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3"/>
  </p:notesMasterIdLst>
  <p:sldIdLst>
    <p:sldId id="291" r:id="rId2"/>
    <p:sldId id="279" r:id="rId3"/>
    <p:sldId id="300" r:id="rId4"/>
    <p:sldId id="301" r:id="rId5"/>
    <p:sldId id="293" r:id="rId6"/>
    <p:sldId id="257" r:id="rId7"/>
    <p:sldId id="260" r:id="rId8"/>
    <p:sldId id="296" r:id="rId9"/>
    <p:sldId id="295" r:id="rId10"/>
    <p:sldId id="299" r:id="rId11"/>
    <p:sldId id="289" r:id="rId12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162" userDrawn="1">
          <p15:clr>
            <a:srgbClr val="A4A3A4"/>
          </p15:clr>
        </p15:guide>
        <p15:guide id="3" pos="5602" userDrawn="1">
          <p15:clr>
            <a:srgbClr val="A4A3A4"/>
          </p15:clr>
        </p15:guide>
        <p15:guide id="4" orient="horz" pos="2845" userDrawn="1">
          <p15:clr>
            <a:srgbClr val="A4A3A4"/>
          </p15:clr>
        </p15:guide>
        <p15:guide id="5" pos="158" userDrawn="1">
          <p15:clr>
            <a:srgbClr val="A4A3A4"/>
          </p15:clr>
        </p15:guide>
        <p15:guide id="6" orient="horz" pos="55" userDrawn="1">
          <p15:clr>
            <a:srgbClr val="A4A3A4"/>
          </p15:clr>
        </p15:guide>
        <p15:guide id="7" pos="2880" userDrawn="1">
          <p15:clr>
            <a:srgbClr val="A4A3A4"/>
          </p15:clr>
        </p15:guide>
        <p15:guide id="8" orient="horz" pos="2232" userDrawn="1">
          <p15:clr>
            <a:srgbClr val="A4A3A4"/>
          </p15:clr>
        </p15:guide>
        <p15:guide id="9" orient="horz" pos="162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CCFA1"/>
    <a:srgbClr val="50A941"/>
    <a:srgbClr val="E60044"/>
    <a:srgbClr val="60BFB4"/>
    <a:srgbClr val="48B2A5"/>
    <a:srgbClr val="F9CC4E"/>
    <a:srgbClr val="67BF58"/>
    <a:srgbClr val="FFF7BD"/>
    <a:srgbClr val="7BCCEE"/>
    <a:srgbClr val="C2EE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093" autoAdjust="0"/>
    <p:restoredTop sz="94660"/>
  </p:normalViewPr>
  <p:slideViewPr>
    <p:cSldViewPr snapToGrid="0" showGuides="1">
      <p:cViewPr varScale="1">
        <p:scale>
          <a:sx n="118" d="100"/>
          <a:sy n="118" d="100"/>
        </p:scale>
        <p:origin x="78" y="420"/>
      </p:cViewPr>
      <p:guideLst>
        <p:guide orient="horz" pos="3162"/>
        <p:guide pos="5602"/>
        <p:guide orient="horz" pos="2845"/>
        <p:guide pos="158"/>
        <p:guide orient="horz" pos="55"/>
        <p:guide pos="2880"/>
        <p:guide orient="horz" pos="2232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86" d="100"/>
        <a:sy n="18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8E97994-F8AF-4372-9FD5-35F469670A65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12CCEF-58ED-4E8C-9D49-B290D7E6D93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35112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414946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49508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3132056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46892" y="-35168"/>
            <a:ext cx="9214338" cy="5205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397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86291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45402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5777" y="213686"/>
            <a:ext cx="7886700" cy="994172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8325228" y="6545425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pPr defTabSz="914400"/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pPr defTabSz="914400"/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27851600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15573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187080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3831101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304269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2018/8/28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527403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o.com/s?q=%E5%8A%A8%E8%AF%8D&amp;ie=utf-8&amp;src=internal_wenda_recommend_textn" TargetMode="External"/><Relationship Id="rId3" Type="http://schemas.openxmlformats.org/officeDocument/2006/relationships/hyperlink" Target="http://www.so.com/s?q=%E5%8A%A8%E4%BD%9C&amp;ie=utf-8&amp;src=internal_wenda_recommend_textn" TargetMode="External"/><Relationship Id="rId7" Type="http://schemas.openxmlformats.org/officeDocument/2006/relationships/hyperlink" Target="http://www.so.com/s?q=%E5%8D%95%E9%9F%B3%E8%8A%82&amp;ie=utf-8&amp;src=internal_wenda_recommend_textn" TargetMode="External"/><Relationship Id="rId2" Type="http://schemas.openxmlformats.org/officeDocument/2006/relationships/hyperlink" Target="http://www.so.com/s?q=%E4%BA%8B%E7%89%A9&amp;ie=utf-8&amp;src=internal_wenda_recommend_textn" TargetMode="External"/><Relationship Id="rId1" Type="http://schemas.openxmlformats.org/officeDocument/2006/relationships/slideLayout" Target="../slideLayouts/slideLayout3.xml"/><Relationship Id="rId6" Type="http://schemas.openxmlformats.org/officeDocument/2006/relationships/hyperlink" Target="http://www.so.com/s?q=%E6%80%A7%E8%B4%A8&amp;ie=utf-8&amp;src=internal_wenda_recommend_textn" TargetMode="External"/><Relationship Id="rId5" Type="http://schemas.openxmlformats.org/officeDocument/2006/relationships/hyperlink" Target="http://www.so.com/s?q=%E5%BD%A2%E7%8A%B6&amp;ie=utf-8&amp;src=internal_wenda_recommend_textn" TargetMode="External"/><Relationship Id="rId4" Type="http://schemas.openxmlformats.org/officeDocument/2006/relationships/hyperlink" Target="http://www.so.com/s?q=%E5%BD%A2%E5%AE%B9%E8%AF%8D&amp;ie=utf-8&amp;src=internal_wenda_recommend_textn" TargetMode="Externa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hyperlink" Target="http://www.so.com/s?q=%E4%BD%9C%E8%80%85&amp;ie=utf-8&amp;src=internal_wenda_recommend_textn" TargetMode="External"/><Relationship Id="rId3" Type="http://schemas.openxmlformats.org/officeDocument/2006/relationships/hyperlink" Target="http://www.so.com/s?q=%E4%BA%8B%E7%89%A9&amp;ie=utf-8&amp;src=internal_wenda_recommend_textn" TargetMode="External"/><Relationship Id="rId7" Type="http://schemas.openxmlformats.org/officeDocument/2006/relationships/hyperlink" Target="http://www.so.com/s?q=%E6%84%9F%E6%83%85%E8%89%B2%E5%BD%A9&amp;ie=utf-8&amp;src=internal_wenda_recommend_textn" TargetMode="External"/><Relationship Id="rId2" Type="http://schemas.openxmlformats.org/officeDocument/2006/relationships/hyperlink" Target="http://www.so.com/s?q=%E6%AF%94%E5%96%BB%E5%8F%A5&amp;ie=utf-8&amp;src=internal_wenda_recommend_textn" TargetMode="External"/><Relationship Id="rId1" Type="http://schemas.openxmlformats.org/officeDocument/2006/relationships/slideLayout" Target="../slideLayouts/slideLayout3.xml"/><Relationship Id="rId6" Type="http://schemas.openxmlformats.org/officeDocument/2006/relationships/hyperlink" Target="http://www.so.com/s?q=%E4%BF%AE%E8%BE%9E%E6%89%8B%E6%B3%95&amp;ie=utf-8&amp;src=internal_wenda_recommend_textn" TargetMode="External"/><Relationship Id="rId5" Type="http://schemas.openxmlformats.org/officeDocument/2006/relationships/hyperlink" Target="http://www.so.com/s?q=%E6%AF%94%E5%96%BB&amp;ie=utf-8&amp;src=internal_wenda_recommend_textn" TargetMode="External"/><Relationship Id="rId4" Type="http://schemas.openxmlformats.org/officeDocument/2006/relationships/hyperlink" Target="http://www.so.com/s?q=%E4%B9%A0%E4%BD%9C&amp;ie=utf-8&amp;src=internal_wenda_recommend_textn" TargetMode="External"/><Relationship Id="rId9" Type="http://schemas.openxmlformats.org/officeDocument/2006/relationships/hyperlink" Target="http://www.so.com/s?q=%E6%80%9D%E6%83%B3%E6%84%9F%E6%83%85&amp;ie=utf-8&amp;src=internal_wenda_recommend_textn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1124740" y="2356055"/>
            <a:ext cx="1179050" cy="2805024"/>
            <a:chOff x="909" y="187"/>
            <a:chExt cx="802" cy="190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" name="Group 4"/>
          <p:cNvGrpSpPr>
            <a:grpSpLocks noChangeAspect="1"/>
          </p:cNvGrpSpPr>
          <p:nvPr/>
        </p:nvGrpSpPr>
        <p:grpSpPr bwMode="auto">
          <a:xfrm>
            <a:off x="6398422" y="2994025"/>
            <a:ext cx="1620838" cy="2149475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4691856" y="3052763"/>
            <a:ext cx="1477963" cy="2117725"/>
            <a:chOff x="3323" y="1923"/>
            <a:chExt cx="931" cy="1334"/>
          </a:xfrm>
        </p:grpSpPr>
        <p:grpSp>
          <p:nvGrpSpPr>
            <p:cNvPr id="661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8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7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2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8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3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8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4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8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5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8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66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7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18" name="Group 1664"/>
          <p:cNvGrpSpPr>
            <a:grpSpLocks noChangeAspect="1"/>
          </p:cNvGrpSpPr>
          <p:nvPr/>
        </p:nvGrpSpPr>
        <p:grpSpPr bwMode="auto">
          <a:xfrm>
            <a:off x="2464594" y="3054350"/>
            <a:ext cx="2152649" cy="2117725"/>
            <a:chOff x="1920" y="1924"/>
            <a:chExt cx="1356" cy="1334"/>
          </a:xfrm>
        </p:grpSpPr>
        <p:grpSp>
          <p:nvGrpSpPr>
            <p:cNvPr id="1720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6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1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6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2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6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7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8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9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0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1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2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3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4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5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1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2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3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4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5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7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8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9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1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2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3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4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5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6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7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9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0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2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3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4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5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6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7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8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9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0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1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2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3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4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5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6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7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8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9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0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1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2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3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4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5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6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9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0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1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2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5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6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7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8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9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0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1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2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3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4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5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6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7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8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9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0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1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4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5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6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7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8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9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0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1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2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23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370" name="文本框 2369">
            <a:extLst>
              <a:ext uri="{FF2B5EF4-FFF2-40B4-BE49-F238E27FC236}">
                <a16:creationId xmlns:a16="http://schemas.microsoft.com/office/drawing/2014/main" id="{95C908BA-7EA8-4ED5-805A-C5AC36C01E28}"/>
              </a:ext>
            </a:extLst>
          </p:cNvPr>
          <p:cNvSpPr txBox="1"/>
          <p:nvPr/>
        </p:nvSpPr>
        <p:spPr>
          <a:xfrm>
            <a:off x="1726047" y="706305"/>
            <a:ext cx="5974713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小学语文</a:t>
            </a:r>
            <a:r>
              <a:rPr lang="en-US" altLang="zh-CN" sz="40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《</a:t>
            </a:r>
            <a:r>
              <a:rPr lang="zh-CN" altLang="en-US" sz="40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童年趣事</a:t>
            </a:r>
            <a:r>
              <a:rPr lang="en-US" altLang="zh-CN" sz="40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》</a:t>
            </a:r>
          </a:p>
          <a:p>
            <a:pPr algn="ctr"/>
            <a:r>
              <a:rPr lang="en-US" altLang="zh-CN" sz="40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                        ——</a:t>
            </a:r>
            <a:r>
              <a:rPr lang="zh-CN" altLang="en-US" sz="40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试讲</a:t>
            </a:r>
          </a:p>
        </p:txBody>
      </p:sp>
      <p:sp>
        <p:nvSpPr>
          <p:cNvPr id="2371" name="矩形 2370">
            <a:extLst>
              <a:ext uri="{FF2B5EF4-FFF2-40B4-BE49-F238E27FC236}">
                <a16:creationId xmlns:a16="http://schemas.microsoft.com/office/drawing/2014/main" id="{F8C91396-D245-48A6-86D7-1416A20A651D}"/>
              </a:ext>
            </a:extLst>
          </p:cNvPr>
          <p:cNvSpPr/>
          <p:nvPr/>
        </p:nvSpPr>
        <p:spPr>
          <a:xfrm>
            <a:off x="3397323" y="1925416"/>
            <a:ext cx="2249335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000" spc="3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欢迎面试官观看</a:t>
            </a:r>
          </a:p>
        </p:txBody>
      </p:sp>
      <p:sp>
        <p:nvSpPr>
          <p:cNvPr id="2372" name="矩形 2371">
            <a:extLst>
              <a:ext uri="{FF2B5EF4-FFF2-40B4-BE49-F238E27FC236}">
                <a16:creationId xmlns:a16="http://schemas.microsoft.com/office/drawing/2014/main" id="{0671838C-F675-4578-A402-242B4D269F25}"/>
              </a:ext>
            </a:extLst>
          </p:cNvPr>
          <p:cNvSpPr/>
          <p:nvPr/>
        </p:nvSpPr>
        <p:spPr>
          <a:xfrm>
            <a:off x="2030439" y="2328198"/>
            <a:ext cx="4983110" cy="4222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面试人：王璐    </a:t>
            </a:r>
            <a:endParaRPr lang="zh-CN" altLang="en-US" sz="16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72444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 rot="603506">
            <a:off x="4221658" y="293120"/>
            <a:ext cx="4253088" cy="792992"/>
            <a:chOff x="2840378" y="182222"/>
            <a:chExt cx="3463245" cy="645725"/>
          </a:xfrm>
        </p:grpSpPr>
        <p:sp>
          <p:nvSpPr>
            <p:cNvPr id="889" name="文本框 6"/>
            <p:cNvSpPr txBox="1">
              <a:spLocks noChangeArrowheads="1"/>
            </p:cNvSpPr>
            <p:nvPr/>
          </p:nvSpPr>
          <p:spPr bwMode="auto">
            <a:xfrm>
              <a:off x="3473449" y="182222"/>
              <a:ext cx="2197095" cy="426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800" dirty="0">
                  <a:solidFill>
                    <a:srgbClr val="FCB6C5">
                      <a:lumMod val="90000"/>
                    </a:srgbClr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课后总结小作业</a:t>
              </a:r>
            </a:p>
          </p:txBody>
        </p:sp>
        <p:sp>
          <p:nvSpPr>
            <p:cNvPr id="890" name="文本框 889"/>
            <p:cNvSpPr txBox="1">
              <a:spLocks noChangeArrowheads="1"/>
            </p:cNvSpPr>
            <p:nvPr/>
          </p:nvSpPr>
          <p:spPr bwMode="auto">
            <a:xfrm>
              <a:off x="2840378" y="508392"/>
              <a:ext cx="3463245" cy="300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800" b="1" dirty="0">
                  <a:solidFill>
                    <a:srgbClr val="FCCFA1"/>
                  </a:solidFill>
                  <a:latin typeface="幼圆" panose="02010509060101010101" pitchFamily="49" charset="-122"/>
                  <a:ea typeface="幼圆" panose="02010509060101010101" pitchFamily="49" charset="-122"/>
                </a:rPr>
                <a:t>想一想我们今天都学到了哪些知识点？</a:t>
              </a:r>
              <a:r>
                <a:rPr lang="en-US" altLang="zh-CN" sz="1800" b="1" dirty="0">
                  <a:solidFill>
                    <a:srgbClr val="FCCFA1"/>
                  </a:solidFill>
                  <a:latin typeface="幼圆" panose="02010509060101010101" pitchFamily="49" charset="-122"/>
                  <a:ea typeface="幼圆" panose="02010509060101010101" pitchFamily="49" charset="-122"/>
                </a:rPr>
                <a:t> </a:t>
              </a:r>
              <a:endParaRPr lang="zh-CN" altLang="en-US" sz="1800" b="1" dirty="0">
                <a:solidFill>
                  <a:srgbClr val="FCCFA1"/>
                </a:solidFill>
                <a:latin typeface="幼圆" panose="02010509060101010101" pitchFamily="49" charset="-122"/>
                <a:ea typeface="幼圆" panose="02010509060101010101" pitchFamily="49" charset="-122"/>
              </a:endParaRPr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4488871" y="827947"/>
              <a:ext cx="166255" cy="0"/>
            </a:xfrm>
            <a:prstGeom prst="line">
              <a:avLst/>
            </a:pr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141" name="图片 21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49597" y="176785"/>
            <a:ext cx="1350335" cy="1842123"/>
          </a:xfrm>
          <a:prstGeom prst="rect">
            <a:avLst/>
          </a:prstGeom>
        </p:spPr>
      </p:pic>
      <p:pic>
        <p:nvPicPr>
          <p:cNvPr id="2142" name="图片 21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78338" y="1050014"/>
            <a:ext cx="1350335" cy="1425353"/>
          </a:xfrm>
          <a:prstGeom prst="rect">
            <a:avLst/>
          </a:prstGeom>
        </p:spPr>
      </p:pic>
      <p:grpSp>
        <p:nvGrpSpPr>
          <p:cNvPr id="2143" name="组合 2142"/>
          <p:cNvGrpSpPr/>
          <p:nvPr/>
        </p:nvGrpSpPr>
        <p:grpSpPr>
          <a:xfrm>
            <a:off x="6649056" y="1308632"/>
            <a:ext cx="1350335" cy="1563322"/>
            <a:chOff x="1730452" y="3496206"/>
            <a:chExt cx="987638" cy="1143417"/>
          </a:xfrm>
        </p:grpSpPr>
        <p:sp>
          <p:nvSpPr>
            <p:cNvPr id="2144" name="椭圆 2143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45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146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4071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2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3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4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5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6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7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8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9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0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1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2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3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4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5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6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7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8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89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0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1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2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3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4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5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6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7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8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99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0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1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2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3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4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5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6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7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8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09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0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1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2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3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4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5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6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7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8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19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0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1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2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3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4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5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6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7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8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29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0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1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2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3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4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5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6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7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8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39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0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1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2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3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4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5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6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7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8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49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0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1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2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3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4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5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6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7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8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59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0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1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2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3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4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5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6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7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8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69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0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1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2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3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4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5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6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7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8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79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0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1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2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3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4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5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6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7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8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89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0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1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2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3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4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5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6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7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8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199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0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1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2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3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4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5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6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7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8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09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0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1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2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3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4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5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6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7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8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19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0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1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2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3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4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5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6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7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8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29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0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1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2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3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4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5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6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7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8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39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0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1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2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3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4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5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6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7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8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49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0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1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2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3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4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5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6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7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8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59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0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1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2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3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4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5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6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7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8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69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270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7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871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2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3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4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5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6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7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8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9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0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1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2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3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4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5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6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7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8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89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0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1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2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3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4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5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6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7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8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99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0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1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2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3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4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5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6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7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8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09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0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1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2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3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4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5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6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7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8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19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0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1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2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3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4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5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6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7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8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29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0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1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2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3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4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5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6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7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8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39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0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1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2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3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4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5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6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7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8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49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0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1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2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3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4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5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6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7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8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59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0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1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2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3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4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5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6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7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8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69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0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1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2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3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4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5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6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7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8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79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0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1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2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3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4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5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6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7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8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89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0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1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2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3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4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5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6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7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8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999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0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1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2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3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4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5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6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7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8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09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0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1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2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3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4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5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6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7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8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19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0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1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2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3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4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5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6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7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8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29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0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1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2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3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4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5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6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7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8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39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0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1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2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3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4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5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6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7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8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49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0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1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2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3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4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5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6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7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8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59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0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1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2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3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4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5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6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7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8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69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4070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8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3671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2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3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4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5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6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7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8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9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0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1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2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3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4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5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6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7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8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89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0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1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2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3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4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5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6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7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8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99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0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1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2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3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4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5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6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7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8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09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0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1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2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3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4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5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6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7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8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19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0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1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2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3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4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5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6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7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8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29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0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1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2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3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4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5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6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7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8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39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0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1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2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3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4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5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6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7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8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49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0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1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2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3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4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5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6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7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8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59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0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1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2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3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4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5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6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7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8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69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0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1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2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3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4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5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6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7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8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79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0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1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2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3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4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5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6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7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8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89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0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1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2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3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4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5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6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7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8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799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0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1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2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3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4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5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6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7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8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09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0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1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2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3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4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5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6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7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8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19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0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1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2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3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4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5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6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7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8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29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0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1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2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3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4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5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6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7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8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39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0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1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2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3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4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5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6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7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8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49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0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1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2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3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4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5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6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7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8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59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0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1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2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3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4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5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6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7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8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69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870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49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403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4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5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6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7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8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9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0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1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2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3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4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5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6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7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8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19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0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1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2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3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4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5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6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7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8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29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0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1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2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3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4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5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6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7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8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39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0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1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2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3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4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5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6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7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8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49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0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1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2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3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4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5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6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7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8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59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0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1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2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3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4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5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6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7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8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69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0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1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2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3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4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5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6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7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8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79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0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1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2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3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4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5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6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7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8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89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0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1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2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3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4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5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6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7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8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99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0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1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2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3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4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5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6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7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8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09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0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1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2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3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4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5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6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7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18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9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0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1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82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1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2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3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4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5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6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7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8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99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0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1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2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3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4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5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6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7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8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09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0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1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2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3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4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5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6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7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8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19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0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1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2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3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4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5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6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7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8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29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0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1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2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3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4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5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6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7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8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39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0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1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2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3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4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5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6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7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8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49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0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1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2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3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4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5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6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7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8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59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0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1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2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3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4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5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6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7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8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69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670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150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203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4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5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6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7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8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09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0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1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2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3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4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5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6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7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8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19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0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1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2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3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4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5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6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7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8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29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0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1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2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3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4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5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6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7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8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39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0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1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2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3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4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5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6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7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8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49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0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1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2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3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4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5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6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7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8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59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0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1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2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3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4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5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6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7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8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69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0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1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2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3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4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5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6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7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8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79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0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1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2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3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4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5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6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7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8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89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0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1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2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3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4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5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6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7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8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299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0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1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2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3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4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5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6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7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8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09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0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1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2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3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4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5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6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7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8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19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0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1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2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3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4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5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6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7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8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29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0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1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2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3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4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5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6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7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8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39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0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1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2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3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4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5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6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7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8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49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0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1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2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3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4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5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6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7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8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59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0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1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2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3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4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5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6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7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8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69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0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1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2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3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4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5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6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7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8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79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0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1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2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3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4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5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6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7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8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89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0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1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2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3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4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5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6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7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8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399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0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1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402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151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6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4271" name="矩形 4270"/>
          <p:cNvSpPr/>
          <p:nvPr/>
        </p:nvSpPr>
        <p:spPr>
          <a:xfrm>
            <a:off x="771461" y="1460364"/>
            <a:ext cx="141577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学会区分词性</a:t>
            </a:r>
          </a:p>
        </p:txBody>
      </p:sp>
      <p:cxnSp>
        <p:nvCxnSpPr>
          <p:cNvPr id="4272" name="直接连接符 4271"/>
          <p:cNvCxnSpPr/>
          <p:nvPr/>
        </p:nvCxnSpPr>
        <p:spPr>
          <a:xfrm>
            <a:off x="1555262" y="1816309"/>
            <a:ext cx="196130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73" name="矩形 4272"/>
          <p:cNvSpPr/>
          <p:nvPr/>
        </p:nvSpPr>
        <p:spPr>
          <a:xfrm>
            <a:off x="802104" y="2036299"/>
            <a:ext cx="2052098" cy="89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区分掌握“动词”、“形容词”。并练习运用到日常写作中。</a:t>
            </a:r>
            <a:endParaRPr lang="en-US" altLang="zh-CN" sz="12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4274" name="矩形 4273"/>
          <p:cNvSpPr/>
          <p:nvPr/>
        </p:nvSpPr>
        <p:spPr>
          <a:xfrm>
            <a:off x="2981508" y="2025069"/>
            <a:ext cx="162095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学会运用比喻句</a:t>
            </a:r>
          </a:p>
        </p:txBody>
      </p:sp>
      <p:cxnSp>
        <p:nvCxnSpPr>
          <p:cNvPr id="4275" name="直接连接符 4274"/>
          <p:cNvCxnSpPr/>
          <p:nvPr/>
        </p:nvCxnSpPr>
        <p:spPr>
          <a:xfrm>
            <a:off x="3784535" y="2364814"/>
            <a:ext cx="196130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76" name="矩形 4275"/>
          <p:cNvSpPr/>
          <p:nvPr/>
        </p:nvSpPr>
        <p:spPr>
          <a:xfrm>
            <a:off x="3488846" y="2597656"/>
            <a:ext cx="2052098" cy="8938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dirty="0">
                <a:solidFill>
                  <a:schemeClr val="tx1">
                    <a:lumMod val="85000"/>
                    <a:lumOff val="15000"/>
                  </a:schemeClr>
                </a:solidFill>
              </a:rPr>
              <a:t>知道什么是比喻句，准确辨别比喻句的三要素，能够熟练造句。</a:t>
            </a:r>
          </a:p>
        </p:txBody>
      </p:sp>
      <p:sp>
        <p:nvSpPr>
          <p:cNvPr id="4277" name="矩形 4276"/>
          <p:cNvSpPr/>
          <p:nvPr/>
        </p:nvSpPr>
        <p:spPr>
          <a:xfrm>
            <a:off x="5894442" y="2924635"/>
            <a:ext cx="203132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运用所学写一篇日记</a:t>
            </a:r>
          </a:p>
        </p:txBody>
      </p:sp>
      <p:cxnSp>
        <p:nvCxnSpPr>
          <p:cNvPr id="4278" name="直接连接符 4277"/>
          <p:cNvCxnSpPr/>
          <p:nvPr/>
        </p:nvCxnSpPr>
        <p:spPr>
          <a:xfrm>
            <a:off x="6781982" y="3263189"/>
            <a:ext cx="196130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79" name="矩形 4278"/>
          <p:cNvSpPr/>
          <p:nvPr/>
        </p:nvSpPr>
        <p:spPr>
          <a:xfrm>
            <a:off x="5786951" y="3406882"/>
            <a:ext cx="2052098" cy="11708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b="1" kern="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写一篇日记，记录一天中你认为有趣的事，运用今天所学的形容词和比喻句进行写作。</a:t>
            </a:r>
            <a:endParaRPr lang="zh-CN" altLang="en-US" sz="1800" b="1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1077" name="文本框 1076">
            <a:extLst>
              <a:ext uri="{FF2B5EF4-FFF2-40B4-BE49-F238E27FC236}">
                <a16:creationId xmlns:a16="http://schemas.microsoft.com/office/drawing/2014/main" id="{B33407BE-4A53-4EF5-A121-C2491B67AE5A}"/>
              </a:ext>
            </a:extLst>
          </p:cNvPr>
          <p:cNvSpPr txBox="1"/>
          <p:nvPr/>
        </p:nvSpPr>
        <p:spPr>
          <a:xfrm rot="20982562">
            <a:off x="1614827" y="3708765"/>
            <a:ext cx="3570208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400" b="1" dirty="0">
                <a:solidFill>
                  <a:srgbClr val="92D050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加油，宝贝！</a:t>
            </a:r>
          </a:p>
        </p:txBody>
      </p:sp>
    </p:spTree>
    <p:extLst>
      <p:ext uri="{BB962C8B-B14F-4D97-AF65-F5344CB8AC3E}">
        <p14:creationId xmlns:p14="http://schemas.microsoft.com/office/powerpoint/2010/main" val="339518906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2736887" y="1195719"/>
            <a:ext cx="3570209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4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试讲到此结束</a:t>
            </a:r>
          </a:p>
        </p:txBody>
      </p:sp>
      <p:sp>
        <p:nvSpPr>
          <p:cNvPr id="11" name="矩形 10"/>
          <p:cNvSpPr/>
          <p:nvPr/>
        </p:nvSpPr>
        <p:spPr>
          <a:xfrm>
            <a:off x="2093284" y="1925416"/>
            <a:ext cx="485742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000" spc="3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THANK YOU FOR WATCHING</a:t>
            </a:r>
            <a:endParaRPr lang="zh-CN" altLang="en-US" sz="2000" spc="300" dirty="0">
              <a:solidFill>
                <a:schemeClr val="accent1"/>
              </a:solidFill>
              <a:latin typeface="华康海报体W12(P)" panose="040B0C00000000000000" pitchFamily="82" charset="-122"/>
              <a:ea typeface="华康海报体W12(P)" panose="040B0C00000000000000" pitchFamily="82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18085" y="2325526"/>
            <a:ext cx="207818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矩形 11"/>
          <p:cNvSpPr/>
          <p:nvPr/>
        </p:nvSpPr>
        <p:spPr>
          <a:xfrm>
            <a:off x="2030439" y="2328198"/>
            <a:ext cx="4983110" cy="2779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9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讲授人：王璐     </a:t>
            </a:r>
            <a:endParaRPr lang="zh-CN" altLang="en-US" sz="90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124740" y="2356055"/>
            <a:ext cx="1179050" cy="2805024"/>
            <a:chOff x="909" y="187"/>
            <a:chExt cx="802" cy="1908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" name="Group 4"/>
          <p:cNvGrpSpPr>
            <a:grpSpLocks noChangeAspect="1"/>
          </p:cNvGrpSpPr>
          <p:nvPr/>
        </p:nvGrpSpPr>
        <p:grpSpPr bwMode="auto">
          <a:xfrm>
            <a:off x="6398422" y="2994025"/>
            <a:ext cx="1620838" cy="2149475"/>
            <a:chOff x="4398" y="1886"/>
            <a:chExt cx="1021" cy="1354"/>
          </a:xfrm>
        </p:grpSpPr>
        <p:grpSp>
          <p:nvGrpSpPr>
            <p:cNvPr id="62" name="Group 205"/>
            <p:cNvGrpSpPr>
              <a:grpSpLocks/>
            </p:cNvGrpSpPr>
            <p:nvPr/>
          </p:nvGrpSpPr>
          <p:grpSpPr bwMode="auto">
            <a:xfrm>
              <a:off x="4398" y="1886"/>
              <a:ext cx="1021" cy="1354"/>
              <a:chOff x="4398" y="1886"/>
              <a:chExt cx="1021" cy="1354"/>
            </a:xfrm>
          </p:grpSpPr>
          <p:sp>
            <p:nvSpPr>
              <p:cNvPr id="459" name="Freeform 5"/>
              <p:cNvSpPr>
                <a:spLocks/>
              </p:cNvSpPr>
              <p:nvPr/>
            </p:nvSpPr>
            <p:spPr bwMode="auto">
              <a:xfrm>
                <a:off x="4474" y="1891"/>
                <a:ext cx="883" cy="379"/>
              </a:xfrm>
              <a:custGeom>
                <a:avLst/>
                <a:gdLst>
                  <a:gd name="T0" fmla="*/ 9 w 1082"/>
                  <a:gd name="T1" fmla="*/ 32 h 464"/>
                  <a:gd name="T2" fmla="*/ 6 w 1082"/>
                  <a:gd name="T3" fmla="*/ 58 h 464"/>
                  <a:gd name="T4" fmla="*/ 6 w 1082"/>
                  <a:gd name="T5" fmla="*/ 135 h 464"/>
                  <a:gd name="T6" fmla="*/ 9 w 1082"/>
                  <a:gd name="T7" fmla="*/ 279 h 464"/>
                  <a:gd name="T8" fmla="*/ 3 w 1082"/>
                  <a:gd name="T9" fmla="*/ 452 h 464"/>
                  <a:gd name="T10" fmla="*/ 253 w 1082"/>
                  <a:gd name="T11" fmla="*/ 443 h 464"/>
                  <a:gd name="T12" fmla="*/ 556 w 1082"/>
                  <a:gd name="T13" fmla="*/ 440 h 464"/>
                  <a:gd name="T14" fmla="*/ 844 w 1082"/>
                  <a:gd name="T15" fmla="*/ 443 h 464"/>
                  <a:gd name="T16" fmla="*/ 1041 w 1082"/>
                  <a:gd name="T17" fmla="*/ 452 h 464"/>
                  <a:gd name="T18" fmla="*/ 1071 w 1082"/>
                  <a:gd name="T19" fmla="*/ 355 h 464"/>
                  <a:gd name="T20" fmla="*/ 1068 w 1082"/>
                  <a:gd name="T21" fmla="*/ 226 h 464"/>
                  <a:gd name="T22" fmla="*/ 1064 w 1082"/>
                  <a:gd name="T23" fmla="*/ 0 h 464"/>
                  <a:gd name="T24" fmla="*/ 867 w 1082"/>
                  <a:gd name="T25" fmla="*/ 12 h 464"/>
                  <a:gd name="T26" fmla="*/ 672 w 1082"/>
                  <a:gd name="T27" fmla="*/ 16 h 464"/>
                  <a:gd name="T28" fmla="*/ 178 w 1082"/>
                  <a:gd name="T29" fmla="*/ 19 h 464"/>
                  <a:gd name="T30" fmla="*/ 6 w 1082"/>
                  <a:gd name="T31" fmla="*/ 25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82" h="464">
                    <a:moveTo>
                      <a:pt x="9" y="32"/>
                    </a:moveTo>
                    <a:cubicBezTo>
                      <a:pt x="5" y="24"/>
                      <a:pt x="6" y="48"/>
                      <a:pt x="6" y="58"/>
                    </a:cubicBezTo>
                    <a:cubicBezTo>
                      <a:pt x="4" y="84"/>
                      <a:pt x="6" y="110"/>
                      <a:pt x="6" y="135"/>
                    </a:cubicBezTo>
                    <a:cubicBezTo>
                      <a:pt x="6" y="183"/>
                      <a:pt x="11" y="231"/>
                      <a:pt x="9" y="279"/>
                    </a:cubicBezTo>
                    <a:cubicBezTo>
                      <a:pt x="7" y="336"/>
                      <a:pt x="0" y="394"/>
                      <a:pt x="3" y="452"/>
                    </a:cubicBezTo>
                    <a:cubicBezTo>
                      <a:pt x="85" y="457"/>
                      <a:pt x="170" y="443"/>
                      <a:pt x="253" y="443"/>
                    </a:cubicBezTo>
                    <a:cubicBezTo>
                      <a:pt x="354" y="443"/>
                      <a:pt x="456" y="445"/>
                      <a:pt x="556" y="440"/>
                    </a:cubicBezTo>
                    <a:cubicBezTo>
                      <a:pt x="651" y="435"/>
                      <a:pt x="749" y="434"/>
                      <a:pt x="844" y="443"/>
                    </a:cubicBezTo>
                    <a:cubicBezTo>
                      <a:pt x="903" y="449"/>
                      <a:pt x="982" y="464"/>
                      <a:pt x="1041" y="452"/>
                    </a:cubicBezTo>
                    <a:cubicBezTo>
                      <a:pt x="1082" y="444"/>
                      <a:pt x="1071" y="395"/>
                      <a:pt x="1071" y="355"/>
                    </a:cubicBezTo>
                    <a:cubicBezTo>
                      <a:pt x="1072" y="312"/>
                      <a:pt x="1070" y="269"/>
                      <a:pt x="1068" y="226"/>
                    </a:cubicBezTo>
                    <a:cubicBezTo>
                      <a:pt x="1064" y="152"/>
                      <a:pt x="1069" y="74"/>
                      <a:pt x="1064" y="0"/>
                    </a:cubicBezTo>
                    <a:cubicBezTo>
                      <a:pt x="1007" y="20"/>
                      <a:pt x="928" y="10"/>
                      <a:pt x="867" y="12"/>
                    </a:cubicBezTo>
                    <a:cubicBezTo>
                      <a:pt x="803" y="15"/>
                      <a:pt x="737" y="16"/>
                      <a:pt x="672" y="16"/>
                    </a:cubicBezTo>
                    <a:cubicBezTo>
                      <a:pt x="507" y="16"/>
                      <a:pt x="341" y="20"/>
                      <a:pt x="178" y="19"/>
                    </a:cubicBezTo>
                    <a:cubicBezTo>
                      <a:pt x="123" y="19"/>
                      <a:pt x="60" y="30"/>
                      <a:pt x="6" y="25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6"/>
              <p:cNvSpPr>
                <a:spLocks noEditPoints="1"/>
              </p:cNvSpPr>
              <p:nvPr/>
            </p:nvSpPr>
            <p:spPr bwMode="auto">
              <a:xfrm>
                <a:off x="4471" y="1886"/>
                <a:ext cx="885" cy="385"/>
              </a:xfrm>
              <a:custGeom>
                <a:avLst/>
                <a:gdLst>
                  <a:gd name="T0" fmla="*/ 928 w 1083"/>
                  <a:gd name="T1" fmla="*/ 13 h 472"/>
                  <a:gd name="T2" fmla="*/ 675 w 1083"/>
                  <a:gd name="T3" fmla="*/ 16 h 472"/>
                  <a:gd name="T4" fmla="*/ 181 w 1083"/>
                  <a:gd name="T5" fmla="*/ 20 h 472"/>
                  <a:gd name="T6" fmla="*/ 9 w 1083"/>
                  <a:gd name="T7" fmla="*/ 26 h 472"/>
                  <a:gd name="T8" fmla="*/ 4 w 1083"/>
                  <a:gd name="T9" fmla="*/ 31 h 472"/>
                  <a:gd name="T10" fmla="*/ 4 w 1083"/>
                  <a:gd name="T11" fmla="*/ 51 h 472"/>
                  <a:gd name="T12" fmla="*/ 4 w 1083"/>
                  <a:gd name="T13" fmla="*/ 64 h 472"/>
                  <a:gd name="T14" fmla="*/ 4 w 1083"/>
                  <a:gd name="T15" fmla="*/ 141 h 472"/>
                  <a:gd name="T16" fmla="*/ 7 w 1083"/>
                  <a:gd name="T17" fmla="*/ 262 h 472"/>
                  <a:gd name="T18" fmla="*/ 4 w 1083"/>
                  <a:gd name="T19" fmla="*/ 337 h 472"/>
                  <a:gd name="T20" fmla="*/ 1 w 1083"/>
                  <a:gd name="T21" fmla="*/ 458 h 472"/>
                  <a:gd name="T22" fmla="*/ 148 w 1083"/>
                  <a:gd name="T23" fmla="*/ 459 h 472"/>
                  <a:gd name="T24" fmla="*/ 319 w 1083"/>
                  <a:gd name="T25" fmla="*/ 454 h 472"/>
                  <a:gd name="T26" fmla="*/ 846 w 1083"/>
                  <a:gd name="T27" fmla="*/ 454 h 472"/>
                  <a:gd name="T28" fmla="*/ 1045 w 1083"/>
                  <a:gd name="T29" fmla="*/ 463 h 472"/>
                  <a:gd name="T30" fmla="*/ 1079 w 1083"/>
                  <a:gd name="T31" fmla="*/ 361 h 472"/>
                  <a:gd name="T32" fmla="*/ 1075 w 1083"/>
                  <a:gd name="T33" fmla="*/ 127 h 472"/>
                  <a:gd name="T34" fmla="*/ 1070 w 1083"/>
                  <a:gd name="T35" fmla="*/ 1 h 472"/>
                  <a:gd name="T36" fmla="*/ 1062 w 1083"/>
                  <a:gd name="T37" fmla="*/ 12 h 472"/>
                  <a:gd name="T38" fmla="*/ 1064 w 1083"/>
                  <a:gd name="T39" fmla="*/ 149 h 472"/>
                  <a:gd name="T40" fmla="*/ 1069 w 1083"/>
                  <a:gd name="T41" fmla="*/ 344 h 472"/>
                  <a:gd name="T42" fmla="*/ 1069 w 1083"/>
                  <a:gd name="T43" fmla="*/ 384 h 472"/>
                  <a:gd name="T44" fmla="*/ 1043 w 1083"/>
                  <a:gd name="T45" fmla="*/ 453 h 472"/>
                  <a:gd name="T46" fmla="*/ 847 w 1083"/>
                  <a:gd name="T47" fmla="*/ 444 h 472"/>
                  <a:gd name="T48" fmla="*/ 319 w 1083"/>
                  <a:gd name="T49" fmla="*/ 444 h 472"/>
                  <a:gd name="T50" fmla="*/ 147 w 1083"/>
                  <a:gd name="T51" fmla="*/ 449 h 472"/>
                  <a:gd name="T52" fmla="*/ 10 w 1083"/>
                  <a:gd name="T53" fmla="*/ 427 h 472"/>
                  <a:gd name="T54" fmla="*/ 17 w 1083"/>
                  <a:gd name="T55" fmla="*/ 285 h 472"/>
                  <a:gd name="T56" fmla="*/ 16 w 1083"/>
                  <a:gd name="T57" fmla="*/ 201 h 472"/>
                  <a:gd name="T58" fmla="*/ 14 w 1083"/>
                  <a:gd name="T59" fmla="*/ 116 h 472"/>
                  <a:gd name="T60" fmla="*/ 14 w 1083"/>
                  <a:gd name="T61" fmla="*/ 54 h 472"/>
                  <a:gd name="T62" fmla="*/ 14 w 1083"/>
                  <a:gd name="T63" fmla="*/ 42 h 472"/>
                  <a:gd name="T64" fmla="*/ 17 w 1083"/>
                  <a:gd name="T65" fmla="*/ 37 h 472"/>
                  <a:gd name="T66" fmla="*/ 110 w 1083"/>
                  <a:gd name="T67" fmla="*/ 34 h 472"/>
                  <a:gd name="T68" fmla="*/ 448 w 1083"/>
                  <a:gd name="T69" fmla="*/ 28 h 472"/>
                  <a:gd name="T70" fmla="*/ 870 w 1083"/>
                  <a:gd name="T71" fmla="*/ 23 h 472"/>
                  <a:gd name="T72" fmla="*/ 1062 w 1083"/>
                  <a:gd name="T73" fmla="*/ 12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83" h="472">
                    <a:moveTo>
                      <a:pt x="1065" y="1"/>
                    </a:moveTo>
                    <a:cubicBezTo>
                      <a:pt x="1026" y="15"/>
                      <a:pt x="976" y="14"/>
                      <a:pt x="928" y="13"/>
                    </a:cubicBezTo>
                    <a:cubicBezTo>
                      <a:pt x="870" y="13"/>
                      <a:pt x="870" y="13"/>
                      <a:pt x="870" y="13"/>
                    </a:cubicBezTo>
                    <a:cubicBezTo>
                      <a:pt x="803" y="16"/>
                      <a:pt x="734" y="16"/>
                      <a:pt x="675" y="16"/>
                    </a:cubicBezTo>
                    <a:cubicBezTo>
                      <a:pt x="448" y="18"/>
                      <a:pt x="448" y="18"/>
                      <a:pt x="448" y="18"/>
                    </a:cubicBezTo>
                    <a:cubicBezTo>
                      <a:pt x="360" y="19"/>
                      <a:pt x="269" y="20"/>
                      <a:pt x="181" y="20"/>
                    </a:cubicBezTo>
                    <a:cubicBezTo>
                      <a:pt x="158" y="20"/>
                      <a:pt x="133" y="22"/>
                      <a:pt x="109" y="24"/>
                    </a:cubicBezTo>
                    <a:cubicBezTo>
                      <a:pt x="76" y="26"/>
                      <a:pt x="41" y="29"/>
                      <a:pt x="9" y="26"/>
                    </a:cubicBezTo>
                    <a:cubicBezTo>
                      <a:pt x="6" y="26"/>
                      <a:pt x="4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4" y="38"/>
                      <a:pt x="4" y="43"/>
                      <a:pt x="4" y="51"/>
                    </a:cubicBezTo>
                    <a:cubicBezTo>
                      <a:pt x="4" y="52"/>
                      <a:pt x="4" y="53"/>
                      <a:pt x="4" y="54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3" y="116"/>
                      <a:pt x="3" y="116"/>
                      <a:pt x="3" y="116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6" y="202"/>
                      <a:pt x="6" y="202"/>
                      <a:pt x="6" y="202"/>
                    </a:cubicBezTo>
                    <a:cubicBezTo>
                      <a:pt x="6" y="221"/>
                      <a:pt x="7" y="242"/>
                      <a:pt x="7" y="262"/>
                    </a:cubicBezTo>
                    <a:cubicBezTo>
                      <a:pt x="7" y="269"/>
                      <a:pt x="7" y="277"/>
                      <a:pt x="7" y="284"/>
                    </a:cubicBezTo>
                    <a:cubicBezTo>
                      <a:pt x="4" y="337"/>
                      <a:pt x="4" y="337"/>
                      <a:pt x="4" y="337"/>
                    </a:cubicBezTo>
                    <a:cubicBezTo>
                      <a:pt x="2" y="366"/>
                      <a:pt x="0" y="397"/>
                      <a:pt x="0" y="427"/>
                    </a:cubicBezTo>
                    <a:cubicBezTo>
                      <a:pt x="0" y="438"/>
                      <a:pt x="0" y="448"/>
                      <a:pt x="1" y="458"/>
                    </a:cubicBezTo>
                    <a:cubicBezTo>
                      <a:pt x="1" y="461"/>
                      <a:pt x="3" y="463"/>
                      <a:pt x="6" y="463"/>
                    </a:cubicBezTo>
                    <a:cubicBezTo>
                      <a:pt x="53" y="466"/>
                      <a:pt x="101" y="462"/>
                      <a:pt x="148" y="459"/>
                    </a:cubicBezTo>
                    <a:cubicBezTo>
                      <a:pt x="184" y="457"/>
                      <a:pt x="220" y="454"/>
                      <a:pt x="256" y="454"/>
                    </a:cubicBezTo>
                    <a:cubicBezTo>
                      <a:pt x="319" y="454"/>
                      <a:pt x="319" y="454"/>
                      <a:pt x="319" y="454"/>
                    </a:cubicBezTo>
                    <a:cubicBezTo>
                      <a:pt x="398" y="455"/>
                      <a:pt x="480" y="455"/>
                      <a:pt x="559" y="451"/>
                    </a:cubicBezTo>
                    <a:cubicBezTo>
                      <a:pt x="673" y="445"/>
                      <a:pt x="765" y="446"/>
                      <a:pt x="846" y="454"/>
                    </a:cubicBezTo>
                    <a:cubicBezTo>
                      <a:pt x="887" y="459"/>
                      <a:pt x="887" y="459"/>
                      <a:pt x="887" y="459"/>
                    </a:cubicBezTo>
                    <a:cubicBezTo>
                      <a:pt x="939" y="465"/>
                      <a:pt x="998" y="472"/>
                      <a:pt x="1045" y="463"/>
                    </a:cubicBezTo>
                    <a:cubicBezTo>
                      <a:pt x="1083" y="455"/>
                      <a:pt x="1081" y="417"/>
                      <a:pt x="1080" y="384"/>
                    </a:cubicBezTo>
                    <a:cubicBezTo>
                      <a:pt x="1079" y="361"/>
                      <a:pt x="1079" y="361"/>
                      <a:pt x="1079" y="361"/>
                    </a:cubicBezTo>
                    <a:cubicBezTo>
                      <a:pt x="1080" y="323"/>
                      <a:pt x="1079" y="283"/>
                      <a:pt x="1076" y="232"/>
                    </a:cubicBezTo>
                    <a:cubicBezTo>
                      <a:pt x="1074" y="197"/>
                      <a:pt x="1074" y="162"/>
                      <a:pt x="1075" y="127"/>
                    </a:cubicBezTo>
                    <a:cubicBezTo>
                      <a:pt x="1075" y="87"/>
                      <a:pt x="1075" y="46"/>
                      <a:pt x="1072" y="5"/>
                    </a:cubicBezTo>
                    <a:cubicBezTo>
                      <a:pt x="1072" y="4"/>
                      <a:pt x="1071" y="2"/>
                      <a:pt x="1070" y="1"/>
                    </a:cubicBezTo>
                    <a:cubicBezTo>
                      <a:pt x="1068" y="1"/>
                      <a:pt x="1067" y="0"/>
                      <a:pt x="1065" y="1"/>
                    </a:cubicBezTo>
                    <a:close/>
                    <a:moveTo>
                      <a:pt x="1062" y="12"/>
                    </a:moveTo>
                    <a:cubicBezTo>
                      <a:pt x="1064" y="43"/>
                      <a:pt x="1064" y="75"/>
                      <a:pt x="1064" y="106"/>
                    </a:cubicBezTo>
                    <a:cubicBezTo>
                      <a:pt x="1064" y="113"/>
                      <a:pt x="1064" y="141"/>
                      <a:pt x="1064" y="149"/>
                    </a:cubicBezTo>
                    <a:cubicBezTo>
                      <a:pt x="1064" y="176"/>
                      <a:pt x="1065" y="205"/>
                      <a:pt x="1066" y="232"/>
                    </a:cubicBezTo>
                    <a:cubicBezTo>
                      <a:pt x="1068" y="275"/>
                      <a:pt x="1069" y="311"/>
                      <a:pt x="1069" y="344"/>
                    </a:cubicBezTo>
                    <a:cubicBezTo>
                      <a:pt x="1069" y="350"/>
                      <a:pt x="1069" y="355"/>
                      <a:pt x="1069" y="361"/>
                    </a:cubicBezTo>
                    <a:cubicBezTo>
                      <a:pt x="1069" y="384"/>
                      <a:pt x="1069" y="384"/>
                      <a:pt x="1069" y="384"/>
                    </a:cubicBezTo>
                    <a:cubicBezTo>
                      <a:pt x="1070" y="391"/>
                      <a:pt x="1070" y="397"/>
                      <a:pt x="1070" y="403"/>
                    </a:cubicBezTo>
                    <a:cubicBezTo>
                      <a:pt x="1070" y="431"/>
                      <a:pt x="1065" y="448"/>
                      <a:pt x="1043" y="453"/>
                    </a:cubicBezTo>
                    <a:cubicBezTo>
                      <a:pt x="998" y="462"/>
                      <a:pt x="940" y="455"/>
                      <a:pt x="888" y="449"/>
                    </a:cubicBezTo>
                    <a:cubicBezTo>
                      <a:pt x="847" y="444"/>
                      <a:pt x="847" y="444"/>
                      <a:pt x="847" y="444"/>
                    </a:cubicBezTo>
                    <a:cubicBezTo>
                      <a:pt x="765" y="436"/>
                      <a:pt x="673" y="435"/>
                      <a:pt x="558" y="441"/>
                    </a:cubicBezTo>
                    <a:cubicBezTo>
                      <a:pt x="480" y="445"/>
                      <a:pt x="398" y="444"/>
                      <a:pt x="319" y="444"/>
                    </a:cubicBezTo>
                    <a:cubicBezTo>
                      <a:pt x="256" y="444"/>
                      <a:pt x="256" y="444"/>
                      <a:pt x="256" y="444"/>
                    </a:cubicBezTo>
                    <a:cubicBezTo>
                      <a:pt x="220" y="444"/>
                      <a:pt x="183" y="446"/>
                      <a:pt x="147" y="449"/>
                    </a:cubicBezTo>
                    <a:cubicBezTo>
                      <a:pt x="103" y="452"/>
                      <a:pt x="56" y="455"/>
                      <a:pt x="11" y="453"/>
                    </a:cubicBezTo>
                    <a:cubicBezTo>
                      <a:pt x="11" y="445"/>
                      <a:pt x="10" y="436"/>
                      <a:pt x="10" y="427"/>
                    </a:cubicBezTo>
                    <a:cubicBezTo>
                      <a:pt x="10" y="397"/>
                      <a:pt x="12" y="367"/>
                      <a:pt x="14" y="337"/>
                    </a:cubicBezTo>
                    <a:cubicBezTo>
                      <a:pt x="17" y="285"/>
                      <a:pt x="17" y="285"/>
                      <a:pt x="17" y="285"/>
                    </a:cubicBezTo>
                    <a:cubicBezTo>
                      <a:pt x="18" y="277"/>
                      <a:pt x="18" y="269"/>
                      <a:pt x="18" y="262"/>
                    </a:cubicBezTo>
                    <a:cubicBezTo>
                      <a:pt x="18" y="241"/>
                      <a:pt x="17" y="221"/>
                      <a:pt x="16" y="20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4" y="141"/>
                      <a:pt x="14" y="116"/>
                      <a:pt x="14" y="11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54"/>
                      <a:pt x="14" y="54"/>
                      <a:pt x="14" y="54"/>
                    </a:cubicBezTo>
                    <a:cubicBezTo>
                      <a:pt x="14" y="53"/>
                      <a:pt x="14" y="53"/>
                      <a:pt x="14" y="52"/>
                    </a:cubicBezTo>
                    <a:cubicBezTo>
                      <a:pt x="14" y="48"/>
                      <a:pt x="14" y="45"/>
                      <a:pt x="14" y="42"/>
                    </a:cubicBezTo>
                    <a:cubicBezTo>
                      <a:pt x="14" y="42"/>
                      <a:pt x="14" y="42"/>
                      <a:pt x="15" y="42"/>
                    </a:cubicBezTo>
                    <a:cubicBezTo>
                      <a:pt x="16" y="41"/>
                      <a:pt x="17" y="39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47" y="39"/>
                      <a:pt x="79" y="36"/>
                      <a:pt x="110" y="34"/>
                    </a:cubicBezTo>
                    <a:cubicBezTo>
                      <a:pt x="134" y="32"/>
                      <a:pt x="158" y="30"/>
                      <a:pt x="181" y="30"/>
                    </a:cubicBezTo>
                    <a:cubicBezTo>
                      <a:pt x="269" y="31"/>
                      <a:pt x="360" y="29"/>
                      <a:pt x="448" y="28"/>
                    </a:cubicBezTo>
                    <a:cubicBezTo>
                      <a:pt x="675" y="27"/>
                      <a:pt x="675" y="27"/>
                      <a:pt x="675" y="27"/>
                    </a:cubicBezTo>
                    <a:cubicBezTo>
                      <a:pt x="734" y="27"/>
                      <a:pt x="803" y="26"/>
                      <a:pt x="870" y="23"/>
                    </a:cubicBezTo>
                    <a:cubicBezTo>
                      <a:pt x="928" y="23"/>
                      <a:pt x="928" y="23"/>
                      <a:pt x="928" y="23"/>
                    </a:cubicBezTo>
                    <a:cubicBezTo>
                      <a:pt x="975" y="24"/>
                      <a:pt x="1022" y="24"/>
                      <a:pt x="1062" y="1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7"/>
              <p:cNvSpPr>
                <a:spLocks/>
              </p:cNvSpPr>
              <p:nvPr/>
            </p:nvSpPr>
            <p:spPr bwMode="auto">
              <a:xfrm>
                <a:off x="4670" y="2000"/>
                <a:ext cx="107" cy="137"/>
              </a:xfrm>
              <a:custGeom>
                <a:avLst/>
                <a:gdLst>
                  <a:gd name="T0" fmla="*/ 0 w 131"/>
                  <a:gd name="T1" fmla="*/ 134 h 168"/>
                  <a:gd name="T2" fmla="*/ 3 w 131"/>
                  <a:gd name="T3" fmla="*/ 127 h 168"/>
                  <a:gd name="T4" fmla="*/ 11 w 131"/>
                  <a:gd name="T5" fmla="*/ 124 h 168"/>
                  <a:gd name="T6" fmla="*/ 21 w 131"/>
                  <a:gd name="T7" fmla="*/ 130 h 168"/>
                  <a:gd name="T8" fmla="*/ 31 w 131"/>
                  <a:gd name="T9" fmla="*/ 141 h 168"/>
                  <a:gd name="T10" fmla="*/ 58 w 131"/>
                  <a:gd name="T11" fmla="*/ 148 h 168"/>
                  <a:gd name="T12" fmla="*/ 90 w 131"/>
                  <a:gd name="T13" fmla="*/ 140 h 168"/>
                  <a:gd name="T14" fmla="*/ 108 w 131"/>
                  <a:gd name="T15" fmla="*/ 114 h 168"/>
                  <a:gd name="T16" fmla="*/ 93 w 131"/>
                  <a:gd name="T17" fmla="*/ 92 h 168"/>
                  <a:gd name="T18" fmla="*/ 60 w 131"/>
                  <a:gd name="T19" fmla="*/ 85 h 168"/>
                  <a:gd name="T20" fmla="*/ 30 w 131"/>
                  <a:gd name="T21" fmla="*/ 77 h 168"/>
                  <a:gd name="T22" fmla="*/ 15 w 131"/>
                  <a:gd name="T23" fmla="*/ 52 h 168"/>
                  <a:gd name="T24" fmla="*/ 37 w 131"/>
                  <a:gd name="T25" fmla="*/ 16 h 168"/>
                  <a:gd name="T26" fmla="*/ 81 w 131"/>
                  <a:gd name="T27" fmla="*/ 0 h 168"/>
                  <a:gd name="T28" fmla="*/ 105 w 131"/>
                  <a:gd name="T29" fmla="*/ 4 h 168"/>
                  <a:gd name="T30" fmla="*/ 123 w 131"/>
                  <a:gd name="T31" fmla="*/ 16 h 168"/>
                  <a:gd name="T32" fmla="*/ 113 w 131"/>
                  <a:gd name="T33" fmla="*/ 26 h 168"/>
                  <a:gd name="T34" fmla="*/ 97 w 131"/>
                  <a:gd name="T35" fmla="*/ 24 h 168"/>
                  <a:gd name="T36" fmla="*/ 80 w 131"/>
                  <a:gd name="T37" fmla="*/ 21 h 168"/>
                  <a:gd name="T38" fmla="*/ 51 w 131"/>
                  <a:gd name="T39" fmla="*/ 30 h 168"/>
                  <a:gd name="T40" fmla="*/ 39 w 131"/>
                  <a:gd name="T41" fmla="*/ 50 h 168"/>
                  <a:gd name="T42" fmla="*/ 55 w 131"/>
                  <a:gd name="T43" fmla="*/ 63 h 168"/>
                  <a:gd name="T44" fmla="*/ 79 w 131"/>
                  <a:gd name="T45" fmla="*/ 66 h 168"/>
                  <a:gd name="T46" fmla="*/ 118 w 131"/>
                  <a:gd name="T47" fmla="*/ 82 h 168"/>
                  <a:gd name="T48" fmla="*/ 131 w 131"/>
                  <a:gd name="T49" fmla="*/ 113 h 168"/>
                  <a:gd name="T50" fmla="*/ 107 w 131"/>
                  <a:gd name="T51" fmla="*/ 155 h 168"/>
                  <a:gd name="T52" fmla="*/ 58 w 131"/>
                  <a:gd name="T53" fmla="*/ 168 h 168"/>
                  <a:gd name="T54" fmla="*/ 21 w 131"/>
                  <a:gd name="T55" fmla="*/ 160 h 168"/>
                  <a:gd name="T56" fmla="*/ 0 w 131"/>
                  <a:gd name="T57" fmla="*/ 13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168">
                    <a:moveTo>
                      <a:pt x="0" y="134"/>
                    </a:moveTo>
                    <a:cubicBezTo>
                      <a:pt x="0" y="131"/>
                      <a:pt x="1" y="129"/>
                      <a:pt x="3" y="127"/>
                    </a:cubicBezTo>
                    <a:cubicBezTo>
                      <a:pt x="6" y="125"/>
                      <a:pt x="8" y="124"/>
                      <a:pt x="11" y="124"/>
                    </a:cubicBezTo>
                    <a:cubicBezTo>
                      <a:pt x="15" y="124"/>
                      <a:pt x="18" y="126"/>
                      <a:pt x="21" y="130"/>
                    </a:cubicBezTo>
                    <a:cubicBezTo>
                      <a:pt x="25" y="136"/>
                      <a:pt x="28" y="139"/>
                      <a:pt x="31" y="141"/>
                    </a:cubicBezTo>
                    <a:cubicBezTo>
                      <a:pt x="37" y="146"/>
                      <a:pt x="46" y="148"/>
                      <a:pt x="58" y="148"/>
                    </a:cubicBezTo>
                    <a:cubicBezTo>
                      <a:pt x="69" y="148"/>
                      <a:pt x="80" y="145"/>
                      <a:pt x="90" y="140"/>
                    </a:cubicBezTo>
                    <a:cubicBezTo>
                      <a:pt x="102" y="134"/>
                      <a:pt x="108" y="125"/>
                      <a:pt x="108" y="114"/>
                    </a:cubicBezTo>
                    <a:cubicBezTo>
                      <a:pt x="108" y="105"/>
                      <a:pt x="103" y="98"/>
                      <a:pt x="93" y="92"/>
                    </a:cubicBezTo>
                    <a:cubicBezTo>
                      <a:pt x="84" y="88"/>
                      <a:pt x="73" y="85"/>
                      <a:pt x="60" y="85"/>
                    </a:cubicBezTo>
                    <a:cubicBezTo>
                      <a:pt x="48" y="84"/>
                      <a:pt x="38" y="82"/>
                      <a:pt x="30" y="77"/>
                    </a:cubicBezTo>
                    <a:cubicBezTo>
                      <a:pt x="20" y="71"/>
                      <a:pt x="15" y="63"/>
                      <a:pt x="15" y="52"/>
                    </a:cubicBezTo>
                    <a:cubicBezTo>
                      <a:pt x="15" y="39"/>
                      <a:pt x="22" y="27"/>
                      <a:pt x="37" y="16"/>
                    </a:cubicBezTo>
                    <a:cubicBezTo>
                      <a:pt x="51" y="6"/>
                      <a:pt x="66" y="0"/>
                      <a:pt x="81" y="0"/>
                    </a:cubicBezTo>
                    <a:cubicBezTo>
                      <a:pt x="88" y="0"/>
                      <a:pt x="96" y="2"/>
                      <a:pt x="105" y="4"/>
                    </a:cubicBezTo>
                    <a:cubicBezTo>
                      <a:pt x="117" y="7"/>
                      <a:pt x="123" y="11"/>
                      <a:pt x="123" y="16"/>
                    </a:cubicBezTo>
                    <a:cubicBezTo>
                      <a:pt x="123" y="23"/>
                      <a:pt x="119" y="26"/>
                      <a:pt x="113" y="26"/>
                    </a:cubicBezTo>
                    <a:cubicBezTo>
                      <a:pt x="110" y="26"/>
                      <a:pt x="105" y="25"/>
                      <a:pt x="97" y="24"/>
                    </a:cubicBezTo>
                    <a:cubicBezTo>
                      <a:pt x="90" y="22"/>
                      <a:pt x="85" y="21"/>
                      <a:pt x="80" y="21"/>
                    </a:cubicBezTo>
                    <a:cubicBezTo>
                      <a:pt x="69" y="21"/>
                      <a:pt x="59" y="24"/>
                      <a:pt x="51" y="30"/>
                    </a:cubicBezTo>
                    <a:cubicBezTo>
                      <a:pt x="43" y="35"/>
                      <a:pt x="39" y="42"/>
                      <a:pt x="39" y="50"/>
                    </a:cubicBezTo>
                    <a:cubicBezTo>
                      <a:pt x="39" y="57"/>
                      <a:pt x="44" y="61"/>
                      <a:pt x="55" y="63"/>
                    </a:cubicBezTo>
                    <a:cubicBezTo>
                      <a:pt x="59" y="64"/>
                      <a:pt x="67" y="65"/>
                      <a:pt x="79" y="66"/>
                    </a:cubicBezTo>
                    <a:cubicBezTo>
                      <a:pt x="95" y="67"/>
                      <a:pt x="109" y="72"/>
                      <a:pt x="118" y="82"/>
                    </a:cubicBezTo>
                    <a:cubicBezTo>
                      <a:pt x="127" y="90"/>
                      <a:pt x="131" y="101"/>
                      <a:pt x="131" y="113"/>
                    </a:cubicBezTo>
                    <a:cubicBezTo>
                      <a:pt x="131" y="130"/>
                      <a:pt x="123" y="144"/>
                      <a:pt x="107" y="155"/>
                    </a:cubicBezTo>
                    <a:cubicBezTo>
                      <a:pt x="93" y="164"/>
                      <a:pt x="76" y="168"/>
                      <a:pt x="58" y="168"/>
                    </a:cubicBezTo>
                    <a:cubicBezTo>
                      <a:pt x="45" y="168"/>
                      <a:pt x="32" y="166"/>
                      <a:pt x="21" y="160"/>
                    </a:cubicBezTo>
                    <a:cubicBezTo>
                      <a:pt x="7" y="154"/>
                      <a:pt x="1" y="145"/>
                      <a:pt x="0" y="134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8"/>
              <p:cNvSpPr>
                <a:spLocks/>
              </p:cNvSpPr>
              <p:nvPr/>
            </p:nvSpPr>
            <p:spPr bwMode="auto">
              <a:xfrm>
                <a:off x="4798" y="1989"/>
                <a:ext cx="84" cy="149"/>
              </a:xfrm>
              <a:custGeom>
                <a:avLst/>
                <a:gdLst>
                  <a:gd name="T0" fmla="*/ 92 w 103"/>
                  <a:gd name="T1" fmla="*/ 183 h 183"/>
                  <a:gd name="T2" fmla="*/ 82 w 103"/>
                  <a:gd name="T3" fmla="*/ 174 h 183"/>
                  <a:gd name="T4" fmla="*/ 77 w 103"/>
                  <a:gd name="T5" fmla="*/ 149 h 183"/>
                  <a:gd name="T6" fmla="*/ 75 w 103"/>
                  <a:gd name="T7" fmla="*/ 122 h 183"/>
                  <a:gd name="T8" fmla="*/ 76 w 103"/>
                  <a:gd name="T9" fmla="*/ 114 h 183"/>
                  <a:gd name="T10" fmla="*/ 76 w 103"/>
                  <a:gd name="T11" fmla="*/ 105 h 183"/>
                  <a:gd name="T12" fmla="*/ 65 w 103"/>
                  <a:gd name="T13" fmla="*/ 84 h 183"/>
                  <a:gd name="T14" fmla="*/ 40 w 103"/>
                  <a:gd name="T15" fmla="*/ 97 h 183"/>
                  <a:gd name="T16" fmla="*/ 25 w 103"/>
                  <a:gd name="T17" fmla="*/ 122 h 183"/>
                  <a:gd name="T18" fmla="*/ 22 w 103"/>
                  <a:gd name="T19" fmla="*/ 172 h 183"/>
                  <a:gd name="T20" fmla="*/ 12 w 103"/>
                  <a:gd name="T21" fmla="*/ 178 h 183"/>
                  <a:gd name="T22" fmla="*/ 4 w 103"/>
                  <a:gd name="T23" fmla="*/ 175 h 183"/>
                  <a:gd name="T24" fmla="*/ 0 w 103"/>
                  <a:gd name="T25" fmla="*/ 168 h 183"/>
                  <a:gd name="T26" fmla="*/ 1 w 103"/>
                  <a:gd name="T27" fmla="*/ 163 h 183"/>
                  <a:gd name="T28" fmla="*/ 3 w 103"/>
                  <a:gd name="T29" fmla="*/ 147 h 183"/>
                  <a:gd name="T30" fmla="*/ 3 w 103"/>
                  <a:gd name="T31" fmla="*/ 131 h 183"/>
                  <a:gd name="T32" fmla="*/ 3 w 103"/>
                  <a:gd name="T33" fmla="*/ 50 h 183"/>
                  <a:gd name="T34" fmla="*/ 4 w 103"/>
                  <a:gd name="T35" fmla="*/ 31 h 183"/>
                  <a:gd name="T36" fmla="*/ 3 w 103"/>
                  <a:gd name="T37" fmla="*/ 21 h 183"/>
                  <a:gd name="T38" fmla="*/ 2 w 103"/>
                  <a:gd name="T39" fmla="*/ 10 h 183"/>
                  <a:gd name="T40" fmla="*/ 5 w 103"/>
                  <a:gd name="T41" fmla="*/ 3 h 183"/>
                  <a:gd name="T42" fmla="*/ 13 w 103"/>
                  <a:gd name="T43" fmla="*/ 0 h 183"/>
                  <a:gd name="T44" fmla="*/ 24 w 103"/>
                  <a:gd name="T45" fmla="*/ 9 h 183"/>
                  <a:gd name="T46" fmla="*/ 25 w 103"/>
                  <a:gd name="T47" fmla="*/ 29 h 183"/>
                  <a:gd name="T48" fmla="*/ 25 w 103"/>
                  <a:gd name="T49" fmla="*/ 53 h 183"/>
                  <a:gd name="T50" fmla="*/ 24 w 103"/>
                  <a:gd name="T51" fmla="*/ 77 h 183"/>
                  <a:gd name="T52" fmla="*/ 24 w 103"/>
                  <a:gd name="T53" fmla="*/ 86 h 183"/>
                  <a:gd name="T54" fmla="*/ 43 w 103"/>
                  <a:gd name="T55" fmla="*/ 68 h 183"/>
                  <a:gd name="T56" fmla="*/ 65 w 103"/>
                  <a:gd name="T57" fmla="*/ 62 h 183"/>
                  <a:gd name="T58" fmla="*/ 91 w 103"/>
                  <a:gd name="T59" fmla="*/ 74 h 183"/>
                  <a:gd name="T60" fmla="*/ 96 w 103"/>
                  <a:gd name="T61" fmla="*/ 102 h 183"/>
                  <a:gd name="T62" fmla="*/ 97 w 103"/>
                  <a:gd name="T63" fmla="*/ 123 h 183"/>
                  <a:gd name="T64" fmla="*/ 99 w 103"/>
                  <a:gd name="T65" fmla="*/ 146 h 183"/>
                  <a:gd name="T66" fmla="*/ 103 w 103"/>
                  <a:gd name="T67" fmla="*/ 169 h 183"/>
                  <a:gd name="T68" fmla="*/ 103 w 103"/>
                  <a:gd name="T69" fmla="*/ 172 h 183"/>
                  <a:gd name="T70" fmla="*/ 100 w 103"/>
                  <a:gd name="T71" fmla="*/ 180 h 183"/>
                  <a:gd name="T72" fmla="*/ 92 w 103"/>
                  <a:gd name="T73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" h="183">
                    <a:moveTo>
                      <a:pt x="92" y="183"/>
                    </a:moveTo>
                    <a:cubicBezTo>
                      <a:pt x="87" y="183"/>
                      <a:pt x="83" y="180"/>
                      <a:pt x="82" y="174"/>
                    </a:cubicBezTo>
                    <a:cubicBezTo>
                      <a:pt x="80" y="168"/>
                      <a:pt x="79" y="160"/>
                      <a:pt x="77" y="149"/>
                    </a:cubicBezTo>
                    <a:cubicBezTo>
                      <a:pt x="76" y="138"/>
                      <a:pt x="75" y="129"/>
                      <a:pt x="75" y="122"/>
                    </a:cubicBezTo>
                    <a:cubicBezTo>
                      <a:pt x="75" y="121"/>
                      <a:pt x="75" y="118"/>
                      <a:pt x="76" y="114"/>
                    </a:cubicBezTo>
                    <a:cubicBezTo>
                      <a:pt x="76" y="110"/>
                      <a:pt x="76" y="107"/>
                      <a:pt x="76" y="105"/>
                    </a:cubicBezTo>
                    <a:cubicBezTo>
                      <a:pt x="76" y="91"/>
                      <a:pt x="72" y="84"/>
                      <a:pt x="65" y="84"/>
                    </a:cubicBezTo>
                    <a:cubicBezTo>
                      <a:pt x="56" y="84"/>
                      <a:pt x="48" y="89"/>
                      <a:pt x="40" y="97"/>
                    </a:cubicBezTo>
                    <a:cubicBezTo>
                      <a:pt x="37" y="101"/>
                      <a:pt x="32" y="110"/>
                      <a:pt x="25" y="122"/>
                    </a:cubicBezTo>
                    <a:cubicBezTo>
                      <a:pt x="25" y="150"/>
                      <a:pt x="24" y="166"/>
                      <a:pt x="22" y="172"/>
                    </a:cubicBezTo>
                    <a:cubicBezTo>
                      <a:pt x="19" y="176"/>
                      <a:pt x="16" y="178"/>
                      <a:pt x="12" y="178"/>
                    </a:cubicBezTo>
                    <a:cubicBezTo>
                      <a:pt x="9" y="178"/>
                      <a:pt x="6" y="177"/>
                      <a:pt x="4" y="175"/>
                    </a:cubicBezTo>
                    <a:cubicBezTo>
                      <a:pt x="2" y="173"/>
                      <a:pt x="0" y="171"/>
                      <a:pt x="0" y="168"/>
                    </a:cubicBezTo>
                    <a:cubicBezTo>
                      <a:pt x="0" y="167"/>
                      <a:pt x="1" y="165"/>
                      <a:pt x="1" y="163"/>
                    </a:cubicBezTo>
                    <a:cubicBezTo>
                      <a:pt x="2" y="161"/>
                      <a:pt x="2" y="156"/>
                      <a:pt x="3" y="147"/>
                    </a:cubicBezTo>
                    <a:cubicBezTo>
                      <a:pt x="3" y="131"/>
                      <a:pt x="3" y="131"/>
                      <a:pt x="3" y="131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4" y="41"/>
                      <a:pt x="4" y="34"/>
                      <a:pt x="4" y="31"/>
                    </a:cubicBezTo>
                    <a:cubicBezTo>
                      <a:pt x="4" y="27"/>
                      <a:pt x="4" y="24"/>
                      <a:pt x="3" y="21"/>
                    </a:cubicBezTo>
                    <a:cubicBezTo>
                      <a:pt x="2" y="17"/>
                      <a:pt x="2" y="14"/>
                      <a:pt x="2" y="10"/>
                    </a:cubicBezTo>
                    <a:cubicBezTo>
                      <a:pt x="2" y="7"/>
                      <a:pt x="3" y="5"/>
                      <a:pt x="5" y="3"/>
                    </a:cubicBezTo>
                    <a:cubicBezTo>
                      <a:pt x="7" y="1"/>
                      <a:pt x="10" y="0"/>
                      <a:pt x="13" y="0"/>
                    </a:cubicBezTo>
                    <a:cubicBezTo>
                      <a:pt x="19" y="0"/>
                      <a:pt x="23" y="3"/>
                      <a:pt x="24" y="9"/>
                    </a:cubicBezTo>
                    <a:cubicBezTo>
                      <a:pt x="25" y="16"/>
                      <a:pt x="25" y="23"/>
                      <a:pt x="25" y="29"/>
                    </a:cubicBezTo>
                    <a:cubicBezTo>
                      <a:pt x="25" y="36"/>
                      <a:pt x="25" y="44"/>
                      <a:pt x="25" y="53"/>
                    </a:cubicBezTo>
                    <a:cubicBezTo>
                      <a:pt x="24" y="61"/>
                      <a:pt x="24" y="69"/>
                      <a:pt x="24" y="77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30" y="78"/>
                      <a:pt x="37" y="72"/>
                      <a:pt x="43" y="68"/>
                    </a:cubicBezTo>
                    <a:cubicBezTo>
                      <a:pt x="50" y="64"/>
                      <a:pt x="58" y="62"/>
                      <a:pt x="65" y="62"/>
                    </a:cubicBezTo>
                    <a:cubicBezTo>
                      <a:pt x="78" y="62"/>
                      <a:pt x="86" y="66"/>
                      <a:pt x="91" y="74"/>
                    </a:cubicBezTo>
                    <a:cubicBezTo>
                      <a:pt x="94" y="80"/>
                      <a:pt x="96" y="89"/>
                      <a:pt x="96" y="102"/>
                    </a:cubicBezTo>
                    <a:cubicBezTo>
                      <a:pt x="97" y="123"/>
                      <a:pt x="97" y="123"/>
                      <a:pt x="97" y="123"/>
                    </a:cubicBezTo>
                    <a:cubicBezTo>
                      <a:pt x="99" y="146"/>
                      <a:pt x="99" y="146"/>
                      <a:pt x="99" y="146"/>
                    </a:cubicBezTo>
                    <a:cubicBezTo>
                      <a:pt x="100" y="155"/>
                      <a:pt x="101" y="162"/>
                      <a:pt x="103" y="169"/>
                    </a:cubicBezTo>
                    <a:cubicBezTo>
                      <a:pt x="103" y="170"/>
                      <a:pt x="103" y="171"/>
                      <a:pt x="103" y="172"/>
                    </a:cubicBezTo>
                    <a:cubicBezTo>
                      <a:pt x="103" y="175"/>
                      <a:pt x="102" y="178"/>
                      <a:pt x="100" y="180"/>
                    </a:cubicBezTo>
                    <a:cubicBezTo>
                      <a:pt x="98" y="182"/>
                      <a:pt x="95" y="183"/>
                      <a:pt x="92" y="183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9"/>
              <p:cNvSpPr>
                <a:spLocks noEditPoints="1"/>
              </p:cNvSpPr>
              <p:nvPr/>
            </p:nvSpPr>
            <p:spPr bwMode="auto">
              <a:xfrm>
                <a:off x="4899" y="2039"/>
                <a:ext cx="90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9 w 110"/>
                  <a:gd name="T13" fmla="*/ 29 h 120"/>
                  <a:gd name="T14" fmla="*/ 86 w 110"/>
                  <a:gd name="T15" fmla="*/ 49 h 120"/>
                  <a:gd name="T16" fmla="*/ 63 w 110"/>
                  <a:gd name="T17" fmla="*/ 62 h 120"/>
                  <a:gd name="T18" fmla="*/ 21 w 110"/>
                  <a:gd name="T19" fmla="*/ 82 h 120"/>
                  <a:gd name="T20" fmla="*/ 36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9 w 110"/>
                  <a:gd name="T43" fmla="*/ 61 h 120"/>
                  <a:gd name="T44" fmla="*/ 53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1" y="120"/>
                      <a:pt x="27" y="116"/>
                      <a:pt x="17" y="108"/>
                    </a:cubicBezTo>
                    <a:cubicBezTo>
                      <a:pt x="6" y="98"/>
                      <a:pt x="0" y="86"/>
                      <a:pt x="0" y="69"/>
                    </a:cubicBezTo>
                    <a:cubicBezTo>
                      <a:pt x="0" y="50"/>
                      <a:pt x="5" y="34"/>
                      <a:pt x="14" y="21"/>
                    </a:cubicBezTo>
                    <a:cubicBezTo>
                      <a:pt x="24" y="7"/>
                      <a:pt x="38" y="0"/>
                      <a:pt x="54" y="0"/>
                    </a:cubicBezTo>
                    <a:cubicBezTo>
                      <a:pt x="67" y="0"/>
                      <a:pt x="77" y="2"/>
                      <a:pt x="84" y="6"/>
                    </a:cubicBezTo>
                    <a:cubicBezTo>
                      <a:pt x="94" y="11"/>
                      <a:pt x="99" y="19"/>
                      <a:pt x="99" y="29"/>
                    </a:cubicBezTo>
                    <a:cubicBezTo>
                      <a:pt x="99" y="37"/>
                      <a:pt x="94" y="43"/>
                      <a:pt x="86" y="49"/>
                    </a:cubicBezTo>
                    <a:cubicBezTo>
                      <a:pt x="82" y="52"/>
                      <a:pt x="75" y="56"/>
                      <a:pt x="63" y="6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5" y="88"/>
                      <a:pt x="30" y="92"/>
                      <a:pt x="36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90" y="92"/>
                      <a:pt x="92" y="88"/>
                    </a:cubicBezTo>
                    <a:cubicBezTo>
                      <a:pt x="95" y="84"/>
                      <a:pt x="97" y="82"/>
                      <a:pt x="100" y="82"/>
                    </a:cubicBezTo>
                    <a:cubicBezTo>
                      <a:pt x="103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2" y="48"/>
                      <a:pt x="19" y="61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66" y="39"/>
                      <a:pt x="75" y="33"/>
                      <a:pt x="81" y="29"/>
                    </a:cubicBezTo>
                    <a:cubicBezTo>
                      <a:pt x="75" y="23"/>
                      <a:pt x="66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0"/>
              <p:cNvSpPr>
                <a:spLocks noEditPoints="1"/>
              </p:cNvSpPr>
              <p:nvPr/>
            </p:nvSpPr>
            <p:spPr bwMode="auto">
              <a:xfrm>
                <a:off x="5001" y="2039"/>
                <a:ext cx="89" cy="98"/>
              </a:xfrm>
              <a:custGeom>
                <a:avLst/>
                <a:gdLst>
                  <a:gd name="T0" fmla="*/ 57 w 110"/>
                  <a:gd name="T1" fmla="*/ 120 h 120"/>
                  <a:gd name="T2" fmla="*/ 17 w 110"/>
                  <a:gd name="T3" fmla="*/ 108 h 120"/>
                  <a:gd name="T4" fmla="*/ 0 w 110"/>
                  <a:gd name="T5" fmla="*/ 69 h 120"/>
                  <a:gd name="T6" fmla="*/ 14 w 110"/>
                  <a:gd name="T7" fmla="*/ 21 h 120"/>
                  <a:gd name="T8" fmla="*/ 54 w 110"/>
                  <a:gd name="T9" fmla="*/ 0 h 120"/>
                  <a:gd name="T10" fmla="*/ 84 w 110"/>
                  <a:gd name="T11" fmla="*/ 6 h 120"/>
                  <a:gd name="T12" fmla="*/ 98 w 110"/>
                  <a:gd name="T13" fmla="*/ 29 h 120"/>
                  <a:gd name="T14" fmla="*/ 86 w 110"/>
                  <a:gd name="T15" fmla="*/ 49 h 120"/>
                  <a:gd name="T16" fmla="*/ 62 w 110"/>
                  <a:gd name="T17" fmla="*/ 62 h 120"/>
                  <a:gd name="T18" fmla="*/ 20 w 110"/>
                  <a:gd name="T19" fmla="*/ 82 h 120"/>
                  <a:gd name="T20" fmla="*/ 35 w 110"/>
                  <a:gd name="T21" fmla="*/ 95 h 120"/>
                  <a:gd name="T22" fmla="*/ 57 w 110"/>
                  <a:gd name="T23" fmla="*/ 100 h 120"/>
                  <a:gd name="T24" fmla="*/ 75 w 110"/>
                  <a:gd name="T25" fmla="*/ 97 h 120"/>
                  <a:gd name="T26" fmla="*/ 92 w 110"/>
                  <a:gd name="T27" fmla="*/ 88 h 120"/>
                  <a:gd name="T28" fmla="*/ 100 w 110"/>
                  <a:gd name="T29" fmla="*/ 82 h 120"/>
                  <a:gd name="T30" fmla="*/ 107 w 110"/>
                  <a:gd name="T31" fmla="*/ 85 h 120"/>
                  <a:gd name="T32" fmla="*/ 110 w 110"/>
                  <a:gd name="T33" fmla="*/ 91 h 120"/>
                  <a:gd name="T34" fmla="*/ 90 w 110"/>
                  <a:gd name="T35" fmla="*/ 112 h 120"/>
                  <a:gd name="T36" fmla="*/ 57 w 110"/>
                  <a:gd name="T37" fmla="*/ 120 h 120"/>
                  <a:gd name="T38" fmla="*/ 54 w 110"/>
                  <a:gd name="T39" fmla="*/ 20 h 120"/>
                  <a:gd name="T40" fmla="*/ 32 w 110"/>
                  <a:gd name="T41" fmla="*/ 30 h 120"/>
                  <a:gd name="T42" fmla="*/ 18 w 110"/>
                  <a:gd name="T43" fmla="*/ 61 h 120"/>
                  <a:gd name="T44" fmla="*/ 52 w 110"/>
                  <a:gd name="T45" fmla="*/ 45 h 120"/>
                  <a:gd name="T46" fmla="*/ 81 w 110"/>
                  <a:gd name="T47" fmla="*/ 29 h 120"/>
                  <a:gd name="T48" fmla="*/ 54 w 110"/>
                  <a:gd name="T49" fmla="*/ 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0" h="120">
                    <a:moveTo>
                      <a:pt x="57" y="120"/>
                    </a:moveTo>
                    <a:cubicBezTo>
                      <a:pt x="40" y="120"/>
                      <a:pt x="27" y="116"/>
                      <a:pt x="17" y="108"/>
                    </a:cubicBezTo>
                    <a:cubicBezTo>
                      <a:pt x="5" y="98"/>
                      <a:pt x="0" y="86"/>
                      <a:pt x="0" y="69"/>
                    </a:cubicBezTo>
                    <a:cubicBezTo>
                      <a:pt x="0" y="50"/>
                      <a:pt x="4" y="34"/>
                      <a:pt x="14" y="21"/>
                    </a:cubicBezTo>
                    <a:cubicBezTo>
                      <a:pt x="24" y="7"/>
                      <a:pt x="37" y="0"/>
                      <a:pt x="54" y="0"/>
                    </a:cubicBezTo>
                    <a:cubicBezTo>
                      <a:pt x="66" y="0"/>
                      <a:pt x="76" y="2"/>
                      <a:pt x="84" y="6"/>
                    </a:cubicBezTo>
                    <a:cubicBezTo>
                      <a:pt x="93" y="11"/>
                      <a:pt x="98" y="19"/>
                      <a:pt x="98" y="29"/>
                    </a:cubicBezTo>
                    <a:cubicBezTo>
                      <a:pt x="98" y="37"/>
                      <a:pt x="94" y="43"/>
                      <a:pt x="86" y="49"/>
                    </a:cubicBezTo>
                    <a:cubicBezTo>
                      <a:pt x="82" y="52"/>
                      <a:pt x="74" y="56"/>
                      <a:pt x="62" y="6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24" y="88"/>
                      <a:pt x="29" y="92"/>
                      <a:pt x="35" y="95"/>
                    </a:cubicBezTo>
                    <a:cubicBezTo>
                      <a:pt x="42" y="98"/>
                      <a:pt x="49" y="100"/>
                      <a:pt x="57" y="100"/>
                    </a:cubicBezTo>
                    <a:cubicBezTo>
                      <a:pt x="62" y="100"/>
                      <a:pt x="68" y="99"/>
                      <a:pt x="75" y="97"/>
                    </a:cubicBezTo>
                    <a:cubicBezTo>
                      <a:pt x="84" y="95"/>
                      <a:pt x="89" y="92"/>
                      <a:pt x="92" y="88"/>
                    </a:cubicBezTo>
                    <a:cubicBezTo>
                      <a:pt x="94" y="84"/>
                      <a:pt x="97" y="82"/>
                      <a:pt x="100" y="82"/>
                    </a:cubicBezTo>
                    <a:cubicBezTo>
                      <a:pt x="102" y="82"/>
                      <a:pt x="105" y="83"/>
                      <a:pt x="107" y="85"/>
                    </a:cubicBezTo>
                    <a:cubicBezTo>
                      <a:pt x="109" y="87"/>
                      <a:pt x="110" y="89"/>
                      <a:pt x="110" y="91"/>
                    </a:cubicBezTo>
                    <a:cubicBezTo>
                      <a:pt x="110" y="100"/>
                      <a:pt x="103" y="107"/>
                      <a:pt x="90" y="112"/>
                    </a:cubicBezTo>
                    <a:cubicBezTo>
                      <a:pt x="79" y="117"/>
                      <a:pt x="68" y="120"/>
                      <a:pt x="57" y="120"/>
                    </a:cubicBezTo>
                    <a:close/>
                    <a:moveTo>
                      <a:pt x="54" y="20"/>
                    </a:moveTo>
                    <a:cubicBezTo>
                      <a:pt x="45" y="20"/>
                      <a:pt x="38" y="23"/>
                      <a:pt x="32" y="30"/>
                    </a:cubicBezTo>
                    <a:cubicBezTo>
                      <a:pt x="26" y="37"/>
                      <a:pt x="21" y="48"/>
                      <a:pt x="18" y="61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65" y="39"/>
                      <a:pt x="75" y="33"/>
                      <a:pt x="81" y="29"/>
                    </a:cubicBezTo>
                    <a:cubicBezTo>
                      <a:pt x="74" y="23"/>
                      <a:pt x="65" y="20"/>
                      <a:pt x="54" y="2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1"/>
              <p:cNvSpPr>
                <a:spLocks noEditPoints="1"/>
              </p:cNvSpPr>
              <p:nvPr/>
            </p:nvSpPr>
            <p:spPr bwMode="auto">
              <a:xfrm>
                <a:off x="5104" y="2034"/>
                <a:ext cx="80" cy="151"/>
              </a:xfrm>
              <a:custGeom>
                <a:avLst/>
                <a:gdLst>
                  <a:gd name="T0" fmla="*/ 49 w 98"/>
                  <a:gd name="T1" fmla="*/ 125 h 185"/>
                  <a:gd name="T2" fmla="*/ 24 w 98"/>
                  <a:gd name="T3" fmla="*/ 121 h 185"/>
                  <a:gd name="T4" fmla="*/ 24 w 98"/>
                  <a:gd name="T5" fmla="*/ 174 h 185"/>
                  <a:gd name="T6" fmla="*/ 21 w 98"/>
                  <a:gd name="T7" fmla="*/ 182 h 185"/>
                  <a:gd name="T8" fmla="*/ 14 w 98"/>
                  <a:gd name="T9" fmla="*/ 185 h 185"/>
                  <a:gd name="T10" fmla="*/ 6 w 98"/>
                  <a:gd name="T11" fmla="*/ 182 h 185"/>
                  <a:gd name="T12" fmla="*/ 3 w 98"/>
                  <a:gd name="T13" fmla="*/ 174 h 185"/>
                  <a:gd name="T14" fmla="*/ 3 w 98"/>
                  <a:gd name="T15" fmla="*/ 130 h 185"/>
                  <a:gd name="T16" fmla="*/ 3 w 98"/>
                  <a:gd name="T17" fmla="*/ 86 h 185"/>
                  <a:gd name="T18" fmla="*/ 1 w 98"/>
                  <a:gd name="T19" fmla="*/ 42 h 185"/>
                  <a:gd name="T20" fmla="*/ 0 w 98"/>
                  <a:gd name="T21" fmla="*/ 20 h 185"/>
                  <a:gd name="T22" fmla="*/ 3 w 98"/>
                  <a:gd name="T23" fmla="*/ 6 h 185"/>
                  <a:gd name="T24" fmla="*/ 12 w 98"/>
                  <a:gd name="T25" fmla="*/ 0 h 185"/>
                  <a:gd name="T26" fmla="*/ 20 w 98"/>
                  <a:gd name="T27" fmla="*/ 3 h 185"/>
                  <a:gd name="T28" fmla="*/ 22 w 98"/>
                  <a:gd name="T29" fmla="*/ 10 h 185"/>
                  <a:gd name="T30" fmla="*/ 22 w 98"/>
                  <a:gd name="T31" fmla="*/ 14 h 185"/>
                  <a:gd name="T32" fmla="*/ 21 w 98"/>
                  <a:gd name="T33" fmla="*/ 20 h 185"/>
                  <a:gd name="T34" fmla="*/ 40 w 98"/>
                  <a:gd name="T35" fmla="*/ 11 h 185"/>
                  <a:gd name="T36" fmla="*/ 56 w 98"/>
                  <a:gd name="T37" fmla="*/ 7 h 185"/>
                  <a:gd name="T38" fmla="*/ 90 w 98"/>
                  <a:gd name="T39" fmla="*/ 27 h 185"/>
                  <a:gd name="T40" fmla="*/ 98 w 98"/>
                  <a:gd name="T41" fmla="*/ 69 h 185"/>
                  <a:gd name="T42" fmla="*/ 85 w 98"/>
                  <a:gd name="T43" fmla="*/ 109 h 185"/>
                  <a:gd name="T44" fmla="*/ 49 w 98"/>
                  <a:gd name="T45" fmla="*/ 125 h 185"/>
                  <a:gd name="T46" fmla="*/ 56 w 98"/>
                  <a:gd name="T47" fmla="*/ 29 h 185"/>
                  <a:gd name="T48" fmla="*/ 38 w 98"/>
                  <a:gd name="T49" fmla="*/ 34 h 185"/>
                  <a:gd name="T50" fmla="*/ 23 w 98"/>
                  <a:gd name="T51" fmla="*/ 46 h 185"/>
                  <a:gd name="T52" fmla="*/ 25 w 98"/>
                  <a:gd name="T53" fmla="*/ 98 h 185"/>
                  <a:gd name="T54" fmla="*/ 49 w 98"/>
                  <a:gd name="T55" fmla="*/ 103 h 185"/>
                  <a:gd name="T56" fmla="*/ 70 w 98"/>
                  <a:gd name="T57" fmla="*/ 93 h 185"/>
                  <a:gd name="T58" fmla="*/ 76 w 98"/>
                  <a:gd name="T59" fmla="*/ 69 h 185"/>
                  <a:gd name="T60" fmla="*/ 71 w 98"/>
                  <a:gd name="T61" fmla="*/ 39 h 185"/>
                  <a:gd name="T62" fmla="*/ 56 w 98"/>
                  <a:gd name="T63" fmla="*/ 29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8" h="185">
                    <a:moveTo>
                      <a:pt x="49" y="125"/>
                    </a:moveTo>
                    <a:cubicBezTo>
                      <a:pt x="41" y="125"/>
                      <a:pt x="33" y="124"/>
                      <a:pt x="24" y="121"/>
                    </a:cubicBezTo>
                    <a:cubicBezTo>
                      <a:pt x="24" y="174"/>
                      <a:pt x="24" y="174"/>
                      <a:pt x="24" y="174"/>
                    </a:cubicBezTo>
                    <a:cubicBezTo>
                      <a:pt x="24" y="177"/>
                      <a:pt x="23" y="180"/>
                      <a:pt x="21" y="182"/>
                    </a:cubicBezTo>
                    <a:cubicBezTo>
                      <a:pt x="19" y="184"/>
                      <a:pt x="17" y="185"/>
                      <a:pt x="14" y="185"/>
                    </a:cubicBezTo>
                    <a:cubicBezTo>
                      <a:pt x="10" y="185"/>
                      <a:pt x="8" y="184"/>
                      <a:pt x="6" y="182"/>
                    </a:cubicBezTo>
                    <a:cubicBezTo>
                      <a:pt x="4" y="180"/>
                      <a:pt x="3" y="177"/>
                      <a:pt x="3" y="174"/>
                    </a:cubicBezTo>
                    <a:cubicBezTo>
                      <a:pt x="3" y="130"/>
                      <a:pt x="3" y="130"/>
                      <a:pt x="3" y="130"/>
                    </a:cubicBezTo>
                    <a:cubicBezTo>
                      <a:pt x="3" y="86"/>
                      <a:pt x="3" y="86"/>
                      <a:pt x="3" y="86"/>
                    </a:cubicBezTo>
                    <a:cubicBezTo>
                      <a:pt x="3" y="70"/>
                      <a:pt x="2" y="55"/>
                      <a:pt x="1" y="4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4"/>
                      <a:pt x="1" y="10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5" y="0"/>
                      <a:pt x="18" y="1"/>
                      <a:pt x="20" y="3"/>
                    </a:cubicBezTo>
                    <a:cubicBezTo>
                      <a:pt x="21" y="5"/>
                      <a:pt x="22" y="7"/>
                      <a:pt x="22" y="10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22" y="16"/>
                      <a:pt x="21" y="18"/>
                      <a:pt x="21" y="20"/>
                    </a:cubicBezTo>
                    <a:cubicBezTo>
                      <a:pt x="28" y="16"/>
                      <a:pt x="34" y="13"/>
                      <a:pt x="40" y="11"/>
                    </a:cubicBezTo>
                    <a:cubicBezTo>
                      <a:pt x="46" y="8"/>
                      <a:pt x="51" y="7"/>
                      <a:pt x="56" y="7"/>
                    </a:cubicBezTo>
                    <a:cubicBezTo>
                      <a:pt x="72" y="7"/>
                      <a:pt x="83" y="14"/>
                      <a:pt x="90" y="27"/>
                    </a:cubicBezTo>
                    <a:cubicBezTo>
                      <a:pt x="95" y="38"/>
                      <a:pt x="98" y="52"/>
                      <a:pt x="98" y="69"/>
                    </a:cubicBezTo>
                    <a:cubicBezTo>
                      <a:pt x="98" y="85"/>
                      <a:pt x="94" y="98"/>
                      <a:pt x="85" y="109"/>
                    </a:cubicBezTo>
                    <a:cubicBezTo>
                      <a:pt x="76" y="119"/>
                      <a:pt x="64" y="125"/>
                      <a:pt x="49" y="125"/>
                    </a:cubicBezTo>
                    <a:close/>
                    <a:moveTo>
                      <a:pt x="56" y="29"/>
                    </a:moveTo>
                    <a:cubicBezTo>
                      <a:pt x="50" y="29"/>
                      <a:pt x="44" y="31"/>
                      <a:pt x="38" y="34"/>
                    </a:cubicBezTo>
                    <a:cubicBezTo>
                      <a:pt x="34" y="36"/>
                      <a:pt x="29" y="40"/>
                      <a:pt x="23" y="46"/>
                    </a:cubicBezTo>
                    <a:cubicBezTo>
                      <a:pt x="24" y="62"/>
                      <a:pt x="25" y="80"/>
                      <a:pt x="25" y="98"/>
                    </a:cubicBezTo>
                    <a:cubicBezTo>
                      <a:pt x="33" y="101"/>
                      <a:pt x="41" y="103"/>
                      <a:pt x="49" y="103"/>
                    </a:cubicBezTo>
                    <a:cubicBezTo>
                      <a:pt x="58" y="103"/>
                      <a:pt x="65" y="99"/>
                      <a:pt x="70" y="93"/>
                    </a:cubicBezTo>
                    <a:cubicBezTo>
                      <a:pt x="74" y="87"/>
                      <a:pt x="76" y="79"/>
                      <a:pt x="76" y="69"/>
                    </a:cubicBezTo>
                    <a:cubicBezTo>
                      <a:pt x="76" y="56"/>
                      <a:pt x="75" y="46"/>
                      <a:pt x="71" y="39"/>
                    </a:cubicBezTo>
                    <a:cubicBezTo>
                      <a:pt x="68" y="33"/>
                      <a:pt x="63" y="29"/>
                      <a:pt x="56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2"/>
              <p:cNvSpPr>
                <a:spLocks/>
              </p:cNvSpPr>
              <p:nvPr/>
            </p:nvSpPr>
            <p:spPr bwMode="auto">
              <a:xfrm>
                <a:off x="4411" y="2273"/>
                <a:ext cx="1008" cy="967"/>
              </a:xfrm>
              <a:custGeom>
                <a:avLst/>
                <a:gdLst>
                  <a:gd name="T0" fmla="*/ 139 w 1234"/>
                  <a:gd name="T1" fmla="*/ 312 h 1185"/>
                  <a:gd name="T2" fmla="*/ 130 w 1234"/>
                  <a:gd name="T3" fmla="*/ 468 h 1185"/>
                  <a:gd name="T4" fmla="*/ 21 w 1234"/>
                  <a:gd name="T5" fmla="*/ 616 h 1185"/>
                  <a:gd name="T6" fmla="*/ 65 w 1234"/>
                  <a:gd name="T7" fmla="*/ 818 h 1185"/>
                  <a:gd name="T8" fmla="*/ 27 w 1234"/>
                  <a:gd name="T9" fmla="*/ 1005 h 1185"/>
                  <a:gd name="T10" fmla="*/ 95 w 1234"/>
                  <a:gd name="T11" fmla="*/ 1180 h 1185"/>
                  <a:gd name="T12" fmla="*/ 770 w 1234"/>
                  <a:gd name="T13" fmla="*/ 1180 h 1185"/>
                  <a:gd name="T14" fmla="*/ 1098 w 1234"/>
                  <a:gd name="T15" fmla="*/ 1180 h 1185"/>
                  <a:gd name="T16" fmla="*/ 1153 w 1234"/>
                  <a:gd name="T17" fmla="*/ 1180 h 1185"/>
                  <a:gd name="T18" fmla="*/ 1212 w 1234"/>
                  <a:gd name="T19" fmla="*/ 1064 h 1185"/>
                  <a:gd name="T20" fmla="*/ 1157 w 1234"/>
                  <a:gd name="T21" fmla="*/ 814 h 1185"/>
                  <a:gd name="T22" fmla="*/ 1209 w 1234"/>
                  <a:gd name="T23" fmla="*/ 606 h 1185"/>
                  <a:gd name="T24" fmla="*/ 1117 w 1234"/>
                  <a:gd name="T25" fmla="*/ 428 h 1185"/>
                  <a:gd name="T26" fmla="*/ 1104 w 1234"/>
                  <a:gd name="T27" fmla="*/ 277 h 1185"/>
                  <a:gd name="T28" fmla="*/ 1062 w 1234"/>
                  <a:gd name="T29" fmla="*/ 197 h 1185"/>
                  <a:gd name="T30" fmla="*/ 974 w 1234"/>
                  <a:gd name="T31" fmla="*/ 127 h 1185"/>
                  <a:gd name="T32" fmla="*/ 875 w 1234"/>
                  <a:gd name="T33" fmla="*/ 104 h 1185"/>
                  <a:gd name="T34" fmla="*/ 799 w 1234"/>
                  <a:gd name="T35" fmla="*/ 50 h 1185"/>
                  <a:gd name="T36" fmla="*/ 683 w 1234"/>
                  <a:gd name="T37" fmla="*/ 5 h 1185"/>
                  <a:gd name="T38" fmla="*/ 571 w 1234"/>
                  <a:gd name="T39" fmla="*/ 19 h 1185"/>
                  <a:gd name="T40" fmla="*/ 475 w 1234"/>
                  <a:gd name="T41" fmla="*/ 70 h 1185"/>
                  <a:gd name="T42" fmla="*/ 441 w 1234"/>
                  <a:gd name="T43" fmla="*/ 123 h 1185"/>
                  <a:gd name="T44" fmla="*/ 354 w 1234"/>
                  <a:gd name="T45" fmla="*/ 107 h 1185"/>
                  <a:gd name="T46" fmla="*/ 259 w 1234"/>
                  <a:gd name="T47" fmla="*/ 160 h 1185"/>
                  <a:gd name="T48" fmla="*/ 139 w 1234"/>
                  <a:gd name="T49" fmla="*/ 312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34" h="1185">
                    <a:moveTo>
                      <a:pt x="139" y="312"/>
                    </a:moveTo>
                    <a:cubicBezTo>
                      <a:pt x="116" y="366"/>
                      <a:pt x="116" y="413"/>
                      <a:pt x="130" y="468"/>
                    </a:cubicBezTo>
                    <a:cubicBezTo>
                      <a:pt x="56" y="448"/>
                      <a:pt x="34" y="567"/>
                      <a:pt x="21" y="616"/>
                    </a:cubicBezTo>
                    <a:cubicBezTo>
                      <a:pt x="0" y="695"/>
                      <a:pt x="20" y="751"/>
                      <a:pt x="65" y="818"/>
                    </a:cubicBezTo>
                    <a:cubicBezTo>
                      <a:pt x="19" y="874"/>
                      <a:pt x="13" y="936"/>
                      <a:pt x="27" y="1005"/>
                    </a:cubicBezTo>
                    <a:cubicBezTo>
                      <a:pt x="36" y="1050"/>
                      <a:pt x="61" y="1154"/>
                      <a:pt x="95" y="1180"/>
                    </a:cubicBezTo>
                    <a:cubicBezTo>
                      <a:pt x="320" y="1180"/>
                      <a:pt x="545" y="1180"/>
                      <a:pt x="770" y="1180"/>
                    </a:cubicBezTo>
                    <a:cubicBezTo>
                      <a:pt x="879" y="1180"/>
                      <a:pt x="988" y="1180"/>
                      <a:pt x="1098" y="1180"/>
                    </a:cubicBezTo>
                    <a:cubicBezTo>
                      <a:pt x="1111" y="1180"/>
                      <a:pt x="1141" y="1185"/>
                      <a:pt x="1153" y="1180"/>
                    </a:cubicBezTo>
                    <a:cubicBezTo>
                      <a:pt x="1186" y="1166"/>
                      <a:pt x="1204" y="1097"/>
                      <a:pt x="1212" y="1064"/>
                    </a:cubicBezTo>
                    <a:cubicBezTo>
                      <a:pt x="1234" y="978"/>
                      <a:pt x="1222" y="880"/>
                      <a:pt x="1157" y="814"/>
                    </a:cubicBezTo>
                    <a:cubicBezTo>
                      <a:pt x="1203" y="743"/>
                      <a:pt x="1217" y="691"/>
                      <a:pt x="1209" y="606"/>
                    </a:cubicBezTo>
                    <a:cubicBezTo>
                      <a:pt x="1202" y="534"/>
                      <a:pt x="1196" y="454"/>
                      <a:pt x="1117" y="428"/>
                    </a:cubicBezTo>
                    <a:cubicBezTo>
                      <a:pt x="1130" y="432"/>
                      <a:pt x="1107" y="285"/>
                      <a:pt x="1104" y="277"/>
                    </a:cubicBezTo>
                    <a:cubicBezTo>
                      <a:pt x="1095" y="251"/>
                      <a:pt x="1065" y="223"/>
                      <a:pt x="1062" y="197"/>
                    </a:cubicBezTo>
                    <a:cubicBezTo>
                      <a:pt x="1029" y="176"/>
                      <a:pt x="1009" y="143"/>
                      <a:pt x="974" y="127"/>
                    </a:cubicBezTo>
                    <a:cubicBezTo>
                      <a:pt x="940" y="111"/>
                      <a:pt x="909" y="111"/>
                      <a:pt x="875" y="104"/>
                    </a:cubicBezTo>
                    <a:cubicBezTo>
                      <a:pt x="840" y="97"/>
                      <a:pt x="829" y="70"/>
                      <a:pt x="799" y="50"/>
                    </a:cubicBezTo>
                    <a:cubicBezTo>
                      <a:pt x="762" y="25"/>
                      <a:pt x="728" y="9"/>
                      <a:pt x="683" y="5"/>
                    </a:cubicBezTo>
                    <a:cubicBezTo>
                      <a:pt x="638" y="0"/>
                      <a:pt x="614" y="5"/>
                      <a:pt x="571" y="19"/>
                    </a:cubicBezTo>
                    <a:cubicBezTo>
                      <a:pt x="537" y="30"/>
                      <a:pt x="508" y="61"/>
                      <a:pt x="475" y="70"/>
                    </a:cubicBezTo>
                    <a:cubicBezTo>
                      <a:pt x="463" y="87"/>
                      <a:pt x="444" y="100"/>
                      <a:pt x="441" y="123"/>
                    </a:cubicBezTo>
                    <a:cubicBezTo>
                      <a:pt x="443" y="104"/>
                      <a:pt x="363" y="106"/>
                      <a:pt x="354" y="107"/>
                    </a:cubicBezTo>
                    <a:cubicBezTo>
                      <a:pt x="314" y="114"/>
                      <a:pt x="289" y="135"/>
                      <a:pt x="259" y="160"/>
                    </a:cubicBezTo>
                    <a:cubicBezTo>
                      <a:pt x="205" y="207"/>
                      <a:pt x="168" y="245"/>
                      <a:pt x="139" y="3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3"/>
              <p:cNvSpPr>
                <a:spLocks/>
              </p:cNvSpPr>
              <p:nvPr/>
            </p:nvSpPr>
            <p:spPr bwMode="auto">
              <a:xfrm>
                <a:off x="4429" y="2250"/>
                <a:ext cx="77" cy="53"/>
              </a:xfrm>
              <a:custGeom>
                <a:avLst/>
                <a:gdLst>
                  <a:gd name="T0" fmla="*/ 6 w 95"/>
                  <a:gd name="T1" fmla="*/ 59 h 65"/>
                  <a:gd name="T2" fmla="*/ 44 w 95"/>
                  <a:gd name="T3" fmla="*/ 0 h 65"/>
                  <a:gd name="T4" fmla="*/ 54 w 95"/>
                  <a:gd name="T5" fmla="*/ 30 h 65"/>
                  <a:gd name="T6" fmla="*/ 88 w 95"/>
                  <a:gd name="T7" fmla="*/ 10 h 65"/>
                  <a:gd name="T8" fmla="*/ 77 w 95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65">
                    <a:moveTo>
                      <a:pt x="6" y="59"/>
                    </a:moveTo>
                    <a:cubicBezTo>
                      <a:pt x="0" y="46"/>
                      <a:pt x="30" y="11"/>
                      <a:pt x="44" y="0"/>
                    </a:cubicBezTo>
                    <a:cubicBezTo>
                      <a:pt x="51" y="8"/>
                      <a:pt x="51" y="19"/>
                      <a:pt x="54" y="30"/>
                    </a:cubicBezTo>
                    <a:cubicBezTo>
                      <a:pt x="65" y="23"/>
                      <a:pt x="75" y="12"/>
                      <a:pt x="88" y="10"/>
                    </a:cubicBezTo>
                    <a:cubicBezTo>
                      <a:pt x="95" y="25"/>
                      <a:pt x="85" y="52"/>
                      <a:pt x="77" y="65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4"/>
              <p:cNvSpPr>
                <a:spLocks/>
              </p:cNvSpPr>
              <p:nvPr/>
            </p:nvSpPr>
            <p:spPr bwMode="auto">
              <a:xfrm>
                <a:off x="4424" y="2245"/>
                <a:ext cx="87" cy="63"/>
              </a:xfrm>
              <a:custGeom>
                <a:avLst/>
                <a:gdLst>
                  <a:gd name="T0" fmla="*/ 47 w 107"/>
                  <a:gd name="T1" fmla="*/ 2 h 77"/>
                  <a:gd name="T2" fmla="*/ 7 w 107"/>
                  <a:gd name="T3" fmla="*/ 67 h 77"/>
                  <a:gd name="T4" fmla="*/ 13 w 107"/>
                  <a:gd name="T5" fmla="*/ 70 h 77"/>
                  <a:gd name="T6" fmla="*/ 17 w 107"/>
                  <a:gd name="T7" fmla="*/ 65 h 77"/>
                  <a:gd name="T8" fmla="*/ 16 w 107"/>
                  <a:gd name="T9" fmla="*/ 64 h 77"/>
                  <a:gd name="T10" fmla="*/ 16 w 107"/>
                  <a:gd name="T11" fmla="*/ 62 h 77"/>
                  <a:gd name="T12" fmla="*/ 49 w 107"/>
                  <a:gd name="T13" fmla="*/ 14 h 77"/>
                  <a:gd name="T14" fmla="*/ 53 w 107"/>
                  <a:gd name="T15" fmla="*/ 31 h 77"/>
                  <a:gd name="T16" fmla="*/ 55 w 107"/>
                  <a:gd name="T17" fmla="*/ 37 h 77"/>
                  <a:gd name="T18" fmla="*/ 58 w 107"/>
                  <a:gd name="T19" fmla="*/ 40 h 77"/>
                  <a:gd name="T20" fmla="*/ 62 w 107"/>
                  <a:gd name="T21" fmla="*/ 40 h 77"/>
                  <a:gd name="T22" fmla="*/ 73 w 107"/>
                  <a:gd name="T23" fmla="*/ 33 h 77"/>
                  <a:gd name="T24" fmla="*/ 90 w 107"/>
                  <a:gd name="T25" fmla="*/ 23 h 77"/>
                  <a:gd name="T26" fmla="*/ 91 w 107"/>
                  <a:gd name="T27" fmla="*/ 28 h 77"/>
                  <a:gd name="T28" fmla="*/ 78 w 107"/>
                  <a:gd name="T29" fmla="*/ 69 h 77"/>
                  <a:gd name="T30" fmla="*/ 78 w 107"/>
                  <a:gd name="T31" fmla="*/ 71 h 77"/>
                  <a:gd name="T32" fmla="*/ 80 w 107"/>
                  <a:gd name="T33" fmla="*/ 76 h 77"/>
                  <a:gd name="T34" fmla="*/ 87 w 107"/>
                  <a:gd name="T35" fmla="*/ 74 h 77"/>
                  <a:gd name="T36" fmla="*/ 99 w 107"/>
                  <a:gd name="T37" fmla="*/ 13 h 77"/>
                  <a:gd name="T38" fmla="*/ 93 w 107"/>
                  <a:gd name="T39" fmla="*/ 11 h 77"/>
                  <a:gd name="T40" fmla="*/ 67 w 107"/>
                  <a:gd name="T41" fmla="*/ 24 h 77"/>
                  <a:gd name="T42" fmla="*/ 63 w 107"/>
                  <a:gd name="T43" fmla="*/ 27 h 77"/>
                  <a:gd name="T44" fmla="*/ 54 w 107"/>
                  <a:gd name="T45" fmla="*/ 3 h 77"/>
                  <a:gd name="T46" fmla="*/ 47 w 107"/>
                  <a:gd name="T47" fmla="*/ 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7" h="77">
                    <a:moveTo>
                      <a:pt x="47" y="2"/>
                    </a:moveTo>
                    <a:cubicBezTo>
                      <a:pt x="35" y="12"/>
                      <a:pt x="0" y="49"/>
                      <a:pt x="7" y="67"/>
                    </a:cubicBezTo>
                    <a:cubicBezTo>
                      <a:pt x="8" y="70"/>
                      <a:pt x="11" y="71"/>
                      <a:pt x="13" y="70"/>
                    </a:cubicBezTo>
                    <a:cubicBezTo>
                      <a:pt x="15" y="69"/>
                      <a:pt x="17" y="68"/>
                      <a:pt x="17" y="65"/>
                    </a:cubicBezTo>
                    <a:cubicBezTo>
                      <a:pt x="17" y="65"/>
                      <a:pt x="17" y="64"/>
                      <a:pt x="16" y="64"/>
                    </a:cubicBezTo>
                    <a:cubicBezTo>
                      <a:pt x="16" y="63"/>
                      <a:pt x="16" y="62"/>
                      <a:pt x="16" y="62"/>
                    </a:cubicBezTo>
                    <a:cubicBezTo>
                      <a:pt x="16" y="51"/>
                      <a:pt x="34" y="27"/>
                      <a:pt x="49" y="14"/>
                    </a:cubicBezTo>
                    <a:cubicBezTo>
                      <a:pt x="51" y="19"/>
                      <a:pt x="52" y="24"/>
                      <a:pt x="53" y="31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8"/>
                      <a:pt x="56" y="40"/>
                      <a:pt x="58" y="40"/>
                    </a:cubicBezTo>
                    <a:cubicBezTo>
                      <a:pt x="59" y="41"/>
                      <a:pt x="61" y="41"/>
                      <a:pt x="62" y="40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9" y="29"/>
                      <a:pt x="84" y="25"/>
                      <a:pt x="90" y="23"/>
                    </a:cubicBezTo>
                    <a:cubicBezTo>
                      <a:pt x="91" y="25"/>
                      <a:pt x="91" y="26"/>
                      <a:pt x="91" y="28"/>
                    </a:cubicBezTo>
                    <a:cubicBezTo>
                      <a:pt x="91" y="42"/>
                      <a:pt x="85" y="58"/>
                      <a:pt x="78" y="69"/>
                    </a:cubicBezTo>
                    <a:cubicBezTo>
                      <a:pt x="78" y="70"/>
                      <a:pt x="78" y="70"/>
                      <a:pt x="78" y="71"/>
                    </a:cubicBezTo>
                    <a:cubicBezTo>
                      <a:pt x="78" y="73"/>
                      <a:pt x="78" y="75"/>
                      <a:pt x="80" y="76"/>
                    </a:cubicBezTo>
                    <a:cubicBezTo>
                      <a:pt x="82" y="77"/>
                      <a:pt x="86" y="76"/>
                      <a:pt x="87" y="74"/>
                    </a:cubicBezTo>
                    <a:cubicBezTo>
                      <a:pt x="96" y="59"/>
                      <a:pt x="107" y="31"/>
                      <a:pt x="99" y="13"/>
                    </a:cubicBezTo>
                    <a:cubicBezTo>
                      <a:pt x="97" y="11"/>
                      <a:pt x="95" y="10"/>
                      <a:pt x="93" y="11"/>
                    </a:cubicBezTo>
                    <a:cubicBezTo>
                      <a:pt x="83" y="13"/>
                      <a:pt x="75" y="19"/>
                      <a:pt x="67" y="24"/>
                    </a:cubicBezTo>
                    <a:cubicBezTo>
                      <a:pt x="67" y="24"/>
                      <a:pt x="65" y="26"/>
                      <a:pt x="63" y="27"/>
                    </a:cubicBezTo>
                    <a:cubicBezTo>
                      <a:pt x="62" y="18"/>
                      <a:pt x="60" y="10"/>
                      <a:pt x="54" y="3"/>
                    </a:cubicBezTo>
                    <a:cubicBezTo>
                      <a:pt x="52" y="1"/>
                      <a:pt x="49" y="0"/>
                      <a:pt x="4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5"/>
              <p:cNvSpPr>
                <a:spLocks/>
              </p:cNvSpPr>
              <p:nvPr/>
            </p:nvSpPr>
            <p:spPr bwMode="auto">
              <a:xfrm>
                <a:off x="5310" y="2242"/>
                <a:ext cx="52" cy="58"/>
              </a:xfrm>
              <a:custGeom>
                <a:avLst/>
                <a:gdLst>
                  <a:gd name="T0" fmla="*/ 15 w 63"/>
                  <a:gd name="T1" fmla="*/ 71 h 71"/>
                  <a:gd name="T2" fmla="*/ 2 w 63"/>
                  <a:gd name="T3" fmla="*/ 23 h 71"/>
                  <a:gd name="T4" fmla="*/ 30 w 63"/>
                  <a:gd name="T5" fmla="*/ 32 h 71"/>
                  <a:gd name="T6" fmla="*/ 31 w 63"/>
                  <a:gd name="T7" fmla="*/ 0 h 71"/>
                  <a:gd name="T8" fmla="*/ 63 w 63"/>
                  <a:gd name="T9" fmla="*/ 4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71">
                    <a:moveTo>
                      <a:pt x="15" y="71"/>
                    </a:moveTo>
                    <a:cubicBezTo>
                      <a:pt x="9" y="55"/>
                      <a:pt x="0" y="42"/>
                      <a:pt x="2" y="23"/>
                    </a:cubicBezTo>
                    <a:cubicBezTo>
                      <a:pt x="10" y="29"/>
                      <a:pt x="21" y="30"/>
                      <a:pt x="30" y="32"/>
                    </a:cubicBezTo>
                    <a:cubicBezTo>
                      <a:pt x="30" y="22"/>
                      <a:pt x="32" y="10"/>
                      <a:pt x="31" y="0"/>
                    </a:cubicBezTo>
                    <a:cubicBezTo>
                      <a:pt x="47" y="5"/>
                      <a:pt x="54" y="29"/>
                      <a:pt x="63" y="4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6"/>
              <p:cNvSpPr>
                <a:spLocks/>
              </p:cNvSpPr>
              <p:nvPr/>
            </p:nvSpPr>
            <p:spPr bwMode="auto">
              <a:xfrm>
                <a:off x="5307" y="2238"/>
                <a:ext cx="59" cy="67"/>
              </a:xfrm>
              <a:custGeom>
                <a:avLst/>
                <a:gdLst>
                  <a:gd name="T0" fmla="*/ 32 w 73"/>
                  <a:gd name="T1" fmla="*/ 2 h 82"/>
                  <a:gd name="T2" fmla="*/ 30 w 73"/>
                  <a:gd name="T3" fmla="*/ 6 h 82"/>
                  <a:gd name="T4" fmla="*/ 30 w 73"/>
                  <a:gd name="T5" fmla="*/ 20 h 82"/>
                  <a:gd name="T6" fmla="*/ 29 w 73"/>
                  <a:gd name="T7" fmla="*/ 31 h 82"/>
                  <a:gd name="T8" fmla="*/ 29 w 73"/>
                  <a:gd name="T9" fmla="*/ 31 h 82"/>
                  <a:gd name="T10" fmla="*/ 9 w 73"/>
                  <a:gd name="T11" fmla="*/ 24 h 82"/>
                  <a:gd name="T12" fmla="*/ 4 w 73"/>
                  <a:gd name="T13" fmla="*/ 23 h 82"/>
                  <a:gd name="T14" fmla="*/ 1 w 73"/>
                  <a:gd name="T15" fmla="*/ 28 h 82"/>
                  <a:gd name="T16" fmla="*/ 9 w 73"/>
                  <a:gd name="T17" fmla="*/ 65 h 82"/>
                  <a:gd name="T18" fmla="*/ 14 w 73"/>
                  <a:gd name="T19" fmla="*/ 78 h 82"/>
                  <a:gd name="T20" fmla="*/ 20 w 73"/>
                  <a:gd name="T21" fmla="*/ 81 h 82"/>
                  <a:gd name="T22" fmla="*/ 24 w 73"/>
                  <a:gd name="T23" fmla="*/ 76 h 82"/>
                  <a:gd name="T24" fmla="*/ 24 w 73"/>
                  <a:gd name="T25" fmla="*/ 75 h 82"/>
                  <a:gd name="T26" fmla="*/ 18 w 73"/>
                  <a:gd name="T27" fmla="*/ 61 h 82"/>
                  <a:gd name="T28" fmla="*/ 12 w 73"/>
                  <a:gd name="T29" fmla="*/ 36 h 82"/>
                  <a:gd name="T30" fmla="*/ 27 w 73"/>
                  <a:gd name="T31" fmla="*/ 41 h 82"/>
                  <a:gd name="T32" fmla="*/ 33 w 73"/>
                  <a:gd name="T33" fmla="*/ 42 h 82"/>
                  <a:gd name="T34" fmla="*/ 37 w 73"/>
                  <a:gd name="T35" fmla="*/ 41 h 82"/>
                  <a:gd name="T36" fmla="*/ 39 w 73"/>
                  <a:gd name="T37" fmla="*/ 36 h 82"/>
                  <a:gd name="T38" fmla="*/ 40 w 73"/>
                  <a:gd name="T39" fmla="*/ 14 h 82"/>
                  <a:gd name="T40" fmla="*/ 55 w 73"/>
                  <a:gd name="T41" fmla="*/ 36 h 82"/>
                  <a:gd name="T42" fmla="*/ 63 w 73"/>
                  <a:gd name="T43" fmla="*/ 50 h 82"/>
                  <a:gd name="T44" fmla="*/ 70 w 73"/>
                  <a:gd name="T45" fmla="*/ 52 h 82"/>
                  <a:gd name="T46" fmla="*/ 71 w 73"/>
                  <a:gd name="T47" fmla="*/ 44 h 82"/>
                  <a:gd name="T48" fmla="*/ 64 w 73"/>
                  <a:gd name="T49" fmla="*/ 31 h 82"/>
                  <a:gd name="T50" fmla="*/ 37 w 73"/>
                  <a:gd name="T51" fmla="*/ 1 h 82"/>
                  <a:gd name="T52" fmla="*/ 32 w 73"/>
                  <a:gd name="T53" fmla="*/ 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3" h="82">
                    <a:moveTo>
                      <a:pt x="32" y="2"/>
                    </a:moveTo>
                    <a:cubicBezTo>
                      <a:pt x="31" y="2"/>
                      <a:pt x="30" y="4"/>
                      <a:pt x="30" y="6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6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1" y="29"/>
                      <a:pt x="14" y="28"/>
                      <a:pt x="9" y="24"/>
                    </a:cubicBezTo>
                    <a:cubicBezTo>
                      <a:pt x="8" y="23"/>
                      <a:pt x="6" y="23"/>
                      <a:pt x="4" y="23"/>
                    </a:cubicBezTo>
                    <a:cubicBezTo>
                      <a:pt x="3" y="24"/>
                      <a:pt x="1" y="26"/>
                      <a:pt x="1" y="28"/>
                    </a:cubicBezTo>
                    <a:cubicBezTo>
                      <a:pt x="0" y="42"/>
                      <a:pt x="4" y="54"/>
                      <a:pt x="9" y="65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8" y="82"/>
                      <a:pt x="20" y="81"/>
                    </a:cubicBezTo>
                    <a:cubicBezTo>
                      <a:pt x="23" y="80"/>
                      <a:pt x="24" y="78"/>
                      <a:pt x="24" y="76"/>
                    </a:cubicBezTo>
                    <a:cubicBezTo>
                      <a:pt x="24" y="76"/>
                      <a:pt x="24" y="75"/>
                      <a:pt x="24" y="75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5" y="53"/>
                      <a:pt x="12" y="45"/>
                      <a:pt x="12" y="36"/>
                    </a:cubicBezTo>
                    <a:cubicBezTo>
                      <a:pt x="17" y="38"/>
                      <a:pt x="22" y="40"/>
                      <a:pt x="27" y="41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5" y="42"/>
                      <a:pt x="36" y="42"/>
                      <a:pt x="37" y="41"/>
                    </a:cubicBezTo>
                    <a:cubicBezTo>
                      <a:pt x="39" y="40"/>
                      <a:pt x="39" y="38"/>
                      <a:pt x="39" y="36"/>
                    </a:cubicBezTo>
                    <a:cubicBezTo>
                      <a:pt x="39" y="36"/>
                      <a:pt x="40" y="18"/>
                      <a:pt x="40" y="14"/>
                    </a:cubicBezTo>
                    <a:cubicBezTo>
                      <a:pt x="46" y="19"/>
                      <a:pt x="51" y="28"/>
                      <a:pt x="55" y="36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4" y="52"/>
                      <a:pt x="67" y="53"/>
                      <a:pt x="70" y="52"/>
                    </a:cubicBezTo>
                    <a:cubicBezTo>
                      <a:pt x="72" y="50"/>
                      <a:pt x="73" y="47"/>
                      <a:pt x="71" y="44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58" y="19"/>
                      <a:pt x="50" y="4"/>
                      <a:pt x="37" y="1"/>
                    </a:cubicBezTo>
                    <a:cubicBezTo>
                      <a:pt x="35" y="0"/>
                      <a:pt x="34" y="1"/>
                      <a:pt x="3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7"/>
              <p:cNvSpPr>
                <a:spLocks/>
              </p:cNvSpPr>
              <p:nvPr/>
            </p:nvSpPr>
            <p:spPr bwMode="auto">
              <a:xfrm>
                <a:off x="4400" y="2283"/>
                <a:ext cx="125" cy="361"/>
              </a:xfrm>
              <a:custGeom>
                <a:avLst/>
                <a:gdLst>
                  <a:gd name="T0" fmla="*/ 153 w 153"/>
                  <a:gd name="T1" fmla="*/ 283 h 443"/>
                  <a:gd name="T2" fmla="*/ 97 w 153"/>
                  <a:gd name="T3" fmla="*/ 127 h 443"/>
                  <a:gd name="T4" fmla="*/ 109 w 153"/>
                  <a:gd name="T5" fmla="*/ 52 h 443"/>
                  <a:gd name="T6" fmla="*/ 91 w 153"/>
                  <a:gd name="T7" fmla="*/ 11 h 443"/>
                  <a:gd name="T8" fmla="*/ 35 w 153"/>
                  <a:gd name="T9" fmla="*/ 23 h 443"/>
                  <a:gd name="T10" fmla="*/ 16 w 153"/>
                  <a:gd name="T11" fmla="*/ 99 h 443"/>
                  <a:gd name="T12" fmla="*/ 20 w 153"/>
                  <a:gd name="T13" fmla="*/ 277 h 443"/>
                  <a:gd name="T14" fmla="*/ 141 w 153"/>
                  <a:gd name="T15" fmla="*/ 44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443">
                    <a:moveTo>
                      <a:pt x="153" y="283"/>
                    </a:moveTo>
                    <a:cubicBezTo>
                      <a:pt x="103" y="282"/>
                      <a:pt x="95" y="161"/>
                      <a:pt x="97" y="127"/>
                    </a:cubicBezTo>
                    <a:cubicBezTo>
                      <a:pt x="98" y="103"/>
                      <a:pt x="103" y="75"/>
                      <a:pt x="109" y="52"/>
                    </a:cubicBezTo>
                    <a:cubicBezTo>
                      <a:pt x="116" y="21"/>
                      <a:pt x="123" y="19"/>
                      <a:pt x="91" y="11"/>
                    </a:cubicBezTo>
                    <a:cubicBezTo>
                      <a:pt x="66" y="4"/>
                      <a:pt x="50" y="0"/>
                      <a:pt x="35" y="23"/>
                    </a:cubicBezTo>
                    <a:cubicBezTo>
                      <a:pt x="23" y="43"/>
                      <a:pt x="21" y="76"/>
                      <a:pt x="16" y="99"/>
                    </a:cubicBezTo>
                    <a:cubicBezTo>
                      <a:pt x="5" y="156"/>
                      <a:pt x="0" y="222"/>
                      <a:pt x="20" y="277"/>
                    </a:cubicBezTo>
                    <a:cubicBezTo>
                      <a:pt x="45" y="346"/>
                      <a:pt x="91" y="394"/>
                      <a:pt x="141" y="4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8"/>
              <p:cNvSpPr>
                <a:spLocks/>
              </p:cNvSpPr>
              <p:nvPr/>
            </p:nvSpPr>
            <p:spPr bwMode="auto">
              <a:xfrm>
                <a:off x="4398" y="2278"/>
                <a:ext cx="131" cy="370"/>
              </a:xfrm>
              <a:custGeom>
                <a:avLst/>
                <a:gdLst>
                  <a:gd name="T0" fmla="*/ 34 w 161"/>
                  <a:gd name="T1" fmla="*/ 26 h 454"/>
                  <a:gd name="T2" fmla="*/ 17 w 161"/>
                  <a:gd name="T3" fmla="*/ 87 h 454"/>
                  <a:gd name="T4" fmla="*/ 14 w 161"/>
                  <a:gd name="T5" fmla="*/ 104 h 454"/>
                  <a:gd name="T6" fmla="*/ 18 w 161"/>
                  <a:gd name="T7" fmla="*/ 285 h 454"/>
                  <a:gd name="T8" fmla="*/ 141 w 161"/>
                  <a:gd name="T9" fmla="*/ 452 h 454"/>
                  <a:gd name="T10" fmla="*/ 148 w 161"/>
                  <a:gd name="T11" fmla="*/ 452 h 454"/>
                  <a:gd name="T12" fmla="*/ 148 w 161"/>
                  <a:gd name="T13" fmla="*/ 445 h 454"/>
                  <a:gd name="T14" fmla="*/ 28 w 161"/>
                  <a:gd name="T15" fmla="*/ 281 h 454"/>
                  <a:gd name="T16" fmla="*/ 24 w 161"/>
                  <a:gd name="T17" fmla="*/ 106 h 454"/>
                  <a:gd name="T18" fmla="*/ 27 w 161"/>
                  <a:gd name="T19" fmla="*/ 89 h 454"/>
                  <a:gd name="T20" fmla="*/ 43 w 161"/>
                  <a:gd name="T21" fmla="*/ 32 h 454"/>
                  <a:gd name="T22" fmla="*/ 93 w 161"/>
                  <a:gd name="T23" fmla="*/ 22 h 454"/>
                  <a:gd name="T24" fmla="*/ 112 w 161"/>
                  <a:gd name="T25" fmla="*/ 29 h 454"/>
                  <a:gd name="T26" fmla="*/ 110 w 161"/>
                  <a:gd name="T27" fmla="*/ 45 h 454"/>
                  <a:gd name="T28" fmla="*/ 107 w 161"/>
                  <a:gd name="T29" fmla="*/ 57 h 454"/>
                  <a:gd name="T30" fmla="*/ 95 w 161"/>
                  <a:gd name="T31" fmla="*/ 132 h 454"/>
                  <a:gd name="T32" fmla="*/ 129 w 161"/>
                  <a:gd name="T33" fmla="*/ 281 h 454"/>
                  <a:gd name="T34" fmla="*/ 156 w 161"/>
                  <a:gd name="T35" fmla="*/ 294 h 454"/>
                  <a:gd name="T36" fmla="*/ 161 w 161"/>
                  <a:gd name="T37" fmla="*/ 289 h 454"/>
                  <a:gd name="T38" fmla="*/ 156 w 161"/>
                  <a:gd name="T39" fmla="*/ 284 h 454"/>
                  <a:gd name="T40" fmla="*/ 136 w 161"/>
                  <a:gd name="T41" fmla="*/ 274 h 454"/>
                  <a:gd name="T42" fmla="*/ 105 w 161"/>
                  <a:gd name="T43" fmla="*/ 133 h 454"/>
                  <a:gd name="T44" fmla="*/ 117 w 161"/>
                  <a:gd name="T45" fmla="*/ 59 h 454"/>
                  <a:gd name="T46" fmla="*/ 120 w 161"/>
                  <a:gd name="T47" fmla="*/ 48 h 454"/>
                  <a:gd name="T48" fmla="*/ 121 w 161"/>
                  <a:gd name="T49" fmla="*/ 24 h 454"/>
                  <a:gd name="T50" fmla="*/ 95 w 161"/>
                  <a:gd name="T51" fmla="*/ 12 h 454"/>
                  <a:gd name="T52" fmla="*/ 34 w 161"/>
                  <a:gd name="T53" fmla="*/ 26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1" h="454">
                    <a:moveTo>
                      <a:pt x="34" y="26"/>
                    </a:moveTo>
                    <a:cubicBezTo>
                      <a:pt x="24" y="43"/>
                      <a:pt x="20" y="66"/>
                      <a:pt x="17" y="87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0" y="180"/>
                      <a:pt x="1" y="239"/>
                      <a:pt x="18" y="285"/>
                    </a:cubicBezTo>
                    <a:cubicBezTo>
                      <a:pt x="44" y="355"/>
                      <a:pt x="91" y="404"/>
                      <a:pt x="141" y="452"/>
                    </a:cubicBezTo>
                    <a:cubicBezTo>
                      <a:pt x="143" y="454"/>
                      <a:pt x="146" y="454"/>
                      <a:pt x="148" y="452"/>
                    </a:cubicBezTo>
                    <a:cubicBezTo>
                      <a:pt x="150" y="450"/>
                      <a:pt x="150" y="447"/>
                      <a:pt x="148" y="445"/>
                    </a:cubicBezTo>
                    <a:cubicBezTo>
                      <a:pt x="99" y="398"/>
                      <a:pt x="53" y="349"/>
                      <a:pt x="28" y="281"/>
                    </a:cubicBezTo>
                    <a:cubicBezTo>
                      <a:pt x="11" y="237"/>
                      <a:pt x="10" y="180"/>
                      <a:pt x="24" y="106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30" y="69"/>
                      <a:pt x="34" y="46"/>
                      <a:pt x="43" y="32"/>
                    </a:cubicBezTo>
                    <a:cubicBezTo>
                      <a:pt x="55" y="12"/>
                      <a:pt x="67" y="15"/>
                      <a:pt x="93" y="22"/>
                    </a:cubicBezTo>
                    <a:cubicBezTo>
                      <a:pt x="101" y="24"/>
                      <a:pt x="111" y="27"/>
                      <a:pt x="112" y="29"/>
                    </a:cubicBezTo>
                    <a:cubicBezTo>
                      <a:pt x="114" y="32"/>
                      <a:pt x="112" y="37"/>
                      <a:pt x="110" y="45"/>
                    </a:cubicBezTo>
                    <a:cubicBezTo>
                      <a:pt x="107" y="57"/>
                      <a:pt x="107" y="57"/>
                      <a:pt x="107" y="57"/>
                    </a:cubicBezTo>
                    <a:cubicBezTo>
                      <a:pt x="103" y="72"/>
                      <a:pt x="96" y="103"/>
                      <a:pt x="95" y="132"/>
                    </a:cubicBezTo>
                    <a:cubicBezTo>
                      <a:pt x="94" y="155"/>
                      <a:pt x="96" y="247"/>
                      <a:pt x="129" y="281"/>
                    </a:cubicBezTo>
                    <a:cubicBezTo>
                      <a:pt x="137" y="290"/>
                      <a:pt x="146" y="294"/>
                      <a:pt x="156" y="294"/>
                    </a:cubicBezTo>
                    <a:cubicBezTo>
                      <a:pt x="159" y="294"/>
                      <a:pt x="161" y="292"/>
                      <a:pt x="161" y="289"/>
                    </a:cubicBezTo>
                    <a:cubicBezTo>
                      <a:pt x="161" y="286"/>
                      <a:pt x="159" y="284"/>
                      <a:pt x="156" y="284"/>
                    </a:cubicBezTo>
                    <a:cubicBezTo>
                      <a:pt x="149" y="284"/>
                      <a:pt x="142" y="280"/>
                      <a:pt x="136" y="274"/>
                    </a:cubicBezTo>
                    <a:cubicBezTo>
                      <a:pt x="109" y="245"/>
                      <a:pt x="104" y="160"/>
                      <a:pt x="105" y="133"/>
                    </a:cubicBezTo>
                    <a:cubicBezTo>
                      <a:pt x="106" y="112"/>
                      <a:pt x="110" y="85"/>
                      <a:pt x="117" y="5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3" y="37"/>
                      <a:pt x="125" y="30"/>
                      <a:pt x="121" y="24"/>
                    </a:cubicBezTo>
                    <a:cubicBezTo>
                      <a:pt x="118" y="18"/>
                      <a:pt x="111" y="16"/>
                      <a:pt x="95" y="12"/>
                    </a:cubicBezTo>
                    <a:cubicBezTo>
                      <a:pt x="70" y="5"/>
                      <a:pt x="50" y="0"/>
                      <a:pt x="34" y="2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9"/>
              <p:cNvSpPr>
                <a:spLocks/>
              </p:cNvSpPr>
              <p:nvPr/>
            </p:nvSpPr>
            <p:spPr bwMode="auto">
              <a:xfrm>
                <a:off x="5319" y="2272"/>
                <a:ext cx="93" cy="345"/>
              </a:xfrm>
              <a:custGeom>
                <a:avLst/>
                <a:gdLst>
                  <a:gd name="T0" fmla="*/ 0 w 114"/>
                  <a:gd name="T1" fmla="*/ 284 h 423"/>
                  <a:gd name="T2" fmla="*/ 36 w 114"/>
                  <a:gd name="T3" fmla="*/ 144 h 423"/>
                  <a:gd name="T4" fmla="*/ 8 w 114"/>
                  <a:gd name="T5" fmla="*/ 25 h 423"/>
                  <a:gd name="T6" fmla="*/ 55 w 114"/>
                  <a:gd name="T7" fmla="*/ 6 h 423"/>
                  <a:gd name="T8" fmla="*/ 88 w 114"/>
                  <a:gd name="T9" fmla="*/ 63 h 423"/>
                  <a:gd name="T10" fmla="*/ 111 w 114"/>
                  <a:gd name="T11" fmla="*/ 203 h 423"/>
                  <a:gd name="T12" fmla="*/ 7 w 114"/>
                  <a:gd name="T13" fmla="*/ 42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423">
                    <a:moveTo>
                      <a:pt x="0" y="284"/>
                    </a:moveTo>
                    <a:cubicBezTo>
                      <a:pt x="42" y="271"/>
                      <a:pt x="38" y="179"/>
                      <a:pt x="36" y="144"/>
                    </a:cubicBezTo>
                    <a:cubicBezTo>
                      <a:pt x="34" y="99"/>
                      <a:pt x="16" y="65"/>
                      <a:pt x="8" y="25"/>
                    </a:cubicBezTo>
                    <a:cubicBezTo>
                      <a:pt x="24" y="18"/>
                      <a:pt x="39" y="0"/>
                      <a:pt x="55" y="6"/>
                    </a:cubicBezTo>
                    <a:cubicBezTo>
                      <a:pt x="69" y="11"/>
                      <a:pt x="83" y="50"/>
                      <a:pt x="88" y="63"/>
                    </a:cubicBezTo>
                    <a:cubicBezTo>
                      <a:pt x="104" y="107"/>
                      <a:pt x="108" y="156"/>
                      <a:pt x="111" y="203"/>
                    </a:cubicBezTo>
                    <a:cubicBezTo>
                      <a:pt x="114" y="279"/>
                      <a:pt x="89" y="393"/>
                      <a:pt x="7" y="42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20"/>
              <p:cNvSpPr>
                <a:spLocks/>
              </p:cNvSpPr>
              <p:nvPr/>
            </p:nvSpPr>
            <p:spPr bwMode="auto">
              <a:xfrm>
                <a:off x="5315" y="2269"/>
                <a:ext cx="102" cy="353"/>
              </a:xfrm>
              <a:custGeom>
                <a:avLst/>
                <a:gdLst>
                  <a:gd name="T0" fmla="*/ 25 w 125"/>
                  <a:gd name="T1" fmla="*/ 16 h 433"/>
                  <a:gd name="T2" fmla="*/ 10 w 125"/>
                  <a:gd name="T3" fmla="*/ 24 h 433"/>
                  <a:gd name="T4" fmla="*/ 7 w 125"/>
                  <a:gd name="T5" fmla="*/ 30 h 433"/>
                  <a:gd name="T6" fmla="*/ 19 w 125"/>
                  <a:gd name="T7" fmla="*/ 73 h 433"/>
                  <a:gd name="T8" fmla="*/ 36 w 125"/>
                  <a:gd name="T9" fmla="*/ 149 h 433"/>
                  <a:gd name="T10" fmla="*/ 4 w 125"/>
                  <a:gd name="T11" fmla="*/ 283 h 433"/>
                  <a:gd name="T12" fmla="*/ 1 w 125"/>
                  <a:gd name="T13" fmla="*/ 289 h 433"/>
                  <a:gd name="T14" fmla="*/ 7 w 125"/>
                  <a:gd name="T15" fmla="*/ 292 h 433"/>
                  <a:gd name="T16" fmla="*/ 47 w 125"/>
                  <a:gd name="T17" fmla="*/ 183 h 433"/>
                  <a:gd name="T18" fmla="*/ 46 w 125"/>
                  <a:gd name="T19" fmla="*/ 148 h 433"/>
                  <a:gd name="T20" fmla="*/ 29 w 125"/>
                  <a:gd name="T21" fmla="*/ 70 h 433"/>
                  <a:gd name="T22" fmla="*/ 18 w 125"/>
                  <a:gd name="T23" fmla="*/ 31 h 433"/>
                  <a:gd name="T24" fmla="*/ 31 w 125"/>
                  <a:gd name="T25" fmla="*/ 24 h 433"/>
                  <a:gd name="T26" fmla="*/ 58 w 125"/>
                  <a:gd name="T27" fmla="*/ 15 h 433"/>
                  <a:gd name="T28" fmla="*/ 87 w 125"/>
                  <a:gd name="T29" fmla="*/ 67 h 433"/>
                  <a:gd name="T30" fmla="*/ 88 w 125"/>
                  <a:gd name="T31" fmla="*/ 69 h 433"/>
                  <a:gd name="T32" fmla="*/ 110 w 125"/>
                  <a:gd name="T33" fmla="*/ 207 h 433"/>
                  <a:gd name="T34" fmla="*/ 10 w 125"/>
                  <a:gd name="T35" fmla="*/ 422 h 433"/>
                  <a:gd name="T36" fmla="*/ 7 w 125"/>
                  <a:gd name="T37" fmla="*/ 429 h 433"/>
                  <a:gd name="T38" fmla="*/ 14 w 125"/>
                  <a:gd name="T39" fmla="*/ 432 h 433"/>
                  <a:gd name="T40" fmla="*/ 121 w 125"/>
                  <a:gd name="T41" fmla="*/ 206 h 433"/>
                  <a:gd name="T42" fmla="*/ 98 w 125"/>
                  <a:gd name="T43" fmla="*/ 66 h 433"/>
                  <a:gd name="T44" fmla="*/ 97 w 125"/>
                  <a:gd name="T45" fmla="*/ 64 h 433"/>
                  <a:gd name="T46" fmla="*/ 61 w 125"/>
                  <a:gd name="T47" fmla="*/ 5 h 433"/>
                  <a:gd name="T48" fmla="*/ 25 w 125"/>
                  <a:gd name="T49" fmla="*/ 16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5" h="433">
                    <a:moveTo>
                      <a:pt x="25" y="16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8" y="26"/>
                      <a:pt x="7" y="28"/>
                      <a:pt x="7" y="30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7" y="96"/>
                      <a:pt x="34" y="120"/>
                      <a:pt x="36" y="149"/>
                    </a:cubicBezTo>
                    <a:cubicBezTo>
                      <a:pt x="38" y="179"/>
                      <a:pt x="42" y="271"/>
                      <a:pt x="4" y="283"/>
                    </a:cubicBezTo>
                    <a:cubicBezTo>
                      <a:pt x="1" y="283"/>
                      <a:pt x="0" y="286"/>
                      <a:pt x="1" y="289"/>
                    </a:cubicBezTo>
                    <a:cubicBezTo>
                      <a:pt x="1" y="292"/>
                      <a:pt x="4" y="293"/>
                      <a:pt x="7" y="292"/>
                    </a:cubicBezTo>
                    <a:cubicBezTo>
                      <a:pt x="40" y="283"/>
                      <a:pt x="47" y="232"/>
                      <a:pt x="47" y="183"/>
                    </a:cubicBezTo>
                    <a:cubicBezTo>
                      <a:pt x="47" y="171"/>
                      <a:pt x="47" y="159"/>
                      <a:pt x="46" y="148"/>
                    </a:cubicBezTo>
                    <a:cubicBezTo>
                      <a:pt x="45" y="119"/>
                      <a:pt x="37" y="94"/>
                      <a:pt x="29" y="70"/>
                    </a:cubicBezTo>
                    <a:cubicBezTo>
                      <a:pt x="29" y="70"/>
                      <a:pt x="20" y="37"/>
                      <a:pt x="18" y="31"/>
                    </a:cubicBezTo>
                    <a:cubicBezTo>
                      <a:pt x="23" y="29"/>
                      <a:pt x="31" y="24"/>
                      <a:pt x="31" y="24"/>
                    </a:cubicBezTo>
                    <a:cubicBezTo>
                      <a:pt x="41" y="18"/>
                      <a:pt x="50" y="12"/>
                      <a:pt x="58" y="15"/>
                    </a:cubicBezTo>
                    <a:cubicBezTo>
                      <a:pt x="69" y="19"/>
                      <a:pt x="83" y="55"/>
                      <a:pt x="87" y="67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104" y="113"/>
                      <a:pt x="108" y="163"/>
                      <a:pt x="110" y="207"/>
                    </a:cubicBezTo>
                    <a:cubicBezTo>
                      <a:pt x="114" y="268"/>
                      <a:pt x="97" y="391"/>
                      <a:pt x="10" y="422"/>
                    </a:cubicBezTo>
                    <a:cubicBezTo>
                      <a:pt x="8" y="423"/>
                      <a:pt x="6" y="426"/>
                      <a:pt x="7" y="429"/>
                    </a:cubicBezTo>
                    <a:cubicBezTo>
                      <a:pt x="8" y="431"/>
                      <a:pt x="11" y="433"/>
                      <a:pt x="14" y="432"/>
                    </a:cubicBezTo>
                    <a:cubicBezTo>
                      <a:pt x="94" y="403"/>
                      <a:pt x="125" y="295"/>
                      <a:pt x="121" y="206"/>
                    </a:cubicBezTo>
                    <a:cubicBezTo>
                      <a:pt x="118" y="162"/>
                      <a:pt x="115" y="111"/>
                      <a:pt x="98" y="66"/>
                    </a:cubicBezTo>
                    <a:cubicBezTo>
                      <a:pt x="97" y="64"/>
                      <a:pt x="97" y="64"/>
                      <a:pt x="97" y="64"/>
                    </a:cubicBezTo>
                    <a:cubicBezTo>
                      <a:pt x="87" y="38"/>
                      <a:pt x="76" y="10"/>
                      <a:pt x="61" y="5"/>
                    </a:cubicBezTo>
                    <a:cubicBezTo>
                      <a:pt x="48" y="0"/>
                      <a:pt x="37" y="8"/>
                      <a:pt x="25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21"/>
              <p:cNvSpPr>
                <a:spLocks/>
              </p:cNvSpPr>
              <p:nvPr/>
            </p:nvSpPr>
            <p:spPr bwMode="auto">
              <a:xfrm>
                <a:off x="4684" y="2480"/>
                <a:ext cx="499" cy="309"/>
              </a:xfrm>
              <a:custGeom>
                <a:avLst/>
                <a:gdLst>
                  <a:gd name="T0" fmla="*/ 168 w 612"/>
                  <a:gd name="T1" fmla="*/ 0 h 378"/>
                  <a:gd name="T2" fmla="*/ 106 w 612"/>
                  <a:gd name="T3" fmla="*/ 34 h 378"/>
                  <a:gd name="T4" fmla="*/ 51 w 612"/>
                  <a:gd name="T5" fmla="*/ 67 h 378"/>
                  <a:gd name="T6" fmla="*/ 4 w 612"/>
                  <a:gd name="T7" fmla="*/ 174 h 378"/>
                  <a:gd name="T8" fmla="*/ 21 w 612"/>
                  <a:gd name="T9" fmla="*/ 294 h 378"/>
                  <a:gd name="T10" fmla="*/ 126 w 612"/>
                  <a:gd name="T11" fmla="*/ 357 h 378"/>
                  <a:gd name="T12" fmla="*/ 253 w 612"/>
                  <a:gd name="T13" fmla="*/ 369 h 378"/>
                  <a:gd name="T14" fmla="*/ 375 w 612"/>
                  <a:gd name="T15" fmla="*/ 374 h 378"/>
                  <a:gd name="T16" fmla="*/ 491 w 612"/>
                  <a:gd name="T17" fmla="*/ 335 h 378"/>
                  <a:gd name="T18" fmla="*/ 575 w 612"/>
                  <a:gd name="T19" fmla="*/ 277 h 378"/>
                  <a:gd name="T20" fmla="*/ 578 w 612"/>
                  <a:gd name="T21" fmla="*/ 94 h 378"/>
                  <a:gd name="T22" fmla="*/ 508 w 612"/>
                  <a:gd name="T23" fmla="*/ 49 h 378"/>
                  <a:gd name="T24" fmla="*/ 436 w 612"/>
                  <a:gd name="T25" fmla="*/ 7 h 378"/>
                  <a:gd name="T26" fmla="*/ 405 w 612"/>
                  <a:gd name="T27" fmla="*/ 102 h 378"/>
                  <a:gd name="T28" fmla="*/ 303 w 612"/>
                  <a:gd name="T29" fmla="*/ 135 h 378"/>
                  <a:gd name="T30" fmla="*/ 161 w 612"/>
                  <a:gd name="T31" fmla="*/ 2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2" h="378">
                    <a:moveTo>
                      <a:pt x="168" y="0"/>
                    </a:moveTo>
                    <a:cubicBezTo>
                      <a:pt x="148" y="5"/>
                      <a:pt x="126" y="25"/>
                      <a:pt x="106" y="34"/>
                    </a:cubicBezTo>
                    <a:cubicBezTo>
                      <a:pt x="87" y="43"/>
                      <a:pt x="67" y="53"/>
                      <a:pt x="51" y="67"/>
                    </a:cubicBezTo>
                    <a:cubicBezTo>
                      <a:pt x="17" y="95"/>
                      <a:pt x="8" y="133"/>
                      <a:pt x="4" y="174"/>
                    </a:cubicBezTo>
                    <a:cubicBezTo>
                      <a:pt x="0" y="214"/>
                      <a:pt x="4" y="260"/>
                      <a:pt x="21" y="294"/>
                    </a:cubicBezTo>
                    <a:cubicBezTo>
                      <a:pt x="43" y="338"/>
                      <a:pt x="81" y="349"/>
                      <a:pt x="126" y="357"/>
                    </a:cubicBezTo>
                    <a:cubicBezTo>
                      <a:pt x="168" y="363"/>
                      <a:pt x="211" y="361"/>
                      <a:pt x="253" y="369"/>
                    </a:cubicBezTo>
                    <a:cubicBezTo>
                      <a:pt x="292" y="377"/>
                      <a:pt x="334" y="378"/>
                      <a:pt x="375" y="374"/>
                    </a:cubicBezTo>
                    <a:cubicBezTo>
                      <a:pt x="420" y="369"/>
                      <a:pt x="451" y="352"/>
                      <a:pt x="491" y="335"/>
                    </a:cubicBezTo>
                    <a:cubicBezTo>
                      <a:pt x="520" y="321"/>
                      <a:pt x="557" y="306"/>
                      <a:pt x="575" y="277"/>
                    </a:cubicBezTo>
                    <a:cubicBezTo>
                      <a:pt x="600" y="234"/>
                      <a:pt x="612" y="135"/>
                      <a:pt x="578" y="94"/>
                    </a:cubicBezTo>
                    <a:cubicBezTo>
                      <a:pt x="559" y="71"/>
                      <a:pt x="534" y="63"/>
                      <a:pt x="508" y="49"/>
                    </a:cubicBezTo>
                    <a:cubicBezTo>
                      <a:pt x="485" y="37"/>
                      <a:pt x="460" y="17"/>
                      <a:pt x="436" y="7"/>
                    </a:cubicBezTo>
                    <a:cubicBezTo>
                      <a:pt x="433" y="52"/>
                      <a:pt x="447" y="71"/>
                      <a:pt x="405" y="102"/>
                    </a:cubicBezTo>
                    <a:cubicBezTo>
                      <a:pt x="375" y="124"/>
                      <a:pt x="339" y="134"/>
                      <a:pt x="303" y="135"/>
                    </a:cubicBezTo>
                    <a:cubicBezTo>
                      <a:pt x="236" y="135"/>
                      <a:pt x="162" y="96"/>
                      <a:pt x="161" y="20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22"/>
              <p:cNvSpPr>
                <a:spLocks/>
              </p:cNvSpPr>
              <p:nvPr/>
            </p:nvSpPr>
            <p:spPr bwMode="auto">
              <a:xfrm>
                <a:off x="4800" y="2775"/>
                <a:ext cx="235" cy="30"/>
              </a:xfrm>
              <a:custGeom>
                <a:avLst/>
                <a:gdLst>
                  <a:gd name="T0" fmla="*/ 0 w 287"/>
                  <a:gd name="T1" fmla="*/ 4 h 37"/>
                  <a:gd name="T2" fmla="*/ 45 w 287"/>
                  <a:gd name="T3" fmla="*/ 19 h 37"/>
                  <a:gd name="T4" fmla="*/ 79 w 287"/>
                  <a:gd name="T5" fmla="*/ 28 h 37"/>
                  <a:gd name="T6" fmla="*/ 111 w 287"/>
                  <a:gd name="T7" fmla="*/ 27 h 37"/>
                  <a:gd name="T8" fmla="*/ 150 w 287"/>
                  <a:gd name="T9" fmla="*/ 34 h 37"/>
                  <a:gd name="T10" fmla="*/ 216 w 287"/>
                  <a:gd name="T11" fmla="*/ 29 h 37"/>
                  <a:gd name="T12" fmla="*/ 279 w 287"/>
                  <a:gd name="T13" fmla="*/ 6 h 37"/>
                  <a:gd name="T14" fmla="*/ 287 w 287"/>
                  <a:gd name="T15" fmla="*/ 1 h 37"/>
                  <a:gd name="T16" fmla="*/ 211 w 287"/>
                  <a:gd name="T17" fmla="*/ 6 h 37"/>
                  <a:gd name="T18" fmla="*/ 130 w 287"/>
                  <a:gd name="T19" fmla="*/ 14 h 37"/>
                  <a:gd name="T20" fmla="*/ 71 w 287"/>
                  <a:gd name="T21" fmla="*/ 8 h 37"/>
                  <a:gd name="T22" fmla="*/ 41 w 287"/>
                  <a:gd name="T23" fmla="*/ 6 h 37"/>
                  <a:gd name="T24" fmla="*/ 8 w 287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7" h="37">
                    <a:moveTo>
                      <a:pt x="0" y="4"/>
                    </a:moveTo>
                    <a:cubicBezTo>
                      <a:pt x="10" y="15"/>
                      <a:pt x="31" y="17"/>
                      <a:pt x="45" y="19"/>
                    </a:cubicBezTo>
                    <a:cubicBezTo>
                      <a:pt x="57" y="21"/>
                      <a:pt x="68" y="27"/>
                      <a:pt x="79" y="28"/>
                    </a:cubicBezTo>
                    <a:cubicBezTo>
                      <a:pt x="90" y="30"/>
                      <a:pt x="100" y="27"/>
                      <a:pt x="111" y="27"/>
                    </a:cubicBezTo>
                    <a:cubicBezTo>
                      <a:pt x="124" y="27"/>
                      <a:pt x="136" y="32"/>
                      <a:pt x="150" y="34"/>
                    </a:cubicBezTo>
                    <a:cubicBezTo>
                      <a:pt x="172" y="37"/>
                      <a:pt x="195" y="32"/>
                      <a:pt x="216" y="29"/>
                    </a:cubicBezTo>
                    <a:cubicBezTo>
                      <a:pt x="237" y="25"/>
                      <a:pt x="260" y="17"/>
                      <a:pt x="279" y="6"/>
                    </a:cubicBezTo>
                    <a:cubicBezTo>
                      <a:pt x="282" y="5"/>
                      <a:pt x="285" y="3"/>
                      <a:pt x="287" y="1"/>
                    </a:cubicBezTo>
                    <a:cubicBezTo>
                      <a:pt x="262" y="0"/>
                      <a:pt x="236" y="5"/>
                      <a:pt x="211" y="6"/>
                    </a:cubicBezTo>
                    <a:cubicBezTo>
                      <a:pt x="183" y="8"/>
                      <a:pt x="157" y="13"/>
                      <a:pt x="130" y="14"/>
                    </a:cubicBezTo>
                    <a:cubicBezTo>
                      <a:pt x="111" y="15"/>
                      <a:pt x="91" y="10"/>
                      <a:pt x="71" y="8"/>
                    </a:cubicBezTo>
                    <a:cubicBezTo>
                      <a:pt x="61" y="6"/>
                      <a:pt x="52" y="6"/>
                      <a:pt x="41" y="6"/>
                    </a:cubicBezTo>
                    <a:cubicBezTo>
                      <a:pt x="30" y="7"/>
                      <a:pt x="18" y="1"/>
                      <a:pt x="8" y="3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23"/>
              <p:cNvSpPr>
                <a:spLocks/>
              </p:cNvSpPr>
              <p:nvPr/>
            </p:nvSpPr>
            <p:spPr bwMode="auto">
              <a:xfrm>
                <a:off x="4820" y="2785"/>
                <a:ext cx="139" cy="119"/>
              </a:xfrm>
              <a:custGeom>
                <a:avLst/>
                <a:gdLst>
                  <a:gd name="T0" fmla="*/ 81 w 170"/>
                  <a:gd name="T1" fmla="*/ 9 h 146"/>
                  <a:gd name="T2" fmla="*/ 45 w 170"/>
                  <a:gd name="T3" fmla="*/ 39 h 146"/>
                  <a:gd name="T4" fmla="*/ 17 w 170"/>
                  <a:gd name="T5" fmla="*/ 57 h 146"/>
                  <a:gd name="T6" fmla="*/ 19 w 170"/>
                  <a:gd name="T7" fmla="*/ 82 h 146"/>
                  <a:gd name="T8" fmla="*/ 55 w 170"/>
                  <a:gd name="T9" fmla="*/ 92 h 146"/>
                  <a:gd name="T10" fmla="*/ 49 w 170"/>
                  <a:gd name="T11" fmla="*/ 130 h 146"/>
                  <a:gd name="T12" fmla="*/ 91 w 170"/>
                  <a:gd name="T13" fmla="*/ 120 h 146"/>
                  <a:gd name="T14" fmla="*/ 145 w 170"/>
                  <a:gd name="T15" fmla="*/ 143 h 146"/>
                  <a:gd name="T16" fmla="*/ 157 w 170"/>
                  <a:gd name="T17" fmla="*/ 130 h 146"/>
                  <a:gd name="T18" fmla="*/ 152 w 170"/>
                  <a:gd name="T19" fmla="*/ 103 h 146"/>
                  <a:gd name="T20" fmla="*/ 128 w 170"/>
                  <a:gd name="T2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0" h="146">
                    <a:moveTo>
                      <a:pt x="81" y="9"/>
                    </a:moveTo>
                    <a:cubicBezTo>
                      <a:pt x="67" y="13"/>
                      <a:pt x="55" y="29"/>
                      <a:pt x="45" y="39"/>
                    </a:cubicBezTo>
                    <a:cubicBezTo>
                      <a:pt x="35" y="49"/>
                      <a:pt x="29" y="53"/>
                      <a:pt x="17" y="57"/>
                    </a:cubicBezTo>
                    <a:cubicBezTo>
                      <a:pt x="0" y="62"/>
                      <a:pt x="2" y="75"/>
                      <a:pt x="19" y="82"/>
                    </a:cubicBezTo>
                    <a:cubicBezTo>
                      <a:pt x="31" y="88"/>
                      <a:pt x="46" y="84"/>
                      <a:pt x="55" y="92"/>
                    </a:cubicBezTo>
                    <a:cubicBezTo>
                      <a:pt x="32" y="95"/>
                      <a:pt x="33" y="118"/>
                      <a:pt x="49" y="130"/>
                    </a:cubicBezTo>
                    <a:cubicBezTo>
                      <a:pt x="67" y="143"/>
                      <a:pt x="82" y="138"/>
                      <a:pt x="91" y="120"/>
                    </a:cubicBezTo>
                    <a:cubicBezTo>
                      <a:pt x="109" y="128"/>
                      <a:pt x="126" y="138"/>
                      <a:pt x="145" y="143"/>
                    </a:cubicBezTo>
                    <a:cubicBezTo>
                      <a:pt x="159" y="146"/>
                      <a:pt x="163" y="145"/>
                      <a:pt x="157" y="130"/>
                    </a:cubicBezTo>
                    <a:cubicBezTo>
                      <a:pt x="151" y="117"/>
                      <a:pt x="148" y="117"/>
                      <a:pt x="152" y="103"/>
                    </a:cubicBezTo>
                    <a:cubicBezTo>
                      <a:pt x="164" y="64"/>
                      <a:pt x="170" y="21"/>
                      <a:pt x="128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24"/>
              <p:cNvSpPr>
                <a:spLocks/>
              </p:cNvSpPr>
              <p:nvPr/>
            </p:nvSpPr>
            <p:spPr bwMode="auto">
              <a:xfrm>
                <a:off x="4584" y="2352"/>
                <a:ext cx="126" cy="165"/>
              </a:xfrm>
              <a:custGeom>
                <a:avLst/>
                <a:gdLst>
                  <a:gd name="T0" fmla="*/ 154 w 154"/>
                  <a:gd name="T1" fmla="*/ 107 h 202"/>
                  <a:gd name="T2" fmla="*/ 53 w 154"/>
                  <a:gd name="T3" fmla="*/ 37 h 202"/>
                  <a:gd name="T4" fmla="*/ 4 w 154"/>
                  <a:gd name="T5" fmla="*/ 74 h 202"/>
                  <a:gd name="T6" fmla="*/ 151 w 154"/>
                  <a:gd name="T7" fmla="*/ 107 h 202"/>
                  <a:gd name="T8" fmla="*/ 142 w 154"/>
                  <a:gd name="T9" fmla="*/ 1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02">
                    <a:moveTo>
                      <a:pt x="154" y="107"/>
                    </a:moveTo>
                    <a:cubicBezTo>
                      <a:pt x="112" y="104"/>
                      <a:pt x="80" y="63"/>
                      <a:pt x="53" y="37"/>
                    </a:cubicBezTo>
                    <a:cubicBezTo>
                      <a:pt x="17" y="0"/>
                      <a:pt x="0" y="33"/>
                      <a:pt x="4" y="74"/>
                    </a:cubicBezTo>
                    <a:cubicBezTo>
                      <a:pt x="12" y="159"/>
                      <a:pt x="125" y="202"/>
                      <a:pt x="151" y="107"/>
                    </a:cubicBezTo>
                    <a:cubicBezTo>
                      <a:pt x="149" y="101"/>
                      <a:pt x="146" y="102"/>
                      <a:pt x="142" y="101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25"/>
              <p:cNvSpPr>
                <a:spLocks noEditPoints="1"/>
              </p:cNvSpPr>
              <p:nvPr/>
            </p:nvSpPr>
            <p:spPr bwMode="auto">
              <a:xfrm>
                <a:off x="4581" y="2363"/>
                <a:ext cx="133" cy="126"/>
              </a:xfrm>
              <a:custGeom>
                <a:avLst/>
                <a:gdLst>
                  <a:gd name="T0" fmla="*/ 21 w 163"/>
                  <a:gd name="T1" fmla="*/ 3 h 154"/>
                  <a:gd name="T2" fmla="*/ 3 w 163"/>
                  <a:gd name="T3" fmla="*/ 61 h 154"/>
                  <a:gd name="T4" fmla="*/ 88 w 163"/>
                  <a:gd name="T5" fmla="*/ 151 h 154"/>
                  <a:gd name="T6" fmla="*/ 159 w 163"/>
                  <a:gd name="T7" fmla="*/ 97 h 154"/>
                  <a:gd name="T8" fmla="*/ 163 w 163"/>
                  <a:gd name="T9" fmla="*/ 93 h 154"/>
                  <a:gd name="T10" fmla="*/ 163 w 163"/>
                  <a:gd name="T11" fmla="*/ 93 h 154"/>
                  <a:gd name="T12" fmla="*/ 158 w 163"/>
                  <a:gd name="T13" fmla="*/ 87 h 154"/>
                  <a:gd name="T14" fmla="*/ 157 w 163"/>
                  <a:gd name="T15" fmla="*/ 87 h 154"/>
                  <a:gd name="T16" fmla="*/ 150 w 163"/>
                  <a:gd name="T17" fmla="*/ 82 h 154"/>
                  <a:gd name="T18" fmla="*/ 148 w 163"/>
                  <a:gd name="T19" fmla="*/ 82 h 154"/>
                  <a:gd name="T20" fmla="*/ 142 w 163"/>
                  <a:gd name="T21" fmla="*/ 84 h 154"/>
                  <a:gd name="T22" fmla="*/ 71 w 163"/>
                  <a:gd name="T23" fmla="*/ 30 h 154"/>
                  <a:gd name="T24" fmla="*/ 61 w 163"/>
                  <a:gd name="T25" fmla="*/ 19 h 154"/>
                  <a:gd name="T26" fmla="*/ 21 w 163"/>
                  <a:gd name="T27" fmla="*/ 3 h 154"/>
                  <a:gd name="T28" fmla="*/ 89 w 163"/>
                  <a:gd name="T29" fmla="*/ 141 h 154"/>
                  <a:gd name="T30" fmla="*/ 13 w 163"/>
                  <a:gd name="T31" fmla="*/ 60 h 154"/>
                  <a:gd name="T32" fmla="*/ 25 w 163"/>
                  <a:gd name="T33" fmla="*/ 13 h 154"/>
                  <a:gd name="T34" fmla="*/ 53 w 163"/>
                  <a:gd name="T35" fmla="*/ 26 h 154"/>
                  <a:gd name="T36" fmla="*/ 64 w 163"/>
                  <a:gd name="T37" fmla="*/ 37 h 154"/>
                  <a:gd name="T38" fmla="*/ 148 w 163"/>
                  <a:gd name="T39" fmla="*/ 96 h 154"/>
                  <a:gd name="T40" fmla="*/ 89 w 163"/>
                  <a:gd name="T41" fmla="*/ 14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3" h="154">
                    <a:moveTo>
                      <a:pt x="21" y="3"/>
                    </a:moveTo>
                    <a:cubicBezTo>
                      <a:pt x="7" y="10"/>
                      <a:pt x="0" y="32"/>
                      <a:pt x="3" y="61"/>
                    </a:cubicBezTo>
                    <a:cubicBezTo>
                      <a:pt x="8" y="113"/>
                      <a:pt x="50" y="148"/>
                      <a:pt x="88" y="151"/>
                    </a:cubicBezTo>
                    <a:cubicBezTo>
                      <a:pt x="121" y="154"/>
                      <a:pt x="147" y="134"/>
                      <a:pt x="159" y="97"/>
                    </a:cubicBezTo>
                    <a:cubicBezTo>
                      <a:pt x="161" y="97"/>
                      <a:pt x="163" y="95"/>
                      <a:pt x="163" y="93"/>
                    </a:cubicBezTo>
                    <a:cubicBezTo>
                      <a:pt x="163" y="93"/>
                      <a:pt x="163" y="93"/>
                      <a:pt x="163" y="93"/>
                    </a:cubicBezTo>
                    <a:cubicBezTo>
                      <a:pt x="163" y="90"/>
                      <a:pt x="161" y="88"/>
                      <a:pt x="158" y="87"/>
                    </a:cubicBezTo>
                    <a:cubicBezTo>
                      <a:pt x="158" y="87"/>
                      <a:pt x="158" y="87"/>
                      <a:pt x="157" y="87"/>
                    </a:cubicBezTo>
                    <a:cubicBezTo>
                      <a:pt x="155" y="84"/>
                      <a:pt x="152" y="83"/>
                      <a:pt x="150" y="82"/>
                    </a:cubicBezTo>
                    <a:cubicBezTo>
                      <a:pt x="148" y="82"/>
                      <a:pt x="148" y="82"/>
                      <a:pt x="148" y="82"/>
                    </a:cubicBezTo>
                    <a:cubicBezTo>
                      <a:pt x="145" y="81"/>
                      <a:pt x="143" y="82"/>
                      <a:pt x="142" y="84"/>
                    </a:cubicBezTo>
                    <a:cubicBezTo>
                      <a:pt x="115" y="75"/>
                      <a:pt x="91" y="51"/>
                      <a:pt x="71" y="3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42" y="0"/>
                      <a:pt x="28" y="0"/>
                      <a:pt x="21" y="3"/>
                    </a:cubicBezTo>
                    <a:close/>
                    <a:moveTo>
                      <a:pt x="89" y="141"/>
                    </a:moveTo>
                    <a:cubicBezTo>
                      <a:pt x="55" y="138"/>
                      <a:pt x="17" y="107"/>
                      <a:pt x="13" y="60"/>
                    </a:cubicBezTo>
                    <a:cubicBezTo>
                      <a:pt x="11" y="36"/>
                      <a:pt x="16" y="17"/>
                      <a:pt x="25" y="13"/>
                    </a:cubicBezTo>
                    <a:cubicBezTo>
                      <a:pt x="32" y="10"/>
                      <a:pt x="42" y="14"/>
                      <a:pt x="53" y="26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87" y="61"/>
                      <a:pt x="114" y="89"/>
                      <a:pt x="148" y="96"/>
                    </a:cubicBezTo>
                    <a:cubicBezTo>
                      <a:pt x="138" y="127"/>
                      <a:pt x="117" y="144"/>
                      <a:pt x="89" y="14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26"/>
              <p:cNvSpPr>
                <a:spLocks/>
              </p:cNvSpPr>
              <p:nvPr/>
            </p:nvSpPr>
            <p:spPr bwMode="auto">
              <a:xfrm>
                <a:off x="5143" y="2338"/>
                <a:ext cx="119" cy="110"/>
              </a:xfrm>
              <a:custGeom>
                <a:avLst/>
                <a:gdLst>
                  <a:gd name="T0" fmla="*/ 0 w 145"/>
                  <a:gd name="T1" fmla="*/ 85 h 135"/>
                  <a:gd name="T2" fmla="*/ 91 w 145"/>
                  <a:gd name="T3" fmla="*/ 35 h 135"/>
                  <a:gd name="T4" fmla="*/ 127 w 145"/>
                  <a:gd name="T5" fmla="*/ 17 h 135"/>
                  <a:gd name="T6" fmla="*/ 144 w 145"/>
                  <a:gd name="T7" fmla="*/ 65 h 135"/>
                  <a:gd name="T8" fmla="*/ 83 w 145"/>
                  <a:gd name="T9" fmla="*/ 130 h 135"/>
                  <a:gd name="T10" fmla="*/ 3 w 145"/>
                  <a:gd name="T11" fmla="*/ 97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35">
                    <a:moveTo>
                      <a:pt x="0" y="85"/>
                    </a:moveTo>
                    <a:cubicBezTo>
                      <a:pt x="15" y="114"/>
                      <a:pt x="79" y="53"/>
                      <a:pt x="91" y="35"/>
                    </a:cubicBezTo>
                    <a:cubicBezTo>
                      <a:pt x="101" y="20"/>
                      <a:pt x="101" y="0"/>
                      <a:pt x="127" y="17"/>
                    </a:cubicBezTo>
                    <a:cubicBezTo>
                      <a:pt x="142" y="27"/>
                      <a:pt x="145" y="48"/>
                      <a:pt x="144" y="65"/>
                    </a:cubicBezTo>
                    <a:cubicBezTo>
                      <a:pt x="143" y="104"/>
                      <a:pt x="121" y="123"/>
                      <a:pt x="83" y="130"/>
                    </a:cubicBezTo>
                    <a:cubicBezTo>
                      <a:pt x="55" y="135"/>
                      <a:pt x="5" y="134"/>
                      <a:pt x="3" y="9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27"/>
              <p:cNvSpPr>
                <a:spLocks noEditPoints="1"/>
              </p:cNvSpPr>
              <p:nvPr/>
            </p:nvSpPr>
            <p:spPr bwMode="auto">
              <a:xfrm>
                <a:off x="5139" y="2342"/>
                <a:ext cx="127" cy="110"/>
              </a:xfrm>
              <a:custGeom>
                <a:avLst/>
                <a:gdLst>
                  <a:gd name="T0" fmla="*/ 112 w 155"/>
                  <a:gd name="T1" fmla="*/ 1 h 134"/>
                  <a:gd name="T2" fmla="*/ 97 w 155"/>
                  <a:gd name="T3" fmla="*/ 18 h 134"/>
                  <a:gd name="T4" fmla="*/ 92 w 155"/>
                  <a:gd name="T5" fmla="*/ 27 h 134"/>
                  <a:gd name="T6" fmla="*/ 17 w 155"/>
                  <a:gd name="T7" fmla="*/ 83 h 134"/>
                  <a:gd name="T8" fmla="*/ 10 w 155"/>
                  <a:gd name="T9" fmla="*/ 78 h 134"/>
                  <a:gd name="T10" fmla="*/ 3 w 155"/>
                  <a:gd name="T11" fmla="*/ 76 h 134"/>
                  <a:gd name="T12" fmla="*/ 0 w 155"/>
                  <a:gd name="T13" fmla="*/ 80 h 134"/>
                  <a:gd name="T14" fmla="*/ 1 w 155"/>
                  <a:gd name="T15" fmla="*/ 83 h 134"/>
                  <a:gd name="T16" fmla="*/ 6 w 155"/>
                  <a:gd name="T17" fmla="*/ 88 h 134"/>
                  <a:gd name="T18" fmla="*/ 3 w 155"/>
                  <a:gd name="T19" fmla="*/ 92 h 134"/>
                  <a:gd name="T20" fmla="*/ 3 w 155"/>
                  <a:gd name="T21" fmla="*/ 92 h 134"/>
                  <a:gd name="T22" fmla="*/ 17 w 155"/>
                  <a:gd name="T23" fmla="*/ 119 h 134"/>
                  <a:gd name="T24" fmla="*/ 89 w 155"/>
                  <a:gd name="T25" fmla="*/ 130 h 134"/>
                  <a:gd name="T26" fmla="*/ 154 w 155"/>
                  <a:gd name="T27" fmla="*/ 60 h 134"/>
                  <a:gd name="T28" fmla="*/ 135 w 155"/>
                  <a:gd name="T29" fmla="*/ 8 h 134"/>
                  <a:gd name="T30" fmla="*/ 112 w 155"/>
                  <a:gd name="T31" fmla="*/ 1 h 134"/>
                  <a:gd name="T32" fmla="*/ 100 w 155"/>
                  <a:gd name="T33" fmla="*/ 33 h 134"/>
                  <a:gd name="T34" fmla="*/ 106 w 155"/>
                  <a:gd name="T35" fmla="*/ 22 h 134"/>
                  <a:gd name="T36" fmla="*/ 114 w 155"/>
                  <a:gd name="T37" fmla="*/ 11 h 134"/>
                  <a:gd name="T38" fmla="*/ 129 w 155"/>
                  <a:gd name="T39" fmla="*/ 16 h 134"/>
                  <a:gd name="T40" fmla="*/ 144 w 155"/>
                  <a:gd name="T41" fmla="*/ 60 h 134"/>
                  <a:gd name="T42" fmla="*/ 87 w 155"/>
                  <a:gd name="T43" fmla="*/ 120 h 134"/>
                  <a:gd name="T44" fmla="*/ 23 w 155"/>
                  <a:gd name="T45" fmla="*/ 111 h 134"/>
                  <a:gd name="T46" fmla="*/ 14 w 155"/>
                  <a:gd name="T47" fmla="*/ 92 h 134"/>
                  <a:gd name="T48" fmla="*/ 16 w 155"/>
                  <a:gd name="T49" fmla="*/ 93 h 134"/>
                  <a:gd name="T50" fmla="*/ 100 w 155"/>
                  <a:gd name="T51" fmla="*/ 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5" h="134">
                    <a:moveTo>
                      <a:pt x="112" y="1"/>
                    </a:moveTo>
                    <a:cubicBezTo>
                      <a:pt x="104" y="3"/>
                      <a:pt x="100" y="11"/>
                      <a:pt x="97" y="18"/>
                    </a:cubicBezTo>
                    <a:cubicBezTo>
                      <a:pt x="92" y="27"/>
                      <a:pt x="92" y="27"/>
                      <a:pt x="92" y="27"/>
                    </a:cubicBezTo>
                    <a:cubicBezTo>
                      <a:pt x="80" y="43"/>
                      <a:pt x="36" y="84"/>
                      <a:pt x="17" y="83"/>
                    </a:cubicBezTo>
                    <a:cubicBezTo>
                      <a:pt x="14" y="83"/>
                      <a:pt x="11" y="81"/>
                      <a:pt x="10" y="78"/>
                    </a:cubicBezTo>
                    <a:cubicBezTo>
                      <a:pt x="9" y="76"/>
                      <a:pt x="6" y="75"/>
                      <a:pt x="3" y="76"/>
                    </a:cubicBezTo>
                    <a:cubicBezTo>
                      <a:pt x="1" y="77"/>
                      <a:pt x="0" y="78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5"/>
                      <a:pt x="4" y="87"/>
                      <a:pt x="6" y="88"/>
                    </a:cubicBezTo>
                    <a:cubicBezTo>
                      <a:pt x="4" y="89"/>
                      <a:pt x="3" y="90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4" y="104"/>
                      <a:pt x="8" y="113"/>
                      <a:pt x="17" y="119"/>
                    </a:cubicBezTo>
                    <a:cubicBezTo>
                      <a:pt x="35" y="134"/>
                      <a:pt x="67" y="134"/>
                      <a:pt x="89" y="130"/>
                    </a:cubicBezTo>
                    <a:cubicBezTo>
                      <a:pt x="132" y="122"/>
                      <a:pt x="154" y="99"/>
                      <a:pt x="154" y="60"/>
                    </a:cubicBezTo>
                    <a:cubicBezTo>
                      <a:pt x="155" y="34"/>
                      <a:pt x="149" y="17"/>
                      <a:pt x="135" y="8"/>
                    </a:cubicBezTo>
                    <a:cubicBezTo>
                      <a:pt x="125" y="2"/>
                      <a:pt x="118" y="0"/>
                      <a:pt x="112" y="1"/>
                    </a:cubicBezTo>
                    <a:close/>
                    <a:moveTo>
                      <a:pt x="100" y="33"/>
                    </a:moveTo>
                    <a:cubicBezTo>
                      <a:pt x="100" y="33"/>
                      <a:pt x="106" y="22"/>
                      <a:pt x="106" y="22"/>
                    </a:cubicBezTo>
                    <a:cubicBezTo>
                      <a:pt x="109" y="17"/>
                      <a:pt x="111" y="12"/>
                      <a:pt x="114" y="11"/>
                    </a:cubicBezTo>
                    <a:cubicBezTo>
                      <a:pt x="117" y="10"/>
                      <a:pt x="122" y="12"/>
                      <a:pt x="129" y="16"/>
                    </a:cubicBezTo>
                    <a:cubicBezTo>
                      <a:pt x="140" y="23"/>
                      <a:pt x="145" y="38"/>
                      <a:pt x="144" y="60"/>
                    </a:cubicBezTo>
                    <a:cubicBezTo>
                      <a:pt x="143" y="94"/>
                      <a:pt x="125" y="113"/>
                      <a:pt x="87" y="120"/>
                    </a:cubicBezTo>
                    <a:cubicBezTo>
                      <a:pt x="65" y="124"/>
                      <a:pt x="37" y="123"/>
                      <a:pt x="23" y="111"/>
                    </a:cubicBezTo>
                    <a:cubicBezTo>
                      <a:pt x="17" y="107"/>
                      <a:pt x="14" y="100"/>
                      <a:pt x="14" y="92"/>
                    </a:cubicBezTo>
                    <a:cubicBezTo>
                      <a:pt x="14" y="92"/>
                      <a:pt x="15" y="93"/>
                      <a:pt x="16" y="93"/>
                    </a:cubicBezTo>
                    <a:cubicBezTo>
                      <a:pt x="44" y="95"/>
                      <a:pt x="92" y="45"/>
                      <a:pt x="100" y="3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28"/>
              <p:cNvSpPr>
                <a:spLocks/>
              </p:cNvSpPr>
              <p:nvPr/>
            </p:nvSpPr>
            <p:spPr bwMode="auto">
              <a:xfrm>
                <a:off x="4416" y="2432"/>
                <a:ext cx="181" cy="808"/>
              </a:xfrm>
              <a:custGeom>
                <a:avLst/>
                <a:gdLst>
                  <a:gd name="T0" fmla="*/ 213 w 222"/>
                  <a:gd name="T1" fmla="*/ 1 h 990"/>
                  <a:gd name="T2" fmla="*/ 127 w 222"/>
                  <a:gd name="T3" fmla="*/ 121 h 990"/>
                  <a:gd name="T4" fmla="*/ 114 w 222"/>
                  <a:gd name="T5" fmla="*/ 190 h 990"/>
                  <a:gd name="T6" fmla="*/ 125 w 222"/>
                  <a:gd name="T7" fmla="*/ 261 h 990"/>
                  <a:gd name="T8" fmla="*/ 99 w 222"/>
                  <a:gd name="T9" fmla="*/ 264 h 990"/>
                  <a:gd name="T10" fmla="*/ 7 w 222"/>
                  <a:gd name="T11" fmla="*/ 421 h 990"/>
                  <a:gd name="T12" fmla="*/ 0 w 222"/>
                  <a:gd name="T13" fmla="*/ 482 h 990"/>
                  <a:gd name="T14" fmla="*/ 56 w 222"/>
                  <a:gd name="T15" fmla="*/ 619 h 990"/>
                  <a:gd name="T16" fmla="*/ 12 w 222"/>
                  <a:gd name="T17" fmla="*/ 750 h 990"/>
                  <a:gd name="T18" fmla="*/ 17 w 222"/>
                  <a:gd name="T19" fmla="*/ 808 h 990"/>
                  <a:gd name="T20" fmla="*/ 64 w 222"/>
                  <a:gd name="T21" fmla="*/ 933 h 990"/>
                  <a:gd name="T22" fmla="*/ 91 w 222"/>
                  <a:gd name="T23" fmla="*/ 986 h 990"/>
                  <a:gd name="T24" fmla="*/ 97 w 222"/>
                  <a:gd name="T25" fmla="*/ 989 h 990"/>
                  <a:gd name="T26" fmla="*/ 100 w 222"/>
                  <a:gd name="T27" fmla="*/ 982 h 990"/>
                  <a:gd name="T28" fmla="*/ 73 w 222"/>
                  <a:gd name="T29" fmla="*/ 928 h 990"/>
                  <a:gd name="T30" fmla="*/ 27 w 222"/>
                  <a:gd name="T31" fmla="*/ 807 h 990"/>
                  <a:gd name="T32" fmla="*/ 66 w 222"/>
                  <a:gd name="T33" fmla="*/ 623 h 990"/>
                  <a:gd name="T34" fmla="*/ 68 w 222"/>
                  <a:gd name="T35" fmla="*/ 619 h 990"/>
                  <a:gd name="T36" fmla="*/ 66 w 222"/>
                  <a:gd name="T37" fmla="*/ 615 h 990"/>
                  <a:gd name="T38" fmla="*/ 17 w 222"/>
                  <a:gd name="T39" fmla="*/ 423 h 990"/>
                  <a:gd name="T40" fmla="*/ 104 w 222"/>
                  <a:gd name="T41" fmla="*/ 274 h 990"/>
                  <a:gd name="T42" fmla="*/ 130 w 222"/>
                  <a:gd name="T43" fmla="*/ 272 h 990"/>
                  <a:gd name="T44" fmla="*/ 136 w 222"/>
                  <a:gd name="T45" fmla="*/ 271 h 990"/>
                  <a:gd name="T46" fmla="*/ 137 w 222"/>
                  <a:gd name="T47" fmla="*/ 266 h 990"/>
                  <a:gd name="T48" fmla="*/ 136 w 222"/>
                  <a:gd name="T49" fmla="*/ 125 h 990"/>
                  <a:gd name="T50" fmla="*/ 218 w 222"/>
                  <a:gd name="T51" fmla="*/ 10 h 990"/>
                  <a:gd name="T52" fmla="*/ 220 w 222"/>
                  <a:gd name="T53" fmla="*/ 3 h 990"/>
                  <a:gd name="T54" fmla="*/ 213 w 222"/>
                  <a:gd name="T55" fmla="*/ 1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2" h="990">
                    <a:moveTo>
                      <a:pt x="213" y="1"/>
                    </a:moveTo>
                    <a:cubicBezTo>
                      <a:pt x="171" y="23"/>
                      <a:pt x="138" y="92"/>
                      <a:pt x="127" y="121"/>
                    </a:cubicBezTo>
                    <a:cubicBezTo>
                      <a:pt x="118" y="142"/>
                      <a:pt x="114" y="165"/>
                      <a:pt x="114" y="190"/>
                    </a:cubicBezTo>
                    <a:cubicBezTo>
                      <a:pt x="114" y="213"/>
                      <a:pt x="118" y="237"/>
                      <a:pt x="125" y="261"/>
                    </a:cubicBezTo>
                    <a:cubicBezTo>
                      <a:pt x="117" y="259"/>
                      <a:pt x="108" y="260"/>
                      <a:pt x="99" y="264"/>
                    </a:cubicBezTo>
                    <a:cubicBezTo>
                      <a:pt x="51" y="289"/>
                      <a:pt x="13" y="396"/>
                      <a:pt x="7" y="421"/>
                    </a:cubicBezTo>
                    <a:cubicBezTo>
                      <a:pt x="3" y="443"/>
                      <a:pt x="0" y="463"/>
                      <a:pt x="0" y="482"/>
                    </a:cubicBezTo>
                    <a:cubicBezTo>
                      <a:pt x="0" y="535"/>
                      <a:pt x="18" y="577"/>
                      <a:pt x="56" y="619"/>
                    </a:cubicBezTo>
                    <a:cubicBezTo>
                      <a:pt x="22" y="652"/>
                      <a:pt x="12" y="704"/>
                      <a:pt x="12" y="750"/>
                    </a:cubicBezTo>
                    <a:cubicBezTo>
                      <a:pt x="12" y="772"/>
                      <a:pt x="14" y="792"/>
                      <a:pt x="17" y="808"/>
                    </a:cubicBezTo>
                    <a:cubicBezTo>
                      <a:pt x="24" y="856"/>
                      <a:pt x="44" y="895"/>
                      <a:pt x="64" y="933"/>
                    </a:cubicBezTo>
                    <a:cubicBezTo>
                      <a:pt x="73" y="950"/>
                      <a:pt x="83" y="968"/>
                      <a:pt x="91" y="986"/>
                    </a:cubicBezTo>
                    <a:cubicBezTo>
                      <a:pt x="92" y="988"/>
                      <a:pt x="95" y="990"/>
                      <a:pt x="97" y="989"/>
                    </a:cubicBezTo>
                    <a:cubicBezTo>
                      <a:pt x="100" y="987"/>
                      <a:pt x="101" y="984"/>
                      <a:pt x="100" y="982"/>
                    </a:cubicBezTo>
                    <a:cubicBezTo>
                      <a:pt x="92" y="963"/>
                      <a:pt x="82" y="945"/>
                      <a:pt x="73" y="928"/>
                    </a:cubicBezTo>
                    <a:cubicBezTo>
                      <a:pt x="53" y="889"/>
                      <a:pt x="33" y="853"/>
                      <a:pt x="27" y="807"/>
                    </a:cubicBezTo>
                    <a:cubicBezTo>
                      <a:pt x="20" y="758"/>
                      <a:pt x="15" y="669"/>
                      <a:pt x="66" y="623"/>
                    </a:cubicBezTo>
                    <a:cubicBezTo>
                      <a:pt x="67" y="622"/>
                      <a:pt x="68" y="620"/>
                      <a:pt x="68" y="619"/>
                    </a:cubicBezTo>
                    <a:cubicBezTo>
                      <a:pt x="68" y="618"/>
                      <a:pt x="67" y="616"/>
                      <a:pt x="66" y="615"/>
                    </a:cubicBezTo>
                    <a:cubicBezTo>
                      <a:pt x="15" y="561"/>
                      <a:pt x="0" y="503"/>
                      <a:pt x="17" y="423"/>
                    </a:cubicBezTo>
                    <a:cubicBezTo>
                      <a:pt x="23" y="395"/>
                      <a:pt x="61" y="295"/>
                      <a:pt x="104" y="274"/>
                    </a:cubicBezTo>
                    <a:cubicBezTo>
                      <a:pt x="113" y="269"/>
                      <a:pt x="122" y="268"/>
                      <a:pt x="130" y="272"/>
                    </a:cubicBezTo>
                    <a:cubicBezTo>
                      <a:pt x="132" y="273"/>
                      <a:pt x="134" y="272"/>
                      <a:pt x="136" y="271"/>
                    </a:cubicBezTo>
                    <a:cubicBezTo>
                      <a:pt x="137" y="270"/>
                      <a:pt x="138" y="267"/>
                      <a:pt x="137" y="266"/>
                    </a:cubicBezTo>
                    <a:cubicBezTo>
                      <a:pt x="120" y="215"/>
                      <a:pt x="119" y="165"/>
                      <a:pt x="136" y="125"/>
                    </a:cubicBezTo>
                    <a:cubicBezTo>
                      <a:pt x="147" y="97"/>
                      <a:pt x="178" y="31"/>
                      <a:pt x="218" y="10"/>
                    </a:cubicBezTo>
                    <a:cubicBezTo>
                      <a:pt x="221" y="9"/>
                      <a:pt x="222" y="6"/>
                      <a:pt x="220" y="3"/>
                    </a:cubicBezTo>
                    <a:cubicBezTo>
                      <a:pt x="219" y="1"/>
                      <a:pt x="216" y="0"/>
                      <a:pt x="21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29"/>
              <p:cNvSpPr>
                <a:spLocks/>
              </p:cNvSpPr>
              <p:nvPr/>
            </p:nvSpPr>
            <p:spPr bwMode="auto">
              <a:xfrm>
                <a:off x="4633" y="2270"/>
                <a:ext cx="570" cy="128"/>
              </a:xfrm>
              <a:custGeom>
                <a:avLst/>
                <a:gdLst>
                  <a:gd name="T0" fmla="*/ 364 w 698"/>
                  <a:gd name="T1" fmla="*/ 6 h 157"/>
                  <a:gd name="T2" fmla="*/ 241 w 698"/>
                  <a:gd name="T3" fmla="*/ 46 h 157"/>
                  <a:gd name="T4" fmla="*/ 232 w 698"/>
                  <a:gd name="T5" fmla="*/ 52 h 157"/>
                  <a:gd name="T6" fmla="*/ 166 w 698"/>
                  <a:gd name="T7" fmla="*/ 121 h 157"/>
                  <a:gd name="T8" fmla="*/ 32 w 698"/>
                  <a:gd name="T9" fmla="*/ 119 h 157"/>
                  <a:gd name="T10" fmla="*/ 1 w 698"/>
                  <a:gd name="T11" fmla="*/ 150 h 157"/>
                  <a:gd name="T12" fmla="*/ 4 w 698"/>
                  <a:gd name="T13" fmla="*/ 157 h 157"/>
                  <a:gd name="T14" fmla="*/ 10 w 698"/>
                  <a:gd name="T15" fmla="*/ 153 h 157"/>
                  <a:gd name="T16" fmla="*/ 36 w 698"/>
                  <a:gd name="T17" fmla="*/ 128 h 157"/>
                  <a:gd name="T18" fmla="*/ 168 w 698"/>
                  <a:gd name="T19" fmla="*/ 133 h 157"/>
                  <a:gd name="T20" fmla="*/ 172 w 698"/>
                  <a:gd name="T21" fmla="*/ 132 h 157"/>
                  <a:gd name="T22" fmla="*/ 175 w 698"/>
                  <a:gd name="T23" fmla="*/ 128 h 157"/>
                  <a:gd name="T24" fmla="*/ 237 w 698"/>
                  <a:gd name="T25" fmla="*/ 61 h 157"/>
                  <a:gd name="T26" fmla="*/ 247 w 698"/>
                  <a:gd name="T27" fmla="*/ 54 h 157"/>
                  <a:gd name="T28" fmla="*/ 364 w 698"/>
                  <a:gd name="T29" fmla="*/ 16 h 157"/>
                  <a:gd name="T30" fmla="*/ 580 w 698"/>
                  <a:gd name="T31" fmla="*/ 116 h 157"/>
                  <a:gd name="T32" fmla="*/ 587 w 698"/>
                  <a:gd name="T33" fmla="*/ 118 h 157"/>
                  <a:gd name="T34" fmla="*/ 647 w 698"/>
                  <a:gd name="T35" fmla="*/ 118 h 157"/>
                  <a:gd name="T36" fmla="*/ 670 w 698"/>
                  <a:gd name="T37" fmla="*/ 128 h 157"/>
                  <a:gd name="T38" fmla="*/ 695 w 698"/>
                  <a:gd name="T39" fmla="*/ 136 h 157"/>
                  <a:gd name="T40" fmla="*/ 697 w 698"/>
                  <a:gd name="T41" fmla="*/ 130 h 157"/>
                  <a:gd name="T42" fmla="*/ 692 w 698"/>
                  <a:gd name="T43" fmla="*/ 126 h 157"/>
                  <a:gd name="T44" fmla="*/ 675 w 698"/>
                  <a:gd name="T45" fmla="*/ 119 h 157"/>
                  <a:gd name="T46" fmla="*/ 650 w 698"/>
                  <a:gd name="T47" fmla="*/ 108 h 157"/>
                  <a:gd name="T48" fmla="*/ 587 w 698"/>
                  <a:gd name="T49" fmla="*/ 107 h 157"/>
                  <a:gd name="T50" fmla="*/ 364 w 698"/>
                  <a:gd name="T51" fmla="*/ 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98" h="157">
                    <a:moveTo>
                      <a:pt x="364" y="6"/>
                    </a:moveTo>
                    <a:cubicBezTo>
                      <a:pt x="318" y="8"/>
                      <a:pt x="276" y="22"/>
                      <a:pt x="241" y="46"/>
                    </a:cubicBezTo>
                    <a:cubicBezTo>
                      <a:pt x="232" y="52"/>
                      <a:pt x="232" y="52"/>
                      <a:pt x="232" y="52"/>
                    </a:cubicBezTo>
                    <a:cubicBezTo>
                      <a:pt x="207" y="68"/>
                      <a:pt x="171" y="93"/>
                      <a:pt x="166" y="121"/>
                    </a:cubicBezTo>
                    <a:cubicBezTo>
                      <a:pt x="131" y="109"/>
                      <a:pt x="70" y="102"/>
                      <a:pt x="32" y="119"/>
                    </a:cubicBezTo>
                    <a:cubicBezTo>
                      <a:pt x="16" y="126"/>
                      <a:pt x="6" y="136"/>
                      <a:pt x="1" y="150"/>
                    </a:cubicBezTo>
                    <a:cubicBezTo>
                      <a:pt x="0" y="153"/>
                      <a:pt x="1" y="156"/>
                      <a:pt x="4" y="157"/>
                    </a:cubicBezTo>
                    <a:cubicBezTo>
                      <a:pt x="6" y="157"/>
                      <a:pt x="9" y="156"/>
                      <a:pt x="10" y="153"/>
                    </a:cubicBezTo>
                    <a:cubicBezTo>
                      <a:pt x="14" y="142"/>
                      <a:pt x="23" y="134"/>
                      <a:pt x="36" y="128"/>
                    </a:cubicBezTo>
                    <a:cubicBezTo>
                      <a:pt x="73" y="112"/>
                      <a:pt x="137" y="120"/>
                      <a:pt x="168" y="133"/>
                    </a:cubicBezTo>
                    <a:cubicBezTo>
                      <a:pt x="169" y="133"/>
                      <a:pt x="171" y="133"/>
                      <a:pt x="172" y="132"/>
                    </a:cubicBezTo>
                    <a:cubicBezTo>
                      <a:pt x="174" y="131"/>
                      <a:pt x="175" y="130"/>
                      <a:pt x="175" y="128"/>
                    </a:cubicBezTo>
                    <a:cubicBezTo>
                      <a:pt x="175" y="102"/>
                      <a:pt x="213" y="77"/>
                      <a:pt x="237" y="61"/>
                    </a:cubicBezTo>
                    <a:cubicBezTo>
                      <a:pt x="247" y="54"/>
                      <a:pt x="247" y="54"/>
                      <a:pt x="247" y="54"/>
                    </a:cubicBezTo>
                    <a:cubicBezTo>
                      <a:pt x="280" y="31"/>
                      <a:pt x="320" y="18"/>
                      <a:pt x="364" y="16"/>
                    </a:cubicBezTo>
                    <a:cubicBezTo>
                      <a:pt x="472" y="10"/>
                      <a:pt x="541" y="42"/>
                      <a:pt x="580" y="116"/>
                    </a:cubicBezTo>
                    <a:cubicBezTo>
                      <a:pt x="581" y="118"/>
                      <a:pt x="584" y="119"/>
                      <a:pt x="587" y="118"/>
                    </a:cubicBezTo>
                    <a:cubicBezTo>
                      <a:pt x="608" y="109"/>
                      <a:pt x="634" y="114"/>
                      <a:pt x="647" y="118"/>
                    </a:cubicBezTo>
                    <a:cubicBezTo>
                      <a:pt x="654" y="120"/>
                      <a:pt x="663" y="124"/>
                      <a:pt x="670" y="128"/>
                    </a:cubicBezTo>
                    <a:cubicBezTo>
                      <a:pt x="685" y="135"/>
                      <a:pt x="691" y="138"/>
                      <a:pt x="695" y="136"/>
                    </a:cubicBezTo>
                    <a:cubicBezTo>
                      <a:pt x="697" y="135"/>
                      <a:pt x="698" y="133"/>
                      <a:pt x="697" y="130"/>
                    </a:cubicBezTo>
                    <a:cubicBezTo>
                      <a:pt x="697" y="128"/>
                      <a:pt x="695" y="126"/>
                      <a:pt x="692" y="126"/>
                    </a:cubicBezTo>
                    <a:cubicBezTo>
                      <a:pt x="690" y="126"/>
                      <a:pt x="681" y="122"/>
                      <a:pt x="675" y="119"/>
                    </a:cubicBezTo>
                    <a:cubicBezTo>
                      <a:pt x="667" y="115"/>
                      <a:pt x="657" y="110"/>
                      <a:pt x="650" y="108"/>
                    </a:cubicBezTo>
                    <a:cubicBezTo>
                      <a:pt x="627" y="102"/>
                      <a:pt x="605" y="102"/>
                      <a:pt x="587" y="107"/>
                    </a:cubicBezTo>
                    <a:cubicBezTo>
                      <a:pt x="545" y="32"/>
                      <a:pt x="474" y="0"/>
                      <a:pt x="364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30"/>
              <p:cNvSpPr>
                <a:spLocks/>
              </p:cNvSpPr>
              <p:nvPr/>
            </p:nvSpPr>
            <p:spPr bwMode="auto">
              <a:xfrm>
                <a:off x="5250" y="2417"/>
                <a:ext cx="161" cy="807"/>
              </a:xfrm>
              <a:custGeom>
                <a:avLst/>
                <a:gdLst>
                  <a:gd name="T0" fmla="*/ 1 w 197"/>
                  <a:gd name="T1" fmla="*/ 4 h 988"/>
                  <a:gd name="T2" fmla="*/ 3 w 197"/>
                  <a:gd name="T3" fmla="*/ 11 h 988"/>
                  <a:gd name="T4" fmla="*/ 80 w 197"/>
                  <a:gd name="T5" fmla="*/ 117 h 988"/>
                  <a:gd name="T6" fmla="*/ 81 w 197"/>
                  <a:gd name="T7" fmla="*/ 253 h 988"/>
                  <a:gd name="T8" fmla="*/ 81 w 197"/>
                  <a:gd name="T9" fmla="*/ 258 h 988"/>
                  <a:gd name="T10" fmla="*/ 85 w 197"/>
                  <a:gd name="T11" fmla="*/ 260 h 988"/>
                  <a:gd name="T12" fmla="*/ 185 w 197"/>
                  <a:gd name="T13" fmla="*/ 424 h 988"/>
                  <a:gd name="T14" fmla="*/ 126 w 197"/>
                  <a:gd name="T15" fmla="*/ 637 h 988"/>
                  <a:gd name="T16" fmla="*/ 125 w 197"/>
                  <a:gd name="T17" fmla="*/ 641 h 988"/>
                  <a:gd name="T18" fmla="*/ 127 w 197"/>
                  <a:gd name="T19" fmla="*/ 645 h 988"/>
                  <a:gd name="T20" fmla="*/ 185 w 197"/>
                  <a:gd name="T21" fmla="*/ 806 h 988"/>
                  <a:gd name="T22" fmla="*/ 137 w 197"/>
                  <a:gd name="T23" fmla="*/ 978 h 988"/>
                  <a:gd name="T24" fmla="*/ 136 w 197"/>
                  <a:gd name="T25" fmla="*/ 985 h 988"/>
                  <a:gd name="T26" fmla="*/ 143 w 197"/>
                  <a:gd name="T27" fmla="*/ 986 h 988"/>
                  <a:gd name="T28" fmla="*/ 196 w 197"/>
                  <a:gd name="T29" fmla="*/ 833 h 988"/>
                  <a:gd name="T30" fmla="*/ 196 w 197"/>
                  <a:gd name="T31" fmla="*/ 806 h 988"/>
                  <a:gd name="T32" fmla="*/ 137 w 197"/>
                  <a:gd name="T33" fmla="*/ 640 h 988"/>
                  <a:gd name="T34" fmla="*/ 197 w 197"/>
                  <a:gd name="T35" fmla="*/ 461 h 988"/>
                  <a:gd name="T36" fmla="*/ 195 w 197"/>
                  <a:gd name="T37" fmla="*/ 423 h 988"/>
                  <a:gd name="T38" fmla="*/ 93 w 197"/>
                  <a:gd name="T39" fmla="*/ 251 h 988"/>
                  <a:gd name="T40" fmla="*/ 103 w 197"/>
                  <a:gd name="T41" fmla="*/ 193 h 988"/>
                  <a:gd name="T42" fmla="*/ 90 w 197"/>
                  <a:gd name="T43" fmla="*/ 114 h 988"/>
                  <a:gd name="T44" fmla="*/ 8 w 197"/>
                  <a:gd name="T45" fmla="*/ 1 h 988"/>
                  <a:gd name="T46" fmla="*/ 1 w 197"/>
                  <a:gd name="T47" fmla="*/ 4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7" h="988">
                    <a:moveTo>
                      <a:pt x="1" y="4"/>
                    </a:moveTo>
                    <a:cubicBezTo>
                      <a:pt x="0" y="6"/>
                      <a:pt x="1" y="9"/>
                      <a:pt x="3" y="11"/>
                    </a:cubicBezTo>
                    <a:cubicBezTo>
                      <a:pt x="34" y="25"/>
                      <a:pt x="64" y="66"/>
                      <a:pt x="80" y="117"/>
                    </a:cubicBezTo>
                    <a:cubicBezTo>
                      <a:pt x="98" y="170"/>
                      <a:pt x="98" y="222"/>
                      <a:pt x="81" y="253"/>
                    </a:cubicBezTo>
                    <a:cubicBezTo>
                      <a:pt x="80" y="254"/>
                      <a:pt x="80" y="256"/>
                      <a:pt x="81" y="258"/>
                    </a:cubicBezTo>
                    <a:cubicBezTo>
                      <a:pt x="82" y="259"/>
                      <a:pt x="83" y="260"/>
                      <a:pt x="85" y="260"/>
                    </a:cubicBezTo>
                    <a:cubicBezTo>
                      <a:pt x="150" y="262"/>
                      <a:pt x="180" y="371"/>
                      <a:pt x="185" y="424"/>
                    </a:cubicBezTo>
                    <a:cubicBezTo>
                      <a:pt x="190" y="488"/>
                      <a:pt x="185" y="576"/>
                      <a:pt x="126" y="637"/>
                    </a:cubicBezTo>
                    <a:cubicBezTo>
                      <a:pt x="125" y="638"/>
                      <a:pt x="125" y="640"/>
                      <a:pt x="125" y="641"/>
                    </a:cubicBezTo>
                    <a:cubicBezTo>
                      <a:pt x="125" y="643"/>
                      <a:pt x="126" y="644"/>
                      <a:pt x="127" y="645"/>
                    </a:cubicBezTo>
                    <a:cubicBezTo>
                      <a:pt x="175" y="671"/>
                      <a:pt x="184" y="766"/>
                      <a:pt x="185" y="806"/>
                    </a:cubicBezTo>
                    <a:cubicBezTo>
                      <a:pt x="188" y="868"/>
                      <a:pt x="184" y="938"/>
                      <a:pt x="137" y="978"/>
                    </a:cubicBezTo>
                    <a:cubicBezTo>
                      <a:pt x="135" y="980"/>
                      <a:pt x="134" y="983"/>
                      <a:pt x="136" y="985"/>
                    </a:cubicBezTo>
                    <a:cubicBezTo>
                      <a:pt x="138" y="988"/>
                      <a:pt x="141" y="988"/>
                      <a:pt x="143" y="986"/>
                    </a:cubicBezTo>
                    <a:cubicBezTo>
                      <a:pt x="187" y="949"/>
                      <a:pt x="196" y="890"/>
                      <a:pt x="196" y="833"/>
                    </a:cubicBezTo>
                    <a:cubicBezTo>
                      <a:pt x="196" y="824"/>
                      <a:pt x="196" y="815"/>
                      <a:pt x="196" y="806"/>
                    </a:cubicBezTo>
                    <a:cubicBezTo>
                      <a:pt x="194" y="766"/>
                      <a:pt x="185" y="672"/>
                      <a:pt x="137" y="640"/>
                    </a:cubicBezTo>
                    <a:cubicBezTo>
                      <a:pt x="184" y="589"/>
                      <a:pt x="197" y="520"/>
                      <a:pt x="197" y="461"/>
                    </a:cubicBezTo>
                    <a:cubicBezTo>
                      <a:pt x="197" y="448"/>
                      <a:pt x="196" y="435"/>
                      <a:pt x="195" y="423"/>
                    </a:cubicBezTo>
                    <a:cubicBezTo>
                      <a:pt x="190" y="369"/>
                      <a:pt x="159" y="260"/>
                      <a:pt x="93" y="251"/>
                    </a:cubicBezTo>
                    <a:cubicBezTo>
                      <a:pt x="100" y="235"/>
                      <a:pt x="103" y="215"/>
                      <a:pt x="103" y="193"/>
                    </a:cubicBezTo>
                    <a:cubicBezTo>
                      <a:pt x="103" y="169"/>
                      <a:pt x="99" y="141"/>
                      <a:pt x="90" y="114"/>
                    </a:cubicBezTo>
                    <a:cubicBezTo>
                      <a:pt x="72" y="59"/>
                      <a:pt x="42" y="17"/>
                      <a:pt x="8" y="1"/>
                    </a:cubicBezTo>
                    <a:cubicBezTo>
                      <a:pt x="5" y="0"/>
                      <a:pt x="2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31"/>
              <p:cNvSpPr>
                <a:spLocks/>
              </p:cNvSpPr>
              <p:nvPr/>
            </p:nvSpPr>
            <p:spPr bwMode="auto">
              <a:xfrm>
                <a:off x="4811" y="2381"/>
                <a:ext cx="240" cy="215"/>
              </a:xfrm>
              <a:custGeom>
                <a:avLst/>
                <a:gdLst>
                  <a:gd name="T0" fmla="*/ 120 w 294"/>
                  <a:gd name="T1" fmla="*/ 0 h 263"/>
                  <a:gd name="T2" fmla="*/ 20 w 294"/>
                  <a:gd name="T3" fmla="*/ 79 h 263"/>
                  <a:gd name="T4" fmla="*/ 19 w 294"/>
                  <a:gd name="T5" fmla="*/ 197 h 263"/>
                  <a:gd name="T6" fmla="*/ 204 w 294"/>
                  <a:gd name="T7" fmla="*/ 247 h 263"/>
                  <a:gd name="T8" fmla="*/ 285 w 294"/>
                  <a:gd name="T9" fmla="*/ 186 h 263"/>
                  <a:gd name="T10" fmla="*/ 283 w 294"/>
                  <a:gd name="T11" fmla="*/ 121 h 263"/>
                  <a:gd name="T12" fmla="*/ 196 w 294"/>
                  <a:gd name="T13" fmla="*/ 79 h 263"/>
                  <a:gd name="T14" fmla="*/ 131 w 294"/>
                  <a:gd name="T15" fmla="*/ 125 h 263"/>
                  <a:gd name="T16" fmla="*/ 143 w 294"/>
                  <a:gd name="T17" fmla="*/ 168 h 263"/>
                  <a:gd name="T18" fmla="*/ 161 w 294"/>
                  <a:gd name="T19" fmla="*/ 171 h 263"/>
                  <a:gd name="T20" fmla="*/ 174 w 294"/>
                  <a:gd name="T21" fmla="*/ 167 h 263"/>
                  <a:gd name="T22" fmla="*/ 176 w 294"/>
                  <a:gd name="T23" fmla="*/ 161 h 263"/>
                  <a:gd name="T24" fmla="*/ 171 w 294"/>
                  <a:gd name="T25" fmla="*/ 157 h 263"/>
                  <a:gd name="T26" fmla="*/ 158 w 294"/>
                  <a:gd name="T27" fmla="*/ 157 h 263"/>
                  <a:gd name="T28" fmla="*/ 154 w 294"/>
                  <a:gd name="T29" fmla="*/ 157 h 263"/>
                  <a:gd name="T30" fmla="*/ 149 w 294"/>
                  <a:gd name="T31" fmla="*/ 159 h 263"/>
                  <a:gd name="T32" fmla="*/ 140 w 294"/>
                  <a:gd name="T33" fmla="*/ 136 h 263"/>
                  <a:gd name="T34" fmla="*/ 141 w 294"/>
                  <a:gd name="T35" fmla="*/ 128 h 263"/>
                  <a:gd name="T36" fmla="*/ 197 w 294"/>
                  <a:gd name="T37" fmla="*/ 89 h 263"/>
                  <a:gd name="T38" fmla="*/ 274 w 294"/>
                  <a:gd name="T39" fmla="*/ 125 h 263"/>
                  <a:gd name="T40" fmla="*/ 275 w 294"/>
                  <a:gd name="T41" fmla="*/ 181 h 263"/>
                  <a:gd name="T42" fmla="*/ 201 w 294"/>
                  <a:gd name="T43" fmla="*/ 237 h 263"/>
                  <a:gd name="T44" fmla="*/ 28 w 294"/>
                  <a:gd name="T45" fmla="*/ 192 h 263"/>
                  <a:gd name="T46" fmla="*/ 29 w 294"/>
                  <a:gd name="T47" fmla="*/ 83 h 263"/>
                  <a:gd name="T48" fmla="*/ 121 w 294"/>
                  <a:gd name="T49" fmla="*/ 10 h 263"/>
                  <a:gd name="T50" fmla="*/ 126 w 294"/>
                  <a:gd name="T51" fmla="*/ 4 h 263"/>
                  <a:gd name="T52" fmla="*/ 120 w 294"/>
                  <a:gd name="T53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63">
                    <a:moveTo>
                      <a:pt x="120" y="0"/>
                    </a:moveTo>
                    <a:cubicBezTo>
                      <a:pt x="80" y="5"/>
                      <a:pt x="41" y="35"/>
                      <a:pt x="20" y="79"/>
                    </a:cubicBezTo>
                    <a:cubicBezTo>
                      <a:pt x="0" y="120"/>
                      <a:pt x="0" y="164"/>
                      <a:pt x="19" y="197"/>
                    </a:cubicBezTo>
                    <a:cubicBezTo>
                      <a:pt x="54" y="255"/>
                      <a:pt x="151" y="263"/>
                      <a:pt x="204" y="247"/>
                    </a:cubicBezTo>
                    <a:cubicBezTo>
                      <a:pt x="243" y="235"/>
                      <a:pt x="272" y="212"/>
                      <a:pt x="285" y="186"/>
                    </a:cubicBezTo>
                    <a:cubicBezTo>
                      <a:pt x="294" y="166"/>
                      <a:pt x="293" y="144"/>
                      <a:pt x="283" y="121"/>
                    </a:cubicBezTo>
                    <a:cubicBezTo>
                      <a:pt x="269" y="90"/>
                      <a:pt x="229" y="76"/>
                      <a:pt x="196" y="79"/>
                    </a:cubicBezTo>
                    <a:cubicBezTo>
                      <a:pt x="163" y="81"/>
                      <a:pt x="139" y="98"/>
                      <a:pt x="131" y="125"/>
                    </a:cubicBezTo>
                    <a:cubicBezTo>
                      <a:pt x="127" y="140"/>
                      <a:pt x="132" y="159"/>
                      <a:pt x="143" y="168"/>
                    </a:cubicBezTo>
                    <a:cubicBezTo>
                      <a:pt x="148" y="172"/>
                      <a:pt x="154" y="173"/>
                      <a:pt x="161" y="171"/>
                    </a:cubicBezTo>
                    <a:cubicBezTo>
                      <a:pt x="164" y="172"/>
                      <a:pt x="168" y="171"/>
                      <a:pt x="174" y="167"/>
                    </a:cubicBezTo>
                    <a:cubicBezTo>
                      <a:pt x="175" y="165"/>
                      <a:pt x="176" y="163"/>
                      <a:pt x="176" y="161"/>
                    </a:cubicBezTo>
                    <a:cubicBezTo>
                      <a:pt x="175" y="159"/>
                      <a:pt x="173" y="158"/>
                      <a:pt x="171" y="157"/>
                    </a:cubicBezTo>
                    <a:cubicBezTo>
                      <a:pt x="163" y="156"/>
                      <a:pt x="160" y="156"/>
                      <a:pt x="158" y="157"/>
                    </a:cubicBezTo>
                    <a:cubicBezTo>
                      <a:pt x="156" y="157"/>
                      <a:pt x="154" y="157"/>
                      <a:pt x="154" y="157"/>
                    </a:cubicBezTo>
                    <a:cubicBezTo>
                      <a:pt x="152" y="156"/>
                      <a:pt x="150" y="157"/>
                      <a:pt x="149" y="159"/>
                    </a:cubicBezTo>
                    <a:cubicBezTo>
                      <a:pt x="143" y="155"/>
                      <a:pt x="140" y="145"/>
                      <a:pt x="140" y="136"/>
                    </a:cubicBezTo>
                    <a:cubicBezTo>
                      <a:pt x="140" y="133"/>
                      <a:pt x="140" y="130"/>
                      <a:pt x="141" y="128"/>
                    </a:cubicBezTo>
                    <a:cubicBezTo>
                      <a:pt x="147" y="106"/>
                      <a:pt x="168" y="91"/>
                      <a:pt x="197" y="89"/>
                    </a:cubicBezTo>
                    <a:cubicBezTo>
                      <a:pt x="226" y="87"/>
                      <a:pt x="262" y="99"/>
                      <a:pt x="274" y="125"/>
                    </a:cubicBezTo>
                    <a:cubicBezTo>
                      <a:pt x="283" y="145"/>
                      <a:pt x="283" y="164"/>
                      <a:pt x="275" y="181"/>
                    </a:cubicBezTo>
                    <a:cubicBezTo>
                      <a:pt x="264" y="205"/>
                      <a:pt x="237" y="226"/>
                      <a:pt x="201" y="237"/>
                    </a:cubicBezTo>
                    <a:cubicBezTo>
                      <a:pt x="151" y="253"/>
                      <a:pt x="60" y="246"/>
                      <a:pt x="28" y="192"/>
                    </a:cubicBezTo>
                    <a:cubicBezTo>
                      <a:pt x="10" y="162"/>
                      <a:pt x="11" y="121"/>
                      <a:pt x="29" y="83"/>
                    </a:cubicBezTo>
                    <a:cubicBezTo>
                      <a:pt x="49" y="43"/>
                      <a:pt x="84" y="15"/>
                      <a:pt x="121" y="10"/>
                    </a:cubicBezTo>
                    <a:cubicBezTo>
                      <a:pt x="124" y="10"/>
                      <a:pt x="126" y="7"/>
                      <a:pt x="126" y="4"/>
                    </a:cubicBezTo>
                    <a:cubicBezTo>
                      <a:pt x="125" y="2"/>
                      <a:pt x="123" y="0"/>
                      <a:pt x="1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32"/>
              <p:cNvSpPr>
                <a:spLocks/>
              </p:cNvSpPr>
              <p:nvPr/>
            </p:nvSpPr>
            <p:spPr bwMode="auto">
              <a:xfrm>
                <a:off x="4674" y="2484"/>
                <a:ext cx="511" cy="310"/>
              </a:xfrm>
              <a:custGeom>
                <a:avLst/>
                <a:gdLst>
                  <a:gd name="T0" fmla="*/ 171 w 626"/>
                  <a:gd name="T1" fmla="*/ 2 h 379"/>
                  <a:gd name="T2" fmla="*/ 126 w 626"/>
                  <a:gd name="T3" fmla="*/ 23 h 379"/>
                  <a:gd name="T4" fmla="*/ 44 w 626"/>
                  <a:gd name="T5" fmla="*/ 81 h 379"/>
                  <a:gd name="T6" fmla="*/ 24 w 626"/>
                  <a:gd name="T7" fmla="*/ 281 h 379"/>
                  <a:gd name="T8" fmla="*/ 189 w 626"/>
                  <a:gd name="T9" fmla="*/ 366 h 379"/>
                  <a:gd name="T10" fmla="*/ 199 w 626"/>
                  <a:gd name="T11" fmla="*/ 367 h 379"/>
                  <a:gd name="T12" fmla="*/ 465 w 626"/>
                  <a:gd name="T13" fmla="*/ 354 h 379"/>
                  <a:gd name="T14" fmla="*/ 600 w 626"/>
                  <a:gd name="T15" fmla="*/ 266 h 379"/>
                  <a:gd name="T16" fmla="*/ 613 w 626"/>
                  <a:gd name="T17" fmla="*/ 127 h 379"/>
                  <a:gd name="T18" fmla="*/ 521 w 626"/>
                  <a:gd name="T19" fmla="*/ 42 h 379"/>
                  <a:gd name="T20" fmla="*/ 458 w 626"/>
                  <a:gd name="T21" fmla="*/ 11 h 379"/>
                  <a:gd name="T22" fmla="*/ 451 w 626"/>
                  <a:gd name="T23" fmla="*/ 12 h 379"/>
                  <a:gd name="T24" fmla="*/ 451 w 626"/>
                  <a:gd name="T25" fmla="*/ 19 h 379"/>
                  <a:gd name="T26" fmla="*/ 517 w 626"/>
                  <a:gd name="T27" fmla="*/ 52 h 379"/>
                  <a:gd name="T28" fmla="*/ 603 w 626"/>
                  <a:gd name="T29" fmla="*/ 129 h 379"/>
                  <a:gd name="T30" fmla="*/ 591 w 626"/>
                  <a:gd name="T31" fmla="*/ 261 h 379"/>
                  <a:gd name="T32" fmla="*/ 462 w 626"/>
                  <a:gd name="T33" fmla="*/ 344 h 379"/>
                  <a:gd name="T34" fmla="*/ 200 w 626"/>
                  <a:gd name="T35" fmla="*/ 356 h 379"/>
                  <a:gd name="T36" fmla="*/ 189 w 626"/>
                  <a:gd name="T37" fmla="*/ 356 h 379"/>
                  <a:gd name="T38" fmla="*/ 34 w 626"/>
                  <a:gd name="T39" fmla="*/ 277 h 379"/>
                  <a:gd name="T40" fmla="*/ 52 w 626"/>
                  <a:gd name="T41" fmla="*/ 86 h 379"/>
                  <a:gd name="T42" fmla="*/ 129 w 626"/>
                  <a:gd name="T43" fmla="*/ 32 h 379"/>
                  <a:gd name="T44" fmla="*/ 176 w 626"/>
                  <a:gd name="T45" fmla="*/ 11 h 379"/>
                  <a:gd name="T46" fmla="*/ 178 w 626"/>
                  <a:gd name="T47" fmla="*/ 4 h 379"/>
                  <a:gd name="T48" fmla="*/ 171 w 626"/>
                  <a:gd name="T49" fmla="*/ 2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6" h="379">
                    <a:moveTo>
                      <a:pt x="171" y="2"/>
                    </a:moveTo>
                    <a:cubicBezTo>
                      <a:pt x="156" y="11"/>
                      <a:pt x="141" y="17"/>
                      <a:pt x="126" y="23"/>
                    </a:cubicBezTo>
                    <a:cubicBezTo>
                      <a:pt x="96" y="35"/>
                      <a:pt x="65" y="47"/>
                      <a:pt x="44" y="81"/>
                    </a:cubicBezTo>
                    <a:cubicBezTo>
                      <a:pt x="7" y="139"/>
                      <a:pt x="0" y="218"/>
                      <a:pt x="24" y="281"/>
                    </a:cubicBezTo>
                    <a:cubicBezTo>
                      <a:pt x="53" y="355"/>
                      <a:pt x="122" y="360"/>
                      <a:pt x="189" y="366"/>
                    </a:cubicBezTo>
                    <a:cubicBezTo>
                      <a:pt x="199" y="367"/>
                      <a:pt x="199" y="367"/>
                      <a:pt x="199" y="367"/>
                    </a:cubicBezTo>
                    <a:cubicBezTo>
                      <a:pt x="283" y="374"/>
                      <a:pt x="380" y="379"/>
                      <a:pt x="465" y="354"/>
                    </a:cubicBezTo>
                    <a:cubicBezTo>
                      <a:pt x="536" y="332"/>
                      <a:pt x="581" y="304"/>
                      <a:pt x="600" y="266"/>
                    </a:cubicBezTo>
                    <a:cubicBezTo>
                      <a:pt x="626" y="218"/>
                      <a:pt x="619" y="158"/>
                      <a:pt x="613" y="127"/>
                    </a:cubicBezTo>
                    <a:cubicBezTo>
                      <a:pt x="601" y="69"/>
                      <a:pt x="560" y="55"/>
                      <a:pt x="521" y="42"/>
                    </a:cubicBezTo>
                    <a:cubicBezTo>
                      <a:pt x="498" y="35"/>
                      <a:pt x="475" y="27"/>
                      <a:pt x="458" y="11"/>
                    </a:cubicBezTo>
                    <a:cubicBezTo>
                      <a:pt x="456" y="9"/>
                      <a:pt x="452" y="10"/>
                      <a:pt x="451" y="12"/>
                    </a:cubicBezTo>
                    <a:cubicBezTo>
                      <a:pt x="449" y="14"/>
                      <a:pt x="449" y="17"/>
                      <a:pt x="451" y="19"/>
                    </a:cubicBezTo>
                    <a:cubicBezTo>
                      <a:pt x="470" y="36"/>
                      <a:pt x="494" y="44"/>
                      <a:pt x="517" y="52"/>
                    </a:cubicBezTo>
                    <a:cubicBezTo>
                      <a:pt x="556" y="65"/>
                      <a:pt x="592" y="77"/>
                      <a:pt x="603" y="129"/>
                    </a:cubicBezTo>
                    <a:cubicBezTo>
                      <a:pt x="609" y="159"/>
                      <a:pt x="616" y="216"/>
                      <a:pt x="591" y="261"/>
                    </a:cubicBezTo>
                    <a:cubicBezTo>
                      <a:pt x="573" y="296"/>
                      <a:pt x="530" y="323"/>
                      <a:pt x="462" y="344"/>
                    </a:cubicBezTo>
                    <a:cubicBezTo>
                      <a:pt x="379" y="369"/>
                      <a:pt x="283" y="364"/>
                      <a:pt x="200" y="356"/>
                    </a:cubicBezTo>
                    <a:cubicBezTo>
                      <a:pt x="189" y="356"/>
                      <a:pt x="189" y="356"/>
                      <a:pt x="189" y="356"/>
                    </a:cubicBezTo>
                    <a:cubicBezTo>
                      <a:pt x="126" y="350"/>
                      <a:pt x="60" y="345"/>
                      <a:pt x="34" y="277"/>
                    </a:cubicBezTo>
                    <a:cubicBezTo>
                      <a:pt x="10" y="217"/>
                      <a:pt x="18" y="142"/>
                      <a:pt x="52" y="86"/>
                    </a:cubicBezTo>
                    <a:cubicBezTo>
                      <a:pt x="71" y="55"/>
                      <a:pt x="100" y="44"/>
                      <a:pt x="129" y="32"/>
                    </a:cubicBezTo>
                    <a:cubicBezTo>
                      <a:pt x="145" y="26"/>
                      <a:pt x="161" y="20"/>
                      <a:pt x="176" y="11"/>
                    </a:cubicBezTo>
                    <a:cubicBezTo>
                      <a:pt x="178" y="9"/>
                      <a:pt x="179" y="6"/>
                      <a:pt x="178" y="4"/>
                    </a:cubicBezTo>
                    <a:cubicBezTo>
                      <a:pt x="176" y="1"/>
                      <a:pt x="173" y="0"/>
                      <a:pt x="17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33"/>
              <p:cNvSpPr>
                <a:spLocks noEditPoints="1"/>
              </p:cNvSpPr>
              <p:nvPr/>
            </p:nvSpPr>
            <p:spPr bwMode="auto">
              <a:xfrm>
                <a:off x="4770" y="2601"/>
                <a:ext cx="54" cy="52"/>
              </a:xfrm>
              <a:custGeom>
                <a:avLst/>
                <a:gdLst>
                  <a:gd name="T0" fmla="*/ 5 w 66"/>
                  <a:gd name="T1" fmla="*/ 0 h 64"/>
                  <a:gd name="T2" fmla="*/ 0 w 66"/>
                  <a:gd name="T3" fmla="*/ 5 h 64"/>
                  <a:gd name="T4" fmla="*/ 0 w 66"/>
                  <a:gd name="T5" fmla="*/ 5 h 64"/>
                  <a:gd name="T6" fmla="*/ 5 w 66"/>
                  <a:gd name="T7" fmla="*/ 10 h 64"/>
                  <a:gd name="T8" fmla="*/ 47 w 66"/>
                  <a:gd name="T9" fmla="*/ 25 h 64"/>
                  <a:gd name="T10" fmla="*/ 44 w 66"/>
                  <a:gd name="T11" fmla="*/ 29 h 64"/>
                  <a:gd name="T12" fmla="*/ 44 w 66"/>
                  <a:gd name="T13" fmla="*/ 29 h 64"/>
                  <a:gd name="T14" fmla="*/ 12 w 66"/>
                  <a:gd name="T15" fmla="*/ 51 h 64"/>
                  <a:gd name="T16" fmla="*/ 8 w 66"/>
                  <a:gd name="T17" fmla="*/ 55 h 64"/>
                  <a:gd name="T18" fmla="*/ 6 w 66"/>
                  <a:gd name="T19" fmla="*/ 59 h 64"/>
                  <a:gd name="T20" fmla="*/ 7 w 66"/>
                  <a:gd name="T21" fmla="*/ 62 h 64"/>
                  <a:gd name="T22" fmla="*/ 14 w 66"/>
                  <a:gd name="T23" fmla="*/ 63 h 64"/>
                  <a:gd name="T24" fmla="*/ 18 w 66"/>
                  <a:gd name="T25" fmla="*/ 59 h 64"/>
                  <a:gd name="T26" fmla="*/ 57 w 66"/>
                  <a:gd name="T27" fmla="*/ 33 h 64"/>
                  <a:gd name="T28" fmla="*/ 57 w 66"/>
                  <a:gd name="T29" fmla="*/ 33 h 64"/>
                  <a:gd name="T30" fmla="*/ 59 w 66"/>
                  <a:gd name="T31" fmla="*/ 33 h 64"/>
                  <a:gd name="T32" fmla="*/ 66 w 66"/>
                  <a:gd name="T33" fmla="*/ 31 h 64"/>
                  <a:gd name="T34" fmla="*/ 66 w 66"/>
                  <a:gd name="T35" fmla="*/ 29 h 64"/>
                  <a:gd name="T36" fmla="*/ 64 w 66"/>
                  <a:gd name="T37" fmla="*/ 25 h 64"/>
                  <a:gd name="T38" fmla="*/ 62 w 66"/>
                  <a:gd name="T39" fmla="*/ 23 h 64"/>
                  <a:gd name="T40" fmla="*/ 61 w 66"/>
                  <a:gd name="T41" fmla="*/ 22 h 64"/>
                  <a:gd name="T42" fmla="*/ 5 w 66"/>
                  <a:gd name="T43" fmla="*/ 0 h 64"/>
                  <a:gd name="T44" fmla="*/ 62 w 66"/>
                  <a:gd name="T45" fmla="*/ 24 h 64"/>
                  <a:gd name="T46" fmla="*/ 62 w 66"/>
                  <a:gd name="T47" fmla="*/ 24 h 64"/>
                  <a:gd name="T48" fmla="*/ 62 w 66"/>
                  <a:gd name="T4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" h="64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1"/>
                      <a:pt x="33" y="18"/>
                      <a:pt x="47" y="25"/>
                    </a:cubicBezTo>
                    <a:cubicBezTo>
                      <a:pt x="46" y="26"/>
                      <a:pt x="44" y="27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33" y="36"/>
                      <a:pt x="23" y="44"/>
                      <a:pt x="12" y="51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6" y="56"/>
                      <a:pt x="6" y="57"/>
                      <a:pt x="6" y="59"/>
                    </a:cubicBezTo>
                    <a:cubicBezTo>
                      <a:pt x="6" y="60"/>
                      <a:pt x="6" y="61"/>
                      <a:pt x="7" y="62"/>
                    </a:cubicBezTo>
                    <a:cubicBezTo>
                      <a:pt x="8" y="64"/>
                      <a:pt x="12" y="64"/>
                      <a:pt x="14" y="63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31" y="50"/>
                      <a:pt x="44" y="41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58" y="33"/>
                      <a:pt x="59" y="33"/>
                      <a:pt x="59" y="33"/>
                    </a:cubicBezTo>
                    <a:cubicBezTo>
                      <a:pt x="62" y="34"/>
                      <a:pt x="65" y="33"/>
                      <a:pt x="66" y="31"/>
                    </a:cubicBezTo>
                    <a:cubicBezTo>
                      <a:pt x="66" y="30"/>
                      <a:pt x="66" y="29"/>
                      <a:pt x="66" y="29"/>
                    </a:cubicBezTo>
                    <a:cubicBezTo>
                      <a:pt x="66" y="27"/>
                      <a:pt x="66" y="26"/>
                      <a:pt x="64" y="25"/>
                    </a:cubicBezTo>
                    <a:cubicBezTo>
                      <a:pt x="64" y="25"/>
                      <a:pt x="63" y="24"/>
                      <a:pt x="62" y="23"/>
                    </a:cubicBezTo>
                    <a:cubicBezTo>
                      <a:pt x="62" y="23"/>
                      <a:pt x="62" y="22"/>
                      <a:pt x="61" y="22"/>
                    </a:cubicBezTo>
                    <a:cubicBezTo>
                      <a:pt x="50" y="12"/>
                      <a:pt x="10" y="0"/>
                      <a:pt x="5" y="0"/>
                    </a:cubicBezTo>
                    <a:close/>
                    <a:moveTo>
                      <a:pt x="62" y="24"/>
                    </a:move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34"/>
              <p:cNvSpPr>
                <a:spLocks/>
              </p:cNvSpPr>
              <p:nvPr/>
            </p:nvSpPr>
            <p:spPr bwMode="auto">
              <a:xfrm>
                <a:off x="5027" y="2599"/>
                <a:ext cx="56" cy="45"/>
              </a:xfrm>
              <a:custGeom>
                <a:avLst/>
                <a:gdLst>
                  <a:gd name="T0" fmla="*/ 63 w 69"/>
                  <a:gd name="T1" fmla="*/ 0 h 56"/>
                  <a:gd name="T2" fmla="*/ 59 w 69"/>
                  <a:gd name="T3" fmla="*/ 1 h 56"/>
                  <a:gd name="T4" fmla="*/ 6 w 69"/>
                  <a:gd name="T5" fmla="*/ 18 h 56"/>
                  <a:gd name="T6" fmla="*/ 5 w 69"/>
                  <a:gd name="T7" fmla="*/ 18 h 56"/>
                  <a:gd name="T8" fmla="*/ 4 w 69"/>
                  <a:gd name="T9" fmla="*/ 18 h 56"/>
                  <a:gd name="T10" fmla="*/ 4 w 69"/>
                  <a:gd name="T11" fmla="*/ 18 h 56"/>
                  <a:gd name="T12" fmla="*/ 3 w 69"/>
                  <a:gd name="T13" fmla="*/ 19 h 56"/>
                  <a:gd name="T14" fmla="*/ 1 w 69"/>
                  <a:gd name="T15" fmla="*/ 20 h 56"/>
                  <a:gd name="T16" fmla="*/ 0 w 69"/>
                  <a:gd name="T17" fmla="*/ 25 h 56"/>
                  <a:gd name="T18" fmla="*/ 0 w 69"/>
                  <a:gd name="T19" fmla="*/ 27 h 56"/>
                  <a:gd name="T20" fmla="*/ 2 w 69"/>
                  <a:gd name="T21" fmla="*/ 30 h 56"/>
                  <a:gd name="T22" fmla="*/ 11 w 69"/>
                  <a:gd name="T23" fmla="*/ 30 h 56"/>
                  <a:gd name="T24" fmla="*/ 61 w 69"/>
                  <a:gd name="T25" fmla="*/ 54 h 56"/>
                  <a:gd name="T26" fmla="*/ 68 w 69"/>
                  <a:gd name="T27" fmla="*/ 52 h 56"/>
                  <a:gd name="T28" fmla="*/ 69 w 69"/>
                  <a:gd name="T29" fmla="*/ 50 h 56"/>
                  <a:gd name="T30" fmla="*/ 67 w 69"/>
                  <a:gd name="T31" fmla="*/ 45 h 56"/>
                  <a:gd name="T32" fmla="*/ 21 w 69"/>
                  <a:gd name="T33" fmla="*/ 23 h 56"/>
                  <a:gd name="T34" fmla="*/ 62 w 69"/>
                  <a:gd name="T35" fmla="*/ 11 h 56"/>
                  <a:gd name="T36" fmla="*/ 65 w 69"/>
                  <a:gd name="T37" fmla="*/ 10 h 56"/>
                  <a:gd name="T38" fmla="*/ 69 w 69"/>
                  <a:gd name="T39" fmla="*/ 5 h 56"/>
                  <a:gd name="T40" fmla="*/ 69 w 69"/>
                  <a:gd name="T41" fmla="*/ 4 h 56"/>
                  <a:gd name="T42" fmla="*/ 63 w 6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9" h="56">
                    <a:moveTo>
                      <a:pt x="63" y="0"/>
                    </a:moveTo>
                    <a:cubicBezTo>
                      <a:pt x="59" y="1"/>
                      <a:pt x="59" y="1"/>
                      <a:pt x="59" y="1"/>
                    </a:cubicBezTo>
                    <a:cubicBezTo>
                      <a:pt x="42" y="6"/>
                      <a:pt x="23" y="12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1"/>
                      <a:pt x="0" y="22"/>
                      <a:pt x="0" y="25"/>
                    </a:cubicBezTo>
                    <a:cubicBezTo>
                      <a:pt x="0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5" y="32"/>
                      <a:pt x="8" y="32"/>
                      <a:pt x="11" y="30"/>
                    </a:cubicBezTo>
                    <a:cubicBezTo>
                      <a:pt x="27" y="37"/>
                      <a:pt x="48" y="46"/>
                      <a:pt x="61" y="54"/>
                    </a:cubicBezTo>
                    <a:cubicBezTo>
                      <a:pt x="64" y="56"/>
                      <a:pt x="67" y="55"/>
                      <a:pt x="68" y="52"/>
                    </a:cubicBezTo>
                    <a:cubicBezTo>
                      <a:pt x="69" y="52"/>
                      <a:pt x="69" y="51"/>
                      <a:pt x="69" y="50"/>
                    </a:cubicBezTo>
                    <a:cubicBezTo>
                      <a:pt x="69" y="48"/>
                      <a:pt x="68" y="46"/>
                      <a:pt x="67" y="45"/>
                    </a:cubicBezTo>
                    <a:cubicBezTo>
                      <a:pt x="55" y="38"/>
                      <a:pt x="37" y="30"/>
                      <a:pt x="21" y="23"/>
                    </a:cubicBezTo>
                    <a:cubicBezTo>
                      <a:pt x="35" y="19"/>
                      <a:pt x="49" y="15"/>
                      <a:pt x="62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8" y="10"/>
                      <a:pt x="69" y="8"/>
                      <a:pt x="69" y="5"/>
                    </a:cubicBezTo>
                    <a:cubicBezTo>
                      <a:pt x="69" y="5"/>
                      <a:pt x="69" y="4"/>
                      <a:pt x="69" y="4"/>
                    </a:cubicBezTo>
                    <a:cubicBezTo>
                      <a:pt x="68" y="1"/>
                      <a:pt x="65" y="0"/>
                      <a:pt x="6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35"/>
              <p:cNvSpPr>
                <a:spLocks/>
              </p:cNvSpPr>
              <p:nvPr/>
            </p:nvSpPr>
            <p:spPr bwMode="auto">
              <a:xfrm>
                <a:off x="4886" y="2630"/>
                <a:ext cx="66" cy="92"/>
              </a:xfrm>
              <a:custGeom>
                <a:avLst/>
                <a:gdLst>
                  <a:gd name="T0" fmla="*/ 63 w 81"/>
                  <a:gd name="T1" fmla="*/ 1 h 113"/>
                  <a:gd name="T2" fmla="*/ 59 w 81"/>
                  <a:gd name="T3" fmla="*/ 7 h 113"/>
                  <a:gd name="T4" fmla="*/ 56 w 81"/>
                  <a:gd name="T5" fmla="*/ 92 h 113"/>
                  <a:gd name="T6" fmla="*/ 43 w 81"/>
                  <a:gd name="T7" fmla="*/ 101 h 113"/>
                  <a:gd name="T8" fmla="*/ 25 w 81"/>
                  <a:gd name="T9" fmla="*/ 94 h 113"/>
                  <a:gd name="T10" fmla="*/ 24 w 81"/>
                  <a:gd name="T11" fmla="*/ 12 h 113"/>
                  <a:gd name="T12" fmla="*/ 23 w 81"/>
                  <a:gd name="T13" fmla="*/ 4 h 113"/>
                  <a:gd name="T14" fmla="*/ 15 w 81"/>
                  <a:gd name="T15" fmla="*/ 6 h 113"/>
                  <a:gd name="T16" fmla="*/ 17 w 81"/>
                  <a:gd name="T17" fmla="*/ 100 h 113"/>
                  <a:gd name="T18" fmla="*/ 44 w 81"/>
                  <a:gd name="T19" fmla="*/ 111 h 113"/>
                  <a:gd name="T20" fmla="*/ 65 w 81"/>
                  <a:gd name="T21" fmla="*/ 97 h 113"/>
                  <a:gd name="T22" fmla="*/ 69 w 81"/>
                  <a:gd name="T23" fmla="*/ 5 h 113"/>
                  <a:gd name="T24" fmla="*/ 63 w 81"/>
                  <a:gd name="T25" fmla="*/ 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113">
                    <a:moveTo>
                      <a:pt x="63" y="1"/>
                    </a:moveTo>
                    <a:cubicBezTo>
                      <a:pt x="60" y="2"/>
                      <a:pt x="59" y="4"/>
                      <a:pt x="59" y="7"/>
                    </a:cubicBezTo>
                    <a:cubicBezTo>
                      <a:pt x="65" y="30"/>
                      <a:pt x="69" y="72"/>
                      <a:pt x="56" y="92"/>
                    </a:cubicBezTo>
                    <a:cubicBezTo>
                      <a:pt x="53" y="97"/>
                      <a:pt x="48" y="100"/>
                      <a:pt x="43" y="101"/>
                    </a:cubicBezTo>
                    <a:cubicBezTo>
                      <a:pt x="35" y="103"/>
                      <a:pt x="29" y="100"/>
                      <a:pt x="25" y="94"/>
                    </a:cubicBezTo>
                    <a:cubicBezTo>
                      <a:pt x="11" y="73"/>
                      <a:pt x="17" y="23"/>
                      <a:pt x="24" y="12"/>
                    </a:cubicBezTo>
                    <a:cubicBezTo>
                      <a:pt x="26" y="9"/>
                      <a:pt x="25" y="6"/>
                      <a:pt x="23" y="4"/>
                    </a:cubicBezTo>
                    <a:cubicBezTo>
                      <a:pt x="20" y="3"/>
                      <a:pt x="17" y="4"/>
                      <a:pt x="15" y="6"/>
                    </a:cubicBezTo>
                    <a:cubicBezTo>
                      <a:pt x="6" y="22"/>
                      <a:pt x="0" y="76"/>
                      <a:pt x="17" y="100"/>
                    </a:cubicBezTo>
                    <a:cubicBezTo>
                      <a:pt x="23" y="109"/>
                      <a:pt x="33" y="113"/>
                      <a:pt x="44" y="111"/>
                    </a:cubicBezTo>
                    <a:cubicBezTo>
                      <a:pt x="53" y="110"/>
                      <a:pt x="60" y="105"/>
                      <a:pt x="65" y="97"/>
                    </a:cubicBezTo>
                    <a:cubicBezTo>
                      <a:pt x="81" y="73"/>
                      <a:pt x="75" y="26"/>
                      <a:pt x="69" y="5"/>
                    </a:cubicBezTo>
                    <a:cubicBezTo>
                      <a:pt x="69" y="2"/>
                      <a:pt x="66" y="0"/>
                      <a:pt x="6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36"/>
              <p:cNvSpPr>
                <a:spLocks/>
              </p:cNvSpPr>
              <p:nvPr/>
            </p:nvSpPr>
            <p:spPr bwMode="auto">
              <a:xfrm>
                <a:off x="4895" y="2678"/>
                <a:ext cx="48" cy="40"/>
              </a:xfrm>
              <a:custGeom>
                <a:avLst/>
                <a:gdLst>
                  <a:gd name="T0" fmla="*/ 5 w 58"/>
                  <a:gd name="T1" fmla="*/ 14 h 50"/>
                  <a:gd name="T2" fmla="*/ 4 w 58"/>
                  <a:gd name="T3" fmla="*/ 18 h 50"/>
                  <a:gd name="T4" fmla="*/ 4 w 58"/>
                  <a:gd name="T5" fmla="*/ 19 h 50"/>
                  <a:gd name="T6" fmla="*/ 3 w 58"/>
                  <a:gd name="T7" fmla="*/ 21 h 50"/>
                  <a:gd name="T8" fmla="*/ 4 w 58"/>
                  <a:gd name="T9" fmla="*/ 22 h 50"/>
                  <a:gd name="T10" fmla="*/ 1 w 58"/>
                  <a:gd name="T11" fmla="*/ 24 h 50"/>
                  <a:gd name="T12" fmla="*/ 0 w 58"/>
                  <a:gd name="T13" fmla="*/ 27 h 50"/>
                  <a:gd name="T14" fmla="*/ 2 w 58"/>
                  <a:gd name="T15" fmla="*/ 30 h 50"/>
                  <a:gd name="T16" fmla="*/ 9 w 58"/>
                  <a:gd name="T17" fmla="*/ 36 h 50"/>
                  <a:gd name="T18" fmla="*/ 9 w 58"/>
                  <a:gd name="T19" fmla="*/ 39 h 50"/>
                  <a:gd name="T20" fmla="*/ 10 w 58"/>
                  <a:gd name="T21" fmla="*/ 46 h 50"/>
                  <a:gd name="T22" fmla="*/ 17 w 58"/>
                  <a:gd name="T23" fmla="*/ 49 h 50"/>
                  <a:gd name="T24" fmla="*/ 57 w 58"/>
                  <a:gd name="T25" fmla="*/ 18 h 50"/>
                  <a:gd name="T26" fmla="*/ 57 w 58"/>
                  <a:gd name="T27" fmla="*/ 18 h 50"/>
                  <a:gd name="T28" fmla="*/ 58 w 58"/>
                  <a:gd name="T29" fmla="*/ 17 h 50"/>
                  <a:gd name="T30" fmla="*/ 58 w 58"/>
                  <a:gd name="T31" fmla="*/ 16 h 50"/>
                  <a:gd name="T32" fmla="*/ 58 w 58"/>
                  <a:gd name="T33" fmla="*/ 15 h 50"/>
                  <a:gd name="T34" fmla="*/ 58 w 58"/>
                  <a:gd name="T35" fmla="*/ 15 h 50"/>
                  <a:gd name="T36" fmla="*/ 56 w 58"/>
                  <a:gd name="T37" fmla="*/ 12 h 50"/>
                  <a:gd name="T38" fmla="*/ 56 w 58"/>
                  <a:gd name="T39" fmla="*/ 11 h 50"/>
                  <a:gd name="T40" fmla="*/ 56 w 58"/>
                  <a:gd name="T41" fmla="*/ 11 h 50"/>
                  <a:gd name="T42" fmla="*/ 55 w 58"/>
                  <a:gd name="T43" fmla="*/ 11 h 50"/>
                  <a:gd name="T44" fmla="*/ 55 w 58"/>
                  <a:gd name="T45" fmla="*/ 11 h 50"/>
                  <a:gd name="T46" fmla="*/ 55 w 58"/>
                  <a:gd name="T47" fmla="*/ 11 h 50"/>
                  <a:gd name="T48" fmla="*/ 5 w 58"/>
                  <a:gd name="T49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0">
                    <a:moveTo>
                      <a:pt x="5" y="14"/>
                    </a:moveTo>
                    <a:cubicBezTo>
                      <a:pt x="4" y="15"/>
                      <a:pt x="4" y="17"/>
                      <a:pt x="4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3" y="20"/>
                      <a:pt x="3" y="21"/>
                    </a:cubicBezTo>
                    <a:cubicBezTo>
                      <a:pt x="3" y="21"/>
                      <a:pt x="4" y="21"/>
                      <a:pt x="4" y="22"/>
                    </a:cubicBezTo>
                    <a:cubicBezTo>
                      <a:pt x="3" y="22"/>
                      <a:pt x="2" y="23"/>
                      <a:pt x="1" y="24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0" y="28"/>
                      <a:pt x="1" y="29"/>
                      <a:pt x="2" y="30"/>
                    </a:cubicBezTo>
                    <a:cubicBezTo>
                      <a:pt x="4" y="33"/>
                      <a:pt x="7" y="35"/>
                      <a:pt x="9" y="36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41"/>
                      <a:pt x="9" y="44"/>
                      <a:pt x="10" y="46"/>
                    </a:cubicBezTo>
                    <a:cubicBezTo>
                      <a:pt x="12" y="49"/>
                      <a:pt x="14" y="50"/>
                      <a:pt x="17" y="49"/>
                    </a:cubicBezTo>
                    <a:cubicBezTo>
                      <a:pt x="28" y="46"/>
                      <a:pt x="53" y="36"/>
                      <a:pt x="57" y="18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5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58" y="14"/>
                      <a:pt x="57" y="12"/>
                      <a:pt x="56" y="12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6" y="11"/>
                      <a:pt x="56" y="11"/>
                      <a:pt x="56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39" y="0"/>
                      <a:pt x="19" y="1"/>
                      <a:pt x="5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37"/>
              <p:cNvSpPr>
                <a:spLocks/>
              </p:cNvSpPr>
              <p:nvPr/>
            </p:nvSpPr>
            <p:spPr bwMode="auto">
              <a:xfrm>
                <a:off x="4832" y="2707"/>
                <a:ext cx="89" cy="53"/>
              </a:xfrm>
              <a:custGeom>
                <a:avLst/>
                <a:gdLst>
                  <a:gd name="T0" fmla="*/ 18 w 109"/>
                  <a:gd name="T1" fmla="*/ 2 h 65"/>
                  <a:gd name="T2" fmla="*/ 3 w 109"/>
                  <a:gd name="T3" fmla="*/ 35 h 65"/>
                  <a:gd name="T4" fmla="*/ 50 w 109"/>
                  <a:gd name="T5" fmla="*/ 64 h 65"/>
                  <a:gd name="T6" fmla="*/ 95 w 109"/>
                  <a:gd name="T7" fmla="*/ 52 h 65"/>
                  <a:gd name="T8" fmla="*/ 109 w 109"/>
                  <a:gd name="T9" fmla="*/ 9 h 65"/>
                  <a:gd name="T10" fmla="*/ 104 w 109"/>
                  <a:gd name="T11" fmla="*/ 3 h 65"/>
                  <a:gd name="T12" fmla="*/ 98 w 109"/>
                  <a:gd name="T13" fmla="*/ 9 h 65"/>
                  <a:gd name="T14" fmla="*/ 88 w 109"/>
                  <a:gd name="T15" fmla="*/ 45 h 65"/>
                  <a:gd name="T16" fmla="*/ 51 w 109"/>
                  <a:gd name="T17" fmla="*/ 54 h 65"/>
                  <a:gd name="T18" fmla="*/ 13 w 109"/>
                  <a:gd name="T19" fmla="*/ 32 h 65"/>
                  <a:gd name="T20" fmla="*/ 24 w 109"/>
                  <a:gd name="T21" fmla="*/ 10 h 65"/>
                  <a:gd name="T22" fmla="*/ 25 w 109"/>
                  <a:gd name="T23" fmla="*/ 2 h 65"/>
                  <a:gd name="T24" fmla="*/ 18 w 109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" h="65">
                    <a:moveTo>
                      <a:pt x="18" y="2"/>
                    </a:moveTo>
                    <a:cubicBezTo>
                      <a:pt x="0" y="15"/>
                      <a:pt x="1" y="28"/>
                      <a:pt x="3" y="35"/>
                    </a:cubicBezTo>
                    <a:cubicBezTo>
                      <a:pt x="9" y="52"/>
                      <a:pt x="32" y="63"/>
                      <a:pt x="50" y="64"/>
                    </a:cubicBezTo>
                    <a:cubicBezTo>
                      <a:pt x="71" y="65"/>
                      <a:pt x="85" y="61"/>
                      <a:pt x="95" y="52"/>
                    </a:cubicBezTo>
                    <a:cubicBezTo>
                      <a:pt x="104" y="43"/>
                      <a:pt x="109" y="30"/>
                      <a:pt x="109" y="9"/>
                    </a:cubicBezTo>
                    <a:cubicBezTo>
                      <a:pt x="109" y="6"/>
                      <a:pt x="106" y="3"/>
                      <a:pt x="104" y="3"/>
                    </a:cubicBezTo>
                    <a:cubicBezTo>
                      <a:pt x="101" y="3"/>
                      <a:pt x="98" y="6"/>
                      <a:pt x="98" y="9"/>
                    </a:cubicBezTo>
                    <a:cubicBezTo>
                      <a:pt x="98" y="27"/>
                      <a:pt x="95" y="38"/>
                      <a:pt x="88" y="45"/>
                    </a:cubicBezTo>
                    <a:cubicBezTo>
                      <a:pt x="81" y="52"/>
                      <a:pt x="68" y="55"/>
                      <a:pt x="51" y="54"/>
                    </a:cubicBezTo>
                    <a:cubicBezTo>
                      <a:pt x="34" y="53"/>
                      <a:pt x="17" y="43"/>
                      <a:pt x="13" y="32"/>
                    </a:cubicBezTo>
                    <a:cubicBezTo>
                      <a:pt x="11" y="24"/>
                      <a:pt x="14" y="17"/>
                      <a:pt x="24" y="10"/>
                    </a:cubicBezTo>
                    <a:cubicBezTo>
                      <a:pt x="26" y="8"/>
                      <a:pt x="26" y="5"/>
                      <a:pt x="25" y="2"/>
                    </a:cubicBezTo>
                    <a:cubicBezTo>
                      <a:pt x="23" y="0"/>
                      <a:pt x="20" y="0"/>
                      <a:pt x="1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38"/>
              <p:cNvSpPr>
                <a:spLocks/>
              </p:cNvSpPr>
              <p:nvPr/>
            </p:nvSpPr>
            <p:spPr bwMode="auto">
              <a:xfrm>
                <a:off x="4924" y="2695"/>
                <a:ext cx="92" cy="68"/>
              </a:xfrm>
              <a:custGeom>
                <a:avLst/>
                <a:gdLst>
                  <a:gd name="T0" fmla="*/ 91 w 113"/>
                  <a:gd name="T1" fmla="*/ 3 h 83"/>
                  <a:gd name="T2" fmla="*/ 92 w 113"/>
                  <a:gd name="T3" fmla="*/ 10 h 83"/>
                  <a:gd name="T4" fmla="*/ 97 w 113"/>
                  <a:gd name="T5" fmla="*/ 33 h 83"/>
                  <a:gd name="T6" fmla="*/ 33 w 113"/>
                  <a:gd name="T7" fmla="*/ 66 h 83"/>
                  <a:gd name="T8" fmla="*/ 12 w 113"/>
                  <a:gd name="T9" fmla="*/ 24 h 83"/>
                  <a:gd name="T10" fmla="*/ 7 w 113"/>
                  <a:gd name="T11" fmla="*/ 18 h 83"/>
                  <a:gd name="T12" fmla="*/ 1 w 113"/>
                  <a:gd name="T13" fmla="*/ 23 h 83"/>
                  <a:gd name="T14" fmla="*/ 30 w 113"/>
                  <a:gd name="T15" fmla="*/ 76 h 83"/>
                  <a:gd name="T16" fmla="*/ 106 w 113"/>
                  <a:gd name="T17" fmla="*/ 38 h 83"/>
                  <a:gd name="T18" fmla="*/ 98 w 113"/>
                  <a:gd name="T19" fmla="*/ 2 h 83"/>
                  <a:gd name="T20" fmla="*/ 91 w 113"/>
                  <a:gd name="T21" fmla="*/ 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" h="83">
                    <a:moveTo>
                      <a:pt x="91" y="3"/>
                    </a:moveTo>
                    <a:cubicBezTo>
                      <a:pt x="89" y="5"/>
                      <a:pt x="90" y="8"/>
                      <a:pt x="92" y="10"/>
                    </a:cubicBezTo>
                    <a:cubicBezTo>
                      <a:pt x="100" y="16"/>
                      <a:pt x="101" y="24"/>
                      <a:pt x="97" y="33"/>
                    </a:cubicBezTo>
                    <a:cubicBezTo>
                      <a:pt x="88" y="52"/>
                      <a:pt x="55" y="72"/>
                      <a:pt x="33" y="66"/>
                    </a:cubicBezTo>
                    <a:cubicBezTo>
                      <a:pt x="14" y="61"/>
                      <a:pt x="11" y="40"/>
                      <a:pt x="12" y="24"/>
                    </a:cubicBezTo>
                    <a:cubicBezTo>
                      <a:pt x="12" y="21"/>
                      <a:pt x="9" y="19"/>
                      <a:pt x="7" y="18"/>
                    </a:cubicBezTo>
                    <a:cubicBezTo>
                      <a:pt x="4" y="18"/>
                      <a:pt x="1" y="21"/>
                      <a:pt x="1" y="23"/>
                    </a:cubicBezTo>
                    <a:cubicBezTo>
                      <a:pt x="0" y="62"/>
                      <a:pt x="19" y="73"/>
                      <a:pt x="30" y="76"/>
                    </a:cubicBezTo>
                    <a:cubicBezTo>
                      <a:pt x="58" y="83"/>
                      <a:pt x="95" y="61"/>
                      <a:pt x="106" y="38"/>
                    </a:cubicBezTo>
                    <a:cubicBezTo>
                      <a:pt x="113" y="24"/>
                      <a:pt x="110" y="11"/>
                      <a:pt x="98" y="2"/>
                    </a:cubicBezTo>
                    <a:cubicBezTo>
                      <a:pt x="96" y="0"/>
                      <a:pt x="93" y="0"/>
                      <a:pt x="9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39"/>
              <p:cNvSpPr>
                <a:spLocks noEditPoints="1"/>
              </p:cNvSpPr>
              <p:nvPr/>
            </p:nvSpPr>
            <p:spPr bwMode="auto">
              <a:xfrm>
                <a:off x="4839" y="2776"/>
                <a:ext cx="121" cy="114"/>
              </a:xfrm>
              <a:custGeom>
                <a:avLst/>
                <a:gdLst>
                  <a:gd name="T0" fmla="*/ 1 w 149"/>
                  <a:gd name="T1" fmla="*/ 66 h 139"/>
                  <a:gd name="T2" fmla="*/ 1 w 149"/>
                  <a:gd name="T3" fmla="*/ 71 h 139"/>
                  <a:gd name="T4" fmla="*/ 4 w 149"/>
                  <a:gd name="T5" fmla="*/ 74 h 139"/>
                  <a:gd name="T6" fmla="*/ 123 w 149"/>
                  <a:gd name="T7" fmla="*/ 137 h 139"/>
                  <a:gd name="T8" fmla="*/ 128 w 149"/>
                  <a:gd name="T9" fmla="*/ 138 h 139"/>
                  <a:gd name="T10" fmla="*/ 131 w 149"/>
                  <a:gd name="T11" fmla="*/ 135 h 139"/>
                  <a:gd name="T12" fmla="*/ 140 w 149"/>
                  <a:gd name="T13" fmla="*/ 105 h 139"/>
                  <a:gd name="T14" fmla="*/ 149 w 149"/>
                  <a:gd name="T15" fmla="*/ 64 h 139"/>
                  <a:gd name="T16" fmla="*/ 133 w 149"/>
                  <a:gd name="T17" fmla="*/ 20 h 139"/>
                  <a:gd name="T18" fmla="*/ 129 w 149"/>
                  <a:gd name="T19" fmla="*/ 18 h 139"/>
                  <a:gd name="T20" fmla="*/ 102 w 149"/>
                  <a:gd name="T21" fmla="*/ 3 h 139"/>
                  <a:gd name="T22" fmla="*/ 1 w 149"/>
                  <a:gd name="T23" fmla="*/ 66 h 139"/>
                  <a:gd name="T24" fmla="*/ 101 w 149"/>
                  <a:gd name="T25" fmla="*/ 14 h 139"/>
                  <a:gd name="T26" fmla="*/ 130 w 149"/>
                  <a:gd name="T27" fmla="*/ 40 h 139"/>
                  <a:gd name="T28" fmla="*/ 134 w 149"/>
                  <a:gd name="T29" fmla="*/ 42 h 139"/>
                  <a:gd name="T30" fmla="*/ 138 w 149"/>
                  <a:gd name="T31" fmla="*/ 64 h 139"/>
                  <a:gd name="T32" fmla="*/ 130 w 149"/>
                  <a:gd name="T33" fmla="*/ 102 h 139"/>
                  <a:gd name="T34" fmla="*/ 123 w 149"/>
                  <a:gd name="T35" fmla="*/ 125 h 139"/>
                  <a:gd name="T36" fmla="*/ 13 w 149"/>
                  <a:gd name="T37" fmla="*/ 66 h 139"/>
                  <a:gd name="T38" fmla="*/ 101 w 149"/>
                  <a:gd name="T39" fmla="*/ 1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9" h="139">
                    <a:moveTo>
                      <a:pt x="1" y="66"/>
                    </a:moveTo>
                    <a:cubicBezTo>
                      <a:pt x="0" y="68"/>
                      <a:pt x="0" y="69"/>
                      <a:pt x="1" y="71"/>
                    </a:cubicBezTo>
                    <a:cubicBezTo>
                      <a:pt x="1" y="72"/>
                      <a:pt x="3" y="73"/>
                      <a:pt x="4" y="74"/>
                    </a:cubicBezTo>
                    <a:cubicBezTo>
                      <a:pt x="50" y="82"/>
                      <a:pt x="95" y="112"/>
                      <a:pt x="123" y="137"/>
                    </a:cubicBezTo>
                    <a:cubicBezTo>
                      <a:pt x="124" y="138"/>
                      <a:pt x="126" y="139"/>
                      <a:pt x="128" y="138"/>
                    </a:cubicBezTo>
                    <a:cubicBezTo>
                      <a:pt x="129" y="138"/>
                      <a:pt x="131" y="136"/>
                      <a:pt x="131" y="135"/>
                    </a:cubicBezTo>
                    <a:cubicBezTo>
                      <a:pt x="140" y="105"/>
                      <a:pt x="140" y="105"/>
                      <a:pt x="140" y="105"/>
                    </a:cubicBezTo>
                    <a:cubicBezTo>
                      <a:pt x="144" y="91"/>
                      <a:pt x="149" y="78"/>
                      <a:pt x="149" y="64"/>
                    </a:cubicBezTo>
                    <a:cubicBezTo>
                      <a:pt x="149" y="50"/>
                      <a:pt x="145" y="36"/>
                      <a:pt x="133" y="20"/>
                    </a:cubicBezTo>
                    <a:cubicBezTo>
                      <a:pt x="132" y="19"/>
                      <a:pt x="131" y="18"/>
                      <a:pt x="129" y="18"/>
                    </a:cubicBezTo>
                    <a:cubicBezTo>
                      <a:pt x="121" y="8"/>
                      <a:pt x="111" y="4"/>
                      <a:pt x="102" y="3"/>
                    </a:cubicBezTo>
                    <a:cubicBezTo>
                      <a:pt x="65" y="0"/>
                      <a:pt x="16" y="38"/>
                      <a:pt x="1" y="66"/>
                    </a:cubicBezTo>
                    <a:close/>
                    <a:moveTo>
                      <a:pt x="101" y="14"/>
                    </a:moveTo>
                    <a:cubicBezTo>
                      <a:pt x="115" y="15"/>
                      <a:pt x="125" y="24"/>
                      <a:pt x="130" y="40"/>
                    </a:cubicBezTo>
                    <a:cubicBezTo>
                      <a:pt x="131" y="41"/>
                      <a:pt x="133" y="42"/>
                      <a:pt x="134" y="42"/>
                    </a:cubicBezTo>
                    <a:cubicBezTo>
                      <a:pt x="137" y="50"/>
                      <a:pt x="138" y="57"/>
                      <a:pt x="138" y="64"/>
                    </a:cubicBezTo>
                    <a:cubicBezTo>
                      <a:pt x="138" y="76"/>
                      <a:pt x="135" y="88"/>
                      <a:pt x="130" y="102"/>
                    </a:cubicBezTo>
                    <a:cubicBezTo>
                      <a:pt x="130" y="102"/>
                      <a:pt x="126" y="116"/>
                      <a:pt x="123" y="125"/>
                    </a:cubicBezTo>
                    <a:cubicBezTo>
                      <a:pt x="96" y="101"/>
                      <a:pt x="56" y="75"/>
                      <a:pt x="13" y="66"/>
                    </a:cubicBezTo>
                    <a:cubicBezTo>
                      <a:pt x="30" y="41"/>
                      <a:pt x="72" y="11"/>
                      <a:pt x="101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40"/>
              <p:cNvSpPr>
                <a:spLocks/>
              </p:cNvSpPr>
              <p:nvPr/>
            </p:nvSpPr>
            <p:spPr bwMode="auto">
              <a:xfrm>
                <a:off x="4818" y="2825"/>
                <a:ext cx="136" cy="84"/>
              </a:xfrm>
              <a:custGeom>
                <a:avLst/>
                <a:gdLst>
                  <a:gd name="T0" fmla="*/ 5 w 166"/>
                  <a:gd name="T1" fmla="*/ 9 h 104"/>
                  <a:gd name="T2" fmla="*/ 10 w 166"/>
                  <a:gd name="T3" fmla="*/ 32 h 104"/>
                  <a:gd name="T4" fmla="*/ 44 w 166"/>
                  <a:gd name="T5" fmla="*/ 43 h 104"/>
                  <a:gd name="T6" fmla="*/ 65 w 166"/>
                  <a:gd name="T7" fmla="*/ 48 h 104"/>
                  <a:gd name="T8" fmla="*/ 97 w 166"/>
                  <a:gd name="T9" fmla="*/ 71 h 104"/>
                  <a:gd name="T10" fmla="*/ 160 w 166"/>
                  <a:gd name="T11" fmla="*/ 102 h 104"/>
                  <a:gd name="T12" fmla="*/ 165 w 166"/>
                  <a:gd name="T13" fmla="*/ 97 h 104"/>
                  <a:gd name="T14" fmla="*/ 151 w 166"/>
                  <a:gd name="T15" fmla="*/ 65 h 104"/>
                  <a:gd name="T16" fmla="*/ 144 w 166"/>
                  <a:gd name="T17" fmla="*/ 66 h 104"/>
                  <a:gd name="T18" fmla="*/ 143 w 166"/>
                  <a:gd name="T19" fmla="*/ 69 h 104"/>
                  <a:gd name="T20" fmla="*/ 145 w 166"/>
                  <a:gd name="T21" fmla="*/ 73 h 104"/>
                  <a:gd name="T22" fmla="*/ 154 w 166"/>
                  <a:gd name="T23" fmla="*/ 91 h 104"/>
                  <a:gd name="T24" fmla="*/ 104 w 166"/>
                  <a:gd name="T25" fmla="*/ 63 h 104"/>
                  <a:gd name="T26" fmla="*/ 69 w 166"/>
                  <a:gd name="T27" fmla="*/ 39 h 104"/>
                  <a:gd name="T28" fmla="*/ 46 w 166"/>
                  <a:gd name="T29" fmla="*/ 33 h 104"/>
                  <a:gd name="T30" fmla="*/ 18 w 166"/>
                  <a:gd name="T31" fmla="*/ 25 h 104"/>
                  <a:gd name="T32" fmla="*/ 13 w 166"/>
                  <a:gd name="T33" fmla="*/ 16 h 104"/>
                  <a:gd name="T34" fmla="*/ 14 w 166"/>
                  <a:gd name="T35" fmla="*/ 15 h 104"/>
                  <a:gd name="T36" fmla="*/ 37 w 166"/>
                  <a:gd name="T37" fmla="*/ 15 h 104"/>
                  <a:gd name="T38" fmla="*/ 44 w 166"/>
                  <a:gd name="T39" fmla="*/ 12 h 104"/>
                  <a:gd name="T40" fmla="*/ 41 w 166"/>
                  <a:gd name="T41" fmla="*/ 6 h 104"/>
                  <a:gd name="T42" fmla="*/ 5 w 166"/>
                  <a:gd name="T43" fmla="*/ 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6" h="104">
                    <a:moveTo>
                      <a:pt x="5" y="9"/>
                    </a:moveTo>
                    <a:cubicBezTo>
                      <a:pt x="3" y="12"/>
                      <a:pt x="0" y="20"/>
                      <a:pt x="10" y="32"/>
                    </a:cubicBezTo>
                    <a:cubicBezTo>
                      <a:pt x="16" y="38"/>
                      <a:pt x="30" y="41"/>
                      <a:pt x="44" y="43"/>
                    </a:cubicBezTo>
                    <a:cubicBezTo>
                      <a:pt x="52" y="45"/>
                      <a:pt x="61" y="46"/>
                      <a:pt x="65" y="48"/>
                    </a:cubicBezTo>
                    <a:cubicBezTo>
                      <a:pt x="75" y="53"/>
                      <a:pt x="86" y="61"/>
                      <a:pt x="97" y="71"/>
                    </a:cubicBezTo>
                    <a:cubicBezTo>
                      <a:pt x="118" y="87"/>
                      <a:pt x="139" y="104"/>
                      <a:pt x="160" y="102"/>
                    </a:cubicBezTo>
                    <a:cubicBezTo>
                      <a:pt x="163" y="102"/>
                      <a:pt x="165" y="100"/>
                      <a:pt x="165" y="97"/>
                    </a:cubicBezTo>
                    <a:cubicBezTo>
                      <a:pt x="166" y="85"/>
                      <a:pt x="161" y="74"/>
                      <a:pt x="151" y="65"/>
                    </a:cubicBezTo>
                    <a:cubicBezTo>
                      <a:pt x="149" y="64"/>
                      <a:pt x="146" y="64"/>
                      <a:pt x="144" y="66"/>
                    </a:cubicBezTo>
                    <a:cubicBezTo>
                      <a:pt x="143" y="67"/>
                      <a:pt x="143" y="68"/>
                      <a:pt x="143" y="69"/>
                    </a:cubicBezTo>
                    <a:cubicBezTo>
                      <a:pt x="143" y="71"/>
                      <a:pt x="143" y="72"/>
                      <a:pt x="145" y="73"/>
                    </a:cubicBezTo>
                    <a:cubicBezTo>
                      <a:pt x="150" y="78"/>
                      <a:pt x="153" y="84"/>
                      <a:pt x="154" y="91"/>
                    </a:cubicBezTo>
                    <a:cubicBezTo>
                      <a:pt x="138" y="90"/>
                      <a:pt x="121" y="76"/>
                      <a:pt x="104" y="63"/>
                    </a:cubicBezTo>
                    <a:cubicBezTo>
                      <a:pt x="92" y="53"/>
                      <a:pt x="80" y="44"/>
                      <a:pt x="69" y="39"/>
                    </a:cubicBezTo>
                    <a:cubicBezTo>
                      <a:pt x="64" y="36"/>
                      <a:pt x="55" y="35"/>
                      <a:pt x="46" y="33"/>
                    </a:cubicBezTo>
                    <a:cubicBezTo>
                      <a:pt x="35" y="31"/>
                      <a:pt x="22" y="29"/>
                      <a:pt x="18" y="25"/>
                    </a:cubicBezTo>
                    <a:cubicBezTo>
                      <a:pt x="15" y="21"/>
                      <a:pt x="13" y="18"/>
                      <a:pt x="13" y="16"/>
                    </a:cubicBezTo>
                    <a:cubicBezTo>
                      <a:pt x="13" y="16"/>
                      <a:pt x="13" y="15"/>
                      <a:pt x="14" y="15"/>
                    </a:cubicBezTo>
                    <a:cubicBezTo>
                      <a:pt x="16" y="12"/>
                      <a:pt x="28" y="11"/>
                      <a:pt x="37" y="15"/>
                    </a:cubicBezTo>
                    <a:cubicBezTo>
                      <a:pt x="40" y="16"/>
                      <a:pt x="43" y="15"/>
                      <a:pt x="44" y="12"/>
                    </a:cubicBezTo>
                    <a:cubicBezTo>
                      <a:pt x="45" y="10"/>
                      <a:pt x="44" y="7"/>
                      <a:pt x="41" y="6"/>
                    </a:cubicBezTo>
                    <a:cubicBezTo>
                      <a:pt x="30" y="0"/>
                      <a:pt x="12" y="0"/>
                      <a:pt x="5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41"/>
              <p:cNvSpPr>
                <a:spLocks/>
              </p:cNvSpPr>
              <p:nvPr/>
            </p:nvSpPr>
            <p:spPr bwMode="auto">
              <a:xfrm>
                <a:off x="4849" y="2854"/>
                <a:ext cx="52" cy="47"/>
              </a:xfrm>
              <a:custGeom>
                <a:avLst/>
                <a:gdLst>
                  <a:gd name="T0" fmla="*/ 25 w 63"/>
                  <a:gd name="T1" fmla="*/ 0 h 58"/>
                  <a:gd name="T2" fmla="*/ 0 w 63"/>
                  <a:gd name="T3" fmla="*/ 21 h 58"/>
                  <a:gd name="T4" fmla="*/ 29 w 63"/>
                  <a:gd name="T5" fmla="*/ 54 h 58"/>
                  <a:gd name="T6" fmla="*/ 62 w 63"/>
                  <a:gd name="T7" fmla="*/ 35 h 58"/>
                  <a:gd name="T8" fmla="*/ 59 w 63"/>
                  <a:gd name="T9" fmla="*/ 29 h 58"/>
                  <a:gd name="T10" fmla="*/ 52 w 63"/>
                  <a:gd name="T11" fmla="*/ 31 h 58"/>
                  <a:gd name="T12" fmla="*/ 32 w 63"/>
                  <a:gd name="T13" fmla="*/ 44 h 58"/>
                  <a:gd name="T14" fmla="*/ 11 w 63"/>
                  <a:gd name="T15" fmla="*/ 22 h 58"/>
                  <a:gd name="T16" fmla="*/ 27 w 63"/>
                  <a:gd name="T17" fmla="*/ 10 h 58"/>
                  <a:gd name="T18" fmla="*/ 31 w 63"/>
                  <a:gd name="T19" fmla="*/ 5 h 58"/>
                  <a:gd name="T20" fmla="*/ 25 w 63"/>
                  <a:gd name="T2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58">
                    <a:moveTo>
                      <a:pt x="25" y="0"/>
                    </a:moveTo>
                    <a:cubicBezTo>
                      <a:pt x="3" y="3"/>
                      <a:pt x="1" y="16"/>
                      <a:pt x="0" y="21"/>
                    </a:cubicBezTo>
                    <a:cubicBezTo>
                      <a:pt x="0" y="35"/>
                      <a:pt x="14" y="51"/>
                      <a:pt x="29" y="54"/>
                    </a:cubicBezTo>
                    <a:cubicBezTo>
                      <a:pt x="44" y="58"/>
                      <a:pt x="55" y="51"/>
                      <a:pt x="62" y="35"/>
                    </a:cubicBezTo>
                    <a:cubicBezTo>
                      <a:pt x="63" y="33"/>
                      <a:pt x="62" y="30"/>
                      <a:pt x="59" y="29"/>
                    </a:cubicBezTo>
                    <a:cubicBezTo>
                      <a:pt x="56" y="27"/>
                      <a:pt x="53" y="29"/>
                      <a:pt x="52" y="31"/>
                    </a:cubicBezTo>
                    <a:cubicBezTo>
                      <a:pt x="48" y="42"/>
                      <a:pt x="41" y="46"/>
                      <a:pt x="32" y="44"/>
                    </a:cubicBezTo>
                    <a:cubicBezTo>
                      <a:pt x="21" y="42"/>
                      <a:pt x="10" y="30"/>
                      <a:pt x="11" y="22"/>
                    </a:cubicBezTo>
                    <a:cubicBezTo>
                      <a:pt x="11" y="14"/>
                      <a:pt x="19" y="11"/>
                      <a:pt x="27" y="10"/>
                    </a:cubicBezTo>
                    <a:cubicBezTo>
                      <a:pt x="29" y="10"/>
                      <a:pt x="31" y="7"/>
                      <a:pt x="31" y="5"/>
                    </a:cubicBezTo>
                    <a:cubicBezTo>
                      <a:pt x="31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42"/>
              <p:cNvSpPr>
                <a:spLocks/>
              </p:cNvSpPr>
              <p:nvPr/>
            </p:nvSpPr>
            <p:spPr bwMode="auto">
              <a:xfrm>
                <a:off x="4787" y="2772"/>
                <a:ext cx="91" cy="35"/>
              </a:xfrm>
              <a:custGeom>
                <a:avLst/>
                <a:gdLst>
                  <a:gd name="T0" fmla="*/ 2 w 111"/>
                  <a:gd name="T1" fmla="*/ 2 h 43"/>
                  <a:gd name="T2" fmla="*/ 2 w 111"/>
                  <a:gd name="T3" fmla="*/ 9 h 43"/>
                  <a:gd name="T4" fmla="*/ 63 w 111"/>
                  <a:gd name="T5" fmla="*/ 31 h 43"/>
                  <a:gd name="T6" fmla="*/ 103 w 111"/>
                  <a:gd name="T7" fmla="*/ 42 h 43"/>
                  <a:gd name="T8" fmla="*/ 110 w 111"/>
                  <a:gd name="T9" fmla="*/ 39 h 43"/>
                  <a:gd name="T10" fmla="*/ 107 w 111"/>
                  <a:gd name="T11" fmla="*/ 32 h 43"/>
                  <a:gd name="T12" fmla="*/ 65 w 111"/>
                  <a:gd name="T13" fmla="*/ 21 h 43"/>
                  <a:gd name="T14" fmla="*/ 10 w 111"/>
                  <a:gd name="T15" fmla="*/ 2 h 43"/>
                  <a:gd name="T16" fmla="*/ 2 w 111"/>
                  <a:gd name="T17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43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13" y="21"/>
                      <a:pt x="39" y="26"/>
                      <a:pt x="63" y="31"/>
                    </a:cubicBezTo>
                    <a:cubicBezTo>
                      <a:pt x="79" y="35"/>
                      <a:pt x="93" y="38"/>
                      <a:pt x="103" y="42"/>
                    </a:cubicBezTo>
                    <a:cubicBezTo>
                      <a:pt x="106" y="43"/>
                      <a:pt x="109" y="42"/>
                      <a:pt x="110" y="39"/>
                    </a:cubicBezTo>
                    <a:cubicBezTo>
                      <a:pt x="111" y="36"/>
                      <a:pt x="110" y="33"/>
                      <a:pt x="107" y="32"/>
                    </a:cubicBezTo>
                    <a:cubicBezTo>
                      <a:pt x="96" y="28"/>
                      <a:pt x="81" y="25"/>
                      <a:pt x="65" y="21"/>
                    </a:cubicBezTo>
                    <a:cubicBezTo>
                      <a:pt x="43" y="17"/>
                      <a:pt x="18" y="12"/>
                      <a:pt x="10" y="2"/>
                    </a:cubicBezTo>
                    <a:cubicBezTo>
                      <a:pt x="8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43"/>
              <p:cNvSpPr>
                <a:spLocks/>
              </p:cNvSpPr>
              <p:nvPr/>
            </p:nvSpPr>
            <p:spPr bwMode="auto">
              <a:xfrm>
                <a:off x="4943" y="2754"/>
                <a:ext cx="135" cy="54"/>
              </a:xfrm>
              <a:custGeom>
                <a:avLst/>
                <a:gdLst>
                  <a:gd name="T0" fmla="*/ 158 w 166"/>
                  <a:gd name="T1" fmla="*/ 2 h 66"/>
                  <a:gd name="T2" fmla="*/ 5 w 166"/>
                  <a:gd name="T3" fmla="*/ 54 h 66"/>
                  <a:gd name="T4" fmla="*/ 0 w 166"/>
                  <a:gd name="T5" fmla="*/ 59 h 66"/>
                  <a:gd name="T6" fmla="*/ 5 w 166"/>
                  <a:gd name="T7" fmla="*/ 64 h 66"/>
                  <a:gd name="T8" fmla="*/ 163 w 166"/>
                  <a:gd name="T9" fmla="*/ 11 h 66"/>
                  <a:gd name="T10" fmla="*/ 165 w 166"/>
                  <a:gd name="T11" fmla="*/ 4 h 66"/>
                  <a:gd name="T12" fmla="*/ 158 w 166"/>
                  <a:gd name="T1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6" h="66">
                    <a:moveTo>
                      <a:pt x="158" y="2"/>
                    </a:moveTo>
                    <a:cubicBezTo>
                      <a:pt x="97" y="39"/>
                      <a:pt x="47" y="56"/>
                      <a:pt x="5" y="54"/>
                    </a:cubicBezTo>
                    <a:cubicBezTo>
                      <a:pt x="3" y="54"/>
                      <a:pt x="0" y="56"/>
                      <a:pt x="0" y="59"/>
                    </a:cubicBezTo>
                    <a:cubicBezTo>
                      <a:pt x="0" y="62"/>
                      <a:pt x="2" y="64"/>
                      <a:pt x="5" y="64"/>
                    </a:cubicBezTo>
                    <a:cubicBezTo>
                      <a:pt x="49" y="66"/>
                      <a:pt x="100" y="48"/>
                      <a:pt x="163" y="11"/>
                    </a:cubicBezTo>
                    <a:cubicBezTo>
                      <a:pt x="165" y="9"/>
                      <a:pt x="166" y="6"/>
                      <a:pt x="165" y="4"/>
                    </a:cubicBezTo>
                    <a:cubicBezTo>
                      <a:pt x="163" y="1"/>
                      <a:pt x="160" y="0"/>
                      <a:pt x="15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44"/>
              <p:cNvSpPr>
                <a:spLocks/>
              </p:cNvSpPr>
              <p:nvPr/>
            </p:nvSpPr>
            <p:spPr bwMode="auto">
              <a:xfrm>
                <a:off x="4720" y="2674"/>
                <a:ext cx="101" cy="55"/>
              </a:xfrm>
              <a:custGeom>
                <a:avLst/>
                <a:gdLst>
                  <a:gd name="T0" fmla="*/ 85 w 123"/>
                  <a:gd name="T1" fmla="*/ 11 h 67"/>
                  <a:gd name="T2" fmla="*/ 7 w 123"/>
                  <a:gd name="T3" fmla="*/ 37 h 67"/>
                  <a:gd name="T4" fmla="*/ 119 w 123"/>
                  <a:gd name="T5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3" h="67">
                    <a:moveTo>
                      <a:pt x="85" y="11"/>
                    </a:moveTo>
                    <a:cubicBezTo>
                      <a:pt x="71" y="0"/>
                      <a:pt x="0" y="17"/>
                      <a:pt x="7" y="37"/>
                    </a:cubicBezTo>
                    <a:cubicBezTo>
                      <a:pt x="18" y="67"/>
                      <a:pt x="123" y="56"/>
                      <a:pt x="119" y="28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45"/>
              <p:cNvSpPr>
                <a:spLocks/>
              </p:cNvSpPr>
              <p:nvPr/>
            </p:nvSpPr>
            <p:spPr bwMode="auto">
              <a:xfrm>
                <a:off x="5027" y="2667"/>
                <a:ext cx="135" cy="47"/>
              </a:xfrm>
              <a:custGeom>
                <a:avLst/>
                <a:gdLst>
                  <a:gd name="T0" fmla="*/ 120 w 165"/>
                  <a:gd name="T1" fmla="*/ 12 h 57"/>
                  <a:gd name="T2" fmla="*/ 44 w 165"/>
                  <a:gd name="T3" fmla="*/ 47 h 57"/>
                  <a:gd name="T4" fmla="*/ 142 w 165"/>
                  <a:gd name="T5" fmla="*/ 1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57">
                    <a:moveTo>
                      <a:pt x="120" y="12"/>
                    </a:moveTo>
                    <a:cubicBezTo>
                      <a:pt x="100" y="0"/>
                      <a:pt x="0" y="21"/>
                      <a:pt x="44" y="47"/>
                    </a:cubicBezTo>
                    <a:cubicBezTo>
                      <a:pt x="61" y="57"/>
                      <a:pt x="165" y="42"/>
                      <a:pt x="142" y="1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46"/>
              <p:cNvSpPr>
                <a:spLocks/>
              </p:cNvSpPr>
              <p:nvPr/>
            </p:nvSpPr>
            <p:spPr bwMode="auto">
              <a:xfrm>
                <a:off x="4750" y="2693"/>
                <a:ext cx="37" cy="21"/>
              </a:xfrm>
              <a:custGeom>
                <a:avLst/>
                <a:gdLst>
                  <a:gd name="T0" fmla="*/ 42 w 46"/>
                  <a:gd name="T1" fmla="*/ 5 h 25"/>
                  <a:gd name="T2" fmla="*/ 4 w 46"/>
                  <a:gd name="T3" fmla="*/ 9 h 25"/>
                  <a:gd name="T4" fmla="*/ 46 w 46"/>
                  <a:gd name="T5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5"/>
                    </a:moveTo>
                    <a:cubicBezTo>
                      <a:pt x="36" y="1"/>
                      <a:pt x="6" y="0"/>
                      <a:pt x="4" y="9"/>
                    </a:cubicBezTo>
                    <a:cubicBezTo>
                      <a:pt x="0" y="25"/>
                      <a:pt x="40" y="12"/>
                      <a:pt x="46" y="10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47"/>
              <p:cNvSpPr>
                <a:spLocks/>
              </p:cNvSpPr>
              <p:nvPr/>
            </p:nvSpPr>
            <p:spPr bwMode="auto">
              <a:xfrm>
                <a:off x="5081" y="2683"/>
                <a:ext cx="38" cy="21"/>
              </a:xfrm>
              <a:custGeom>
                <a:avLst/>
                <a:gdLst>
                  <a:gd name="T0" fmla="*/ 42 w 46"/>
                  <a:gd name="T1" fmla="*/ 6 h 25"/>
                  <a:gd name="T2" fmla="*/ 4 w 46"/>
                  <a:gd name="T3" fmla="*/ 9 h 25"/>
                  <a:gd name="T4" fmla="*/ 46 w 46"/>
                  <a:gd name="T5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25">
                    <a:moveTo>
                      <a:pt x="42" y="6"/>
                    </a:moveTo>
                    <a:cubicBezTo>
                      <a:pt x="36" y="2"/>
                      <a:pt x="6" y="0"/>
                      <a:pt x="4" y="9"/>
                    </a:cubicBezTo>
                    <a:cubicBezTo>
                      <a:pt x="0" y="25"/>
                      <a:pt x="39" y="12"/>
                      <a:pt x="46" y="11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48"/>
              <p:cNvSpPr>
                <a:spLocks/>
              </p:cNvSpPr>
              <p:nvPr/>
            </p:nvSpPr>
            <p:spPr bwMode="auto">
              <a:xfrm>
                <a:off x="4555" y="2705"/>
                <a:ext cx="3" cy="0"/>
              </a:xfrm>
              <a:custGeom>
                <a:avLst/>
                <a:gdLst>
                  <a:gd name="T0" fmla="*/ 2 w 3"/>
                  <a:gd name="T1" fmla="*/ 3 w 3"/>
                  <a:gd name="T2" fmla="*/ 0 w 3"/>
                  <a:gd name="T3" fmla="*/ 2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2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49"/>
              <p:cNvSpPr>
                <a:spLocks/>
              </p:cNvSpPr>
              <p:nvPr/>
            </p:nvSpPr>
            <p:spPr bwMode="auto">
              <a:xfrm>
                <a:off x="4554" y="2702"/>
                <a:ext cx="13" cy="3"/>
              </a:xfrm>
              <a:custGeom>
                <a:avLst/>
                <a:gdLst>
                  <a:gd name="T0" fmla="*/ 16 w 16"/>
                  <a:gd name="T1" fmla="*/ 0 h 3"/>
                  <a:gd name="T2" fmla="*/ 15 w 16"/>
                  <a:gd name="T3" fmla="*/ 0 h 3"/>
                  <a:gd name="T4" fmla="*/ 0 w 16"/>
                  <a:gd name="T5" fmla="*/ 3 h 3"/>
                  <a:gd name="T6" fmla="*/ 10 w 16"/>
                  <a:gd name="T7" fmla="*/ 2 h 3"/>
                  <a:gd name="T8" fmla="*/ 6 w 16"/>
                  <a:gd name="T9" fmla="*/ 2 h 3"/>
                  <a:gd name="T10" fmla="*/ 13 w 16"/>
                  <a:gd name="T11" fmla="*/ 1 h 3"/>
                  <a:gd name="T12" fmla="*/ 12 w 16"/>
                  <a:gd name="T13" fmla="*/ 1 h 3"/>
                  <a:gd name="T14" fmla="*/ 16 w 16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2"/>
                      <a:pt x="8" y="1"/>
                      <a:pt x="0" y="3"/>
                    </a:cubicBezTo>
                    <a:cubicBezTo>
                      <a:pt x="2" y="3"/>
                      <a:pt x="6" y="3"/>
                      <a:pt x="10" y="2"/>
                    </a:cubicBezTo>
                    <a:cubicBezTo>
                      <a:pt x="9" y="2"/>
                      <a:pt x="5" y="2"/>
                      <a:pt x="6" y="2"/>
                    </a:cubicBezTo>
                    <a:cubicBezTo>
                      <a:pt x="9" y="2"/>
                      <a:pt x="9" y="2"/>
                      <a:pt x="13" y="1"/>
                    </a:cubicBezTo>
                    <a:cubicBezTo>
                      <a:pt x="16" y="0"/>
                      <a:pt x="10" y="1"/>
                      <a:pt x="12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50"/>
              <p:cNvSpPr>
                <a:spLocks/>
              </p:cNvSpPr>
              <p:nvPr/>
            </p:nvSpPr>
            <p:spPr bwMode="auto">
              <a:xfrm>
                <a:off x="4559" y="2703"/>
                <a:ext cx="4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51"/>
              <p:cNvSpPr>
                <a:spLocks/>
              </p:cNvSpPr>
              <p:nvPr/>
            </p:nvSpPr>
            <p:spPr bwMode="auto">
              <a:xfrm>
                <a:off x="4556" y="2703"/>
                <a:ext cx="5" cy="0"/>
              </a:xfrm>
              <a:custGeom>
                <a:avLst/>
                <a:gdLst>
                  <a:gd name="T0" fmla="*/ 2 w 6"/>
                  <a:gd name="T1" fmla="*/ 6 w 6"/>
                  <a:gd name="T2" fmla="*/ 0 w 6"/>
                  <a:gd name="T3" fmla="*/ 2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2" y="0"/>
                    </a:moveTo>
                    <a:cubicBezTo>
                      <a:pt x="3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52"/>
              <p:cNvSpPr>
                <a:spLocks/>
              </p:cNvSpPr>
              <p:nvPr/>
            </p:nvSpPr>
            <p:spPr bwMode="auto">
              <a:xfrm>
                <a:off x="4557" y="270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53"/>
              <p:cNvSpPr>
                <a:spLocks/>
              </p:cNvSpPr>
              <p:nvPr/>
            </p:nvSpPr>
            <p:spPr bwMode="auto">
              <a:xfrm>
                <a:off x="4555" y="2701"/>
                <a:ext cx="10" cy="1"/>
              </a:xfrm>
              <a:custGeom>
                <a:avLst/>
                <a:gdLst>
                  <a:gd name="T0" fmla="*/ 3 w 12"/>
                  <a:gd name="T1" fmla="*/ 1 h 1"/>
                  <a:gd name="T2" fmla="*/ 3 w 12"/>
                  <a:gd name="T3" fmla="*/ 1 h 1"/>
                  <a:gd name="T4" fmla="*/ 3 w 12"/>
                  <a:gd name="T5" fmla="*/ 1 h 1"/>
                  <a:gd name="T6" fmla="*/ 9 w 12"/>
                  <a:gd name="T7" fmla="*/ 1 h 1"/>
                  <a:gd name="T8" fmla="*/ 8 w 12"/>
                  <a:gd name="T9" fmla="*/ 1 h 1"/>
                  <a:gd name="T10" fmla="*/ 12 w 12"/>
                  <a:gd name="T11" fmla="*/ 0 h 1"/>
                  <a:gd name="T12" fmla="*/ 3 w 1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">
                    <a:moveTo>
                      <a:pt x="3" y="1"/>
                    </a:moveTo>
                    <a:cubicBezTo>
                      <a:pt x="0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10" y="0"/>
                      <a:pt x="9" y="1"/>
                    </a:cubicBezTo>
                    <a:cubicBezTo>
                      <a:pt x="10" y="1"/>
                      <a:pt x="5" y="1"/>
                      <a:pt x="8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54"/>
              <p:cNvSpPr>
                <a:spLocks/>
              </p:cNvSpPr>
              <p:nvPr/>
            </p:nvSpPr>
            <p:spPr bwMode="auto">
              <a:xfrm>
                <a:off x="4559" y="2702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55"/>
              <p:cNvSpPr>
                <a:spLocks/>
              </p:cNvSpPr>
              <p:nvPr/>
            </p:nvSpPr>
            <p:spPr bwMode="auto">
              <a:xfrm>
                <a:off x="4558" y="2703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56"/>
              <p:cNvSpPr>
                <a:spLocks/>
              </p:cNvSpPr>
              <p:nvPr/>
            </p:nvSpPr>
            <p:spPr bwMode="auto">
              <a:xfrm>
                <a:off x="4557" y="2701"/>
                <a:ext cx="11" cy="1"/>
              </a:xfrm>
              <a:custGeom>
                <a:avLst/>
                <a:gdLst>
                  <a:gd name="T0" fmla="*/ 0 w 13"/>
                  <a:gd name="T1" fmla="*/ 1 h 2"/>
                  <a:gd name="T2" fmla="*/ 5 w 13"/>
                  <a:gd name="T3" fmla="*/ 1 h 2"/>
                  <a:gd name="T4" fmla="*/ 13 w 13"/>
                  <a:gd name="T5" fmla="*/ 0 h 2"/>
                  <a:gd name="T6" fmla="*/ 11 w 13"/>
                  <a:gd name="T7" fmla="*/ 0 h 2"/>
                  <a:gd name="T8" fmla="*/ 0 w 1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">
                    <a:moveTo>
                      <a:pt x="0" y="1"/>
                    </a:moveTo>
                    <a:cubicBezTo>
                      <a:pt x="7" y="1"/>
                      <a:pt x="0" y="2"/>
                      <a:pt x="5" y="1"/>
                    </a:cubicBezTo>
                    <a:cubicBezTo>
                      <a:pt x="4" y="1"/>
                      <a:pt x="9" y="1"/>
                      <a:pt x="1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57"/>
              <p:cNvSpPr>
                <a:spLocks/>
              </p:cNvSpPr>
              <p:nvPr/>
            </p:nvSpPr>
            <p:spPr bwMode="auto">
              <a:xfrm>
                <a:off x="4569" y="2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58"/>
              <p:cNvSpPr>
                <a:spLocks/>
              </p:cNvSpPr>
              <p:nvPr/>
            </p:nvSpPr>
            <p:spPr bwMode="auto">
              <a:xfrm>
                <a:off x="4560" y="2699"/>
                <a:ext cx="14" cy="2"/>
              </a:xfrm>
              <a:custGeom>
                <a:avLst/>
                <a:gdLst>
                  <a:gd name="T0" fmla="*/ 1 w 17"/>
                  <a:gd name="T1" fmla="*/ 1 h 2"/>
                  <a:gd name="T2" fmla="*/ 8 w 17"/>
                  <a:gd name="T3" fmla="*/ 1 h 2"/>
                  <a:gd name="T4" fmla="*/ 3 w 17"/>
                  <a:gd name="T5" fmla="*/ 1 h 2"/>
                  <a:gd name="T6" fmla="*/ 6 w 17"/>
                  <a:gd name="T7" fmla="*/ 2 h 2"/>
                  <a:gd name="T8" fmla="*/ 0 w 17"/>
                  <a:gd name="T9" fmla="*/ 2 h 2"/>
                  <a:gd name="T10" fmla="*/ 5 w 17"/>
                  <a:gd name="T11" fmla="*/ 2 h 2"/>
                  <a:gd name="T12" fmla="*/ 1 w 17"/>
                  <a:gd name="T13" fmla="*/ 2 h 2"/>
                  <a:gd name="T14" fmla="*/ 8 w 17"/>
                  <a:gd name="T15" fmla="*/ 2 h 2"/>
                  <a:gd name="T16" fmla="*/ 7 w 17"/>
                  <a:gd name="T17" fmla="*/ 2 h 2"/>
                  <a:gd name="T18" fmla="*/ 11 w 17"/>
                  <a:gd name="T19" fmla="*/ 1 h 2"/>
                  <a:gd name="T20" fmla="*/ 16 w 17"/>
                  <a:gd name="T21" fmla="*/ 0 h 2"/>
                  <a:gd name="T22" fmla="*/ 1 w 17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">
                    <a:moveTo>
                      <a:pt x="1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4" y="1"/>
                      <a:pt x="3" y="1"/>
                    </a:cubicBezTo>
                    <a:cubicBezTo>
                      <a:pt x="2" y="2"/>
                      <a:pt x="6" y="1"/>
                      <a:pt x="6" y="2"/>
                    </a:cubicBezTo>
                    <a:cubicBezTo>
                      <a:pt x="0" y="2"/>
                      <a:pt x="5" y="1"/>
                      <a:pt x="0" y="2"/>
                    </a:cubicBezTo>
                    <a:cubicBezTo>
                      <a:pt x="0" y="2"/>
                      <a:pt x="0" y="2"/>
                      <a:pt x="5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3" y="2"/>
                      <a:pt x="7" y="2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0" y="1"/>
                      <a:pt x="17" y="1"/>
                      <a:pt x="16" y="0"/>
                    </a:cubicBezTo>
                    <a:cubicBezTo>
                      <a:pt x="15" y="0"/>
                      <a:pt x="5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59"/>
              <p:cNvSpPr>
                <a:spLocks/>
              </p:cNvSpPr>
              <p:nvPr/>
            </p:nvSpPr>
            <p:spPr bwMode="auto">
              <a:xfrm>
                <a:off x="4567" y="2699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60"/>
              <p:cNvSpPr>
                <a:spLocks/>
              </p:cNvSpPr>
              <p:nvPr/>
            </p:nvSpPr>
            <p:spPr bwMode="auto">
              <a:xfrm>
                <a:off x="4559" y="2698"/>
                <a:ext cx="15" cy="1"/>
              </a:xfrm>
              <a:custGeom>
                <a:avLst/>
                <a:gdLst>
                  <a:gd name="T0" fmla="*/ 1 w 18"/>
                  <a:gd name="T1" fmla="*/ 1 h 1"/>
                  <a:gd name="T2" fmla="*/ 5 w 18"/>
                  <a:gd name="T3" fmla="*/ 1 h 1"/>
                  <a:gd name="T4" fmla="*/ 2 w 18"/>
                  <a:gd name="T5" fmla="*/ 1 h 1"/>
                  <a:gd name="T6" fmla="*/ 7 w 18"/>
                  <a:gd name="T7" fmla="*/ 1 h 1"/>
                  <a:gd name="T8" fmla="*/ 4 w 18"/>
                  <a:gd name="T9" fmla="*/ 1 h 1"/>
                  <a:gd name="T10" fmla="*/ 13 w 18"/>
                  <a:gd name="T11" fmla="*/ 1 h 1"/>
                  <a:gd name="T12" fmla="*/ 11 w 18"/>
                  <a:gd name="T13" fmla="*/ 1 h 1"/>
                  <a:gd name="T14" fmla="*/ 10 w 18"/>
                  <a:gd name="T15" fmla="*/ 0 h 1"/>
                  <a:gd name="T16" fmla="*/ 8 w 18"/>
                  <a:gd name="T17" fmla="*/ 0 h 1"/>
                  <a:gd name="T18" fmla="*/ 6 w 18"/>
                  <a:gd name="T19" fmla="*/ 0 h 1"/>
                  <a:gd name="T20" fmla="*/ 1 w 18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">
                    <a:moveTo>
                      <a:pt x="1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13" y="1"/>
                      <a:pt x="5" y="1"/>
                      <a:pt x="4" y="1"/>
                    </a:cubicBezTo>
                    <a:cubicBezTo>
                      <a:pt x="7" y="0"/>
                      <a:pt x="8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8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61"/>
              <p:cNvSpPr>
                <a:spLocks/>
              </p:cNvSpPr>
              <p:nvPr/>
            </p:nvSpPr>
            <p:spPr bwMode="auto">
              <a:xfrm>
                <a:off x="4559" y="269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62"/>
              <p:cNvSpPr>
                <a:spLocks/>
              </p:cNvSpPr>
              <p:nvPr/>
            </p:nvSpPr>
            <p:spPr bwMode="auto">
              <a:xfrm>
                <a:off x="4567" y="269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63"/>
              <p:cNvSpPr>
                <a:spLocks/>
              </p:cNvSpPr>
              <p:nvPr/>
            </p:nvSpPr>
            <p:spPr bwMode="auto">
              <a:xfrm>
                <a:off x="4559" y="2698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64"/>
              <p:cNvSpPr>
                <a:spLocks/>
              </p:cNvSpPr>
              <p:nvPr/>
            </p:nvSpPr>
            <p:spPr bwMode="auto">
              <a:xfrm>
                <a:off x="4556" y="2690"/>
                <a:ext cx="16" cy="8"/>
              </a:xfrm>
              <a:custGeom>
                <a:avLst/>
                <a:gdLst>
                  <a:gd name="T0" fmla="*/ 17 w 19"/>
                  <a:gd name="T1" fmla="*/ 2 h 10"/>
                  <a:gd name="T2" fmla="*/ 13 w 19"/>
                  <a:gd name="T3" fmla="*/ 2 h 10"/>
                  <a:gd name="T4" fmla="*/ 9 w 19"/>
                  <a:gd name="T5" fmla="*/ 1 h 10"/>
                  <a:gd name="T6" fmla="*/ 2 w 19"/>
                  <a:gd name="T7" fmla="*/ 0 h 10"/>
                  <a:gd name="T8" fmla="*/ 5 w 19"/>
                  <a:gd name="T9" fmla="*/ 1 h 10"/>
                  <a:gd name="T10" fmla="*/ 2 w 19"/>
                  <a:gd name="T11" fmla="*/ 0 h 10"/>
                  <a:gd name="T12" fmla="*/ 4 w 19"/>
                  <a:gd name="T13" fmla="*/ 2 h 10"/>
                  <a:gd name="T14" fmla="*/ 5 w 19"/>
                  <a:gd name="T15" fmla="*/ 3 h 10"/>
                  <a:gd name="T16" fmla="*/ 4 w 19"/>
                  <a:gd name="T17" fmla="*/ 7 h 10"/>
                  <a:gd name="T18" fmla="*/ 10 w 19"/>
                  <a:gd name="T19" fmla="*/ 8 h 10"/>
                  <a:gd name="T20" fmla="*/ 6 w 19"/>
                  <a:gd name="T21" fmla="*/ 8 h 10"/>
                  <a:gd name="T22" fmla="*/ 6 w 19"/>
                  <a:gd name="T23" fmla="*/ 8 h 10"/>
                  <a:gd name="T24" fmla="*/ 4 w 19"/>
                  <a:gd name="T25" fmla="*/ 9 h 10"/>
                  <a:gd name="T26" fmla="*/ 12 w 19"/>
                  <a:gd name="T27" fmla="*/ 9 h 10"/>
                  <a:gd name="T28" fmla="*/ 4 w 19"/>
                  <a:gd name="T29" fmla="*/ 9 h 10"/>
                  <a:gd name="T30" fmla="*/ 9 w 19"/>
                  <a:gd name="T31" fmla="*/ 10 h 10"/>
                  <a:gd name="T32" fmla="*/ 14 w 19"/>
                  <a:gd name="T33" fmla="*/ 10 h 10"/>
                  <a:gd name="T34" fmla="*/ 17 w 19"/>
                  <a:gd name="T35" fmla="*/ 10 h 10"/>
                  <a:gd name="T36" fmla="*/ 8 w 19"/>
                  <a:gd name="T37" fmla="*/ 7 h 10"/>
                  <a:gd name="T38" fmla="*/ 12 w 19"/>
                  <a:gd name="T39" fmla="*/ 8 h 10"/>
                  <a:gd name="T40" fmla="*/ 16 w 19"/>
                  <a:gd name="T41" fmla="*/ 6 h 10"/>
                  <a:gd name="T42" fmla="*/ 9 w 19"/>
                  <a:gd name="T43" fmla="*/ 5 h 10"/>
                  <a:gd name="T44" fmla="*/ 12 w 19"/>
                  <a:gd name="T45" fmla="*/ 5 h 10"/>
                  <a:gd name="T46" fmla="*/ 9 w 19"/>
                  <a:gd name="T47" fmla="*/ 5 h 10"/>
                  <a:gd name="T48" fmla="*/ 13 w 19"/>
                  <a:gd name="T49" fmla="*/ 5 h 10"/>
                  <a:gd name="T50" fmla="*/ 5 w 19"/>
                  <a:gd name="T51" fmla="*/ 4 h 10"/>
                  <a:gd name="T52" fmla="*/ 16 w 19"/>
                  <a:gd name="T53" fmla="*/ 4 h 10"/>
                  <a:gd name="T54" fmla="*/ 12 w 19"/>
                  <a:gd name="T55" fmla="*/ 4 h 10"/>
                  <a:gd name="T56" fmla="*/ 9 w 19"/>
                  <a:gd name="T57" fmla="*/ 3 h 10"/>
                  <a:gd name="T58" fmla="*/ 16 w 19"/>
                  <a:gd name="T59" fmla="*/ 4 h 10"/>
                  <a:gd name="T60" fmla="*/ 11 w 19"/>
                  <a:gd name="T61" fmla="*/ 3 h 10"/>
                  <a:gd name="T62" fmla="*/ 8 w 19"/>
                  <a:gd name="T63" fmla="*/ 2 h 10"/>
                  <a:gd name="T64" fmla="*/ 10 w 19"/>
                  <a:gd name="T65" fmla="*/ 2 h 10"/>
                  <a:gd name="T66" fmla="*/ 16 w 19"/>
                  <a:gd name="T67" fmla="*/ 3 h 10"/>
                  <a:gd name="T68" fmla="*/ 19 w 19"/>
                  <a:gd name="T69" fmla="*/ 3 h 10"/>
                  <a:gd name="T70" fmla="*/ 11 w 19"/>
                  <a:gd name="T71" fmla="*/ 2 h 10"/>
                  <a:gd name="T72" fmla="*/ 17 w 19"/>
                  <a:gd name="T7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0">
                    <a:moveTo>
                      <a:pt x="17" y="2"/>
                    </a:moveTo>
                    <a:cubicBezTo>
                      <a:pt x="14" y="2"/>
                      <a:pt x="13" y="2"/>
                      <a:pt x="13" y="2"/>
                    </a:cubicBezTo>
                    <a:cubicBezTo>
                      <a:pt x="10" y="1"/>
                      <a:pt x="11" y="1"/>
                      <a:pt x="9" y="1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2" y="0"/>
                      <a:pt x="6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2"/>
                      <a:pt x="4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5"/>
                      <a:pt x="7" y="6"/>
                      <a:pt x="4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8"/>
                      <a:pt x="10" y="8"/>
                      <a:pt x="6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0" y="8"/>
                      <a:pt x="6" y="9"/>
                      <a:pt x="4" y="9"/>
                    </a:cubicBezTo>
                    <a:cubicBezTo>
                      <a:pt x="5" y="9"/>
                      <a:pt x="11" y="9"/>
                      <a:pt x="12" y="9"/>
                    </a:cubicBezTo>
                    <a:cubicBezTo>
                      <a:pt x="5" y="9"/>
                      <a:pt x="12" y="9"/>
                      <a:pt x="4" y="9"/>
                    </a:cubicBezTo>
                    <a:cubicBezTo>
                      <a:pt x="2" y="10"/>
                      <a:pt x="10" y="10"/>
                      <a:pt x="9" y="10"/>
                    </a:cubicBezTo>
                    <a:cubicBezTo>
                      <a:pt x="13" y="10"/>
                      <a:pt x="11" y="10"/>
                      <a:pt x="14" y="10"/>
                    </a:cubicBezTo>
                    <a:cubicBezTo>
                      <a:pt x="17" y="10"/>
                      <a:pt x="13" y="10"/>
                      <a:pt x="17" y="10"/>
                    </a:cubicBezTo>
                    <a:cubicBezTo>
                      <a:pt x="19" y="9"/>
                      <a:pt x="11" y="8"/>
                      <a:pt x="8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7"/>
                      <a:pt x="9" y="6"/>
                      <a:pt x="16" y="6"/>
                    </a:cubicBezTo>
                    <a:cubicBezTo>
                      <a:pt x="12" y="6"/>
                      <a:pt x="18" y="6"/>
                      <a:pt x="9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3" y="5"/>
                      <a:pt x="13" y="5"/>
                    </a:cubicBezTo>
                    <a:cubicBezTo>
                      <a:pt x="9" y="5"/>
                      <a:pt x="8" y="4"/>
                      <a:pt x="5" y="4"/>
                    </a:cubicBezTo>
                    <a:cubicBezTo>
                      <a:pt x="9" y="4"/>
                      <a:pt x="13" y="4"/>
                      <a:pt x="16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0" y="4"/>
                      <a:pt x="9" y="3"/>
                    </a:cubicBezTo>
                    <a:cubicBezTo>
                      <a:pt x="9" y="3"/>
                      <a:pt x="13" y="4"/>
                      <a:pt x="16" y="4"/>
                    </a:cubicBezTo>
                    <a:cubicBezTo>
                      <a:pt x="17" y="4"/>
                      <a:pt x="8" y="3"/>
                      <a:pt x="11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11" y="2"/>
                      <a:pt x="10" y="2"/>
                    </a:cubicBezTo>
                    <a:cubicBezTo>
                      <a:pt x="15" y="2"/>
                      <a:pt x="14" y="3"/>
                      <a:pt x="16" y="3"/>
                    </a:cubicBezTo>
                    <a:cubicBezTo>
                      <a:pt x="17" y="3"/>
                      <a:pt x="17" y="3"/>
                      <a:pt x="19" y="3"/>
                    </a:cubicBezTo>
                    <a:cubicBezTo>
                      <a:pt x="17" y="3"/>
                      <a:pt x="13" y="2"/>
                      <a:pt x="11" y="2"/>
                    </a:cubicBezTo>
                    <a:cubicBezTo>
                      <a:pt x="16" y="3"/>
                      <a:pt x="16" y="2"/>
                      <a:pt x="1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65"/>
              <p:cNvSpPr>
                <a:spLocks/>
              </p:cNvSpPr>
              <p:nvPr/>
            </p:nvSpPr>
            <p:spPr bwMode="auto">
              <a:xfrm>
                <a:off x="4572" y="269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66"/>
              <p:cNvSpPr>
                <a:spLocks/>
              </p:cNvSpPr>
              <p:nvPr/>
            </p:nvSpPr>
            <p:spPr bwMode="auto">
              <a:xfrm>
                <a:off x="4570" y="2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Rectangle 67"/>
              <p:cNvSpPr>
                <a:spLocks noChangeArrowheads="1"/>
              </p:cNvSpPr>
              <p:nvPr/>
            </p:nvSpPr>
            <p:spPr bwMode="auto">
              <a:xfrm>
                <a:off x="4559" y="26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68"/>
              <p:cNvSpPr>
                <a:spLocks/>
              </p:cNvSpPr>
              <p:nvPr/>
            </p:nvSpPr>
            <p:spPr bwMode="auto">
              <a:xfrm>
                <a:off x="4569" y="269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69"/>
              <p:cNvSpPr>
                <a:spLocks/>
              </p:cNvSpPr>
              <p:nvPr/>
            </p:nvSpPr>
            <p:spPr bwMode="auto">
              <a:xfrm>
                <a:off x="4569" y="269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70"/>
              <p:cNvSpPr>
                <a:spLocks/>
              </p:cNvSpPr>
              <p:nvPr/>
            </p:nvSpPr>
            <p:spPr bwMode="auto">
              <a:xfrm>
                <a:off x="4571" y="269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71"/>
              <p:cNvSpPr>
                <a:spLocks/>
              </p:cNvSpPr>
              <p:nvPr/>
            </p:nvSpPr>
            <p:spPr bwMode="auto">
              <a:xfrm>
                <a:off x="4555" y="2684"/>
                <a:ext cx="18" cy="8"/>
              </a:xfrm>
              <a:custGeom>
                <a:avLst/>
                <a:gdLst>
                  <a:gd name="T0" fmla="*/ 4 w 23"/>
                  <a:gd name="T1" fmla="*/ 1 h 9"/>
                  <a:gd name="T2" fmla="*/ 2 w 23"/>
                  <a:gd name="T3" fmla="*/ 1 h 9"/>
                  <a:gd name="T4" fmla="*/ 11 w 23"/>
                  <a:gd name="T5" fmla="*/ 4 h 9"/>
                  <a:gd name="T6" fmla="*/ 3 w 23"/>
                  <a:gd name="T7" fmla="*/ 2 h 9"/>
                  <a:gd name="T8" fmla="*/ 9 w 23"/>
                  <a:gd name="T9" fmla="*/ 5 h 9"/>
                  <a:gd name="T10" fmla="*/ 5 w 23"/>
                  <a:gd name="T11" fmla="*/ 5 h 9"/>
                  <a:gd name="T12" fmla="*/ 15 w 23"/>
                  <a:gd name="T13" fmla="*/ 7 h 9"/>
                  <a:gd name="T14" fmla="*/ 4 w 23"/>
                  <a:gd name="T15" fmla="*/ 5 h 9"/>
                  <a:gd name="T16" fmla="*/ 3 w 23"/>
                  <a:gd name="T17" fmla="*/ 5 h 9"/>
                  <a:gd name="T18" fmla="*/ 6 w 23"/>
                  <a:gd name="T19" fmla="*/ 6 h 9"/>
                  <a:gd name="T20" fmla="*/ 12 w 23"/>
                  <a:gd name="T21" fmla="*/ 8 h 9"/>
                  <a:gd name="T22" fmla="*/ 18 w 23"/>
                  <a:gd name="T23" fmla="*/ 9 h 9"/>
                  <a:gd name="T24" fmla="*/ 14 w 23"/>
                  <a:gd name="T25" fmla="*/ 7 h 9"/>
                  <a:gd name="T26" fmla="*/ 18 w 23"/>
                  <a:gd name="T27" fmla="*/ 8 h 9"/>
                  <a:gd name="T28" fmla="*/ 15 w 23"/>
                  <a:gd name="T29" fmla="*/ 7 h 9"/>
                  <a:gd name="T30" fmla="*/ 19 w 23"/>
                  <a:gd name="T31" fmla="*/ 8 h 9"/>
                  <a:gd name="T32" fmla="*/ 15 w 23"/>
                  <a:gd name="T33" fmla="*/ 7 h 9"/>
                  <a:gd name="T34" fmla="*/ 16 w 23"/>
                  <a:gd name="T35" fmla="*/ 7 h 9"/>
                  <a:gd name="T36" fmla="*/ 12 w 23"/>
                  <a:gd name="T37" fmla="*/ 6 h 9"/>
                  <a:gd name="T38" fmla="*/ 17 w 23"/>
                  <a:gd name="T39" fmla="*/ 7 h 9"/>
                  <a:gd name="T40" fmla="*/ 13 w 23"/>
                  <a:gd name="T41" fmla="*/ 6 h 9"/>
                  <a:gd name="T42" fmla="*/ 19 w 23"/>
                  <a:gd name="T43" fmla="*/ 6 h 9"/>
                  <a:gd name="T44" fmla="*/ 15 w 23"/>
                  <a:gd name="T45" fmla="*/ 5 h 9"/>
                  <a:gd name="T46" fmla="*/ 18 w 23"/>
                  <a:gd name="T47" fmla="*/ 7 h 9"/>
                  <a:gd name="T48" fmla="*/ 9 w 23"/>
                  <a:gd name="T49" fmla="*/ 4 h 9"/>
                  <a:gd name="T50" fmla="*/ 17 w 23"/>
                  <a:gd name="T51" fmla="*/ 6 h 9"/>
                  <a:gd name="T52" fmla="*/ 15 w 23"/>
                  <a:gd name="T53" fmla="*/ 4 h 9"/>
                  <a:gd name="T54" fmla="*/ 17 w 23"/>
                  <a:gd name="T55" fmla="*/ 5 h 9"/>
                  <a:gd name="T56" fmla="*/ 14 w 23"/>
                  <a:gd name="T57" fmla="*/ 3 h 9"/>
                  <a:gd name="T58" fmla="*/ 12 w 23"/>
                  <a:gd name="T59" fmla="*/ 3 h 9"/>
                  <a:gd name="T60" fmla="*/ 10 w 23"/>
                  <a:gd name="T61" fmla="*/ 2 h 9"/>
                  <a:gd name="T62" fmla="*/ 12 w 23"/>
                  <a:gd name="T63" fmla="*/ 3 h 9"/>
                  <a:gd name="T64" fmla="*/ 6 w 23"/>
                  <a:gd name="T65" fmla="*/ 1 h 9"/>
                  <a:gd name="T66" fmla="*/ 9 w 23"/>
                  <a:gd name="T67" fmla="*/ 2 h 9"/>
                  <a:gd name="T68" fmla="*/ 4 w 23"/>
                  <a:gd name="T6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9">
                    <a:moveTo>
                      <a:pt x="4" y="1"/>
                    </a:moveTo>
                    <a:cubicBezTo>
                      <a:pt x="0" y="0"/>
                      <a:pt x="3" y="1"/>
                      <a:pt x="2" y="1"/>
                    </a:cubicBezTo>
                    <a:cubicBezTo>
                      <a:pt x="4" y="2"/>
                      <a:pt x="11" y="4"/>
                      <a:pt x="11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1" y="3"/>
                      <a:pt x="9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18" y="7"/>
                      <a:pt x="15" y="7"/>
                    </a:cubicBezTo>
                    <a:cubicBezTo>
                      <a:pt x="9" y="6"/>
                      <a:pt x="9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6"/>
                      <a:pt x="6" y="6"/>
                    </a:cubicBezTo>
                    <a:cubicBezTo>
                      <a:pt x="8" y="7"/>
                      <a:pt x="12" y="7"/>
                      <a:pt x="12" y="8"/>
                    </a:cubicBezTo>
                    <a:cubicBezTo>
                      <a:pt x="13" y="8"/>
                      <a:pt x="15" y="8"/>
                      <a:pt x="18" y="9"/>
                    </a:cubicBezTo>
                    <a:cubicBezTo>
                      <a:pt x="15" y="8"/>
                      <a:pt x="17" y="8"/>
                      <a:pt x="14" y="7"/>
                    </a:cubicBezTo>
                    <a:cubicBezTo>
                      <a:pt x="17" y="8"/>
                      <a:pt x="15" y="8"/>
                      <a:pt x="18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8" y="8"/>
                      <a:pt x="19" y="8"/>
                    </a:cubicBezTo>
                    <a:cubicBezTo>
                      <a:pt x="17" y="8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7" y="7"/>
                      <a:pt x="12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23" y="8"/>
                      <a:pt x="19" y="6"/>
                    </a:cubicBezTo>
                    <a:cubicBezTo>
                      <a:pt x="18" y="6"/>
                      <a:pt x="16" y="6"/>
                      <a:pt x="15" y="5"/>
                    </a:cubicBezTo>
                    <a:cubicBezTo>
                      <a:pt x="13" y="5"/>
                      <a:pt x="18" y="6"/>
                      <a:pt x="18" y="7"/>
                    </a:cubicBezTo>
                    <a:cubicBezTo>
                      <a:pt x="15" y="6"/>
                      <a:pt x="11" y="5"/>
                      <a:pt x="9" y="4"/>
                    </a:cubicBezTo>
                    <a:cubicBezTo>
                      <a:pt x="13" y="5"/>
                      <a:pt x="8" y="4"/>
                      <a:pt x="17" y="6"/>
                    </a:cubicBezTo>
                    <a:cubicBezTo>
                      <a:pt x="17" y="5"/>
                      <a:pt x="13" y="4"/>
                      <a:pt x="15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3"/>
                      <a:pt x="19" y="5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8" y="2"/>
                      <a:pt x="9" y="2"/>
                    </a:cubicBezTo>
                    <a:cubicBezTo>
                      <a:pt x="7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72"/>
              <p:cNvSpPr>
                <a:spLocks/>
              </p:cNvSpPr>
              <p:nvPr/>
            </p:nvSpPr>
            <p:spPr bwMode="auto">
              <a:xfrm>
                <a:off x="4568" y="2690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73"/>
              <p:cNvSpPr>
                <a:spLocks/>
              </p:cNvSpPr>
              <p:nvPr/>
            </p:nvSpPr>
            <p:spPr bwMode="auto">
              <a:xfrm>
                <a:off x="4554" y="2679"/>
                <a:ext cx="21" cy="9"/>
              </a:xfrm>
              <a:custGeom>
                <a:avLst/>
                <a:gdLst>
                  <a:gd name="T0" fmla="*/ 13 w 26"/>
                  <a:gd name="T1" fmla="*/ 7 h 11"/>
                  <a:gd name="T2" fmla="*/ 18 w 26"/>
                  <a:gd name="T3" fmla="*/ 8 h 11"/>
                  <a:gd name="T4" fmla="*/ 8 w 26"/>
                  <a:gd name="T5" fmla="*/ 6 h 11"/>
                  <a:gd name="T6" fmla="*/ 6 w 26"/>
                  <a:gd name="T7" fmla="*/ 5 h 11"/>
                  <a:gd name="T8" fmla="*/ 15 w 26"/>
                  <a:gd name="T9" fmla="*/ 7 h 11"/>
                  <a:gd name="T10" fmla="*/ 17 w 26"/>
                  <a:gd name="T11" fmla="*/ 7 h 11"/>
                  <a:gd name="T12" fmla="*/ 11 w 26"/>
                  <a:gd name="T13" fmla="*/ 6 h 11"/>
                  <a:gd name="T14" fmla="*/ 8 w 26"/>
                  <a:gd name="T15" fmla="*/ 4 h 11"/>
                  <a:gd name="T16" fmla="*/ 10 w 26"/>
                  <a:gd name="T17" fmla="*/ 5 h 11"/>
                  <a:gd name="T18" fmla="*/ 16 w 26"/>
                  <a:gd name="T19" fmla="*/ 7 h 11"/>
                  <a:gd name="T20" fmla="*/ 2 w 26"/>
                  <a:gd name="T21" fmla="*/ 1 h 11"/>
                  <a:gd name="T22" fmla="*/ 2 w 26"/>
                  <a:gd name="T23" fmla="*/ 1 h 11"/>
                  <a:gd name="T24" fmla="*/ 9 w 26"/>
                  <a:gd name="T25" fmla="*/ 3 h 11"/>
                  <a:gd name="T26" fmla="*/ 7 w 26"/>
                  <a:gd name="T27" fmla="*/ 3 h 11"/>
                  <a:gd name="T28" fmla="*/ 4 w 26"/>
                  <a:gd name="T29" fmla="*/ 2 h 11"/>
                  <a:gd name="T30" fmla="*/ 3 w 26"/>
                  <a:gd name="T31" fmla="*/ 5 h 11"/>
                  <a:gd name="T32" fmla="*/ 3 w 26"/>
                  <a:gd name="T33" fmla="*/ 5 h 11"/>
                  <a:gd name="T34" fmla="*/ 7 w 26"/>
                  <a:gd name="T35" fmla="*/ 6 h 11"/>
                  <a:gd name="T36" fmla="*/ 14 w 26"/>
                  <a:gd name="T37" fmla="*/ 8 h 11"/>
                  <a:gd name="T38" fmla="*/ 12 w 26"/>
                  <a:gd name="T39" fmla="*/ 7 h 11"/>
                  <a:gd name="T40" fmla="*/ 18 w 26"/>
                  <a:gd name="T41" fmla="*/ 9 h 11"/>
                  <a:gd name="T42" fmla="*/ 21 w 26"/>
                  <a:gd name="T43" fmla="*/ 10 h 11"/>
                  <a:gd name="T44" fmla="*/ 21 w 26"/>
                  <a:gd name="T45" fmla="*/ 10 h 11"/>
                  <a:gd name="T46" fmla="*/ 13 w 26"/>
                  <a:gd name="T4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1">
                    <a:moveTo>
                      <a:pt x="13" y="7"/>
                    </a:moveTo>
                    <a:cubicBezTo>
                      <a:pt x="14" y="7"/>
                      <a:pt x="16" y="8"/>
                      <a:pt x="18" y="8"/>
                    </a:cubicBezTo>
                    <a:cubicBezTo>
                      <a:pt x="15" y="7"/>
                      <a:pt x="12" y="7"/>
                      <a:pt x="8" y="6"/>
                    </a:cubicBezTo>
                    <a:cubicBezTo>
                      <a:pt x="11" y="6"/>
                      <a:pt x="7" y="5"/>
                      <a:pt x="6" y="5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3" y="7"/>
                      <a:pt x="15" y="6"/>
                      <a:pt x="11" y="6"/>
                    </a:cubicBezTo>
                    <a:cubicBezTo>
                      <a:pt x="8" y="5"/>
                      <a:pt x="6" y="3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4" y="6"/>
                      <a:pt x="12" y="5"/>
                      <a:pt x="16" y="7"/>
                    </a:cubicBezTo>
                    <a:cubicBezTo>
                      <a:pt x="10" y="4"/>
                      <a:pt x="11" y="3"/>
                      <a:pt x="2" y="1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3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4" y="8"/>
                      <a:pt x="12" y="7"/>
                    </a:cubicBezTo>
                    <a:cubicBezTo>
                      <a:pt x="14" y="8"/>
                      <a:pt x="16" y="9"/>
                      <a:pt x="18" y="9"/>
                    </a:cubicBezTo>
                    <a:cubicBezTo>
                      <a:pt x="19" y="10"/>
                      <a:pt x="17" y="9"/>
                      <a:pt x="21" y="10"/>
                    </a:cubicBezTo>
                    <a:cubicBezTo>
                      <a:pt x="26" y="11"/>
                      <a:pt x="17" y="9"/>
                      <a:pt x="21" y="10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74"/>
              <p:cNvSpPr>
                <a:spLocks/>
              </p:cNvSpPr>
              <p:nvPr/>
            </p:nvSpPr>
            <p:spPr bwMode="auto">
              <a:xfrm>
                <a:off x="4564" y="268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75"/>
              <p:cNvSpPr>
                <a:spLocks/>
              </p:cNvSpPr>
              <p:nvPr/>
            </p:nvSpPr>
            <p:spPr bwMode="auto">
              <a:xfrm>
                <a:off x="4555" y="2683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76"/>
              <p:cNvSpPr>
                <a:spLocks/>
              </p:cNvSpPr>
              <p:nvPr/>
            </p:nvSpPr>
            <p:spPr bwMode="auto">
              <a:xfrm>
                <a:off x="4565" y="2684"/>
                <a:ext cx="3" cy="0"/>
              </a:xfrm>
              <a:custGeom>
                <a:avLst/>
                <a:gdLst>
                  <a:gd name="T0" fmla="*/ 3 w 3"/>
                  <a:gd name="T1" fmla="*/ 2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77"/>
              <p:cNvSpPr>
                <a:spLocks/>
              </p:cNvSpPr>
              <p:nvPr/>
            </p:nvSpPr>
            <p:spPr bwMode="auto">
              <a:xfrm>
                <a:off x="4555" y="2678"/>
                <a:ext cx="9" cy="5"/>
              </a:xfrm>
              <a:custGeom>
                <a:avLst/>
                <a:gdLst>
                  <a:gd name="T0" fmla="*/ 0 w 12"/>
                  <a:gd name="T1" fmla="*/ 0 h 5"/>
                  <a:gd name="T2" fmla="*/ 0 w 12"/>
                  <a:gd name="T3" fmla="*/ 1 h 5"/>
                  <a:gd name="T4" fmla="*/ 11 w 12"/>
                  <a:gd name="T5" fmla="*/ 5 h 5"/>
                  <a:gd name="T6" fmla="*/ 4 w 12"/>
                  <a:gd name="T7" fmla="*/ 2 h 5"/>
                  <a:gd name="T8" fmla="*/ 4 w 12"/>
                  <a:gd name="T9" fmla="*/ 1 h 5"/>
                  <a:gd name="T10" fmla="*/ 0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0" y="1"/>
                      <a:pt x="3" y="2"/>
                      <a:pt x="0" y="1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5" y="3"/>
                      <a:pt x="4" y="2"/>
                    </a:cubicBezTo>
                    <a:cubicBezTo>
                      <a:pt x="8" y="3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78"/>
              <p:cNvSpPr>
                <a:spLocks/>
              </p:cNvSpPr>
              <p:nvPr/>
            </p:nvSpPr>
            <p:spPr bwMode="auto">
              <a:xfrm>
                <a:off x="4557" y="2671"/>
                <a:ext cx="16" cy="13"/>
              </a:xfrm>
              <a:custGeom>
                <a:avLst/>
                <a:gdLst>
                  <a:gd name="T0" fmla="*/ 11 w 20"/>
                  <a:gd name="T1" fmla="*/ 12 h 16"/>
                  <a:gd name="T2" fmla="*/ 10 w 20"/>
                  <a:gd name="T3" fmla="*/ 11 h 16"/>
                  <a:gd name="T4" fmla="*/ 13 w 20"/>
                  <a:gd name="T5" fmla="*/ 13 h 16"/>
                  <a:gd name="T6" fmla="*/ 15 w 20"/>
                  <a:gd name="T7" fmla="*/ 13 h 16"/>
                  <a:gd name="T8" fmla="*/ 13 w 20"/>
                  <a:gd name="T9" fmla="*/ 12 h 16"/>
                  <a:gd name="T10" fmla="*/ 12 w 20"/>
                  <a:gd name="T11" fmla="*/ 11 h 16"/>
                  <a:gd name="T12" fmla="*/ 7 w 20"/>
                  <a:gd name="T13" fmla="*/ 9 h 16"/>
                  <a:gd name="T14" fmla="*/ 15 w 20"/>
                  <a:gd name="T15" fmla="*/ 12 h 16"/>
                  <a:gd name="T16" fmla="*/ 5 w 20"/>
                  <a:gd name="T17" fmla="*/ 7 h 16"/>
                  <a:gd name="T18" fmla="*/ 9 w 20"/>
                  <a:gd name="T19" fmla="*/ 8 h 16"/>
                  <a:gd name="T20" fmla="*/ 9 w 20"/>
                  <a:gd name="T21" fmla="*/ 8 h 16"/>
                  <a:gd name="T22" fmla="*/ 10 w 20"/>
                  <a:gd name="T23" fmla="*/ 8 h 16"/>
                  <a:gd name="T24" fmla="*/ 14 w 20"/>
                  <a:gd name="T25" fmla="*/ 10 h 16"/>
                  <a:gd name="T26" fmla="*/ 14 w 20"/>
                  <a:gd name="T27" fmla="*/ 9 h 16"/>
                  <a:gd name="T28" fmla="*/ 17 w 20"/>
                  <a:gd name="T29" fmla="*/ 10 h 16"/>
                  <a:gd name="T30" fmla="*/ 13 w 20"/>
                  <a:gd name="T31" fmla="*/ 7 h 16"/>
                  <a:gd name="T32" fmla="*/ 17 w 20"/>
                  <a:gd name="T33" fmla="*/ 8 h 16"/>
                  <a:gd name="T34" fmla="*/ 8 w 20"/>
                  <a:gd name="T35" fmla="*/ 4 h 16"/>
                  <a:gd name="T36" fmla="*/ 9 w 20"/>
                  <a:gd name="T37" fmla="*/ 4 h 16"/>
                  <a:gd name="T38" fmla="*/ 14 w 20"/>
                  <a:gd name="T39" fmla="*/ 7 h 16"/>
                  <a:gd name="T40" fmla="*/ 12 w 20"/>
                  <a:gd name="T41" fmla="*/ 5 h 16"/>
                  <a:gd name="T42" fmla="*/ 17 w 20"/>
                  <a:gd name="T43" fmla="*/ 8 h 16"/>
                  <a:gd name="T44" fmla="*/ 10 w 20"/>
                  <a:gd name="T45" fmla="*/ 3 h 16"/>
                  <a:gd name="T46" fmla="*/ 12 w 20"/>
                  <a:gd name="T47" fmla="*/ 4 h 16"/>
                  <a:gd name="T48" fmla="*/ 3 w 20"/>
                  <a:gd name="T49" fmla="*/ 0 h 16"/>
                  <a:gd name="T50" fmla="*/ 3 w 20"/>
                  <a:gd name="T51" fmla="*/ 3 h 16"/>
                  <a:gd name="T52" fmla="*/ 8 w 20"/>
                  <a:gd name="T53" fmla="*/ 5 h 16"/>
                  <a:gd name="T54" fmla="*/ 2 w 20"/>
                  <a:gd name="T55" fmla="*/ 3 h 16"/>
                  <a:gd name="T56" fmla="*/ 8 w 20"/>
                  <a:gd name="T57" fmla="*/ 5 h 16"/>
                  <a:gd name="T58" fmla="*/ 3 w 20"/>
                  <a:gd name="T59" fmla="*/ 4 h 16"/>
                  <a:gd name="T60" fmla="*/ 7 w 20"/>
                  <a:gd name="T61" fmla="*/ 6 h 16"/>
                  <a:gd name="T62" fmla="*/ 1 w 20"/>
                  <a:gd name="T63" fmla="*/ 3 h 16"/>
                  <a:gd name="T64" fmla="*/ 2 w 20"/>
                  <a:gd name="T65" fmla="*/ 8 h 16"/>
                  <a:gd name="T66" fmla="*/ 6 w 20"/>
                  <a:gd name="T67" fmla="*/ 10 h 16"/>
                  <a:gd name="T68" fmla="*/ 6 w 20"/>
                  <a:gd name="T69" fmla="*/ 11 h 16"/>
                  <a:gd name="T70" fmla="*/ 9 w 20"/>
                  <a:gd name="T71" fmla="*/ 13 h 16"/>
                  <a:gd name="T72" fmla="*/ 0 w 20"/>
                  <a:gd name="T73" fmla="*/ 9 h 16"/>
                  <a:gd name="T74" fmla="*/ 1 w 20"/>
                  <a:gd name="T75" fmla="*/ 10 h 16"/>
                  <a:gd name="T76" fmla="*/ 3 w 20"/>
                  <a:gd name="T77" fmla="*/ 11 h 16"/>
                  <a:gd name="T78" fmla="*/ 2 w 20"/>
                  <a:gd name="T79" fmla="*/ 10 h 16"/>
                  <a:gd name="T80" fmla="*/ 12 w 20"/>
                  <a:gd name="T81" fmla="*/ 14 h 16"/>
                  <a:gd name="T82" fmla="*/ 17 w 20"/>
                  <a:gd name="T83" fmla="*/ 15 h 16"/>
                  <a:gd name="T84" fmla="*/ 11 w 20"/>
                  <a:gd name="T8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6">
                    <a:moveTo>
                      <a:pt x="11" y="12"/>
                    </a:moveTo>
                    <a:cubicBezTo>
                      <a:pt x="11" y="12"/>
                      <a:pt x="8" y="11"/>
                      <a:pt x="10" y="11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7" y="14"/>
                      <a:pt x="12" y="12"/>
                      <a:pt x="15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9" y="10"/>
                      <a:pt x="12" y="11"/>
                    </a:cubicBezTo>
                    <a:cubicBezTo>
                      <a:pt x="10" y="10"/>
                      <a:pt x="11" y="10"/>
                      <a:pt x="7" y="9"/>
                    </a:cubicBezTo>
                    <a:cubicBezTo>
                      <a:pt x="12" y="10"/>
                      <a:pt x="11" y="10"/>
                      <a:pt x="15" y="12"/>
                    </a:cubicBezTo>
                    <a:cubicBezTo>
                      <a:pt x="13" y="11"/>
                      <a:pt x="9" y="9"/>
                      <a:pt x="5" y="7"/>
                    </a:cubicBezTo>
                    <a:cubicBezTo>
                      <a:pt x="11" y="9"/>
                      <a:pt x="4" y="6"/>
                      <a:pt x="9" y="8"/>
                    </a:cubicBezTo>
                    <a:cubicBezTo>
                      <a:pt x="9" y="8"/>
                      <a:pt x="10" y="9"/>
                      <a:pt x="9" y="8"/>
                    </a:cubicBezTo>
                    <a:cubicBezTo>
                      <a:pt x="15" y="11"/>
                      <a:pt x="8" y="8"/>
                      <a:pt x="10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1" y="8"/>
                      <a:pt x="14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3" y="8"/>
                      <a:pt x="15" y="8"/>
                      <a:pt x="13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5" y="8"/>
                      <a:pt x="8" y="4"/>
                    </a:cubicBezTo>
                    <a:cubicBezTo>
                      <a:pt x="16" y="8"/>
                      <a:pt x="5" y="3"/>
                      <a:pt x="9" y="4"/>
                    </a:cubicBezTo>
                    <a:cubicBezTo>
                      <a:pt x="12" y="6"/>
                      <a:pt x="10" y="5"/>
                      <a:pt x="14" y="7"/>
                    </a:cubicBezTo>
                    <a:cubicBezTo>
                      <a:pt x="10" y="5"/>
                      <a:pt x="13" y="6"/>
                      <a:pt x="12" y="5"/>
                    </a:cubicBezTo>
                    <a:cubicBezTo>
                      <a:pt x="16" y="7"/>
                      <a:pt x="13" y="5"/>
                      <a:pt x="17" y="8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5" y="0"/>
                      <a:pt x="3" y="0"/>
                    </a:cubicBezTo>
                    <a:cubicBezTo>
                      <a:pt x="5" y="1"/>
                      <a:pt x="6" y="3"/>
                      <a:pt x="3" y="3"/>
                    </a:cubicBezTo>
                    <a:cubicBezTo>
                      <a:pt x="9" y="5"/>
                      <a:pt x="3" y="3"/>
                      <a:pt x="8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6" y="4"/>
                      <a:pt x="8" y="5"/>
                    </a:cubicBezTo>
                    <a:cubicBezTo>
                      <a:pt x="8" y="6"/>
                      <a:pt x="5" y="5"/>
                      <a:pt x="3" y="4"/>
                    </a:cubicBezTo>
                    <a:cubicBezTo>
                      <a:pt x="2" y="4"/>
                      <a:pt x="4" y="4"/>
                      <a:pt x="7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6" y="8"/>
                      <a:pt x="2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9"/>
                      <a:pt x="15" y="14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3" y="10"/>
                      <a:pt x="0" y="9"/>
                    </a:cubicBezTo>
                    <a:cubicBezTo>
                      <a:pt x="2" y="10"/>
                      <a:pt x="0" y="10"/>
                      <a:pt x="1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6" y="12"/>
                      <a:pt x="9" y="13"/>
                      <a:pt x="12" y="14"/>
                    </a:cubicBezTo>
                    <a:cubicBezTo>
                      <a:pt x="5" y="11"/>
                      <a:pt x="20" y="16"/>
                      <a:pt x="17" y="15"/>
                    </a:cubicBezTo>
                    <a:cubicBezTo>
                      <a:pt x="15" y="13"/>
                      <a:pt x="13" y="13"/>
                      <a:pt x="11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79"/>
              <p:cNvSpPr>
                <a:spLocks/>
              </p:cNvSpPr>
              <p:nvPr/>
            </p:nvSpPr>
            <p:spPr bwMode="auto">
              <a:xfrm>
                <a:off x="4556" y="267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80"/>
              <p:cNvSpPr>
                <a:spLocks/>
              </p:cNvSpPr>
              <p:nvPr/>
            </p:nvSpPr>
            <p:spPr bwMode="auto">
              <a:xfrm>
                <a:off x="4565" y="2674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81"/>
              <p:cNvSpPr>
                <a:spLocks/>
              </p:cNvSpPr>
              <p:nvPr/>
            </p:nvSpPr>
            <p:spPr bwMode="auto">
              <a:xfrm>
                <a:off x="4558" y="26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82"/>
              <p:cNvSpPr>
                <a:spLocks/>
              </p:cNvSpPr>
              <p:nvPr/>
            </p:nvSpPr>
            <p:spPr bwMode="auto">
              <a:xfrm>
                <a:off x="4565" y="268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83"/>
              <p:cNvSpPr>
                <a:spLocks/>
              </p:cNvSpPr>
              <p:nvPr/>
            </p:nvSpPr>
            <p:spPr bwMode="auto">
              <a:xfrm>
                <a:off x="4569" y="267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84"/>
              <p:cNvSpPr>
                <a:spLocks/>
              </p:cNvSpPr>
              <p:nvPr/>
            </p:nvSpPr>
            <p:spPr bwMode="auto">
              <a:xfrm>
                <a:off x="4573" y="2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85"/>
              <p:cNvSpPr>
                <a:spLocks/>
              </p:cNvSpPr>
              <p:nvPr/>
            </p:nvSpPr>
            <p:spPr bwMode="auto">
              <a:xfrm>
                <a:off x="4559" y="2652"/>
                <a:ext cx="20" cy="25"/>
              </a:xfrm>
              <a:custGeom>
                <a:avLst/>
                <a:gdLst>
                  <a:gd name="T0" fmla="*/ 15 w 24"/>
                  <a:gd name="T1" fmla="*/ 10 h 30"/>
                  <a:gd name="T2" fmla="*/ 11 w 24"/>
                  <a:gd name="T3" fmla="*/ 5 h 30"/>
                  <a:gd name="T4" fmla="*/ 8 w 24"/>
                  <a:gd name="T5" fmla="*/ 3 h 30"/>
                  <a:gd name="T6" fmla="*/ 10 w 24"/>
                  <a:gd name="T7" fmla="*/ 6 h 30"/>
                  <a:gd name="T8" fmla="*/ 9 w 24"/>
                  <a:gd name="T9" fmla="*/ 8 h 30"/>
                  <a:gd name="T10" fmla="*/ 6 w 24"/>
                  <a:gd name="T11" fmla="*/ 8 h 30"/>
                  <a:gd name="T12" fmla="*/ 10 w 24"/>
                  <a:gd name="T13" fmla="*/ 14 h 30"/>
                  <a:gd name="T14" fmla="*/ 8 w 24"/>
                  <a:gd name="T15" fmla="*/ 13 h 30"/>
                  <a:gd name="T16" fmla="*/ 6 w 24"/>
                  <a:gd name="T17" fmla="*/ 13 h 30"/>
                  <a:gd name="T18" fmla="*/ 14 w 24"/>
                  <a:gd name="T19" fmla="*/ 19 h 30"/>
                  <a:gd name="T20" fmla="*/ 14 w 24"/>
                  <a:gd name="T21" fmla="*/ 20 h 30"/>
                  <a:gd name="T22" fmla="*/ 10 w 24"/>
                  <a:gd name="T23" fmla="*/ 18 h 30"/>
                  <a:gd name="T24" fmla="*/ 9 w 24"/>
                  <a:gd name="T25" fmla="*/ 19 h 30"/>
                  <a:gd name="T26" fmla="*/ 7 w 24"/>
                  <a:gd name="T27" fmla="*/ 19 h 30"/>
                  <a:gd name="T28" fmla="*/ 8 w 24"/>
                  <a:gd name="T29" fmla="*/ 21 h 30"/>
                  <a:gd name="T30" fmla="*/ 11 w 24"/>
                  <a:gd name="T31" fmla="*/ 24 h 30"/>
                  <a:gd name="T32" fmla="*/ 7 w 24"/>
                  <a:gd name="T33" fmla="*/ 22 h 30"/>
                  <a:gd name="T34" fmla="*/ 8 w 24"/>
                  <a:gd name="T35" fmla="*/ 23 h 30"/>
                  <a:gd name="T36" fmla="*/ 6 w 24"/>
                  <a:gd name="T37" fmla="*/ 25 h 30"/>
                  <a:gd name="T38" fmla="*/ 8 w 24"/>
                  <a:gd name="T39" fmla="*/ 24 h 30"/>
                  <a:gd name="T40" fmla="*/ 5 w 24"/>
                  <a:gd name="T41" fmla="*/ 23 h 30"/>
                  <a:gd name="T42" fmla="*/ 16 w 24"/>
                  <a:gd name="T43" fmla="*/ 28 h 30"/>
                  <a:gd name="T44" fmla="*/ 17 w 24"/>
                  <a:gd name="T45" fmla="*/ 28 h 30"/>
                  <a:gd name="T46" fmla="*/ 16 w 24"/>
                  <a:gd name="T47" fmla="*/ 27 h 30"/>
                  <a:gd name="T48" fmla="*/ 18 w 24"/>
                  <a:gd name="T49" fmla="*/ 28 h 30"/>
                  <a:gd name="T50" fmla="*/ 18 w 24"/>
                  <a:gd name="T51" fmla="*/ 27 h 30"/>
                  <a:gd name="T52" fmla="*/ 17 w 24"/>
                  <a:gd name="T53" fmla="*/ 25 h 30"/>
                  <a:gd name="T54" fmla="*/ 18 w 24"/>
                  <a:gd name="T55" fmla="*/ 25 h 30"/>
                  <a:gd name="T56" fmla="*/ 18 w 24"/>
                  <a:gd name="T57" fmla="*/ 25 h 30"/>
                  <a:gd name="T58" fmla="*/ 17 w 24"/>
                  <a:gd name="T59" fmla="*/ 24 h 30"/>
                  <a:gd name="T60" fmla="*/ 15 w 24"/>
                  <a:gd name="T61" fmla="*/ 22 h 30"/>
                  <a:gd name="T62" fmla="*/ 19 w 24"/>
                  <a:gd name="T63" fmla="*/ 24 h 30"/>
                  <a:gd name="T64" fmla="*/ 20 w 24"/>
                  <a:gd name="T65" fmla="*/ 24 h 30"/>
                  <a:gd name="T66" fmla="*/ 16 w 24"/>
                  <a:gd name="T67" fmla="*/ 20 h 30"/>
                  <a:gd name="T68" fmla="*/ 15 w 24"/>
                  <a:gd name="T69" fmla="*/ 18 h 30"/>
                  <a:gd name="T70" fmla="*/ 14 w 24"/>
                  <a:gd name="T71" fmla="*/ 15 h 30"/>
                  <a:gd name="T72" fmla="*/ 15 w 24"/>
                  <a:gd name="T73" fmla="*/ 16 h 30"/>
                  <a:gd name="T74" fmla="*/ 15 w 24"/>
                  <a:gd name="T75" fmla="*/ 13 h 30"/>
                  <a:gd name="T76" fmla="*/ 10 w 24"/>
                  <a:gd name="T77" fmla="*/ 10 h 30"/>
                  <a:gd name="T78" fmla="*/ 18 w 24"/>
                  <a:gd name="T79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" h="30">
                    <a:moveTo>
                      <a:pt x="19" y="15"/>
                    </a:moveTo>
                    <a:cubicBezTo>
                      <a:pt x="19" y="14"/>
                      <a:pt x="18" y="12"/>
                      <a:pt x="15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10"/>
                      <a:pt x="14" y="7"/>
                      <a:pt x="11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9"/>
                      <a:pt x="9" y="4"/>
                      <a:pt x="8" y="3"/>
                    </a:cubicBezTo>
                    <a:cubicBezTo>
                      <a:pt x="9" y="4"/>
                      <a:pt x="15" y="10"/>
                      <a:pt x="13" y="9"/>
                    </a:cubicBezTo>
                    <a:cubicBezTo>
                      <a:pt x="13" y="9"/>
                      <a:pt x="11" y="8"/>
                      <a:pt x="10" y="6"/>
                    </a:cubicBezTo>
                    <a:cubicBezTo>
                      <a:pt x="9" y="6"/>
                      <a:pt x="14" y="11"/>
                      <a:pt x="15" y="12"/>
                    </a:cubicBezTo>
                    <a:cubicBezTo>
                      <a:pt x="2" y="0"/>
                      <a:pt x="17" y="16"/>
                      <a:pt x="9" y="8"/>
                    </a:cubicBezTo>
                    <a:cubicBezTo>
                      <a:pt x="10" y="10"/>
                      <a:pt x="8" y="9"/>
                      <a:pt x="11" y="12"/>
                    </a:cubicBezTo>
                    <a:cubicBezTo>
                      <a:pt x="7" y="9"/>
                      <a:pt x="10" y="12"/>
                      <a:pt x="6" y="8"/>
                    </a:cubicBezTo>
                    <a:cubicBezTo>
                      <a:pt x="14" y="15"/>
                      <a:pt x="2" y="6"/>
                      <a:pt x="12" y="15"/>
                    </a:cubicBezTo>
                    <a:cubicBezTo>
                      <a:pt x="9" y="13"/>
                      <a:pt x="13" y="15"/>
                      <a:pt x="10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13" y="16"/>
                      <a:pt x="8" y="13"/>
                    </a:cubicBezTo>
                    <a:cubicBezTo>
                      <a:pt x="7" y="13"/>
                      <a:pt x="11" y="15"/>
                      <a:pt x="13" y="17"/>
                    </a:cubicBezTo>
                    <a:cubicBezTo>
                      <a:pt x="12" y="17"/>
                      <a:pt x="10" y="16"/>
                      <a:pt x="6" y="13"/>
                    </a:cubicBezTo>
                    <a:cubicBezTo>
                      <a:pt x="11" y="16"/>
                      <a:pt x="8" y="15"/>
                      <a:pt x="11" y="17"/>
                    </a:cubicBezTo>
                    <a:cubicBezTo>
                      <a:pt x="11" y="17"/>
                      <a:pt x="12" y="18"/>
                      <a:pt x="14" y="19"/>
                    </a:cubicBezTo>
                    <a:cubicBezTo>
                      <a:pt x="13" y="19"/>
                      <a:pt x="17" y="22"/>
                      <a:pt x="18" y="23"/>
                    </a:cubicBezTo>
                    <a:cubicBezTo>
                      <a:pt x="12" y="19"/>
                      <a:pt x="18" y="23"/>
                      <a:pt x="14" y="20"/>
                    </a:cubicBezTo>
                    <a:cubicBezTo>
                      <a:pt x="11" y="18"/>
                      <a:pt x="12" y="18"/>
                      <a:pt x="8" y="15"/>
                    </a:cubicBezTo>
                    <a:cubicBezTo>
                      <a:pt x="7" y="15"/>
                      <a:pt x="8" y="16"/>
                      <a:pt x="10" y="18"/>
                    </a:cubicBezTo>
                    <a:cubicBezTo>
                      <a:pt x="9" y="18"/>
                      <a:pt x="7" y="16"/>
                      <a:pt x="6" y="16"/>
                    </a:cubicBezTo>
                    <a:cubicBezTo>
                      <a:pt x="4" y="15"/>
                      <a:pt x="12" y="20"/>
                      <a:pt x="9" y="1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20"/>
                      <a:pt x="5" y="17"/>
                      <a:pt x="7" y="19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3" y="17"/>
                      <a:pt x="14" y="24"/>
                      <a:pt x="8" y="21"/>
                    </a:cubicBezTo>
                    <a:cubicBezTo>
                      <a:pt x="13" y="24"/>
                      <a:pt x="16" y="26"/>
                      <a:pt x="16" y="27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5"/>
                      <a:pt x="6" y="21"/>
                      <a:pt x="4" y="19"/>
                    </a:cubicBezTo>
                    <a:cubicBezTo>
                      <a:pt x="7" y="21"/>
                      <a:pt x="4" y="19"/>
                      <a:pt x="7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12" y="25"/>
                      <a:pt x="8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0" y="21"/>
                      <a:pt x="6" y="25"/>
                    </a:cubicBezTo>
                    <a:cubicBezTo>
                      <a:pt x="8" y="26"/>
                      <a:pt x="14" y="29"/>
                      <a:pt x="15" y="30"/>
                    </a:cubicBezTo>
                    <a:cubicBezTo>
                      <a:pt x="14" y="28"/>
                      <a:pt x="10" y="26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9" y="25"/>
                      <a:pt x="8" y="24"/>
                      <a:pt x="5" y="23"/>
                    </a:cubicBezTo>
                    <a:cubicBezTo>
                      <a:pt x="3" y="21"/>
                      <a:pt x="9" y="25"/>
                      <a:pt x="7" y="23"/>
                    </a:cubicBezTo>
                    <a:cubicBezTo>
                      <a:pt x="11" y="26"/>
                      <a:pt x="12" y="26"/>
                      <a:pt x="16" y="28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28"/>
                      <a:pt x="15" y="27"/>
                      <a:pt x="17" y="28"/>
                    </a:cubicBezTo>
                    <a:cubicBezTo>
                      <a:pt x="11" y="25"/>
                      <a:pt x="19" y="29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3" y="26"/>
                      <a:pt x="14" y="26"/>
                      <a:pt x="13" y="25"/>
                    </a:cubicBezTo>
                    <a:cubicBezTo>
                      <a:pt x="17" y="27"/>
                      <a:pt x="16" y="27"/>
                      <a:pt x="18" y="28"/>
                    </a:cubicBezTo>
                    <a:cubicBezTo>
                      <a:pt x="16" y="26"/>
                      <a:pt x="12" y="23"/>
                      <a:pt x="12" y="23"/>
                    </a:cubicBezTo>
                    <a:cubicBezTo>
                      <a:pt x="16" y="26"/>
                      <a:pt x="14" y="24"/>
                      <a:pt x="18" y="27"/>
                    </a:cubicBezTo>
                    <a:cubicBezTo>
                      <a:pt x="14" y="24"/>
                      <a:pt x="17" y="25"/>
                      <a:pt x="14" y="24"/>
                    </a:cubicBezTo>
                    <a:cubicBezTo>
                      <a:pt x="13" y="23"/>
                      <a:pt x="14" y="23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5" y="24"/>
                      <a:pt x="18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13" y="21"/>
                      <a:pt x="17" y="24"/>
                    </a:cubicBezTo>
                    <a:cubicBezTo>
                      <a:pt x="15" y="22"/>
                      <a:pt x="15" y="22"/>
                      <a:pt x="10" y="19"/>
                    </a:cubicBezTo>
                    <a:cubicBezTo>
                      <a:pt x="12" y="20"/>
                      <a:pt x="16" y="22"/>
                      <a:pt x="15" y="22"/>
                    </a:cubicBezTo>
                    <a:cubicBezTo>
                      <a:pt x="11" y="19"/>
                      <a:pt x="17" y="22"/>
                      <a:pt x="14" y="20"/>
                    </a:cubicBezTo>
                    <a:cubicBezTo>
                      <a:pt x="18" y="24"/>
                      <a:pt x="15" y="21"/>
                      <a:pt x="19" y="24"/>
                    </a:cubicBezTo>
                    <a:cubicBezTo>
                      <a:pt x="21" y="25"/>
                      <a:pt x="16" y="21"/>
                      <a:pt x="17" y="22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5" y="20"/>
                      <a:pt x="19" y="22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8" y="21"/>
                      <a:pt x="17" y="20"/>
                      <a:pt x="20" y="23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22"/>
                      <a:pt x="16" y="18"/>
                      <a:pt x="12" y="14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9" y="19"/>
                      <a:pt x="15" y="16"/>
                    </a:cubicBezTo>
                    <a:cubicBezTo>
                      <a:pt x="14" y="14"/>
                      <a:pt x="18" y="18"/>
                      <a:pt x="19" y="19"/>
                    </a:cubicBezTo>
                    <a:cubicBezTo>
                      <a:pt x="13" y="13"/>
                      <a:pt x="24" y="21"/>
                      <a:pt x="15" y="13"/>
                    </a:cubicBezTo>
                    <a:cubicBezTo>
                      <a:pt x="15" y="13"/>
                      <a:pt x="13" y="12"/>
                      <a:pt x="13" y="13"/>
                    </a:cubicBezTo>
                    <a:cubicBezTo>
                      <a:pt x="12" y="12"/>
                      <a:pt x="10" y="10"/>
                      <a:pt x="10" y="10"/>
                    </a:cubicBezTo>
                    <a:cubicBezTo>
                      <a:pt x="10" y="9"/>
                      <a:pt x="14" y="12"/>
                      <a:pt x="12" y="10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4" y="20"/>
                      <a:pt x="11" y="8"/>
                      <a:pt x="19" y="1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86"/>
              <p:cNvSpPr>
                <a:spLocks/>
              </p:cNvSpPr>
              <p:nvPr/>
            </p:nvSpPr>
            <p:spPr bwMode="auto">
              <a:xfrm>
                <a:off x="4572" y="266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1 w 4"/>
                  <a:gd name="T5" fmla="*/ 0 h 2"/>
                  <a:gd name="T6" fmla="*/ 0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87"/>
              <p:cNvSpPr>
                <a:spLocks/>
              </p:cNvSpPr>
              <p:nvPr/>
            </p:nvSpPr>
            <p:spPr bwMode="auto">
              <a:xfrm>
                <a:off x="4572" y="266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88"/>
              <p:cNvSpPr>
                <a:spLocks/>
              </p:cNvSpPr>
              <p:nvPr/>
            </p:nvSpPr>
            <p:spPr bwMode="auto">
              <a:xfrm>
                <a:off x="4574" y="2662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Rectangle 89"/>
              <p:cNvSpPr>
                <a:spLocks noChangeArrowheads="1"/>
              </p:cNvSpPr>
              <p:nvPr/>
            </p:nvSpPr>
            <p:spPr bwMode="auto">
              <a:xfrm>
                <a:off x="4573" y="26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90"/>
              <p:cNvSpPr>
                <a:spLocks/>
              </p:cNvSpPr>
              <p:nvPr/>
            </p:nvSpPr>
            <p:spPr bwMode="auto">
              <a:xfrm>
                <a:off x="4565" y="2646"/>
                <a:ext cx="13" cy="18"/>
              </a:xfrm>
              <a:custGeom>
                <a:avLst/>
                <a:gdLst>
                  <a:gd name="T0" fmla="*/ 13 w 16"/>
                  <a:gd name="T1" fmla="*/ 9 h 22"/>
                  <a:gd name="T2" fmla="*/ 12 w 16"/>
                  <a:gd name="T3" fmla="*/ 5 h 22"/>
                  <a:gd name="T4" fmla="*/ 14 w 16"/>
                  <a:gd name="T5" fmla="*/ 8 h 22"/>
                  <a:gd name="T6" fmla="*/ 11 w 16"/>
                  <a:gd name="T7" fmla="*/ 0 h 22"/>
                  <a:gd name="T8" fmla="*/ 8 w 16"/>
                  <a:gd name="T9" fmla="*/ 8 h 22"/>
                  <a:gd name="T10" fmla="*/ 7 w 16"/>
                  <a:gd name="T11" fmla="*/ 5 h 22"/>
                  <a:gd name="T12" fmla="*/ 8 w 16"/>
                  <a:gd name="T13" fmla="*/ 11 h 22"/>
                  <a:gd name="T14" fmla="*/ 4 w 16"/>
                  <a:gd name="T15" fmla="*/ 6 h 22"/>
                  <a:gd name="T16" fmla="*/ 5 w 16"/>
                  <a:gd name="T17" fmla="*/ 9 h 22"/>
                  <a:gd name="T18" fmla="*/ 7 w 16"/>
                  <a:gd name="T19" fmla="*/ 11 h 22"/>
                  <a:gd name="T20" fmla="*/ 6 w 16"/>
                  <a:gd name="T21" fmla="*/ 10 h 22"/>
                  <a:gd name="T22" fmla="*/ 6 w 16"/>
                  <a:gd name="T23" fmla="*/ 11 h 22"/>
                  <a:gd name="T24" fmla="*/ 6 w 16"/>
                  <a:gd name="T25" fmla="*/ 12 h 22"/>
                  <a:gd name="T26" fmla="*/ 5 w 16"/>
                  <a:gd name="T27" fmla="*/ 10 h 22"/>
                  <a:gd name="T28" fmla="*/ 6 w 16"/>
                  <a:gd name="T29" fmla="*/ 12 h 22"/>
                  <a:gd name="T30" fmla="*/ 4 w 16"/>
                  <a:gd name="T31" fmla="*/ 10 h 22"/>
                  <a:gd name="T32" fmla="*/ 6 w 16"/>
                  <a:gd name="T33" fmla="*/ 15 h 22"/>
                  <a:gd name="T34" fmla="*/ 9 w 16"/>
                  <a:gd name="T35" fmla="*/ 18 h 22"/>
                  <a:gd name="T36" fmla="*/ 8 w 16"/>
                  <a:gd name="T37" fmla="*/ 15 h 22"/>
                  <a:gd name="T38" fmla="*/ 8 w 16"/>
                  <a:gd name="T39" fmla="*/ 15 h 22"/>
                  <a:gd name="T40" fmla="*/ 7 w 16"/>
                  <a:gd name="T41" fmla="*/ 13 h 22"/>
                  <a:gd name="T42" fmla="*/ 11 w 16"/>
                  <a:gd name="T43" fmla="*/ 17 h 22"/>
                  <a:gd name="T44" fmla="*/ 14 w 16"/>
                  <a:gd name="T45" fmla="*/ 19 h 22"/>
                  <a:gd name="T46" fmla="*/ 14 w 16"/>
                  <a:gd name="T47" fmla="*/ 20 h 22"/>
                  <a:gd name="T48" fmla="*/ 13 w 16"/>
                  <a:gd name="T49" fmla="*/ 18 h 22"/>
                  <a:gd name="T50" fmla="*/ 11 w 16"/>
                  <a:gd name="T51" fmla="*/ 16 h 22"/>
                  <a:gd name="T52" fmla="*/ 7 w 16"/>
                  <a:gd name="T53" fmla="*/ 11 h 22"/>
                  <a:gd name="T54" fmla="*/ 7 w 16"/>
                  <a:gd name="T55" fmla="*/ 11 h 22"/>
                  <a:gd name="T56" fmla="*/ 11 w 16"/>
                  <a:gd name="T57" fmla="*/ 15 h 22"/>
                  <a:gd name="T58" fmla="*/ 9 w 16"/>
                  <a:gd name="T59" fmla="*/ 13 h 22"/>
                  <a:gd name="T60" fmla="*/ 13 w 16"/>
                  <a:gd name="T61" fmla="*/ 18 h 22"/>
                  <a:gd name="T62" fmla="*/ 10 w 16"/>
                  <a:gd name="T63" fmla="*/ 13 h 22"/>
                  <a:gd name="T64" fmla="*/ 11 w 16"/>
                  <a:gd name="T65" fmla="*/ 11 h 22"/>
                  <a:gd name="T66" fmla="*/ 13 w 16"/>
                  <a:gd name="T67" fmla="*/ 14 h 22"/>
                  <a:gd name="T68" fmla="*/ 11 w 16"/>
                  <a:gd name="T69" fmla="*/ 11 h 22"/>
                  <a:gd name="T70" fmla="*/ 13 w 16"/>
                  <a:gd name="T71" fmla="*/ 11 h 22"/>
                  <a:gd name="T72" fmla="*/ 11 w 16"/>
                  <a:gd name="T73" fmla="*/ 9 h 22"/>
                  <a:gd name="T74" fmla="*/ 13 w 16"/>
                  <a:gd name="T75" fmla="*/ 9 h 22"/>
                  <a:gd name="T76" fmla="*/ 13 w 16"/>
                  <a:gd name="T77" fmla="*/ 9 h 22"/>
                  <a:gd name="T78" fmla="*/ 10 w 16"/>
                  <a:gd name="T79" fmla="*/ 3 h 22"/>
                  <a:gd name="T80" fmla="*/ 13 w 16"/>
                  <a:gd name="T81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6" h="22">
                    <a:moveTo>
                      <a:pt x="13" y="9"/>
                    </a:moveTo>
                    <a:cubicBezTo>
                      <a:pt x="12" y="5"/>
                      <a:pt x="12" y="5"/>
                      <a:pt x="12" y="5"/>
                    </a:cubicBezTo>
                    <a:cubicBezTo>
                      <a:pt x="13" y="7"/>
                      <a:pt x="12" y="4"/>
                      <a:pt x="14" y="8"/>
                    </a:cubicBezTo>
                    <a:cubicBezTo>
                      <a:pt x="12" y="3"/>
                      <a:pt x="15" y="7"/>
                      <a:pt x="11" y="0"/>
                    </a:cubicBezTo>
                    <a:cubicBezTo>
                      <a:pt x="11" y="3"/>
                      <a:pt x="5" y="1"/>
                      <a:pt x="8" y="8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11"/>
                      <a:pt x="1" y="0"/>
                      <a:pt x="8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10" y="13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8" y="13"/>
                      <a:pt x="6" y="12"/>
                    </a:cubicBezTo>
                    <a:cubicBezTo>
                      <a:pt x="5" y="10"/>
                      <a:pt x="6" y="11"/>
                      <a:pt x="5" y="10"/>
                    </a:cubicBezTo>
                    <a:cubicBezTo>
                      <a:pt x="4" y="9"/>
                      <a:pt x="7" y="12"/>
                      <a:pt x="6" y="12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5" y="12"/>
                      <a:pt x="0" y="7"/>
                      <a:pt x="6" y="15"/>
                    </a:cubicBezTo>
                    <a:cubicBezTo>
                      <a:pt x="8" y="16"/>
                      <a:pt x="9" y="17"/>
                      <a:pt x="9" y="18"/>
                    </a:cubicBezTo>
                    <a:cubicBezTo>
                      <a:pt x="12" y="20"/>
                      <a:pt x="9" y="17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" y="7"/>
                      <a:pt x="9" y="16"/>
                      <a:pt x="7" y="13"/>
                    </a:cubicBezTo>
                    <a:cubicBezTo>
                      <a:pt x="9" y="16"/>
                      <a:pt x="9" y="16"/>
                      <a:pt x="11" y="17"/>
                    </a:cubicBezTo>
                    <a:cubicBezTo>
                      <a:pt x="16" y="22"/>
                      <a:pt x="8" y="13"/>
                      <a:pt x="14" y="19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8" y="12"/>
                      <a:pt x="7" y="11"/>
                    </a:cubicBezTo>
                    <a:cubicBezTo>
                      <a:pt x="10" y="14"/>
                      <a:pt x="6" y="9"/>
                      <a:pt x="7" y="11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2" y="16"/>
                      <a:pt x="13" y="18"/>
                    </a:cubicBezTo>
                    <a:cubicBezTo>
                      <a:pt x="12" y="15"/>
                      <a:pt x="12" y="16"/>
                      <a:pt x="10" y="13"/>
                    </a:cubicBezTo>
                    <a:cubicBezTo>
                      <a:pt x="13" y="16"/>
                      <a:pt x="13" y="15"/>
                      <a:pt x="11" y="11"/>
                    </a:cubicBezTo>
                    <a:cubicBezTo>
                      <a:pt x="11" y="12"/>
                      <a:pt x="13" y="15"/>
                      <a:pt x="13" y="14"/>
                    </a:cubicBezTo>
                    <a:cubicBezTo>
                      <a:pt x="13" y="15"/>
                      <a:pt x="13" y="13"/>
                      <a:pt x="11" y="11"/>
                    </a:cubicBezTo>
                    <a:cubicBezTo>
                      <a:pt x="10" y="8"/>
                      <a:pt x="11" y="9"/>
                      <a:pt x="13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9" y="2"/>
                      <a:pt x="10" y="3"/>
                    </a:cubicBezTo>
                    <a:cubicBezTo>
                      <a:pt x="12" y="6"/>
                      <a:pt x="12" y="6"/>
                      <a:pt x="13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91"/>
              <p:cNvSpPr>
                <a:spLocks/>
              </p:cNvSpPr>
              <p:nvPr/>
            </p:nvSpPr>
            <p:spPr bwMode="auto">
              <a:xfrm>
                <a:off x="4573" y="2645"/>
                <a:ext cx="4" cy="7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0 h 8"/>
                  <a:gd name="T6" fmla="*/ 2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2" y="3"/>
                      <a:pt x="1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92"/>
              <p:cNvSpPr>
                <a:spLocks/>
              </p:cNvSpPr>
              <p:nvPr/>
            </p:nvSpPr>
            <p:spPr bwMode="auto">
              <a:xfrm>
                <a:off x="4573" y="2637"/>
                <a:ext cx="8" cy="16"/>
              </a:xfrm>
              <a:custGeom>
                <a:avLst/>
                <a:gdLst>
                  <a:gd name="T0" fmla="*/ 6 w 9"/>
                  <a:gd name="T1" fmla="*/ 11 h 20"/>
                  <a:gd name="T2" fmla="*/ 5 w 9"/>
                  <a:gd name="T3" fmla="*/ 7 h 20"/>
                  <a:gd name="T4" fmla="*/ 2 w 9"/>
                  <a:gd name="T5" fmla="*/ 7 h 20"/>
                  <a:gd name="T6" fmla="*/ 4 w 9"/>
                  <a:gd name="T7" fmla="*/ 14 h 20"/>
                  <a:gd name="T8" fmla="*/ 2 w 9"/>
                  <a:gd name="T9" fmla="*/ 10 h 20"/>
                  <a:gd name="T10" fmla="*/ 4 w 9"/>
                  <a:gd name="T11" fmla="*/ 15 h 20"/>
                  <a:gd name="T12" fmla="*/ 3 w 9"/>
                  <a:gd name="T13" fmla="*/ 13 h 20"/>
                  <a:gd name="T14" fmla="*/ 4 w 9"/>
                  <a:gd name="T15" fmla="*/ 15 h 20"/>
                  <a:gd name="T16" fmla="*/ 4 w 9"/>
                  <a:gd name="T17" fmla="*/ 14 h 20"/>
                  <a:gd name="T18" fmla="*/ 5 w 9"/>
                  <a:gd name="T19" fmla="*/ 17 h 20"/>
                  <a:gd name="T20" fmla="*/ 4 w 9"/>
                  <a:gd name="T21" fmla="*/ 11 h 20"/>
                  <a:gd name="T22" fmla="*/ 6 w 9"/>
                  <a:gd name="T23" fmla="*/ 16 h 20"/>
                  <a:gd name="T24" fmla="*/ 8 w 9"/>
                  <a:gd name="T25" fmla="*/ 17 h 20"/>
                  <a:gd name="T26" fmla="*/ 7 w 9"/>
                  <a:gd name="T27" fmla="*/ 16 h 20"/>
                  <a:gd name="T28" fmla="*/ 5 w 9"/>
                  <a:gd name="T29" fmla="*/ 12 h 20"/>
                  <a:gd name="T30" fmla="*/ 8 w 9"/>
                  <a:gd name="T31" fmla="*/ 17 h 20"/>
                  <a:gd name="T32" fmla="*/ 9 w 9"/>
                  <a:gd name="T33" fmla="*/ 14 h 20"/>
                  <a:gd name="T34" fmla="*/ 7 w 9"/>
                  <a:gd name="T35" fmla="*/ 7 h 20"/>
                  <a:gd name="T36" fmla="*/ 9 w 9"/>
                  <a:gd name="T37" fmla="*/ 12 h 20"/>
                  <a:gd name="T38" fmla="*/ 9 w 9"/>
                  <a:gd name="T39" fmla="*/ 13 h 20"/>
                  <a:gd name="T40" fmla="*/ 7 w 9"/>
                  <a:gd name="T41" fmla="*/ 3 h 20"/>
                  <a:gd name="T42" fmla="*/ 6 w 9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20">
                    <a:moveTo>
                      <a:pt x="6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4" y="10"/>
                      <a:pt x="2" y="7"/>
                    </a:cubicBezTo>
                    <a:cubicBezTo>
                      <a:pt x="1" y="6"/>
                      <a:pt x="4" y="12"/>
                      <a:pt x="4" y="14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0" y="9"/>
                      <a:pt x="4" y="15"/>
                    </a:cubicBezTo>
                    <a:cubicBezTo>
                      <a:pt x="4" y="15"/>
                      <a:pt x="2" y="12"/>
                      <a:pt x="3" y="13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20"/>
                      <a:pt x="2" y="8"/>
                      <a:pt x="4" y="11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6" y="14"/>
                      <a:pt x="8" y="17"/>
                    </a:cubicBezTo>
                    <a:cubicBezTo>
                      <a:pt x="8" y="17"/>
                      <a:pt x="7" y="15"/>
                      <a:pt x="7" y="16"/>
                    </a:cubicBezTo>
                    <a:cubicBezTo>
                      <a:pt x="7" y="15"/>
                      <a:pt x="6" y="13"/>
                      <a:pt x="5" y="12"/>
                    </a:cubicBezTo>
                    <a:cubicBezTo>
                      <a:pt x="4" y="7"/>
                      <a:pt x="6" y="15"/>
                      <a:pt x="8" y="17"/>
                    </a:cubicBezTo>
                    <a:cubicBezTo>
                      <a:pt x="7" y="13"/>
                      <a:pt x="7" y="9"/>
                      <a:pt x="9" y="14"/>
                    </a:cubicBezTo>
                    <a:cubicBezTo>
                      <a:pt x="7" y="10"/>
                      <a:pt x="7" y="7"/>
                      <a:pt x="7" y="7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4"/>
                      <a:pt x="9" y="13"/>
                    </a:cubicBezTo>
                    <a:cubicBezTo>
                      <a:pt x="8" y="10"/>
                      <a:pt x="7" y="6"/>
                      <a:pt x="7" y="3"/>
                    </a:cubicBezTo>
                    <a:cubicBezTo>
                      <a:pt x="5" y="0"/>
                      <a:pt x="7" y="11"/>
                      <a:pt x="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93"/>
              <p:cNvSpPr>
                <a:spLocks/>
              </p:cNvSpPr>
              <p:nvPr/>
            </p:nvSpPr>
            <p:spPr bwMode="auto">
              <a:xfrm>
                <a:off x="4577" y="26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94"/>
              <p:cNvSpPr>
                <a:spLocks/>
              </p:cNvSpPr>
              <p:nvPr/>
            </p:nvSpPr>
            <p:spPr bwMode="auto">
              <a:xfrm>
                <a:off x="4527" y="30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95"/>
              <p:cNvSpPr>
                <a:spLocks/>
              </p:cNvSpPr>
              <p:nvPr/>
            </p:nvSpPr>
            <p:spPr bwMode="auto">
              <a:xfrm>
                <a:off x="4528" y="3087"/>
                <a:ext cx="4" cy="13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15 h 16"/>
                  <a:gd name="T4" fmla="*/ 1 w 5"/>
                  <a:gd name="T5" fmla="*/ 0 h 16"/>
                  <a:gd name="T6" fmla="*/ 3 w 5"/>
                  <a:gd name="T7" fmla="*/ 10 h 16"/>
                  <a:gd name="T8" fmla="*/ 2 w 5"/>
                  <a:gd name="T9" fmla="*/ 7 h 16"/>
                  <a:gd name="T10" fmla="*/ 4 w 5"/>
                  <a:gd name="T11" fmla="*/ 13 h 16"/>
                  <a:gd name="T12" fmla="*/ 4 w 5"/>
                  <a:gd name="T13" fmla="*/ 12 h 16"/>
                  <a:gd name="T14" fmla="*/ 5 w 5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3" y="5"/>
                      <a:pt x="4" y="8"/>
                      <a:pt x="1" y="0"/>
                    </a:cubicBezTo>
                    <a:cubicBezTo>
                      <a:pt x="0" y="2"/>
                      <a:pt x="0" y="6"/>
                      <a:pt x="3" y="10"/>
                    </a:cubicBezTo>
                    <a:cubicBezTo>
                      <a:pt x="2" y="9"/>
                      <a:pt x="1" y="6"/>
                      <a:pt x="2" y="7"/>
                    </a:cubicBezTo>
                    <a:cubicBezTo>
                      <a:pt x="3" y="10"/>
                      <a:pt x="2" y="9"/>
                      <a:pt x="4" y="13"/>
                    </a:cubicBezTo>
                    <a:cubicBezTo>
                      <a:pt x="5" y="16"/>
                      <a:pt x="2" y="11"/>
                      <a:pt x="4" y="12"/>
                    </a:cubicBezTo>
                    <a:lnTo>
                      <a:pt x="5" y="1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96"/>
              <p:cNvSpPr>
                <a:spLocks/>
              </p:cNvSpPr>
              <p:nvPr/>
            </p:nvSpPr>
            <p:spPr bwMode="auto">
              <a:xfrm>
                <a:off x="4531" y="309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3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97"/>
              <p:cNvSpPr>
                <a:spLocks/>
              </p:cNvSpPr>
              <p:nvPr/>
            </p:nvSpPr>
            <p:spPr bwMode="auto">
              <a:xfrm>
                <a:off x="4530" y="3089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2 w 3"/>
                  <a:gd name="T3" fmla="*/ 6 h 6"/>
                  <a:gd name="T4" fmla="*/ 0 w 3"/>
                  <a:gd name="T5" fmla="*/ 1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2" y="2"/>
                      <a:pt x="2" y="6"/>
                      <a:pt x="2" y="6"/>
                    </a:cubicBezTo>
                    <a:cubicBezTo>
                      <a:pt x="3" y="4"/>
                      <a:pt x="2" y="1"/>
                      <a:pt x="0" y="1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98"/>
              <p:cNvSpPr>
                <a:spLocks/>
              </p:cNvSpPr>
              <p:nvPr/>
            </p:nvSpPr>
            <p:spPr bwMode="auto">
              <a:xfrm>
                <a:off x="4530" y="308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99"/>
              <p:cNvSpPr>
                <a:spLocks/>
              </p:cNvSpPr>
              <p:nvPr/>
            </p:nvSpPr>
            <p:spPr bwMode="auto">
              <a:xfrm>
                <a:off x="4529" y="3084"/>
                <a:ext cx="9" cy="7"/>
              </a:xfrm>
              <a:custGeom>
                <a:avLst/>
                <a:gdLst>
                  <a:gd name="T0" fmla="*/ 1 w 11"/>
                  <a:gd name="T1" fmla="*/ 6 h 9"/>
                  <a:gd name="T2" fmla="*/ 2 w 11"/>
                  <a:gd name="T3" fmla="*/ 6 h 9"/>
                  <a:gd name="T4" fmla="*/ 2 w 11"/>
                  <a:gd name="T5" fmla="*/ 6 h 9"/>
                  <a:gd name="T6" fmla="*/ 7 w 11"/>
                  <a:gd name="T7" fmla="*/ 4 h 9"/>
                  <a:gd name="T8" fmla="*/ 8 w 11"/>
                  <a:gd name="T9" fmla="*/ 7 h 9"/>
                  <a:gd name="T10" fmla="*/ 11 w 11"/>
                  <a:gd name="T11" fmla="*/ 4 h 9"/>
                  <a:gd name="T12" fmla="*/ 1 w 11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1" y="6"/>
                    </a:moveTo>
                    <a:cubicBezTo>
                      <a:pt x="2" y="9"/>
                      <a:pt x="0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7" y="1"/>
                      <a:pt x="7" y="4"/>
                    </a:cubicBezTo>
                    <a:cubicBezTo>
                      <a:pt x="9" y="6"/>
                      <a:pt x="5" y="6"/>
                      <a:pt x="8" y="7"/>
                    </a:cubicBezTo>
                    <a:cubicBezTo>
                      <a:pt x="9" y="7"/>
                      <a:pt x="10" y="5"/>
                      <a:pt x="11" y="4"/>
                    </a:cubicBezTo>
                    <a:cubicBezTo>
                      <a:pt x="9" y="0"/>
                      <a:pt x="0" y="3"/>
                      <a:pt x="1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0"/>
              <p:cNvSpPr>
                <a:spLocks/>
              </p:cNvSpPr>
              <p:nvPr/>
            </p:nvSpPr>
            <p:spPr bwMode="auto">
              <a:xfrm>
                <a:off x="4532" y="3089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1"/>
              <p:cNvSpPr>
                <a:spLocks/>
              </p:cNvSpPr>
              <p:nvPr/>
            </p:nvSpPr>
            <p:spPr bwMode="auto">
              <a:xfrm>
                <a:off x="4532" y="30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2"/>
              <p:cNvSpPr>
                <a:spLocks/>
              </p:cNvSpPr>
              <p:nvPr/>
            </p:nvSpPr>
            <p:spPr bwMode="auto">
              <a:xfrm>
                <a:off x="4528" y="3079"/>
                <a:ext cx="3" cy="11"/>
              </a:xfrm>
              <a:custGeom>
                <a:avLst/>
                <a:gdLst>
                  <a:gd name="T0" fmla="*/ 0 w 3"/>
                  <a:gd name="T1" fmla="*/ 12 h 13"/>
                  <a:gd name="T2" fmla="*/ 2 w 3"/>
                  <a:gd name="T3" fmla="*/ 8 h 13"/>
                  <a:gd name="T4" fmla="*/ 3 w 3"/>
                  <a:gd name="T5" fmla="*/ 0 h 13"/>
                  <a:gd name="T6" fmla="*/ 2 w 3"/>
                  <a:gd name="T7" fmla="*/ 1 h 13"/>
                  <a:gd name="T8" fmla="*/ 0 w 3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0" y="12"/>
                    </a:moveTo>
                    <a:cubicBezTo>
                      <a:pt x="2" y="5"/>
                      <a:pt x="1" y="13"/>
                      <a:pt x="2" y="8"/>
                    </a:cubicBezTo>
                    <a:cubicBezTo>
                      <a:pt x="2" y="8"/>
                      <a:pt x="2" y="3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4"/>
                      <a:pt x="0" y="9"/>
                      <a:pt x="0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3"/>
              <p:cNvSpPr>
                <a:spLocks/>
              </p:cNvSpPr>
              <p:nvPr/>
            </p:nvSpPr>
            <p:spPr bwMode="auto">
              <a:xfrm>
                <a:off x="4531" y="307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4"/>
              <p:cNvSpPr>
                <a:spLocks/>
              </p:cNvSpPr>
              <p:nvPr/>
            </p:nvSpPr>
            <p:spPr bwMode="auto">
              <a:xfrm>
                <a:off x="4525" y="3072"/>
                <a:ext cx="7" cy="13"/>
              </a:xfrm>
              <a:custGeom>
                <a:avLst/>
                <a:gdLst>
                  <a:gd name="T0" fmla="*/ 0 w 8"/>
                  <a:gd name="T1" fmla="*/ 14 h 16"/>
                  <a:gd name="T2" fmla="*/ 4 w 8"/>
                  <a:gd name="T3" fmla="*/ 8 h 16"/>
                  <a:gd name="T4" fmla="*/ 2 w 8"/>
                  <a:gd name="T5" fmla="*/ 13 h 16"/>
                  <a:gd name="T6" fmla="*/ 4 w 8"/>
                  <a:gd name="T7" fmla="*/ 11 h 16"/>
                  <a:gd name="T8" fmla="*/ 2 w 8"/>
                  <a:gd name="T9" fmla="*/ 16 h 16"/>
                  <a:gd name="T10" fmla="*/ 5 w 8"/>
                  <a:gd name="T11" fmla="*/ 11 h 16"/>
                  <a:gd name="T12" fmla="*/ 4 w 8"/>
                  <a:gd name="T13" fmla="*/ 15 h 16"/>
                  <a:gd name="T14" fmla="*/ 6 w 8"/>
                  <a:gd name="T15" fmla="*/ 9 h 16"/>
                  <a:gd name="T16" fmla="*/ 5 w 8"/>
                  <a:gd name="T17" fmla="*/ 9 h 16"/>
                  <a:gd name="T18" fmla="*/ 7 w 8"/>
                  <a:gd name="T19" fmla="*/ 5 h 16"/>
                  <a:gd name="T20" fmla="*/ 7 w 8"/>
                  <a:gd name="T21" fmla="*/ 1 h 16"/>
                  <a:gd name="T22" fmla="*/ 0 w 8"/>
                  <a:gd name="T2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0" y="14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10"/>
                      <a:pt x="3" y="12"/>
                      <a:pt x="2" y="13"/>
                    </a:cubicBezTo>
                    <a:cubicBezTo>
                      <a:pt x="2" y="14"/>
                      <a:pt x="4" y="10"/>
                      <a:pt x="4" y="11"/>
                    </a:cubicBezTo>
                    <a:cubicBezTo>
                      <a:pt x="2" y="16"/>
                      <a:pt x="3" y="11"/>
                      <a:pt x="2" y="16"/>
                    </a:cubicBezTo>
                    <a:cubicBezTo>
                      <a:pt x="2" y="16"/>
                      <a:pt x="3" y="16"/>
                      <a:pt x="5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7"/>
                      <a:pt x="4" y="14"/>
                      <a:pt x="5" y="9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6" y="7"/>
                      <a:pt x="8" y="0"/>
                      <a:pt x="7" y="1"/>
                    </a:cubicBezTo>
                    <a:cubicBezTo>
                      <a:pt x="6" y="2"/>
                      <a:pt x="2" y="11"/>
                      <a:pt x="0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"/>
              <p:cNvSpPr>
                <a:spLocks/>
              </p:cNvSpPr>
              <p:nvPr/>
            </p:nvSpPr>
            <p:spPr bwMode="auto">
              <a:xfrm>
                <a:off x="4528" y="30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"/>
              <p:cNvSpPr>
                <a:spLocks/>
              </p:cNvSpPr>
              <p:nvPr/>
            </p:nvSpPr>
            <p:spPr bwMode="auto">
              <a:xfrm>
                <a:off x="4522" y="3072"/>
                <a:ext cx="8" cy="12"/>
              </a:xfrm>
              <a:custGeom>
                <a:avLst/>
                <a:gdLst>
                  <a:gd name="T0" fmla="*/ 1 w 10"/>
                  <a:gd name="T1" fmla="*/ 14 h 15"/>
                  <a:gd name="T2" fmla="*/ 4 w 10"/>
                  <a:gd name="T3" fmla="*/ 11 h 15"/>
                  <a:gd name="T4" fmla="*/ 3 w 10"/>
                  <a:gd name="T5" fmla="*/ 14 h 15"/>
                  <a:gd name="T6" fmla="*/ 6 w 10"/>
                  <a:gd name="T7" fmla="*/ 9 h 15"/>
                  <a:gd name="T8" fmla="*/ 3 w 10"/>
                  <a:gd name="T9" fmla="*/ 11 h 15"/>
                  <a:gd name="T10" fmla="*/ 7 w 10"/>
                  <a:gd name="T11" fmla="*/ 4 h 15"/>
                  <a:gd name="T12" fmla="*/ 7 w 10"/>
                  <a:gd name="T13" fmla="*/ 6 h 15"/>
                  <a:gd name="T14" fmla="*/ 5 w 10"/>
                  <a:gd name="T15" fmla="*/ 6 h 15"/>
                  <a:gd name="T16" fmla="*/ 4 w 10"/>
                  <a:gd name="T17" fmla="*/ 8 h 15"/>
                  <a:gd name="T18" fmla="*/ 3 w 10"/>
                  <a:gd name="T19" fmla="*/ 9 h 15"/>
                  <a:gd name="T20" fmla="*/ 1 w 1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1" y="14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3"/>
                      <a:pt x="3" y="14"/>
                    </a:cubicBezTo>
                    <a:cubicBezTo>
                      <a:pt x="4" y="13"/>
                      <a:pt x="5" y="10"/>
                      <a:pt x="6" y="9"/>
                    </a:cubicBezTo>
                    <a:cubicBezTo>
                      <a:pt x="8" y="4"/>
                      <a:pt x="4" y="11"/>
                      <a:pt x="3" y="11"/>
                    </a:cubicBezTo>
                    <a:cubicBezTo>
                      <a:pt x="3" y="9"/>
                      <a:pt x="5" y="9"/>
                      <a:pt x="7" y="4"/>
                    </a:cubicBezTo>
                    <a:cubicBezTo>
                      <a:pt x="8" y="4"/>
                      <a:pt x="7" y="5"/>
                      <a:pt x="7" y="6"/>
                    </a:cubicBezTo>
                    <a:cubicBezTo>
                      <a:pt x="10" y="0"/>
                      <a:pt x="7" y="5"/>
                      <a:pt x="5" y="6"/>
                    </a:cubicBezTo>
                    <a:cubicBezTo>
                      <a:pt x="5" y="6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3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7"/>
              <p:cNvSpPr>
                <a:spLocks/>
              </p:cNvSpPr>
              <p:nvPr/>
            </p:nvSpPr>
            <p:spPr bwMode="auto">
              <a:xfrm>
                <a:off x="4523" y="308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8"/>
              <p:cNvSpPr>
                <a:spLocks/>
              </p:cNvSpPr>
              <p:nvPr/>
            </p:nvSpPr>
            <p:spPr bwMode="auto">
              <a:xfrm>
                <a:off x="452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9"/>
              <p:cNvSpPr>
                <a:spLocks/>
              </p:cNvSpPr>
              <p:nvPr/>
            </p:nvSpPr>
            <p:spPr bwMode="auto">
              <a:xfrm>
                <a:off x="4521" y="3081"/>
                <a:ext cx="2" cy="1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0"/>
              <p:cNvSpPr>
                <a:spLocks/>
              </p:cNvSpPr>
              <p:nvPr/>
            </p:nvSpPr>
            <p:spPr bwMode="auto">
              <a:xfrm>
                <a:off x="4512" y="3062"/>
                <a:ext cx="17" cy="22"/>
              </a:xfrm>
              <a:custGeom>
                <a:avLst/>
                <a:gdLst>
                  <a:gd name="T0" fmla="*/ 15 w 21"/>
                  <a:gd name="T1" fmla="*/ 2 h 27"/>
                  <a:gd name="T2" fmla="*/ 12 w 21"/>
                  <a:gd name="T3" fmla="*/ 2 h 27"/>
                  <a:gd name="T4" fmla="*/ 7 w 21"/>
                  <a:gd name="T5" fmla="*/ 1 h 27"/>
                  <a:gd name="T6" fmla="*/ 0 w 21"/>
                  <a:gd name="T7" fmla="*/ 0 h 27"/>
                  <a:gd name="T8" fmla="*/ 3 w 21"/>
                  <a:gd name="T9" fmla="*/ 3 h 27"/>
                  <a:gd name="T10" fmla="*/ 0 w 21"/>
                  <a:gd name="T11" fmla="*/ 3 h 27"/>
                  <a:gd name="T12" fmla="*/ 2 w 21"/>
                  <a:gd name="T13" fmla="*/ 7 h 27"/>
                  <a:gd name="T14" fmla="*/ 4 w 21"/>
                  <a:gd name="T15" fmla="*/ 10 h 27"/>
                  <a:gd name="T16" fmla="*/ 6 w 21"/>
                  <a:gd name="T17" fmla="*/ 21 h 27"/>
                  <a:gd name="T18" fmla="*/ 12 w 21"/>
                  <a:gd name="T19" fmla="*/ 18 h 27"/>
                  <a:gd name="T20" fmla="*/ 9 w 21"/>
                  <a:gd name="T21" fmla="*/ 20 h 27"/>
                  <a:gd name="T22" fmla="*/ 8 w 21"/>
                  <a:gd name="T23" fmla="*/ 20 h 27"/>
                  <a:gd name="T24" fmla="*/ 9 w 21"/>
                  <a:gd name="T25" fmla="*/ 23 h 27"/>
                  <a:gd name="T26" fmla="*/ 15 w 21"/>
                  <a:gd name="T27" fmla="*/ 18 h 27"/>
                  <a:gd name="T28" fmla="*/ 10 w 21"/>
                  <a:gd name="T29" fmla="*/ 24 h 27"/>
                  <a:gd name="T30" fmla="*/ 14 w 21"/>
                  <a:gd name="T31" fmla="*/ 21 h 27"/>
                  <a:gd name="T32" fmla="*/ 17 w 21"/>
                  <a:gd name="T33" fmla="*/ 17 h 27"/>
                  <a:gd name="T34" fmla="*/ 19 w 21"/>
                  <a:gd name="T35" fmla="*/ 15 h 27"/>
                  <a:gd name="T36" fmla="*/ 9 w 21"/>
                  <a:gd name="T37" fmla="*/ 18 h 27"/>
                  <a:gd name="T38" fmla="*/ 13 w 21"/>
                  <a:gd name="T39" fmla="*/ 16 h 27"/>
                  <a:gd name="T40" fmla="*/ 15 w 21"/>
                  <a:gd name="T41" fmla="*/ 12 h 27"/>
                  <a:gd name="T42" fmla="*/ 9 w 21"/>
                  <a:gd name="T43" fmla="*/ 13 h 27"/>
                  <a:gd name="T44" fmla="*/ 11 w 21"/>
                  <a:gd name="T45" fmla="*/ 11 h 27"/>
                  <a:gd name="T46" fmla="*/ 8 w 21"/>
                  <a:gd name="T47" fmla="*/ 12 h 27"/>
                  <a:gd name="T48" fmla="*/ 12 w 21"/>
                  <a:gd name="T49" fmla="*/ 10 h 27"/>
                  <a:gd name="T50" fmla="*/ 4 w 21"/>
                  <a:gd name="T51" fmla="*/ 11 h 27"/>
                  <a:gd name="T52" fmla="*/ 15 w 21"/>
                  <a:gd name="T53" fmla="*/ 8 h 27"/>
                  <a:gd name="T54" fmla="*/ 11 w 21"/>
                  <a:gd name="T55" fmla="*/ 8 h 27"/>
                  <a:gd name="T56" fmla="*/ 7 w 21"/>
                  <a:gd name="T57" fmla="*/ 8 h 27"/>
                  <a:gd name="T58" fmla="*/ 14 w 21"/>
                  <a:gd name="T59" fmla="*/ 7 h 27"/>
                  <a:gd name="T60" fmla="*/ 10 w 21"/>
                  <a:gd name="T61" fmla="*/ 6 h 27"/>
                  <a:gd name="T62" fmla="*/ 6 w 21"/>
                  <a:gd name="T63" fmla="*/ 6 h 27"/>
                  <a:gd name="T64" fmla="*/ 8 w 21"/>
                  <a:gd name="T65" fmla="*/ 3 h 27"/>
                  <a:gd name="T66" fmla="*/ 15 w 21"/>
                  <a:gd name="T67" fmla="*/ 5 h 27"/>
                  <a:gd name="T68" fmla="*/ 18 w 21"/>
                  <a:gd name="T69" fmla="*/ 4 h 27"/>
                  <a:gd name="T70" fmla="*/ 9 w 21"/>
                  <a:gd name="T71" fmla="*/ 2 h 27"/>
                  <a:gd name="T72" fmla="*/ 15 w 21"/>
                  <a:gd name="T7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27">
                    <a:moveTo>
                      <a:pt x="15" y="2"/>
                    </a:moveTo>
                    <a:cubicBezTo>
                      <a:pt x="13" y="1"/>
                      <a:pt x="11" y="2"/>
                      <a:pt x="12" y="2"/>
                    </a:cubicBezTo>
                    <a:cubicBezTo>
                      <a:pt x="9" y="2"/>
                      <a:pt x="9" y="1"/>
                      <a:pt x="7" y="1"/>
                    </a:cubicBezTo>
                    <a:cubicBezTo>
                      <a:pt x="5" y="1"/>
                      <a:pt x="4" y="0"/>
                      <a:pt x="0" y="0"/>
                    </a:cubicBezTo>
                    <a:cubicBezTo>
                      <a:pt x="0" y="1"/>
                      <a:pt x="4" y="2"/>
                      <a:pt x="3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6"/>
                      <a:pt x="2" y="7"/>
                    </a:cubicBezTo>
                    <a:cubicBezTo>
                      <a:pt x="1" y="8"/>
                      <a:pt x="2" y="9"/>
                      <a:pt x="4" y="10"/>
                    </a:cubicBezTo>
                    <a:cubicBezTo>
                      <a:pt x="3" y="13"/>
                      <a:pt x="7" y="16"/>
                      <a:pt x="6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9"/>
                      <a:pt x="12" y="18"/>
                      <a:pt x="9" y="20"/>
                    </a:cubicBezTo>
                    <a:cubicBezTo>
                      <a:pt x="9" y="20"/>
                      <a:pt x="9" y="20"/>
                      <a:pt x="8" y="20"/>
                    </a:cubicBezTo>
                    <a:cubicBezTo>
                      <a:pt x="4" y="24"/>
                      <a:pt x="10" y="21"/>
                      <a:pt x="9" y="23"/>
                    </a:cubicBezTo>
                    <a:cubicBezTo>
                      <a:pt x="10" y="22"/>
                      <a:pt x="14" y="18"/>
                      <a:pt x="15" y="18"/>
                    </a:cubicBezTo>
                    <a:cubicBezTo>
                      <a:pt x="10" y="23"/>
                      <a:pt x="15" y="18"/>
                      <a:pt x="10" y="24"/>
                    </a:cubicBezTo>
                    <a:cubicBezTo>
                      <a:pt x="9" y="27"/>
                      <a:pt x="14" y="20"/>
                      <a:pt x="14" y="21"/>
                    </a:cubicBezTo>
                    <a:cubicBezTo>
                      <a:pt x="17" y="18"/>
                      <a:pt x="15" y="19"/>
                      <a:pt x="17" y="17"/>
                    </a:cubicBezTo>
                    <a:cubicBezTo>
                      <a:pt x="19" y="14"/>
                      <a:pt x="16" y="18"/>
                      <a:pt x="19" y="15"/>
                    </a:cubicBezTo>
                    <a:cubicBezTo>
                      <a:pt x="21" y="13"/>
                      <a:pt x="13" y="18"/>
                      <a:pt x="9" y="18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6"/>
                      <a:pt x="10" y="14"/>
                      <a:pt x="15" y="12"/>
                    </a:cubicBezTo>
                    <a:cubicBezTo>
                      <a:pt x="12" y="13"/>
                      <a:pt x="17" y="10"/>
                      <a:pt x="9" y="13"/>
                    </a:cubicBezTo>
                    <a:cubicBezTo>
                      <a:pt x="11" y="12"/>
                      <a:pt x="10" y="12"/>
                      <a:pt x="11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1"/>
                      <a:pt x="12" y="11"/>
                      <a:pt x="12" y="10"/>
                    </a:cubicBezTo>
                    <a:cubicBezTo>
                      <a:pt x="8" y="11"/>
                      <a:pt x="7" y="11"/>
                      <a:pt x="4" y="11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8" y="8"/>
                      <a:pt x="7" y="8"/>
                    </a:cubicBezTo>
                    <a:cubicBezTo>
                      <a:pt x="7" y="8"/>
                      <a:pt x="12" y="7"/>
                      <a:pt x="14" y="7"/>
                    </a:cubicBezTo>
                    <a:cubicBezTo>
                      <a:pt x="16" y="6"/>
                      <a:pt x="7" y="6"/>
                      <a:pt x="10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9" y="4"/>
                      <a:pt x="8" y="3"/>
                    </a:cubicBezTo>
                    <a:cubicBezTo>
                      <a:pt x="13" y="3"/>
                      <a:pt x="12" y="4"/>
                      <a:pt x="15" y="5"/>
                    </a:cubicBezTo>
                    <a:cubicBezTo>
                      <a:pt x="16" y="4"/>
                      <a:pt x="16" y="4"/>
                      <a:pt x="18" y="4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Rectangle 111"/>
              <p:cNvSpPr>
                <a:spLocks noChangeArrowheads="1"/>
              </p:cNvSpPr>
              <p:nvPr/>
            </p:nvSpPr>
            <p:spPr bwMode="auto">
              <a:xfrm>
                <a:off x="4527" y="306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2"/>
              <p:cNvSpPr>
                <a:spLocks/>
              </p:cNvSpPr>
              <p:nvPr/>
            </p:nvSpPr>
            <p:spPr bwMode="auto">
              <a:xfrm>
                <a:off x="4524" y="30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Rectangle 113"/>
              <p:cNvSpPr>
                <a:spLocks noChangeArrowheads="1"/>
              </p:cNvSpPr>
              <p:nvPr/>
            </p:nvSpPr>
            <p:spPr bwMode="auto">
              <a:xfrm>
                <a:off x="4514" y="306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4"/>
              <p:cNvSpPr>
                <a:spLocks/>
              </p:cNvSpPr>
              <p:nvPr/>
            </p:nvSpPr>
            <p:spPr bwMode="auto">
              <a:xfrm>
                <a:off x="4524" y="3068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5"/>
              <p:cNvSpPr>
                <a:spLocks/>
              </p:cNvSpPr>
              <p:nvPr/>
            </p:nvSpPr>
            <p:spPr bwMode="auto">
              <a:xfrm>
                <a:off x="4524" y="3070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6"/>
              <p:cNvSpPr>
                <a:spLocks/>
              </p:cNvSpPr>
              <p:nvPr/>
            </p:nvSpPr>
            <p:spPr bwMode="auto">
              <a:xfrm>
                <a:off x="4525" y="306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7"/>
              <p:cNvSpPr>
                <a:spLocks/>
              </p:cNvSpPr>
              <p:nvPr/>
            </p:nvSpPr>
            <p:spPr bwMode="auto">
              <a:xfrm>
                <a:off x="4510" y="3049"/>
                <a:ext cx="18" cy="14"/>
              </a:xfrm>
              <a:custGeom>
                <a:avLst/>
                <a:gdLst>
                  <a:gd name="T0" fmla="*/ 5 w 22"/>
                  <a:gd name="T1" fmla="*/ 0 h 17"/>
                  <a:gd name="T2" fmla="*/ 1 w 22"/>
                  <a:gd name="T3" fmla="*/ 2 h 17"/>
                  <a:gd name="T4" fmla="*/ 11 w 22"/>
                  <a:gd name="T5" fmla="*/ 7 h 17"/>
                  <a:gd name="T6" fmla="*/ 2 w 22"/>
                  <a:gd name="T7" fmla="*/ 4 h 17"/>
                  <a:gd name="T8" fmla="*/ 7 w 22"/>
                  <a:gd name="T9" fmla="*/ 11 h 17"/>
                  <a:gd name="T10" fmla="*/ 4 w 22"/>
                  <a:gd name="T11" fmla="*/ 10 h 17"/>
                  <a:gd name="T12" fmla="*/ 13 w 22"/>
                  <a:gd name="T13" fmla="*/ 14 h 17"/>
                  <a:gd name="T14" fmla="*/ 2 w 22"/>
                  <a:gd name="T15" fmla="*/ 12 h 17"/>
                  <a:gd name="T16" fmla="*/ 1 w 22"/>
                  <a:gd name="T17" fmla="*/ 12 h 17"/>
                  <a:gd name="T18" fmla="*/ 4 w 22"/>
                  <a:gd name="T19" fmla="*/ 15 h 17"/>
                  <a:gd name="T20" fmla="*/ 10 w 22"/>
                  <a:gd name="T21" fmla="*/ 16 h 17"/>
                  <a:gd name="T22" fmla="*/ 16 w 22"/>
                  <a:gd name="T23" fmla="*/ 17 h 17"/>
                  <a:gd name="T24" fmla="*/ 12 w 22"/>
                  <a:gd name="T25" fmla="*/ 15 h 17"/>
                  <a:gd name="T26" fmla="*/ 16 w 22"/>
                  <a:gd name="T27" fmla="*/ 15 h 17"/>
                  <a:gd name="T28" fmla="*/ 13 w 22"/>
                  <a:gd name="T29" fmla="*/ 14 h 17"/>
                  <a:gd name="T30" fmla="*/ 17 w 22"/>
                  <a:gd name="T31" fmla="*/ 15 h 17"/>
                  <a:gd name="T32" fmla="*/ 14 w 22"/>
                  <a:gd name="T33" fmla="*/ 13 h 17"/>
                  <a:gd name="T34" fmla="*/ 15 w 22"/>
                  <a:gd name="T35" fmla="*/ 13 h 17"/>
                  <a:gd name="T36" fmla="*/ 10 w 22"/>
                  <a:gd name="T37" fmla="*/ 12 h 17"/>
                  <a:gd name="T38" fmla="*/ 16 w 22"/>
                  <a:gd name="T39" fmla="*/ 12 h 17"/>
                  <a:gd name="T40" fmla="*/ 12 w 22"/>
                  <a:gd name="T41" fmla="*/ 11 h 17"/>
                  <a:gd name="T42" fmla="*/ 18 w 22"/>
                  <a:gd name="T43" fmla="*/ 10 h 17"/>
                  <a:gd name="T44" fmla="*/ 15 w 22"/>
                  <a:gd name="T45" fmla="*/ 9 h 17"/>
                  <a:gd name="T46" fmla="*/ 17 w 22"/>
                  <a:gd name="T47" fmla="*/ 11 h 17"/>
                  <a:gd name="T48" fmla="*/ 8 w 22"/>
                  <a:gd name="T49" fmla="*/ 8 h 17"/>
                  <a:gd name="T50" fmla="*/ 16 w 22"/>
                  <a:gd name="T51" fmla="*/ 8 h 17"/>
                  <a:gd name="T52" fmla="*/ 15 w 22"/>
                  <a:gd name="T53" fmla="*/ 6 h 17"/>
                  <a:gd name="T54" fmla="*/ 16 w 22"/>
                  <a:gd name="T55" fmla="*/ 6 h 17"/>
                  <a:gd name="T56" fmla="*/ 13 w 22"/>
                  <a:gd name="T57" fmla="*/ 4 h 17"/>
                  <a:gd name="T58" fmla="*/ 12 w 22"/>
                  <a:gd name="T59" fmla="*/ 4 h 17"/>
                  <a:gd name="T60" fmla="*/ 10 w 22"/>
                  <a:gd name="T61" fmla="*/ 2 h 17"/>
                  <a:gd name="T62" fmla="*/ 12 w 22"/>
                  <a:gd name="T63" fmla="*/ 3 h 17"/>
                  <a:gd name="T64" fmla="*/ 6 w 22"/>
                  <a:gd name="T65" fmla="*/ 0 h 17"/>
                  <a:gd name="T66" fmla="*/ 9 w 22"/>
                  <a:gd name="T67" fmla="*/ 3 h 17"/>
                  <a:gd name="T68" fmla="*/ 5 w 22"/>
                  <a:gd name="T6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" h="17">
                    <a:moveTo>
                      <a:pt x="5" y="0"/>
                    </a:moveTo>
                    <a:cubicBezTo>
                      <a:pt x="0" y="0"/>
                      <a:pt x="2" y="2"/>
                      <a:pt x="1" y="2"/>
                    </a:cubicBezTo>
                    <a:cubicBezTo>
                      <a:pt x="3" y="5"/>
                      <a:pt x="11" y="5"/>
                      <a:pt x="1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0" y="8"/>
                      <a:pt x="7" y="11"/>
                    </a:cubicBezTo>
                    <a:cubicBezTo>
                      <a:pt x="6" y="11"/>
                      <a:pt x="5" y="11"/>
                      <a:pt x="4" y="10"/>
                    </a:cubicBezTo>
                    <a:cubicBezTo>
                      <a:pt x="4" y="12"/>
                      <a:pt x="16" y="13"/>
                      <a:pt x="13" y="14"/>
                    </a:cubicBezTo>
                    <a:cubicBezTo>
                      <a:pt x="8" y="12"/>
                      <a:pt x="8" y="14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5"/>
                      <a:pt x="4" y="15"/>
                    </a:cubicBezTo>
                    <a:cubicBezTo>
                      <a:pt x="6" y="15"/>
                      <a:pt x="10" y="15"/>
                      <a:pt x="10" y="16"/>
                    </a:cubicBezTo>
                    <a:cubicBezTo>
                      <a:pt x="11" y="16"/>
                      <a:pt x="13" y="16"/>
                      <a:pt x="16" y="17"/>
                    </a:cubicBezTo>
                    <a:cubicBezTo>
                      <a:pt x="13" y="16"/>
                      <a:pt x="15" y="16"/>
                      <a:pt x="12" y="15"/>
                    </a:cubicBezTo>
                    <a:cubicBezTo>
                      <a:pt x="15" y="15"/>
                      <a:pt x="13" y="15"/>
                      <a:pt x="16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6" y="15"/>
                      <a:pt x="17" y="15"/>
                    </a:cubicBezTo>
                    <a:cubicBezTo>
                      <a:pt x="15" y="14"/>
                      <a:pt x="13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6" y="12"/>
                      <a:pt x="10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22" y="12"/>
                      <a:pt x="18" y="10"/>
                    </a:cubicBezTo>
                    <a:cubicBezTo>
                      <a:pt x="17" y="10"/>
                      <a:pt x="15" y="9"/>
                      <a:pt x="15" y="9"/>
                    </a:cubicBezTo>
                    <a:cubicBezTo>
                      <a:pt x="12" y="9"/>
                      <a:pt x="17" y="10"/>
                      <a:pt x="17" y="11"/>
                    </a:cubicBezTo>
                    <a:cubicBezTo>
                      <a:pt x="14" y="10"/>
                      <a:pt x="10" y="8"/>
                      <a:pt x="8" y="8"/>
                    </a:cubicBezTo>
                    <a:cubicBezTo>
                      <a:pt x="12" y="8"/>
                      <a:pt x="8" y="7"/>
                      <a:pt x="16" y="8"/>
                    </a:cubicBezTo>
                    <a:cubicBezTo>
                      <a:pt x="17" y="8"/>
                      <a:pt x="13" y="6"/>
                      <a:pt x="15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1" y="4"/>
                      <a:pt x="19" y="6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3"/>
                      <a:pt x="10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0"/>
                      <a:pt x="8" y="2"/>
                      <a:pt x="9" y="3"/>
                    </a:cubicBezTo>
                    <a:cubicBezTo>
                      <a:pt x="7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8"/>
              <p:cNvSpPr>
                <a:spLocks/>
              </p:cNvSpPr>
              <p:nvPr/>
            </p:nvSpPr>
            <p:spPr bwMode="auto">
              <a:xfrm>
                <a:off x="4523" y="3060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9"/>
              <p:cNvSpPr>
                <a:spLocks/>
              </p:cNvSpPr>
              <p:nvPr/>
            </p:nvSpPr>
            <p:spPr bwMode="auto">
              <a:xfrm>
                <a:off x="4513" y="3037"/>
                <a:ext cx="19" cy="16"/>
              </a:xfrm>
              <a:custGeom>
                <a:avLst/>
                <a:gdLst>
                  <a:gd name="T0" fmla="*/ 10 w 23"/>
                  <a:gd name="T1" fmla="*/ 13 h 20"/>
                  <a:gd name="T2" fmla="*/ 15 w 23"/>
                  <a:gd name="T3" fmla="*/ 15 h 20"/>
                  <a:gd name="T4" fmla="*/ 6 w 23"/>
                  <a:gd name="T5" fmla="*/ 11 h 20"/>
                  <a:gd name="T6" fmla="*/ 5 w 23"/>
                  <a:gd name="T7" fmla="*/ 9 h 20"/>
                  <a:gd name="T8" fmla="*/ 13 w 23"/>
                  <a:gd name="T9" fmla="*/ 13 h 20"/>
                  <a:gd name="T10" fmla="*/ 15 w 23"/>
                  <a:gd name="T11" fmla="*/ 12 h 20"/>
                  <a:gd name="T12" fmla="*/ 9 w 23"/>
                  <a:gd name="T13" fmla="*/ 10 h 20"/>
                  <a:gd name="T14" fmla="*/ 7 w 23"/>
                  <a:gd name="T15" fmla="*/ 7 h 20"/>
                  <a:gd name="T16" fmla="*/ 9 w 23"/>
                  <a:gd name="T17" fmla="*/ 9 h 20"/>
                  <a:gd name="T18" fmla="*/ 15 w 23"/>
                  <a:gd name="T19" fmla="*/ 11 h 20"/>
                  <a:gd name="T20" fmla="*/ 2 w 23"/>
                  <a:gd name="T21" fmla="*/ 1 h 20"/>
                  <a:gd name="T22" fmla="*/ 2 w 23"/>
                  <a:gd name="T23" fmla="*/ 2 h 20"/>
                  <a:gd name="T24" fmla="*/ 9 w 23"/>
                  <a:gd name="T25" fmla="*/ 5 h 20"/>
                  <a:gd name="T26" fmla="*/ 6 w 23"/>
                  <a:gd name="T27" fmla="*/ 5 h 20"/>
                  <a:gd name="T28" fmla="*/ 3 w 23"/>
                  <a:gd name="T29" fmla="*/ 3 h 20"/>
                  <a:gd name="T30" fmla="*/ 0 w 23"/>
                  <a:gd name="T31" fmla="*/ 11 h 20"/>
                  <a:gd name="T32" fmla="*/ 1 w 23"/>
                  <a:gd name="T33" fmla="*/ 10 h 20"/>
                  <a:gd name="T34" fmla="*/ 4 w 23"/>
                  <a:gd name="T35" fmla="*/ 13 h 20"/>
                  <a:gd name="T36" fmla="*/ 11 w 23"/>
                  <a:gd name="T37" fmla="*/ 15 h 20"/>
                  <a:gd name="T38" fmla="*/ 9 w 23"/>
                  <a:gd name="T39" fmla="*/ 14 h 20"/>
                  <a:gd name="T40" fmla="*/ 15 w 23"/>
                  <a:gd name="T41" fmla="*/ 17 h 20"/>
                  <a:gd name="T42" fmla="*/ 17 w 23"/>
                  <a:gd name="T43" fmla="*/ 19 h 20"/>
                  <a:gd name="T44" fmla="*/ 18 w 23"/>
                  <a:gd name="T45" fmla="*/ 17 h 20"/>
                  <a:gd name="T46" fmla="*/ 10 w 23"/>
                  <a:gd name="T4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0">
                    <a:moveTo>
                      <a:pt x="10" y="13"/>
                    </a:moveTo>
                    <a:cubicBezTo>
                      <a:pt x="11" y="13"/>
                      <a:pt x="13" y="15"/>
                      <a:pt x="15" y="15"/>
                    </a:cubicBezTo>
                    <a:cubicBezTo>
                      <a:pt x="13" y="13"/>
                      <a:pt x="10" y="13"/>
                      <a:pt x="6" y="11"/>
                    </a:cubicBezTo>
                    <a:cubicBezTo>
                      <a:pt x="8" y="12"/>
                      <a:pt x="5" y="10"/>
                      <a:pt x="5" y="9"/>
                    </a:cubicBezTo>
                    <a:cubicBezTo>
                      <a:pt x="7" y="10"/>
                      <a:pt x="12" y="12"/>
                      <a:pt x="13" y="13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1" y="12"/>
                      <a:pt x="13" y="11"/>
                      <a:pt x="9" y="10"/>
                    </a:cubicBezTo>
                    <a:cubicBezTo>
                      <a:pt x="6" y="9"/>
                      <a:pt x="5" y="7"/>
                      <a:pt x="7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13" y="11"/>
                      <a:pt x="11" y="9"/>
                      <a:pt x="15" y="11"/>
                    </a:cubicBezTo>
                    <a:cubicBezTo>
                      <a:pt x="9" y="7"/>
                      <a:pt x="11" y="4"/>
                      <a:pt x="2" y="1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4" y="2"/>
                      <a:pt x="7" y="4"/>
                      <a:pt x="9" y="5"/>
                    </a:cubicBezTo>
                    <a:cubicBezTo>
                      <a:pt x="7" y="5"/>
                      <a:pt x="9" y="7"/>
                      <a:pt x="6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1" y="15"/>
                      <a:pt x="9" y="14"/>
                    </a:cubicBezTo>
                    <a:cubicBezTo>
                      <a:pt x="11" y="16"/>
                      <a:pt x="13" y="16"/>
                      <a:pt x="15" y="17"/>
                    </a:cubicBezTo>
                    <a:cubicBezTo>
                      <a:pt x="16" y="18"/>
                      <a:pt x="13" y="17"/>
                      <a:pt x="17" y="19"/>
                    </a:cubicBezTo>
                    <a:cubicBezTo>
                      <a:pt x="23" y="20"/>
                      <a:pt x="13" y="17"/>
                      <a:pt x="18" y="17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20"/>
              <p:cNvSpPr>
                <a:spLocks/>
              </p:cNvSpPr>
              <p:nvPr/>
            </p:nvSpPr>
            <p:spPr bwMode="auto">
              <a:xfrm>
                <a:off x="4521" y="305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21"/>
              <p:cNvSpPr>
                <a:spLocks/>
              </p:cNvSpPr>
              <p:nvPr/>
            </p:nvSpPr>
            <p:spPr bwMode="auto">
              <a:xfrm>
                <a:off x="4512" y="3047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22"/>
              <p:cNvSpPr>
                <a:spLocks/>
              </p:cNvSpPr>
              <p:nvPr/>
            </p:nvSpPr>
            <p:spPr bwMode="auto">
              <a:xfrm>
                <a:off x="4523" y="304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23"/>
              <p:cNvSpPr>
                <a:spLocks/>
              </p:cNvSpPr>
              <p:nvPr/>
            </p:nvSpPr>
            <p:spPr bwMode="auto">
              <a:xfrm>
                <a:off x="4514" y="3034"/>
                <a:ext cx="9" cy="7"/>
              </a:xfrm>
              <a:custGeom>
                <a:avLst/>
                <a:gdLst>
                  <a:gd name="T0" fmla="*/ 2 w 12"/>
                  <a:gd name="T1" fmla="*/ 0 h 8"/>
                  <a:gd name="T2" fmla="*/ 0 w 12"/>
                  <a:gd name="T3" fmla="*/ 3 h 8"/>
                  <a:gd name="T4" fmla="*/ 11 w 12"/>
                  <a:gd name="T5" fmla="*/ 8 h 8"/>
                  <a:gd name="T6" fmla="*/ 5 w 12"/>
                  <a:gd name="T7" fmla="*/ 4 h 8"/>
                  <a:gd name="T8" fmla="*/ 6 w 12"/>
                  <a:gd name="T9" fmla="*/ 2 h 8"/>
                  <a:gd name="T10" fmla="*/ 2 w 12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2" y="1"/>
                      <a:pt x="4" y="3"/>
                      <a:pt x="0" y="3"/>
                    </a:cubicBezTo>
                    <a:cubicBezTo>
                      <a:pt x="4" y="5"/>
                      <a:pt x="8" y="6"/>
                      <a:pt x="11" y="8"/>
                    </a:cubicBezTo>
                    <a:cubicBezTo>
                      <a:pt x="12" y="8"/>
                      <a:pt x="6" y="5"/>
                      <a:pt x="5" y="4"/>
                    </a:cubicBezTo>
                    <a:cubicBezTo>
                      <a:pt x="8" y="5"/>
                      <a:pt x="5" y="2"/>
                      <a:pt x="6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24"/>
              <p:cNvSpPr>
                <a:spLocks/>
              </p:cNvSpPr>
              <p:nvPr/>
            </p:nvSpPr>
            <p:spPr bwMode="auto">
              <a:xfrm>
                <a:off x="4518" y="3011"/>
                <a:ext cx="17" cy="31"/>
              </a:xfrm>
              <a:custGeom>
                <a:avLst/>
                <a:gdLst>
                  <a:gd name="T0" fmla="*/ 11 w 21"/>
                  <a:gd name="T1" fmla="*/ 32 h 39"/>
                  <a:gd name="T2" fmla="*/ 11 w 21"/>
                  <a:gd name="T3" fmla="*/ 30 h 39"/>
                  <a:gd name="T4" fmla="*/ 13 w 21"/>
                  <a:gd name="T5" fmla="*/ 32 h 39"/>
                  <a:gd name="T6" fmla="*/ 16 w 21"/>
                  <a:gd name="T7" fmla="*/ 33 h 39"/>
                  <a:gd name="T8" fmla="*/ 13 w 21"/>
                  <a:gd name="T9" fmla="*/ 32 h 39"/>
                  <a:gd name="T10" fmla="*/ 14 w 21"/>
                  <a:gd name="T11" fmla="*/ 29 h 39"/>
                  <a:gd name="T12" fmla="*/ 10 w 21"/>
                  <a:gd name="T13" fmla="*/ 25 h 39"/>
                  <a:gd name="T14" fmla="*/ 18 w 21"/>
                  <a:gd name="T15" fmla="*/ 29 h 39"/>
                  <a:gd name="T16" fmla="*/ 9 w 21"/>
                  <a:gd name="T17" fmla="*/ 23 h 39"/>
                  <a:gd name="T18" fmla="*/ 14 w 21"/>
                  <a:gd name="T19" fmla="*/ 23 h 39"/>
                  <a:gd name="T20" fmla="*/ 14 w 21"/>
                  <a:gd name="T21" fmla="*/ 24 h 39"/>
                  <a:gd name="T22" fmla="*/ 15 w 21"/>
                  <a:gd name="T23" fmla="*/ 22 h 39"/>
                  <a:gd name="T24" fmla="*/ 19 w 21"/>
                  <a:gd name="T25" fmla="*/ 26 h 39"/>
                  <a:gd name="T26" fmla="*/ 20 w 21"/>
                  <a:gd name="T27" fmla="*/ 24 h 39"/>
                  <a:gd name="T28" fmla="*/ 21 w 21"/>
                  <a:gd name="T29" fmla="*/ 26 h 39"/>
                  <a:gd name="T30" fmla="*/ 21 w 21"/>
                  <a:gd name="T31" fmla="*/ 24 h 39"/>
                  <a:gd name="T32" fmla="*/ 21 w 21"/>
                  <a:gd name="T33" fmla="*/ 23 h 39"/>
                  <a:gd name="T34" fmla="*/ 20 w 21"/>
                  <a:gd name="T35" fmla="*/ 11 h 39"/>
                  <a:gd name="T36" fmla="*/ 20 w 21"/>
                  <a:gd name="T37" fmla="*/ 11 h 39"/>
                  <a:gd name="T38" fmla="*/ 18 w 21"/>
                  <a:gd name="T39" fmla="*/ 11 h 39"/>
                  <a:gd name="T40" fmla="*/ 20 w 21"/>
                  <a:gd name="T41" fmla="*/ 8 h 39"/>
                  <a:gd name="T42" fmla="*/ 13 w 21"/>
                  <a:gd name="T43" fmla="*/ 14 h 39"/>
                  <a:gd name="T44" fmla="*/ 13 w 21"/>
                  <a:gd name="T45" fmla="*/ 12 h 39"/>
                  <a:gd name="T46" fmla="*/ 18 w 21"/>
                  <a:gd name="T47" fmla="*/ 9 h 39"/>
                  <a:gd name="T48" fmla="*/ 15 w 21"/>
                  <a:gd name="T49" fmla="*/ 10 h 39"/>
                  <a:gd name="T50" fmla="*/ 20 w 21"/>
                  <a:gd name="T51" fmla="*/ 6 h 39"/>
                  <a:gd name="T52" fmla="*/ 11 w 21"/>
                  <a:gd name="T53" fmla="*/ 9 h 39"/>
                  <a:gd name="T54" fmla="*/ 12 w 21"/>
                  <a:gd name="T55" fmla="*/ 8 h 39"/>
                  <a:gd name="T56" fmla="*/ 4 w 21"/>
                  <a:gd name="T57" fmla="*/ 12 h 39"/>
                  <a:gd name="T58" fmla="*/ 10 w 21"/>
                  <a:gd name="T59" fmla="*/ 18 h 39"/>
                  <a:gd name="T60" fmla="*/ 15 w 21"/>
                  <a:gd name="T61" fmla="*/ 16 h 39"/>
                  <a:gd name="T62" fmla="*/ 11 w 21"/>
                  <a:gd name="T63" fmla="*/ 21 h 39"/>
                  <a:gd name="T64" fmla="*/ 11 w 21"/>
                  <a:gd name="T65" fmla="*/ 21 h 39"/>
                  <a:gd name="T66" fmla="*/ 12 w 21"/>
                  <a:gd name="T67" fmla="*/ 14 h 39"/>
                  <a:gd name="T68" fmla="*/ 13 w 21"/>
                  <a:gd name="T69" fmla="*/ 19 h 39"/>
                  <a:gd name="T70" fmla="*/ 15 w 21"/>
                  <a:gd name="T71" fmla="*/ 17 h 39"/>
                  <a:gd name="T72" fmla="*/ 11 w 21"/>
                  <a:gd name="T73" fmla="*/ 14 h 39"/>
                  <a:gd name="T74" fmla="*/ 14 w 21"/>
                  <a:gd name="T75" fmla="*/ 19 h 39"/>
                  <a:gd name="T76" fmla="*/ 9 w 21"/>
                  <a:gd name="T77" fmla="*/ 14 h 39"/>
                  <a:gd name="T78" fmla="*/ 4 w 21"/>
                  <a:gd name="T79" fmla="*/ 25 h 39"/>
                  <a:gd name="T80" fmla="*/ 8 w 21"/>
                  <a:gd name="T81" fmla="*/ 28 h 39"/>
                  <a:gd name="T82" fmla="*/ 6 w 21"/>
                  <a:gd name="T83" fmla="*/ 31 h 39"/>
                  <a:gd name="T84" fmla="*/ 9 w 21"/>
                  <a:gd name="T85" fmla="*/ 34 h 39"/>
                  <a:gd name="T86" fmla="*/ 1 w 21"/>
                  <a:gd name="T87" fmla="*/ 29 h 39"/>
                  <a:gd name="T88" fmla="*/ 1 w 21"/>
                  <a:gd name="T89" fmla="*/ 30 h 39"/>
                  <a:gd name="T90" fmla="*/ 3 w 21"/>
                  <a:gd name="T91" fmla="*/ 31 h 39"/>
                  <a:gd name="T92" fmla="*/ 1 w 21"/>
                  <a:gd name="T93" fmla="*/ 31 h 39"/>
                  <a:gd name="T94" fmla="*/ 11 w 21"/>
                  <a:gd name="T95" fmla="*/ 36 h 39"/>
                  <a:gd name="T96" fmla="*/ 17 w 21"/>
                  <a:gd name="T97" fmla="*/ 36 h 39"/>
                  <a:gd name="T98" fmla="*/ 11 w 21"/>
                  <a:gd name="T99" fmla="*/ 3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39">
                    <a:moveTo>
                      <a:pt x="11" y="32"/>
                    </a:moveTo>
                    <a:cubicBezTo>
                      <a:pt x="12" y="32"/>
                      <a:pt x="9" y="30"/>
                      <a:pt x="11" y="30"/>
                    </a:cubicBezTo>
                    <a:cubicBezTo>
                      <a:pt x="13" y="32"/>
                      <a:pt x="14" y="32"/>
                      <a:pt x="13" y="32"/>
                    </a:cubicBezTo>
                    <a:cubicBezTo>
                      <a:pt x="17" y="35"/>
                      <a:pt x="12" y="31"/>
                      <a:pt x="16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5" y="31"/>
                      <a:pt x="10" y="28"/>
                      <a:pt x="14" y="29"/>
                    </a:cubicBezTo>
                    <a:cubicBezTo>
                      <a:pt x="13" y="28"/>
                      <a:pt x="13" y="27"/>
                      <a:pt x="10" y="25"/>
                    </a:cubicBezTo>
                    <a:cubicBezTo>
                      <a:pt x="14" y="27"/>
                      <a:pt x="14" y="28"/>
                      <a:pt x="18" y="29"/>
                    </a:cubicBezTo>
                    <a:cubicBezTo>
                      <a:pt x="16" y="28"/>
                      <a:pt x="12" y="25"/>
                      <a:pt x="9" y="23"/>
                    </a:cubicBezTo>
                    <a:cubicBezTo>
                      <a:pt x="15" y="25"/>
                      <a:pt x="9" y="21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9" y="27"/>
                      <a:pt x="13" y="22"/>
                      <a:pt x="15" y="22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8" y="25"/>
                      <a:pt x="16" y="22"/>
                      <a:pt x="20" y="24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0"/>
                      <a:pt x="20" y="17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11"/>
                      <a:pt x="19" y="10"/>
                      <a:pt x="18" y="11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9"/>
                      <a:pt x="20" y="10"/>
                      <a:pt x="13" y="14"/>
                    </a:cubicBezTo>
                    <a:cubicBezTo>
                      <a:pt x="21" y="8"/>
                      <a:pt x="10" y="16"/>
                      <a:pt x="13" y="12"/>
                    </a:cubicBezTo>
                    <a:cubicBezTo>
                      <a:pt x="15" y="10"/>
                      <a:pt x="15" y="12"/>
                      <a:pt x="18" y="9"/>
                    </a:cubicBezTo>
                    <a:cubicBezTo>
                      <a:pt x="14" y="12"/>
                      <a:pt x="17" y="9"/>
                      <a:pt x="15" y="10"/>
                    </a:cubicBezTo>
                    <a:cubicBezTo>
                      <a:pt x="19" y="7"/>
                      <a:pt x="15" y="9"/>
                      <a:pt x="20" y="6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4" y="8"/>
                      <a:pt x="13" y="8"/>
                      <a:pt x="12" y="8"/>
                    </a:cubicBezTo>
                    <a:cubicBezTo>
                      <a:pt x="13" y="8"/>
                      <a:pt x="6" y="10"/>
                      <a:pt x="4" y="12"/>
                    </a:cubicBezTo>
                    <a:cubicBezTo>
                      <a:pt x="8" y="13"/>
                      <a:pt x="10" y="15"/>
                      <a:pt x="10" y="18"/>
                    </a:cubicBezTo>
                    <a:cubicBezTo>
                      <a:pt x="15" y="14"/>
                      <a:pt x="11" y="20"/>
                      <a:pt x="15" y="16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7"/>
                      <a:pt x="12" y="17"/>
                      <a:pt x="12" y="14"/>
                    </a:cubicBezTo>
                    <a:cubicBezTo>
                      <a:pt x="12" y="17"/>
                      <a:pt x="13" y="11"/>
                      <a:pt x="13" y="19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9"/>
                      <a:pt x="12" y="16"/>
                      <a:pt x="11" y="14"/>
                    </a:cubicBezTo>
                    <a:cubicBezTo>
                      <a:pt x="10" y="15"/>
                      <a:pt x="12" y="16"/>
                      <a:pt x="14" y="19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9"/>
                      <a:pt x="9" y="24"/>
                      <a:pt x="4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5" y="28"/>
                      <a:pt x="15" y="35"/>
                      <a:pt x="6" y="31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2"/>
                      <a:pt x="3" y="31"/>
                      <a:pt x="1" y="29"/>
                    </a:cubicBezTo>
                    <a:cubicBezTo>
                      <a:pt x="2" y="30"/>
                      <a:pt x="0" y="29"/>
                      <a:pt x="1" y="30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3"/>
                      <a:pt x="4" y="32"/>
                      <a:pt x="1" y="31"/>
                    </a:cubicBezTo>
                    <a:cubicBezTo>
                      <a:pt x="4" y="34"/>
                      <a:pt x="8" y="34"/>
                      <a:pt x="11" y="36"/>
                    </a:cubicBezTo>
                    <a:cubicBezTo>
                      <a:pt x="5" y="30"/>
                      <a:pt x="19" y="39"/>
                      <a:pt x="17" y="36"/>
                    </a:cubicBezTo>
                    <a:cubicBezTo>
                      <a:pt x="15" y="33"/>
                      <a:pt x="13" y="33"/>
                      <a:pt x="11" y="3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25"/>
              <p:cNvSpPr>
                <a:spLocks/>
              </p:cNvSpPr>
              <p:nvPr/>
            </p:nvSpPr>
            <p:spPr bwMode="auto">
              <a:xfrm>
                <a:off x="4518" y="30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26"/>
              <p:cNvSpPr>
                <a:spLocks/>
              </p:cNvSpPr>
              <p:nvPr/>
            </p:nvSpPr>
            <p:spPr bwMode="auto">
              <a:xfrm>
                <a:off x="4527" y="301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Rectangle 127"/>
              <p:cNvSpPr>
                <a:spLocks noChangeArrowheads="1"/>
              </p:cNvSpPr>
              <p:nvPr/>
            </p:nvSpPr>
            <p:spPr bwMode="auto">
              <a:xfrm>
                <a:off x="4519" y="303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28"/>
              <p:cNvSpPr>
                <a:spLocks/>
              </p:cNvSpPr>
              <p:nvPr/>
            </p:nvSpPr>
            <p:spPr bwMode="auto">
              <a:xfrm>
                <a:off x="4525" y="304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29"/>
              <p:cNvSpPr>
                <a:spLocks/>
              </p:cNvSpPr>
              <p:nvPr/>
            </p:nvSpPr>
            <p:spPr bwMode="auto">
              <a:xfrm>
                <a:off x="4528" y="301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30"/>
              <p:cNvSpPr>
                <a:spLocks/>
              </p:cNvSpPr>
              <p:nvPr/>
            </p:nvSpPr>
            <p:spPr bwMode="auto">
              <a:xfrm>
                <a:off x="4529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31"/>
              <p:cNvSpPr>
                <a:spLocks/>
              </p:cNvSpPr>
              <p:nvPr/>
            </p:nvSpPr>
            <p:spPr bwMode="auto">
              <a:xfrm>
                <a:off x="4505" y="2975"/>
                <a:ext cx="28" cy="43"/>
              </a:xfrm>
              <a:custGeom>
                <a:avLst/>
                <a:gdLst>
                  <a:gd name="T0" fmla="*/ 17 w 35"/>
                  <a:gd name="T1" fmla="*/ 3 h 53"/>
                  <a:gd name="T2" fmla="*/ 11 w 35"/>
                  <a:gd name="T3" fmla="*/ 1 h 53"/>
                  <a:gd name="T4" fmla="*/ 7 w 35"/>
                  <a:gd name="T5" fmla="*/ 3 h 53"/>
                  <a:gd name="T6" fmla="*/ 10 w 35"/>
                  <a:gd name="T7" fmla="*/ 6 h 53"/>
                  <a:gd name="T8" fmla="*/ 11 w 35"/>
                  <a:gd name="T9" fmla="*/ 12 h 53"/>
                  <a:gd name="T10" fmla="*/ 9 w 35"/>
                  <a:gd name="T11" fmla="*/ 16 h 53"/>
                  <a:gd name="T12" fmla="*/ 15 w 35"/>
                  <a:gd name="T13" fmla="*/ 21 h 53"/>
                  <a:gd name="T14" fmla="*/ 13 w 35"/>
                  <a:gd name="T15" fmla="*/ 23 h 53"/>
                  <a:gd name="T16" fmla="*/ 12 w 35"/>
                  <a:gd name="T17" fmla="*/ 26 h 53"/>
                  <a:gd name="T18" fmla="*/ 22 w 35"/>
                  <a:gd name="T19" fmla="*/ 26 h 53"/>
                  <a:gd name="T20" fmla="*/ 23 w 35"/>
                  <a:gd name="T21" fmla="*/ 28 h 53"/>
                  <a:gd name="T22" fmla="*/ 19 w 35"/>
                  <a:gd name="T23" fmla="*/ 31 h 53"/>
                  <a:gd name="T24" fmla="*/ 20 w 35"/>
                  <a:gd name="T25" fmla="*/ 34 h 53"/>
                  <a:gd name="T26" fmla="*/ 18 w 35"/>
                  <a:gd name="T27" fmla="*/ 38 h 53"/>
                  <a:gd name="T28" fmla="*/ 21 w 35"/>
                  <a:gd name="T29" fmla="*/ 40 h 53"/>
                  <a:gd name="T30" fmla="*/ 26 w 35"/>
                  <a:gd name="T31" fmla="*/ 41 h 53"/>
                  <a:gd name="T32" fmla="*/ 21 w 35"/>
                  <a:gd name="T33" fmla="*/ 43 h 53"/>
                  <a:gd name="T34" fmla="*/ 23 w 35"/>
                  <a:gd name="T35" fmla="*/ 45 h 53"/>
                  <a:gd name="T36" fmla="*/ 24 w 35"/>
                  <a:gd name="T37" fmla="*/ 52 h 53"/>
                  <a:gd name="T38" fmla="*/ 25 w 35"/>
                  <a:gd name="T39" fmla="*/ 48 h 53"/>
                  <a:gd name="T40" fmla="*/ 22 w 35"/>
                  <a:gd name="T41" fmla="*/ 48 h 53"/>
                  <a:gd name="T42" fmla="*/ 32 w 35"/>
                  <a:gd name="T43" fmla="*/ 44 h 53"/>
                  <a:gd name="T44" fmla="*/ 33 w 35"/>
                  <a:gd name="T45" fmla="*/ 42 h 53"/>
                  <a:gd name="T46" fmla="*/ 31 w 35"/>
                  <a:gd name="T47" fmla="*/ 41 h 53"/>
                  <a:gd name="T48" fmla="*/ 33 w 35"/>
                  <a:gd name="T49" fmla="*/ 39 h 53"/>
                  <a:gd name="T50" fmla="*/ 32 w 35"/>
                  <a:gd name="T51" fmla="*/ 36 h 53"/>
                  <a:gd name="T52" fmla="*/ 29 w 35"/>
                  <a:gd name="T53" fmla="*/ 34 h 53"/>
                  <a:gd name="T54" fmla="*/ 30 w 35"/>
                  <a:gd name="T55" fmla="*/ 34 h 53"/>
                  <a:gd name="T56" fmla="*/ 30 w 35"/>
                  <a:gd name="T57" fmla="*/ 33 h 53"/>
                  <a:gd name="T58" fmla="*/ 28 w 35"/>
                  <a:gd name="T59" fmla="*/ 31 h 53"/>
                  <a:gd name="T60" fmla="*/ 25 w 35"/>
                  <a:gd name="T61" fmla="*/ 30 h 53"/>
                  <a:gd name="T62" fmla="*/ 30 w 35"/>
                  <a:gd name="T63" fmla="*/ 28 h 53"/>
                  <a:gd name="T64" fmla="*/ 30 w 35"/>
                  <a:gd name="T65" fmla="*/ 25 h 53"/>
                  <a:gd name="T66" fmla="*/ 24 w 35"/>
                  <a:gd name="T67" fmla="*/ 25 h 53"/>
                  <a:gd name="T68" fmla="*/ 22 w 35"/>
                  <a:gd name="T69" fmla="*/ 22 h 53"/>
                  <a:gd name="T70" fmla="*/ 20 w 35"/>
                  <a:gd name="T71" fmla="*/ 17 h 53"/>
                  <a:gd name="T72" fmla="*/ 20 w 35"/>
                  <a:gd name="T73" fmla="*/ 16 h 53"/>
                  <a:gd name="T74" fmla="*/ 19 w 35"/>
                  <a:gd name="T75" fmla="*/ 11 h 53"/>
                  <a:gd name="T76" fmla="*/ 13 w 35"/>
                  <a:gd name="T77" fmla="*/ 13 h 53"/>
                  <a:gd name="T78" fmla="*/ 22 w 35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53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2"/>
                      <a:pt x="7" y="3"/>
                    </a:cubicBezTo>
                    <a:cubicBezTo>
                      <a:pt x="8" y="4"/>
                      <a:pt x="17" y="5"/>
                      <a:pt x="14" y="6"/>
                    </a:cubicBezTo>
                    <a:cubicBezTo>
                      <a:pt x="15" y="6"/>
                      <a:pt x="12" y="6"/>
                      <a:pt x="10" y="6"/>
                    </a:cubicBezTo>
                    <a:cubicBezTo>
                      <a:pt x="10" y="7"/>
                      <a:pt x="16" y="8"/>
                      <a:pt x="17" y="8"/>
                    </a:cubicBezTo>
                    <a:cubicBezTo>
                      <a:pt x="0" y="8"/>
                      <a:pt x="22" y="11"/>
                      <a:pt x="11" y="12"/>
                    </a:cubicBezTo>
                    <a:cubicBezTo>
                      <a:pt x="12" y="13"/>
                      <a:pt x="11" y="14"/>
                      <a:pt x="14" y="15"/>
                    </a:cubicBezTo>
                    <a:cubicBezTo>
                      <a:pt x="10" y="15"/>
                      <a:pt x="14" y="16"/>
                      <a:pt x="9" y="16"/>
                    </a:cubicBezTo>
                    <a:cubicBezTo>
                      <a:pt x="19" y="16"/>
                      <a:pt x="5" y="20"/>
                      <a:pt x="17" y="19"/>
                    </a:cubicBezTo>
                    <a:cubicBezTo>
                      <a:pt x="14" y="21"/>
                      <a:pt x="18" y="19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1" y="22"/>
                      <a:pt x="19" y="22"/>
                      <a:pt x="13" y="23"/>
                    </a:cubicBezTo>
                    <a:cubicBezTo>
                      <a:pt x="12" y="24"/>
                      <a:pt x="17" y="23"/>
                      <a:pt x="20" y="23"/>
                    </a:cubicBezTo>
                    <a:cubicBezTo>
                      <a:pt x="19" y="25"/>
                      <a:pt x="17" y="24"/>
                      <a:pt x="12" y="26"/>
                    </a:cubicBezTo>
                    <a:cubicBezTo>
                      <a:pt x="18" y="25"/>
                      <a:pt x="15" y="26"/>
                      <a:pt x="18" y="27"/>
                    </a:cubicBezTo>
                    <a:cubicBezTo>
                      <a:pt x="19" y="26"/>
                      <a:pt x="20" y="25"/>
                      <a:pt x="22" y="26"/>
                    </a:cubicBezTo>
                    <a:cubicBezTo>
                      <a:pt x="21" y="27"/>
                      <a:pt x="26" y="26"/>
                      <a:pt x="28" y="28"/>
                    </a:cubicBezTo>
                    <a:cubicBezTo>
                      <a:pt x="22" y="29"/>
                      <a:pt x="28" y="26"/>
                      <a:pt x="23" y="28"/>
                    </a:cubicBezTo>
                    <a:cubicBezTo>
                      <a:pt x="19" y="28"/>
                      <a:pt x="20" y="27"/>
                      <a:pt x="15" y="27"/>
                    </a:cubicBezTo>
                    <a:cubicBezTo>
                      <a:pt x="15" y="28"/>
                      <a:pt x="16" y="30"/>
                      <a:pt x="19" y="31"/>
                    </a:cubicBezTo>
                    <a:cubicBezTo>
                      <a:pt x="18" y="32"/>
                      <a:pt x="16" y="31"/>
                      <a:pt x="15" y="32"/>
                    </a:cubicBezTo>
                    <a:cubicBezTo>
                      <a:pt x="12" y="34"/>
                      <a:pt x="22" y="33"/>
                      <a:pt x="20" y="34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1" y="34"/>
                      <a:pt x="15" y="37"/>
                      <a:pt x="18" y="38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14" y="39"/>
                      <a:pt x="27" y="38"/>
                      <a:pt x="21" y="40"/>
                    </a:cubicBezTo>
                    <a:cubicBezTo>
                      <a:pt x="27" y="39"/>
                      <a:pt x="30" y="39"/>
                      <a:pt x="31" y="40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9" y="39"/>
                      <a:pt x="20" y="42"/>
                      <a:pt x="17" y="41"/>
                    </a:cubicBezTo>
                    <a:cubicBezTo>
                      <a:pt x="20" y="42"/>
                      <a:pt x="17" y="44"/>
                      <a:pt x="21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6"/>
                      <a:pt x="27" y="42"/>
                      <a:pt x="23" y="45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8"/>
                      <a:pt x="17" y="53"/>
                      <a:pt x="24" y="52"/>
                    </a:cubicBezTo>
                    <a:cubicBezTo>
                      <a:pt x="27" y="51"/>
                      <a:pt x="32" y="48"/>
                      <a:pt x="34" y="47"/>
                    </a:cubicBezTo>
                    <a:cubicBezTo>
                      <a:pt x="32" y="47"/>
                      <a:pt x="27" y="48"/>
                      <a:pt x="25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6" y="47"/>
                      <a:pt x="24" y="47"/>
                      <a:pt x="22" y="48"/>
                    </a:cubicBezTo>
                    <a:cubicBezTo>
                      <a:pt x="19" y="49"/>
                      <a:pt x="26" y="46"/>
                      <a:pt x="23" y="47"/>
                    </a:cubicBezTo>
                    <a:cubicBezTo>
                      <a:pt x="28" y="45"/>
                      <a:pt x="28" y="45"/>
                      <a:pt x="32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2" y="43"/>
                      <a:pt x="31" y="43"/>
                      <a:pt x="33" y="42"/>
                    </a:cubicBezTo>
                    <a:cubicBezTo>
                      <a:pt x="27" y="43"/>
                      <a:pt x="35" y="40"/>
                      <a:pt x="32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29" y="42"/>
                      <a:pt x="29" y="41"/>
                      <a:pt x="28" y="41"/>
                    </a:cubicBezTo>
                    <a:cubicBezTo>
                      <a:pt x="32" y="40"/>
                      <a:pt x="31" y="40"/>
                      <a:pt x="33" y="39"/>
                    </a:cubicBezTo>
                    <a:cubicBezTo>
                      <a:pt x="30" y="39"/>
                      <a:pt x="25" y="40"/>
                      <a:pt x="25" y="39"/>
                    </a:cubicBezTo>
                    <a:cubicBezTo>
                      <a:pt x="30" y="38"/>
                      <a:pt x="27" y="37"/>
                      <a:pt x="32" y="36"/>
                    </a:cubicBezTo>
                    <a:cubicBezTo>
                      <a:pt x="27" y="37"/>
                      <a:pt x="30" y="35"/>
                      <a:pt x="27" y="35"/>
                    </a:cubicBezTo>
                    <a:cubicBezTo>
                      <a:pt x="26" y="35"/>
                      <a:pt x="26" y="35"/>
                      <a:pt x="29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27" y="34"/>
                      <a:pt x="30" y="33"/>
                    </a:cubicBezTo>
                    <a:cubicBezTo>
                      <a:pt x="31" y="33"/>
                      <a:pt x="31" y="33"/>
                      <a:pt x="32" y="33"/>
                    </a:cubicBezTo>
                    <a:cubicBezTo>
                      <a:pt x="33" y="32"/>
                      <a:pt x="23" y="33"/>
                      <a:pt x="28" y="31"/>
                    </a:cubicBezTo>
                    <a:cubicBezTo>
                      <a:pt x="26" y="31"/>
                      <a:pt x="25" y="30"/>
                      <a:pt x="20" y="31"/>
                    </a:cubicBezTo>
                    <a:cubicBezTo>
                      <a:pt x="22" y="31"/>
                      <a:pt x="26" y="30"/>
                      <a:pt x="25" y="30"/>
                    </a:cubicBezTo>
                    <a:cubicBezTo>
                      <a:pt x="20" y="30"/>
                      <a:pt x="27" y="28"/>
                      <a:pt x="24" y="28"/>
                    </a:cubicBezTo>
                    <a:cubicBezTo>
                      <a:pt x="29" y="28"/>
                      <a:pt x="25" y="28"/>
                      <a:pt x="30" y="28"/>
                    </a:cubicBezTo>
                    <a:cubicBezTo>
                      <a:pt x="32" y="27"/>
                      <a:pt x="25" y="27"/>
                      <a:pt x="26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4" y="25"/>
                      <a:pt x="28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5" y="23"/>
                      <a:pt x="29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20"/>
                      <a:pt x="23" y="19"/>
                      <a:pt x="17" y="19"/>
                    </a:cubicBezTo>
                    <a:cubicBezTo>
                      <a:pt x="17" y="18"/>
                      <a:pt x="18" y="17"/>
                      <a:pt x="20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6" y="16"/>
                      <a:pt x="20" y="16"/>
                    </a:cubicBezTo>
                    <a:cubicBezTo>
                      <a:pt x="19" y="15"/>
                      <a:pt x="24" y="15"/>
                      <a:pt x="25" y="15"/>
                    </a:cubicBezTo>
                    <a:cubicBezTo>
                      <a:pt x="17" y="14"/>
                      <a:pt x="31" y="11"/>
                      <a:pt x="19" y="11"/>
                    </a:cubicBezTo>
                    <a:cubicBezTo>
                      <a:pt x="19" y="11"/>
                      <a:pt x="16" y="12"/>
                      <a:pt x="17" y="13"/>
                    </a:cubicBezTo>
                    <a:cubicBezTo>
                      <a:pt x="16" y="13"/>
                      <a:pt x="13" y="13"/>
                      <a:pt x="13" y="13"/>
                    </a:cubicBezTo>
                    <a:cubicBezTo>
                      <a:pt x="12" y="12"/>
                      <a:pt x="17" y="11"/>
                      <a:pt x="15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30" y="9"/>
                      <a:pt x="12" y="6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32"/>
              <p:cNvSpPr>
                <a:spLocks/>
              </p:cNvSpPr>
              <p:nvPr/>
            </p:nvSpPr>
            <p:spPr bwMode="auto">
              <a:xfrm>
                <a:off x="4523" y="2989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33"/>
              <p:cNvSpPr>
                <a:spLocks/>
              </p:cNvSpPr>
              <p:nvPr/>
            </p:nvSpPr>
            <p:spPr bwMode="auto">
              <a:xfrm>
                <a:off x="4523" y="2989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34"/>
              <p:cNvSpPr>
                <a:spLocks/>
              </p:cNvSpPr>
              <p:nvPr/>
            </p:nvSpPr>
            <p:spPr bwMode="auto">
              <a:xfrm>
                <a:off x="4522" y="297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35"/>
              <p:cNvSpPr>
                <a:spLocks/>
              </p:cNvSpPr>
              <p:nvPr/>
            </p:nvSpPr>
            <p:spPr bwMode="auto">
              <a:xfrm>
                <a:off x="4520" y="29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36"/>
              <p:cNvSpPr>
                <a:spLocks/>
              </p:cNvSpPr>
              <p:nvPr/>
            </p:nvSpPr>
            <p:spPr bwMode="auto">
              <a:xfrm>
                <a:off x="4507" y="2948"/>
                <a:ext cx="19" cy="28"/>
              </a:xfrm>
              <a:custGeom>
                <a:avLst/>
                <a:gdLst>
                  <a:gd name="T0" fmla="*/ 18 w 23"/>
                  <a:gd name="T1" fmla="*/ 10 h 34"/>
                  <a:gd name="T2" fmla="*/ 16 w 23"/>
                  <a:gd name="T3" fmla="*/ 6 h 34"/>
                  <a:gd name="T4" fmla="*/ 19 w 23"/>
                  <a:gd name="T5" fmla="*/ 7 h 34"/>
                  <a:gd name="T6" fmla="*/ 16 w 23"/>
                  <a:gd name="T7" fmla="*/ 0 h 34"/>
                  <a:gd name="T8" fmla="*/ 10 w 23"/>
                  <a:gd name="T9" fmla="*/ 18 h 34"/>
                  <a:gd name="T10" fmla="*/ 7 w 23"/>
                  <a:gd name="T11" fmla="*/ 16 h 34"/>
                  <a:gd name="T12" fmla="*/ 11 w 23"/>
                  <a:gd name="T13" fmla="*/ 23 h 34"/>
                  <a:gd name="T14" fmla="*/ 5 w 23"/>
                  <a:gd name="T15" fmla="*/ 21 h 34"/>
                  <a:gd name="T16" fmla="*/ 6 w 23"/>
                  <a:gd name="T17" fmla="*/ 25 h 34"/>
                  <a:gd name="T18" fmla="*/ 9 w 23"/>
                  <a:gd name="T19" fmla="*/ 26 h 34"/>
                  <a:gd name="T20" fmla="*/ 7 w 23"/>
                  <a:gd name="T21" fmla="*/ 26 h 34"/>
                  <a:gd name="T22" fmla="*/ 9 w 23"/>
                  <a:gd name="T23" fmla="*/ 26 h 34"/>
                  <a:gd name="T24" fmla="*/ 9 w 23"/>
                  <a:gd name="T25" fmla="*/ 28 h 34"/>
                  <a:gd name="T26" fmla="*/ 8 w 23"/>
                  <a:gd name="T27" fmla="*/ 28 h 34"/>
                  <a:gd name="T28" fmla="*/ 10 w 23"/>
                  <a:gd name="T29" fmla="*/ 30 h 34"/>
                  <a:gd name="T30" fmla="*/ 6 w 23"/>
                  <a:gd name="T31" fmla="*/ 29 h 34"/>
                  <a:gd name="T32" fmla="*/ 11 w 23"/>
                  <a:gd name="T33" fmla="*/ 34 h 34"/>
                  <a:gd name="T34" fmla="*/ 15 w 23"/>
                  <a:gd name="T35" fmla="*/ 34 h 34"/>
                  <a:gd name="T36" fmla="*/ 12 w 23"/>
                  <a:gd name="T37" fmla="*/ 31 h 34"/>
                  <a:gd name="T38" fmla="*/ 12 w 23"/>
                  <a:gd name="T39" fmla="*/ 31 h 34"/>
                  <a:gd name="T40" fmla="*/ 10 w 23"/>
                  <a:gd name="T41" fmla="*/ 29 h 34"/>
                  <a:gd name="T42" fmla="*/ 16 w 23"/>
                  <a:gd name="T43" fmla="*/ 31 h 34"/>
                  <a:gd name="T44" fmla="*/ 20 w 23"/>
                  <a:gd name="T45" fmla="*/ 29 h 34"/>
                  <a:gd name="T46" fmla="*/ 20 w 23"/>
                  <a:gd name="T47" fmla="*/ 29 h 34"/>
                  <a:gd name="T48" fmla="*/ 19 w 23"/>
                  <a:gd name="T49" fmla="*/ 27 h 34"/>
                  <a:gd name="T50" fmla="*/ 16 w 23"/>
                  <a:gd name="T51" fmla="*/ 28 h 34"/>
                  <a:gd name="T52" fmla="*/ 9 w 23"/>
                  <a:gd name="T53" fmla="*/ 25 h 34"/>
                  <a:gd name="T54" fmla="*/ 10 w 23"/>
                  <a:gd name="T55" fmla="*/ 24 h 34"/>
                  <a:gd name="T56" fmla="*/ 15 w 23"/>
                  <a:gd name="T57" fmla="*/ 26 h 34"/>
                  <a:gd name="T58" fmla="*/ 13 w 23"/>
                  <a:gd name="T59" fmla="*/ 25 h 34"/>
                  <a:gd name="T60" fmla="*/ 19 w 23"/>
                  <a:gd name="T61" fmla="*/ 25 h 34"/>
                  <a:gd name="T62" fmla="*/ 13 w 23"/>
                  <a:gd name="T63" fmla="*/ 24 h 34"/>
                  <a:gd name="T64" fmla="*/ 15 w 23"/>
                  <a:gd name="T65" fmla="*/ 18 h 34"/>
                  <a:gd name="T66" fmla="*/ 18 w 23"/>
                  <a:gd name="T67" fmla="*/ 20 h 34"/>
                  <a:gd name="T68" fmla="*/ 14 w 23"/>
                  <a:gd name="T69" fmla="*/ 18 h 34"/>
                  <a:gd name="T70" fmla="*/ 17 w 23"/>
                  <a:gd name="T71" fmla="*/ 15 h 34"/>
                  <a:gd name="T72" fmla="*/ 15 w 23"/>
                  <a:gd name="T73" fmla="*/ 14 h 34"/>
                  <a:gd name="T74" fmla="*/ 17 w 23"/>
                  <a:gd name="T75" fmla="*/ 11 h 34"/>
                  <a:gd name="T76" fmla="*/ 17 w 23"/>
                  <a:gd name="T77" fmla="*/ 11 h 34"/>
                  <a:gd name="T78" fmla="*/ 13 w 23"/>
                  <a:gd name="T79" fmla="*/ 6 h 34"/>
                  <a:gd name="T80" fmla="*/ 18 w 23"/>
                  <a:gd name="T81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34">
                    <a:moveTo>
                      <a:pt x="18" y="10"/>
                    </a:moveTo>
                    <a:cubicBezTo>
                      <a:pt x="16" y="6"/>
                      <a:pt x="16" y="6"/>
                      <a:pt x="16" y="6"/>
                    </a:cubicBezTo>
                    <a:cubicBezTo>
                      <a:pt x="18" y="8"/>
                      <a:pt x="17" y="4"/>
                      <a:pt x="19" y="7"/>
                    </a:cubicBezTo>
                    <a:cubicBezTo>
                      <a:pt x="16" y="3"/>
                      <a:pt x="22" y="5"/>
                      <a:pt x="16" y="0"/>
                    </a:cubicBezTo>
                    <a:cubicBezTo>
                      <a:pt x="12" y="6"/>
                      <a:pt x="5" y="10"/>
                      <a:pt x="10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2" y="21"/>
                      <a:pt x="0" y="18"/>
                      <a:pt x="11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2" y="22"/>
                      <a:pt x="13" y="26"/>
                      <a:pt x="6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8"/>
                      <a:pt x="11" y="28"/>
                      <a:pt x="9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5" y="28"/>
                      <a:pt x="10" y="29"/>
                      <a:pt x="10" y="30"/>
                    </a:cubicBezTo>
                    <a:cubicBezTo>
                      <a:pt x="8" y="30"/>
                      <a:pt x="7" y="29"/>
                      <a:pt x="6" y="29"/>
                    </a:cubicBezTo>
                    <a:cubicBezTo>
                      <a:pt x="8" y="31"/>
                      <a:pt x="2" y="31"/>
                      <a:pt x="11" y="34"/>
                    </a:cubicBezTo>
                    <a:cubicBezTo>
                      <a:pt x="13" y="34"/>
                      <a:pt x="14" y="34"/>
                      <a:pt x="15" y="34"/>
                    </a:cubicBezTo>
                    <a:cubicBezTo>
                      <a:pt x="18" y="34"/>
                      <a:pt x="14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3" y="29"/>
                      <a:pt x="14" y="31"/>
                      <a:pt x="10" y="29"/>
                    </a:cubicBezTo>
                    <a:cubicBezTo>
                      <a:pt x="14" y="30"/>
                      <a:pt x="14" y="30"/>
                      <a:pt x="16" y="31"/>
                    </a:cubicBezTo>
                    <a:cubicBezTo>
                      <a:pt x="23" y="31"/>
                      <a:pt x="11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1" y="29"/>
                      <a:pt x="19" y="28"/>
                      <a:pt x="19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7"/>
                      <a:pt x="11" y="26"/>
                      <a:pt x="9" y="25"/>
                    </a:cubicBezTo>
                    <a:cubicBezTo>
                      <a:pt x="14" y="26"/>
                      <a:pt x="7" y="24"/>
                      <a:pt x="10" y="24"/>
                    </a:cubicBezTo>
                    <a:cubicBezTo>
                      <a:pt x="13" y="25"/>
                      <a:pt x="13" y="26"/>
                      <a:pt x="15" y="2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7" y="25"/>
                      <a:pt x="19" y="25"/>
                    </a:cubicBezTo>
                    <a:cubicBezTo>
                      <a:pt x="16" y="24"/>
                      <a:pt x="17" y="25"/>
                      <a:pt x="13" y="24"/>
                    </a:cubicBezTo>
                    <a:cubicBezTo>
                      <a:pt x="18" y="24"/>
                      <a:pt x="18" y="21"/>
                      <a:pt x="15" y="18"/>
                    </a:cubicBezTo>
                    <a:cubicBezTo>
                      <a:pt x="15" y="19"/>
                      <a:pt x="18" y="20"/>
                      <a:pt x="18" y="20"/>
                    </a:cubicBezTo>
                    <a:cubicBezTo>
                      <a:pt x="19" y="20"/>
                      <a:pt x="17" y="19"/>
                      <a:pt x="14" y="18"/>
                    </a:cubicBezTo>
                    <a:cubicBezTo>
                      <a:pt x="12" y="16"/>
                      <a:pt x="15" y="15"/>
                      <a:pt x="17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11"/>
                      <a:pt x="18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1" y="6"/>
                      <a:pt x="13" y="6"/>
                    </a:cubicBezTo>
                    <a:cubicBezTo>
                      <a:pt x="16" y="8"/>
                      <a:pt x="15" y="8"/>
                      <a:pt x="18" y="1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37"/>
              <p:cNvSpPr>
                <a:spLocks/>
              </p:cNvSpPr>
              <p:nvPr/>
            </p:nvSpPr>
            <p:spPr bwMode="auto">
              <a:xfrm>
                <a:off x="4519" y="2946"/>
                <a:ext cx="5" cy="5"/>
              </a:xfrm>
              <a:custGeom>
                <a:avLst/>
                <a:gdLst>
                  <a:gd name="T0" fmla="*/ 3 w 6"/>
                  <a:gd name="T1" fmla="*/ 3 h 6"/>
                  <a:gd name="T2" fmla="*/ 5 w 6"/>
                  <a:gd name="T3" fmla="*/ 6 h 6"/>
                  <a:gd name="T4" fmla="*/ 2 w 6"/>
                  <a:gd name="T5" fmla="*/ 0 h 6"/>
                  <a:gd name="T6" fmla="*/ 2 w 6"/>
                  <a:gd name="T7" fmla="*/ 2 h 6"/>
                  <a:gd name="T8" fmla="*/ 3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4" y="2"/>
                      <a:pt x="2" y="0"/>
                    </a:cubicBezTo>
                    <a:cubicBezTo>
                      <a:pt x="2" y="1"/>
                      <a:pt x="0" y="0"/>
                      <a:pt x="2" y="2"/>
                    </a:cubicBezTo>
                    <a:cubicBezTo>
                      <a:pt x="2" y="2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38"/>
              <p:cNvSpPr>
                <a:spLocks/>
              </p:cNvSpPr>
              <p:nvPr/>
            </p:nvSpPr>
            <p:spPr bwMode="auto">
              <a:xfrm>
                <a:off x="4520" y="2934"/>
                <a:ext cx="21" cy="17"/>
              </a:xfrm>
              <a:custGeom>
                <a:avLst/>
                <a:gdLst>
                  <a:gd name="T0" fmla="*/ 16 w 26"/>
                  <a:gd name="T1" fmla="*/ 11 h 21"/>
                  <a:gd name="T2" fmla="*/ 16 w 26"/>
                  <a:gd name="T3" fmla="*/ 7 h 21"/>
                  <a:gd name="T4" fmla="*/ 5 w 26"/>
                  <a:gd name="T5" fmla="*/ 8 h 21"/>
                  <a:gd name="T6" fmla="*/ 6 w 26"/>
                  <a:gd name="T7" fmla="*/ 16 h 21"/>
                  <a:gd name="T8" fmla="*/ 3 w 26"/>
                  <a:gd name="T9" fmla="*/ 12 h 21"/>
                  <a:gd name="T10" fmla="*/ 4 w 26"/>
                  <a:gd name="T11" fmla="*/ 18 h 21"/>
                  <a:gd name="T12" fmla="*/ 4 w 26"/>
                  <a:gd name="T13" fmla="*/ 16 h 21"/>
                  <a:gd name="T14" fmla="*/ 5 w 26"/>
                  <a:gd name="T15" fmla="*/ 18 h 21"/>
                  <a:gd name="T16" fmla="*/ 6 w 26"/>
                  <a:gd name="T17" fmla="*/ 16 h 21"/>
                  <a:gd name="T18" fmla="*/ 7 w 26"/>
                  <a:gd name="T19" fmla="*/ 19 h 21"/>
                  <a:gd name="T20" fmla="*/ 7 w 26"/>
                  <a:gd name="T21" fmla="*/ 12 h 21"/>
                  <a:gd name="T22" fmla="*/ 10 w 26"/>
                  <a:gd name="T23" fmla="*/ 17 h 21"/>
                  <a:gd name="T24" fmla="*/ 14 w 26"/>
                  <a:gd name="T25" fmla="*/ 18 h 21"/>
                  <a:gd name="T26" fmla="*/ 13 w 26"/>
                  <a:gd name="T27" fmla="*/ 16 h 21"/>
                  <a:gd name="T28" fmla="*/ 11 w 26"/>
                  <a:gd name="T29" fmla="*/ 12 h 21"/>
                  <a:gd name="T30" fmla="*/ 14 w 26"/>
                  <a:gd name="T31" fmla="*/ 18 h 21"/>
                  <a:gd name="T32" fmla="*/ 21 w 26"/>
                  <a:gd name="T33" fmla="*/ 14 h 21"/>
                  <a:gd name="T34" fmla="*/ 23 w 26"/>
                  <a:gd name="T35" fmla="*/ 7 h 21"/>
                  <a:gd name="T36" fmla="*/ 22 w 26"/>
                  <a:gd name="T37" fmla="*/ 12 h 21"/>
                  <a:gd name="T38" fmla="*/ 23 w 26"/>
                  <a:gd name="T39" fmla="*/ 14 h 21"/>
                  <a:gd name="T40" fmla="*/ 26 w 26"/>
                  <a:gd name="T41" fmla="*/ 4 h 21"/>
                  <a:gd name="T42" fmla="*/ 16 w 26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1">
                    <a:moveTo>
                      <a:pt x="16" y="11"/>
                    </a:moveTo>
                    <a:cubicBezTo>
                      <a:pt x="16" y="7"/>
                      <a:pt x="16" y="7"/>
                      <a:pt x="16" y="7"/>
                    </a:cubicBezTo>
                    <a:cubicBezTo>
                      <a:pt x="12" y="8"/>
                      <a:pt x="8" y="11"/>
                      <a:pt x="5" y="8"/>
                    </a:cubicBezTo>
                    <a:cubicBezTo>
                      <a:pt x="3" y="8"/>
                      <a:pt x="6" y="14"/>
                      <a:pt x="6" y="1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5"/>
                      <a:pt x="0" y="13"/>
                      <a:pt x="4" y="18"/>
                    </a:cubicBezTo>
                    <a:cubicBezTo>
                      <a:pt x="5" y="18"/>
                      <a:pt x="3" y="15"/>
                      <a:pt x="4" y="16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1" y="21"/>
                      <a:pt x="3" y="10"/>
                      <a:pt x="7" y="12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2" y="15"/>
                      <a:pt x="14" y="18"/>
                    </a:cubicBezTo>
                    <a:cubicBezTo>
                      <a:pt x="14" y="18"/>
                      <a:pt x="13" y="15"/>
                      <a:pt x="13" y="16"/>
                    </a:cubicBezTo>
                    <a:cubicBezTo>
                      <a:pt x="13" y="16"/>
                      <a:pt x="12" y="14"/>
                      <a:pt x="11" y="12"/>
                    </a:cubicBezTo>
                    <a:cubicBezTo>
                      <a:pt x="13" y="7"/>
                      <a:pt x="12" y="16"/>
                      <a:pt x="14" y="18"/>
                    </a:cubicBezTo>
                    <a:cubicBezTo>
                      <a:pt x="15" y="13"/>
                      <a:pt x="20" y="9"/>
                      <a:pt x="21" y="14"/>
                    </a:cubicBezTo>
                    <a:cubicBezTo>
                      <a:pt x="20" y="11"/>
                      <a:pt x="22" y="7"/>
                      <a:pt x="23" y="7"/>
                    </a:cubicBezTo>
                    <a:cubicBezTo>
                      <a:pt x="24" y="9"/>
                      <a:pt x="22" y="11"/>
                      <a:pt x="22" y="12"/>
                    </a:cubicBezTo>
                    <a:cubicBezTo>
                      <a:pt x="23" y="13"/>
                      <a:pt x="23" y="15"/>
                      <a:pt x="23" y="14"/>
                    </a:cubicBezTo>
                    <a:cubicBezTo>
                      <a:pt x="23" y="10"/>
                      <a:pt x="24" y="6"/>
                      <a:pt x="26" y="4"/>
                    </a:cubicBezTo>
                    <a:cubicBezTo>
                      <a:pt x="23" y="0"/>
                      <a:pt x="19" y="11"/>
                      <a:pt x="16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39"/>
              <p:cNvSpPr>
                <a:spLocks/>
              </p:cNvSpPr>
              <p:nvPr/>
            </p:nvSpPr>
            <p:spPr bwMode="auto">
              <a:xfrm>
                <a:off x="4533" y="2939"/>
                <a:ext cx="2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40"/>
              <p:cNvSpPr>
                <a:spLocks/>
              </p:cNvSpPr>
              <p:nvPr/>
            </p:nvSpPr>
            <p:spPr bwMode="auto">
              <a:xfrm>
                <a:off x="4604" y="3201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41"/>
              <p:cNvSpPr>
                <a:spLocks/>
              </p:cNvSpPr>
              <p:nvPr/>
            </p:nvSpPr>
            <p:spPr bwMode="auto">
              <a:xfrm>
                <a:off x="4603" y="3191"/>
                <a:ext cx="5" cy="12"/>
              </a:xfrm>
              <a:custGeom>
                <a:avLst/>
                <a:gdLst>
                  <a:gd name="T0" fmla="*/ 7 w 7"/>
                  <a:gd name="T1" fmla="*/ 0 h 15"/>
                  <a:gd name="T2" fmla="*/ 6 w 7"/>
                  <a:gd name="T3" fmla="*/ 1 h 15"/>
                  <a:gd name="T4" fmla="*/ 0 w 7"/>
                  <a:gd name="T5" fmla="*/ 15 h 15"/>
                  <a:gd name="T6" fmla="*/ 5 w 7"/>
                  <a:gd name="T7" fmla="*/ 7 h 15"/>
                  <a:gd name="T8" fmla="*/ 3 w 7"/>
                  <a:gd name="T9" fmla="*/ 10 h 15"/>
                  <a:gd name="T10" fmla="*/ 6 w 7"/>
                  <a:gd name="T11" fmla="*/ 4 h 15"/>
                  <a:gd name="T12" fmla="*/ 5 w 7"/>
                  <a:gd name="T13" fmla="*/ 5 h 15"/>
                  <a:gd name="T14" fmla="*/ 7 w 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1"/>
                      <a:pt x="3" y="8"/>
                      <a:pt x="0" y="15"/>
                    </a:cubicBezTo>
                    <a:cubicBezTo>
                      <a:pt x="1" y="14"/>
                      <a:pt x="3" y="11"/>
                      <a:pt x="5" y="7"/>
                    </a:cubicBezTo>
                    <a:cubicBezTo>
                      <a:pt x="4" y="7"/>
                      <a:pt x="3" y="11"/>
                      <a:pt x="3" y="10"/>
                    </a:cubicBezTo>
                    <a:cubicBezTo>
                      <a:pt x="4" y="7"/>
                      <a:pt x="4" y="7"/>
                      <a:pt x="6" y="4"/>
                    </a:cubicBezTo>
                    <a:cubicBezTo>
                      <a:pt x="7" y="1"/>
                      <a:pt x="5" y="6"/>
                      <a:pt x="5" y="5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42"/>
              <p:cNvSpPr>
                <a:spLocks/>
              </p:cNvSpPr>
              <p:nvPr/>
            </p:nvSpPr>
            <p:spPr bwMode="auto">
              <a:xfrm>
                <a:off x="4604" y="3195"/>
                <a:ext cx="2" cy="3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43"/>
              <p:cNvSpPr>
                <a:spLocks/>
              </p:cNvSpPr>
              <p:nvPr/>
            </p:nvSpPr>
            <p:spPr bwMode="auto">
              <a:xfrm>
                <a:off x="4603" y="3196"/>
                <a:ext cx="2" cy="5"/>
              </a:xfrm>
              <a:custGeom>
                <a:avLst/>
                <a:gdLst>
                  <a:gd name="T0" fmla="*/ 1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1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3"/>
                      <a:pt x="3" y="1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44"/>
              <p:cNvSpPr>
                <a:spLocks/>
              </p:cNvSpPr>
              <p:nvPr/>
            </p:nvSpPr>
            <p:spPr bwMode="auto">
              <a:xfrm>
                <a:off x="4602" y="319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45"/>
              <p:cNvSpPr>
                <a:spLocks/>
              </p:cNvSpPr>
              <p:nvPr/>
            </p:nvSpPr>
            <p:spPr bwMode="auto">
              <a:xfrm>
                <a:off x="4601" y="3192"/>
                <a:ext cx="6" cy="8"/>
              </a:xfrm>
              <a:custGeom>
                <a:avLst/>
                <a:gdLst>
                  <a:gd name="T0" fmla="*/ 1 w 7"/>
                  <a:gd name="T1" fmla="*/ 8 h 10"/>
                  <a:gd name="T2" fmla="*/ 2 w 7"/>
                  <a:gd name="T3" fmla="*/ 8 h 10"/>
                  <a:gd name="T4" fmla="*/ 2 w 7"/>
                  <a:gd name="T5" fmla="*/ 8 h 10"/>
                  <a:gd name="T6" fmla="*/ 5 w 7"/>
                  <a:gd name="T7" fmla="*/ 3 h 10"/>
                  <a:gd name="T8" fmla="*/ 5 w 7"/>
                  <a:gd name="T9" fmla="*/ 4 h 10"/>
                  <a:gd name="T10" fmla="*/ 7 w 7"/>
                  <a:gd name="T11" fmla="*/ 0 h 10"/>
                  <a:gd name="T12" fmla="*/ 1 w 7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1" y="8"/>
                    </a:moveTo>
                    <a:cubicBezTo>
                      <a:pt x="0" y="10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5" y="2"/>
                      <a:pt x="5" y="3"/>
                    </a:cubicBezTo>
                    <a:cubicBezTo>
                      <a:pt x="6" y="2"/>
                      <a:pt x="3" y="7"/>
                      <a:pt x="5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2" y="7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46"/>
              <p:cNvSpPr>
                <a:spLocks/>
              </p:cNvSpPr>
              <p:nvPr/>
            </p:nvSpPr>
            <p:spPr bwMode="auto">
              <a:xfrm>
                <a:off x="4603" y="319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47"/>
              <p:cNvSpPr>
                <a:spLocks/>
              </p:cNvSpPr>
              <p:nvPr/>
            </p:nvSpPr>
            <p:spPr bwMode="auto">
              <a:xfrm>
                <a:off x="4604" y="3197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48"/>
              <p:cNvSpPr>
                <a:spLocks/>
              </p:cNvSpPr>
              <p:nvPr/>
            </p:nvSpPr>
            <p:spPr bwMode="auto">
              <a:xfrm>
                <a:off x="4601" y="3189"/>
                <a:ext cx="6" cy="10"/>
              </a:xfrm>
              <a:custGeom>
                <a:avLst/>
                <a:gdLst>
                  <a:gd name="T0" fmla="*/ 0 w 7"/>
                  <a:gd name="T1" fmla="*/ 11 h 12"/>
                  <a:gd name="T2" fmla="*/ 3 w 7"/>
                  <a:gd name="T3" fmla="*/ 7 h 12"/>
                  <a:gd name="T4" fmla="*/ 7 w 7"/>
                  <a:gd name="T5" fmla="*/ 0 h 12"/>
                  <a:gd name="T6" fmla="*/ 5 w 7"/>
                  <a:gd name="T7" fmla="*/ 2 h 12"/>
                  <a:gd name="T8" fmla="*/ 0 w 7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0" y="11"/>
                    </a:moveTo>
                    <a:cubicBezTo>
                      <a:pt x="3" y="5"/>
                      <a:pt x="0" y="12"/>
                      <a:pt x="3" y="7"/>
                    </a:cubicBezTo>
                    <a:cubicBezTo>
                      <a:pt x="2" y="7"/>
                      <a:pt x="5" y="3"/>
                      <a:pt x="7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1" y="8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49"/>
              <p:cNvSpPr>
                <a:spLocks/>
              </p:cNvSpPr>
              <p:nvPr/>
            </p:nvSpPr>
            <p:spPr bwMode="auto">
              <a:xfrm>
                <a:off x="4608" y="318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50"/>
              <p:cNvSpPr>
                <a:spLocks/>
              </p:cNvSpPr>
              <p:nvPr/>
            </p:nvSpPr>
            <p:spPr bwMode="auto">
              <a:xfrm>
                <a:off x="4601" y="3184"/>
                <a:ext cx="8" cy="11"/>
              </a:xfrm>
              <a:custGeom>
                <a:avLst/>
                <a:gdLst>
                  <a:gd name="T0" fmla="*/ 0 w 10"/>
                  <a:gd name="T1" fmla="*/ 11 h 14"/>
                  <a:gd name="T2" fmla="*/ 5 w 10"/>
                  <a:gd name="T3" fmla="*/ 7 h 14"/>
                  <a:gd name="T4" fmla="*/ 2 w 10"/>
                  <a:gd name="T5" fmla="*/ 10 h 14"/>
                  <a:gd name="T6" fmla="*/ 4 w 10"/>
                  <a:gd name="T7" fmla="*/ 9 h 14"/>
                  <a:gd name="T8" fmla="*/ 0 w 10"/>
                  <a:gd name="T9" fmla="*/ 13 h 14"/>
                  <a:gd name="T10" fmla="*/ 4 w 10"/>
                  <a:gd name="T11" fmla="*/ 9 h 14"/>
                  <a:gd name="T12" fmla="*/ 2 w 10"/>
                  <a:gd name="T13" fmla="*/ 13 h 14"/>
                  <a:gd name="T14" fmla="*/ 6 w 10"/>
                  <a:gd name="T15" fmla="*/ 7 h 14"/>
                  <a:gd name="T16" fmla="*/ 5 w 10"/>
                  <a:gd name="T17" fmla="*/ 8 h 14"/>
                  <a:gd name="T18" fmla="*/ 8 w 10"/>
                  <a:gd name="T19" fmla="*/ 4 h 14"/>
                  <a:gd name="T20" fmla="*/ 9 w 10"/>
                  <a:gd name="T21" fmla="*/ 0 h 14"/>
                  <a:gd name="T22" fmla="*/ 0 w 10"/>
                  <a:gd name="T2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4">
                    <a:moveTo>
                      <a:pt x="0" y="1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3" y="8"/>
                      <a:pt x="2" y="10"/>
                      <a:pt x="2" y="10"/>
                    </a:cubicBezTo>
                    <a:cubicBezTo>
                      <a:pt x="2" y="11"/>
                      <a:pt x="4" y="8"/>
                      <a:pt x="4" y="9"/>
                    </a:cubicBezTo>
                    <a:cubicBezTo>
                      <a:pt x="1" y="14"/>
                      <a:pt x="3" y="9"/>
                      <a:pt x="0" y="13"/>
                    </a:cubicBezTo>
                    <a:cubicBezTo>
                      <a:pt x="0" y="13"/>
                      <a:pt x="1" y="13"/>
                      <a:pt x="4" y="9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3" y="11"/>
                      <a:pt x="5" y="8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7" y="5"/>
                      <a:pt x="10" y="0"/>
                      <a:pt x="9" y="0"/>
                    </a:cubicBezTo>
                    <a:cubicBezTo>
                      <a:pt x="9" y="1"/>
                      <a:pt x="2" y="9"/>
                      <a:pt x="0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51"/>
              <p:cNvSpPr>
                <a:spLocks/>
              </p:cNvSpPr>
              <p:nvPr/>
            </p:nvSpPr>
            <p:spPr bwMode="auto">
              <a:xfrm>
                <a:off x="4604" y="3187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52"/>
              <p:cNvSpPr>
                <a:spLocks/>
              </p:cNvSpPr>
              <p:nvPr/>
            </p:nvSpPr>
            <p:spPr bwMode="auto">
              <a:xfrm>
                <a:off x="4599" y="3183"/>
                <a:ext cx="9" cy="10"/>
              </a:xfrm>
              <a:custGeom>
                <a:avLst/>
                <a:gdLst>
                  <a:gd name="T0" fmla="*/ 1 w 12"/>
                  <a:gd name="T1" fmla="*/ 13 h 13"/>
                  <a:gd name="T2" fmla="*/ 4 w 12"/>
                  <a:gd name="T3" fmla="*/ 10 h 13"/>
                  <a:gd name="T4" fmla="*/ 2 w 12"/>
                  <a:gd name="T5" fmla="*/ 12 h 13"/>
                  <a:gd name="T6" fmla="*/ 6 w 12"/>
                  <a:gd name="T7" fmla="*/ 8 h 13"/>
                  <a:gd name="T8" fmla="*/ 3 w 12"/>
                  <a:gd name="T9" fmla="*/ 10 h 13"/>
                  <a:gd name="T10" fmla="*/ 9 w 12"/>
                  <a:gd name="T11" fmla="*/ 3 h 13"/>
                  <a:gd name="T12" fmla="*/ 8 w 12"/>
                  <a:gd name="T13" fmla="*/ 5 h 13"/>
                  <a:gd name="T14" fmla="*/ 6 w 12"/>
                  <a:gd name="T15" fmla="*/ 5 h 13"/>
                  <a:gd name="T16" fmla="*/ 5 w 12"/>
                  <a:gd name="T17" fmla="*/ 7 h 13"/>
                  <a:gd name="T18" fmla="*/ 3 w 12"/>
                  <a:gd name="T19" fmla="*/ 8 h 13"/>
                  <a:gd name="T20" fmla="*/ 1 w 12"/>
                  <a:gd name="T2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1" y="13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1"/>
                      <a:pt x="5" y="9"/>
                      <a:pt x="6" y="8"/>
                    </a:cubicBezTo>
                    <a:cubicBezTo>
                      <a:pt x="9" y="3"/>
                      <a:pt x="4" y="9"/>
                      <a:pt x="3" y="10"/>
                    </a:cubicBezTo>
                    <a:cubicBezTo>
                      <a:pt x="4" y="8"/>
                      <a:pt x="5" y="8"/>
                      <a:pt x="9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0"/>
                      <a:pt x="8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3"/>
                      <a:pt x="1" y="1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53"/>
              <p:cNvSpPr>
                <a:spLocks/>
              </p:cNvSpPr>
              <p:nvPr/>
            </p:nvSpPr>
            <p:spPr bwMode="auto">
              <a:xfrm>
                <a:off x="4599" y="3193"/>
                <a:ext cx="1" cy="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0 h 3"/>
                  <a:gd name="T4" fmla="*/ 1 w 1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54"/>
              <p:cNvSpPr>
                <a:spLocks/>
              </p:cNvSpPr>
              <p:nvPr/>
            </p:nvSpPr>
            <p:spPr bwMode="auto">
              <a:xfrm>
                <a:off x="4604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55"/>
              <p:cNvSpPr>
                <a:spLocks/>
              </p:cNvSpPr>
              <p:nvPr/>
            </p:nvSpPr>
            <p:spPr bwMode="auto">
              <a:xfrm>
                <a:off x="4599" y="3191"/>
                <a:ext cx="0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56"/>
              <p:cNvSpPr>
                <a:spLocks/>
              </p:cNvSpPr>
              <p:nvPr/>
            </p:nvSpPr>
            <p:spPr bwMode="auto">
              <a:xfrm>
                <a:off x="4587" y="3177"/>
                <a:ext cx="19" cy="17"/>
              </a:xfrm>
              <a:custGeom>
                <a:avLst/>
                <a:gdLst>
                  <a:gd name="T0" fmla="*/ 12 w 23"/>
                  <a:gd name="T1" fmla="*/ 0 h 21"/>
                  <a:gd name="T2" fmla="*/ 10 w 23"/>
                  <a:gd name="T3" fmla="*/ 2 h 21"/>
                  <a:gd name="T4" fmla="*/ 6 w 23"/>
                  <a:gd name="T5" fmla="*/ 4 h 21"/>
                  <a:gd name="T6" fmla="*/ 0 w 23"/>
                  <a:gd name="T7" fmla="*/ 8 h 21"/>
                  <a:gd name="T8" fmla="*/ 4 w 23"/>
                  <a:gd name="T9" fmla="*/ 7 h 21"/>
                  <a:gd name="T10" fmla="*/ 1 w 23"/>
                  <a:gd name="T11" fmla="*/ 9 h 21"/>
                  <a:gd name="T12" fmla="*/ 4 w 23"/>
                  <a:gd name="T13" fmla="*/ 10 h 21"/>
                  <a:gd name="T14" fmla="*/ 7 w 23"/>
                  <a:gd name="T15" fmla="*/ 10 h 21"/>
                  <a:gd name="T16" fmla="*/ 10 w 23"/>
                  <a:gd name="T17" fmla="*/ 16 h 21"/>
                  <a:gd name="T18" fmla="*/ 15 w 23"/>
                  <a:gd name="T19" fmla="*/ 12 h 21"/>
                  <a:gd name="T20" fmla="*/ 12 w 23"/>
                  <a:gd name="T21" fmla="*/ 15 h 21"/>
                  <a:gd name="T22" fmla="*/ 12 w 23"/>
                  <a:gd name="T23" fmla="*/ 15 h 21"/>
                  <a:gd name="T24" fmla="*/ 12 w 23"/>
                  <a:gd name="T25" fmla="*/ 18 h 21"/>
                  <a:gd name="T26" fmla="*/ 18 w 23"/>
                  <a:gd name="T27" fmla="*/ 12 h 21"/>
                  <a:gd name="T28" fmla="*/ 12 w 23"/>
                  <a:gd name="T29" fmla="*/ 19 h 21"/>
                  <a:gd name="T30" fmla="*/ 16 w 23"/>
                  <a:gd name="T31" fmla="*/ 15 h 21"/>
                  <a:gd name="T32" fmla="*/ 20 w 23"/>
                  <a:gd name="T33" fmla="*/ 11 h 21"/>
                  <a:gd name="T34" fmla="*/ 22 w 23"/>
                  <a:gd name="T35" fmla="*/ 9 h 21"/>
                  <a:gd name="T36" fmla="*/ 13 w 23"/>
                  <a:gd name="T37" fmla="*/ 13 h 21"/>
                  <a:gd name="T38" fmla="*/ 16 w 23"/>
                  <a:gd name="T39" fmla="*/ 10 h 21"/>
                  <a:gd name="T40" fmla="*/ 17 w 23"/>
                  <a:gd name="T41" fmla="*/ 6 h 21"/>
                  <a:gd name="T42" fmla="*/ 11 w 23"/>
                  <a:gd name="T43" fmla="*/ 10 h 21"/>
                  <a:gd name="T44" fmla="*/ 13 w 23"/>
                  <a:gd name="T45" fmla="*/ 8 h 21"/>
                  <a:gd name="T46" fmla="*/ 11 w 23"/>
                  <a:gd name="T47" fmla="*/ 9 h 21"/>
                  <a:gd name="T48" fmla="*/ 13 w 23"/>
                  <a:gd name="T49" fmla="*/ 6 h 21"/>
                  <a:gd name="T50" fmla="*/ 7 w 23"/>
                  <a:gd name="T51" fmla="*/ 11 h 21"/>
                  <a:gd name="T52" fmla="*/ 15 w 23"/>
                  <a:gd name="T53" fmla="*/ 3 h 21"/>
                  <a:gd name="T54" fmla="*/ 12 w 23"/>
                  <a:gd name="T55" fmla="*/ 6 h 21"/>
                  <a:gd name="T56" fmla="*/ 9 w 23"/>
                  <a:gd name="T57" fmla="*/ 8 h 21"/>
                  <a:gd name="T58" fmla="*/ 14 w 23"/>
                  <a:gd name="T59" fmla="*/ 3 h 21"/>
                  <a:gd name="T60" fmla="*/ 10 w 23"/>
                  <a:gd name="T61" fmla="*/ 5 h 21"/>
                  <a:gd name="T62" fmla="*/ 7 w 23"/>
                  <a:gd name="T63" fmla="*/ 7 h 21"/>
                  <a:gd name="T64" fmla="*/ 7 w 23"/>
                  <a:gd name="T65" fmla="*/ 5 h 21"/>
                  <a:gd name="T66" fmla="*/ 13 w 23"/>
                  <a:gd name="T67" fmla="*/ 2 h 21"/>
                  <a:gd name="T68" fmla="*/ 15 w 23"/>
                  <a:gd name="T69" fmla="*/ 0 h 21"/>
                  <a:gd name="T70" fmla="*/ 8 w 23"/>
                  <a:gd name="T71" fmla="*/ 4 h 21"/>
                  <a:gd name="T72" fmla="*/ 12 w 23"/>
                  <a:gd name="T7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1">
                    <a:moveTo>
                      <a:pt x="12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7" y="4"/>
                      <a:pt x="8" y="3"/>
                      <a:pt x="6" y="4"/>
                    </a:cubicBezTo>
                    <a:cubicBezTo>
                      <a:pt x="5" y="6"/>
                      <a:pt x="3" y="6"/>
                      <a:pt x="0" y="8"/>
                    </a:cubicBezTo>
                    <a:cubicBezTo>
                      <a:pt x="0" y="9"/>
                      <a:pt x="4" y="6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6" y="8"/>
                      <a:pt x="4" y="10"/>
                    </a:cubicBezTo>
                    <a:cubicBezTo>
                      <a:pt x="4" y="11"/>
                      <a:pt x="5" y="11"/>
                      <a:pt x="7" y="10"/>
                    </a:cubicBezTo>
                    <a:cubicBezTo>
                      <a:pt x="7" y="13"/>
                      <a:pt x="11" y="13"/>
                      <a:pt x="10" y="16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5"/>
                      <a:pt x="15" y="13"/>
                      <a:pt x="12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8" y="19"/>
                      <a:pt x="13" y="16"/>
                      <a:pt x="12" y="18"/>
                    </a:cubicBezTo>
                    <a:cubicBezTo>
                      <a:pt x="13" y="17"/>
                      <a:pt x="17" y="13"/>
                      <a:pt x="18" y="12"/>
                    </a:cubicBezTo>
                    <a:cubicBezTo>
                      <a:pt x="13" y="17"/>
                      <a:pt x="18" y="13"/>
                      <a:pt x="12" y="19"/>
                    </a:cubicBezTo>
                    <a:cubicBezTo>
                      <a:pt x="11" y="21"/>
                      <a:pt x="17" y="14"/>
                      <a:pt x="16" y="15"/>
                    </a:cubicBezTo>
                    <a:cubicBezTo>
                      <a:pt x="19" y="13"/>
                      <a:pt x="17" y="14"/>
                      <a:pt x="20" y="11"/>
                    </a:cubicBezTo>
                    <a:cubicBezTo>
                      <a:pt x="22" y="9"/>
                      <a:pt x="19" y="13"/>
                      <a:pt x="22" y="9"/>
                    </a:cubicBezTo>
                    <a:cubicBezTo>
                      <a:pt x="23" y="7"/>
                      <a:pt x="16" y="12"/>
                      <a:pt x="13" y="13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12" y="11"/>
                      <a:pt x="17" y="6"/>
                    </a:cubicBezTo>
                    <a:cubicBezTo>
                      <a:pt x="14" y="9"/>
                      <a:pt x="18" y="4"/>
                      <a:pt x="11" y="10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4" y="6"/>
                      <a:pt x="13" y="6"/>
                    </a:cubicBezTo>
                    <a:cubicBezTo>
                      <a:pt x="11" y="9"/>
                      <a:pt x="10" y="9"/>
                      <a:pt x="7" y="1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8" y="7"/>
                      <a:pt x="12" y="5"/>
                      <a:pt x="14" y="3"/>
                    </a:cubicBezTo>
                    <a:cubicBezTo>
                      <a:pt x="15" y="2"/>
                      <a:pt x="8" y="7"/>
                      <a:pt x="10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9" y="5"/>
                      <a:pt x="7" y="5"/>
                    </a:cubicBezTo>
                    <a:cubicBezTo>
                      <a:pt x="11" y="2"/>
                      <a:pt x="11" y="3"/>
                      <a:pt x="13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1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57"/>
              <p:cNvSpPr>
                <a:spLocks/>
              </p:cNvSpPr>
              <p:nvPr/>
            </p:nvSpPr>
            <p:spPr bwMode="auto">
              <a:xfrm>
                <a:off x="4599" y="317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58"/>
              <p:cNvSpPr>
                <a:spLocks/>
              </p:cNvSpPr>
              <p:nvPr/>
            </p:nvSpPr>
            <p:spPr bwMode="auto">
              <a:xfrm>
                <a:off x="4597" y="31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Rectangle 159"/>
              <p:cNvSpPr>
                <a:spLocks noChangeArrowheads="1"/>
              </p:cNvSpPr>
              <p:nvPr/>
            </p:nvSpPr>
            <p:spPr bwMode="auto">
              <a:xfrm>
                <a:off x="4590" y="31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60"/>
              <p:cNvSpPr>
                <a:spLocks/>
              </p:cNvSpPr>
              <p:nvPr/>
            </p:nvSpPr>
            <p:spPr bwMode="auto">
              <a:xfrm>
                <a:off x="4599" y="317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61"/>
              <p:cNvSpPr>
                <a:spLocks/>
              </p:cNvSpPr>
              <p:nvPr/>
            </p:nvSpPr>
            <p:spPr bwMode="auto">
              <a:xfrm>
                <a:off x="4601" y="3180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1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62"/>
              <p:cNvSpPr>
                <a:spLocks noChangeArrowheads="1"/>
              </p:cNvSpPr>
              <p:nvPr/>
            </p:nvSpPr>
            <p:spPr bwMode="auto">
              <a:xfrm>
                <a:off x="4599" y="317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63"/>
              <p:cNvSpPr>
                <a:spLocks/>
              </p:cNvSpPr>
              <p:nvPr/>
            </p:nvSpPr>
            <p:spPr bwMode="auto">
              <a:xfrm>
                <a:off x="4580" y="3172"/>
                <a:ext cx="19" cy="11"/>
              </a:xfrm>
              <a:custGeom>
                <a:avLst/>
                <a:gdLst>
                  <a:gd name="T0" fmla="*/ 4 w 23"/>
                  <a:gd name="T1" fmla="*/ 7 h 13"/>
                  <a:gd name="T2" fmla="*/ 2 w 23"/>
                  <a:gd name="T3" fmla="*/ 9 h 13"/>
                  <a:gd name="T4" fmla="*/ 12 w 23"/>
                  <a:gd name="T5" fmla="*/ 5 h 13"/>
                  <a:gd name="T6" fmla="*/ 4 w 23"/>
                  <a:gd name="T7" fmla="*/ 10 h 13"/>
                  <a:gd name="T8" fmla="*/ 11 w 23"/>
                  <a:gd name="T9" fmla="*/ 9 h 13"/>
                  <a:gd name="T10" fmla="*/ 8 w 23"/>
                  <a:gd name="T11" fmla="*/ 11 h 13"/>
                  <a:gd name="T12" fmla="*/ 17 w 23"/>
                  <a:gd name="T13" fmla="*/ 6 h 13"/>
                  <a:gd name="T14" fmla="*/ 7 w 23"/>
                  <a:gd name="T15" fmla="*/ 13 h 13"/>
                  <a:gd name="T16" fmla="*/ 7 w 23"/>
                  <a:gd name="T17" fmla="*/ 13 h 13"/>
                  <a:gd name="T18" fmla="*/ 10 w 23"/>
                  <a:gd name="T19" fmla="*/ 12 h 13"/>
                  <a:gd name="T20" fmla="*/ 16 w 23"/>
                  <a:gd name="T21" fmla="*/ 9 h 13"/>
                  <a:gd name="T22" fmla="*/ 20 w 23"/>
                  <a:gd name="T23" fmla="*/ 6 h 13"/>
                  <a:gd name="T24" fmla="*/ 16 w 23"/>
                  <a:gd name="T25" fmla="*/ 7 h 13"/>
                  <a:gd name="T26" fmla="*/ 20 w 23"/>
                  <a:gd name="T27" fmla="*/ 5 h 13"/>
                  <a:gd name="T28" fmla="*/ 17 w 23"/>
                  <a:gd name="T29" fmla="*/ 6 h 13"/>
                  <a:gd name="T30" fmla="*/ 20 w 23"/>
                  <a:gd name="T31" fmla="*/ 4 h 13"/>
                  <a:gd name="T32" fmla="*/ 17 w 23"/>
                  <a:gd name="T33" fmla="*/ 5 h 13"/>
                  <a:gd name="T34" fmla="*/ 18 w 23"/>
                  <a:gd name="T35" fmla="*/ 5 h 13"/>
                  <a:gd name="T36" fmla="*/ 14 w 23"/>
                  <a:gd name="T37" fmla="*/ 7 h 13"/>
                  <a:gd name="T38" fmla="*/ 18 w 23"/>
                  <a:gd name="T39" fmla="*/ 4 h 13"/>
                  <a:gd name="T40" fmla="*/ 15 w 23"/>
                  <a:gd name="T41" fmla="*/ 6 h 13"/>
                  <a:gd name="T42" fmla="*/ 19 w 23"/>
                  <a:gd name="T43" fmla="*/ 2 h 13"/>
                  <a:gd name="T44" fmla="*/ 15 w 23"/>
                  <a:gd name="T45" fmla="*/ 3 h 13"/>
                  <a:gd name="T46" fmla="*/ 18 w 23"/>
                  <a:gd name="T47" fmla="*/ 2 h 13"/>
                  <a:gd name="T48" fmla="*/ 10 w 23"/>
                  <a:gd name="T49" fmla="*/ 7 h 13"/>
                  <a:gd name="T50" fmla="*/ 16 w 23"/>
                  <a:gd name="T51" fmla="*/ 2 h 13"/>
                  <a:gd name="T52" fmla="*/ 14 w 23"/>
                  <a:gd name="T53" fmla="*/ 2 h 13"/>
                  <a:gd name="T54" fmla="*/ 15 w 23"/>
                  <a:gd name="T55" fmla="*/ 1 h 13"/>
                  <a:gd name="T56" fmla="*/ 12 w 23"/>
                  <a:gd name="T57" fmla="*/ 2 h 13"/>
                  <a:gd name="T58" fmla="*/ 11 w 23"/>
                  <a:gd name="T59" fmla="*/ 3 h 13"/>
                  <a:gd name="T60" fmla="*/ 9 w 23"/>
                  <a:gd name="T61" fmla="*/ 4 h 13"/>
                  <a:gd name="T62" fmla="*/ 10 w 23"/>
                  <a:gd name="T63" fmla="*/ 3 h 13"/>
                  <a:gd name="T64" fmla="*/ 5 w 23"/>
                  <a:gd name="T65" fmla="*/ 5 h 13"/>
                  <a:gd name="T66" fmla="*/ 8 w 23"/>
                  <a:gd name="T67" fmla="*/ 4 h 13"/>
                  <a:gd name="T68" fmla="*/ 4 w 23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13">
                    <a:moveTo>
                      <a:pt x="4" y="7"/>
                    </a:moveTo>
                    <a:cubicBezTo>
                      <a:pt x="0" y="9"/>
                      <a:pt x="3" y="8"/>
                      <a:pt x="2" y="9"/>
                    </a:cubicBezTo>
                    <a:cubicBezTo>
                      <a:pt x="5" y="9"/>
                      <a:pt x="11" y="5"/>
                      <a:pt x="12" y="5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4" y="12"/>
                      <a:pt x="11" y="9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19" y="4"/>
                      <a:pt x="17" y="6"/>
                    </a:cubicBezTo>
                    <a:cubicBezTo>
                      <a:pt x="12" y="9"/>
                      <a:pt x="12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11" y="12"/>
                      <a:pt x="10" y="12"/>
                    </a:cubicBezTo>
                    <a:cubicBezTo>
                      <a:pt x="12" y="11"/>
                      <a:pt x="15" y="9"/>
                      <a:pt x="16" y="9"/>
                    </a:cubicBezTo>
                    <a:cubicBezTo>
                      <a:pt x="16" y="9"/>
                      <a:pt x="18" y="7"/>
                      <a:pt x="20" y="6"/>
                    </a:cubicBezTo>
                    <a:cubicBezTo>
                      <a:pt x="18" y="7"/>
                      <a:pt x="19" y="6"/>
                      <a:pt x="16" y="7"/>
                    </a:cubicBezTo>
                    <a:cubicBezTo>
                      <a:pt x="19" y="5"/>
                      <a:pt x="17" y="7"/>
                      <a:pt x="20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6"/>
                      <a:pt x="20" y="5"/>
                      <a:pt x="20" y="4"/>
                    </a:cubicBezTo>
                    <a:cubicBezTo>
                      <a:pt x="19" y="5"/>
                      <a:pt x="17" y="6"/>
                      <a:pt x="17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8" y="4"/>
                      <a:pt x="14" y="7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5"/>
                      <a:pt x="23" y="0"/>
                      <a:pt x="19" y="2"/>
                    </a:cubicBezTo>
                    <a:cubicBezTo>
                      <a:pt x="18" y="2"/>
                      <a:pt x="16" y="3"/>
                      <a:pt x="15" y="3"/>
                    </a:cubicBezTo>
                    <a:cubicBezTo>
                      <a:pt x="13" y="5"/>
                      <a:pt x="18" y="2"/>
                      <a:pt x="18" y="2"/>
                    </a:cubicBezTo>
                    <a:cubicBezTo>
                      <a:pt x="15" y="4"/>
                      <a:pt x="12" y="6"/>
                      <a:pt x="10" y="7"/>
                    </a:cubicBezTo>
                    <a:cubicBezTo>
                      <a:pt x="13" y="5"/>
                      <a:pt x="9" y="7"/>
                      <a:pt x="16" y="2"/>
                    </a:cubicBezTo>
                    <a:cubicBezTo>
                      <a:pt x="17" y="2"/>
                      <a:pt x="13" y="3"/>
                      <a:pt x="14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4"/>
                      <a:pt x="18" y="0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6"/>
                      <a:pt x="7" y="5"/>
                      <a:pt x="8" y="4"/>
                    </a:cubicBezTo>
                    <a:cubicBezTo>
                      <a:pt x="6" y="5"/>
                      <a:pt x="3" y="7"/>
                      <a:pt x="4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64"/>
              <p:cNvSpPr>
                <a:spLocks/>
              </p:cNvSpPr>
              <p:nvPr/>
            </p:nvSpPr>
            <p:spPr bwMode="auto">
              <a:xfrm>
                <a:off x="4595" y="3176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65"/>
              <p:cNvSpPr>
                <a:spLocks/>
              </p:cNvSpPr>
              <p:nvPr/>
            </p:nvSpPr>
            <p:spPr bwMode="auto">
              <a:xfrm>
                <a:off x="4574" y="3168"/>
                <a:ext cx="24" cy="9"/>
              </a:xfrm>
              <a:custGeom>
                <a:avLst/>
                <a:gdLst>
                  <a:gd name="T0" fmla="*/ 16 w 29"/>
                  <a:gd name="T1" fmla="*/ 6 h 11"/>
                  <a:gd name="T2" fmla="*/ 20 w 29"/>
                  <a:gd name="T3" fmla="*/ 3 h 11"/>
                  <a:gd name="T4" fmla="*/ 11 w 29"/>
                  <a:gd name="T5" fmla="*/ 8 h 11"/>
                  <a:gd name="T6" fmla="*/ 9 w 29"/>
                  <a:gd name="T7" fmla="*/ 8 h 11"/>
                  <a:gd name="T8" fmla="*/ 17 w 29"/>
                  <a:gd name="T9" fmla="*/ 4 h 11"/>
                  <a:gd name="T10" fmla="*/ 18 w 29"/>
                  <a:gd name="T11" fmla="*/ 3 h 11"/>
                  <a:gd name="T12" fmla="*/ 13 w 29"/>
                  <a:gd name="T13" fmla="*/ 5 h 11"/>
                  <a:gd name="T14" fmla="*/ 10 w 29"/>
                  <a:gd name="T15" fmla="*/ 6 h 11"/>
                  <a:gd name="T16" fmla="*/ 12 w 29"/>
                  <a:gd name="T17" fmla="*/ 5 h 11"/>
                  <a:gd name="T18" fmla="*/ 17 w 29"/>
                  <a:gd name="T19" fmla="*/ 2 h 11"/>
                  <a:gd name="T20" fmla="*/ 2 w 29"/>
                  <a:gd name="T21" fmla="*/ 7 h 11"/>
                  <a:gd name="T22" fmla="*/ 3 w 29"/>
                  <a:gd name="T23" fmla="*/ 7 h 11"/>
                  <a:gd name="T24" fmla="*/ 10 w 29"/>
                  <a:gd name="T25" fmla="*/ 4 h 11"/>
                  <a:gd name="T26" fmla="*/ 8 w 29"/>
                  <a:gd name="T27" fmla="*/ 6 h 11"/>
                  <a:gd name="T28" fmla="*/ 4 w 29"/>
                  <a:gd name="T29" fmla="*/ 7 h 11"/>
                  <a:gd name="T30" fmla="*/ 7 w 29"/>
                  <a:gd name="T31" fmla="*/ 11 h 11"/>
                  <a:gd name="T32" fmla="*/ 7 w 29"/>
                  <a:gd name="T33" fmla="*/ 11 h 11"/>
                  <a:gd name="T34" fmla="*/ 11 w 29"/>
                  <a:gd name="T35" fmla="*/ 9 h 11"/>
                  <a:gd name="T36" fmla="*/ 17 w 29"/>
                  <a:gd name="T37" fmla="*/ 6 h 11"/>
                  <a:gd name="T38" fmla="*/ 15 w 29"/>
                  <a:gd name="T39" fmla="*/ 7 h 11"/>
                  <a:gd name="T40" fmla="*/ 21 w 29"/>
                  <a:gd name="T41" fmla="*/ 4 h 11"/>
                  <a:gd name="T42" fmla="*/ 24 w 29"/>
                  <a:gd name="T43" fmla="*/ 3 h 11"/>
                  <a:gd name="T44" fmla="*/ 24 w 29"/>
                  <a:gd name="T45" fmla="*/ 2 h 11"/>
                  <a:gd name="T46" fmla="*/ 16 w 29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1">
                    <a:moveTo>
                      <a:pt x="16" y="6"/>
                    </a:moveTo>
                    <a:cubicBezTo>
                      <a:pt x="16" y="5"/>
                      <a:pt x="19" y="4"/>
                      <a:pt x="20" y="3"/>
                    </a:cubicBezTo>
                    <a:cubicBezTo>
                      <a:pt x="18" y="4"/>
                      <a:pt x="15" y="6"/>
                      <a:pt x="11" y="8"/>
                    </a:cubicBezTo>
                    <a:cubicBezTo>
                      <a:pt x="13" y="6"/>
                      <a:pt x="9" y="8"/>
                      <a:pt x="9" y="8"/>
                    </a:cubicBezTo>
                    <a:cubicBezTo>
                      <a:pt x="11" y="7"/>
                      <a:pt x="16" y="4"/>
                      <a:pt x="17" y="4"/>
                    </a:cubicBezTo>
                    <a:cubicBezTo>
                      <a:pt x="16" y="4"/>
                      <a:pt x="18" y="3"/>
                      <a:pt x="18" y="3"/>
                    </a:cubicBezTo>
                    <a:cubicBezTo>
                      <a:pt x="15" y="5"/>
                      <a:pt x="16" y="3"/>
                      <a:pt x="13" y="5"/>
                    </a:cubicBezTo>
                    <a:cubicBezTo>
                      <a:pt x="10" y="7"/>
                      <a:pt x="8" y="7"/>
                      <a:pt x="10" y="6"/>
                    </a:cubicBezTo>
                    <a:cubicBezTo>
                      <a:pt x="12" y="5"/>
                      <a:pt x="11" y="5"/>
                      <a:pt x="12" y="5"/>
                    </a:cubicBezTo>
                    <a:cubicBezTo>
                      <a:pt x="16" y="3"/>
                      <a:pt x="14" y="4"/>
                      <a:pt x="17" y="2"/>
                    </a:cubicBezTo>
                    <a:cubicBezTo>
                      <a:pt x="11" y="4"/>
                      <a:pt x="11" y="2"/>
                      <a:pt x="2" y="7"/>
                    </a:cubicBezTo>
                    <a:cubicBezTo>
                      <a:pt x="0" y="8"/>
                      <a:pt x="3" y="7"/>
                      <a:pt x="3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8" y="5"/>
                      <a:pt x="11" y="4"/>
                      <a:pt x="8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9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9"/>
                      <a:pt x="10" y="10"/>
                      <a:pt x="11" y="9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7" y="6"/>
                      <a:pt x="15" y="7"/>
                    </a:cubicBezTo>
                    <a:cubicBezTo>
                      <a:pt x="18" y="6"/>
                      <a:pt x="19" y="5"/>
                      <a:pt x="21" y="4"/>
                    </a:cubicBezTo>
                    <a:cubicBezTo>
                      <a:pt x="22" y="4"/>
                      <a:pt x="20" y="5"/>
                      <a:pt x="24" y="3"/>
                    </a:cubicBezTo>
                    <a:cubicBezTo>
                      <a:pt x="29" y="0"/>
                      <a:pt x="20" y="5"/>
                      <a:pt x="24" y="2"/>
                    </a:cubicBezTo>
                    <a:lnTo>
                      <a:pt x="16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66"/>
              <p:cNvSpPr>
                <a:spLocks/>
              </p:cNvSpPr>
              <p:nvPr/>
            </p:nvSpPr>
            <p:spPr bwMode="auto">
              <a:xfrm>
                <a:off x="4588" y="31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67"/>
              <p:cNvSpPr>
                <a:spLocks/>
              </p:cNvSpPr>
              <p:nvPr/>
            </p:nvSpPr>
            <p:spPr bwMode="auto">
              <a:xfrm>
                <a:off x="4580" y="3176"/>
                <a:ext cx="3" cy="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68"/>
              <p:cNvSpPr>
                <a:spLocks/>
              </p:cNvSpPr>
              <p:nvPr/>
            </p:nvSpPr>
            <p:spPr bwMode="auto">
              <a:xfrm>
                <a:off x="4586" y="316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69"/>
              <p:cNvSpPr>
                <a:spLocks/>
              </p:cNvSpPr>
              <p:nvPr/>
            </p:nvSpPr>
            <p:spPr bwMode="auto">
              <a:xfrm>
                <a:off x="4574" y="3169"/>
                <a:ext cx="11" cy="5"/>
              </a:xfrm>
              <a:custGeom>
                <a:avLst/>
                <a:gdLst>
                  <a:gd name="T0" fmla="*/ 0 w 13"/>
                  <a:gd name="T1" fmla="*/ 4 h 6"/>
                  <a:gd name="T2" fmla="*/ 1 w 13"/>
                  <a:gd name="T3" fmla="*/ 6 h 6"/>
                  <a:gd name="T4" fmla="*/ 12 w 13"/>
                  <a:gd name="T5" fmla="*/ 1 h 6"/>
                  <a:gd name="T6" fmla="*/ 5 w 13"/>
                  <a:gd name="T7" fmla="*/ 4 h 6"/>
                  <a:gd name="T8" fmla="*/ 5 w 13"/>
                  <a:gd name="T9" fmla="*/ 3 h 6"/>
                  <a:gd name="T10" fmla="*/ 0 w 13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1" y="5"/>
                      <a:pt x="4" y="4"/>
                      <a:pt x="1" y="6"/>
                    </a:cubicBezTo>
                    <a:cubicBezTo>
                      <a:pt x="5" y="5"/>
                      <a:pt x="9" y="3"/>
                      <a:pt x="12" y="1"/>
                    </a:cubicBezTo>
                    <a:cubicBezTo>
                      <a:pt x="13" y="0"/>
                      <a:pt x="6" y="3"/>
                      <a:pt x="5" y="4"/>
                    </a:cubicBezTo>
                    <a:cubicBezTo>
                      <a:pt x="8" y="2"/>
                      <a:pt x="4" y="3"/>
                      <a:pt x="5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70"/>
              <p:cNvSpPr>
                <a:spLocks/>
              </p:cNvSpPr>
              <p:nvPr/>
            </p:nvSpPr>
            <p:spPr bwMode="auto">
              <a:xfrm>
                <a:off x="4571" y="3156"/>
                <a:ext cx="21" cy="15"/>
              </a:xfrm>
              <a:custGeom>
                <a:avLst/>
                <a:gdLst>
                  <a:gd name="T0" fmla="*/ 16 w 26"/>
                  <a:gd name="T1" fmla="*/ 12 h 19"/>
                  <a:gd name="T2" fmla="*/ 15 w 26"/>
                  <a:gd name="T3" fmla="*/ 12 h 19"/>
                  <a:gd name="T4" fmla="*/ 18 w 26"/>
                  <a:gd name="T5" fmla="*/ 11 h 19"/>
                  <a:gd name="T6" fmla="*/ 20 w 26"/>
                  <a:gd name="T7" fmla="*/ 10 h 19"/>
                  <a:gd name="T8" fmla="*/ 18 w 26"/>
                  <a:gd name="T9" fmla="*/ 11 h 19"/>
                  <a:gd name="T10" fmla="*/ 16 w 26"/>
                  <a:gd name="T11" fmla="*/ 10 h 19"/>
                  <a:gd name="T12" fmla="*/ 11 w 26"/>
                  <a:gd name="T13" fmla="*/ 12 h 19"/>
                  <a:gd name="T14" fmla="*/ 18 w 26"/>
                  <a:gd name="T15" fmla="*/ 8 h 19"/>
                  <a:gd name="T16" fmla="*/ 8 w 26"/>
                  <a:gd name="T17" fmla="*/ 12 h 19"/>
                  <a:gd name="T18" fmla="*/ 11 w 26"/>
                  <a:gd name="T19" fmla="*/ 9 h 19"/>
                  <a:gd name="T20" fmla="*/ 12 w 26"/>
                  <a:gd name="T21" fmla="*/ 9 h 19"/>
                  <a:gd name="T22" fmla="*/ 12 w 26"/>
                  <a:gd name="T23" fmla="*/ 8 h 19"/>
                  <a:gd name="T24" fmla="*/ 17 w 26"/>
                  <a:gd name="T25" fmla="*/ 6 h 19"/>
                  <a:gd name="T26" fmla="*/ 16 w 26"/>
                  <a:gd name="T27" fmla="*/ 5 h 19"/>
                  <a:gd name="T28" fmla="*/ 18 w 26"/>
                  <a:gd name="T29" fmla="*/ 4 h 19"/>
                  <a:gd name="T30" fmla="*/ 13 w 26"/>
                  <a:gd name="T31" fmla="*/ 3 h 19"/>
                  <a:gd name="T32" fmla="*/ 16 w 26"/>
                  <a:gd name="T33" fmla="*/ 2 h 19"/>
                  <a:gd name="T34" fmla="*/ 7 w 26"/>
                  <a:gd name="T35" fmla="*/ 5 h 19"/>
                  <a:gd name="T36" fmla="*/ 7 w 26"/>
                  <a:gd name="T37" fmla="*/ 4 h 19"/>
                  <a:gd name="T38" fmla="*/ 14 w 26"/>
                  <a:gd name="T39" fmla="*/ 2 h 19"/>
                  <a:gd name="T40" fmla="*/ 11 w 26"/>
                  <a:gd name="T41" fmla="*/ 2 h 19"/>
                  <a:gd name="T42" fmla="*/ 16 w 26"/>
                  <a:gd name="T43" fmla="*/ 0 h 19"/>
                  <a:gd name="T44" fmla="*/ 8 w 26"/>
                  <a:gd name="T45" fmla="*/ 2 h 19"/>
                  <a:gd name="T46" fmla="*/ 9 w 26"/>
                  <a:gd name="T47" fmla="*/ 1 h 19"/>
                  <a:gd name="T48" fmla="*/ 0 w 26"/>
                  <a:gd name="T49" fmla="*/ 3 h 19"/>
                  <a:gd name="T50" fmla="*/ 3 w 26"/>
                  <a:gd name="T51" fmla="*/ 7 h 19"/>
                  <a:gd name="T52" fmla="*/ 8 w 26"/>
                  <a:gd name="T53" fmla="*/ 6 h 19"/>
                  <a:gd name="T54" fmla="*/ 3 w 26"/>
                  <a:gd name="T55" fmla="*/ 8 h 19"/>
                  <a:gd name="T56" fmla="*/ 8 w 26"/>
                  <a:gd name="T57" fmla="*/ 7 h 19"/>
                  <a:gd name="T58" fmla="*/ 3 w 26"/>
                  <a:gd name="T59" fmla="*/ 9 h 19"/>
                  <a:gd name="T60" fmla="*/ 8 w 26"/>
                  <a:gd name="T61" fmla="*/ 8 h 19"/>
                  <a:gd name="T62" fmla="*/ 2 w 26"/>
                  <a:gd name="T63" fmla="*/ 10 h 19"/>
                  <a:gd name="T64" fmla="*/ 7 w 26"/>
                  <a:gd name="T65" fmla="*/ 15 h 19"/>
                  <a:gd name="T66" fmla="*/ 11 w 26"/>
                  <a:gd name="T67" fmla="*/ 13 h 19"/>
                  <a:gd name="T68" fmla="*/ 12 w 26"/>
                  <a:gd name="T69" fmla="*/ 16 h 19"/>
                  <a:gd name="T70" fmla="*/ 16 w 26"/>
                  <a:gd name="T71" fmla="*/ 14 h 19"/>
                  <a:gd name="T72" fmla="*/ 7 w 26"/>
                  <a:gd name="T73" fmla="*/ 18 h 19"/>
                  <a:gd name="T74" fmla="*/ 8 w 26"/>
                  <a:gd name="T75" fmla="*/ 18 h 19"/>
                  <a:gd name="T76" fmla="*/ 10 w 26"/>
                  <a:gd name="T77" fmla="*/ 17 h 19"/>
                  <a:gd name="T78" fmla="*/ 9 w 26"/>
                  <a:gd name="T79" fmla="*/ 19 h 19"/>
                  <a:gd name="T80" fmla="*/ 19 w 26"/>
                  <a:gd name="T81" fmla="*/ 13 h 19"/>
                  <a:gd name="T82" fmla="*/ 22 w 26"/>
                  <a:gd name="T83" fmla="*/ 10 h 19"/>
                  <a:gd name="T84" fmla="*/ 16 w 26"/>
                  <a:gd name="T8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19">
                    <a:moveTo>
                      <a:pt x="16" y="12"/>
                    </a:moveTo>
                    <a:cubicBezTo>
                      <a:pt x="16" y="12"/>
                      <a:pt x="14" y="13"/>
                      <a:pt x="15" y="12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9"/>
                      <a:pt x="17" y="11"/>
                      <a:pt x="20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3" y="12"/>
                      <a:pt x="16" y="10"/>
                    </a:cubicBezTo>
                    <a:cubicBezTo>
                      <a:pt x="14" y="10"/>
                      <a:pt x="14" y="10"/>
                      <a:pt x="11" y="12"/>
                    </a:cubicBezTo>
                    <a:cubicBezTo>
                      <a:pt x="15" y="9"/>
                      <a:pt x="15" y="10"/>
                      <a:pt x="18" y="8"/>
                    </a:cubicBezTo>
                    <a:cubicBezTo>
                      <a:pt x="17" y="8"/>
                      <a:pt x="12" y="10"/>
                      <a:pt x="8" y="12"/>
                    </a:cubicBezTo>
                    <a:cubicBezTo>
                      <a:pt x="13" y="9"/>
                      <a:pt x="7" y="11"/>
                      <a:pt x="11" y="9"/>
                    </a:cubicBezTo>
                    <a:cubicBezTo>
                      <a:pt x="11" y="9"/>
                      <a:pt x="12" y="8"/>
                      <a:pt x="12" y="9"/>
                    </a:cubicBezTo>
                    <a:cubicBezTo>
                      <a:pt x="18" y="7"/>
                      <a:pt x="11" y="9"/>
                      <a:pt x="12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2" y="7"/>
                      <a:pt x="16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4" y="5"/>
                      <a:pt x="15" y="3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5"/>
                    </a:cubicBezTo>
                    <a:cubicBezTo>
                      <a:pt x="16" y="2"/>
                      <a:pt x="4" y="5"/>
                      <a:pt x="7" y="4"/>
                    </a:cubicBezTo>
                    <a:cubicBezTo>
                      <a:pt x="11" y="2"/>
                      <a:pt x="9" y="4"/>
                      <a:pt x="14" y="2"/>
                    </a:cubicBezTo>
                    <a:cubicBezTo>
                      <a:pt x="9" y="4"/>
                      <a:pt x="12" y="2"/>
                      <a:pt x="11" y="2"/>
                    </a:cubicBezTo>
                    <a:cubicBezTo>
                      <a:pt x="15" y="1"/>
                      <a:pt x="11" y="2"/>
                      <a:pt x="16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2" y="2"/>
                      <a:pt x="0" y="3"/>
                    </a:cubicBezTo>
                    <a:cubicBezTo>
                      <a:pt x="3" y="4"/>
                      <a:pt x="5" y="5"/>
                      <a:pt x="3" y="7"/>
                    </a:cubicBezTo>
                    <a:cubicBezTo>
                      <a:pt x="9" y="5"/>
                      <a:pt x="3" y="8"/>
                      <a:pt x="8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7"/>
                      <a:pt x="8" y="7"/>
                    </a:cubicBezTo>
                    <a:cubicBezTo>
                      <a:pt x="9" y="7"/>
                      <a:pt x="6" y="8"/>
                      <a:pt x="3" y="9"/>
                    </a:cubicBezTo>
                    <a:cubicBezTo>
                      <a:pt x="3" y="10"/>
                      <a:pt x="5" y="8"/>
                      <a:pt x="8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1"/>
                      <a:pt x="10" y="12"/>
                      <a:pt x="7" y="15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21" y="11"/>
                      <a:pt x="12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4" y="15"/>
                      <a:pt x="10" y="17"/>
                      <a:pt x="7" y="18"/>
                    </a:cubicBezTo>
                    <a:cubicBezTo>
                      <a:pt x="8" y="18"/>
                      <a:pt x="7" y="19"/>
                      <a:pt x="8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6"/>
                      <a:pt x="12" y="17"/>
                      <a:pt x="9" y="19"/>
                    </a:cubicBezTo>
                    <a:cubicBezTo>
                      <a:pt x="13" y="17"/>
                      <a:pt x="15" y="15"/>
                      <a:pt x="19" y="13"/>
                    </a:cubicBezTo>
                    <a:cubicBezTo>
                      <a:pt x="11" y="16"/>
                      <a:pt x="26" y="9"/>
                      <a:pt x="22" y="10"/>
                    </a:cubicBezTo>
                    <a:cubicBezTo>
                      <a:pt x="20" y="10"/>
                      <a:pt x="19" y="12"/>
                      <a:pt x="16" y="1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71"/>
              <p:cNvSpPr>
                <a:spLocks/>
              </p:cNvSpPr>
              <p:nvPr/>
            </p:nvSpPr>
            <p:spPr bwMode="auto">
              <a:xfrm>
                <a:off x="4576" y="31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72"/>
              <p:cNvSpPr>
                <a:spLocks/>
              </p:cNvSpPr>
              <p:nvPr/>
            </p:nvSpPr>
            <p:spPr bwMode="auto">
              <a:xfrm>
                <a:off x="4577" y="31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Rectangle 173"/>
              <p:cNvSpPr>
                <a:spLocks noChangeArrowheads="1"/>
              </p:cNvSpPr>
              <p:nvPr/>
            </p:nvSpPr>
            <p:spPr bwMode="auto">
              <a:xfrm>
                <a:off x="4578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74"/>
              <p:cNvSpPr>
                <a:spLocks/>
              </p:cNvSpPr>
              <p:nvPr/>
            </p:nvSpPr>
            <p:spPr bwMode="auto">
              <a:xfrm>
                <a:off x="4585" y="3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75"/>
              <p:cNvSpPr>
                <a:spLocks/>
              </p:cNvSpPr>
              <p:nvPr/>
            </p:nvSpPr>
            <p:spPr bwMode="auto">
              <a:xfrm>
                <a:off x="4581" y="315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76"/>
              <p:cNvSpPr>
                <a:spLocks/>
              </p:cNvSpPr>
              <p:nvPr/>
            </p:nvSpPr>
            <p:spPr bwMode="auto">
              <a:xfrm>
                <a:off x="4582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77"/>
              <p:cNvSpPr>
                <a:spLocks/>
              </p:cNvSpPr>
              <p:nvPr/>
            </p:nvSpPr>
            <p:spPr bwMode="auto">
              <a:xfrm>
                <a:off x="4559" y="3131"/>
                <a:ext cx="27" cy="26"/>
              </a:xfrm>
              <a:custGeom>
                <a:avLst/>
                <a:gdLst>
                  <a:gd name="T0" fmla="*/ 17 w 32"/>
                  <a:gd name="T1" fmla="*/ 3 h 32"/>
                  <a:gd name="T2" fmla="*/ 11 w 32"/>
                  <a:gd name="T3" fmla="*/ 0 h 32"/>
                  <a:gd name="T4" fmla="*/ 7 w 32"/>
                  <a:gd name="T5" fmla="*/ 1 h 32"/>
                  <a:gd name="T6" fmla="*/ 11 w 32"/>
                  <a:gd name="T7" fmla="*/ 3 h 32"/>
                  <a:gd name="T8" fmla="*/ 11 w 32"/>
                  <a:gd name="T9" fmla="*/ 7 h 32"/>
                  <a:gd name="T10" fmla="*/ 9 w 32"/>
                  <a:gd name="T11" fmla="*/ 10 h 32"/>
                  <a:gd name="T12" fmla="*/ 15 w 32"/>
                  <a:gd name="T13" fmla="*/ 13 h 32"/>
                  <a:gd name="T14" fmla="*/ 13 w 32"/>
                  <a:gd name="T15" fmla="*/ 14 h 32"/>
                  <a:gd name="T16" fmla="*/ 11 w 32"/>
                  <a:gd name="T17" fmla="*/ 16 h 32"/>
                  <a:gd name="T18" fmla="*/ 21 w 32"/>
                  <a:gd name="T19" fmla="*/ 16 h 32"/>
                  <a:gd name="T20" fmla="*/ 21 w 32"/>
                  <a:gd name="T21" fmla="*/ 18 h 32"/>
                  <a:gd name="T22" fmla="*/ 17 w 32"/>
                  <a:gd name="T23" fmla="*/ 19 h 32"/>
                  <a:gd name="T24" fmla="*/ 18 w 32"/>
                  <a:gd name="T25" fmla="*/ 21 h 32"/>
                  <a:gd name="T26" fmla="*/ 16 w 32"/>
                  <a:gd name="T27" fmla="*/ 23 h 32"/>
                  <a:gd name="T28" fmla="*/ 19 w 32"/>
                  <a:gd name="T29" fmla="*/ 25 h 32"/>
                  <a:gd name="T30" fmla="*/ 23 w 32"/>
                  <a:gd name="T31" fmla="*/ 25 h 32"/>
                  <a:gd name="T32" fmla="*/ 18 w 32"/>
                  <a:gd name="T33" fmla="*/ 27 h 32"/>
                  <a:gd name="T34" fmla="*/ 20 w 32"/>
                  <a:gd name="T35" fmla="*/ 27 h 32"/>
                  <a:gd name="T36" fmla="*/ 20 w 32"/>
                  <a:gd name="T37" fmla="*/ 32 h 32"/>
                  <a:gd name="T38" fmla="*/ 21 w 32"/>
                  <a:gd name="T39" fmla="*/ 29 h 32"/>
                  <a:gd name="T40" fmla="*/ 18 w 32"/>
                  <a:gd name="T41" fmla="*/ 30 h 32"/>
                  <a:gd name="T42" fmla="*/ 29 w 32"/>
                  <a:gd name="T43" fmla="*/ 27 h 32"/>
                  <a:gd name="T44" fmla="*/ 30 w 32"/>
                  <a:gd name="T45" fmla="*/ 26 h 32"/>
                  <a:gd name="T46" fmla="*/ 29 w 32"/>
                  <a:gd name="T47" fmla="*/ 25 h 32"/>
                  <a:gd name="T48" fmla="*/ 30 w 32"/>
                  <a:gd name="T49" fmla="*/ 24 h 32"/>
                  <a:gd name="T50" fmla="*/ 30 w 32"/>
                  <a:gd name="T51" fmla="*/ 22 h 32"/>
                  <a:gd name="T52" fmla="*/ 27 w 32"/>
                  <a:gd name="T53" fmla="*/ 21 h 32"/>
                  <a:gd name="T54" fmla="*/ 28 w 32"/>
                  <a:gd name="T55" fmla="*/ 21 h 32"/>
                  <a:gd name="T56" fmla="*/ 28 w 32"/>
                  <a:gd name="T57" fmla="*/ 20 h 32"/>
                  <a:gd name="T58" fmla="*/ 27 w 32"/>
                  <a:gd name="T59" fmla="*/ 19 h 32"/>
                  <a:gd name="T60" fmla="*/ 24 w 32"/>
                  <a:gd name="T61" fmla="*/ 18 h 32"/>
                  <a:gd name="T62" fmla="*/ 28 w 32"/>
                  <a:gd name="T63" fmla="*/ 18 h 32"/>
                  <a:gd name="T64" fmla="*/ 29 w 32"/>
                  <a:gd name="T65" fmla="*/ 16 h 32"/>
                  <a:gd name="T66" fmla="*/ 24 w 32"/>
                  <a:gd name="T67" fmla="*/ 16 h 32"/>
                  <a:gd name="T68" fmla="*/ 22 w 32"/>
                  <a:gd name="T69" fmla="*/ 14 h 32"/>
                  <a:gd name="T70" fmla="*/ 19 w 32"/>
                  <a:gd name="T71" fmla="*/ 11 h 32"/>
                  <a:gd name="T72" fmla="*/ 20 w 32"/>
                  <a:gd name="T73" fmla="*/ 11 h 32"/>
                  <a:gd name="T74" fmla="*/ 19 w 32"/>
                  <a:gd name="T75" fmla="*/ 8 h 32"/>
                  <a:gd name="T76" fmla="*/ 13 w 32"/>
                  <a:gd name="T77" fmla="*/ 8 h 32"/>
                  <a:gd name="T78" fmla="*/ 23 w 32"/>
                  <a:gd name="T7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32">
                    <a:moveTo>
                      <a:pt x="23" y="6"/>
                    </a:moveTo>
                    <a:cubicBezTo>
                      <a:pt x="22" y="5"/>
                      <a:pt x="21" y="4"/>
                      <a:pt x="17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5" y="1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6" y="3"/>
                      <a:pt x="9" y="0"/>
                      <a:pt x="7" y="1"/>
                    </a:cubicBezTo>
                    <a:cubicBezTo>
                      <a:pt x="8" y="2"/>
                      <a:pt x="17" y="4"/>
                      <a:pt x="15" y="4"/>
                    </a:cubicBezTo>
                    <a:cubicBezTo>
                      <a:pt x="15" y="4"/>
                      <a:pt x="13" y="4"/>
                      <a:pt x="11" y="3"/>
                    </a:cubicBezTo>
                    <a:cubicBezTo>
                      <a:pt x="10" y="4"/>
                      <a:pt x="17" y="5"/>
                      <a:pt x="18" y="6"/>
                    </a:cubicBezTo>
                    <a:cubicBezTo>
                      <a:pt x="0" y="3"/>
                      <a:pt x="22" y="8"/>
                      <a:pt x="11" y="7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0" y="9"/>
                      <a:pt x="14" y="10"/>
                      <a:pt x="9" y="10"/>
                    </a:cubicBezTo>
                    <a:cubicBezTo>
                      <a:pt x="19" y="11"/>
                      <a:pt x="4" y="12"/>
                      <a:pt x="17" y="12"/>
                    </a:cubicBezTo>
                    <a:cubicBezTo>
                      <a:pt x="13" y="13"/>
                      <a:pt x="18" y="13"/>
                      <a:pt x="15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1" y="13"/>
                      <a:pt x="19" y="14"/>
                      <a:pt x="13" y="14"/>
                    </a:cubicBezTo>
                    <a:cubicBezTo>
                      <a:pt x="12" y="15"/>
                      <a:pt x="16" y="14"/>
                      <a:pt x="20" y="15"/>
                    </a:cubicBezTo>
                    <a:cubicBezTo>
                      <a:pt x="18" y="16"/>
                      <a:pt x="16" y="15"/>
                      <a:pt x="11" y="16"/>
                    </a:cubicBezTo>
                    <a:cubicBezTo>
                      <a:pt x="17" y="16"/>
                      <a:pt x="14" y="16"/>
                      <a:pt x="17" y="17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0" y="17"/>
                      <a:pt x="25" y="17"/>
                      <a:pt x="27" y="17"/>
                    </a:cubicBezTo>
                    <a:cubicBezTo>
                      <a:pt x="20" y="18"/>
                      <a:pt x="27" y="17"/>
                      <a:pt x="21" y="18"/>
                    </a:cubicBezTo>
                    <a:cubicBezTo>
                      <a:pt x="18" y="17"/>
                      <a:pt x="18" y="17"/>
                      <a:pt x="14" y="17"/>
                    </a:cubicBezTo>
                    <a:cubicBezTo>
                      <a:pt x="13" y="18"/>
                      <a:pt x="14" y="19"/>
                      <a:pt x="17" y="19"/>
                    </a:cubicBezTo>
                    <a:cubicBezTo>
                      <a:pt x="16" y="20"/>
                      <a:pt x="14" y="19"/>
                      <a:pt x="13" y="20"/>
                    </a:cubicBezTo>
                    <a:cubicBezTo>
                      <a:pt x="11" y="21"/>
                      <a:pt x="20" y="20"/>
                      <a:pt x="18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9" y="21"/>
                      <a:pt x="13" y="23"/>
                      <a:pt x="16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1" y="24"/>
                      <a:pt x="25" y="23"/>
                      <a:pt x="19" y="25"/>
                    </a:cubicBezTo>
                    <a:cubicBezTo>
                      <a:pt x="24" y="24"/>
                      <a:pt x="28" y="24"/>
                      <a:pt x="28" y="24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4"/>
                      <a:pt x="17" y="26"/>
                      <a:pt x="14" y="25"/>
                    </a:cubicBezTo>
                    <a:cubicBezTo>
                      <a:pt x="17" y="26"/>
                      <a:pt x="14" y="27"/>
                      <a:pt x="18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24" y="26"/>
                      <a:pt x="20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9"/>
                      <a:pt x="12" y="32"/>
                      <a:pt x="20" y="32"/>
                    </a:cubicBezTo>
                    <a:cubicBezTo>
                      <a:pt x="22" y="31"/>
                      <a:pt x="28" y="29"/>
                      <a:pt x="30" y="29"/>
                    </a:cubicBezTo>
                    <a:cubicBezTo>
                      <a:pt x="28" y="29"/>
                      <a:pt x="23" y="29"/>
                      <a:pt x="21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2" y="29"/>
                      <a:pt x="20" y="29"/>
                      <a:pt x="18" y="30"/>
                    </a:cubicBezTo>
                    <a:cubicBezTo>
                      <a:pt x="15" y="30"/>
                      <a:pt x="22" y="28"/>
                      <a:pt x="19" y="28"/>
                    </a:cubicBezTo>
                    <a:cubicBezTo>
                      <a:pt x="24" y="27"/>
                      <a:pt x="25" y="28"/>
                      <a:pt x="29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6"/>
                      <a:pt x="30" y="26"/>
                    </a:cubicBezTo>
                    <a:cubicBezTo>
                      <a:pt x="24" y="27"/>
                      <a:pt x="32" y="25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6" y="26"/>
                      <a:pt x="26" y="25"/>
                      <a:pt x="25" y="25"/>
                    </a:cubicBezTo>
                    <a:cubicBezTo>
                      <a:pt x="29" y="24"/>
                      <a:pt x="28" y="24"/>
                      <a:pt x="30" y="24"/>
                    </a:cubicBezTo>
                    <a:cubicBezTo>
                      <a:pt x="28" y="24"/>
                      <a:pt x="23" y="24"/>
                      <a:pt x="23" y="24"/>
                    </a:cubicBezTo>
                    <a:cubicBezTo>
                      <a:pt x="28" y="23"/>
                      <a:pt x="25" y="23"/>
                      <a:pt x="30" y="22"/>
                    </a:cubicBezTo>
                    <a:cubicBezTo>
                      <a:pt x="25" y="23"/>
                      <a:pt x="28" y="21"/>
                      <a:pt x="25" y="22"/>
                    </a:cubicBezTo>
                    <a:cubicBezTo>
                      <a:pt x="24" y="22"/>
                      <a:pt x="24" y="21"/>
                      <a:pt x="27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5" y="21"/>
                      <a:pt x="28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22" y="20"/>
                      <a:pt x="27" y="19"/>
                    </a:cubicBezTo>
                    <a:cubicBezTo>
                      <a:pt x="24" y="19"/>
                      <a:pt x="24" y="19"/>
                      <a:pt x="18" y="20"/>
                    </a:cubicBezTo>
                    <a:cubicBezTo>
                      <a:pt x="20" y="19"/>
                      <a:pt x="24" y="19"/>
                      <a:pt x="24" y="18"/>
                    </a:cubicBezTo>
                    <a:cubicBezTo>
                      <a:pt x="19" y="19"/>
                      <a:pt x="25" y="18"/>
                      <a:pt x="22" y="18"/>
                    </a:cubicBezTo>
                    <a:cubicBezTo>
                      <a:pt x="27" y="18"/>
                      <a:pt x="24" y="18"/>
                      <a:pt x="28" y="18"/>
                    </a:cubicBezTo>
                    <a:cubicBezTo>
                      <a:pt x="31" y="17"/>
                      <a:pt x="24" y="17"/>
                      <a:pt x="25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7" y="16"/>
                      <a:pt x="23" y="16"/>
                      <a:pt x="27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4" y="15"/>
                      <a:pt x="28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9" y="14"/>
                      <a:pt x="22" y="13"/>
                      <a:pt x="16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6" y="12"/>
                      <a:pt x="20" y="11"/>
                    </a:cubicBezTo>
                    <a:cubicBezTo>
                      <a:pt x="19" y="10"/>
                      <a:pt x="24" y="11"/>
                      <a:pt x="25" y="11"/>
                    </a:cubicBezTo>
                    <a:cubicBezTo>
                      <a:pt x="17" y="9"/>
                      <a:pt x="31" y="10"/>
                      <a:pt x="19" y="8"/>
                    </a:cubicBezTo>
                    <a:cubicBezTo>
                      <a:pt x="19" y="8"/>
                      <a:pt x="17" y="8"/>
                      <a:pt x="17" y="9"/>
                    </a:cubicBezTo>
                    <a:cubicBezTo>
                      <a:pt x="16" y="8"/>
                      <a:pt x="13" y="8"/>
                      <a:pt x="13" y="8"/>
                    </a:cubicBezTo>
                    <a:cubicBezTo>
                      <a:pt x="13" y="7"/>
                      <a:pt x="17" y="8"/>
                      <a:pt x="15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0" y="9"/>
                      <a:pt x="13" y="4"/>
                      <a:pt x="23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78"/>
              <p:cNvSpPr>
                <a:spLocks/>
              </p:cNvSpPr>
              <p:nvPr/>
            </p:nvSpPr>
            <p:spPr bwMode="auto">
              <a:xfrm>
                <a:off x="4578" y="3140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79"/>
              <p:cNvSpPr>
                <a:spLocks/>
              </p:cNvSpPr>
              <p:nvPr/>
            </p:nvSpPr>
            <p:spPr bwMode="auto">
              <a:xfrm>
                <a:off x="4577" y="314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80"/>
              <p:cNvSpPr>
                <a:spLocks/>
              </p:cNvSpPr>
              <p:nvPr/>
            </p:nvSpPr>
            <p:spPr bwMode="auto">
              <a:xfrm>
                <a:off x="4577" y="3133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3" y="1"/>
                      <a:pt x="2" y="1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81"/>
              <p:cNvSpPr>
                <a:spLocks/>
              </p:cNvSpPr>
              <p:nvPr/>
            </p:nvSpPr>
            <p:spPr bwMode="auto">
              <a:xfrm>
                <a:off x="4575" y="313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82"/>
              <p:cNvSpPr>
                <a:spLocks/>
              </p:cNvSpPr>
              <p:nvPr/>
            </p:nvSpPr>
            <p:spPr bwMode="auto">
              <a:xfrm>
                <a:off x="4564" y="3113"/>
                <a:ext cx="17" cy="20"/>
              </a:xfrm>
              <a:custGeom>
                <a:avLst/>
                <a:gdLst>
                  <a:gd name="T0" fmla="*/ 17 w 21"/>
                  <a:gd name="T1" fmla="*/ 9 h 24"/>
                  <a:gd name="T2" fmla="*/ 15 w 21"/>
                  <a:gd name="T3" fmla="*/ 5 h 24"/>
                  <a:gd name="T4" fmla="*/ 18 w 21"/>
                  <a:gd name="T5" fmla="*/ 7 h 24"/>
                  <a:gd name="T6" fmla="*/ 14 w 21"/>
                  <a:gd name="T7" fmla="*/ 0 h 24"/>
                  <a:gd name="T8" fmla="*/ 10 w 21"/>
                  <a:gd name="T9" fmla="*/ 11 h 24"/>
                  <a:gd name="T10" fmla="*/ 7 w 21"/>
                  <a:gd name="T11" fmla="*/ 8 h 24"/>
                  <a:gd name="T12" fmla="*/ 10 w 21"/>
                  <a:gd name="T13" fmla="*/ 15 h 24"/>
                  <a:gd name="T14" fmla="*/ 5 w 21"/>
                  <a:gd name="T15" fmla="*/ 11 h 24"/>
                  <a:gd name="T16" fmla="*/ 6 w 21"/>
                  <a:gd name="T17" fmla="*/ 15 h 24"/>
                  <a:gd name="T18" fmla="*/ 8 w 21"/>
                  <a:gd name="T19" fmla="*/ 16 h 24"/>
                  <a:gd name="T20" fmla="*/ 7 w 21"/>
                  <a:gd name="T21" fmla="*/ 16 h 24"/>
                  <a:gd name="T22" fmla="*/ 8 w 21"/>
                  <a:gd name="T23" fmla="*/ 16 h 24"/>
                  <a:gd name="T24" fmla="*/ 8 w 21"/>
                  <a:gd name="T25" fmla="*/ 18 h 24"/>
                  <a:gd name="T26" fmla="*/ 6 w 21"/>
                  <a:gd name="T27" fmla="*/ 17 h 24"/>
                  <a:gd name="T28" fmla="*/ 8 w 21"/>
                  <a:gd name="T29" fmla="*/ 19 h 24"/>
                  <a:gd name="T30" fmla="*/ 5 w 21"/>
                  <a:gd name="T31" fmla="*/ 17 h 24"/>
                  <a:gd name="T32" fmla="*/ 9 w 21"/>
                  <a:gd name="T33" fmla="*/ 22 h 24"/>
                  <a:gd name="T34" fmla="*/ 12 w 21"/>
                  <a:gd name="T35" fmla="*/ 23 h 24"/>
                  <a:gd name="T36" fmla="*/ 10 w 21"/>
                  <a:gd name="T37" fmla="*/ 20 h 24"/>
                  <a:gd name="T38" fmla="*/ 10 w 21"/>
                  <a:gd name="T39" fmla="*/ 20 h 24"/>
                  <a:gd name="T40" fmla="*/ 9 w 21"/>
                  <a:gd name="T41" fmla="*/ 18 h 24"/>
                  <a:gd name="T42" fmla="*/ 14 w 21"/>
                  <a:gd name="T43" fmla="*/ 21 h 24"/>
                  <a:gd name="T44" fmla="*/ 18 w 21"/>
                  <a:gd name="T45" fmla="*/ 21 h 24"/>
                  <a:gd name="T46" fmla="*/ 18 w 21"/>
                  <a:gd name="T47" fmla="*/ 22 h 24"/>
                  <a:gd name="T48" fmla="*/ 17 w 21"/>
                  <a:gd name="T49" fmla="*/ 20 h 24"/>
                  <a:gd name="T50" fmla="*/ 14 w 21"/>
                  <a:gd name="T51" fmla="*/ 19 h 24"/>
                  <a:gd name="T52" fmla="*/ 9 w 21"/>
                  <a:gd name="T53" fmla="*/ 16 h 24"/>
                  <a:gd name="T54" fmla="*/ 9 w 21"/>
                  <a:gd name="T55" fmla="*/ 15 h 24"/>
                  <a:gd name="T56" fmla="*/ 14 w 21"/>
                  <a:gd name="T57" fmla="*/ 18 h 24"/>
                  <a:gd name="T58" fmla="*/ 12 w 21"/>
                  <a:gd name="T59" fmla="*/ 17 h 24"/>
                  <a:gd name="T60" fmla="*/ 17 w 21"/>
                  <a:gd name="T61" fmla="*/ 19 h 24"/>
                  <a:gd name="T62" fmla="*/ 12 w 21"/>
                  <a:gd name="T63" fmla="*/ 16 h 24"/>
                  <a:gd name="T64" fmla="*/ 14 w 21"/>
                  <a:gd name="T65" fmla="*/ 13 h 24"/>
                  <a:gd name="T66" fmla="*/ 16 w 21"/>
                  <a:gd name="T67" fmla="*/ 15 h 24"/>
                  <a:gd name="T68" fmla="*/ 13 w 21"/>
                  <a:gd name="T69" fmla="*/ 12 h 24"/>
                  <a:gd name="T70" fmla="*/ 16 w 21"/>
                  <a:gd name="T71" fmla="*/ 12 h 24"/>
                  <a:gd name="T72" fmla="*/ 14 w 21"/>
                  <a:gd name="T73" fmla="*/ 10 h 24"/>
                  <a:gd name="T74" fmla="*/ 16 w 21"/>
                  <a:gd name="T75" fmla="*/ 9 h 24"/>
                  <a:gd name="T76" fmla="*/ 16 w 21"/>
                  <a:gd name="T77" fmla="*/ 9 h 24"/>
                  <a:gd name="T78" fmla="*/ 13 w 21"/>
                  <a:gd name="T79" fmla="*/ 3 h 24"/>
                  <a:gd name="T80" fmla="*/ 17 w 21"/>
                  <a:gd name="T8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4">
                    <a:moveTo>
                      <a:pt x="17" y="9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7"/>
                      <a:pt x="16" y="4"/>
                      <a:pt x="18" y="7"/>
                    </a:cubicBezTo>
                    <a:cubicBezTo>
                      <a:pt x="15" y="2"/>
                      <a:pt x="19" y="6"/>
                      <a:pt x="14" y="0"/>
                    </a:cubicBezTo>
                    <a:cubicBezTo>
                      <a:pt x="13" y="4"/>
                      <a:pt x="6" y="3"/>
                      <a:pt x="10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3"/>
                      <a:pt x="0" y="7"/>
                      <a:pt x="10" y="15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1"/>
                      <a:pt x="12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8"/>
                      <a:pt x="9" y="18"/>
                      <a:pt x="8" y="18"/>
                    </a:cubicBezTo>
                    <a:cubicBezTo>
                      <a:pt x="6" y="17"/>
                      <a:pt x="7" y="17"/>
                      <a:pt x="6" y="17"/>
                    </a:cubicBezTo>
                    <a:cubicBezTo>
                      <a:pt x="4" y="16"/>
                      <a:pt x="8" y="18"/>
                      <a:pt x="8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7" y="19"/>
                      <a:pt x="0" y="18"/>
                      <a:pt x="9" y="22"/>
                    </a:cubicBezTo>
                    <a:cubicBezTo>
                      <a:pt x="10" y="22"/>
                      <a:pt x="12" y="22"/>
                      <a:pt x="12" y="23"/>
                    </a:cubicBezTo>
                    <a:cubicBezTo>
                      <a:pt x="16" y="23"/>
                      <a:pt x="12" y="22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2" y="16"/>
                      <a:pt x="12" y="21"/>
                      <a:pt x="9" y="18"/>
                    </a:cubicBezTo>
                    <a:cubicBezTo>
                      <a:pt x="12" y="20"/>
                      <a:pt x="12" y="20"/>
                      <a:pt x="14" y="21"/>
                    </a:cubicBezTo>
                    <a:cubicBezTo>
                      <a:pt x="21" y="24"/>
                      <a:pt x="10" y="18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8" y="21"/>
                      <a:pt x="17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0" y="17"/>
                      <a:pt x="9" y="16"/>
                    </a:cubicBezTo>
                    <a:cubicBezTo>
                      <a:pt x="12" y="18"/>
                      <a:pt x="7" y="15"/>
                      <a:pt x="9" y="15"/>
                    </a:cubicBezTo>
                    <a:cubicBezTo>
                      <a:pt x="13" y="17"/>
                      <a:pt x="12" y="17"/>
                      <a:pt x="14" y="18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5" y="18"/>
                      <a:pt x="17" y="19"/>
                    </a:cubicBezTo>
                    <a:cubicBezTo>
                      <a:pt x="15" y="18"/>
                      <a:pt x="15" y="18"/>
                      <a:pt x="12" y="16"/>
                    </a:cubicBezTo>
                    <a:cubicBezTo>
                      <a:pt x="16" y="18"/>
                      <a:pt x="16" y="16"/>
                      <a:pt x="14" y="13"/>
                    </a:cubicBezTo>
                    <a:cubicBezTo>
                      <a:pt x="14" y="13"/>
                      <a:pt x="17" y="15"/>
                      <a:pt x="16" y="15"/>
                    </a:cubicBezTo>
                    <a:cubicBezTo>
                      <a:pt x="17" y="16"/>
                      <a:pt x="15" y="14"/>
                      <a:pt x="13" y="12"/>
                    </a:cubicBezTo>
                    <a:cubicBezTo>
                      <a:pt x="12" y="10"/>
                      <a:pt x="14" y="10"/>
                      <a:pt x="16" y="12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6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1" y="3"/>
                      <a:pt x="13" y="3"/>
                    </a:cubicBezTo>
                    <a:cubicBezTo>
                      <a:pt x="15" y="6"/>
                      <a:pt x="15" y="6"/>
                      <a:pt x="17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83"/>
              <p:cNvSpPr>
                <a:spLocks/>
              </p:cNvSpPr>
              <p:nvPr/>
            </p:nvSpPr>
            <p:spPr bwMode="auto">
              <a:xfrm>
                <a:off x="4576" y="3112"/>
                <a:ext cx="4" cy="6"/>
              </a:xfrm>
              <a:custGeom>
                <a:avLst/>
                <a:gdLst>
                  <a:gd name="T0" fmla="*/ 2 w 5"/>
                  <a:gd name="T1" fmla="*/ 3 h 8"/>
                  <a:gd name="T2" fmla="*/ 4 w 5"/>
                  <a:gd name="T3" fmla="*/ 7 h 8"/>
                  <a:gd name="T4" fmla="*/ 1 w 5"/>
                  <a:gd name="T5" fmla="*/ 1 h 8"/>
                  <a:gd name="T6" fmla="*/ 1 w 5"/>
                  <a:gd name="T7" fmla="*/ 2 h 8"/>
                  <a:gd name="T8" fmla="*/ 2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3"/>
                      <a:pt x="1" y="1"/>
                    </a:cubicBezTo>
                    <a:cubicBezTo>
                      <a:pt x="1" y="2"/>
                      <a:pt x="0" y="0"/>
                      <a:pt x="1" y="2"/>
                    </a:cubicBezTo>
                    <a:cubicBezTo>
                      <a:pt x="2" y="3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84"/>
              <p:cNvSpPr>
                <a:spLocks/>
              </p:cNvSpPr>
              <p:nvPr/>
            </p:nvSpPr>
            <p:spPr bwMode="auto">
              <a:xfrm>
                <a:off x="4576" y="3102"/>
                <a:ext cx="10" cy="17"/>
              </a:xfrm>
              <a:custGeom>
                <a:avLst/>
                <a:gdLst>
                  <a:gd name="T0" fmla="*/ 9 w 13"/>
                  <a:gd name="T1" fmla="*/ 11 h 21"/>
                  <a:gd name="T2" fmla="*/ 8 w 13"/>
                  <a:gd name="T3" fmla="*/ 8 h 21"/>
                  <a:gd name="T4" fmla="*/ 3 w 13"/>
                  <a:gd name="T5" fmla="*/ 9 h 21"/>
                  <a:gd name="T6" fmla="*/ 5 w 13"/>
                  <a:gd name="T7" fmla="*/ 15 h 21"/>
                  <a:gd name="T8" fmla="*/ 3 w 13"/>
                  <a:gd name="T9" fmla="*/ 12 h 21"/>
                  <a:gd name="T10" fmla="*/ 4 w 13"/>
                  <a:gd name="T11" fmla="*/ 17 h 21"/>
                  <a:gd name="T12" fmla="*/ 4 w 13"/>
                  <a:gd name="T13" fmla="*/ 15 h 21"/>
                  <a:gd name="T14" fmla="*/ 5 w 13"/>
                  <a:gd name="T15" fmla="*/ 17 h 21"/>
                  <a:gd name="T16" fmla="*/ 5 w 13"/>
                  <a:gd name="T17" fmla="*/ 15 h 21"/>
                  <a:gd name="T18" fmla="*/ 6 w 13"/>
                  <a:gd name="T19" fmla="*/ 18 h 21"/>
                  <a:gd name="T20" fmla="*/ 5 w 13"/>
                  <a:gd name="T21" fmla="*/ 12 h 21"/>
                  <a:gd name="T22" fmla="*/ 8 w 13"/>
                  <a:gd name="T23" fmla="*/ 17 h 21"/>
                  <a:gd name="T24" fmla="*/ 10 w 13"/>
                  <a:gd name="T25" fmla="*/ 18 h 21"/>
                  <a:gd name="T26" fmla="*/ 9 w 13"/>
                  <a:gd name="T27" fmla="*/ 16 h 21"/>
                  <a:gd name="T28" fmla="*/ 7 w 13"/>
                  <a:gd name="T29" fmla="*/ 12 h 21"/>
                  <a:gd name="T30" fmla="*/ 10 w 13"/>
                  <a:gd name="T31" fmla="*/ 18 h 21"/>
                  <a:gd name="T32" fmla="*/ 12 w 13"/>
                  <a:gd name="T33" fmla="*/ 14 h 21"/>
                  <a:gd name="T34" fmla="*/ 11 w 13"/>
                  <a:gd name="T35" fmla="*/ 7 h 21"/>
                  <a:gd name="T36" fmla="*/ 12 w 13"/>
                  <a:gd name="T37" fmla="*/ 12 h 21"/>
                  <a:gd name="T38" fmla="*/ 13 w 13"/>
                  <a:gd name="T39" fmla="*/ 13 h 21"/>
                  <a:gd name="T40" fmla="*/ 12 w 13"/>
                  <a:gd name="T41" fmla="*/ 3 h 21"/>
                  <a:gd name="T42" fmla="*/ 9 w 13"/>
                  <a:gd name="T4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21">
                    <a:moveTo>
                      <a:pt x="9" y="11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5" y="11"/>
                      <a:pt x="3" y="9"/>
                    </a:cubicBezTo>
                    <a:cubicBezTo>
                      <a:pt x="2" y="8"/>
                      <a:pt x="5" y="14"/>
                      <a:pt x="5" y="15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4"/>
                      <a:pt x="0" y="11"/>
                      <a:pt x="4" y="17"/>
                    </a:cubicBezTo>
                    <a:cubicBezTo>
                      <a:pt x="4" y="17"/>
                      <a:pt x="3" y="14"/>
                      <a:pt x="4" y="1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9" y="21"/>
                      <a:pt x="3" y="10"/>
                      <a:pt x="5" y="12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5"/>
                      <a:pt x="10" y="18"/>
                    </a:cubicBezTo>
                    <a:cubicBezTo>
                      <a:pt x="10" y="18"/>
                      <a:pt x="9" y="15"/>
                      <a:pt x="9" y="16"/>
                    </a:cubicBezTo>
                    <a:cubicBezTo>
                      <a:pt x="9" y="16"/>
                      <a:pt x="8" y="14"/>
                      <a:pt x="7" y="12"/>
                    </a:cubicBezTo>
                    <a:cubicBezTo>
                      <a:pt x="7" y="8"/>
                      <a:pt x="9" y="16"/>
                      <a:pt x="10" y="18"/>
                    </a:cubicBezTo>
                    <a:cubicBezTo>
                      <a:pt x="9" y="13"/>
                      <a:pt x="11" y="9"/>
                      <a:pt x="12" y="14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2" y="8"/>
                      <a:pt x="12" y="10"/>
                      <a:pt x="12" y="12"/>
                    </a:cubicBezTo>
                    <a:cubicBezTo>
                      <a:pt x="13" y="12"/>
                      <a:pt x="13" y="14"/>
                      <a:pt x="13" y="13"/>
                    </a:cubicBezTo>
                    <a:cubicBezTo>
                      <a:pt x="12" y="10"/>
                      <a:pt x="12" y="5"/>
                      <a:pt x="12" y="3"/>
                    </a:cubicBezTo>
                    <a:cubicBezTo>
                      <a:pt x="9" y="0"/>
                      <a:pt x="11" y="11"/>
                      <a:pt x="9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85"/>
              <p:cNvSpPr>
                <a:spLocks/>
              </p:cNvSpPr>
              <p:nvPr/>
            </p:nvSpPr>
            <p:spPr bwMode="auto">
              <a:xfrm>
                <a:off x="4582" y="310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86"/>
              <p:cNvSpPr>
                <a:spLocks/>
              </p:cNvSpPr>
              <p:nvPr/>
            </p:nvSpPr>
            <p:spPr bwMode="auto">
              <a:xfrm>
                <a:off x="5284" y="285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87"/>
              <p:cNvSpPr>
                <a:spLocks/>
              </p:cNvSpPr>
              <p:nvPr/>
            </p:nvSpPr>
            <p:spPr bwMode="auto">
              <a:xfrm>
                <a:off x="5284" y="2856"/>
                <a:ext cx="10" cy="10"/>
              </a:xfrm>
              <a:custGeom>
                <a:avLst/>
                <a:gdLst>
                  <a:gd name="T0" fmla="*/ 12 w 12"/>
                  <a:gd name="T1" fmla="*/ 11 h 12"/>
                  <a:gd name="T2" fmla="*/ 11 w 12"/>
                  <a:gd name="T3" fmla="*/ 10 h 12"/>
                  <a:gd name="T4" fmla="*/ 0 w 12"/>
                  <a:gd name="T5" fmla="*/ 0 h 12"/>
                  <a:gd name="T6" fmla="*/ 5 w 12"/>
                  <a:gd name="T7" fmla="*/ 8 h 12"/>
                  <a:gd name="T8" fmla="*/ 4 w 12"/>
                  <a:gd name="T9" fmla="*/ 4 h 12"/>
                  <a:gd name="T10" fmla="*/ 8 w 12"/>
                  <a:gd name="T11" fmla="*/ 10 h 12"/>
                  <a:gd name="T12" fmla="*/ 8 w 12"/>
                  <a:gd name="T13" fmla="*/ 8 h 12"/>
                  <a:gd name="T14" fmla="*/ 12 w 12"/>
                  <a:gd name="T15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12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4" y="2"/>
                      <a:pt x="6" y="4"/>
                      <a:pt x="0" y="0"/>
                    </a:cubicBezTo>
                    <a:cubicBezTo>
                      <a:pt x="1" y="1"/>
                      <a:pt x="3" y="5"/>
                      <a:pt x="5" y="8"/>
                    </a:cubicBezTo>
                    <a:cubicBezTo>
                      <a:pt x="5" y="7"/>
                      <a:pt x="3" y="4"/>
                      <a:pt x="4" y="4"/>
                    </a:cubicBezTo>
                    <a:cubicBezTo>
                      <a:pt x="6" y="7"/>
                      <a:pt x="6" y="7"/>
                      <a:pt x="8" y="10"/>
                    </a:cubicBezTo>
                    <a:cubicBezTo>
                      <a:pt x="11" y="12"/>
                      <a:pt x="7" y="8"/>
                      <a:pt x="8" y="8"/>
                    </a:cubicBezTo>
                    <a:lnTo>
                      <a:pt x="12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88"/>
              <p:cNvSpPr>
                <a:spLocks/>
              </p:cNvSpPr>
              <p:nvPr/>
            </p:nvSpPr>
            <p:spPr bwMode="auto">
              <a:xfrm>
                <a:off x="5288" y="2859"/>
                <a:ext cx="3" cy="3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89"/>
              <p:cNvSpPr>
                <a:spLocks/>
              </p:cNvSpPr>
              <p:nvPr/>
            </p:nvSpPr>
            <p:spPr bwMode="auto">
              <a:xfrm>
                <a:off x="5287" y="2856"/>
                <a:ext cx="3" cy="4"/>
              </a:xfrm>
              <a:custGeom>
                <a:avLst/>
                <a:gdLst>
                  <a:gd name="T0" fmla="*/ 1 w 4"/>
                  <a:gd name="T1" fmla="*/ 2 h 5"/>
                  <a:gd name="T2" fmla="*/ 4 w 4"/>
                  <a:gd name="T3" fmla="*/ 5 h 5"/>
                  <a:gd name="T4" fmla="*/ 0 w 4"/>
                  <a:gd name="T5" fmla="*/ 0 h 5"/>
                  <a:gd name="T6" fmla="*/ 1 w 4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2" y="2"/>
                      <a:pt x="4" y="5"/>
                      <a:pt x="4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90"/>
              <p:cNvSpPr>
                <a:spLocks/>
              </p:cNvSpPr>
              <p:nvPr/>
            </p:nvSpPr>
            <p:spPr bwMode="auto">
              <a:xfrm>
                <a:off x="5289" y="2856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91"/>
              <p:cNvSpPr>
                <a:spLocks/>
              </p:cNvSpPr>
              <p:nvPr/>
            </p:nvSpPr>
            <p:spPr bwMode="auto">
              <a:xfrm>
                <a:off x="5289" y="2854"/>
                <a:ext cx="6" cy="8"/>
              </a:xfrm>
              <a:custGeom>
                <a:avLst/>
                <a:gdLst>
                  <a:gd name="T0" fmla="*/ 2 w 7"/>
                  <a:gd name="T1" fmla="*/ 2 h 10"/>
                  <a:gd name="T2" fmla="*/ 1 w 7"/>
                  <a:gd name="T3" fmla="*/ 3 h 10"/>
                  <a:gd name="T4" fmla="*/ 1 w 7"/>
                  <a:gd name="T5" fmla="*/ 3 h 10"/>
                  <a:gd name="T6" fmla="*/ 5 w 7"/>
                  <a:gd name="T7" fmla="*/ 7 h 10"/>
                  <a:gd name="T8" fmla="*/ 4 w 7"/>
                  <a:gd name="T9" fmla="*/ 8 h 10"/>
                  <a:gd name="T10" fmla="*/ 7 w 7"/>
                  <a:gd name="T11" fmla="*/ 10 h 10"/>
                  <a:gd name="T12" fmla="*/ 2 w 7"/>
                  <a:gd name="T13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0" y="0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6" y="8"/>
                      <a:pt x="5" y="7"/>
                    </a:cubicBezTo>
                    <a:cubicBezTo>
                      <a:pt x="5" y="8"/>
                      <a:pt x="2" y="5"/>
                      <a:pt x="4" y="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3" y="3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92"/>
              <p:cNvSpPr>
                <a:spLocks/>
              </p:cNvSpPr>
              <p:nvPr/>
            </p:nvSpPr>
            <p:spPr bwMode="auto">
              <a:xfrm>
                <a:off x="5290" y="2856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93"/>
              <p:cNvSpPr>
                <a:spLocks/>
              </p:cNvSpPr>
              <p:nvPr/>
            </p:nvSpPr>
            <p:spPr bwMode="auto">
              <a:xfrm>
                <a:off x="5289" y="285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94"/>
              <p:cNvSpPr>
                <a:spLocks/>
              </p:cNvSpPr>
              <p:nvPr/>
            </p:nvSpPr>
            <p:spPr bwMode="auto">
              <a:xfrm>
                <a:off x="5290" y="2854"/>
                <a:ext cx="9" cy="7"/>
              </a:xfrm>
              <a:custGeom>
                <a:avLst/>
                <a:gdLst>
                  <a:gd name="T0" fmla="*/ 2 w 11"/>
                  <a:gd name="T1" fmla="*/ 0 h 9"/>
                  <a:gd name="T2" fmla="*/ 4 w 11"/>
                  <a:gd name="T3" fmla="*/ 4 h 9"/>
                  <a:gd name="T4" fmla="*/ 11 w 11"/>
                  <a:gd name="T5" fmla="*/ 9 h 9"/>
                  <a:gd name="T6" fmla="*/ 10 w 11"/>
                  <a:gd name="T7" fmla="*/ 7 h 9"/>
                  <a:gd name="T8" fmla="*/ 2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0"/>
                    </a:moveTo>
                    <a:cubicBezTo>
                      <a:pt x="6" y="5"/>
                      <a:pt x="0" y="1"/>
                      <a:pt x="4" y="4"/>
                    </a:cubicBezTo>
                    <a:cubicBezTo>
                      <a:pt x="4" y="4"/>
                      <a:pt x="8" y="6"/>
                      <a:pt x="11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95"/>
              <p:cNvSpPr>
                <a:spLocks/>
              </p:cNvSpPr>
              <p:nvPr/>
            </p:nvSpPr>
            <p:spPr bwMode="auto">
              <a:xfrm>
                <a:off x="5301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96"/>
              <p:cNvSpPr>
                <a:spLocks/>
              </p:cNvSpPr>
              <p:nvPr/>
            </p:nvSpPr>
            <p:spPr bwMode="auto">
              <a:xfrm>
                <a:off x="5295" y="2853"/>
                <a:ext cx="11" cy="10"/>
              </a:xfrm>
              <a:custGeom>
                <a:avLst/>
                <a:gdLst>
                  <a:gd name="T0" fmla="*/ 4 w 14"/>
                  <a:gd name="T1" fmla="*/ 0 h 12"/>
                  <a:gd name="T2" fmla="*/ 8 w 14"/>
                  <a:gd name="T3" fmla="*/ 6 h 12"/>
                  <a:gd name="T4" fmla="*/ 4 w 14"/>
                  <a:gd name="T5" fmla="*/ 2 h 12"/>
                  <a:gd name="T6" fmla="*/ 5 w 14"/>
                  <a:gd name="T7" fmla="*/ 5 h 12"/>
                  <a:gd name="T8" fmla="*/ 1 w 14"/>
                  <a:gd name="T9" fmla="*/ 1 h 12"/>
                  <a:gd name="T10" fmla="*/ 4 w 14"/>
                  <a:gd name="T11" fmla="*/ 6 h 12"/>
                  <a:gd name="T12" fmla="*/ 0 w 14"/>
                  <a:gd name="T13" fmla="*/ 4 h 12"/>
                  <a:gd name="T14" fmla="*/ 6 w 14"/>
                  <a:gd name="T15" fmla="*/ 8 h 12"/>
                  <a:gd name="T16" fmla="*/ 6 w 14"/>
                  <a:gd name="T17" fmla="*/ 7 h 12"/>
                  <a:gd name="T18" fmla="*/ 8 w 14"/>
                  <a:gd name="T19" fmla="*/ 10 h 12"/>
                  <a:gd name="T20" fmla="*/ 14 w 14"/>
                  <a:gd name="T21" fmla="*/ 11 h 12"/>
                  <a:gd name="T22" fmla="*/ 4 w 14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2">
                    <a:moveTo>
                      <a:pt x="4" y="0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3" y="2"/>
                      <a:pt x="6" y="5"/>
                      <a:pt x="5" y="5"/>
                    </a:cubicBezTo>
                    <a:cubicBezTo>
                      <a:pt x="0" y="1"/>
                      <a:pt x="6" y="4"/>
                      <a:pt x="1" y="1"/>
                    </a:cubicBezTo>
                    <a:cubicBezTo>
                      <a:pt x="1" y="1"/>
                      <a:pt x="1" y="2"/>
                      <a:pt x="4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2" y="4"/>
                      <a:pt x="6" y="7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13" y="12"/>
                      <a:pt x="14" y="11"/>
                    </a:cubicBezTo>
                    <a:cubicBezTo>
                      <a:pt x="14" y="9"/>
                      <a:pt x="6" y="3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97"/>
              <p:cNvSpPr>
                <a:spLocks/>
              </p:cNvSpPr>
              <p:nvPr/>
            </p:nvSpPr>
            <p:spPr bwMode="auto">
              <a:xfrm>
                <a:off x="5302" y="2856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98"/>
              <p:cNvSpPr>
                <a:spLocks/>
              </p:cNvSpPr>
              <p:nvPr/>
            </p:nvSpPr>
            <p:spPr bwMode="auto">
              <a:xfrm>
                <a:off x="5299" y="2849"/>
                <a:ext cx="11" cy="10"/>
              </a:xfrm>
              <a:custGeom>
                <a:avLst/>
                <a:gdLst>
                  <a:gd name="T0" fmla="*/ 0 w 14"/>
                  <a:gd name="T1" fmla="*/ 2 h 12"/>
                  <a:gd name="T2" fmla="*/ 2 w 14"/>
                  <a:gd name="T3" fmla="*/ 6 h 12"/>
                  <a:gd name="T4" fmla="*/ 0 w 14"/>
                  <a:gd name="T5" fmla="*/ 4 h 12"/>
                  <a:gd name="T6" fmla="*/ 4 w 14"/>
                  <a:gd name="T7" fmla="*/ 7 h 12"/>
                  <a:gd name="T8" fmla="*/ 3 w 14"/>
                  <a:gd name="T9" fmla="*/ 4 h 12"/>
                  <a:gd name="T10" fmla="*/ 10 w 14"/>
                  <a:gd name="T11" fmla="*/ 9 h 12"/>
                  <a:gd name="T12" fmla="*/ 8 w 14"/>
                  <a:gd name="T13" fmla="*/ 9 h 12"/>
                  <a:gd name="T14" fmla="*/ 9 w 14"/>
                  <a:gd name="T15" fmla="*/ 5 h 12"/>
                  <a:gd name="T16" fmla="*/ 7 w 14"/>
                  <a:gd name="T17" fmla="*/ 5 h 12"/>
                  <a:gd name="T18" fmla="*/ 6 w 14"/>
                  <a:gd name="T19" fmla="*/ 3 h 12"/>
                  <a:gd name="T20" fmla="*/ 0 w 14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7"/>
                      <a:pt x="4" y="7"/>
                    </a:cubicBezTo>
                    <a:cubicBezTo>
                      <a:pt x="9" y="11"/>
                      <a:pt x="3" y="5"/>
                      <a:pt x="3" y="4"/>
                    </a:cubicBezTo>
                    <a:cubicBezTo>
                      <a:pt x="6" y="4"/>
                      <a:pt x="5" y="6"/>
                      <a:pt x="10" y="9"/>
                    </a:cubicBezTo>
                    <a:cubicBezTo>
                      <a:pt x="9" y="9"/>
                      <a:pt x="8" y="8"/>
                      <a:pt x="8" y="9"/>
                    </a:cubicBezTo>
                    <a:cubicBezTo>
                      <a:pt x="14" y="12"/>
                      <a:pt x="10" y="7"/>
                      <a:pt x="9" y="5"/>
                    </a:cubicBezTo>
                    <a:cubicBezTo>
                      <a:pt x="8" y="5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99"/>
              <p:cNvSpPr>
                <a:spLocks/>
              </p:cNvSpPr>
              <p:nvPr/>
            </p:nvSpPr>
            <p:spPr bwMode="auto">
              <a:xfrm>
                <a:off x="5296" y="2851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200"/>
              <p:cNvSpPr>
                <a:spLocks/>
              </p:cNvSpPr>
              <p:nvPr/>
            </p:nvSpPr>
            <p:spPr bwMode="auto">
              <a:xfrm>
                <a:off x="5306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201"/>
              <p:cNvSpPr>
                <a:spLocks/>
              </p:cNvSpPr>
              <p:nvPr/>
            </p:nvSpPr>
            <p:spPr bwMode="auto">
              <a:xfrm>
                <a:off x="5299" y="2848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202"/>
              <p:cNvSpPr>
                <a:spLocks/>
              </p:cNvSpPr>
              <p:nvPr/>
            </p:nvSpPr>
            <p:spPr bwMode="auto">
              <a:xfrm>
                <a:off x="5299" y="2825"/>
                <a:ext cx="23" cy="29"/>
              </a:xfrm>
              <a:custGeom>
                <a:avLst/>
                <a:gdLst>
                  <a:gd name="T0" fmla="*/ 26 w 28"/>
                  <a:gd name="T1" fmla="*/ 3 h 35"/>
                  <a:gd name="T2" fmla="*/ 23 w 28"/>
                  <a:gd name="T3" fmla="*/ 4 h 35"/>
                  <a:gd name="T4" fmla="*/ 19 w 28"/>
                  <a:gd name="T5" fmla="*/ 1 h 35"/>
                  <a:gd name="T6" fmla="*/ 12 w 28"/>
                  <a:gd name="T7" fmla="*/ 0 h 35"/>
                  <a:gd name="T8" fmla="*/ 14 w 28"/>
                  <a:gd name="T9" fmla="*/ 3 h 35"/>
                  <a:gd name="T10" fmla="*/ 11 w 28"/>
                  <a:gd name="T11" fmla="*/ 2 h 35"/>
                  <a:gd name="T12" fmla="*/ 12 w 28"/>
                  <a:gd name="T13" fmla="*/ 7 h 35"/>
                  <a:gd name="T14" fmla="*/ 13 w 28"/>
                  <a:gd name="T15" fmla="*/ 11 h 35"/>
                  <a:gd name="T16" fmla="*/ 5 w 28"/>
                  <a:gd name="T17" fmla="*/ 22 h 35"/>
                  <a:gd name="T18" fmla="*/ 10 w 28"/>
                  <a:gd name="T19" fmla="*/ 26 h 35"/>
                  <a:gd name="T20" fmla="*/ 6 w 28"/>
                  <a:gd name="T21" fmla="*/ 24 h 35"/>
                  <a:gd name="T22" fmla="*/ 7 w 28"/>
                  <a:gd name="T23" fmla="*/ 23 h 35"/>
                  <a:gd name="T24" fmla="*/ 3 w 28"/>
                  <a:gd name="T25" fmla="*/ 25 h 35"/>
                  <a:gd name="T26" fmla="*/ 10 w 28"/>
                  <a:gd name="T27" fmla="*/ 30 h 35"/>
                  <a:gd name="T28" fmla="*/ 2 w 28"/>
                  <a:gd name="T29" fmla="*/ 26 h 35"/>
                  <a:gd name="T30" fmla="*/ 5 w 28"/>
                  <a:gd name="T31" fmla="*/ 31 h 35"/>
                  <a:gd name="T32" fmla="*/ 10 w 28"/>
                  <a:gd name="T33" fmla="*/ 32 h 35"/>
                  <a:gd name="T34" fmla="*/ 12 w 28"/>
                  <a:gd name="T35" fmla="*/ 35 h 35"/>
                  <a:gd name="T36" fmla="*/ 10 w 28"/>
                  <a:gd name="T37" fmla="*/ 23 h 35"/>
                  <a:gd name="T38" fmla="*/ 13 w 28"/>
                  <a:gd name="T39" fmla="*/ 25 h 35"/>
                  <a:gd name="T40" fmla="*/ 19 w 28"/>
                  <a:gd name="T41" fmla="*/ 22 h 35"/>
                  <a:gd name="T42" fmla="*/ 14 w 28"/>
                  <a:gd name="T43" fmla="*/ 17 h 35"/>
                  <a:gd name="T44" fmla="*/ 17 w 28"/>
                  <a:gd name="T45" fmla="*/ 17 h 35"/>
                  <a:gd name="T46" fmla="*/ 14 w 28"/>
                  <a:gd name="T47" fmla="*/ 16 h 35"/>
                  <a:gd name="T48" fmla="*/ 19 w 28"/>
                  <a:gd name="T49" fmla="*/ 16 h 35"/>
                  <a:gd name="T50" fmla="*/ 12 w 28"/>
                  <a:gd name="T51" fmla="*/ 12 h 35"/>
                  <a:gd name="T52" fmla="*/ 23 w 28"/>
                  <a:gd name="T53" fmla="*/ 14 h 35"/>
                  <a:gd name="T54" fmla="*/ 19 w 28"/>
                  <a:gd name="T55" fmla="*/ 13 h 35"/>
                  <a:gd name="T56" fmla="*/ 16 w 28"/>
                  <a:gd name="T57" fmla="*/ 11 h 35"/>
                  <a:gd name="T58" fmla="*/ 23 w 28"/>
                  <a:gd name="T59" fmla="*/ 13 h 35"/>
                  <a:gd name="T60" fmla="*/ 19 w 28"/>
                  <a:gd name="T61" fmla="*/ 8 h 35"/>
                  <a:gd name="T62" fmla="*/ 16 w 28"/>
                  <a:gd name="T63" fmla="*/ 8 h 35"/>
                  <a:gd name="T64" fmla="*/ 18 w 28"/>
                  <a:gd name="T65" fmla="*/ 5 h 35"/>
                  <a:gd name="T66" fmla="*/ 24 w 28"/>
                  <a:gd name="T67" fmla="*/ 8 h 35"/>
                  <a:gd name="T68" fmla="*/ 28 w 28"/>
                  <a:gd name="T69" fmla="*/ 8 h 35"/>
                  <a:gd name="T70" fmla="*/ 20 w 28"/>
                  <a:gd name="T71" fmla="*/ 3 h 35"/>
                  <a:gd name="T72" fmla="*/ 26 w 28"/>
                  <a:gd name="T7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35">
                    <a:moveTo>
                      <a:pt x="26" y="3"/>
                    </a:moveTo>
                    <a:cubicBezTo>
                      <a:pt x="24" y="3"/>
                      <a:pt x="22" y="3"/>
                      <a:pt x="23" y="4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6" y="2"/>
                      <a:pt x="15" y="1"/>
                      <a:pt x="12" y="0"/>
                    </a:cubicBezTo>
                    <a:cubicBezTo>
                      <a:pt x="11" y="1"/>
                      <a:pt x="15" y="2"/>
                      <a:pt x="14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4"/>
                      <a:pt x="15" y="7"/>
                      <a:pt x="12" y="7"/>
                    </a:cubicBezTo>
                    <a:cubicBezTo>
                      <a:pt x="10" y="8"/>
                      <a:pt x="12" y="9"/>
                      <a:pt x="13" y="11"/>
                    </a:cubicBezTo>
                    <a:cubicBezTo>
                      <a:pt x="9" y="14"/>
                      <a:pt x="10" y="19"/>
                      <a:pt x="5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6"/>
                      <a:pt x="6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10" y="30"/>
                    </a:cubicBezTo>
                    <a:cubicBezTo>
                      <a:pt x="4" y="26"/>
                      <a:pt x="9" y="31"/>
                      <a:pt x="2" y="26"/>
                    </a:cubicBezTo>
                    <a:cubicBezTo>
                      <a:pt x="0" y="26"/>
                      <a:pt x="7" y="30"/>
                      <a:pt x="5" y="31"/>
                    </a:cubicBezTo>
                    <a:cubicBezTo>
                      <a:pt x="9" y="33"/>
                      <a:pt x="8" y="31"/>
                      <a:pt x="10" y="32"/>
                    </a:cubicBezTo>
                    <a:cubicBezTo>
                      <a:pt x="13" y="35"/>
                      <a:pt x="8" y="33"/>
                      <a:pt x="12" y="35"/>
                    </a:cubicBezTo>
                    <a:cubicBezTo>
                      <a:pt x="15" y="35"/>
                      <a:pt x="10" y="27"/>
                      <a:pt x="10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2"/>
                      <a:pt x="12" y="20"/>
                      <a:pt x="19" y="22"/>
                    </a:cubicBezTo>
                    <a:cubicBezTo>
                      <a:pt x="15" y="20"/>
                      <a:pt x="22" y="21"/>
                      <a:pt x="14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8" y="17"/>
                      <a:pt x="19" y="16"/>
                    </a:cubicBezTo>
                    <a:cubicBezTo>
                      <a:pt x="15" y="15"/>
                      <a:pt x="14" y="14"/>
                      <a:pt x="12" y="12"/>
                    </a:cubicBezTo>
                    <a:cubicBezTo>
                      <a:pt x="16" y="13"/>
                      <a:pt x="20" y="14"/>
                      <a:pt x="23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2"/>
                      <a:pt x="17" y="11"/>
                      <a:pt x="16" y="11"/>
                    </a:cubicBezTo>
                    <a:cubicBezTo>
                      <a:pt x="16" y="10"/>
                      <a:pt x="21" y="12"/>
                      <a:pt x="23" y="13"/>
                    </a:cubicBezTo>
                    <a:cubicBezTo>
                      <a:pt x="25" y="12"/>
                      <a:pt x="16" y="8"/>
                      <a:pt x="1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6"/>
                      <a:pt x="19" y="6"/>
                      <a:pt x="18" y="5"/>
                    </a:cubicBezTo>
                    <a:cubicBezTo>
                      <a:pt x="24" y="5"/>
                      <a:pt x="22" y="7"/>
                      <a:pt x="24" y="8"/>
                    </a:cubicBezTo>
                    <a:cubicBezTo>
                      <a:pt x="26" y="8"/>
                      <a:pt x="26" y="8"/>
                      <a:pt x="28" y="8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6" y="5"/>
                      <a:pt x="26" y="3"/>
                      <a:pt x="2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203"/>
              <p:cNvSpPr>
                <a:spLocks/>
              </p:cNvSpPr>
              <p:nvPr/>
            </p:nvSpPr>
            <p:spPr bwMode="auto">
              <a:xfrm>
                <a:off x="5322" y="28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204"/>
              <p:cNvSpPr>
                <a:spLocks/>
              </p:cNvSpPr>
              <p:nvPr/>
            </p:nvSpPr>
            <p:spPr bwMode="auto">
              <a:xfrm>
                <a:off x="5320" y="28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3" name="Group 406"/>
            <p:cNvGrpSpPr>
              <a:grpSpLocks/>
            </p:cNvGrpSpPr>
            <p:nvPr/>
          </p:nvGrpSpPr>
          <p:grpSpPr bwMode="auto">
            <a:xfrm>
              <a:off x="4604" y="2603"/>
              <a:ext cx="733" cy="589"/>
              <a:chOff x="4604" y="2603"/>
              <a:chExt cx="733" cy="589"/>
            </a:xfrm>
          </p:grpSpPr>
          <p:sp>
            <p:nvSpPr>
              <p:cNvPr id="259" name="Rectangle 206"/>
              <p:cNvSpPr>
                <a:spLocks noChangeArrowheads="1"/>
              </p:cNvSpPr>
              <p:nvPr/>
            </p:nvSpPr>
            <p:spPr bwMode="auto">
              <a:xfrm>
                <a:off x="5308" y="283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207"/>
              <p:cNvSpPr>
                <a:spLocks/>
              </p:cNvSpPr>
              <p:nvPr/>
            </p:nvSpPr>
            <p:spPr bwMode="auto">
              <a:xfrm>
                <a:off x="5317" y="283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208"/>
              <p:cNvSpPr>
                <a:spLocks/>
              </p:cNvSpPr>
              <p:nvPr/>
            </p:nvSpPr>
            <p:spPr bwMode="auto">
              <a:xfrm>
                <a:off x="5315" y="2842"/>
                <a:ext cx="2" cy="1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209"/>
              <p:cNvSpPr>
                <a:spLocks/>
              </p:cNvSpPr>
              <p:nvPr/>
            </p:nvSpPr>
            <p:spPr bwMode="auto">
              <a:xfrm>
                <a:off x="5321" y="282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210"/>
              <p:cNvSpPr>
                <a:spLocks/>
              </p:cNvSpPr>
              <p:nvPr/>
            </p:nvSpPr>
            <p:spPr bwMode="auto">
              <a:xfrm>
                <a:off x="5304" y="2812"/>
                <a:ext cx="20" cy="14"/>
              </a:xfrm>
              <a:custGeom>
                <a:avLst/>
                <a:gdLst>
                  <a:gd name="T0" fmla="*/ 4 w 25"/>
                  <a:gd name="T1" fmla="*/ 2 h 18"/>
                  <a:gd name="T2" fmla="*/ 2 w 25"/>
                  <a:gd name="T3" fmla="*/ 5 h 18"/>
                  <a:gd name="T4" fmla="*/ 13 w 25"/>
                  <a:gd name="T5" fmla="*/ 6 h 18"/>
                  <a:gd name="T6" fmla="*/ 3 w 25"/>
                  <a:gd name="T7" fmla="*/ 6 h 18"/>
                  <a:gd name="T8" fmla="*/ 10 w 25"/>
                  <a:gd name="T9" fmla="*/ 12 h 18"/>
                  <a:gd name="T10" fmla="*/ 6 w 25"/>
                  <a:gd name="T11" fmla="*/ 12 h 18"/>
                  <a:gd name="T12" fmla="*/ 17 w 25"/>
                  <a:gd name="T13" fmla="*/ 14 h 18"/>
                  <a:gd name="T14" fmla="*/ 5 w 25"/>
                  <a:gd name="T15" fmla="*/ 14 h 18"/>
                  <a:gd name="T16" fmla="*/ 5 w 25"/>
                  <a:gd name="T17" fmla="*/ 13 h 18"/>
                  <a:gd name="T18" fmla="*/ 8 w 25"/>
                  <a:gd name="T19" fmla="*/ 16 h 18"/>
                  <a:gd name="T20" fmla="*/ 14 w 25"/>
                  <a:gd name="T21" fmla="*/ 18 h 18"/>
                  <a:gd name="T22" fmla="*/ 19 w 25"/>
                  <a:gd name="T23" fmla="*/ 18 h 18"/>
                  <a:gd name="T24" fmla="*/ 16 w 25"/>
                  <a:gd name="T25" fmla="*/ 15 h 18"/>
                  <a:gd name="T26" fmla="*/ 20 w 25"/>
                  <a:gd name="T27" fmla="*/ 16 h 18"/>
                  <a:gd name="T28" fmla="*/ 17 w 25"/>
                  <a:gd name="T29" fmla="*/ 15 h 18"/>
                  <a:gd name="T30" fmla="*/ 21 w 25"/>
                  <a:gd name="T31" fmla="*/ 14 h 18"/>
                  <a:gd name="T32" fmla="*/ 17 w 25"/>
                  <a:gd name="T33" fmla="*/ 12 h 18"/>
                  <a:gd name="T34" fmla="*/ 18 w 25"/>
                  <a:gd name="T35" fmla="*/ 13 h 18"/>
                  <a:gd name="T36" fmla="*/ 13 w 25"/>
                  <a:gd name="T37" fmla="*/ 11 h 18"/>
                  <a:gd name="T38" fmla="*/ 19 w 25"/>
                  <a:gd name="T39" fmla="*/ 11 h 18"/>
                  <a:gd name="T40" fmla="*/ 15 w 25"/>
                  <a:gd name="T41" fmla="*/ 11 h 18"/>
                  <a:gd name="T42" fmla="*/ 20 w 25"/>
                  <a:gd name="T43" fmla="*/ 6 h 18"/>
                  <a:gd name="T44" fmla="*/ 17 w 25"/>
                  <a:gd name="T45" fmla="*/ 6 h 18"/>
                  <a:gd name="T46" fmla="*/ 20 w 25"/>
                  <a:gd name="T47" fmla="*/ 8 h 18"/>
                  <a:gd name="T48" fmla="*/ 10 w 25"/>
                  <a:gd name="T49" fmla="*/ 8 h 18"/>
                  <a:gd name="T50" fmla="*/ 18 w 25"/>
                  <a:gd name="T51" fmla="*/ 5 h 18"/>
                  <a:gd name="T52" fmla="*/ 16 w 25"/>
                  <a:gd name="T53" fmla="*/ 2 h 18"/>
                  <a:gd name="T54" fmla="*/ 18 w 25"/>
                  <a:gd name="T55" fmla="*/ 2 h 18"/>
                  <a:gd name="T56" fmla="*/ 14 w 25"/>
                  <a:gd name="T57" fmla="*/ 1 h 18"/>
                  <a:gd name="T58" fmla="*/ 13 w 25"/>
                  <a:gd name="T59" fmla="*/ 1 h 18"/>
                  <a:gd name="T60" fmla="*/ 10 w 25"/>
                  <a:gd name="T61" fmla="*/ 1 h 18"/>
                  <a:gd name="T62" fmla="*/ 12 w 25"/>
                  <a:gd name="T63" fmla="*/ 1 h 18"/>
                  <a:gd name="T64" fmla="*/ 5 w 25"/>
                  <a:gd name="T65" fmla="*/ 1 h 18"/>
                  <a:gd name="T66" fmla="*/ 9 w 25"/>
                  <a:gd name="T67" fmla="*/ 2 h 18"/>
                  <a:gd name="T68" fmla="*/ 4 w 25"/>
                  <a:gd name="T6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18">
                    <a:moveTo>
                      <a:pt x="4" y="2"/>
                    </a:moveTo>
                    <a:cubicBezTo>
                      <a:pt x="0" y="4"/>
                      <a:pt x="3" y="4"/>
                      <a:pt x="2" y="5"/>
                    </a:cubicBezTo>
                    <a:cubicBezTo>
                      <a:pt x="5" y="6"/>
                      <a:pt x="12" y="4"/>
                      <a:pt x="1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8"/>
                      <a:pt x="2" y="10"/>
                      <a:pt x="10" y="12"/>
                    </a:cubicBezTo>
                    <a:cubicBezTo>
                      <a:pt x="9" y="12"/>
                      <a:pt x="8" y="12"/>
                      <a:pt x="6" y="12"/>
                    </a:cubicBezTo>
                    <a:cubicBezTo>
                      <a:pt x="7" y="13"/>
                      <a:pt x="20" y="13"/>
                      <a:pt x="17" y="14"/>
                    </a:cubicBezTo>
                    <a:cubicBezTo>
                      <a:pt x="11" y="12"/>
                      <a:pt x="11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8" y="16"/>
                      <a:pt x="8" y="16"/>
                    </a:cubicBezTo>
                    <a:cubicBezTo>
                      <a:pt x="10" y="17"/>
                      <a:pt x="14" y="17"/>
                      <a:pt x="14" y="18"/>
                    </a:cubicBezTo>
                    <a:cubicBezTo>
                      <a:pt x="14" y="17"/>
                      <a:pt x="17" y="18"/>
                      <a:pt x="19" y="18"/>
                    </a:cubicBezTo>
                    <a:cubicBezTo>
                      <a:pt x="17" y="17"/>
                      <a:pt x="19" y="17"/>
                      <a:pt x="16" y="15"/>
                    </a:cubicBezTo>
                    <a:cubicBezTo>
                      <a:pt x="19" y="15"/>
                      <a:pt x="17" y="16"/>
                      <a:pt x="20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20" y="16"/>
                      <a:pt x="21" y="14"/>
                    </a:cubicBezTo>
                    <a:cubicBezTo>
                      <a:pt x="19" y="14"/>
                      <a:pt x="17" y="13"/>
                      <a:pt x="17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9" y="11"/>
                      <a:pt x="13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9"/>
                      <a:pt x="25" y="8"/>
                      <a:pt x="20" y="6"/>
                    </a:cubicBezTo>
                    <a:cubicBezTo>
                      <a:pt x="19" y="7"/>
                      <a:pt x="17" y="6"/>
                      <a:pt x="17" y="6"/>
                    </a:cubicBezTo>
                    <a:cubicBezTo>
                      <a:pt x="14" y="7"/>
                      <a:pt x="19" y="7"/>
                      <a:pt x="20" y="8"/>
                    </a:cubicBezTo>
                    <a:cubicBezTo>
                      <a:pt x="16" y="8"/>
                      <a:pt x="12" y="7"/>
                      <a:pt x="10" y="8"/>
                    </a:cubicBezTo>
                    <a:cubicBezTo>
                      <a:pt x="14" y="7"/>
                      <a:pt x="10" y="7"/>
                      <a:pt x="18" y="5"/>
                    </a:cubicBezTo>
                    <a:cubicBezTo>
                      <a:pt x="19" y="4"/>
                      <a:pt x="14" y="4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3"/>
                      <a:pt x="20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1"/>
                      <a:pt x="8" y="1"/>
                      <a:pt x="9" y="2"/>
                    </a:cubicBezTo>
                    <a:cubicBezTo>
                      <a:pt x="7" y="2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211"/>
              <p:cNvSpPr>
                <a:spLocks/>
              </p:cNvSpPr>
              <p:nvPr/>
            </p:nvSpPr>
            <p:spPr bwMode="auto">
              <a:xfrm>
                <a:off x="5318" y="28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212"/>
              <p:cNvSpPr>
                <a:spLocks/>
              </p:cNvSpPr>
              <p:nvPr/>
            </p:nvSpPr>
            <p:spPr bwMode="auto">
              <a:xfrm>
                <a:off x="5298" y="2802"/>
                <a:ext cx="24" cy="10"/>
              </a:xfrm>
              <a:custGeom>
                <a:avLst/>
                <a:gdLst>
                  <a:gd name="T0" fmla="*/ 16 w 30"/>
                  <a:gd name="T1" fmla="*/ 7 h 12"/>
                  <a:gd name="T2" fmla="*/ 21 w 30"/>
                  <a:gd name="T3" fmla="*/ 5 h 12"/>
                  <a:gd name="T4" fmla="*/ 12 w 30"/>
                  <a:gd name="T5" fmla="*/ 9 h 12"/>
                  <a:gd name="T6" fmla="*/ 10 w 30"/>
                  <a:gd name="T7" fmla="*/ 8 h 12"/>
                  <a:gd name="T8" fmla="*/ 18 w 30"/>
                  <a:gd name="T9" fmla="*/ 4 h 12"/>
                  <a:gd name="T10" fmla="*/ 19 w 30"/>
                  <a:gd name="T11" fmla="*/ 2 h 12"/>
                  <a:gd name="T12" fmla="*/ 13 w 30"/>
                  <a:gd name="T13" fmla="*/ 5 h 12"/>
                  <a:gd name="T14" fmla="*/ 10 w 30"/>
                  <a:gd name="T15" fmla="*/ 5 h 12"/>
                  <a:gd name="T16" fmla="*/ 12 w 30"/>
                  <a:gd name="T17" fmla="*/ 4 h 12"/>
                  <a:gd name="T18" fmla="*/ 17 w 30"/>
                  <a:gd name="T19" fmla="*/ 1 h 12"/>
                  <a:gd name="T20" fmla="*/ 2 w 30"/>
                  <a:gd name="T21" fmla="*/ 6 h 12"/>
                  <a:gd name="T22" fmla="*/ 3 w 30"/>
                  <a:gd name="T23" fmla="*/ 6 h 12"/>
                  <a:gd name="T24" fmla="*/ 9 w 30"/>
                  <a:gd name="T25" fmla="*/ 2 h 12"/>
                  <a:gd name="T26" fmla="*/ 8 w 30"/>
                  <a:gd name="T27" fmla="*/ 4 h 12"/>
                  <a:gd name="T28" fmla="*/ 4 w 30"/>
                  <a:gd name="T29" fmla="*/ 6 h 12"/>
                  <a:gd name="T30" fmla="*/ 7 w 30"/>
                  <a:gd name="T31" fmla="*/ 12 h 12"/>
                  <a:gd name="T32" fmla="*/ 7 w 30"/>
                  <a:gd name="T33" fmla="*/ 11 h 12"/>
                  <a:gd name="T34" fmla="*/ 12 w 30"/>
                  <a:gd name="T35" fmla="*/ 11 h 12"/>
                  <a:gd name="T36" fmla="*/ 18 w 30"/>
                  <a:gd name="T37" fmla="*/ 8 h 12"/>
                  <a:gd name="T38" fmla="*/ 16 w 30"/>
                  <a:gd name="T39" fmla="*/ 9 h 12"/>
                  <a:gd name="T40" fmla="*/ 22 w 30"/>
                  <a:gd name="T41" fmla="*/ 7 h 12"/>
                  <a:gd name="T42" fmla="*/ 26 w 30"/>
                  <a:gd name="T43" fmla="*/ 8 h 12"/>
                  <a:gd name="T44" fmla="*/ 25 w 30"/>
                  <a:gd name="T45" fmla="*/ 4 h 12"/>
                  <a:gd name="T46" fmla="*/ 16 w 30"/>
                  <a:gd name="T4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12">
                    <a:moveTo>
                      <a:pt x="16" y="7"/>
                    </a:moveTo>
                    <a:cubicBezTo>
                      <a:pt x="17" y="6"/>
                      <a:pt x="20" y="6"/>
                      <a:pt x="21" y="5"/>
                    </a:cubicBezTo>
                    <a:cubicBezTo>
                      <a:pt x="18" y="5"/>
                      <a:pt x="16" y="8"/>
                      <a:pt x="12" y="9"/>
                    </a:cubicBezTo>
                    <a:cubicBezTo>
                      <a:pt x="14" y="7"/>
                      <a:pt x="10" y="8"/>
                      <a:pt x="10" y="8"/>
                    </a:cubicBezTo>
                    <a:cubicBezTo>
                      <a:pt x="12" y="7"/>
                      <a:pt x="17" y="5"/>
                      <a:pt x="18" y="4"/>
                    </a:cubicBezTo>
                    <a:cubicBezTo>
                      <a:pt x="16" y="5"/>
                      <a:pt x="19" y="3"/>
                      <a:pt x="19" y="2"/>
                    </a:cubicBezTo>
                    <a:cubicBezTo>
                      <a:pt x="16" y="5"/>
                      <a:pt x="16" y="2"/>
                      <a:pt x="13" y="5"/>
                    </a:cubicBezTo>
                    <a:cubicBezTo>
                      <a:pt x="10" y="6"/>
                      <a:pt x="8" y="6"/>
                      <a:pt x="10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3"/>
                      <a:pt x="14" y="3"/>
                      <a:pt x="17" y="1"/>
                    </a:cubicBezTo>
                    <a:cubicBezTo>
                      <a:pt x="11" y="2"/>
                      <a:pt x="10" y="0"/>
                      <a:pt x="2" y="6"/>
                    </a:cubicBezTo>
                    <a:cubicBezTo>
                      <a:pt x="0" y="7"/>
                      <a:pt x="2" y="6"/>
                      <a:pt x="3" y="6"/>
                    </a:cubicBezTo>
                    <a:cubicBezTo>
                      <a:pt x="4" y="4"/>
                      <a:pt x="7" y="3"/>
                      <a:pt x="9" y="2"/>
                    </a:cubicBezTo>
                    <a:cubicBezTo>
                      <a:pt x="8" y="4"/>
                      <a:pt x="11" y="3"/>
                      <a:pt x="8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8"/>
                      <a:pt x="5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0"/>
                      <a:pt x="10" y="11"/>
                      <a:pt x="12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8"/>
                      <a:pt x="18" y="9"/>
                      <a:pt x="16" y="9"/>
                    </a:cubicBezTo>
                    <a:cubicBezTo>
                      <a:pt x="19" y="9"/>
                      <a:pt x="20" y="8"/>
                      <a:pt x="22" y="7"/>
                    </a:cubicBezTo>
                    <a:cubicBezTo>
                      <a:pt x="24" y="8"/>
                      <a:pt x="22" y="9"/>
                      <a:pt x="26" y="8"/>
                    </a:cubicBezTo>
                    <a:cubicBezTo>
                      <a:pt x="30" y="5"/>
                      <a:pt x="21" y="8"/>
                      <a:pt x="25" y="4"/>
                    </a:cubicBezTo>
                    <a:lnTo>
                      <a:pt x="16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213"/>
              <p:cNvSpPr>
                <a:spLocks/>
              </p:cNvSpPr>
              <p:nvPr/>
            </p:nvSpPr>
            <p:spPr bwMode="auto">
              <a:xfrm>
                <a:off x="5313" y="28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214"/>
              <p:cNvSpPr>
                <a:spLocks/>
              </p:cNvSpPr>
              <p:nvPr/>
            </p:nvSpPr>
            <p:spPr bwMode="auto">
              <a:xfrm>
                <a:off x="5304" y="2811"/>
                <a:ext cx="3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215"/>
              <p:cNvSpPr>
                <a:spLocks/>
              </p:cNvSpPr>
              <p:nvPr/>
            </p:nvSpPr>
            <p:spPr bwMode="auto">
              <a:xfrm>
                <a:off x="5310" y="28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216"/>
              <p:cNvSpPr>
                <a:spLocks/>
              </p:cNvSpPr>
              <p:nvPr/>
            </p:nvSpPr>
            <p:spPr bwMode="auto">
              <a:xfrm>
                <a:off x="5297" y="2800"/>
                <a:ext cx="10" cy="7"/>
              </a:xfrm>
              <a:custGeom>
                <a:avLst/>
                <a:gdLst>
                  <a:gd name="T0" fmla="*/ 0 w 12"/>
                  <a:gd name="T1" fmla="*/ 6 h 8"/>
                  <a:gd name="T2" fmla="*/ 2 w 12"/>
                  <a:gd name="T3" fmla="*/ 8 h 8"/>
                  <a:gd name="T4" fmla="*/ 12 w 12"/>
                  <a:gd name="T5" fmla="*/ 1 h 8"/>
                  <a:gd name="T6" fmla="*/ 5 w 12"/>
                  <a:gd name="T7" fmla="*/ 4 h 8"/>
                  <a:gd name="T8" fmla="*/ 4 w 12"/>
                  <a:gd name="T9" fmla="*/ 3 h 8"/>
                  <a:gd name="T10" fmla="*/ 0 w 12"/>
                  <a:gd name="T1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1" y="6"/>
                      <a:pt x="4" y="5"/>
                      <a:pt x="2" y="8"/>
                    </a:cubicBezTo>
                    <a:cubicBezTo>
                      <a:pt x="6" y="6"/>
                      <a:pt x="8" y="3"/>
                      <a:pt x="12" y="1"/>
                    </a:cubicBezTo>
                    <a:cubicBezTo>
                      <a:pt x="12" y="0"/>
                      <a:pt x="6" y="4"/>
                      <a:pt x="5" y="4"/>
                    </a:cubicBezTo>
                    <a:cubicBezTo>
                      <a:pt x="8" y="2"/>
                      <a:pt x="3" y="4"/>
                      <a:pt x="4" y="3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217"/>
              <p:cNvSpPr>
                <a:spLocks/>
              </p:cNvSpPr>
              <p:nvPr/>
            </p:nvSpPr>
            <p:spPr bwMode="auto">
              <a:xfrm>
                <a:off x="5287" y="2776"/>
                <a:ext cx="24" cy="28"/>
              </a:xfrm>
              <a:custGeom>
                <a:avLst/>
                <a:gdLst>
                  <a:gd name="T0" fmla="*/ 21 w 29"/>
                  <a:gd name="T1" fmla="*/ 23 h 34"/>
                  <a:gd name="T2" fmla="*/ 19 w 29"/>
                  <a:gd name="T3" fmla="*/ 22 h 34"/>
                  <a:gd name="T4" fmla="*/ 21 w 29"/>
                  <a:gd name="T5" fmla="*/ 21 h 34"/>
                  <a:gd name="T6" fmla="*/ 22 w 29"/>
                  <a:gd name="T7" fmla="*/ 18 h 34"/>
                  <a:gd name="T8" fmla="*/ 20 w 29"/>
                  <a:gd name="T9" fmla="*/ 20 h 34"/>
                  <a:gd name="T10" fmla="*/ 17 w 29"/>
                  <a:gd name="T11" fmla="*/ 19 h 34"/>
                  <a:gd name="T12" fmla="*/ 13 w 29"/>
                  <a:gd name="T13" fmla="*/ 22 h 34"/>
                  <a:gd name="T14" fmla="*/ 18 w 29"/>
                  <a:gd name="T15" fmla="*/ 15 h 34"/>
                  <a:gd name="T16" fmla="*/ 10 w 29"/>
                  <a:gd name="T17" fmla="*/ 23 h 34"/>
                  <a:gd name="T18" fmla="*/ 10 w 29"/>
                  <a:gd name="T19" fmla="*/ 18 h 34"/>
                  <a:gd name="T20" fmla="*/ 11 w 29"/>
                  <a:gd name="T21" fmla="*/ 18 h 34"/>
                  <a:gd name="T22" fmla="*/ 10 w 29"/>
                  <a:gd name="T23" fmla="*/ 17 h 34"/>
                  <a:gd name="T24" fmla="*/ 14 w 29"/>
                  <a:gd name="T25" fmla="*/ 13 h 34"/>
                  <a:gd name="T26" fmla="*/ 11 w 29"/>
                  <a:gd name="T27" fmla="*/ 11 h 34"/>
                  <a:gd name="T28" fmla="*/ 13 w 29"/>
                  <a:gd name="T29" fmla="*/ 9 h 34"/>
                  <a:gd name="T30" fmla="*/ 7 w 29"/>
                  <a:gd name="T31" fmla="*/ 9 h 34"/>
                  <a:gd name="T32" fmla="*/ 7 w 29"/>
                  <a:gd name="T33" fmla="*/ 8 h 34"/>
                  <a:gd name="T34" fmla="*/ 8 w 29"/>
                  <a:gd name="T35" fmla="*/ 7 h 34"/>
                  <a:gd name="T36" fmla="*/ 8 w 29"/>
                  <a:gd name="T37" fmla="*/ 21 h 34"/>
                  <a:gd name="T38" fmla="*/ 9 w 29"/>
                  <a:gd name="T39" fmla="*/ 21 h 34"/>
                  <a:gd name="T40" fmla="*/ 7 w 29"/>
                  <a:gd name="T41" fmla="*/ 19 h 34"/>
                  <a:gd name="T42" fmla="*/ 3 w 29"/>
                  <a:gd name="T43" fmla="*/ 14 h 34"/>
                  <a:gd name="T44" fmla="*/ 4 w 29"/>
                  <a:gd name="T45" fmla="*/ 14 h 34"/>
                  <a:gd name="T46" fmla="*/ 8 w 29"/>
                  <a:gd name="T47" fmla="*/ 19 h 34"/>
                  <a:gd name="T48" fmla="*/ 7 w 29"/>
                  <a:gd name="T49" fmla="*/ 16 h 34"/>
                  <a:gd name="T50" fmla="*/ 12 w 29"/>
                  <a:gd name="T51" fmla="*/ 19 h 34"/>
                  <a:gd name="T52" fmla="*/ 7 w 29"/>
                  <a:gd name="T53" fmla="*/ 12 h 34"/>
                  <a:gd name="T54" fmla="*/ 9 w 29"/>
                  <a:gd name="T55" fmla="*/ 12 h 34"/>
                  <a:gd name="T56" fmla="*/ 2 w 29"/>
                  <a:gd name="T57" fmla="*/ 6 h 34"/>
                  <a:gd name="T58" fmla="*/ 1 w 29"/>
                  <a:gd name="T59" fmla="*/ 19 h 34"/>
                  <a:gd name="T60" fmla="*/ 5 w 29"/>
                  <a:gd name="T61" fmla="*/ 16 h 34"/>
                  <a:gd name="T62" fmla="*/ 2 w 29"/>
                  <a:gd name="T63" fmla="*/ 21 h 34"/>
                  <a:gd name="T64" fmla="*/ 5 w 29"/>
                  <a:gd name="T65" fmla="*/ 16 h 34"/>
                  <a:gd name="T66" fmla="*/ 3 w 29"/>
                  <a:gd name="T67" fmla="*/ 21 h 34"/>
                  <a:gd name="T68" fmla="*/ 6 w 29"/>
                  <a:gd name="T69" fmla="*/ 17 h 34"/>
                  <a:gd name="T70" fmla="*/ 2 w 29"/>
                  <a:gd name="T71" fmla="*/ 23 h 34"/>
                  <a:gd name="T72" fmla="*/ 12 w 29"/>
                  <a:gd name="T73" fmla="*/ 28 h 34"/>
                  <a:gd name="T74" fmla="*/ 15 w 29"/>
                  <a:gd name="T75" fmla="*/ 24 h 34"/>
                  <a:gd name="T76" fmla="*/ 18 w 29"/>
                  <a:gd name="T77" fmla="*/ 28 h 34"/>
                  <a:gd name="T78" fmla="*/ 21 w 29"/>
                  <a:gd name="T79" fmla="*/ 26 h 34"/>
                  <a:gd name="T80" fmla="*/ 14 w 29"/>
                  <a:gd name="T81" fmla="*/ 31 h 34"/>
                  <a:gd name="T82" fmla="*/ 15 w 29"/>
                  <a:gd name="T83" fmla="*/ 32 h 34"/>
                  <a:gd name="T84" fmla="*/ 16 w 29"/>
                  <a:gd name="T85" fmla="*/ 30 h 34"/>
                  <a:gd name="T86" fmla="*/ 16 w 29"/>
                  <a:gd name="T87" fmla="*/ 32 h 34"/>
                  <a:gd name="T88" fmla="*/ 24 w 29"/>
                  <a:gd name="T89" fmla="*/ 24 h 34"/>
                  <a:gd name="T90" fmla="*/ 25 w 29"/>
                  <a:gd name="T91" fmla="*/ 18 h 34"/>
                  <a:gd name="T92" fmla="*/ 21 w 29"/>
                  <a:gd name="T93" fmla="*/ 2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9" h="34">
                    <a:moveTo>
                      <a:pt x="21" y="23"/>
                    </a:moveTo>
                    <a:cubicBezTo>
                      <a:pt x="20" y="22"/>
                      <a:pt x="18" y="24"/>
                      <a:pt x="19" y="22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5" y="17"/>
                      <a:pt x="20" y="21"/>
                      <a:pt x="22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17" y="22"/>
                      <a:pt x="17" y="19"/>
                    </a:cubicBezTo>
                    <a:cubicBezTo>
                      <a:pt x="16" y="19"/>
                      <a:pt x="16" y="19"/>
                      <a:pt x="13" y="22"/>
                    </a:cubicBezTo>
                    <a:cubicBezTo>
                      <a:pt x="16" y="18"/>
                      <a:pt x="16" y="18"/>
                      <a:pt x="18" y="15"/>
                    </a:cubicBezTo>
                    <a:cubicBezTo>
                      <a:pt x="16" y="16"/>
                      <a:pt x="13" y="20"/>
                      <a:pt x="10" y="23"/>
                    </a:cubicBezTo>
                    <a:cubicBezTo>
                      <a:pt x="13" y="17"/>
                      <a:pt x="8" y="22"/>
                      <a:pt x="10" y="18"/>
                    </a:cubicBezTo>
                    <a:cubicBezTo>
                      <a:pt x="11" y="18"/>
                      <a:pt x="12" y="17"/>
                      <a:pt x="11" y="18"/>
                    </a:cubicBezTo>
                    <a:cubicBezTo>
                      <a:pt x="15" y="13"/>
                      <a:pt x="10" y="18"/>
                      <a:pt x="10" y="17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0" y="15"/>
                      <a:pt x="11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9" y="11"/>
                      <a:pt x="9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34"/>
                      <a:pt x="8" y="15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5" y="0"/>
                      <a:pt x="6" y="16"/>
                      <a:pt x="3" y="14"/>
                    </a:cubicBezTo>
                    <a:cubicBezTo>
                      <a:pt x="9" y="22"/>
                      <a:pt x="1" y="11"/>
                      <a:pt x="4" y="14"/>
                    </a:cubicBezTo>
                    <a:cubicBezTo>
                      <a:pt x="7" y="16"/>
                      <a:pt x="5" y="16"/>
                      <a:pt x="8" y="19"/>
                    </a:cubicBezTo>
                    <a:cubicBezTo>
                      <a:pt x="5" y="15"/>
                      <a:pt x="8" y="17"/>
                      <a:pt x="7" y="16"/>
                    </a:cubicBezTo>
                    <a:cubicBezTo>
                      <a:pt x="10" y="19"/>
                      <a:pt x="8" y="15"/>
                      <a:pt x="12" y="1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3"/>
                      <a:pt x="9" y="12"/>
                      <a:pt x="9" y="12"/>
                    </a:cubicBezTo>
                    <a:cubicBezTo>
                      <a:pt x="9" y="12"/>
                      <a:pt x="4" y="7"/>
                      <a:pt x="2" y="6"/>
                    </a:cubicBezTo>
                    <a:cubicBezTo>
                      <a:pt x="4" y="12"/>
                      <a:pt x="0" y="5"/>
                      <a:pt x="1" y="19"/>
                    </a:cubicBezTo>
                    <a:cubicBezTo>
                      <a:pt x="5" y="14"/>
                      <a:pt x="2" y="20"/>
                      <a:pt x="5" y="16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0"/>
                      <a:pt x="4" y="18"/>
                      <a:pt x="5" y="16"/>
                    </a:cubicBezTo>
                    <a:cubicBezTo>
                      <a:pt x="6" y="16"/>
                      <a:pt x="4" y="19"/>
                      <a:pt x="3" y="21"/>
                    </a:cubicBezTo>
                    <a:cubicBezTo>
                      <a:pt x="3" y="22"/>
                      <a:pt x="4" y="20"/>
                      <a:pt x="6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3"/>
                      <a:pt x="12" y="22"/>
                      <a:pt x="12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7"/>
                      <a:pt x="24" y="20"/>
                      <a:pt x="18" y="2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7"/>
                      <a:pt x="16" y="30"/>
                      <a:pt x="14" y="31"/>
                    </a:cubicBezTo>
                    <a:cubicBezTo>
                      <a:pt x="15" y="31"/>
                      <a:pt x="14" y="32"/>
                      <a:pt x="15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0" y="28"/>
                      <a:pt x="18" y="30"/>
                      <a:pt x="16" y="32"/>
                    </a:cubicBezTo>
                    <a:cubicBezTo>
                      <a:pt x="20" y="30"/>
                      <a:pt x="22" y="27"/>
                      <a:pt x="24" y="24"/>
                    </a:cubicBezTo>
                    <a:cubicBezTo>
                      <a:pt x="17" y="28"/>
                      <a:pt x="29" y="18"/>
                      <a:pt x="25" y="18"/>
                    </a:cubicBezTo>
                    <a:cubicBezTo>
                      <a:pt x="23" y="19"/>
                      <a:pt x="22" y="21"/>
                      <a:pt x="21" y="2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218"/>
              <p:cNvSpPr>
                <a:spLocks/>
              </p:cNvSpPr>
              <p:nvPr/>
            </p:nvSpPr>
            <p:spPr bwMode="auto">
              <a:xfrm>
                <a:off x="5297" y="280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219"/>
              <p:cNvSpPr>
                <a:spLocks/>
              </p:cNvSpPr>
              <p:nvPr/>
            </p:nvSpPr>
            <p:spPr bwMode="auto">
              <a:xfrm>
                <a:off x="5295" y="2785"/>
                <a:ext cx="0" cy="1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Rectangle 220"/>
              <p:cNvSpPr>
                <a:spLocks noChangeArrowheads="1"/>
              </p:cNvSpPr>
              <p:nvPr/>
            </p:nvSpPr>
            <p:spPr bwMode="auto">
              <a:xfrm>
                <a:off x="5300" y="280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221"/>
              <p:cNvSpPr>
                <a:spLocks/>
              </p:cNvSpPr>
              <p:nvPr/>
            </p:nvSpPr>
            <p:spPr bwMode="auto">
              <a:xfrm>
                <a:off x="5306" y="279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222"/>
              <p:cNvSpPr>
                <a:spLocks/>
              </p:cNvSpPr>
              <p:nvPr/>
            </p:nvSpPr>
            <p:spPr bwMode="auto">
              <a:xfrm>
                <a:off x="5299" y="278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223"/>
              <p:cNvSpPr>
                <a:spLocks/>
              </p:cNvSpPr>
              <p:nvPr/>
            </p:nvSpPr>
            <p:spPr bwMode="auto">
              <a:xfrm>
                <a:off x="5308" y="27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224"/>
              <p:cNvSpPr>
                <a:spLocks/>
              </p:cNvSpPr>
              <p:nvPr/>
            </p:nvSpPr>
            <p:spPr bwMode="auto">
              <a:xfrm>
                <a:off x="5290" y="2745"/>
                <a:ext cx="30" cy="44"/>
              </a:xfrm>
              <a:custGeom>
                <a:avLst/>
                <a:gdLst>
                  <a:gd name="T0" fmla="*/ 23 w 36"/>
                  <a:gd name="T1" fmla="*/ 2 h 53"/>
                  <a:gd name="T2" fmla="*/ 16 w 36"/>
                  <a:gd name="T3" fmla="*/ 1 h 53"/>
                  <a:gd name="T4" fmla="*/ 13 w 36"/>
                  <a:gd name="T5" fmla="*/ 2 h 53"/>
                  <a:gd name="T6" fmla="*/ 16 w 36"/>
                  <a:gd name="T7" fmla="*/ 5 h 53"/>
                  <a:gd name="T8" fmla="*/ 16 w 36"/>
                  <a:gd name="T9" fmla="*/ 10 h 53"/>
                  <a:gd name="T10" fmla="*/ 13 w 36"/>
                  <a:gd name="T11" fmla="*/ 13 h 53"/>
                  <a:gd name="T12" fmla="*/ 18 w 36"/>
                  <a:gd name="T13" fmla="*/ 19 h 53"/>
                  <a:gd name="T14" fmla="*/ 16 w 36"/>
                  <a:gd name="T15" fmla="*/ 19 h 53"/>
                  <a:gd name="T16" fmla="*/ 13 w 36"/>
                  <a:gd name="T17" fmla="*/ 21 h 53"/>
                  <a:gd name="T18" fmla="*/ 22 w 36"/>
                  <a:gd name="T19" fmla="*/ 26 h 53"/>
                  <a:gd name="T20" fmla="*/ 21 w 36"/>
                  <a:gd name="T21" fmla="*/ 29 h 53"/>
                  <a:gd name="T22" fmla="*/ 16 w 36"/>
                  <a:gd name="T23" fmla="*/ 29 h 53"/>
                  <a:gd name="T24" fmla="*/ 15 w 36"/>
                  <a:gd name="T25" fmla="*/ 32 h 53"/>
                  <a:gd name="T26" fmla="*/ 11 w 36"/>
                  <a:gd name="T27" fmla="*/ 34 h 53"/>
                  <a:gd name="T28" fmla="*/ 11 w 36"/>
                  <a:gd name="T29" fmla="*/ 37 h 53"/>
                  <a:gd name="T30" fmla="*/ 14 w 36"/>
                  <a:gd name="T31" fmla="*/ 42 h 53"/>
                  <a:gd name="T32" fmla="*/ 9 w 36"/>
                  <a:gd name="T33" fmla="*/ 39 h 53"/>
                  <a:gd name="T34" fmla="*/ 9 w 36"/>
                  <a:gd name="T35" fmla="*/ 42 h 53"/>
                  <a:gd name="T36" fmla="*/ 4 w 36"/>
                  <a:gd name="T37" fmla="*/ 46 h 53"/>
                  <a:gd name="T38" fmla="*/ 7 w 36"/>
                  <a:gd name="T39" fmla="*/ 45 h 53"/>
                  <a:gd name="T40" fmla="*/ 5 w 36"/>
                  <a:gd name="T41" fmla="*/ 42 h 53"/>
                  <a:gd name="T42" fmla="*/ 15 w 36"/>
                  <a:gd name="T43" fmla="*/ 49 h 53"/>
                  <a:gd name="T44" fmla="*/ 17 w 36"/>
                  <a:gd name="T45" fmla="*/ 49 h 53"/>
                  <a:gd name="T46" fmla="*/ 17 w 36"/>
                  <a:gd name="T47" fmla="*/ 46 h 53"/>
                  <a:gd name="T48" fmla="*/ 20 w 36"/>
                  <a:gd name="T49" fmla="*/ 45 h 53"/>
                  <a:gd name="T50" fmla="*/ 22 w 36"/>
                  <a:gd name="T51" fmla="*/ 42 h 53"/>
                  <a:gd name="T52" fmla="*/ 22 w 36"/>
                  <a:gd name="T53" fmla="*/ 38 h 53"/>
                  <a:gd name="T54" fmla="*/ 23 w 36"/>
                  <a:gd name="T55" fmla="*/ 38 h 53"/>
                  <a:gd name="T56" fmla="*/ 23 w 36"/>
                  <a:gd name="T57" fmla="*/ 38 h 53"/>
                  <a:gd name="T58" fmla="*/ 23 w 36"/>
                  <a:gd name="T59" fmla="*/ 35 h 53"/>
                  <a:gd name="T60" fmla="*/ 22 w 36"/>
                  <a:gd name="T61" fmla="*/ 31 h 53"/>
                  <a:gd name="T62" fmla="*/ 27 w 36"/>
                  <a:gd name="T63" fmla="*/ 33 h 53"/>
                  <a:gd name="T64" fmla="*/ 28 w 36"/>
                  <a:gd name="T65" fmla="*/ 30 h 53"/>
                  <a:gd name="T66" fmla="*/ 24 w 36"/>
                  <a:gd name="T67" fmla="*/ 26 h 53"/>
                  <a:gd name="T68" fmla="*/ 24 w 36"/>
                  <a:gd name="T69" fmla="*/ 22 h 53"/>
                  <a:gd name="T70" fmla="*/ 23 w 36"/>
                  <a:gd name="T71" fmla="*/ 17 h 53"/>
                  <a:gd name="T72" fmla="*/ 24 w 36"/>
                  <a:gd name="T73" fmla="*/ 16 h 53"/>
                  <a:gd name="T74" fmla="*/ 24 w 36"/>
                  <a:gd name="T75" fmla="*/ 10 h 53"/>
                  <a:gd name="T76" fmla="*/ 18 w 36"/>
                  <a:gd name="T77" fmla="*/ 11 h 53"/>
                  <a:gd name="T78" fmla="*/ 28 w 36"/>
                  <a:gd name="T79" fmla="*/ 1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53">
                    <a:moveTo>
                      <a:pt x="29" y="5"/>
                    </a:moveTo>
                    <a:cubicBezTo>
                      <a:pt x="28" y="4"/>
                      <a:pt x="26" y="3"/>
                      <a:pt x="23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1"/>
                      <a:pt x="20" y="0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2" y="2"/>
                      <a:pt x="14" y="1"/>
                      <a:pt x="13" y="2"/>
                    </a:cubicBezTo>
                    <a:cubicBezTo>
                      <a:pt x="14" y="3"/>
                      <a:pt x="22" y="4"/>
                      <a:pt x="20" y="5"/>
                    </a:cubicBezTo>
                    <a:cubicBezTo>
                      <a:pt x="21" y="5"/>
                      <a:pt x="18" y="5"/>
                      <a:pt x="16" y="5"/>
                    </a:cubicBezTo>
                    <a:cubicBezTo>
                      <a:pt x="16" y="5"/>
                      <a:pt x="22" y="7"/>
                      <a:pt x="23" y="7"/>
                    </a:cubicBezTo>
                    <a:cubicBezTo>
                      <a:pt x="6" y="4"/>
                      <a:pt x="27" y="11"/>
                      <a:pt x="16" y="10"/>
                    </a:cubicBezTo>
                    <a:cubicBezTo>
                      <a:pt x="17" y="11"/>
                      <a:pt x="15" y="11"/>
                      <a:pt x="19" y="13"/>
                    </a:cubicBezTo>
                    <a:cubicBezTo>
                      <a:pt x="14" y="12"/>
                      <a:pt x="18" y="14"/>
                      <a:pt x="13" y="13"/>
                    </a:cubicBezTo>
                    <a:cubicBezTo>
                      <a:pt x="23" y="16"/>
                      <a:pt x="8" y="14"/>
                      <a:pt x="20" y="18"/>
                    </a:cubicBezTo>
                    <a:cubicBezTo>
                      <a:pt x="16" y="18"/>
                      <a:pt x="21" y="18"/>
                      <a:pt x="18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21" y="21"/>
                      <a:pt x="16" y="19"/>
                    </a:cubicBezTo>
                    <a:cubicBezTo>
                      <a:pt x="14" y="20"/>
                      <a:pt x="19" y="21"/>
                      <a:pt x="22" y="23"/>
                    </a:cubicBezTo>
                    <a:cubicBezTo>
                      <a:pt x="20" y="23"/>
                      <a:pt x="18" y="22"/>
                      <a:pt x="13" y="21"/>
                    </a:cubicBezTo>
                    <a:cubicBezTo>
                      <a:pt x="18" y="23"/>
                      <a:pt x="15" y="23"/>
                      <a:pt x="18" y="25"/>
                    </a:cubicBezTo>
                    <a:cubicBezTo>
                      <a:pt x="18" y="25"/>
                      <a:pt x="20" y="25"/>
                      <a:pt x="22" y="26"/>
                    </a:cubicBezTo>
                    <a:cubicBezTo>
                      <a:pt x="20" y="27"/>
                      <a:pt x="25" y="29"/>
                      <a:pt x="26" y="31"/>
                    </a:cubicBezTo>
                    <a:cubicBezTo>
                      <a:pt x="19" y="29"/>
                      <a:pt x="26" y="30"/>
                      <a:pt x="21" y="29"/>
                    </a:cubicBezTo>
                    <a:cubicBezTo>
                      <a:pt x="18" y="26"/>
                      <a:pt x="19" y="26"/>
                      <a:pt x="15" y="23"/>
                    </a:cubicBezTo>
                    <a:cubicBezTo>
                      <a:pt x="14" y="24"/>
                      <a:pt x="14" y="26"/>
                      <a:pt x="16" y="29"/>
                    </a:cubicBezTo>
                    <a:cubicBezTo>
                      <a:pt x="15" y="29"/>
                      <a:pt x="13" y="27"/>
                      <a:pt x="12" y="27"/>
                    </a:cubicBezTo>
                    <a:cubicBezTo>
                      <a:pt x="9" y="27"/>
                      <a:pt x="18" y="32"/>
                      <a:pt x="15" y="32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3"/>
                      <a:pt x="10" y="31"/>
                      <a:pt x="11" y="34"/>
                    </a:cubicBezTo>
                    <a:cubicBezTo>
                      <a:pt x="13" y="34"/>
                      <a:pt x="14" y="35"/>
                      <a:pt x="15" y="36"/>
                    </a:cubicBezTo>
                    <a:cubicBezTo>
                      <a:pt x="7" y="31"/>
                      <a:pt x="17" y="40"/>
                      <a:pt x="11" y="37"/>
                    </a:cubicBezTo>
                    <a:cubicBezTo>
                      <a:pt x="16" y="40"/>
                      <a:pt x="18" y="43"/>
                      <a:pt x="18" y="44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2"/>
                      <a:pt x="9" y="37"/>
                      <a:pt x="8" y="35"/>
                    </a:cubicBezTo>
                    <a:cubicBezTo>
                      <a:pt x="10" y="37"/>
                      <a:pt x="6" y="36"/>
                      <a:pt x="9" y="39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13" y="43"/>
                      <a:pt x="9" y="42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2"/>
                      <a:pt x="0" y="40"/>
                      <a:pt x="4" y="46"/>
                    </a:cubicBezTo>
                    <a:cubicBezTo>
                      <a:pt x="5" y="48"/>
                      <a:pt x="11" y="52"/>
                      <a:pt x="12" y="53"/>
                    </a:cubicBezTo>
                    <a:cubicBezTo>
                      <a:pt x="12" y="51"/>
                      <a:pt x="9" y="47"/>
                      <a:pt x="7" y="45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9" y="46"/>
                      <a:pt x="8" y="44"/>
                      <a:pt x="5" y="42"/>
                    </a:cubicBezTo>
                    <a:cubicBezTo>
                      <a:pt x="4" y="40"/>
                      <a:pt x="9" y="45"/>
                      <a:pt x="7" y="42"/>
                    </a:cubicBezTo>
                    <a:cubicBezTo>
                      <a:pt x="11" y="46"/>
                      <a:pt x="12" y="46"/>
                      <a:pt x="15" y="49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5" y="48"/>
                      <a:pt x="15" y="48"/>
                      <a:pt x="17" y="49"/>
                    </a:cubicBezTo>
                    <a:cubicBezTo>
                      <a:pt x="12" y="44"/>
                      <a:pt x="20" y="49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5" y="44"/>
                      <a:pt x="15" y="44"/>
                      <a:pt x="15" y="43"/>
                    </a:cubicBezTo>
                    <a:cubicBezTo>
                      <a:pt x="18" y="45"/>
                      <a:pt x="18" y="45"/>
                      <a:pt x="20" y="45"/>
                    </a:cubicBezTo>
                    <a:cubicBezTo>
                      <a:pt x="19" y="43"/>
                      <a:pt x="14" y="40"/>
                      <a:pt x="15" y="39"/>
                    </a:cubicBezTo>
                    <a:cubicBezTo>
                      <a:pt x="19" y="42"/>
                      <a:pt x="18" y="40"/>
                      <a:pt x="22" y="42"/>
                    </a:cubicBezTo>
                    <a:cubicBezTo>
                      <a:pt x="18" y="39"/>
                      <a:pt x="22" y="39"/>
                      <a:pt x="19" y="38"/>
                    </a:cubicBezTo>
                    <a:cubicBezTo>
                      <a:pt x="18" y="37"/>
                      <a:pt x="19" y="36"/>
                      <a:pt x="22" y="38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1" y="37"/>
                      <a:pt x="23" y="38"/>
                    </a:cubicBezTo>
                    <a:cubicBezTo>
                      <a:pt x="25" y="38"/>
                      <a:pt x="24" y="39"/>
                      <a:pt x="25" y="39"/>
                    </a:cubicBezTo>
                    <a:cubicBezTo>
                      <a:pt x="26" y="38"/>
                      <a:pt x="18" y="33"/>
                      <a:pt x="23" y="35"/>
                    </a:cubicBezTo>
                    <a:cubicBezTo>
                      <a:pt x="21" y="33"/>
                      <a:pt x="21" y="32"/>
                      <a:pt x="16" y="30"/>
                    </a:cubicBezTo>
                    <a:cubicBezTo>
                      <a:pt x="18" y="30"/>
                      <a:pt x="22" y="32"/>
                      <a:pt x="22" y="31"/>
                    </a:cubicBezTo>
                    <a:cubicBezTo>
                      <a:pt x="18" y="28"/>
                      <a:pt x="24" y="31"/>
                      <a:pt x="21" y="29"/>
                    </a:cubicBezTo>
                    <a:cubicBezTo>
                      <a:pt x="26" y="32"/>
                      <a:pt x="23" y="30"/>
                      <a:pt x="27" y="33"/>
                    </a:cubicBezTo>
                    <a:cubicBezTo>
                      <a:pt x="29" y="33"/>
                      <a:pt x="23" y="29"/>
                      <a:pt x="25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7" y="29"/>
                      <a:pt x="23" y="27"/>
                      <a:pt x="27" y="28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6" y="26"/>
                      <a:pt x="26" y="25"/>
                      <a:pt x="30" y="26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31" y="24"/>
                      <a:pt x="25" y="20"/>
                      <a:pt x="20" y="17"/>
                    </a:cubicBezTo>
                    <a:cubicBezTo>
                      <a:pt x="20" y="17"/>
                      <a:pt x="22" y="16"/>
                      <a:pt x="23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9" y="18"/>
                      <a:pt x="24" y="16"/>
                    </a:cubicBezTo>
                    <a:cubicBezTo>
                      <a:pt x="23" y="15"/>
                      <a:pt x="28" y="16"/>
                      <a:pt x="29" y="16"/>
                    </a:cubicBezTo>
                    <a:cubicBezTo>
                      <a:pt x="22" y="13"/>
                      <a:pt x="36" y="13"/>
                      <a:pt x="24" y="10"/>
                    </a:cubicBezTo>
                    <a:cubicBezTo>
                      <a:pt x="24" y="11"/>
                      <a:pt x="22" y="11"/>
                      <a:pt x="22" y="12"/>
                    </a:cubicBezTo>
                    <a:cubicBezTo>
                      <a:pt x="20" y="12"/>
                      <a:pt x="18" y="11"/>
                      <a:pt x="18" y="11"/>
                    </a:cubicBezTo>
                    <a:cubicBezTo>
                      <a:pt x="18" y="10"/>
                      <a:pt x="22" y="10"/>
                      <a:pt x="20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6" y="10"/>
                      <a:pt x="18" y="5"/>
                      <a:pt x="29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225"/>
              <p:cNvSpPr>
                <a:spLocks/>
              </p:cNvSpPr>
              <p:nvPr/>
            </p:nvSpPr>
            <p:spPr bwMode="auto">
              <a:xfrm>
                <a:off x="5312" y="2761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w 4"/>
                  <a:gd name="T5" fmla="*/ 0 h 1"/>
                  <a:gd name="T6" fmla="*/ 0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226"/>
              <p:cNvSpPr>
                <a:spLocks/>
              </p:cNvSpPr>
              <p:nvPr/>
            </p:nvSpPr>
            <p:spPr bwMode="auto">
              <a:xfrm>
                <a:off x="5311" y="276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227"/>
              <p:cNvSpPr>
                <a:spLocks/>
              </p:cNvSpPr>
              <p:nvPr/>
            </p:nvSpPr>
            <p:spPr bwMode="auto">
              <a:xfrm>
                <a:off x="5313" y="2746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228"/>
              <p:cNvSpPr>
                <a:spLocks noChangeArrowheads="1"/>
              </p:cNvSpPr>
              <p:nvPr/>
            </p:nvSpPr>
            <p:spPr bwMode="auto">
              <a:xfrm>
                <a:off x="5311" y="274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229"/>
              <p:cNvSpPr>
                <a:spLocks/>
              </p:cNvSpPr>
              <p:nvPr/>
            </p:nvSpPr>
            <p:spPr bwMode="auto">
              <a:xfrm>
                <a:off x="5294" y="2729"/>
                <a:ext cx="23" cy="16"/>
              </a:xfrm>
              <a:custGeom>
                <a:avLst/>
                <a:gdLst>
                  <a:gd name="T0" fmla="*/ 10 w 28"/>
                  <a:gd name="T1" fmla="*/ 2 h 20"/>
                  <a:gd name="T2" fmla="*/ 6 w 28"/>
                  <a:gd name="T3" fmla="*/ 4 h 20"/>
                  <a:gd name="T4" fmla="*/ 9 w 28"/>
                  <a:gd name="T5" fmla="*/ 1 h 20"/>
                  <a:gd name="T6" fmla="*/ 2 w 28"/>
                  <a:gd name="T7" fmla="*/ 5 h 20"/>
                  <a:gd name="T8" fmla="*/ 10 w 28"/>
                  <a:gd name="T9" fmla="*/ 10 h 20"/>
                  <a:gd name="T10" fmla="*/ 7 w 28"/>
                  <a:gd name="T11" fmla="*/ 10 h 20"/>
                  <a:gd name="T12" fmla="*/ 13 w 28"/>
                  <a:gd name="T13" fmla="*/ 12 h 20"/>
                  <a:gd name="T14" fmla="*/ 7 w 28"/>
                  <a:gd name="T15" fmla="*/ 13 h 20"/>
                  <a:gd name="T16" fmla="*/ 10 w 28"/>
                  <a:gd name="T17" fmla="*/ 15 h 20"/>
                  <a:gd name="T18" fmla="*/ 12 w 28"/>
                  <a:gd name="T19" fmla="*/ 14 h 20"/>
                  <a:gd name="T20" fmla="*/ 11 w 28"/>
                  <a:gd name="T21" fmla="*/ 15 h 20"/>
                  <a:gd name="T22" fmla="*/ 12 w 28"/>
                  <a:gd name="T23" fmla="*/ 15 h 20"/>
                  <a:gd name="T24" fmla="*/ 13 w 28"/>
                  <a:gd name="T25" fmla="*/ 16 h 20"/>
                  <a:gd name="T26" fmla="*/ 12 w 28"/>
                  <a:gd name="T27" fmla="*/ 16 h 20"/>
                  <a:gd name="T28" fmla="*/ 14 w 28"/>
                  <a:gd name="T29" fmla="*/ 17 h 20"/>
                  <a:gd name="T30" fmla="*/ 10 w 28"/>
                  <a:gd name="T31" fmla="*/ 17 h 20"/>
                  <a:gd name="T32" fmla="*/ 15 w 28"/>
                  <a:gd name="T33" fmla="*/ 20 h 20"/>
                  <a:gd name="T34" fmla="*/ 19 w 28"/>
                  <a:gd name="T35" fmla="*/ 20 h 20"/>
                  <a:gd name="T36" fmla="*/ 16 w 28"/>
                  <a:gd name="T37" fmla="*/ 18 h 20"/>
                  <a:gd name="T38" fmla="*/ 16 w 28"/>
                  <a:gd name="T39" fmla="*/ 18 h 20"/>
                  <a:gd name="T40" fmla="*/ 15 w 28"/>
                  <a:gd name="T41" fmla="*/ 16 h 20"/>
                  <a:gd name="T42" fmla="*/ 20 w 28"/>
                  <a:gd name="T43" fmla="*/ 17 h 20"/>
                  <a:gd name="T44" fmla="*/ 24 w 28"/>
                  <a:gd name="T45" fmla="*/ 14 h 20"/>
                  <a:gd name="T46" fmla="*/ 24 w 28"/>
                  <a:gd name="T47" fmla="*/ 14 h 20"/>
                  <a:gd name="T48" fmla="*/ 22 w 28"/>
                  <a:gd name="T49" fmla="*/ 13 h 20"/>
                  <a:gd name="T50" fmla="*/ 19 w 28"/>
                  <a:gd name="T51" fmla="*/ 14 h 20"/>
                  <a:gd name="T52" fmla="*/ 13 w 28"/>
                  <a:gd name="T53" fmla="*/ 14 h 20"/>
                  <a:gd name="T54" fmla="*/ 13 w 28"/>
                  <a:gd name="T55" fmla="*/ 13 h 20"/>
                  <a:gd name="T56" fmla="*/ 18 w 28"/>
                  <a:gd name="T57" fmla="*/ 13 h 20"/>
                  <a:gd name="T58" fmla="*/ 15 w 28"/>
                  <a:gd name="T59" fmla="*/ 13 h 20"/>
                  <a:gd name="T60" fmla="*/ 21 w 28"/>
                  <a:gd name="T61" fmla="*/ 11 h 20"/>
                  <a:gd name="T62" fmla="*/ 15 w 28"/>
                  <a:gd name="T63" fmla="*/ 12 h 20"/>
                  <a:gd name="T64" fmla="*/ 14 w 28"/>
                  <a:gd name="T65" fmla="*/ 7 h 20"/>
                  <a:gd name="T66" fmla="*/ 17 w 28"/>
                  <a:gd name="T67" fmla="*/ 7 h 20"/>
                  <a:gd name="T68" fmla="*/ 13 w 28"/>
                  <a:gd name="T69" fmla="*/ 7 h 20"/>
                  <a:gd name="T70" fmla="*/ 14 w 28"/>
                  <a:gd name="T71" fmla="*/ 4 h 20"/>
                  <a:gd name="T72" fmla="*/ 11 w 28"/>
                  <a:gd name="T73" fmla="*/ 6 h 20"/>
                  <a:gd name="T74" fmla="*/ 11 w 28"/>
                  <a:gd name="T75" fmla="*/ 3 h 20"/>
                  <a:gd name="T76" fmla="*/ 11 w 28"/>
                  <a:gd name="T77" fmla="*/ 3 h 20"/>
                  <a:gd name="T78" fmla="*/ 5 w 28"/>
                  <a:gd name="T79" fmla="*/ 5 h 20"/>
                  <a:gd name="T80" fmla="*/ 10 w 28"/>
                  <a:gd name="T8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20">
                    <a:moveTo>
                      <a:pt x="10" y="2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2"/>
                      <a:pt x="5" y="3"/>
                      <a:pt x="9" y="1"/>
                    </a:cubicBezTo>
                    <a:cubicBezTo>
                      <a:pt x="4" y="4"/>
                      <a:pt x="7" y="0"/>
                      <a:pt x="2" y="5"/>
                    </a:cubicBezTo>
                    <a:cubicBezTo>
                      <a:pt x="5" y="6"/>
                      <a:pt x="3" y="9"/>
                      <a:pt x="1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0"/>
                      <a:pt x="0" y="14"/>
                      <a:pt x="13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16" y="13"/>
                      <a:pt x="10" y="15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6"/>
                      <a:pt x="13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0" y="16"/>
                      <a:pt x="14" y="17"/>
                      <a:pt x="14" y="17"/>
                    </a:cubicBezTo>
                    <a:cubicBezTo>
                      <a:pt x="12" y="17"/>
                      <a:pt x="11" y="17"/>
                      <a:pt x="10" y="17"/>
                    </a:cubicBezTo>
                    <a:cubicBezTo>
                      <a:pt x="13" y="19"/>
                      <a:pt x="6" y="19"/>
                      <a:pt x="15" y="20"/>
                    </a:cubicBezTo>
                    <a:cubicBezTo>
                      <a:pt x="17" y="20"/>
                      <a:pt x="19" y="20"/>
                      <a:pt x="19" y="20"/>
                    </a:cubicBezTo>
                    <a:cubicBezTo>
                      <a:pt x="23" y="19"/>
                      <a:pt x="19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7"/>
                      <a:pt x="18" y="17"/>
                      <a:pt x="15" y="16"/>
                    </a:cubicBezTo>
                    <a:cubicBezTo>
                      <a:pt x="18" y="16"/>
                      <a:pt x="18" y="17"/>
                      <a:pt x="20" y="17"/>
                    </a:cubicBezTo>
                    <a:cubicBezTo>
                      <a:pt x="28" y="15"/>
                      <a:pt x="1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3"/>
                      <a:pt x="23" y="13"/>
                      <a:pt x="22" y="13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4" y="14"/>
                      <a:pt x="13" y="14"/>
                    </a:cubicBezTo>
                    <a:cubicBezTo>
                      <a:pt x="17" y="13"/>
                      <a:pt x="11" y="14"/>
                      <a:pt x="13" y="13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9" y="11"/>
                      <a:pt x="21" y="11"/>
                    </a:cubicBezTo>
                    <a:cubicBezTo>
                      <a:pt x="18" y="11"/>
                      <a:pt x="19" y="11"/>
                      <a:pt x="15" y="12"/>
                    </a:cubicBezTo>
                    <a:cubicBezTo>
                      <a:pt x="20" y="10"/>
                      <a:pt x="18" y="7"/>
                      <a:pt x="14" y="7"/>
                    </a:cubicBezTo>
                    <a:cubicBezTo>
                      <a:pt x="15" y="8"/>
                      <a:pt x="18" y="6"/>
                      <a:pt x="17" y="7"/>
                    </a:cubicBezTo>
                    <a:cubicBezTo>
                      <a:pt x="18" y="6"/>
                      <a:pt x="16" y="6"/>
                      <a:pt x="13" y="7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7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4" y="7"/>
                      <a:pt x="5" y="5"/>
                    </a:cubicBezTo>
                    <a:cubicBezTo>
                      <a:pt x="8" y="4"/>
                      <a:pt x="8" y="4"/>
                      <a:pt x="1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230"/>
              <p:cNvSpPr>
                <a:spLocks/>
              </p:cNvSpPr>
              <p:nvPr/>
            </p:nvSpPr>
            <p:spPr bwMode="auto">
              <a:xfrm>
                <a:off x="5295" y="2729"/>
                <a:ext cx="4" cy="5"/>
              </a:xfrm>
              <a:custGeom>
                <a:avLst/>
                <a:gdLst>
                  <a:gd name="T0" fmla="*/ 2 w 6"/>
                  <a:gd name="T1" fmla="*/ 3 h 6"/>
                  <a:gd name="T2" fmla="*/ 5 w 6"/>
                  <a:gd name="T3" fmla="*/ 1 h 6"/>
                  <a:gd name="T4" fmla="*/ 0 w 6"/>
                  <a:gd name="T5" fmla="*/ 5 h 6"/>
                  <a:gd name="T6" fmla="*/ 1 w 6"/>
                  <a:gd name="T7" fmla="*/ 4 h 6"/>
                  <a:gd name="T8" fmla="*/ 2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2" y="3"/>
                      <a:pt x="0" y="5"/>
                    </a:cubicBezTo>
                    <a:cubicBezTo>
                      <a:pt x="1" y="4"/>
                      <a:pt x="0" y="6"/>
                      <a:pt x="1" y="4"/>
                    </a:cubicBezTo>
                    <a:cubicBezTo>
                      <a:pt x="2" y="4"/>
                      <a:pt x="3" y="3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231"/>
              <p:cNvSpPr>
                <a:spLocks/>
              </p:cNvSpPr>
              <p:nvPr/>
            </p:nvSpPr>
            <p:spPr bwMode="auto">
              <a:xfrm>
                <a:off x="5287" y="2725"/>
                <a:ext cx="12" cy="11"/>
              </a:xfrm>
              <a:custGeom>
                <a:avLst/>
                <a:gdLst>
                  <a:gd name="T0" fmla="*/ 6 w 15"/>
                  <a:gd name="T1" fmla="*/ 5 h 13"/>
                  <a:gd name="T2" fmla="*/ 4 w 15"/>
                  <a:gd name="T3" fmla="*/ 8 h 13"/>
                  <a:gd name="T4" fmla="*/ 6 w 15"/>
                  <a:gd name="T5" fmla="*/ 11 h 13"/>
                  <a:gd name="T6" fmla="*/ 11 w 15"/>
                  <a:gd name="T7" fmla="*/ 6 h 13"/>
                  <a:gd name="T8" fmla="*/ 8 w 15"/>
                  <a:gd name="T9" fmla="*/ 10 h 13"/>
                  <a:gd name="T10" fmla="*/ 12 w 15"/>
                  <a:gd name="T11" fmla="*/ 6 h 13"/>
                  <a:gd name="T12" fmla="*/ 10 w 15"/>
                  <a:gd name="T13" fmla="*/ 8 h 13"/>
                  <a:gd name="T14" fmla="*/ 12 w 15"/>
                  <a:gd name="T15" fmla="*/ 6 h 13"/>
                  <a:gd name="T16" fmla="*/ 11 w 15"/>
                  <a:gd name="T17" fmla="*/ 6 h 13"/>
                  <a:gd name="T18" fmla="*/ 13 w 15"/>
                  <a:gd name="T19" fmla="*/ 4 h 13"/>
                  <a:gd name="T20" fmla="*/ 8 w 15"/>
                  <a:gd name="T21" fmla="*/ 8 h 13"/>
                  <a:gd name="T22" fmla="*/ 11 w 15"/>
                  <a:gd name="T23" fmla="*/ 3 h 13"/>
                  <a:gd name="T24" fmla="*/ 11 w 15"/>
                  <a:gd name="T25" fmla="*/ 1 h 13"/>
                  <a:gd name="T26" fmla="*/ 10 w 15"/>
                  <a:gd name="T27" fmla="*/ 2 h 13"/>
                  <a:gd name="T28" fmla="*/ 8 w 15"/>
                  <a:gd name="T29" fmla="*/ 6 h 13"/>
                  <a:gd name="T30" fmla="*/ 10 w 15"/>
                  <a:gd name="T31" fmla="*/ 1 h 13"/>
                  <a:gd name="T32" fmla="*/ 6 w 15"/>
                  <a:gd name="T33" fmla="*/ 1 h 13"/>
                  <a:gd name="T34" fmla="*/ 2 w 15"/>
                  <a:gd name="T35" fmla="*/ 7 h 13"/>
                  <a:gd name="T36" fmla="*/ 5 w 15"/>
                  <a:gd name="T37" fmla="*/ 2 h 13"/>
                  <a:gd name="T38" fmla="*/ 5 w 15"/>
                  <a:gd name="T39" fmla="*/ 1 h 13"/>
                  <a:gd name="T40" fmla="*/ 1 w 15"/>
                  <a:gd name="T41" fmla="*/ 9 h 13"/>
                  <a:gd name="T42" fmla="*/ 6 w 15"/>
                  <a:gd name="T4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3">
                    <a:moveTo>
                      <a:pt x="6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8"/>
                      <a:pt x="6" y="11"/>
                    </a:cubicBezTo>
                    <a:cubicBezTo>
                      <a:pt x="5" y="12"/>
                      <a:pt x="9" y="7"/>
                      <a:pt x="11" y="6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8"/>
                      <a:pt x="8" y="11"/>
                      <a:pt x="12" y="6"/>
                    </a:cubicBezTo>
                    <a:cubicBezTo>
                      <a:pt x="13" y="6"/>
                      <a:pt x="10" y="9"/>
                      <a:pt x="10" y="8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5" y="0"/>
                      <a:pt x="7" y="10"/>
                      <a:pt x="8" y="8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9" y="4"/>
                      <a:pt x="11" y="1"/>
                    </a:cubicBezTo>
                    <a:cubicBezTo>
                      <a:pt x="11" y="1"/>
                      <a:pt x="9" y="3"/>
                      <a:pt x="10" y="2"/>
                    </a:cubicBezTo>
                    <a:cubicBezTo>
                      <a:pt x="10" y="3"/>
                      <a:pt x="9" y="5"/>
                      <a:pt x="8" y="6"/>
                    </a:cubicBezTo>
                    <a:cubicBezTo>
                      <a:pt x="4" y="9"/>
                      <a:pt x="10" y="3"/>
                      <a:pt x="10" y="1"/>
                    </a:cubicBezTo>
                    <a:cubicBezTo>
                      <a:pt x="7" y="3"/>
                      <a:pt x="4" y="6"/>
                      <a:pt x="6" y="1"/>
                    </a:cubicBezTo>
                    <a:cubicBezTo>
                      <a:pt x="5" y="4"/>
                      <a:pt x="3" y="7"/>
                      <a:pt x="2" y="7"/>
                    </a:cubicBezTo>
                    <a:cubicBezTo>
                      <a:pt x="3" y="5"/>
                      <a:pt x="4" y="4"/>
                      <a:pt x="5" y="2"/>
                    </a:cubicBezTo>
                    <a:cubicBezTo>
                      <a:pt x="5" y="2"/>
                      <a:pt x="6" y="0"/>
                      <a:pt x="5" y="1"/>
                    </a:cubicBezTo>
                    <a:cubicBezTo>
                      <a:pt x="4" y="4"/>
                      <a:pt x="2" y="8"/>
                      <a:pt x="1" y="9"/>
                    </a:cubicBezTo>
                    <a:cubicBezTo>
                      <a:pt x="0" y="13"/>
                      <a:pt x="5" y="4"/>
                      <a:pt x="6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Rectangle 232"/>
              <p:cNvSpPr>
                <a:spLocks noChangeArrowheads="1"/>
              </p:cNvSpPr>
              <p:nvPr/>
            </p:nvSpPr>
            <p:spPr bwMode="auto">
              <a:xfrm>
                <a:off x="5290" y="273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233"/>
              <p:cNvSpPr>
                <a:spLocks/>
              </p:cNvSpPr>
              <p:nvPr/>
            </p:nvSpPr>
            <p:spPr bwMode="auto">
              <a:xfrm>
                <a:off x="5261" y="2655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234"/>
              <p:cNvSpPr>
                <a:spLocks/>
              </p:cNvSpPr>
              <p:nvPr/>
            </p:nvSpPr>
            <p:spPr bwMode="auto">
              <a:xfrm>
                <a:off x="5261" y="2654"/>
                <a:ext cx="9" cy="9"/>
              </a:xfrm>
              <a:custGeom>
                <a:avLst/>
                <a:gdLst>
                  <a:gd name="T0" fmla="*/ 11 w 11"/>
                  <a:gd name="T1" fmla="*/ 11 h 11"/>
                  <a:gd name="T2" fmla="*/ 11 w 11"/>
                  <a:gd name="T3" fmla="*/ 10 h 11"/>
                  <a:gd name="T4" fmla="*/ 0 w 11"/>
                  <a:gd name="T5" fmla="*/ 0 h 11"/>
                  <a:gd name="T6" fmla="*/ 6 w 11"/>
                  <a:gd name="T7" fmla="*/ 7 h 11"/>
                  <a:gd name="T8" fmla="*/ 4 w 11"/>
                  <a:gd name="T9" fmla="*/ 4 h 11"/>
                  <a:gd name="T10" fmla="*/ 8 w 11"/>
                  <a:gd name="T11" fmla="*/ 9 h 11"/>
                  <a:gd name="T12" fmla="*/ 8 w 11"/>
                  <a:gd name="T13" fmla="*/ 8 h 11"/>
                  <a:gd name="T14" fmla="*/ 11 w 11"/>
                  <a:gd name="T1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11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3" y="3"/>
                      <a:pt x="5" y="5"/>
                      <a:pt x="0" y="0"/>
                    </a:cubicBezTo>
                    <a:cubicBezTo>
                      <a:pt x="1" y="1"/>
                      <a:pt x="3" y="4"/>
                      <a:pt x="6" y="7"/>
                    </a:cubicBezTo>
                    <a:cubicBezTo>
                      <a:pt x="6" y="6"/>
                      <a:pt x="3" y="3"/>
                      <a:pt x="4" y="4"/>
                    </a:cubicBezTo>
                    <a:cubicBezTo>
                      <a:pt x="6" y="6"/>
                      <a:pt x="6" y="6"/>
                      <a:pt x="8" y="9"/>
                    </a:cubicBezTo>
                    <a:cubicBezTo>
                      <a:pt x="11" y="11"/>
                      <a:pt x="7" y="7"/>
                      <a:pt x="8" y="8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235"/>
              <p:cNvSpPr>
                <a:spLocks/>
              </p:cNvSpPr>
              <p:nvPr/>
            </p:nvSpPr>
            <p:spPr bwMode="auto">
              <a:xfrm>
                <a:off x="5264" y="265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236"/>
              <p:cNvSpPr>
                <a:spLocks/>
              </p:cNvSpPr>
              <p:nvPr/>
            </p:nvSpPr>
            <p:spPr bwMode="auto">
              <a:xfrm>
                <a:off x="5263" y="2655"/>
                <a:ext cx="4" cy="4"/>
              </a:xfrm>
              <a:custGeom>
                <a:avLst/>
                <a:gdLst>
                  <a:gd name="T0" fmla="*/ 2 w 5"/>
                  <a:gd name="T1" fmla="*/ 2 h 5"/>
                  <a:gd name="T2" fmla="*/ 5 w 5"/>
                  <a:gd name="T3" fmla="*/ 5 h 5"/>
                  <a:gd name="T4" fmla="*/ 0 w 5"/>
                  <a:gd name="T5" fmla="*/ 0 h 5"/>
                  <a:gd name="T6" fmla="*/ 2 w 5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2"/>
                      <a:pt x="5" y="4"/>
                      <a:pt x="5" y="5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237"/>
              <p:cNvSpPr>
                <a:spLocks/>
              </p:cNvSpPr>
              <p:nvPr/>
            </p:nvSpPr>
            <p:spPr bwMode="auto">
              <a:xfrm>
                <a:off x="5264" y="265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238"/>
              <p:cNvSpPr>
                <a:spLocks/>
              </p:cNvSpPr>
              <p:nvPr/>
            </p:nvSpPr>
            <p:spPr bwMode="auto">
              <a:xfrm>
                <a:off x="5264" y="2654"/>
                <a:ext cx="6" cy="7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2 h 8"/>
                  <a:gd name="T4" fmla="*/ 2 w 8"/>
                  <a:gd name="T5" fmla="*/ 2 h 8"/>
                  <a:gd name="T6" fmla="*/ 6 w 8"/>
                  <a:gd name="T7" fmla="*/ 6 h 8"/>
                  <a:gd name="T8" fmla="*/ 5 w 8"/>
                  <a:gd name="T9" fmla="*/ 6 h 8"/>
                  <a:gd name="T10" fmla="*/ 8 w 8"/>
                  <a:gd name="T11" fmla="*/ 8 h 8"/>
                  <a:gd name="T12" fmla="*/ 2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7" y="7"/>
                      <a:pt x="6" y="6"/>
                    </a:cubicBezTo>
                    <a:cubicBezTo>
                      <a:pt x="6" y="7"/>
                      <a:pt x="3" y="3"/>
                      <a:pt x="5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239"/>
              <p:cNvSpPr>
                <a:spLocks/>
              </p:cNvSpPr>
              <p:nvPr/>
            </p:nvSpPr>
            <p:spPr bwMode="auto">
              <a:xfrm>
                <a:off x="5265" y="2656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240"/>
              <p:cNvSpPr>
                <a:spLocks/>
              </p:cNvSpPr>
              <p:nvPr/>
            </p:nvSpPr>
            <p:spPr bwMode="auto">
              <a:xfrm>
                <a:off x="5264" y="265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241"/>
              <p:cNvSpPr>
                <a:spLocks/>
              </p:cNvSpPr>
              <p:nvPr/>
            </p:nvSpPr>
            <p:spPr bwMode="auto">
              <a:xfrm>
                <a:off x="5264" y="2654"/>
                <a:ext cx="8" cy="7"/>
              </a:xfrm>
              <a:custGeom>
                <a:avLst/>
                <a:gdLst>
                  <a:gd name="T0" fmla="*/ 1 w 10"/>
                  <a:gd name="T1" fmla="*/ 0 h 9"/>
                  <a:gd name="T2" fmla="*/ 4 w 10"/>
                  <a:gd name="T3" fmla="*/ 4 h 9"/>
                  <a:gd name="T4" fmla="*/ 10 w 10"/>
                  <a:gd name="T5" fmla="*/ 9 h 9"/>
                  <a:gd name="T6" fmla="*/ 9 w 10"/>
                  <a:gd name="T7" fmla="*/ 7 h 9"/>
                  <a:gd name="T8" fmla="*/ 1 w 1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0"/>
                    </a:moveTo>
                    <a:cubicBezTo>
                      <a:pt x="6" y="5"/>
                      <a:pt x="0" y="0"/>
                      <a:pt x="4" y="4"/>
                    </a:cubicBezTo>
                    <a:cubicBezTo>
                      <a:pt x="4" y="3"/>
                      <a:pt x="7" y="6"/>
                      <a:pt x="10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3" y="2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242"/>
              <p:cNvSpPr>
                <a:spLocks/>
              </p:cNvSpPr>
              <p:nvPr/>
            </p:nvSpPr>
            <p:spPr bwMode="auto">
              <a:xfrm>
                <a:off x="5275" y="26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243"/>
              <p:cNvSpPr>
                <a:spLocks/>
              </p:cNvSpPr>
              <p:nvPr/>
            </p:nvSpPr>
            <p:spPr bwMode="auto">
              <a:xfrm>
                <a:off x="5268" y="2656"/>
                <a:ext cx="10" cy="9"/>
              </a:xfrm>
              <a:custGeom>
                <a:avLst/>
                <a:gdLst>
                  <a:gd name="T0" fmla="*/ 3 w 13"/>
                  <a:gd name="T1" fmla="*/ 0 h 11"/>
                  <a:gd name="T2" fmla="*/ 7 w 13"/>
                  <a:gd name="T3" fmla="*/ 5 h 11"/>
                  <a:gd name="T4" fmla="*/ 3 w 13"/>
                  <a:gd name="T5" fmla="*/ 2 h 11"/>
                  <a:gd name="T6" fmla="*/ 5 w 13"/>
                  <a:gd name="T7" fmla="*/ 4 h 11"/>
                  <a:gd name="T8" fmla="*/ 1 w 13"/>
                  <a:gd name="T9" fmla="*/ 0 h 11"/>
                  <a:gd name="T10" fmla="*/ 4 w 13"/>
                  <a:gd name="T11" fmla="*/ 4 h 11"/>
                  <a:gd name="T12" fmla="*/ 1 w 13"/>
                  <a:gd name="T13" fmla="*/ 1 h 11"/>
                  <a:gd name="T14" fmla="*/ 6 w 13"/>
                  <a:gd name="T15" fmla="*/ 6 h 11"/>
                  <a:gd name="T16" fmla="*/ 6 w 13"/>
                  <a:gd name="T17" fmla="*/ 5 h 11"/>
                  <a:gd name="T18" fmla="*/ 9 w 13"/>
                  <a:gd name="T19" fmla="*/ 8 h 11"/>
                  <a:gd name="T20" fmla="*/ 13 w 13"/>
                  <a:gd name="T21" fmla="*/ 10 h 11"/>
                  <a:gd name="T22" fmla="*/ 3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1"/>
                      <a:pt x="5" y="4"/>
                      <a:pt x="5" y="4"/>
                    </a:cubicBezTo>
                    <a:cubicBezTo>
                      <a:pt x="0" y="0"/>
                      <a:pt x="5" y="3"/>
                      <a:pt x="1" y="0"/>
                    </a:cubicBezTo>
                    <a:cubicBezTo>
                      <a:pt x="1" y="0"/>
                      <a:pt x="1" y="0"/>
                      <a:pt x="4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2" y="2"/>
                      <a:pt x="6" y="5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8" y="7"/>
                      <a:pt x="13" y="11"/>
                      <a:pt x="13" y="10"/>
                    </a:cubicBezTo>
                    <a:cubicBezTo>
                      <a:pt x="13" y="9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244"/>
              <p:cNvSpPr>
                <a:spLocks/>
              </p:cNvSpPr>
              <p:nvPr/>
            </p:nvSpPr>
            <p:spPr bwMode="auto">
              <a:xfrm>
                <a:off x="5273" y="2659"/>
                <a:ext cx="3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245"/>
              <p:cNvSpPr>
                <a:spLocks/>
              </p:cNvSpPr>
              <p:nvPr/>
            </p:nvSpPr>
            <p:spPr bwMode="auto">
              <a:xfrm>
                <a:off x="5269" y="2653"/>
                <a:ext cx="11" cy="10"/>
              </a:xfrm>
              <a:custGeom>
                <a:avLst/>
                <a:gdLst>
                  <a:gd name="T0" fmla="*/ 0 w 13"/>
                  <a:gd name="T1" fmla="*/ 1 h 12"/>
                  <a:gd name="T2" fmla="*/ 3 w 13"/>
                  <a:gd name="T3" fmla="*/ 4 h 12"/>
                  <a:gd name="T4" fmla="*/ 1 w 13"/>
                  <a:gd name="T5" fmla="*/ 2 h 12"/>
                  <a:gd name="T6" fmla="*/ 5 w 13"/>
                  <a:gd name="T7" fmla="*/ 6 h 12"/>
                  <a:gd name="T8" fmla="*/ 3 w 13"/>
                  <a:gd name="T9" fmla="*/ 3 h 12"/>
                  <a:gd name="T10" fmla="*/ 10 w 13"/>
                  <a:gd name="T11" fmla="*/ 9 h 12"/>
                  <a:gd name="T12" fmla="*/ 8 w 13"/>
                  <a:gd name="T13" fmla="*/ 8 h 12"/>
                  <a:gd name="T14" fmla="*/ 8 w 13"/>
                  <a:gd name="T15" fmla="*/ 6 h 12"/>
                  <a:gd name="T16" fmla="*/ 6 w 13"/>
                  <a:gd name="T17" fmla="*/ 5 h 12"/>
                  <a:gd name="T18" fmla="*/ 5 w 13"/>
                  <a:gd name="T19" fmla="*/ 4 h 12"/>
                  <a:gd name="T20" fmla="*/ 0 w 13"/>
                  <a:gd name="T2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1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5"/>
                      <a:pt x="5" y="6"/>
                    </a:cubicBezTo>
                    <a:cubicBezTo>
                      <a:pt x="9" y="10"/>
                      <a:pt x="4" y="4"/>
                      <a:pt x="3" y="3"/>
                    </a:cubicBezTo>
                    <a:cubicBezTo>
                      <a:pt x="5" y="5"/>
                      <a:pt x="5" y="6"/>
                      <a:pt x="10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12"/>
                      <a:pt x="9" y="8"/>
                      <a:pt x="8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246"/>
              <p:cNvSpPr>
                <a:spLocks/>
              </p:cNvSpPr>
              <p:nvPr/>
            </p:nvSpPr>
            <p:spPr bwMode="auto">
              <a:xfrm>
                <a:off x="5268" y="2653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2"/>
                      <a:pt x="3" y="2"/>
                    </a:cubicBezTo>
                    <a:cubicBezTo>
                      <a:pt x="1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247"/>
              <p:cNvSpPr>
                <a:spLocks/>
              </p:cNvSpPr>
              <p:nvPr/>
            </p:nvSpPr>
            <p:spPr bwMode="auto">
              <a:xfrm>
                <a:off x="5276" y="26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248"/>
              <p:cNvSpPr>
                <a:spLocks/>
              </p:cNvSpPr>
              <p:nvPr/>
            </p:nvSpPr>
            <p:spPr bwMode="auto">
              <a:xfrm>
                <a:off x="5270" y="265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249"/>
              <p:cNvSpPr>
                <a:spLocks/>
              </p:cNvSpPr>
              <p:nvPr/>
            </p:nvSpPr>
            <p:spPr bwMode="auto">
              <a:xfrm>
                <a:off x="5268" y="2643"/>
                <a:ext cx="17" cy="18"/>
              </a:xfrm>
              <a:custGeom>
                <a:avLst/>
                <a:gdLst>
                  <a:gd name="T0" fmla="*/ 19 w 20"/>
                  <a:gd name="T1" fmla="*/ 8 h 21"/>
                  <a:gd name="T2" fmla="*/ 16 w 20"/>
                  <a:gd name="T3" fmla="*/ 7 h 21"/>
                  <a:gd name="T4" fmla="*/ 12 w 20"/>
                  <a:gd name="T5" fmla="*/ 4 h 21"/>
                  <a:gd name="T6" fmla="*/ 6 w 20"/>
                  <a:gd name="T7" fmla="*/ 0 h 21"/>
                  <a:gd name="T8" fmla="*/ 8 w 20"/>
                  <a:gd name="T9" fmla="*/ 3 h 21"/>
                  <a:gd name="T10" fmla="*/ 5 w 20"/>
                  <a:gd name="T11" fmla="*/ 1 h 21"/>
                  <a:gd name="T12" fmla="*/ 6 w 20"/>
                  <a:gd name="T13" fmla="*/ 4 h 21"/>
                  <a:gd name="T14" fmla="*/ 7 w 20"/>
                  <a:gd name="T15" fmla="*/ 6 h 21"/>
                  <a:gd name="T16" fmla="*/ 3 w 20"/>
                  <a:gd name="T17" fmla="*/ 9 h 21"/>
                  <a:gd name="T18" fmla="*/ 8 w 20"/>
                  <a:gd name="T19" fmla="*/ 13 h 21"/>
                  <a:gd name="T20" fmla="*/ 5 w 20"/>
                  <a:gd name="T21" fmla="*/ 11 h 21"/>
                  <a:gd name="T22" fmla="*/ 5 w 20"/>
                  <a:gd name="T23" fmla="*/ 11 h 21"/>
                  <a:gd name="T24" fmla="*/ 3 w 20"/>
                  <a:gd name="T25" fmla="*/ 11 h 21"/>
                  <a:gd name="T26" fmla="*/ 9 w 20"/>
                  <a:gd name="T27" fmla="*/ 16 h 21"/>
                  <a:gd name="T28" fmla="*/ 2 w 20"/>
                  <a:gd name="T29" fmla="*/ 11 h 21"/>
                  <a:gd name="T30" fmla="*/ 5 w 20"/>
                  <a:gd name="T31" fmla="*/ 15 h 21"/>
                  <a:gd name="T32" fmla="*/ 10 w 20"/>
                  <a:gd name="T33" fmla="*/ 18 h 21"/>
                  <a:gd name="T34" fmla="*/ 12 w 20"/>
                  <a:gd name="T35" fmla="*/ 20 h 21"/>
                  <a:gd name="T36" fmla="*/ 7 w 20"/>
                  <a:gd name="T37" fmla="*/ 12 h 21"/>
                  <a:gd name="T38" fmla="*/ 10 w 20"/>
                  <a:gd name="T39" fmla="*/ 14 h 21"/>
                  <a:gd name="T40" fmla="*/ 14 w 20"/>
                  <a:gd name="T41" fmla="*/ 14 h 21"/>
                  <a:gd name="T42" fmla="*/ 9 w 20"/>
                  <a:gd name="T43" fmla="*/ 10 h 21"/>
                  <a:gd name="T44" fmla="*/ 12 w 20"/>
                  <a:gd name="T45" fmla="*/ 11 h 21"/>
                  <a:gd name="T46" fmla="*/ 9 w 20"/>
                  <a:gd name="T47" fmla="*/ 9 h 21"/>
                  <a:gd name="T48" fmla="*/ 13 w 20"/>
                  <a:gd name="T49" fmla="*/ 11 h 21"/>
                  <a:gd name="T50" fmla="*/ 7 w 20"/>
                  <a:gd name="T51" fmla="*/ 6 h 21"/>
                  <a:gd name="T52" fmla="*/ 17 w 20"/>
                  <a:gd name="T53" fmla="*/ 11 h 21"/>
                  <a:gd name="T54" fmla="*/ 13 w 20"/>
                  <a:gd name="T55" fmla="*/ 9 h 21"/>
                  <a:gd name="T56" fmla="*/ 10 w 20"/>
                  <a:gd name="T57" fmla="*/ 7 h 21"/>
                  <a:gd name="T58" fmla="*/ 16 w 20"/>
                  <a:gd name="T59" fmla="*/ 11 h 21"/>
                  <a:gd name="T60" fmla="*/ 13 w 20"/>
                  <a:gd name="T61" fmla="*/ 7 h 21"/>
                  <a:gd name="T62" fmla="*/ 10 w 20"/>
                  <a:gd name="T63" fmla="*/ 5 h 21"/>
                  <a:gd name="T64" fmla="*/ 12 w 20"/>
                  <a:gd name="T65" fmla="*/ 5 h 21"/>
                  <a:gd name="T66" fmla="*/ 17 w 20"/>
                  <a:gd name="T67" fmla="*/ 9 h 21"/>
                  <a:gd name="T68" fmla="*/ 20 w 20"/>
                  <a:gd name="T69" fmla="*/ 11 h 21"/>
                  <a:gd name="T70" fmla="*/ 13 w 20"/>
                  <a:gd name="T71" fmla="*/ 5 h 21"/>
                  <a:gd name="T72" fmla="*/ 19 w 20"/>
                  <a:gd name="T73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21">
                    <a:moveTo>
                      <a:pt x="19" y="8"/>
                    </a:moveTo>
                    <a:cubicBezTo>
                      <a:pt x="17" y="7"/>
                      <a:pt x="16" y="6"/>
                      <a:pt x="16" y="7"/>
                    </a:cubicBezTo>
                    <a:cubicBezTo>
                      <a:pt x="13" y="5"/>
                      <a:pt x="14" y="5"/>
                      <a:pt x="12" y="4"/>
                    </a:cubicBezTo>
                    <a:cubicBezTo>
                      <a:pt x="10" y="3"/>
                      <a:pt x="9" y="2"/>
                      <a:pt x="6" y="0"/>
                    </a:cubicBezTo>
                    <a:cubicBezTo>
                      <a:pt x="6" y="1"/>
                      <a:pt x="9" y="3"/>
                      <a:pt x="8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9" y="5"/>
                      <a:pt x="6" y="4"/>
                    </a:cubicBezTo>
                    <a:cubicBezTo>
                      <a:pt x="5" y="3"/>
                      <a:pt x="6" y="4"/>
                      <a:pt x="7" y="6"/>
                    </a:cubicBezTo>
                    <a:cubicBezTo>
                      <a:pt x="5" y="6"/>
                      <a:pt x="7" y="10"/>
                      <a:pt x="3" y="9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1"/>
                      <a:pt x="8" y="14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8"/>
                      <a:pt x="4" y="12"/>
                      <a:pt x="3" y="11"/>
                    </a:cubicBezTo>
                    <a:cubicBezTo>
                      <a:pt x="4" y="12"/>
                      <a:pt x="8" y="15"/>
                      <a:pt x="9" y="16"/>
                    </a:cubicBezTo>
                    <a:cubicBezTo>
                      <a:pt x="3" y="11"/>
                      <a:pt x="8" y="16"/>
                      <a:pt x="2" y="11"/>
                    </a:cubicBezTo>
                    <a:cubicBezTo>
                      <a:pt x="0" y="10"/>
                      <a:pt x="7" y="15"/>
                      <a:pt x="5" y="15"/>
                    </a:cubicBezTo>
                    <a:cubicBezTo>
                      <a:pt x="9" y="18"/>
                      <a:pt x="7" y="16"/>
                      <a:pt x="10" y="18"/>
                    </a:cubicBezTo>
                    <a:cubicBezTo>
                      <a:pt x="12" y="20"/>
                      <a:pt x="8" y="17"/>
                      <a:pt x="12" y="20"/>
                    </a:cubicBezTo>
                    <a:cubicBezTo>
                      <a:pt x="14" y="21"/>
                      <a:pt x="8" y="14"/>
                      <a:pt x="7" y="12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2"/>
                      <a:pt x="9" y="11"/>
                      <a:pt x="14" y="14"/>
                    </a:cubicBezTo>
                    <a:cubicBezTo>
                      <a:pt x="11" y="12"/>
                      <a:pt x="16" y="15"/>
                      <a:pt x="9" y="10"/>
                    </a:cubicBezTo>
                    <a:cubicBezTo>
                      <a:pt x="11" y="11"/>
                      <a:pt x="11" y="10"/>
                      <a:pt x="12" y="11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3" y="11"/>
                      <a:pt x="13" y="11"/>
                    </a:cubicBezTo>
                    <a:cubicBezTo>
                      <a:pt x="10" y="9"/>
                      <a:pt x="9" y="8"/>
                      <a:pt x="7" y="6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10"/>
                      <a:pt x="11" y="8"/>
                      <a:pt x="10" y="7"/>
                    </a:cubicBezTo>
                    <a:cubicBezTo>
                      <a:pt x="10" y="7"/>
                      <a:pt x="14" y="9"/>
                      <a:pt x="16" y="11"/>
                    </a:cubicBezTo>
                    <a:cubicBezTo>
                      <a:pt x="18" y="11"/>
                      <a:pt x="10" y="6"/>
                      <a:pt x="13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13" y="6"/>
                      <a:pt x="12" y="5"/>
                    </a:cubicBezTo>
                    <a:cubicBezTo>
                      <a:pt x="17" y="8"/>
                      <a:pt x="16" y="8"/>
                      <a:pt x="17" y="9"/>
                    </a:cubicBezTo>
                    <a:cubicBezTo>
                      <a:pt x="18" y="10"/>
                      <a:pt x="19" y="10"/>
                      <a:pt x="20" y="11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8" y="9"/>
                      <a:pt x="18" y="8"/>
                      <a:pt x="19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250"/>
              <p:cNvSpPr>
                <a:spLocks/>
              </p:cNvSpPr>
              <p:nvPr/>
            </p:nvSpPr>
            <p:spPr bwMode="auto">
              <a:xfrm>
                <a:off x="5285" y="26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251"/>
              <p:cNvSpPr>
                <a:spLocks/>
              </p:cNvSpPr>
              <p:nvPr/>
            </p:nvSpPr>
            <p:spPr bwMode="auto">
              <a:xfrm>
                <a:off x="5284" y="26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252"/>
              <p:cNvSpPr>
                <a:spLocks/>
              </p:cNvSpPr>
              <p:nvPr/>
            </p:nvSpPr>
            <p:spPr bwMode="auto">
              <a:xfrm>
                <a:off x="5273" y="264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253"/>
              <p:cNvSpPr>
                <a:spLocks/>
              </p:cNvSpPr>
              <p:nvPr/>
            </p:nvSpPr>
            <p:spPr bwMode="auto">
              <a:xfrm>
                <a:off x="5282" y="265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254"/>
              <p:cNvSpPr>
                <a:spLocks/>
              </p:cNvSpPr>
              <p:nvPr/>
            </p:nvSpPr>
            <p:spPr bwMode="auto">
              <a:xfrm>
                <a:off x="5281" y="2655"/>
                <a:ext cx="1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255"/>
              <p:cNvSpPr>
                <a:spLocks/>
              </p:cNvSpPr>
              <p:nvPr/>
            </p:nvSpPr>
            <p:spPr bwMode="auto">
              <a:xfrm>
                <a:off x="5285" y="26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256"/>
              <p:cNvSpPr>
                <a:spLocks/>
              </p:cNvSpPr>
              <p:nvPr/>
            </p:nvSpPr>
            <p:spPr bwMode="auto">
              <a:xfrm>
                <a:off x="5272" y="2638"/>
                <a:ext cx="16" cy="11"/>
              </a:xfrm>
              <a:custGeom>
                <a:avLst/>
                <a:gdLst>
                  <a:gd name="T0" fmla="*/ 4 w 20"/>
                  <a:gd name="T1" fmla="*/ 1 h 14"/>
                  <a:gd name="T2" fmla="*/ 1 w 20"/>
                  <a:gd name="T3" fmla="*/ 1 h 14"/>
                  <a:gd name="T4" fmla="*/ 10 w 20"/>
                  <a:gd name="T5" fmla="*/ 6 h 14"/>
                  <a:gd name="T6" fmla="*/ 2 w 20"/>
                  <a:gd name="T7" fmla="*/ 2 h 14"/>
                  <a:gd name="T8" fmla="*/ 7 w 20"/>
                  <a:gd name="T9" fmla="*/ 7 h 14"/>
                  <a:gd name="T10" fmla="*/ 4 w 20"/>
                  <a:gd name="T11" fmla="*/ 6 h 14"/>
                  <a:gd name="T12" fmla="*/ 12 w 20"/>
                  <a:gd name="T13" fmla="*/ 11 h 14"/>
                  <a:gd name="T14" fmla="*/ 2 w 20"/>
                  <a:gd name="T15" fmla="*/ 6 h 14"/>
                  <a:gd name="T16" fmla="*/ 2 w 20"/>
                  <a:gd name="T17" fmla="*/ 5 h 14"/>
                  <a:gd name="T18" fmla="*/ 4 w 20"/>
                  <a:gd name="T19" fmla="*/ 8 h 14"/>
                  <a:gd name="T20" fmla="*/ 9 w 20"/>
                  <a:gd name="T21" fmla="*/ 11 h 14"/>
                  <a:gd name="T22" fmla="*/ 14 w 20"/>
                  <a:gd name="T23" fmla="*/ 14 h 14"/>
                  <a:gd name="T24" fmla="*/ 11 w 20"/>
                  <a:gd name="T25" fmla="*/ 11 h 14"/>
                  <a:gd name="T26" fmla="*/ 15 w 20"/>
                  <a:gd name="T27" fmla="*/ 13 h 14"/>
                  <a:gd name="T28" fmla="*/ 12 w 20"/>
                  <a:gd name="T29" fmla="*/ 11 h 14"/>
                  <a:gd name="T30" fmla="*/ 16 w 20"/>
                  <a:gd name="T31" fmla="*/ 13 h 14"/>
                  <a:gd name="T32" fmla="*/ 13 w 20"/>
                  <a:gd name="T33" fmla="*/ 11 h 14"/>
                  <a:gd name="T34" fmla="*/ 14 w 20"/>
                  <a:gd name="T35" fmla="*/ 11 h 14"/>
                  <a:gd name="T36" fmla="*/ 10 w 20"/>
                  <a:gd name="T37" fmla="*/ 9 h 14"/>
                  <a:gd name="T38" fmla="*/ 15 w 20"/>
                  <a:gd name="T39" fmla="*/ 11 h 14"/>
                  <a:gd name="T40" fmla="*/ 11 w 20"/>
                  <a:gd name="T41" fmla="*/ 9 h 14"/>
                  <a:gd name="T42" fmla="*/ 17 w 20"/>
                  <a:gd name="T43" fmla="*/ 10 h 14"/>
                  <a:gd name="T44" fmla="*/ 14 w 20"/>
                  <a:gd name="T45" fmla="*/ 8 h 14"/>
                  <a:gd name="T46" fmla="*/ 16 w 20"/>
                  <a:gd name="T47" fmla="*/ 10 h 14"/>
                  <a:gd name="T48" fmla="*/ 7 w 20"/>
                  <a:gd name="T49" fmla="*/ 6 h 14"/>
                  <a:gd name="T50" fmla="*/ 15 w 20"/>
                  <a:gd name="T51" fmla="*/ 9 h 14"/>
                  <a:gd name="T52" fmla="*/ 14 w 20"/>
                  <a:gd name="T53" fmla="*/ 7 h 14"/>
                  <a:gd name="T54" fmla="*/ 15 w 20"/>
                  <a:gd name="T55" fmla="*/ 7 h 14"/>
                  <a:gd name="T56" fmla="*/ 13 w 20"/>
                  <a:gd name="T57" fmla="*/ 5 h 14"/>
                  <a:gd name="T58" fmla="*/ 11 w 20"/>
                  <a:gd name="T59" fmla="*/ 5 h 14"/>
                  <a:gd name="T60" fmla="*/ 9 w 20"/>
                  <a:gd name="T61" fmla="*/ 4 h 14"/>
                  <a:gd name="T62" fmla="*/ 11 w 20"/>
                  <a:gd name="T63" fmla="*/ 4 h 14"/>
                  <a:gd name="T64" fmla="*/ 5 w 20"/>
                  <a:gd name="T65" fmla="*/ 2 h 14"/>
                  <a:gd name="T66" fmla="*/ 9 w 20"/>
                  <a:gd name="T67" fmla="*/ 4 h 14"/>
                  <a:gd name="T68" fmla="*/ 4 w 20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" h="14">
                    <a:moveTo>
                      <a:pt x="4" y="1"/>
                    </a:moveTo>
                    <a:cubicBezTo>
                      <a:pt x="0" y="0"/>
                      <a:pt x="2" y="1"/>
                      <a:pt x="1" y="1"/>
                    </a:cubicBezTo>
                    <a:cubicBezTo>
                      <a:pt x="3" y="3"/>
                      <a:pt x="10" y="5"/>
                      <a:pt x="1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0" y="3"/>
                      <a:pt x="7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15" y="12"/>
                      <a:pt x="12" y="11"/>
                    </a:cubicBezTo>
                    <a:cubicBezTo>
                      <a:pt x="7" y="8"/>
                      <a:pt x="7" y="9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4" y="8"/>
                      <a:pt x="4" y="8"/>
                    </a:cubicBezTo>
                    <a:cubicBezTo>
                      <a:pt x="6" y="9"/>
                      <a:pt x="9" y="11"/>
                      <a:pt x="9" y="11"/>
                    </a:cubicBezTo>
                    <a:cubicBezTo>
                      <a:pt x="10" y="11"/>
                      <a:pt x="12" y="13"/>
                      <a:pt x="14" y="14"/>
                    </a:cubicBezTo>
                    <a:cubicBezTo>
                      <a:pt x="12" y="12"/>
                      <a:pt x="14" y="13"/>
                      <a:pt x="11" y="11"/>
                    </a:cubicBezTo>
                    <a:cubicBezTo>
                      <a:pt x="14" y="12"/>
                      <a:pt x="12" y="12"/>
                      <a:pt x="15" y="13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0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9"/>
                      <a:pt x="20" y="13"/>
                      <a:pt x="17" y="10"/>
                    </a:cubicBezTo>
                    <a:cubicBezTo>
                      <a:pt x="16" y="10"/>
                      <a:pt x="14" y="9"/>
                      <a:pt x="14" y="8"/>
                    </a:cubicBezTo>
                    <a:cubicBezTo>
                      <a:pt x="11" y="8"/>
                      <a:pt x="16" y="10"/>
                      <a:pt x="16" y="10"/>
                    </a:cubicBezTo>
                    <a:cubicBezTo>
                      <a:pt x="13" y="9"/>
                      <a:pt x="9" y="7"/>
                      <a:pt x="7" y="6"/>
                    </a:cubicBezTo>
                    <a:cubicBezTo>
                      <a:pt x="11" y="8"/>
                      <a:pt x="7" y="5"/>
                      <a:pt x="15" y="9"/>
                    </a:cubicBezTo>
                    <a:cubicBezTo>
                      <a:pt x="16" y="8"/>
                      <a:pt x="12" y="6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18" y="8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1"/>
                      <a:pt x="8" y="3"/>
                      <a:pt x="9" y="4"/>
                    </a:cubicBezTo>
                    <a:cubicBezTo>
                      <a:pt x="6" y="3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257"/>
              <p:cNvSpPr>
                <a:spLocks/>
              </p:cNvSpPr>
              <p:nvPr/>
            </p:nvSpPr>
            <p:spPr bwMode="auto">
              <a:xfrm>
                <a:off x="5283" y="26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258"/>
              <p:cNvSpPr>
                <a:spLocks/>
              </p:cNvSpPr>
              <p:nvPr/>
            </p:nvSpPr>
            <p:spPr bwMode="auto">
              <a:xfrm>
                <a:off x="5271" y="2634"/>
                <a:ext cx="20" cy="10"/>
              </a:xfrm>
              <a:custGeom>
                <a:avLst/>
                <a:gdLst>
                  <a:gd name="T0" fmla="*/ 12 w 25"/>
                  <a:gd name="T1" fmla="*/ 7 h 13"/>
                  <a:gd name="T2" fmla="*/ 18 w 25"/>
                  <a:gd name="T3" fmla="*/ 9 h 13"/>
                  <a:gd name="T4" fmla="*/ 8 w 25"/>
                  <a:gd name="T5" fmla="*/ 5 h 13"/>
                  <a:gd name="T6" fmla="*/ 6 w 25"/>
                  <a:gd name="T7" fmla="*/ 4 h 13"/>
                  <a:gd name="T8" fmla="*/ 15 w 25"/>
                  <a:gd name="T9" fmla="*/ 7 h 13"/>
                  <a:gd name="T10" fmla="*/ 16 w 25"/>
                  <a:gd name="T11" fmla="*/ 7 h 13"/>
                  <a:gd name="T12" fmla="*/ 11 w 25"/>
                  <a:gd name="T13" fmla="*/ 5 h 13"/>
                  <a:gd name="T14" fmla="*/ 8 w 25"/>
                  <a:gd name="T15" fmla="*/ 4 h 13"/>
                  <a:gd name="T16" fmla="*/ 10 w 25"/>
                  <a:gd name="T17" fmla="*/ 4 h 13"/>
                  <a:gd name="T18" fmla="*/ 16 w 25"/>
                  <a:gd name="T19" fmla="*/ 6 h 13"/>
                  <a:gd name="T20" fmla="*/ 2 w 25"/>
                  <a:gd name="T21" fmla="*/ 0 h 13"/>
                  <a:gd name="T22" fmla="*/ 2 w 25"/>
                  <a:gd name="T23" fmla="*/ 1 h 13"/>
                  <a:gd name="T24" fmla="*/ 9 w 25"/>
                  <a:gd name="T25" fmla="*/ 3 h 13"/>
                  <a:gd name="T26" fmla="*/ 7 w 25"/>
                  <a:gd name="T27" fmla="*/ 3 h 13"/>
                  <a:gd name="T28" fmla="*/ 3 w 25"/>
                  <a:gd name="T29" fmla="*/ 1 h 13"/>
                  <a:gd name="T30" fmla="*/ 3 w 25"/>
                  <a:gd name="T31" fmla="*/ 4 h 13"/>
                  <a:gd name="T32" fmla="*/ 3 w 25"/>
                  <a:gd name="T33" fmla="*/ 4 h 13"/>
                  <a:gd name="T34" fmla="*/ 7 w 25"/>
                  <a:gd name="T35" fmla="*/ 6 h 13"/>
                  <a:gd name="T36" fmla="*/ 13 w 25"/>
                  <a:gd name="T37" fmla="*/ 8 h 13"/>
                  <a:gd name="T38" fmla="*/ 11 w 25"/>
                  <a:gd name="T39" fmla="*/ 7 h 13"/>
                  <a:gd name="T40" fmla="*/ 18 w 25"/>
                  <a:gd name="T41" fmla="*/ 10 h 13"/>
                  <a:gd name="T42" fmla="*/ 20 w 25"/>
                  <a:gd name="T43" fmla="*/ 12 h 13"/>
                  <a:gd name="T44" fmla="*/ 21 w 25"/>
                  <a:gd name="T45" fmla="*/ 10 h 13"/>
                  <a:gd name="T46" fmla="*/ 12 w 25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5" h="13">
                    <a:moveTo>
                      <a:pt x="12" y="7"/>
                    </a:moveTo>
                    <a:cubicBezTo>
                      <a:pt x="13" y="7"/>
                      <a:pt x="16" y="8"/>
                      <a:pt x="18" y="9"/>
                    </a:cubicBezTo>
                    <a:cubicBezTo>
                      <a:pt x="15" y="7"/>
                      <a:pt x="12" y="7"/>
                      <a:pt x="8" y="5"/>
                    </a:cubicBezTo>
                    <a:cubicBezTo>
                      <a:pt x="10" y="6"/>
                      <a:pt x="6" y="4"/>
                      <a:pt x="6" y="4"/>
                    </a:cubicBezTo>
                    <a:cubicBezTo>
                      <a:pt x="9" y="5"/>
                      <a:pt x="14" y="7"/>
                      <a:pt x="15" y="7"/>
                    </a:cubicBezTo>
                    <a:cubicBezTo>
                      <a:pt x="13" y="7"/>
                      <a:pt x="16" y="7"/>
                      <a:pt x="16" y="7"/>
                    </a:cubicBezTo>
                    <a:cubicBezTo>
                      <a:pt x="13" y="6"/>
                      <a:pt x="15" y="6"/>
                      <a:pt x="11" y="5"/>
                    </a:cubicBezTo>
                    <a:cubicBezTo>
                      <a:pt x="8" y="4"/>
                      <a:pt x="6" y="3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6"/>
                      <a:pt x="12" y="5"/>
                      <a:pt x="16" y="6"/>
                    </a:cubicBezTo>
                    <a:cubicBezTo>
                      <a:pt x="10" y="4"/>
                      <a:pt x="11" y="3"/>
                      <a:pt x="2" y="0"/>
                    </a:cubicBezTo>
                    <a:cubicBezTo>
                      <a:pt x="0" y="0"/>
                      <a:pt x="2" y="1"/>
                      <a:pt x="2" y="1"/>
                    </a:cubicBezTo>
                    <a:cubicBezTo>
                      <a:pt x="4" y="1"/>
                      <a:pt x="7" y="2"/>
                      <a:pt x="9" y="3"/>
                    </a:cubicBezTo>
                    <a:cubicBezTo>
                      <a:pt x="7" y="3"/>
                      <a:pt x="10" y="4"/>
                      <a:pt x="7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1" y="7"/>
                    </a:cubicBezTo>
                    <a:cubicBezTo>
                      <a:pt x="14" y="9"/>
                      <a:pt x="15" y="9"/>
                      <a:pt x="18" y="10"/>
                    </a:cubicBezTo>
                    <a:cubicBezTo>
                      <a:pt x="18" y="11"/>
                      <a:pt x="16" y="10"/>
                      <a:pt x="20" y="12"/>
                    </a:cubicBezTo>
                    <a:cubicBezTo>
                      <a:pt x="25" y="13"/>
                      <a:pt x="16" y="9"/>
                      <a:pt x="21" y="10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259"/>
              <p:cNvSpPr>
                <a:spLocks/>
              </p:cNvSpPr>
              <p:nvPr/>
            </p:nvSpPr>
            <p:spPr bwMode="auto">
              <a:xfrm>
                <a:off x="5281" y="264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260"/>
              <p:cNvSpPr>
                <a:spLocks/>
              </p:cNvSpPr>
              <p:nvPr/>
            </p:nvSpPr>
            <p:spPr bwMode="auto">
              <a:xfrm>
                <a:off x="5272" y="2637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2 h 2"/>
                  <a:gd name="T4" fmla="*/ 0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261"/>
              <p:cNvSpPr>
                <a:spLocks/>
              </p:cNvSpPr>
              <p:nvPr/>
            </p:nvSpPr>
            <p:spPr bwMode="auto">
              <a:xfrm>
                <a:off x="5282" y="2638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262"/>
              <p:cNvSpPr>
                <a:spLocks/>
              </p:cNvSpPr>
              <p:nvPr/>
            </p:nvSpPr>
            <p:spPr bwMode="auto">
              <a:xfrm>
                <a:off x="5272" y="2633"/>
                <a:ext cx="10" cy="3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1 w 13"/>
                  <a:gd name="T5" fmla="*/ 4 h 4"/>
                  <a:gd name="T6" fmla="*/ 4 w 13"/>
                  <a:gd name="T7" fmla="*/ 2 h 4"/>
                  <a:gd name="T8" fmla="*/ 4 w 13"/>
                  <a:gd name="T9" fmla="*/ 1 h 4"/>
                  <a:gd name="T10" fmla="*/ 0 w 1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cubicBezTo>
                      <a:pt x="0" y="0"/>
                      <a:pt x="3" y="1"/>
                      <a:pt x="0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4"/>
                      <a:pt x="5" y="2"/>
                      <a:pt x="4" y="2"/>
                    </a:cubicBezTo>
                    <a:cubicBezTo>
                      <a:pt x="8" y="2"/>
                      <a:pt x="3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263"/>
              <p:cNvSpPr>
                <a:spLocks/>
              </p:cNvSpPr>
              <p:nvPr/>
            </p:nvSpPr>
            <p:spPr bwMode="auto">
              <a:xfrm>
                <a:off x="5273" y="2625"/>
                <a:ext cx="17" cy="11"/>
              </a:xfrm>
              <a:custGeom>
                <a:avLst/>
                <a:gdLst>
                  <a:gd name="T0" fmla="*/ 12 w 21"/>
                  <a:gd name="T1" fmla="*/ 11 h 14"/>
                  <a:gd name="T2" fmla="*/ 11 w 21"/>
                  <a:gd name="T3" fmla="*/ 10 h 14"/>
                  <a:gd name="T4" fmla="*/ 13 w 21"/>
                  <a:gd name="T5" fmla="*/ 11 h 14"/>
                  <a:gd name="T6" fmla="*/ 16 w 21"/>
                  <a:gd name="T7" fmla="*/ 11 h 14"/>
                  <a:gd name="T8" fmla="*/ 14 w 21"/>
                  <a:gd name="T9" fmla="*/ 11 h 14"/>
                  <a:gd name="T10" fmla="*/ 12 w 21"/>
                  <a:gd name="T11" fmla="*/ 9 h 14"/>
                  <a:gd name="T12" fmla="*/ 7 w 21"/>
                  <a:gd name="T13" fmla="*/ 8 h 14"/>
                  <a:gd name="T14" fmla="*/ 16 w 21"/>
                  <a:gd name="T15" fmla="*/ 8 h 14"/>
                  <a:gd name="T16" fmla="*/ 5 w 21"/>
                  <a:gd name="T17" fmla="*/ 7 h 14"/>
                  <a:gd name="T18" fmla="*/ 9 w 21"/>
                  <a:gd name="T19" fmla="*/ 6 h 14"/>
                  <a:gd name="T20" fmla="*/ 9 w 21"/>
                  <a:gd name="T21" fmla="*/ 7 h 14"/>
                  <a:gd name="T22" fmla="*/ 10 w 21"/>
                  <a:gd name="T23" fmla="*/ 6 h 14"/>
                  <a:gd name="T24" fmla="*/ 15 w 21"/>
                  <a:gd name="T25" fmla="*/ 6 h 14"/>
                  <a:gd name="T26" fmla="*/ 15 w 21"/>
                  <a:gd name="T27" fmla="*/ 5 h 14"/>
                  <a:gd name="T28" fmla="*/ 17 w 21"/>
                  <a:gd name="T29" fmla="*/ 5 h 14"/>
                  <a:gd name="T30" fmla="*/ 13 w 21"/>
                  <a:gd name="T31" fmla="*/ 3 h 14"/>
                  <a:gd name="T32" fmla="*/ 16 w 21"/>
                  <a:gd name="T33" fmla="*/ 2 h 14"/>
                  <a:gd name="T34" fmla="*/ 7 w 21"/>
                  <a:gd name="T35" fmla="*/ 3 h 14"/>
                  <a:gd name="T36" fmla="*/ 7 w 21"/>
                  <a:gd name="T37" fmla="*/ 2 h 14"/>
                  <a:gd name="T38" fmla="*/ 14 w 21"/>
                  <a:gd name="T39" fmla="*/ 2 h 14"/>
                  <a:gd name="T40" fmla="*/ 11 w 21"/>
                  <a:gd name="T41" fmla="*/ 2 h 14"/>
                  <a:gd name="T42" fmla="*/ 17 w 21"/>
                  <a:gd name="T43" fmla="*/ 1 h 14"/>
                  <a:gd name="T44" fmla="*/ 8 w 21"/>
                  <a:gd name="T45" fmla="*/ 1 h 14"/>
                  <a:gd name="T46" fmla="*/ 9 w 21"/>
                  <a:gd name="T47" fmla="*/ 0 h 14"/>
                  <a:gd name="T48" fmla="*/ 0 w 21"/>
                  <a:gd name="T49" fmla="*/ 1 h 14"/>
                  <a:gd name="T50" fmla="*/ 2 w 21"/>
                  <a:gd name="T51" fmla="*/ 3 h 14"/>
                  <a:gd name="T52" fmla="*/ 7 w 21"/>
                  <a:gd name="T53" fmla="*/ 4 h 14"/>
                  <a:gd name="T54" fmla="*/ 1 w 21"/>
                  <a:gd name="T55" fmla="*/ 4 h 14"/>
                  <a:gd name="T56" fmla="*/ 7 w 21"/>
                  <a:gd name="T57" fmla="*/ 4 h 14"/>
                  <a:gd name="T58" fmla="*/ 2 w 21"/>
                  <a:gd name="T59" fmla="*/ 4 h 14"/>
                  <a:gd name="T60" fmla="*/ 7 w 21"/>
                  <a:gd name="T61" fmla="*/ 5 h 14"/>
                  <a:gd name="T62" fmla="*/ 0 w 21"/>
                  <a:gd name="T63" fmla="*/ 5 h 14"/>
                  <a:gd name="T64" fmla="*/ 2 w 21"/>
                  <a:gd name="T65" fmla="*/ 9 h 14"/>
                  <a:gd name="T66" fmla="*/ 7 w 21"/>
                  <a:gd name="T67" fmla="*/ 9 h 14"/>
                  <a:gd name="T68" fmla="*/ 7 w 21"/>
                  <a:gd name="T69" fmla="*/ 11 h 14"/>
                  <a:gd name="T70" fmla="*/ 10 w 21"/>
                  <a:gd name="T71" fmla="*/ 12 h 14"/>
                  <a:gd name="T72" fmla="*/ 1 w 21"/>
                  <a:gd name="T73" fmla="*/ 10 h 14"/>
                  <a:gd name="T74" fmla="*/ 2 w 21"/>
                  <a:gd name="T75" fmla="*/ 11 h 14"/>
                  <a:gd name="T76" fmla="*/ 4 w 21"/>
                  <a:gd name="T77" fmla="*/ 11 h 14"/>
                  <a:gd name="T78" fmla="*/ 2 w 21"/>
                  <a:gd name="T79" fmla="*/ 11 h 14"/>
                  <a:gd name="T80" fmla="*/ 13 w 21"/>
                  <a:gd name="T81" fmla="*/ 13 h 14"/>
                  <a:gd name="T82" fmla="*/ 18 w 21"/>
                  <a:gd name="T83" fmla="*/ 12 h 14"/>
                  <a:gd name="T84" fmla="*/ 12 w 21"/>
                  <a:gd name="T85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4">
                    <a:moveTo>
                      <a:pt x="12" y="11"/>
                    </a:moveTo>
                    <a:cubicBezTo>
                      <a:pt x="12" y="11"/>
                      <a:pt x="9" y="10"/>
                      <a:pt x="11" y="10"/>
                    </a:cubicBezTo>
                    <a:cubicBezTo>
                      <a:pt x="13" y="11"/>
                      <a:pt x="14" y="11"/>
                      <a:pt x="13" y="11"/>
                    </a:cubicBezTo>
                    <a:cubicBezTo>
                      <a:pt x="19" y="12"/>
                      <a:pt x="13" y="11"/>
                      <a:pt x="16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9" y="10"/>
                      <a:pt x="12" y="9"/>
                    </a:cubicBezTo>
                    <a:cubicBezTo>
                      <a:pt x="11" y="9"/>
                      <a:pt x="11" y="9"/>
                      <a:pt x="7" y="8"/>
                    </a:cubicBezTo>
                    <a:cubicBezTo>
                      <a:pt x="12" y="8"/>
                      <a:pt x="12" y="8"/>
                      <a:pt x="16" y="8"/>
                    </a:cubicBezTo>
                    <a:cubicBezTo>
                      <a:pt x="14" y="8"/>
                      <a:pt x="9" y="8"/>
                      <a:pt x="5" y="7"/>
                    </a:cubicBezTo>
                    <a:cubicBezTo>
                      <a:pt x="11" y="7"/>
                      <a:pt x="4" y="7"/>
                      <a:pt x="9" y="6"/>
                    </a:cubicBezTo>
                    <a:cubicBezTo>
                      <a:pt x="9" y="6"/>
                      <a:pt x="10" y="7"/>
                      <a:pt x="9" y="7"/>
                    </a:cubicBezTo>
                    <a:cubicBezTo>
                      <a:pt x="16" y="7"/>
                      <a:pt x="8" y="6"/>
                      <a:pt x="10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1" y="5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4"/>
                      <a:pt x="15" y="4"/>
                      <a:pt x="13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5" y="3"/>
                      <a:pt x="7" y="3"/>
                    </a:cubicBezTo>
                    <a:cubicBezTo>
                      <a:pt x="16" y="3"/>
                      <a:pt x="3" y="3"/>
                      <a:pt x="7" y="2"/>
                    </a:cubicBezTo>
                    <a:cubicBezTo>
                      <a:pt x="11" y="2"/>
                      <a:pt x="9" y="2"/>
                      <a:pt x="14" y="2"/>
                    </a:cubicBezTo>
                    <a:cubicBezTo>
                      <a:pt x="9" y="2"/>
                      <a:pt x="12" y="2"/>
                      <a:pt x="11" y="2"/>
                    </a:cubicBezTo>
                    <a:cubicBezTo>
                      <a:pt x="15" y="1"/>
                      <a:pt x="11" y="1"/>
                      <a:pt x="1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2" y="1"/>
                      <a:pt x="0" y="1"/>
                    </a:cubicBezTo>
                    <a:cubicBezTo>
                      <a:pt x="3" y="2"/>
                      <a:pt x="4" y="3"/>
                      <a:pt x="2" y="3"/>
                    </a:cubicBezTo>
                    <a:cubicBezTo>
                      <a:pt x="8" y="3"/>
                      <a:pt x="2" y="4"/>
                      <a:pt x="7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4"/>
                      <a:pt x="7" y="4"/>
                    </a:cubicBezTo>
                    <a:cubicBezTo>
                      <a:pt x="8" y="4"/>
                      <a:pt x="4" y="5"/>
                      <a:pt x="2" y="4"/>
                    </a:cubicBezTo>
                    <a:cubicBezTo>
                      <a:pt x="1" y="5"/>
                      <a:pt x="3" y="5"/>
                      <a:pt x="7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6" y="8"/>
                      <a:pt x="2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10"/>
                      <a:pt x="16" y="12"/>
                      <a:pt x="7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4" y="11"/>
                      <a:pt x="1" y="10"/>
                    </a:cubicBezTo>
                    <a:cubicBezTo>
                      <a:pt x="2" y="11"/>
                      <a:pt x="1" y="10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8" y="12"/>
                      <a:pt x="5" y="12"/>
                      <a:pt x="2" y="11"/>
                    </a:cubicBezTo>
                    <a:cubicBezTo>
                      <a:pt x="7" y="13"/>
                      <a:pt x="10" y="12"/>
                      <a:pt x="13" y="13"/>
                    </a:cubicBezTo>
                    <a:cubicBezTo>
                      <a:pt x="6" y="11"/>
                      <a:pt x="21" y="14"/>
                      <a:pt x="18" y="12"/>
                    </a:cubicBezTo>
                    <a:cubicBezTo>
                      <a:pt x="16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264"/>
              <p:cNvSpPr>
                <a:spLocks/>
              </p:cNvSpPr>
              <p:nvPr/>
            </p:nvSpPr>
            <p:spPr bwMode="auto">
              <a:xfrm>
                <a:off x="5273" y="26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265"/>
              <p:cNvSpPr>
                <a:spLocks/>
              </p:cNvSpPr>
              <p:nvPr/>
            </p:nvSpPr>
            <p:spPr bwMode="auto">
              <a:xfrm>
                <a:off x="5280" y="2625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Rectangle 266"/>
              <p:cNvSpPr>
                <a:spLocks noChangeArrowheads="1"/>
              </p:cNvSpPr>
              <p:nvPr/>
            </p:nvSpPr>
            <p:spPr bwMode="auto">
              <a:xfrm>
                <a:off x="5275" y="263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267"/>
              <p:cNvSpPr>
                <a:spLocks/>
              </p:cNvSpPr>
              <p:nvPr/>
            </p:nvSpPr>
            <p:spPr bwMode="auto">
              <a:xfrm>
                <a:off x="5282" y="26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268"/>
              <p:cNvSpPr>
                <a:spLocks/>
              </p:cNvSpPr>
              <p:nvPr/>
            </p:nvSpPr>
            <p:spPr bwMode="auto">
              <a:xfrm>
                <a:off x="5283" y="262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269"/>
              <p:cNvSpPr>
                <a:spLocks/>
              </p:cNvSpPr>
              <p:nvPr/>
            </p:nvSpPr>
            <p:spPr bwMode="auto">
              <a:xfrm>
                <a:off x="5285" y="26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270"/>
              <p:cNvSpPr>
                <a:spLocks/>
              </p:cNvSpPr>
              <p:nvPr/>
            </p:nvSpPr>
            <p:spPr bwMode="auto">
              <a:xfrm>
                <a:off x="5261" y="2606"/>
                <a:ext cx="28" cy="19"/>
              </a:xfrm>
              <a:custGeom>
                <a:avLst/>
                <a:gdLst>
                  <a:gd name="T0" fmla="*/ 13 w 34"/>
                  <a:gd name="T1" fmla="*/ 5 h 23"/>
                  <a:gd name="T2" fmla="*/ 7 w 34"/>
                  <a:gd name="T3" fmla="*/ 9 h 23"/>
                  <a:gd name="T4" fmla="*/ 5 w 34"/>
                  <a:gd name="T5" fmla="*/ 11 h 23"/>
                  <a:gd name="T6" fmla="*/ 8 w 34"/>
                  <a:gd name="T7" fmla="*/ 10 h 23"/>
                  <a:gd name="T8" fmla="*/ 10 w 34"/>
                  <a:gd name="T9" fmla="*/ 11 h 23"/>
                  <a:gd name="T10" fmla="*/ 9 w 34"/>
                  <a:gd name="T11" fmla="*/ 13 h 23"/>
                  <a:gd name="T12" fmla="*/ 15 w 34"/>
                  <a:gd name="T13" fmla="*/ 12 h 23"/>
                  <a:gd name="T14" fmla="*/ 13 w 34"/>
                  <a:gd name="T15" fmla="*/ 13 h 23"/>
                  <a:gd name="T16" fmla="*/ 12 w 34"/>
                  <a:gd name="T17" fmla="*/ 15 h 23"/>
                  <a:gd name="T18" fmla="*/ 22 w 34"/>
                  <a:gd name="T19" fmla="*/ 11 h 23"/>
                  <a:gd name="T20" fmla="*/ 22 w 34"/>
                  <a:gd name="T21" fmla="*/ 12 h 23"/>
                  <a:gd name="T22" fmla="*/ 19 w 34"/>
                  <a:gd name="T23" fmla="*/ 14 h 23"/>
                  <a:gd name="T24" fmla="*/ 19 w 34"/>
                  <a:gd name="T25" fmla="*/ 16 h 23"/>
                  <a:gd name="T26" fmla="*/ 18 w 34"/>
                  <a:gd name="T27" fmla="*/ 18 h 23"/>
                  <a:gd name="T28" fmla="*/ 21 w 34"/>
                  <a:gd name="T29" fmla="*/ 18 h 23"/>
                  <a:gd name="T30" fmla="*/ 25 w 34"/>
                  <a:gd name="T31" fmla="*/ 18 h 23"/>
                  <a:gd name="T32" fmla="*/ 20 w 34"/>
                  <a:gd name="T33" fmla="*/ 19 h 23"/>
                  <a:gd name="T34" fmla="*/ 22 w 34"/>
                  <a:gd name="T35" fmla="*/ 20 h 23"/>
                  <a:gd name="T36" fmla="*/ 21 w 34"/>
                  <a:gd name="T37" fmla="*/ 23 h 23"/>
                  <a:gd name="T38" fmla="*/ 22 w 34"/>
                  <a:gd name="T39" fmla="*/ 21 h 23"/>
                  <a:gd name="T40" fmla="*/ 19 w 34"/>
                  <a:gd name="T41" fmla="*/ 21 h 23"/>
                  <a:gd name="T42" fmla="*/ 31 w 34"/>
                  <a:gd name="T43" fmla="*/ 19 h 23"/>
                  <a:gd name="T44" fmla="*/ 32 w 34"/>
                  <a:gd name="T45" fmla="*/ 18 h 23"/>
                  <a:gd name="T46" fmla="*/ 30 w 34"/>
                  <a:gd name="T47" fmla="*/ 17 h 23"/>
                  <a:gd name="T48" fmla="*/ 32 w 34"/>
                  <a:gd name="T49" fmla="*/ 16 h 23"/>
                  <a:gd name="T50" fmla="*/ 32 w 34"/>
                  <a:gd name="T51" fmla="*/ 14 h 23"/>
                  <a:gd name="T52" fmla="*/ 28 w 34"/>
                  <a:gd name="T53" fmla="*/ 14 h 23"/>
                  <a:gd name="T54" fmla="*/ 30 w 34"/>
                  <a:gd name="T55" fmla="*/ 13 h 23"/>
                  <a:gd name="T56" fmla="*/ 29 w 34"/>
                  <a:gd name="T57" fmla="*/ 13 h 23"/>
                  <a:gd name="T58" fmla="*/ 28 w 34"/>
                  <a:gd name="T59" fmla="*/ 12 h 23"/>
                  <a:gd name="T60" fmla="*/ 25 w 34"/>
                  <a:gd name="T61" fmla="*/ 12 h 23"/>
                  <a:gd name="T62" fmla="*/ 29 w 34"/>
                  <a:gd name="T63" fmla="*/ 10 h 23"/>
                  <a:gd name="T64" fmla="*/ 29 w 34"/>
                  <a:gd name="T65" fmla="*/ 9 h 23"/>
                  <a:gd name="T66" fmla="*/ 24 w 34"/>
                  <a:gd name="T67" fmla="*/ 10 h 23"/>
                  <a:gd name="T68" fmla="*/ 21 w 34"/>
                  <a:gd name="T69" fmla="*/ 9 h 23"/>
                  <a:gd name="T70" fmla="*/ 18 w 34"/>
                  <a:gd name="T71" fmla="*/ 9 h 23"/>
                  <a:gd name="T72" fmla="*/ 19 w 34"/>
                  <a:gd name="T73" fmla="*/ 8 h 23"/>
                  <a:gd name="T74" fmla="*/ 17 w 34"/>
                  <a:gd name="T75" fmla="*/ 6 h 23"/>
                  <a:gd name="T76" fmla="*/ 12 w 34"/>
                  <a:gd name="T77" fmla="*/ 10 h 23"/>
                  <a:gd name="T78" fmla="*/ 20 w 34"/>
                  <a:gd name="T7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3">
                    <a:moveTo>
                      <a:pt x="19" y="2"/>
                    </a:moveTo>
                    <a:cubicBezTo>
                      <a:pt x="17" y="3"/>
                      <a:pt x="16" y="3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0" y="6"/>
                      <a:pt x="7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6"/>
                      <a:pt x="6" y="10"/>
                      <a:pt x="5" y="11"/>
                    </a:cubicBezTo>
                    <a:cubicBezTo>
                      <a:pt x="6" y="11"/>
                      <a:pt x="13" y="6"/>
                      <a:pt x="12" y="7"/>
                    </a:cubicBezTo>
                    <a:cubicBezTo>
                      <a:pt x="12" y="7"/>
                      <a:pt x="10" y="9"/>
                      <a:pt x="8" y="10"/>
                    </a:cubicBezTo>
                    <a:cubicBezTo>
                      <a:pt x="8" y="10"/>
                      <a:pt x="14" y="7"/>
                      <a:pt x="15" y="6"/>
                    </a:cubicBezTo>
                    <a:cubicBezTo>
                      <a:pt x="0" y="16"/>
                      <a:pt x="19" y="5"/>
                      <a:pt x="10" y="11"/>
                    </a:cubicBezTo>
                    <a:cubicBezTo>
                      <a:pt x="11" y="11"/>
                      <a:pt x="10" y="12"/>
                      <a:pt x="14" y="10"/>
                    </a:cubicBezTo>
                    <a:cubicBezTo>
                      <a:pt x="10" y="12"/>
                      <a:pt x="13" y="11"/>
                      <a:pt x="9" y="13"/>
                    </a:cubicBezTo>
                    <a:cubicBezTo>
                      <a:pt x="18" y="8"/>
                      <a:pt x="5" y="16"/>
                      <a:pt x="17" y="10"/>
                    </a:cubicBezTo>
                    <a:cubicBezTo>
                      <a:pt x="14" y="12"/>
                      <a:pt x="18" y="10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4"/>
                      <a:pt x="19" y="10"/>
                      <a:pt x="13" y="13"/>
                    </a:cubicBezTo>
                    <a:cubicBezTo>
                      <a:pt x="13" y="14"/>
                      <a:pt x="17" y="12"/>
                      <a:pt x="20" y="11"/>
                    </a:cubicBezTo>
                    <a:cubicBezTo>
                      <a:pt x="19" y="12"/>
                      <a:pt x="17" y="12"/>
                      <a:pt x="12" y="15"/>
                    </a:cubicBezTo>
                    <a:cubicBezTo>
                      <a:pt x="18" y="12"/>
                      <a:pt x="15" y="14"/>
                      <a:pt x="18" y="13"/>
                    </a:cubicBezTo>
                    <a:cubicBezTo>
                      <a:pt x="19" y="13"/>
                      <a:pt x="20" y="12"/>
                      <a:pt x="22" y="11"/>
                    </a:cubicBezTo>
                    <a:cubicBezTo>
                      <a:pt x="21" y="12"/>
                      <a:pt x="26" y="10"/>
                      <a:pt x="28" y="10"/>
                    </a:cubicBezTo>
                    <a:cubicBezTo>
                      <a:pt x="21" y="13"/>
                      <a:pt x="27" y="10"/>
                      <a:pt x="22" y="12"/>
                    </a:cubicBezTo>
                    <a:cubicBezTo>
                      <a:pt x="19" y="13"/>
                      <a:pt x="19" y="13"/>
                      <a:pt x="15" y="14"/>
                    </a:cubicBezTo>
                    <a:cubicBezTo>
                      <a:pt x="15" y="15"/>
                      <a:pt x="16" y="15"/>
                      <a:pt x="19" y="14"/>
                    </a:cubicBezTo>
                    <a:cubicBezTo>
                      <a:pt x="18" y="15"/>
                      <a:pt x="16" y="15"/>
                      <a:pt x="15" y="16"/>
                    </a:cubicBezTo>
                    <a:cubicBezTo>
                      <a:pt x="13" y="17"/>
                      <a:pt x="22" y="14"/>
                      <a:pt x="19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5"/>
                      <a:pt x="15" y="18"/>
                      <a:pt x="18" y="18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3" y="19"/>
                      <a:pt x="27" y="16"/>
                      <a:pt x="21" y="18"/>
                    </a:cubicBezTo>
                    <a:cubicBezTo>
                      <a:pt x="26" y="16"/>
                      <a:pt x="29" y="16"/>
                      <a:pt x="30" y="17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8" y="17"/>
                      <a:pt x="19" y="19"/>
                      <a:pt x="16" y="19"/>
                    </a:cubicBezTo>
                    <a:cubicBezTo>
                      <a:pt x="19" y="19"/>
                      <a:pt x="16" y="20"/>
                      <a:pt x="20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21"/>
                      <a:pt x="26" y="18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1"/>
                      <a:pt x="13" y="23"/>
                      <a:pt x="21" y="23"/>
                    </a:cubicBezTo>
                    <a:cubicBezTo>
                      <a:pt x="23" y="23"/>
                      <a:pt x="29" y="21"/>
                      <a:pt x="32" y="21"/>
                    </a:cubicBezTo>
                    <a:cubicBezTo>
                      <a:pt x="29" y="21"/>
                      <a:pt x="25" y="21"/>
                      <a:pt x="22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21"/>
                      <a:pt x="22" y="21"/>
                      <a:pt x="19" y="21"/>
                    </a:cubicBezTo>
                    <a:cubicBezTo>
                      <a:pt x="16" y="22"/>
                      <a:pt x="23" y="20"/>
                      <a:pt x="20" y="21"/>
                    </a:cubicBezTo>
                    <a:cubicBezTo>
                      <a:pt x="26" y="20"/>
                      <a:pt x="26" y="20"/>
                      <a:pt x="31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0" y="19"/>
                      <a:pt x="30" y="19"/>
                      <a:pt x="32" y="18"/>
                    </a:cubicBezTo>
                    <a:cubicBezTo>
                      <a:pt x="25" y="19"/>
                      <a:pt x="34" y="17"/>
                      <a:pt x="31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8"/>
                      <a:pt x="28" y="18"/>
                      <a:pt x="27" y="18"/>
                    </a:cubicBezTo>
                    <a:cubicBezTo>
                      <a:pt x="31" y="17"/>
                      <a:pt x="30" y="17"/>
                      <a:pt x="32" y="16"/>
                    </a:cubicBezTo>
                    <a:cubicBezTo>
                      <a:pt x="30" y="16"/>
                      <a:pt x="24" y="17"/>
                      <a:pt x="24" y="17"/>
                    </a:cubicBezTo>
                    <a:cubicBezTo>
                      <a:pt x="30" y="15"/>
                      <a:pt x="27" y="15"/>
                      <a:pt x="32" y="14"/>
                    </a:cubicBezTo>
                    <a:cubicBezTo>
                      <a:pt x="26" y="15"/>
                      <a:pt x="29" y="14"/>
                      <a:pt x="26" y="15"/>
                    </a:cubicBezTo>
                    <a:cubicBezTo>
                      <a:pt x="25" y="15"/>
                      <a:pt x="26" y="14"/>
                      <a:pt x="28" y="14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27" y="14"/>
                      <a:pt x="29" y="13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2" y="12"/>
                      <a:pt x="23" y="14"/>
                      <a:pt x="28" y="12"/>
                    </a:cubicBezTo>
                    <a:cubicBezTo>
                      <a:pt x="25" y="13"/>
                      <a:pt x="25" y="12"/>
                      <a:pt x="19" y="15"/>
                    </a:cubicBezTo>
                    <a:cubicBezTo>
                      <a:pt x="21" y="14"/>
                      <a:pt x="26" y="12"/>
                      <a:pt x="25" y="12"/>
                    </a:cubicBezTo>
                    <a:cubicBezTo>
                      <a:pt x="20" y="14"/>
                      <a:pt x="26" y="11"/>
                      <a:pt x="23" y="12"/>
                    </a:cubicBezTo>
                    <a:cubicBezTo>
                      <a:pt x="28" y="10"/>
                      <a:pt x="25" y="11"/>
                      <a:pt x="29" y="10"/>
                    </a:cubicBezTo>
                    <a:cubicBezTo>
                      <a:pt x="31" y="9"/>
                      <a:pt x="25" y="11"/>
                      <a:pt x="25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7" y="9"/>
                      <a:pt x="23" y="10"/>
                      <a:pt x="27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4" y="9"/>
                      <a:pt x="28" y="7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8" y="6"/>
                      <a:pt x="22" y="8"/>
                      <a:pt x="16" y="10"/>
                    </a:cubicBezTo>
                    <a:cubicBezTo>
                      <a:pt x="16" y="10"/>
                      <a:pt x="17" y="9"/>
                      <a:pt x="18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7"/>
                      <a:pt x="24" y="5"/>
                      <a:pt x="19" y="8"/>
                    </a:cubicBezTo>
                    <a:cubicBezTo>
                      <a:pt x="17" y="8"/>
                      <a:pt x="22" y="6"/>
                      <a:pt x="23" y="5"/>
                    </a:cubicBezTo>
                    <a:cubicBezTo>
                      <a:pt x="16" y="8"/>
                      <a:pt x="27" y="1"/>
                      <a:pt x="17" y="6"/>
                    </a:cubicBezTo>
                    <a:cubicBezTo>
                      <a:pt x="17" y="7"/>
                      <a:pt x="15" y="8"/>
                      <a:pt x="16" y="8"/>
                    </a:cubicBezTo>
                    <a:cubicBezTo>
                      <a:pt x="14" y="9"/>
                      <a:pt x="12" y="10"/>
                      <a:pt x="12" y="10"/>
                    </a:cubicBezTo>
                    <a:cubicBezTo>
                      <a:pt x="11" y="10"/>
                      <a:pt x="15" y="8"/>
                      <a:pt x="13" y="8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6" y="0"/>
                      <a:pt x="10" y="9"/>
                      <a:pt x="19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271"/>
              <p:cNvSpPr>
                <a:spLocks/>
              </p:cNvSpPr>
              <p:nvPr/>
            </p:nvSpPr>
            <p:spPr bwMode="auto">
              <a:xfrm>
                <a:off x="5279" y="2611"/>
                <a:ext cx="2" cy="1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Rectangle 272"/>
              <p:cNvSpPr>
                <a:spLocks noChangeArrowheads="1"/>
              </p:cNvSpPr>
              <p:nvPr/>
            </p:nvSpPr>
            <p:spPr bwMode="auto">
              <a:xfrm>
                <a:off x="5278" y="261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273"/>
              <p:cNvSpPr>
                <a:spLocks/>
              </p:cNvSpPr>
              <p:nvPr/>
            </p:nvSpPr>
            <p:spPr bwMode="auto">
              <a:xfrm>
                <a:off x="5274" y="2607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274"/>
              <p:cNvSpPr>
                <a:spLocks/>
              </p:cNvSpPr>
              <p:nvPr/>
            </p:nvSpPr>
            <p:spPr bwMode="auto">
              <a:xfrm>
                <a:off x="5272" y="260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275"/>
              <p:cNvSpPr>
                <a:spLocks/>
              </p:cNvSpPr>
              <p:nvPr/>
            </p:nvSpPr>
            <p:spPr bwMode="auto">
              <a:xfrm>
                <a:off x="5258" y="2604"/>
                <a:ext cx="18" cy="12"/>
              </a:xfrm>
              <a:custGeom>
                <a:avLst/>
                <a:gdLst>
                  <a:gd name="T0" fmla="*/ 8 w 22"/>
                  <a:gd name="T1" fmla="*/ 2 h 14"/>
                  <a:gd name="T2" fmla="*/ 5 w 22"/>
                  <a:gd name="T3" fmla="*/ 5 h 14"/>
                  <a:gd name="T4" fmla="*/ 7 w 22"/>
                  <a:gd name="T5" fmla="*/ 2 h 14"/>
                  <a:gd name="T6" fmla="*/ 1 w 22"/>
                  <a:gd name="T7" fmla="*/ 7 h 14"/>
                  <a:gd name="T8" fmla="*/ 7 w 22"/>
                  <a:gd name="T9" fmla="*/ 7 h 14"/>
                  <a:gd name="T10" fmla="*/ 5 w 22"/>
                  <a:gd name="T11" fmla="*/ 9 h 14"/>
                  <a:gd name="T12" fmla="*/ 10 w 22"/>
                  <a:gd name="T13" fmla="*/ 7 h 14"/>
                  <a:gd name="T14" fmla="*/ 5 w 22"/>
                  <a:gd name="T15" fmla="*/ 11 h 14"/>
                  <a:gd name="T16" fmla="*/ 8 w 22"/>
                  <a:gd name="T17" fmla="*/ 10 h 14"/>
                  <a:gd name="T18" fmla="*/ 10 w 22"/>
                  <a:gd name="T19" fmla="*/ 8 h 14"/>
                  <a:gd name="T20" fmla="*/ 9 w 22"/>
                  <a:gd name="T21" fmla="*/ 9 h 14"/>
                  <a:gd name="T22" fmla="*/ 10 w 22"/>
                  <a:gd name="T23" fmla="*/ 8 h 14"/>
                  <a:gd name="T24" fmla="*/ 10 w 22"/>
                  <a:gd name="T25" fmla="*/ 9 h 14"/>
                  <a:gd name="T26" fmla="*/ 9 w 22"/>
                  <a:gd name="T27" fmla="*/ 9 h 14"/>
                  <a:gd name="T28" fmla="*/ 11 w 22"/>
                  <a:gd name="T29" fmla="*/ 9 h 14"/>
                  <a:gd name="T30" fmla="*/ 8 w 22"/>
                  <a:gd name="T31" fmla="*/ 11 h 14"/>
                  <a:gd name="T32" fmla="*/ 14 w 22"/>
                  <a:gd name="T33" fmla="*/ 9 h 14"/>
                  <a:gd name="T34" fmla="*/ 17 w 22"/>
                  <a:gd name="T35" fmla="*/ 6 h 14"/>
                  <a:gd name="T36" fmla="*/ 14 w 22"/>
                  <a:gd name="T37" fmla="*/ 7 h 14"/>
                  <a:gd name="T38" fmla="*/ 14 w 22"/>
                  <a:gd name="T39" fmla="*/ 7 h 14"/>
                  <a:gd name="T40" fmla="*/ 12 w 22"/>
                  <a:gd name="T41" fmla="*/ 8 h 14"/>
                  <a:gd name="T42" fmla="*/ 17 w 22"/>
                  <a:gd name="T43" fmla="*/ 5 h 14"/>
                  <a:gd name="T44" fmla="*/ 19 w 22"/>
                  <a:gd name="T45" fmla="*/ 2 h 14"/>
                  <a:gd name="T46" fmla="*/ 19 w 22"/>
                  <a:gd name="T47" fmla="*/ 1 h 14"/>
                  <a:gd name="T48" fmla="*/ 18 w 22"/>
                  <a:gd name="T49" fmla="*/ 2 h 14"/>
                  <a:gd name="T50" fmla="*/ 16 w 22"/>
                  <a:gd name="T51" fmla="*/ 4 h 14"/>
                  <a:gd name="T52" fmla="*/ 10 w 22"/>
                  <a:gd name="T53" fmla="*/ 8 h 14"/>
                  <a:gd name="T54" fmla="*/ 10 w 22"/>
                  <a:gd name="T55" fmla="*/ 7 h 14"/>
                  <a:gd name="T56" fmla="*/ 14 w 22"/>
                  <a:gd name="T57" fmla="*/ 4 h 14"/>
                  <a:gd name="T58" fmla="*/ 12 w 22"/>
                  <a:gd name="T59" fmla="*/ 6 h 14"/>
                  <a:gd name="T60" fmla="*/ 17 w 22"/>
                  <a:gd name="T61" fmla="*/ 2 h 14"/>
                  <a:gd name="T62" fmla="*/ 12 w 22"/>
                  <a:gd name="T63" fmla="*/ 5 h 14"/>
                  <a:gd name="T64" fmla="*/ 11 w 22"/>
                  <a:gd name="T65" fmla="*/ 4 h 14"/>
                  <a:gd name="T66" fmla="*/ 13 w 22"/>
                  <a:gd name="T67" fmla="*/ 2 h 14"/>
                  <a:gd name="T68" fmla="*/ 10 w 22"/>
                  <a:gd name="T69" fmla="*/ 4 h 14"/>
                  <a:gd name="T70" fmla="*/ 11 w 22"/>
                  <a:gd name="T71" fmla="*/ 2 h 14"/>
                  <a:gd name="T72" fmla="*/ 9 w 22"/>
                  <a:gd name="T73" fmla="*/ 4 h 14"/>
                  <a:gd name="T74" fmla="*/ 8 w 22"/>
                  <a:gd name="T75" fmla="*/ 3 h 14"/>
                  <a:gd name="T76" fmla="*/ 8 w 22"/>
                  <a:gd name="T77" fmla="*/ 3 h 14"/>
                  <a:gd name="T78" fmla="*/ 3 w 22"/>
                  <a:gd name="T79" fmla="*/ 7 h 14"/>
                  <a:gd name="T80" fmla="*/ 8 w 22"/>
                  <a:gd name="T8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2" h="14">
                    <a:moveTo>
                      <a:pt x="8" y="2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4" y="5"/>
                      <a:pt x="7" y="2"/>
                    </a:cubicBezTo>
                    <a:cubicBezTo>
                      <a:pt x="3" y="6"/>
                      <a:pt x="6" y="2"/>
                      <a:pt x="1" y="7"/>
                    </a:cubicBezTo>
                    <a:cubicBezTo>
                      <a:pt x="3" y="6"/>
                      <a:pt x="1" y="11"/>
                      <a:pt x="7" y="7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6"/>
                      <a:pt x="0" y="14"/>
                      <a:pt x="1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13" y="6"/>
                      <a:pt x="8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0" y="9"/>
                    </a:cubicBezTo>
                    <a:cubicBezTo>
                      <a:pt x="9" y="10"/>
                      <a:pt x="10" y="9"/>
                      <a:pt x="9" y="9"/>
                    </a:cubicBezTo>
                    <a:cubicBezTo>
                      <a:pt x="8" y="11"/>
                      <a:pt x="11" y="8"/>
                      <a:pt x="11" y="9"/>
                    </a:cubicBezTo>
                    <a:cubicBezTo>
                      <a:pt x="10" y="10"/>
                      <a:pt x="9" y="10"/>
                      <a:pt x="8" y="11"/>
                    </a:cubicBezTo>
                    <a:cubicBezTo>
                      <a:pt x="11" y="10"/>
                      <a:pt x="5" y="14"/>
                      <a:pt x="14" y="9"/>
                    </a:cubicBezTo>
                    <a:cubicBezTo>
                      <a:pt x="15" y="8"/>
                      <a:pt x="16" y="7"/>
                      <a:pt x="17" y="6"/>
                    </a:cubicBezTo>
                    <a:cubicBezTo>
                      <a:pt x="19" y="4"/>
                      <a:pt x="16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6" y="13"/>
                      <a:pt x="15" y="6"/>
                      <a:pt x="12" y="8"/>
                    </a:cubicBezTo>
                    <a:cubicBezTo>
                      <a:pt x="15" y="6"/>
                      <a:pt x="15" y="6"/>
                      <a:pt x="17" y="5"/>
                    </a:cubicBezTo>
                    <a:cubicBezTo>
                      <a:pt x="22" y="0"/>
                      <a:pt x="12" y="7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1"/>
                      <a:pt x="18" y="2"/>
                      <a:pt x="18" y="2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2" y="7"/>
                      <a:pt x="10" y="8"/>
                    </a:cubicBezTo>
                    <a:cubicBezTo>
                      <a:pt x="13" y="5"/>
                      <a:pt x="8" y="9"/>
                      <a:pt x="10" y="7"/>
                    </a:cubicBezTo>
                    <a:cubicBezTo>
                      <a:pt x="13" y="5"/>
                      <a:pt x="13" y="6"/>
                      <a:pt x="14" y="4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5" y="3"/>
                      <a:pt x="17" y="2"/>
                    </a:cubicBezTo>
                    <a:cubicBezTo>
                      <a:pt x="15" y="3"/>
                      <a:pt x="15" y="3"/>
                      <a:pt x="12" y="5"/>
                    </a:cubicBezTo>
                    <a:cubicBezTo>
                      <a:pt x="16" y="2"/>
                      <a:pt x="14" y="2"/>
                      <a:pt x="11" y="4"/>
                    </a:cubicBezTo>
                    <a:cubicBezTo>
                      <a:pt x="11" y="4"/>
                      <a:pt x="14" y="1"/>
                      <a:pt x="13" y="2"/>
                    </a:cubicBezTo>
                    <a:cubicBezTo>
                      <a:pt x="14" y="1"/>
                      <a:pt x="12" y="2"/>
                      <a:pt x="10" y="4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7"/>
                      <a:pt x="11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2" y="8"/>
                      <a:pt x="3" y="7"/>
                    </a:cubicBezTo>
                    <a:cubicBezTo>
                      <a:pt x="6" y="4"/>
                      <a:pt x="6" y="5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276"/>
              <p:cNvSpPr>
                <a:spLocks/>
              </p:cNvSpPr>
              <p:nvPr/>
            </p:nvSpPr>
            <p:spPr bwMode="auto">
              <a:xfrm>
                <a:off x="5257" y="2606"/>
                <a:ext cx="6" cy="5"/>
              </a:xfrm>
              <a:custGeom>
                <a:avLst/>
                <a:gdLst>
                  <a:gd name="T0" fmla="*/ 3 w 7"/>
                  <a:gd name="T1" fmla="*/ 3 h 6"/>
                  <a:gd name="T2" fmla="*/ 6 w 7"/>
                  <a:gd name="T3" fmla="*/ 1 h 6"/>
                  <a:gd name="T4" fmla="*/ 1 w 7"/>
                  <a:gd name="T5" fmla="*/ 5 h 6"/>
                  <a:gd name="T6" fmla="*/ 2 w 7"/>
                  <a:gd name="T7" fmla="*/ 5 h 6"/>
                  <a:gd name="T8" fmla="*/ 3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3" y="3"/>
                      <a:pt x="1" y="5"/>
                    </a:cubicBezTo>
                    <a:cubicBezTo>
                      <a:pt x="2" y="5"/>
                      <a:pt x="0" y="6"/>
                      <a:pt x="2" y="5"/>
                    </a:cubicBezTo>
                    <a:cubicBezTo>
                      <a:pt x="2" y="4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277"/>
              <p:cNvSpPr>
                <a:spLocks/>
              </p:cNvSpPr>
              <p:nvPr/>
            </p:nvSpPr>
            <p:spPr bwMode="auto">
              <a:xfrm>
                <a:off x="5251" y="2603"/>
                <a:ext cx="13" cy="9"/>
              </a:xfrm>
              <a:custGeom>
                <a:avLst/>
                <a:gdLst>
                  <a:gd name="T0" fmla="*/ 7 w 15"/>
                  <a:gd name="T1" fmla="*/ 5 h 11"/>
                  <a:gd name="T2" fmla="*/ 5 w 15"/>
                  <a:gd name="T3" fmla="*/ 7 h 11"/>
                  <a:gd name="T4" fmla="*/ 5 w 15"/>
                  <a:gd name="T5" fmla="*/ 9 h 11"/>
                  <a:gd name="T6" fmla="*/ 10 w 15"/>
                  <a:gd name="T7" fmla="*/ 5 h 11"/>
                  <a:gd name="T8" fmla="*/ 7 w 15"/>
                  <a:gd name="T9" fmla="*/ 8 h 11"/>
                  <a:gd name="T10" fmla="*/ 11 w 15"/>
                  <a:gd name="T11" fmla="*/ 5 h 11"/>
                  <a:gd name="T12" fmla="*/ 10 w 15"/>
                  <a:gd name="T13" fmla="*/ 6 h 11"/>
                  <a:gd name="T14" fmla="*/ 11 w 15"/>
                  <a:gd name="T15" fmla="*/ 5 h 11"/>
                  <a:gd name="T16" fmla="*/ 10 w 15"/>
                  <a:gd name="T17" fmla="*/ 5 h 11"/>
                  <a:gd name="T18" fmla="*/ 13 w 15"/>
                  <a:gd name="T19" fmla="*/ 3 h 11"/>
                  <a:gd name="T20" fmla="*/ 8 w 15"/>
                  <a:gd name="T21" fmla="*/ 7 h 11"/>
                  <a:gd name="T22" fmla="*/ 12 w 15"/>
                  <a:gd name="T23" fmla="*/ 2 h 11"/>
                  <a:gd name="T24" fmla="*/ 13 w 15"/>
                  <a:gd name="T25" fmla="*/ 0 h 11"/>
                  <a:gd name="T26" fmla="*/ 11 w 15"/>
                  <a:gd name="T27" fmla="*/ 2 h 11"/>
                  <a:gd name="T28" fmla="*/ 8 w 15"/>
                  <a:gd name="T29" fmla="*/ 5 h 11"/>
                  <a:gd name="T30" fmla="*/ 12 w 15"/>
                  <a:gd name="T31" fmla="*/ 1 h 11"/>
                  <a:gd name="T32" fmla="*/ 9 w 15"/>
                  <a:gd name="T33" fmla="*/ 1 h 11"/>
                  <a:gd name="T34" fmla="*/ 4 w 15"/>
                  <a:gd name="T35" fmla="*/ 6 h 11"/>
                  <a:gd name="T36" fmla="*/ 8 w 15"/>
                  <a:gd name="T37" fmla="*/ 2 h 11"/>
                  <a:gd name="T38" fmla="*/ 9 w 15"/>
                  <a:gd name="T39" fmla="*/ 1 h 11"/>
                  <a:gd name="T40" fmla="*/ 2 w 15"/>
                  <a:gd name="T41" fmla="*/ 8 h 11"/>
                  <a:gd name="T42" fmla="*/ 7 w 15"/>
                  <a:gd name="T4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1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5" y="9"/>
                    </a:cubicBezTo>
                    <a:cubicBezTo>
                      <a:pt x="5" y="10"/>
                      <a:pt x="9" y="6"/>
                      <a:pt x="10" y="5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6" y="10"/>
                      <a:pt x="11" y="5"/>
                    </a:cubicBezTo>
                    <a:cubicBezTo>
                      <a:pt x="12" y="5"/>
                      <a:pt x="9" y="7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0"/>
                      <a:pt x="6" y="9"/>
                      <a:pt x="8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0" y="3"/>
                      <a:pt x="13" y="0"/>
                    </a:cubicBezTo>
                    <a:cubicBezTo>
                      <a:pt x="13" y="0"/>
                      <a:pt x="11" y="3"/>
                      <a:pt x="11" y="2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5" y="8"/>
                      <a:pt x="11" y="3"/>
                      <a:pt x="12" y="1"/>
                    </a:cubicBezTo>
                    <a:cubicBezTo>
                      <a:pt x="9" y="3"/>
                      <a:pt x="6" y="5"/>
                      <a:pt x="9" y="1"/>
                    </a:cubicBezTo>
                    <a:cubicBezTo>
                      <a:pt x="7" y="4"/>
                      <a:pt x="4" y="7"/>
                      <a:pt x="4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7" y="4"/>
                      <a:pt x="3" y="7"/>
                      <a:pt x="2" y="8"/>
                    </a:cubicBezTo>
                    <a:cubicBezTo>
                      <a:pt x="0" y="11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Rectangle 278"/>
              <p:cNvSpPr>
                <a:spLocks noChangeArrowheads="1"/>
              </p:cNvSpPr>
              <p:nvPr/>
            </p:nvSpPr>
            <p:spPr bwMode="auto">
              <a:xfrm>
                <a:off x="5255" y="260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279"/>
              <p:cNvSpPr>
                <a:spLocks/>
              </p:cNvSpPr>
              <p:nvPr/>
            </p:nvSpPr>
            <p:spPr bwMode="auto">
              <a:xfrm>
                <a:off x="5294" y="311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280"/>
              <p:cNvSpPr>
                <a:spLocks/>
              </p:cNvSpPr>
              <p:nvPr/>
            </p:nvSpPr>
            <p:spPr bwMode="auto">
              <a:xfrm>
                <a:off x="5294" y="3109"/>
                <a:ext cx="6" cy="13"/>
              </a:xfrm>
              <a:custGeom>
                <a:avLst/>
                <a:gdLst>
                  <a:gd name="T0" fmla="*/ 7 w 8"/>
                  <a:gd name="T1" fmla="*/ 15 h 15"/>
                  <a:gd name="T2" fmla="*/ 8 w 8"/>
                  <a:gd name="T3" fmla="*/ 13 h 15"/>
                  <a:gd name="T4" fmla="*/ 0 w 8"/>
                  <a:gd name="T5" fmla="*/ 0 h 15"/>
                  <a:gd name="T6" fmla="*/ 2 w 8"/>
                  <a:gd name="T7" fmla="*/ 9 h 15"/>
                  <a:gd name="T8" fmla="*/ 3 w 8"/>
                  <a:gd name="T9" fmla="*/ 6 h 15"/>
                  <a:gd name="T10" fmla="*/ 4 w 8"/>
                  <a:gd name="T11" fmla="*/ 12 h 15"/>
                  <a:gd name="T12" fmla="*/ 5 w 8"/>
                  <a:gd name="T13" fmla="*/ 10 h 15"/>
                  <a:gd name="T14" fmla="*/ 7 w 8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5">
                    <a:moveTo>
                      <a:pt x="7" y="15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3" y="4"/>
                      <a:pt x="5" y="6"/>
                      <a:pt x="0" y="0"/>
                    </a:cubicBezTo>
                    <a:cubicBezTo>
                      <a:pt x="1" y="2"/>
                      <a:pt x="1" y="5"/>
                      <a:pt x="2" y="9"/>
                    </a:cubicBezTo>
                    <a:cubicBezTo>
                      <a:pt x="3" y="9"/>
                      <a:pt x="2" y="5"/>
                      <a:pt x="3" y="6"/>
                    </a:cubicBezTo>
                    <a:cubicBezTo>
                      <a:pt x="4" y="8"/>
                      <a:pt x="3" y="8"/>
                      <a:pt x="4" y="12"/>
                    </a:cubicBezTo>
                    <a:cubicBezTo>
                      <a:pt x="6" y="15"/>
                      <a:pt x="4" y="10"/>
                      <a:pt x="5" y="10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281"/>
              <p:cNvSpPr>
                <a:spLocks/>
              </p:cNvSpPr>
              <p:nvPr/>
            </p:nvSpPr>
            <p:spPr bwMode="auto">
              <a:xfrm>
                <a:off x="5297" y="3113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2 w 2"/>
                  <a:gd name="T3" fmla="*/ 4 h 4"/>
                  <a:gd name="T4" fmla="*/ 0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282"/>
              <p:cNvSpPr>
                <a:spLocks/>
              </p:cNvSpPr>
              <p:nvPr/>
            </p:nvSpPr>
            <p:spPr bwMode="auto">
              <a:xfrm>
                <a:off x="5297" y="3110"/>
                <a:ext cx="2" cy="5"/>
              </a:xfrm>
              <a:custGeom>
                <a:avLst/>
                <a:gdLst>
                  <a:gd name="T0" fmla="*/ 0 w 2"/>
                  <a:gd name="T1" fmla="*/ 2 h 6"/>
                  <a:gd name="T2" fmla="*/ 2 w 2"/>
                  <a:gd name="T3" fmla="*/ 6 h 6"/>
                  <a:gd name="T4" fmla="*/ 0 w 2"/>
                  <a:gd name="T5" fmla="*/ 0 h 6"/>
                  <a:gd name="T6" fmla="*/ 0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1" y="2"/>
                      <a:pt x="2" y="6"/>
                      <a:pt x="2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283"/>
              <p:cNvSpPr>
                <a:spLocks/>
              </p:cNvSpPr>
              <p:nvPr/>
            </p:nvSpPr>
            <p:spPr bwMode="auto">
              <a:xfrm>
                <a:off x="5299" y="3110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284"/>
              <p:cNvSpPr>
                <a:spLocks/>
              </p:cNvSpPr>
              <p:nvPr/>
            </p:nvSpPr>
            <p:spPr bwMode="auto">
              <a:xfrm>
                <a:off x="5299" y="3109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3 h 11"/>
                  <a:gd name="T4" fmla="*/ 1 w 5"/>
                  <a:gd name="T5" fmla="*/ 3 h 11"/>
                  <a:gd name="T6" fmla="*/ 3 w 5"/>
                  <a:gd name="T7" fmla="*/ 8 h 11"/>
                  <a:gd name="T8" fmla="*/ 2 w 5"/>
                  <a:gd name="T9" fmla="*/ 8 h 11"/>
                  <a:gd name="T10" fmla="*/ 4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4" y="9"/>
                      <a:pt x="3" y="8"/>
                    </a:cubicBezTo>
                    <a:cubicBezTo>
                      <a:pt x="3" y="9"/>
                      <a:pt x="1" y="5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285"/>
              <p:cNvSpPr>
                <a:spLocks/>
              </p:cNvSpPr>
              <p:nvPr/>
            </p:nvSpPr>
            <p:spPr bwMode="auto">
              <a:xfrm>
                <a:off x="5299" y="3111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286"/>
              <p:cNvSpPr>
                <a:spLocks/>
              </p:cNvSpPr>
              <p:nvPr/>
            </p:nvSpPr>
            <p:spPr bwMode="auto">
              <a:xfrm>
                <a:off x="5298" y="311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287"/>
              <p:cNvSpPr>
                <a:spLocks/>
              </p:cNvSpPr>
              <p:nvPr/>
            </p:nvSpPr>
            <p:spPr bwMode="auto">
              <a:xfrm>
                <a:off x="5299" y="3109"/>
                <a:ext cx="7" cy="9"/>
              </a:xfrm>
              <a:custGeom>
                <a:avLst/>
                <a:gdLst>
                  <a:gd name="T0" fmla="*/ 2 w 8"/>
                  <a:gd name="T1" fmla="*/ 0 h 11"/>
                  <a:gd name="T2" fmla="*/ 3 w 8"/>
                  <a:gd name="T3" fmla="*/ 4 h 11"/>
                  <a:gd name="T4" fmla="*/ 8 w 8"/>
                  <a:gd name="T5" fmla="*/ 11 h 11"/>
                  <a:gd name="T6" fmla="*/ 8 w 8"/>
                  <a:gd name="T7" fmla="*/ 8 h 11"/>
                  <a:gd name="T8" fmla="*/ 2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5" y="5"/>
                      <a:pt x="0" y="0"/>
                      <a:pt x="3" y="4"/>
                    </a:cubicBezTo>
                    <a:cubicBezTo>
                      <a:pt x="3" y="4"/>
                      <a:pt x="7" y="7"/>
                      <a:pt x="8" y="11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6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288"/>
              <p:cNvSpPr>
                <a:spLocks/>
              </p:cNvSpPr>
              <p:nvPr/>
            </p:nvSpPr>
            <p:spPr bwMode="auto">
              <a:xfrm>
                <a:off x="5310" y="311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289"/>
              <p:cNvSpPr>
                <a:spLocks/>
              </p:cNvSpPr>
              <p:nvPr/>
            </p:nvSpPr>
            <p:spPr bwMode="auto">
              <a:xfrm>
                <a:off x="5304" y="3109"/>
                <a:ext cx="11" cy="13"/>
              </a:xfrm>
              <a:custGeom>
                <a:avLst/>
                <a:gdLst>
                  <a:gd name="T0" fmla="*/ 5 w 13"/>
                  <a:gd name="T1" fmla="*/ 0 h 15"/>
                  <a:gd name="T2" fmla="*/ 7 w 13"/>
                  <a:gd name="T3" fmla="*/ 7 h 15"/>
                  <a:gd name="T4" fmla="*/ 5 w 13"/>
                  <a:gd name="T5" fmla="*/ 3 h 15"/>
                  <a:gd name="T6" fmla="*/ 4 w 13"/>
                  <a:gd name="T7" fmla="*/ 6 h 15"/>
                  <a:gd name="T8" fmla="*/ 2 w 13"/>
                  <a:gd name="T9" fmla="*/ 1 h 15"/>
                  <a:gd name="T10" fmla="*/ 3 w 13"/>
                  <a:gd name="T11" fmla="*/ 6 h 15"/>
                  <a:gd name="T12" fmla="*/ 0 w 13"/>
                  <a:gd name="T13" fmla="*/ 3 h 15"/>
                  <a:gd name="T14" fmla="*/ 4 w 13"/>
                  <a:gd name="T15" fmla="*/ 9 h 15"/>
                  <a:gd name="T16" fmla="*/ 5 w 13"/>
                  <a:gd name="T17" fmla="*/ 8 h 15"/>
                  <a:gd name="T18" fmla="*/ 7 w 13"/>
                  <a:gd name="T19" fmla="*/ 11 h 15"/>
                  <a:gd name="T20" fmla="*/ 12 w 13"/>
                  <a:gd name="T21" fmla="*/ 13 h 15"/>
                  <a:gd name="T22" fmla="*/ 5 w 1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5">
                    <a:moveTo>
                      <a:pt x="5" y="0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3" y="3"/>
                      <a:pt x="6" y="6"/>
                      <a:pt x="4" y="6"/>
                    </a:cubicBezTo>
                    <a:cubicBezTo>
                      <a:pt x="1" y="1"/>
                      <a:pt x="6" y="5"/>
                      <a:pt x="2" y="1"/>
                    </a:cubicBezTo>
                    <a:cubicBezTo>
                      <a:pt x="2" y="1"/>
                      <a:pt x="1" y="2"/>
                      <a:pt x="3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2" y="4"/>
                      <a:pt x="5" y="8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6" y="10"/>
                      <a:pt x="12" y="15"/>
                      <a:pt x="12" y="13"/>
                    </a:cubicBezTo>
                    <a:cubicBezTo>
                      <a:pt x="13" y="11"/>
                      <a:pt x="6" y="3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290"/>
              <p:cNvSpPr>
                <a:spLocks/>
              </p:cNvSpPr>
              <p:nvPr/>
            </p:nvSpPr>
            <p:spPr bwMode="auto">
              <a:xfrm>
                <a:off x="5312" y="311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291"/>
              <p:cNvSpPr>
                <a:spLocks/>
              </p:cNvSpPr>
              <p:nvPr/>
            </p:nvSpPr>
            <p:spPr bwMode="auto">
              <a:xfrm>
                <a:off x="5308" y="3106"/>
                <a:ext cx="11" cy="11"/>
              </a:xfrm>
              <a:custGeom>
                <a:avLst/>
                <a:gdLst>
                  <a:gd name="T0" fmla="*/ 1 w 13"/>
                  <a:gd name="T1" fmla="*/ 1 h 13"/>
                  <a:gd name="T2" fmla="*/ 3 w 13"/>
                  <a:gd name="T3" fmla="*/ 5 h 13"/>
                  <a:gd name="T4" fmla="*/ 0 w 13"/>
                  <a:gd name="T5" fmla="*/ 3 h 13"/>
                  <a:gd name="T6" fmla="*/ 4 w 13"/>
                  <a:gd name="T7" fmla="*/ 7 h 13"/>
                  <a:gd name="T8" fmla="*/ 3 w 13"/>
                  <a:gd name="T9" fmla="*/ 4 h 13"/>
                  <a:gd name="T10" fmla="*/ 10 w 13"/>
                  <a:gd name="T11" fmla="*/ 10 h 13"/>
                  <a:gd name="T12" fmla="*/ 8 w 13"/>
                  <a:gd name="T13" fmla="*/ 9 h 13"/>
                  <a:gd name="T14" fmla="*/ 9 w 13"/>
                  <a:gd name="T15" fmla="*/ 6 h 13"/>
                  <a:gd name="T16" fmla="*/ 8 w 13"/>
                  <a:gd name="T17" fmla="*/ 5 h 13"/>
                  <a:gd name="T18" fmla="*/ 7 w 13"/>
                  <a:gd name="T19" fmla="*/ 3 h 13"/>
                  <a:gd name="T20" fmla="*/ 1 w 13"/>
                  <a:gd name="T2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1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1" y="4"/>
                      <a:pt x="3" y="7"/>
                      <a:pt x="4" y="7"/>
                    </a:cubicBezTo>
                    <a:cubicBezTo>
                      <a:pt x="8" y="12"/>
                      <a:pt x="4" y="5"/>
                      <a:pt x="3" y="4"/>
                    </a:cubicBezTo>
                    <a:cubicBezTo>
                      <a:pt x="7" y="4"/>
                      <a:pt x="6" y="6"/>
                      <a:pt x="10" y="10"/>
                    </a:cubicBezTo>
                    <a:cubicBezTo>
                      <a:pt x="9" y="10"/>
                      <a:pt x="8" y="9"/>
                      <a:pt x="8" y="9"/>
                    </a:cubicBezTo>
                    <a:cubicBezTo>
                      <a:pt x="13" y="13"/>
                      <a:pt x="10" y="8"/>
                      <a:pt x="9" y="6"/>
                    </a:cubicBezTo>
                    <a:cubicBezTo>
                      <a:pt x="9" y="6"/>
                      <a:pt x="7" y="4"/>
                      <a:pt x="8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292"/>
              <p:cNvSpPr>
                <a:spLocks/>
              </p:cNvSpPr>
              <p:nvPr/>
            </p:nvSpPr>
            <p:spPr bwMode="auto">
              <a:xfrm>
                <a:off x="5307" y="3107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293"/>
              <p:cNvSpPr>
                <a:spLocks/>
              </p:cNvSpPr>
              <p:nvPr/>
            </p:nvSpPr>
            <p:spPr bwMode="auto">
              <a:xfrm>
                <a:off x="5316" y="311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294"/>
              <p:cNvSpPr>
                <a:spLocks/>
              </p:cNvSpPr>
              <p:nvPr/>
            </p:nvSpPr>
            <p:spPr bwMode="auto">
              <a:xfrm>
                <a:off x="5311" y="3105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295"/>
              <p:cNvSpPr>
                <a:spLocks/>
              </p:cNvSpPr>
              <p:nvPr/>
            </p:nvSpPr>
            <p:spPr bwMode="auto">
              <a:xfrm>
                <a:off x="5310" y="3082"/>
                <a:ext cx="24" cy="30"/>
              </a:xfrm>
              <a:custGeom>
                <a:avLst/>
                <a:gdLst>
                  <a:gd name="T0" fmla="*/ 28 w 29"/>
                  <a:gd name="T1" fmla="*/ 4 h 36"/>
                  <a:gd name="T2" fmla="*/ 24 w 29"/>
                  <a:gd name="T3" fmla="*/ 4 h 36"/>
                  <a:gd name="T4" fmla="*/ 20 w 29"/>
                  <a:gd name="T5" fmla="*/ 2 h 36"/>
                  <a:gd name="T6" fmla="*/ 13 w 29"/>
                  <a:gd name="T7" fmla="*/ 0 h 36"/>
                  <a:gd name="T8" fmla="*/ 16 w 29"/>
                  <a:gd name="T9" fmla="*/ 3 h 36"/>
                  <a:gd name="T10" fmla="*/ 12 w 29"/>
                  <a:gd name="T11" fmla="*/ 2 h 36"/>
                  <a:gd name="T12" fmla="*/ 13 w 29"/>
                  <a:gd name="T13" fmla="*/ 7 h 36"/>
                  <a:gd name="T14" fmla="*/ 14 w 29"/>
                  <a:gd name="T15" fmla="*/ 11 h 36"/>
                  <a:gd name="T16" fmla="*/ 6 w 29"/>
                  <a:gd name="T17" fmla="*/ 21 h 36"/>
                  <a:gd name="T18" fmla="*/ 10 w 29"/>
                  <a:gd name="T19" fmla="*/ 26 h 36"/>
                  <a:gd name="T20" fmla="*/ 7 w 29"/>
                  <a:gd name="T21" fmla="*/ 24 h 36"/>
                  <a:gd name="T22" fmla="*/ 7 w 29"/>
                  <a:gd name="T23" fmla="*/ 23 h 36"/>
                  <a:gd name="T24" fmla="*/ 3 w 29"/>
                  <a:gd name="T25" fmla="*/ 25 h 36"/>
                  <a:gd name="T26" fmla="*/ 9 w 29"/>
                  <a:gd name="T27" fmla="*/ 30 h 36"/>
                  <a:gd name="T28" fmla="*/ 2 w 29"/>
                  <a:gd name="T29" fmla="*/ 26 h 36"/>
                  <a:gd name="T30" fmla="*/ 5 w 29"/>
                  <a:gd name="T31" fmla="*/ 31 h 36"/>
                  <a:gd name="T32" fmla="*/ 9 w 29"/>
                  <a:gd name="T33" fmla="*/ 33 h 36"/>
                  <a:gd name="T34" fmla="*/ 11 w 29"/>
                  <a:gd name="T35" fmla="*/ 36 h 36"/>
                  <a:gd name="T36" fmla="*/ 10 w 29"/>
                  <a:gd name="T37" fmla="*/ 23 h 36"/>
                  <a:gd name="T38" fmla="*/ 13 w 29"/>
                  <a:gd name="T39" fmla="*/ 26 h 36"/>
                  <a:gd name="T40" fmla="*/ 19 w 29"/>
                  <a:gd name="T41" fmla="*/ 22 h 36"/>
                  <a:gd name="T42" fmla="*/ 15 w 29"/>
                  <a:gd name="T43" fmla="*/ 17 h 36"/>
                  <a:gd name="T44" fmla="*/ 17 w 29"/>
                  <a:gd name="T45" fmla="*/ 17 h 36"/>
                  <a:gd name="T46" fmla="*/ 15 w 29"/>
                  <a:gd name="T47" fmla="*/ 16 h 36"/>
                  <a:gd name="T48" fmla="*/ 19 w 29"/>
                  <a:gd name="T49" fmla="*/ 16 h 36"/>
                  <a:gd name="T50" fmla="*/ 13 w 29"/>
                  <a:gd name="T51" fmla="*/ 13 h 36"/>
                  <a:gd name="T52" fmla="*/ 24 w 29"/>
                  <a:gd name="T53" fmla="*/ 14 h 36"/>
                  <a:gd name="T54" fmla="*/ 20 w 29"/>
                  <a:gd name="T55" fmla="*/ 13 h 36"/>
                  <a:gd name="T56" fmla="*/ 17 w 29"/>
                  <a:gd name="T57" fmla="*/ 11 h 36"/>
                  <a:gd name="T58" fmla="*/ 24 w 29"/>
                  <a:gd name="T59" fmla="*/ 13 h 36"/>
                  <a:gd name="T60" fmla="*/ 21 w 29"/>
                  <a:gd name="T61" fmla="*/ 9 h 36"/>
                  <a:gd name="T62" fmla="*/ 17 w 29"/>
                  <a:gd name="T63" fmla="*/ 8 h 36"/>
                  <a:gd name="T64" fmla="*/ 20 w 29"/>
                  <a:gd name="T65" fmla="*/ 5 h 36"/>
                  <a:gd name="T66" fmla="*/ 26 w 29"/>
                  <a:gd name="T67" fmla="*/ 9 h 36"/>
                  <a:gd name="T68" fmla="*/ 29 w 29"/>
                  <a:gd name="T69" fmla="*/ 9 h 36"/>
                  <a:gd name="T70" fmla="*/ 21 w 29"/>
                  <a:gd name="T71" fmla="*/ 4 h 36"/>
                  <a:gd name="T72" fmla="*/ 28 w 29"/>
                  <a:gd name="T73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36">
                    <a:moveTo>
                      <a:pt x="28" y="4"/>
                    </a:moveTo>
                    <a:cubicBezTo>
                      <a:pt x="25" y="3"/>
                      <a:pt x="24" y="3"/>
                      <a:pt x="24" y="4"/>
                    </a:cubicBezTo>
                    <a:cubicBezTo>
                      <a:pt x="21" y="3"/>
                      <a:pt x="22" y="2"/>
                      <a:pt x="20" y="2"/>
                    </a:cubicBezTo>
                    <a:cubicBezTo>
                      <a:pt x="18" y="2"/>
                      <a:pt x="17" y="1"/>
                      <a:pt x="13" y="0"/>
                    </a:cubicBezTo>
                    <a:cubicBezTo>
                      <a:pt x="13" y="1"/>
                      <a:pt x="17" y="2"/>
                      <a:pt x="16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4"/>
                      <a:pt x="16" y="7"/>
                      <a:pt x="13" y="7"/>
                    </a:cubicBezTo>
                    <a:cubicBezTo>
                      <a:pt x="12" y="8"/>
                      <a:pt x="13" y="9"/>
                      <a:pt x="14" y="11"/>
                    </a:cubicBezTo>
                    <a:cubicBezTo>
                      <a:pt x="10" y="14"/>
                      <a:pt x="11" y="19"/>
                      <a:pt x="6" y="21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8" y="24"/>
                      <a:pt x="10" y="27"/>
                      <a:pt x="7" y="24"/>
                    </a:cubicBezTo>
                    <a:cubicBezTo>
                      <a:pt x="7" y="24"/>
                      <a:pt x="7" y="24"/>
                      <a:pt x="7" y="23"/>
                    </a:cubicBezTo>
                    <a:cubicBezTo>
                      <a:pt x="2" y="21"/>
                      <a:pt x="6" y="26"/>
                      <a:pt x="3" y="25"/>
                    </a:cubicBezTo>
                    <a:cubicBezTo>
                      <a:pt x="4" y="26"/>
                      <a:pt x="9" y="29"/>
                      <a:pt x="9" y="30"/>
                    </a:cubicBezTo>
                    <a:cubicBezTo>
                      <a:pt x="4" y="25"/>
                      <a:pt x="8" y="31"/>
                      <a:pt x="2" y="26"/>
                    </a:cubicBezTo>
                    <a:cubicBezTo>
                      <a:pt x="0" y="26"/>
                      <a:pt x="6" y="30"/>
                      <a:pt x="5" y="31"/>
                    </a:cubicBezTo>
                    <a:cubicBezTo>
                      <a:pt x="7" y="34"/>
                      <a:pt x="7" y="31"/>
                      <a:pt x="9" y="33"/>
                    </a:cubicBezTo>
                    <a:cubicBezTo>
                      <a:pt x="12" y="36"/>
                      <a:pt x="7" y="33"/>
                      <a:pt x="11" y="36"/>
                    </a:cubicBezTo>
                    <a:cubicBezTo>
                      <a:pt x="14" y="36"/>
                      <a:pt x="11" y="27"/>
                      <a:pt x="10" y="23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2"/>
                      <a:pt x="13" y="20"/>
                      <a:pt x="19" y="22"/>
                    </a:cubicBezTo>
                    <a:cubicBezTo>
                      <a:pt x="16" y="21"/>
                      <a:pt x="22" y="21"/>
                      <a:pt x="15" y="17"/>
                    </a:cubicBezTo>
                    <a:cubicBezTo>
                      <a:pt x="17" y="18"/>
                      <a:pt x="16" y="18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9" y="17"/>
                      <a:pt x="19" y="16"/>
                    </a:cubicBezTo>
                    <a:cubicBezTo>
                      <a:pt x="16" y="15"/>
                      <a:pt x="15" y="14"/>
                      <a:pt x="13" y="13"/>
                    </a:cubicBezTo>
                    <a:cubicBezTo>
                      <a:pt x="17" y="13"/>
                      <a:pt x="21" y="14"/>
                      <a:pt x="24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2" y="13"/>
                      <a:pt x="19" y="12"/>
                      <a:pt x="17" y="11"/>
                    </a:cubicBezTo>
                    <a:cubicBezTo>
                      <a:pt x="18" y="10"/>
                      <a:pt x="22" y="12"/>
                      <a:pt x="24" y="13"/>
                    </a:cubicBezTo>
                    <a:cubicBezTo>
                      <a:pt x="26" y="12"/>
                      <a:pt x="18" y="9"/>
                      <a:pt x="2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21" y="7"/>
                      <a:pt x="20" y="5"/>
                    </a:cubicBezTo>
                    <a:cubicBezTo>
                      <a:pt x="25" y="6"/>
                      <a:pt x="24" y="7"/>
                      <a:pt x="26" y="9"/>
                    </a:cubicBezTo>
                    <a:cubicBezTo>
                      <a:pt x="27" y="9"/>
                      <a:pt x="27" y="8"/>
                      <a:pt x="29" y="9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7" y="6"/>
                      <a:pt x="27" y="4"/>
                      <a:pt x="28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296"/>
              <p:cNvSpPr>
                <a:spLocks/>
              </p:cNvSpPr>
              <p:nvPr/>
            </p:nvSpPr>
            <p:spPr bwMode="auto">
              <a:xfrm>
                <a:off x="5334" y="30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297"/>
              <p:cNvSpPr>
                <a:spLocks/>
              </p:cNvSpPr>
              <p:nvPr/>
            </p:nvSpPr>
            <p:spPr bwMode="auto">
              <a:xfrm>
                <a:off x="5333" y="30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Rectangle 298"/>
              <p:cNvSpPr>
                <a:spLocks noChangeArrowheads="1"/>
              </p:cNvSpPr>
              <p:nvPr/>
            </p:nvSpPr>
            <p:spPr bwMode="auto">
              <a:xfrm>
                <a:off x="5321" y="30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299"/>
              <p:cNvSpPr>
                <a:spLocks/>
              </p:cNvSpPr>
              <p:nvPr/>
            </p:nvSpPr>
            <p:spPr bwMode="auto">
              <a:xfrm>
                <a:off x="5330" y="3094"/>
                <a:ext cx="3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4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300"/>
              <p:cNvSpPr>
                <a:spLocks/>
              </p:cNvSpPr>
              <p:nvPr/>
            </p:nvSpPr>
            <p:spPr bwMode="auto">
              <a:xfrm>
                <a:off x="5326" y="3100"/>
                <a:ext cx="3" cy="1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301"/>
              <p:cNvSpPr>
                <a:spLocks/>
              </p:cNvSpPr>
              <p:nvPr/>
            </p:nvSpPr>
            <p:spPr bwMode="auto">
              <a:xfrm>
                <a:off x="5334" y="30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302"/>
              <p:cNvSpPr>
                <a:spLocks/>
              </p:cNvSpPr>
              <p:nvPr/>
            </p:nvSpPr>
            <p:spPr bwMode="auto">
              <a:xfrm>
                <a:off x="5317" y="3069"/>
                <a:ext cx="20" cy="15"/>
              </a:xfrm>
              <a:custGeom>
                <a:avLst/>
                <a:gdLst>
                  <a:gd name="T0" fmla="*/ 4 w 24"/>
                  <a:gd name="T1" fmla="*/ 2 h 19"/>
                  <a:gd name="T2" fmla="*/ 2 w 24"/>
                  <a:gd name="T3" fmla="*/ 5 h 19"/>
                  <a:gd name="T4" fmla="*/ 12 w 24"/>
                  <a:gd name="T5" fmla="*/ 6 h 19"/>
                  <a:gd name="T6" fmla="*/ 3 w 24"/>
                  <a:gd name="T7" fmla="*/ 6 h 19"/>
                  <a:gd name="T8" fmla="*/ 10 w 24"/>
                  <a:gd name="T9" fmla="*/ 12 h 19"/>
                  <a:gd name="T10" fmla="*/ 6 w 24"/>
                  <a:gd name="T11" fmla="*/ 11 h 19"/>
                  <a:gd name="T12" fmla="*/ 16 w 24"/>
                  <a:gd name="T13" fmla="*/ 15 h 19"/>
                  <a:gd name="T14" fmla="*/ 5 w 24"/>
                  <a:gd name="T15" fmla="*/ 13 h 19"/>
                  <a:gd name="T16" fmla="*/ 4 w 24"/>
                  <a:gd name="T17" fmla="*/ 13 h 19"/>
                  <a:gd name="T18" fmla="*/ 6 w 24"/>
                  <a:gd name="T19" fmla="*/ 16 h 19"/>
                  <a:gd name="T20" fmla="*/ 12 w 24"/>
                  <a:gd name="T21" fmla="*/ 18 h 19"/>
                  <a:gd name="T22" fmla="*/ 18 w 24"/>
                  <a:gd name="T23" fmla="*/ 19 h 19"/>
                  <a:gd name="T24" fmla="*/ 15 w 24"/>
                  <a:gd name="T25" fmla="*/ 16 h 19"/>
                  <a:gd name="T26" fmla="*/ 19 w 24"/>
                  <a:gd name="T27" fmla="*/ 16 h 19"/>
                  <a:gd name="T28" fmla="*/ 16 w 24"/>
                  <a:gd name="T29" fmla="*/ 15 h 19"/>
                  <a:gd name="T30" fmla="*/ 20 w 24"/>
                  <a:gd name="T31" fmla="*/ 15 h 19"/>
                  <a:gd name="T32" fmla="*/ 16 w 24"/>
                  <a:gd name="T33" fmla="*/ 13 h 19"/>
                  <a:gd name="T34" fmla="*/ 18 w 24"/>
                  <a:gd name="T35" fmla="*/ 13 h 19"/>
                  <a:gd name="T36" fmla="*/ 13 w 24"/>
                  <a:gd name="T37" fmla="*/ 12 h 19"/>
                  <a:gd name="T38" fmla="*/ 18 w 24"/>
                  <a:gd name="T39" fmla="*/ 11 h 19"/>
                  <a:gd name="T40" fmla="*/ 14 w 24"/>
                  <a:gd name="T41" fmla="*/ 11 h 19"/>
                  <a:gd name="T42" fmla="*/ 20 w 24"/>
                  <a:gd name="T43" fmla="*/ 6 h 19"/>
                  <a:gd name="T44" fmla="*/ 16 w 24"/>
                  <a:gd name="T45" fmla="*/ 6 h 19"/>
                  <a:gd name="T46" fmla="*/ 19 w 24"/>
                  <a:gd name="T47" fmla="*/ 8 h 19"/>
                  <a:gd name="T48" fmla="*/ 9 w 24"/>
                  <a:gd name="T49" fmla="*/ 8 h 19"/>
                  <a:gd name="T50" fmla="*/ 17 w 24"/>
                  <a:gd name="T51" fmla="*/ 5 h 19"/>
                  <a:gd name="T52" fmla="*/ 16 w 24"/>
                  <a:gd name="T53" fmla="*/ 2 h 19"/>
                  <a:gd name="T54" fmla="*/ 17 w 24"/>
                  <a:gd name="T55" fmla="*/ 2 h 19"/>
                  <a:gd name="T56" fmla="*/ 13 w 24"/>
                  <a:gd name="T57" fmla="*/ 0 h 19"/>
                  <a:gd name="T58" fmla="*/ 12 w 24"/>
                  <a:gd name="T59" fmla="*/ 1 h 19"/>
                  <a:gd name="T60" fmla="*/ 9 w 24"/>
                  <a:gd name="T61" fmla="*/ 1 h 19"/>
                  <a:gd name="T62" fmla="*/ 11 w 24"/>
                  <a:gd name="T63" fmla="*/ 0 h 19"/>
                  <a:gd name="T64" fmla="*/ 5 w 24"/>
                  <a:gd name="T65" fmla="*/ 0 h 19"/>
                  <a:gd name="T66" fmla="*/ 9 w 24"/>
                  <a:gd name="T67" fmla="*/ 1 h 19"/>
                  <a:gd name="T68" fmla="*/ 4 w 24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19">
                    <a:moveTo>
                      <a:pt x="4" y="2"/>
                    </a:moveTo>
                    <a:cubicBezTo>
                      <a:pt x="0" y="4"/>
                      <a:pt x="2" y="4"/>
                      <a:pt x="2" y="5"/>
                    </a:cubicBezTo>
                    <a:cubicBezTo>
                      <a:pt x="4" y="6"/>
                      <a:pt x="11" y="4"/>
                      <a:pt x="1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1" y="10"/>
                      <a:pt x="10" y="12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6" y="13"/>
                      <a:pt x="19" y="13"/>
                      <a:pt x="16" y="15"/>
                    </a:cubicBezTo>
                    <a:cubicBezTo>
                      <a:pt x="10" y="12"/>
                      <a:pt x="10" y="15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7" y="16"/>
                      <a:pt x="6" y="16"/>
                    </a:cubicBezTo>
                    <a:cubicBezTo>
                      <a:pt x="9" y="17"/>
                      <a:pt x="12" y="17"/>
                      <a:pt x="12" y="18"/>
                    </a:cubicBezTo>
                    <a:cubicBezTo>
                      <a:pt x="13" y="18"/>
                      <a:pt x="16" y="18"/>
                      <a:pt x="18" y="19"/>
                    </a:cubicBezTo>
                    <a:cubicBezTo>
                      <a:pt x="16" y="17"/>
                      <a:pt x="17" y="17"/>
                      <a:pt x="15" y="16"/>
                    </a:cubicBezTo>
                    <a:cubicBezTo>
                      <a:pt x="18" y="16"/>
                      <a:pt x="15" y="16"/>
                      <a:pt x="19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9" y="16"/>
                      <a:pt x="20" y="15"/>
                    </a:cubicBezTo>
                    <a:cubicBezTo>
                      <a:pt x="18" y="15"/>
                      <a:pt x="16" y="14"/>
                      <a:pt x="16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8" y="12"/>
                      <a:pt x="13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6" y="10"/>
                      <a:pt x="24" y="9"/>
                      <a:pt x="20" y="6"/>
                    </a:cubicBezTo>
                    <a:cubicBezTo>
                      <a:pt x="18" y="7"/>
                      <a:pt x="17" y="7"/>
                      <a:pt x="16" y="6"/>
                    </a:cubicBezTo>
                    <a:cubicBezTo>
                      <a:pt x="14" y="7"/>
                      <a:pt x="19" y="7"/>
                      <a:pt x="19" y="8"/>
                    </a:cubicBezTo>
                    <a:cubicBezTo>
                      <a:pt x="16" y="9"/>
                      <a:pt x="11" y="7"/>
                      <a:pt x="9" y="8"/>
                    </a:cubicBezTo>
                    <a:cubicBezTo>
                      <a:pt x="13" y="7"/>
                      <a:pt x="9" y="6"/>
                      <a:pt x="17" y="5"/>
                    </a:cubicBezTo>
                    <a:cubicBezTo>
                      <a:pt x="18" y="4"/>
                      <a:pt x="14" y="4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3"/>
                      <a:pt x="19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4" y="1"/>
                      <a:pt x="8" y="1"/>
                      <a:pt x="9" y="1"/>
                    </a:cubicBezTo>
                    <a:cubicBezTo>
                      <a:pt x="7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303"/>
              <p:cNvSpPr>
                <a:spLocks/>
              </p:cNvSpPr>
              <p:nvPr/>
            </p:nvSpPr>
            <p:spPr bwMode="auto">
              <a:xfrm>
                <a:off x="5332" y="307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304"/>
              <p:cNvSpPr>
                <a:spLocks/>
              </p:cNvSpPr>
              <p:nvPr/>
            </p:nvSpPr>
            <p:spPr bwMode="auto">
              <a:xfrm>
                <a:off x="5312" y="3058"/>
                <a:ext cx="23" cy="11"/>
              </a:xfrm>
              <a:custGeom>
                <a:avLst/>
                <a:gdLst>
                  <a:gd name="T0" fmla="*/ 15 w 29"/>
                  <a:gd name="T1" fmla="*/ 7 h 13"/>
                  <a:gd name="T2" fmla="*/ 20 w 29"/>
                  <a:gd name="T3" fmla="*/ 4 h 13"/>
                  <a:gd name="T4" fmla="*/ 11 w 29"/>
                  <a:gd name="T5" fmla="*/ 9 h 13"/>
                  <a:gd name="T6" fmla="*/ 8 w 29"/>
                  <a:gd name="T7" fmla="*/ 9 h 13"/>
                  <a:gd name="T8" fmla="*/ 16 w 29"/>
                  <a:gd name="T9" fmla="*/ 4 h 13"/>
                  <a:gd name="T10" fmla="*/ 16 w 29"/>
                  <a:gd name="T11" fmla="*/ 2 h 13"/>
                  <a:gd name="T12" fmla="*/ 12 w 29"/>
                  <a:gd name="T13" fmla="*/ 5 h 13"/>
                  <a:gd name="T14" fmla="*/ 8 w 29"/>
                  <a:gd name="T15" fmla="*/ 6 h 13"/>
                  <a:gd name="T16" fmla="*/ 10 w 29"/>
                  <a:gd name="T17" fmla="*/ 5 h 13"/>
                  <a:gd name="T18" fmla="*/ 15 w 29"/>
                  <a:gd name="T19" fmla="*/ 0 h 13"/>
                  <a:gd name="T20" fmla="*/ 1 w 29"/>
                  <a:gd name="T21" fmla="*/ 9 h 13"/>
                  <a:gd name="T22" fmla="*/ 2 w 29"/>
                  <a:gd name="T23" fmla="*/ 9 h 13"/>
                  <a:gd name="T24" fmla="*/ 7 w 29"/>
                  <a:gd name="T25" fmla="*/ 3 h 13"/>
                  <a:gd name="T26" fmla="*/ 7 w 29"/>
                  <a:gd name="T27" fmla="*/ 5 h 13"/>
                  <a:gd name="T28" fmla="*/ 3 w 29"/>
                  <a:gd name="T29" fmla="*/ 8 h 13"/>
                  <a:gd name="T30" fmla="*/ 7 w 29"/>
                  <a:gd name="T31" fmla="*/ 13 h 13"/>
                  <a:gd name="T32" fmla="*/ 7 w 29"/>
                  <a:gd name="T33" fmla="*/ 12 h 13"/>
                  <a:gd name="T34" fmla="*/ 11 w 29"/>
                  <a:gd name="T35" fmla="*/ 11 h 13"/>
                  <a:gd name="T36" fmla="*/ 17 w 29"/>
                  <a:gd name="T37" fmla="*/ 8 h 13"/>
                  <a:gd name="T38" fmla="*/ 15 w 29"/>
                  <a:gd name="T39" fmla="*/ 10 h 13"/>
                  <a:gd name="T40" fmla="*/ 22 w 29"/>
                  <a:gd name="T41" fmla="*/ 7 h 13"/>
                  <a:gd name="T42" fmla="*/ 25 w 29"/>
                  <a:gd name="T43" fmla="*/ 8 h 13"/>
                  <a:gd name="T44" fmla="*/ 23 w 29"/>
                  <a:gd name="T45" fmla="*/ 4 h 13"/>
                  <a:gd name="T46" fmla="*/ 15 w 29"/>
                  <a:gd name="T47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3">
                    <a:moveTo>
                      <a:pt x="15" y="7"/>
                    </a:moveTo>
                    <a:cubicBezTo>
                      <a:pt x="16" y="6"/>
                      <a:pt x="18" y="6"/>
                      <a:pt x="20" y="4"/>
                    </a:cubicBezTo>
                    <a:cubicBezTo>
                      <a:pt x="17" y="5"/>
                      <a:pt x="15" y="8"/>
                      <a:pt x="11" y="9"/>
                    </a:cubicBezTo>
                    <a:cubicBezTo>
                      <a:pt x="13" y="8"/>
                      <a:pt x="9" y="9"/>
                      <a:pt x="8" y="9"/>
                    </a:cubicBezTo>
                    <a:cubicBezTo>
                      <a:pt x="11" y="8"/>
                      <a:pt x="15" y="5"/>
                      <a:pt x="16" y="4"/>
                    </a:cubicBezTo>
                    <a:cubicBezTo>
                      <a:pt x="15" y="5"/>
                      <a:pt x="17" y="2"/>
                      <a:pt x="16" y="2"/>
                    </a:cubicBezTo>
                    <a:cubicBezTo>
                      <a:pt x="14" y="5"/>
                      <a:pt x="14" y="2"/>
                      <a:pt x="12" y="5"/>
                    </a:cubicBezTo>
                    <a:cubicBezTo>
                      <a:pt x="9" y="7"/>
                      <a:pt x="7" y="8"/>
                      <a:pt x="8" y="6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4" y="3"/>
                      <a:pt x="12" y="3"/>
                      <a:pt x="15" y="0"/>
                    </a:cubicBezTo>
                    <a:cubicBezTo>
                      <a:pt x="10" y="2"/>
                      <a:pt x="6" y="1"/>
                      <a:pt x="1" y="9"/>
                    </a:cubicBezTo>
                    <a:cubicBezTo>
                      <a:pt x="0" y="10"/>
                      <a:pt x="2" y="9"/>
                      <a:pt x="2" y="9"/>
                    </a:cubicBezTo>
                    <a:cubicBezTo>
                      <a:pt x="3" y="7"/>
                      <a:pt x="6" y="5"/>
                      <a:pt x="7" y="3"/>
                    </a:cubicBezTo>
                    <a:cubicBezTo>
                      <a:pt x="6" y="5"/>
                      <a:pt x="9" y="3"/>
                      <a:pt x="7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0"/>
                      <a:pt x="4" y="12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10" y="12"/>
                      <a:pt x="11" y="11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8" y="9"/>
                      <a:pt x="15" y="10"/>
                    </a:cubicBezTo>
                    <a:cubicBezTo>
                      <a:pt x="18" y="9"/>
                      <a:pt x="20" y="8"/>
                      <a:pt x="22" y="7"/>
                    </a:cubicBezTo>
                    <a:cubicBezTo>
                      <a:pt x="23" y="8"/>
                      <a:pt x="21" y="9"/>
                      <a:pt x="25" y="8"/>
                    </a:cubicBezTo>
                    <a:cubicBezTo>
                      <a:pt x="29" y="4"/>
                      <a:pt x="20" y="8"/>
                      <a:pt x="23" y="4"/>
                    </a:cubicBezTo>
                    <a:lnTo>
                      <a:pt x="15" y="7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305"/>
              <p:cNvSpPr>
                <a:spLocks/>
              </p:cNvSpPr>
              <p:nvPr/>
            </p:nvSpPr>
            <p:spPr bwMode="auto">
              <a:xfrm>
                <a:off x="5326" y="3066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306"/>
              <p:cNvSpPr>
                <a:spLocks/>
              </p:cNvSpPr>
              <p:nvPr/>
            </p:nvSpPr>
            <p:spPr bwMode="auto">
              <a:xfrm>
                <a:off x="5317" y="3068"/>
                <a:ext cx="4" cy="1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0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307"/>
              <p:cNvSpPr>
                <a:spLocks/>
              </p:cNvSpPr>
              <p:nvPr/>
            </p:nvSpPr>
            <p:spPr bwMode="auto">
              <a:xfrm>
                <a:off x="5322" y="3057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308"/>
              <p:cNvSpPr>
                <a:spLocks/>
              </p:cNvSpPr>
              <p:nvPr/>
            </p:nvSpPr>
            <p:spPr bwMode="auto">
              <a:xfrm>
                <a:off x="5310" y="3057"/>
                <a:ext cx="8" cy="8"/>
              </a:xfrm>
              <a:custGeom>
                <a:avLst/>
                <a:gdLst>
                  <a:gd name="T0" fmla="*/ 0 w 10"/>
                  <a:gd name="T1" fmla="*/ 10 h 10"/>
                  <a:gd name="T2" fmla="*/ 2 w 10"/>
                  <a:gd name="T3" fmla="*/ 10 h 10"/>
                  <a:gd name="T4" fmla="*/ 10 w 10"/>
                  <a:gd name="T5" fmla="*/ 1 h 10"/>
                  <a:gd name="T6" fmla="*/ 4 w 10"/>
                  <a:gd name="T7" fmla="*/ 6 h 10"/>
                  <a:gd name="T8" fmla="*/ 2 w 10"/>
                  <a:gd name="T9" fmla="*/ 6 h 10"/>
                  <a:gd name="T10" fmla="*/ 0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0" y="10"/>
                    </a:moveTo>
                    <a:cubicBezTo>
                      <a:pt x="1" y="9"/>
                      <a:pt x="3" y="7"/>
                      <a:pt x="2" y="10"/>
                    </a:cubicBezTo>
                    <a:cubicBezTo>
                      <a:pt x="5" y="7"/>
                      <a:pt x="7" y="4"/>
                      <a:pt x="10" y="1"/>
                    </a:cubicBezTo>
                    <a:cubicBezTo>
                      <a:pt x="10" y="0"/>
                      <a:pt x="5" y="6"/>
                      <a:pt x="4" y="6"/>
                    </a:cubicBezTo>
                    <a:cubicBezTo>
                      <a:pt x="6" y="3"/>
                      <a:pt x="2" y="7"/>
                      <a:pt x="2" y="6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309"/>
              <p:cNvSpPr>
                <a:spLocks/>
              </p:cNvSpPr>
              <p:nvPr/>
            </p:nvSpPr>
            <p:spPr bwMode="auto">
              <a:xfrm>
                <a:off x="5290" y="3047"/>
                <a:ext cx="27" cy="16"/>
              </a:xfrm>
              <a:custGeom>
                <a:avLst/>
                <a:gdLst>
                  <a:gd name="T0" fmla="*/ 27 w 33"/>
                  <a:gd name="T1" fmla="*/ 8 h 20"/>
                  <a:gd name="T2" fmla="*/ 25 w 33"/>
                  <a:gd name="T3" fmla="*/ 8 h 20"/>
                  <a:gd name="T4" fmla="*/ 26 w 33"/>
                  <a:gd name="T5" fmla="*/ 6 h 20"/>
                  <a:gd name="T6" fmla="*/ 26 w 33"/>
                  <a:gd name="T7" fmla="*/ 3 h 20"/>
                  <a:gd name="T8" fmla="*/ 25 w 33"/>
                  <a:gd name="T9" fmla="*/ 5 h 20"/>
                  <a:gd name="T10" fmla="*/ 21 w 33"/>
                  <a:gd name="T11" fmla="*/ 6 h 20"/>
                  <a:gd name="T12" fmla="*/ 20 w 33"/>
                  <a:gd name="T13" fmla="*/ 11 h 20"/>
                  <a:gd name="T14" fmla="*/ 19 w 33"/>
                  <a:gd name="T15" fmla="*/ 2 h 20"/>
                  <a:gd name="T16" fmla="*/ 18 w 33"/>
                  <a:gd name="T17" fmla="*/ 13 h 20"/>
                  <a:gd name="T18" fmla="*/ 15 w 33"/>
                  <a:gd name="T19" fmla="*/ 9 h 20"/>
                  <a:gd name="T20" fmla="*/ 16 w 33"/>
                  <a:gd name="T21" fmla="*/ 9 h 20"/>
                  <a:gd name="T22" fmla="*/ 14 w 33"/>
                  <a:gd name="T23" fmla="*/ 9 h 20"/>
                  <a:gd name="T24" fmla="*/ 15 w 33"/>
                  <a:gd name="T25" fmla="*/ 3 h 20"/>
                  <a:gd name="T26" fmla="*/ 12 w 33"/>
                  <a:gd name="T27" fmla="*/ 4 h 20"/>
                  <a:gd name="T28" fmla="*/ 12 w 33"/>
                  <a:gd name="T29" fmla="*/ 1 h 20"/>
                  <a:gd name="T30" fmla="*/ 6 w 33"/>
                  <a:gd name="T31" fmla="*/ 5 h 20"/>
                  <a:gd name="T32" fmla="*/ 5 w 33"/>
                  <a:gd name="T33" fmla="*/ 1 h 20"/>
                  <a:gd name="T34" fmla="*/ 6 w 33"/>
                  <a:gd name="T35" fmla="*/ 11 h 20"/>
                  <a:gd name="T36" fmla="*/ 7 w 33"/>
                  <a:gd name="T37" fmla="*/ 11 h 20"/>
                  <a:gd name="T38" fmla="*/ 11 w 33"/>
                  <a:gd name="T39" fmla="*/ 16 h 20"/>
                  <a:gd name="T40" fmla="*/ 10 w 33"/>
                  <a:gd name="T41" fmla="*/ 13 h 20"/>
                  <a:gd name="T42" fmla="*/ 14 w 33"/>
                  <a:gd name="T43" fmla="*/ 17 h 20"/>
                  <a:gd name="T44" fmla="*/ 10 w 33"/>
                  <a:gd name="T45" fmla="*/ 9 h 20"/>
                  <a:gd name="T46" fmla="*/ 12 w 33"/>
                  <a:gd name="T47" fmla="*/ 9 h 20"/>
                  <a:gd name="T48" fmla="*/ 5 w 33"/>
                  <a:gd name="T49" fmla="*/ 3 h 20"/>
                  <a:gd name="T50" fmla="*/ 4 w 33"/>
                  <a:gd name="T51" fmla="*/ 7 h 20"/>
                  <a:gd name="T52" fmla="*/ 6 w 33"/>
                  <a:gd name="T53" fmla="*/ 15 h 20"/>
                  <a:gd name="T54" fmla="*/ 8 w 33"/>
                  <a:gd name="T55" fmla="*/ 16 h 20"/>
                  <a:gd name="T56" fmla="*/ 9 w 33"/>
                  <a:gd name="T57" fmla="*/ 11 h 20"/>
                  <a:gd name="T58" fmla="*/ 10 w 33"/>
                  <a:gd name="T59" fmla="*/ 17 h 20"/>
                  <a:gd name="T60" fmla="*/ 10 w 33"/>
                  <a:gd name="T61" fmla="*/ 11 h 20"/>
                  <a:gd name="T62" fmla="*/ 10 w 33"/>
                  <a:gd name="T63" fmla="*/ 16 h 20"/>
                  <a:gd name="T64" fmla="*/ 11 w 33"/>
                  <a:gd name="T65" fmla="*/ 11 h 20"/>
                  <a:gd name="T66" fmla="*/ 12 w 33"/>
                  <a:gd name="T67" fmla="*/ 18 h 20"/>
                  <a:gd name="T68" fmla="*/ 22 w 33"/>
                  <a:gd name="T69" fmla="*/ 16 h 20"/>
                  <a:gd name="T70" fmla="*/ 23 w 33"/>
                  <a:gd name="T71" fmla="*/ 12 h 20"/>
                  <a:gd name="T72" fmla="*/ 27 w 33"/>
                  <a:gd name="T73" fmla="*/ 14 h 20"/>
                  <a:gd name="T74" fmla="*/ 29 w 33"/>
                  <a:gd name="T75" fmla="*/ 11 h 20"/>
                  <a:gd name="T76" fmla="*/ 24 w 33"/>
                  <a:gd name="T77" fmla="*/ 19 h 20"/>
                  <a:gd name="T78" fmla="*/ 26 w 33"/>
                  <a:gd name="T79" fmla="*/ 19 h 20"/>
                  <a:gd name="T80" fmla="*/ 26 w 33"/>
                  <a:gd name="T81" fmla="*/ 16 h 20"/>
                  <a:gd name="T82" fmla="*/ 27 w 33"/>
                  <a:gd name="T83" fmla="*/ 19 h 20"/>
                  <a:gd name="T84" fmla="*/ 31 w 33"/>
                  <a:gd name="T85" fmla="*/ 8 h 20"/>
                  <a:gd name="T86" fmla="*/ 29 w 33"/>
                  <a:gd name="T87" fmla="*/ 2 h 20"/>
                  <a:gd name="T88" fmla="*/ 27 w 33"/>
                  <a:gd name="T8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3" h="20">
                    <a:moveTo>
                      <a:pt x="27" y="8"/>
                    </a:moveTo>
                    <a:cubicBezTo>
                      <a:pt x="26" y="8"/>
                      <a:pt x="25" y="10"/>
                      <a:pt x="25" y="8"/>
                    </a:cubicBezTo>
                    <a:cubicBezTo>
                      <a:pt x="25" y="6"/>
                      <a:pt x="26" y="5"/>
                      <a:pt x="26" y="6"/>
                    </a:cubicBezTo>
                    <a:cubicBezTo>
                      <a:pt x="28" y="1"/>
                      <a:pt x="25" y="6"/>
                      <a:pt x="26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4" y="3"/>
                      <a:pt x="23" y="9"/>
                      <a:pt x="21" y="6"/>
                    </a:cubicBezTo>
                    <a:cubicBezTo>
                      <a:pt x="21" y="7"/>
                      <a:pt x="21" y="7"/>
                      <a:pt x="20" y="11"/>
                    </a:cubicBezTo>
                    <a:cubicBezTo>
                      <a:pt x="20" y="6"/>
                      <a:pt x="20" y="6"/>
                      <a:pt x="19" y="2"/>
                    </a:cubicBezTo>
                    <a:cubicBezTo>
                      <a:pt x="19" y="4"/>
                      <a:pt x="19" y="9"/>
                      <a:pt x="18" y="13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9"/>
                      <a:pt x="16" y="8"/>
                      <a:pt x="16" y="9"/>
                    </a:cubicBezTo>
                    <a:cubicBezTo>
                      <a:pt x="17" y="3"/>
                      <a:pt x="15" y="10"/>
                      <a:pt x="14" y="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2" y="7"/>
                      <a:pt x="12" y="4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5"/>
                      <a:pt x="8" y="3"/>
                      <a:pt x="6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5"/>
                      <a:pt x="8" y="3"/>
                      <a:pt x="6" y="11"/>
                    </a:cubicBezTo>
                    <a:cubicBezTo>
                      <a:pt x="6" y="1"/>
                      <a:pt x="5" y="15"/>
                      <a:pt x="7" y="11"/>
                    </a:cubicBezTo>
                    <a:cubicBezTo>
                      <a:pt x="10" y="13"/>
                      <a:pt x="7" y="13"/>
                      <a:pt x="11" y="16"/>
                    </a:cubicBezTo>
                    <a:cubicBezTo>
                      <a:pt x="7" y="12"/>
                      <a:pt x="10" y="15"/>
                      <a:pt x="10" y="13"/>
                    </a:cubicBezTo>
                    <a:cubicBezTo>
                      <a:pt x="13" y="17"/>
                      <a:pt x="11" y="13"/>
                      <a:pt x="14" y="1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11"/>
                      <a:pt x="12" y="10"/>
                      <a:pt x="12" y="9"/>
                    </a:cubicBezTo>
                    <a:cubicBezTo>
                      <a:pt x="11" y="10"/>
                      <a:pt x="7" y="4"/>
                      <a:pt x="5" y="3"/>
                    </a:cubicBezTo>
                    <a:cubicBezTo>
                      <a:pt x="5" y="5"/>
                      <a:pt x="5" y="6"/>
                      <a:pt x="4" y="7"/>
                    </a:cubicBezTo>
                    <a:cubicBezTo>
                      <a:pt x="5" y="11"/>
                      <a:pt x="0" y="2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9"/>
                      <a:pt x="9" y="16"/>
                      <a:pt x="9" y="1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5"/>
                      <a:pt x="9" y="13"/>
                      <a:pt x="10" y="11"/>
                    </a:cubicBezTo>
                    <a:cubicBezTo>
                      <a:pt x="10" y="10"/>
                      <a:pt x="11" y="14"/>
                      <a:pt x="10" y="16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6"/>
                      <a:pt x="20" y="12"/>
                      <a:pt x="22" y="16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5"/>
                      <a:pt x="29" y="4"/>
                      <a:pt x="27" y="14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8" y="12"/>
                      <a:pt x="26" y="17"/>
                      <a:pt x="24" y="19"/>
                    </a:cubicBezTo>
                    <a:cubicBezTo>
                      <a:pt x="25" y="18"/>
                      <a:pt x="25" y="20"/>
                      <a:pt x="26" y="19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9" y="13"/>
                      <a:pt x="28" y="16"/>
                      <a:pt x="27" y="19"/>
                    </a:cubicBezTo>
                    <a:cubicBezTo>
                      <a:pt x="30" y="15"/>
                      <a:pt x="30" y="12"/>
                      <a:pt x="31" y="8"/>
                    </a:cubicBezTo>
                    <a:cubicBezTo>
                      <a:pt x="26" y="14"/>
                      <a:pt x="33" y="0"/>
                      <a:pt x="29" y="2"/>
                    </a:cubicBezTo>
                    <a:cubicBezTo>
                      <a:pt x="27" y="4"/>
                      <a:pt x="28" y="6"/>
                      <a:pt x="2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310"/>
              <p:cNvSpPr>
                <a:spLocks/>
              </p:cNvSpPr>
              <p:nvPr/>
            </p:nvSpPr>
            <p:spPr bwMode="auto">
              <a:xfrm>
                <a:off x="5310" y="306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311"/>
              <p:cNvSpPr>
                <a:spLocks/>
              </p:cNvSpPr>
              <p:nvPr/>
            </p:nvSpPr>
            <p:spPr bwMode="auto">
              <a:xfrm>
                <a:off x="5299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312"/>
              <p:cNvSpPr>
                <a:spLocks/>
              </p:cNvSpPr>
              <p:nvPr/>
            </p:nvSpPr>
            <p:spPr bwMode="auto">
              <a:xfrm>
                <a:off x="5312" y="306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313"/>
              <p:cNvSpPr>
                <a:spLocks/>
              </p:cNvSpPr>
              <p:nvPr/>
            </p:nvSpPr>
            <p:spPr bwMode="auto">
              <a:xfrm>
                <a:off x="5317" y="30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314"/>
              <p:cNvSpPr>
                <a:spLocks/>
              </p:cNvSpPr>
              <p:nvPr/>
            </p:nvSpPr>
            <p:spPr bwMode="auto">
              <a:xfrm>
                <a:off x="5305" y="305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315"/>
              <p:cNvSpPr>
                <a:spLocks/>
              </p:cNvSpPr>
              <p:nvPr/>
            </p:nvSpPr>
            <p:spPr bwMode="auto">
              <a:xfrm>
                <a:off x="5314" y="30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316"/>
              <p:cNvSpPr>
                <a:spLocks/>
              </p:cNvSpPr>
              <p:nvPr/>
            </p:nvSpPr>
            <p:spPr bwMode="auto">
              <a:xfrm>
                <a:off x="5295" y="3015"/>
                <a:ext cx="35" cy="42"/>
              </a:xfrm>
              <a:custGeom>
                <a:avLst/>
                <a:gdLst>
                  <a:gd name="T0" fmla="*/ 31 w 42"/>
                  <a:gd name="T1" fmla="*/ 3 h 52"/>
                  <a:gd name="T2" fmla="*/ 25 w 42"/>
                  <a:gd name="T3" fmla="*/ 0 h 52"/>
                  <a:gd name="T4" fmla="*/ 21 w 42"/>
                  <a:gd name="T5" fmla="*/ 0 h 52"/>
                  <a:gd name="T6" fmla="*/ 24 w 42"/>
                  <a:gd name="T7" fmla="*/ 4 h 52"/>
                  <a:gd name="T8" fmla="*/ 23 w 42"/>
                  <a:gd name="T9" fmla="*/ 9 h 52"/>
                  <a:gd name="T10" fmla="*/ 19 w 42"/>
                  <a:gd name="T11" fmla="*/ 11 h 52"/>
                  <a:gd name="T12" fmla="*/ 22 w 42"/>
                  <a:gd name="T13" fmla="*/ 18 h 52"/>
                  <a:gd name="T14" fmla="*/ 20 w 42"/>
                  <a:gd name="T15" fmla="*/ 18 h 52"/>
                  <a:gd name="T16" fmla="*/ 17 w 42"/>
                  <a:gd name="T17" fmla="*/ 20 h 52"/>
                  <a:gd name="T18" fmla="*/ 25 w 42"/>
                  <a:gd name="T19" fmla="*/ 26 h 52"/>
                  <a:gd name="T20" fmla="*/ 23 w 42"/>
                  <a:gd name="T21" fmla="*/ 29 h 52"/>
                  <a:gd name="T22" fmla="*/ 18 w 42"/>
                  <a:gd name="T23" fmla="*/ 28 h 52"/>
                  <a:gd name="T24" fmla="*/ 16 w 42"/>
                  <a:gd name="T25" fmla="*/ 31 h 52"/>
                  <a:gd name="T26" fmla="*/ 13 w 42"/>
                  <a:gd name="T27" fmla="*/ 32 h 52"/>
                  <a:gd name="T28" fmla="*/ 13 w 42"/>
                  <a:gd name="T29" fmla="*/ 36 h 52"/>
                  <a:gd name="T30" fmla="*/ 14 w 42"/>
                  <a:gd name="T31" fmla="*/ 40 h 52"/>
                  <a:gd name="T32" fmla="*/ 10 w 42"/>
                  <a:gd name="T33" fmla="*/ 38 h 52"/>
                  <a:gd name="T34" fmla="*/ 10 w 42"/>
                  <a:gd name="T35" fmla="*/ 40 h 52"/>
                  <a:gd name="T36" fmla="*/ 4 w 42"/>
                  <a:gd name="T37" fmla="*/ 45 h 52"/>
                  <a:gd name="T38" fmla="*/ 8 w 42"/>
                  <a:gd name="T39" fmla="*/ 43 h 52"/>
                  <a:gd name="T40" fmla="*/ 6 w 42"/>
                  <a:gd name="T41" fmla="*/ 41 h 52"/>
                  <a:gd name="T42" fmla="*/ 15 w 42"/>
                  <a:gd name="T43" fmla="*/ 48 h 52"/>
                  <a:gd name="T44" fmla="*/ 17 w 42"/>
                  <a:gd name="T45" fmla="*/ 48 h 52"/>
                  <a:gd name="T46" fmla="*/ 18 w 42"/>
                  <a:gd name="T47" fmla="*/ 45 h 52"/>
                  <a:gd name="T48" fmla="*/ 21 w 42"/>
                  <a:gd name="T49" fmla="*/ 44 h 52"/>
                  <a:gd name="T50" fmla="*/ 23 w 42"/>
                  <a:gd name="T51" fmla="*/ 42 h 52"/>
                  <a:gd name="T52" fmla="*/ 23 w 42"/>
                  <a:gd name="T53" fmla="*/ 38 h 52"/>
                  <a:gd name="T54" fmla="*/ 24 w 42"/>
                  <a:gd name="T55" fmla="*/ 38 h 52"/>
                  <a:gd name="T56" fmla="*/ 24 w 42"/>
                  <a:gd name="T57" fmla="*/ 38 h 52"/>
                  <a:gd name="T58" fmla="*/ 25 w 42"/>
                  <a:gd name="T59" fmla="*/ 35 h 52"/>
                  <a:gd name="T60" fmla="*/ 24 w 42"/>
                  <a:gd name="T61" fmla="*/ 31 h 52"/>
                  <a:gd name="T62" fmla="*/ 29 w 42"/>
                  <a:gd name="T63" fmla="*/ 34 h 52"/>
                  <a:gd name="T64" fmla="*/ 30 w 42"/>
                  <a:gd name="T65" fmla="*/ 31 h 52"/>
                  <a:gd name="T66" fmla="*/ 27 w 42"/>
                  <a:gd name="T67" fmla="*/ 27 h 52"/>
                  <a:gd name="T68" fmla="*/ 27 w 42"/>
                  <a:gd name="T69" fmla="*/ 23 h 52"/>
                  <a:gd name="T70" fmla="*/ 28 w 42"/>
                  <a:gd name="T71" fmla="*/ 17 h 52"/>
                  <a:gd name="T72" fmla="*/ 29 w 42"/>
                  <a:gd name="T73" fmla="*/ 17 h 52"/>
                  <a:gd name="T74" fmla="*/ 31 w 42"/>
                  <a:gd name="T75" fmla="*/ 11 h 52"/>
                  <a:gd name="T76" fmla="*/ 24 w 42"/>
                  <a:gd name="T77" fmla="*/ 10 h 52"/>
                  <a:gd name="T78" fmla="*/ 34 w 42"/>
                  <a:gd name="T79" fmla="*/ 1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" h="52">
                    <a:moveTo>
                      <a:pt x="37" y="7"/>
                    </a:moveTo>
                    <a:cubicBezTo>
                      <a:pt x="36" y="6"/>
                      <a:pt x="35" y="4"/>
                      <a:pt x="31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29" y="0"/>
                      <a:pt x="2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3"/>
                      <a:pt x="23" y="0"/>
                      <a:pt x="21" y="0"/>
                    </a:cubicBezTo>
                    <a:cubicBezTo>
                      <a:pt x="22" y="1"/>
                      <a:pt x="30" y="5"/>
                      <a:pt x="28" y="5"/>
                    </a:cubicBezTo>
                    <a:cubicBezTo>
                      <a:pt x="28" y="5"/>
                      <a:pt x="26" y="4"/>
                      <a:pt x="24" y="4"/>
                    </a:cubicBezTo>
                    <a:cubicBezTo>
                      <a:pt x="24" y="4"/>
                      <a:pt x="30" y="7"/>
                      <a:pt x="30" y="8"/>
                    </a:cubicBezTo>
                    <a:cubicBezTo>
                      <a:pt x="14" y="1"/>
                      <a:pt x="33" y="13"/>
                      <a:pt x="23" y="9"/>
                    </a:cubicBezTo>
                    <a:cubicBezTo>
                      <a:pt x="24" y="10"/>
                      <a:pt x="22" y="10"/>
                      <a:pt x="24" y="13"/>
                    </a:cubicBezTo>
                    <a:cubicBezTo>
                      <a:pt x="21" y="10"/>
                      <a:pt x="23" y="14"/>
                      <a:pt x="19" y="11"/>
                    </a:cubicBezTo>
                    <a:cubicBezTo>
                      <a:pt x="28" y="16"/>
                      <a:pt x="14" y="11"/>
                      <a:pt x="25" y="18"/>
                    </a:cubicBezTo>
                    <a:cubicBezTo>
                      <a:pt x="21" y="17"/>
                      <a:pt x="25" y="18"/>
                      <a:pt x="22" y="18"/>
                    </a:cubicBezTo>
                    <a:cubicBezTo>
                      <a:pt x="21" y="18"/>
                      <a:pt x="21" y="17"/>
                      <a:pt x="21" y="17"/>
                    </a:cubicBezTo>
                    <a:cubicBezTo>
                      <a:pt x="18" y="16"/>
                      <a:pt x="25" y="21"/>
                      <a:pt x="20" y="18"/>
                    </a:cubicBezTo>
                    <a:cubicBezTo>
                      <a:pt x="18" y="19"/>
                      <a:pt x="22" y="20"/>
                      <a:pt x="25" y="23"/>
                    </a:cubicBezTo>
                    <a:cubicBezTo>
                      <a:pt x="23" y="23"/>
                      <a:pt x="22" y="22"/>
                      <a:pt x="17" y="20"/>
                    </a:cubicBezTo>
                    <a:cubicBezTo>
                      <a:pt x="22" y="23"/>
                      <a:pt x="19" y="22"/>
                      <a:pt x="21" y="24"/>
                    </a:cubicBezTo>
                    <a:cubicBezTo>
                      <a:pt x="21" y="25"/>
                      <a:pt x="23" y="24"/>
                      <a:pt x="25" y="26"/>
                    </a:cubicBezTo>
                    <a:cubicBezTo>
                      <a:pt x="23" y="27"/>
                      <a:pt x="27" y="30"/>
                      <a:pt x="28" y="32"/>
                    </a:cubicBezTo>
                    <a:cubicBezTo>
                      <a:pt x="22" y="29"/>
                      <a:pt x="28" y="31"/>
                      <a:pt x="23" y="29"/>
                    </a:cubicBezTo>
                    <a:cubicBezTo>
                      <a:pt x="21" y="26"/>
                      <a:pt x="22" y="25"/>
                      <a:pt x="18" y="22"/>
                    </a:cubicBezTo>
                    <a:cubicBezTo>
                      <a:pt x="17" y="23"/>
                      <a:pt x="17" y="25"/>
                      <a:pt x="18" y="28"/>
                    </a:cubicBezTo>
                    <a:cubicBezTo>
                      <a:pt x="17" y="28"/>
                      <a:pt x="16" y="26"/>
                      <a:pt x="15" y="26"/>
                    </a:cubicBezTo>
                    <a:cubicBezTo>
                      <a:pt x="12" y="25"/>
                      <a:pt x="20" y="32"/>
                      <a:pt x="16" y="31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7" y="32"/>
                      <a:pt x="12" y="30"/>
                      <a:pt x="13" y="32"/>
                    </a:cubicBezTo>
                    <a:cubicBezTo>
                      <a:pt x="14" y="33"/>
                      <a:pt x="15" y="34"/>
                      <a:pt x="16" y="35"/>
                    </a:cubicBezTo>
                    <a:cubicBezTo>
                      <a:pt x="9" y="29"/>
                      <a:pt x="18" y="39"/>
                      <a:pt x="13" y="36"/>
                    </a:cubicBezTo>
                    <a:cubicBezTo>
                      <a:pt x="17" y="40"/>
                      <a:pt x="19" y="43"/>
                      <a:pt x="19" y="44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8" y="42"/>
                      <a:pt x="11" y="36"/>
                      <a:pt x="9" y="33"/>
                    </a:cubicBezTo>
                    <a:cubicBezTo>
                      <a:pt x="11" y="36"/>
                      <a:pt x="8" y="35"/>
                      <a:pt x="10" y="38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6" y="35"/>
                      <a:pt x="14" y="42"/>
                      <a:pt x="10" y="40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6" y="40"/>
                      <a:pt x="0" y="39"/>
                      <a:pt x="4" y="45"/>
                    </a:cubicBezTo>
                    <a:cubicBezTo>
                      <a:pt x="6" y="47"/>
                      <a:pt x="11" y="50"/>
                      <a:pt x="13" y="52"/>
                    </a:cubicBezTo>
                    <a:cubicBezTo>
                      <a:pt x="12" y="49"/>
                      <a:pt x="9" y="46"/>
                      <a:pt x="8" y="43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9" y="44"/>
                      <a:pt x="8" y="42"/>
                      <a:pt x="6" y="41"/>
                    </a:cubicBezTo>
                    <a:cubicBezTo>
                      <a:pt x="5" y="38"/>
                      <a:pt x="10" y="43"/>
                      <a:pt x="8" y="41"/>
                    </a:cubicBezTo>
                    <a:cubicBezTo>
                      <a:pt x="12" y="44"/>
                      <a:pt x="12" y="45"/>
                      <a:pt x="15" y="48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7"/>
                      <a:pt x="16" y="46"/>
                      <a:pt x="17" y="48"/>
                    </a:cubicBezTo>
                    <a:cubicBezTo>
                      <a:pt x="13" y="43"/>
                      <a:pt x="20" y="48"/>
                      <a:pt x="19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5" y="43"/>
                      <a:pt x="16" y="43"/>
                      <a:pt x="16" y="42"/>
                    </a:cubicBezTo>
                    <a:cubicBezTo>
                      <a:pt x="19" y="45"/>
                      <a:pt x="19" y="44"/>
                      <a:pt x="21" y="44"/>
                    </a:cubicBezTo>
                    <a:cubicBezTo>
                      <a:pt x="19" y="42"/>
                      <a:pt x="15" y="39"/>
                      <a:pt x="16" y="38"/>
                    </a:cubicBezTo>
                    <a:cubicBezTo>
                      <a:pt x="20" y="42"/>
                      <a:pt x="19" y="39"/>
                      <a:pt x="23" y="42"/>
                    </a:cubicBezTo>
                    <a:cubicBezTo>
                      <a:pt x="19" y="38"/>
                      <a:pt x="23" y="39"/>
                      <a:pt x="20" y="37"/>
                    </a:cubicBezTo>
                    <a:cubicBezTo>
                      <a:pt x="20" y="36"/>
                      <a:pt x="20" y="36"/>
                      <a:pt x="23" y="38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2" y="36"/>
                      <a:pt x="24" y="38"/>
                    </a:cubicBezTo>
                    <a:cubicBezTo>
                      <a:pt x="26" y="39"/>
                      <a:pt x="25" y="39"/>
                      <a:pt x="26" y="39"/>
                    </a:cubicBezTo>
                    <a:cubicBezTo>
                      <a:pt x="27" y="39"/>
                      <a:pt x="20" y="33"/>
                      <a:pt x="25" y="35"/>
                    </a:cubicBezTo>
                    <a:cubicBezTo>
                      <a:pt x="23" y="33"/>
                      <a:pt x="23" y="32"/>
                      <a:pt x="18" y="29"/>
                    </a:cubicBezTo>
                    <a:cubicBezTo>
                      <a:pt x="20" y="30"/>
                      <a:pt x="24" y="33"/>
                      <a:pt x="24" y="31"/>
                    </a:cubicBezTo>
                    <a:cubicBezTo>
                      <a:pt x="20" y="28"/>
                      <a:pt x="26" y="32"/>
                      <a:pt x="24" y="29"/>
                    </a:cubicBezTo>
                    <a:cubicBezTo>
                      <a:pt x="27" y="33"/>
                      <a:pt x="25" y="30"/>
                      <a:pt x="29" y="34"/>
                    </a:cubicBezTo>
                    <a:cubicBezTo>
                      <a:pt x="31" y="34"/>
                      <a:pt x="26" y="30"/>
                      <a:pt x="27" y="29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9" y="30"/>
                      <a:pt x="26" y="27"/>
                      <a:pt x="30" y="29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9" y="27"/>
                      <a:pt x="28" y="26"/>
                      <a:pt x="32" y="27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4" y="26"/>
                      <a:pt x="29" y="21"/>
                      <a:pt x="24" y="17"/>
                    </a:cubicBezTo>
                    <a:cubicBezTo>
                      <a:pt x="25" y="17"/>
                      <a:pt x="26" y="17"/>
                      <a:pt x="28" y="17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4" y="20"/>
                      <a:pt x="29" y="17"/>
                    </a:cubicBezTo>
                    <a:cubicBezTo>
                      <a:pt x="28" y="15"/>
                      <a:pt x="33" y="18"/>
                      <a:pt x="34" y="18"/>
                    </a:cubicBezTo>
                    <a:cubicBezTo>
                      <a:pt x="28" y="13"/>
                      <a:pt x="41" y="17"/>
                      <a:pt x="31" y="11"/>
                    </a:cubicBezTo>
                    <a:cubicBezTo>
                      <a:pt x="30" y="11"/>
                      <a:pt x="28" y="11"/>
                      <a:pt x="28" y="12"/>
                    </a:cubicBezTo>
                    <a:cubicBezTo>
                      <a:pt x="26" y="12"/>
                      <a:pt x="24" y="11"/>
                      <a:pt x="24" y="10"/>
                    </a:cubicBezTo>
                    <a:cubicBezTo>
                      <a:pt x="24" y="9"/>
                      <a:pt x="28" y="11"/>
                      <a:pt x="27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42" y="13"/>
                      <a:pt x="26" y="5"/>
                      <a:pt x="37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317"/>
              <p:cNvSpPr>
                <a:spLocks/>
              </p:cNvSpPr>
              <p:nvPr/>
            </p:nvSpPr>
            <p:spPr bwMode="auto">
              <a:xfrm>
                <a:off x="5320" y="3031"/>
                <a:ext cx="2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1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318"/>
              <p:cNvSpPr>
                <a:spLocks/>
              </p:cNvSpPr>
              <p:nvPr/>
            </p:nvSpPr>
            <p:spPr bwMode="auto">
              <a:xfrm>
                <a:off x="5320" y="30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319"/>
              <p:cNvSpPr>
                <a:spLocks/>
              </p:cNvSpPr>
              <p:nvPr/>
            </p:nvSpPr>
            <p:spPr bwMode="auto">
              <a:xfrm>
                <a:off x="5324" y="3017"/>
                <a:ext cx="2" cy="1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1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320"/>
              <p:cNvSpPr>
                <a:spLocks/>
              </p:cNvSpPr>
              <p:nvPr/>
            </p:nvSpPr>
            <p:spPr bwMode="auto">
              <a:xfrm>
                <a:off x="5322" y="3016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321"/>
              <p:cNvSpPr>
                <a:spLocks/>
              </p:cNvSpPr>
              <p:nvPr/>
            </p:nvSpPr>
            <p:spPr bwMode="auto">
              <a:xfrm>
                <a:off x="5308" y="3002"/>
                <a:ext cx="21" cy="14"/>
              </a:xfrm>
              <a:custGeom>
                <a:avLst/>
                <a:gdLst>
                  <a:gd name="T0" fmla="*/ 9 w 25"/>
                  <a:gd name="T1" fmla="*/ 1 h 16"/>
                  <a:gd name="T2" fmla="*/ 6 w 25"/>
                  <a:gd name="T3" fmla="*/ 5 h 16"/>
                  <a:gd name="T4" fmla="*/ 7 w 25"/>
                  <a:gd name="T5" fmla="*/ 1 h 16"/>
                  <a:gd name="T6" fmla="*/ 3 w 25"/>
                  <a:gd name="T7" fmla="*/ 8 h 16"/>
                  <a:gd name="T8" fmla="*/ 9 w 25"/>
                  <a:gd name="T9" fmla="*/ 6 h 16"/>
                  <a:gd name="T10" fmla="*/ 6 w 25"/>
                  <a:gd name="T11" fmla="*/ 7 h 16"/>
                  <a:gd name="T12" fmla="*/ 12 w 25"/>
                  <a:gd name="T13" fmla="*/ 8 h 16"/>
                  <a:gd name="T14" fmla="*/ 5 w 25"/>
                  <a:gd name="T15" fmla="*/ 8 h 16"/>
                  <a:gd name="T16" fmla="*/ 8 w 25"/>
                  <a:gd name="T17" fmla="*/ 9 h 16"/>
                  <a:gd name="T18" fmla="*/ 10 w 25"/>
                  <a:gd name="T19" fmla="*/ 9 h 16"/>
                  <a:gd name="T20" fmla="*/ 9 w 25"/>
                  <a:gd name="T21" fmla="*/ 10 h 16"/>
                  <a:gd name="T22" fmla="*/ 10 w 25"/>
                  <a:gd name="T23" fmla="*/ 10 h 16"/>
                  <a:gd name="T24" fmla="*/ 11 w 25"/>
                  <a:gd name="T25" fmla="*/ 11 h 16"/>
                  <a:gd name="T26" fmla="*/ 9 w 25"/>
                  <a:gd name="T27" fmla="*/ 10 h 16"/>
                  <a:gd name="T28" fmla="*/ 11 w 25"/>
                  <a:gd name="T29" fmla="*/ 12 h 16"/>
                  <a:gd name="T30" fmla="*/ 8 w 25"/>
                  <a:gd name="T31" fmla="*/ 11 h 16"/>
                  <a:gd name="T32" fmla="*/ 13 w 25"/>
                  <a:gd name="T33" fmla="*/ 15 h 16"/>
                  <a:gd name="T34" fmla="*/ 16 w 25"/>
                  <a:gd name="T35" fmla="*/ 16 h 16"/>
                  <a:gd name="T36" fmla="*/ 14 w 25"/>
                  <a:gd name="T37" fmla="*/ 13 h 16"/>
                  <a:gd name="T38" fmla="*/ 14 w 25"/>
                  <a:gd name="T39" fmla="*/ 13 h 16"/>
                  <a:gd name="T40" fmla="*/ 12 w 25"/>
                  <a:gd name="T41" fmla="*/ 11 h 16"/>
                  <a:gd name="T42" fmla="*/ 18 w 25"/>
                  <a:gd name="T43" fmla="*/ 13 h 16"/>
                  <a:gd name="T44" fmla="*/ 22 w 25"/>
                  <a:gd name="T45" fmla="*/ 10 h 16"/>
                  <a:gd name="T46" fmla="*/ 22 w 25"/>
                  <a:gd name="T47" fmla="*/ 10 h 16"/>
                  <a:gd name="T48" fmla="*/ 20 w 25"/>
                  <a:gd name="T49" fmla="*/ 9 h 16"/>
                  <a:gd name="T50" fmla="*/ 18 w 25"/>
                  <a:gd name="T51" fmla="*/ 10 h 16"/>
                  <a:gd name="T52" fmla="*/ 11 w 25"/>
                  <a:gd name="T53" fmla="*/ 9 h 16"/>
                  <a:gd name="T54" fmla="*/ 11 w 25"/>
                  <a:gd name="T55" fmla="*/ 8 h 16"/>
                  <a:gd name="T56" fmla="*/ 16 w 25"/>
                  <a:gd name="T57" fmla="*/ 9 h 16"/>
                  <a:gd name="T58" fmla="*/ 14 w 25"/>
                  <a:gd name="T59" fmla="*/ 8 h 16"/>
                  <a:gd name="T60" fmla="*/ 20 w 25"/>
                  <a:gd name="T61" fmla="*/ 7 h 16"/>
                  <a:gd name="T62" fmla="*/ 14 w 25"/>
                  <a:gd name="T63" fmla="*/ 7 h 16"/>
                  <a:gd name="T64" fmla="*/ 13 w 25"/>
                  <a:gd name="T65" fmla="*/ 4 h 16"/>
                  <a:gd name="T66" fmla="*/ 16 w 25"/>
                  <a:gd name="T67" fmla="*/ 3 h 16"/>
                  <a:gd name="T68" fmla="*/ 12 w 25"/>
                  <a:gd name="T69" fmla="*/ 4 h 16"/>
                  <a:gd name="T70" fmla="*/ 12 w 25"/>
                  <a:gd name="T71" fmla="*/ 1 h 16"/>
                  <a:gd name="T72" fmla="*/ 10 w 25"/>
                  <a:gd name="T73" fmla="*/ 3 h 16"/>
                  <a:gd name="T74" fmla="*/ 9 w 25"/>
                  <a:gd name="T75" fmla="*/ 1 h 16"/>
                  <a:gd name="T76" fmla="*/ 9 w 25"/>
                  <a:gd name="T77" fmla="*/ 1 h 16"/>
                  <a:gd name="T78" fmla="*/ 5 w 25"/>
                  <a:gd name="T79" fmla="*/ 7 h 16"/>
                  <a:gd name="T80" fmla="*/ 9 w 25"/>
                  <a:gd name="T8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16">
                    <a:moveTo>
                      <a:pt x="9" y="1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2"/>
                      <a:pt x="5" y="5"/>
                      <a:pt x="7" y="1"/>
                    </a:cubicBezTo>
                    <a:cubicBezTo>
                      <a:pt x="5" y="6"/>
                      <a:pt x="5" y="1"/>
                      <a:pt x="3" y="8"/>
                    </a:cubicBezTo>
                    <a:cubicBezTo>
                      <a:pt x="7" y="7"/>
                      <a:pt x="3" y="9"/>
                      <a:pt x="9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2" y="6"/>
                      <a:pt x="0" y="8"/>
                      <a:pt x="1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3" y="8"/>
                      <a:pt x="14" y="9"/>
                      <a:pt x="8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0"/>
                      <a:pt x="13" y="11"/>
                      <a:pt x="11" y="11"/>
                    </a:cubicBezTo>
                    <a:cubicBezTo>
                      <a:pt x="9" y="11"/>
                      <a:pt x="10" y="11"/>
                      <a:pt x="9" y="10"/>
                    </a:cubicBezTo>
                    <a:cubicBezTo>
                      <a:pt x="7" y="10"/>
                      <a:pt x="11" y="11"/>
                      <a:pt x="11" y="12"/>
                    </a:cubicBezTo>
                    <a:cubicBezTo>
                      <a:pt x="9" y="12"/>
                      <a:pt x="8" y="11"/>
                      <a:pt x="8" y="11"/>
                    </a:cubicBezTo>
                    <a:cubicBezTo>
                      <a:pt x="10" y="13"/>
                      <a:pt x="3" y="12"/>
                      <a:pt x="13" y="15"/>
                    </a:cubicBezTo>
                    <a:cubicBezTo>
                      <a:pt x="14" y="16"/>
                      <a:pt x="16" y="16"/>
                      <a:pt x="16" y="16"/>
                    </a:cubicBezTo>
                    <a:cubicBezTo>
                      <a:pt x="20" y="16"/>
                      <a:pt x="16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5" y="11"/>
                      <a:pt x="16" y="13"/>
                      <a:pt x="12" y="11"/>
                    </a:cubicBezTo>
                    <a:cubicBezTo>
                      <a:pt x="16" y="12"/>
                      <a:pt x="16" y="13"/>
                      <a:pt x="18" y="13"/>
                    </a:cubicBezTo>
                    <a:cubicBezTo>
                      <a:pt x="25" y="13"/>
                      <a:pt x="13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1" y="10"/>
                      <a:pt x="20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3" y="9"/>
                      <a:pt x="11" y="9"/>
                    </a:cubicBezTo>
                    <a:cubicBezTo>
                      <a:pt x="15" y="9"/>
                      <a:pt x="9" y="9"/>
                      <a:pt x="11" y="8"/>
                    </a:cubicBezTo>
                    <a:cubicBezTo>
                      <a:pt x="15" y="8"/>
                      <a:pt x="14" y="9"/>
                      <a:pt x="16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8" y="7"/>
                      <a:pt x="20" y="7"/>
                    </a:cubicBezTo>
                    <a:cubicBezTo>
                      <a:pt x="17" y="7"/>
                      <a:pt x="18" y="7"/>
                      <a:pt x="14" y="7"/>
                    </a:cubicBezTo>
                    <a:cubicBezTo>
                      <a:pt x="19" y="6"/>
                      <a:pt x="16" y="3"/>
                      <a:pt x="13" y="4"/>
                    </a:cubicBezTo>
                    <a:cubicBezTo>
                      <a:pt x="13" y="4"/>
                      <a:pt x="17" y="2"/>
                      <a:pt x="16" y="3"/>
                    </a:cubicBezTo>
                    <a:cubicBezTo>
                      <a:pt x="17" y="2"/>
                      <a:pt x="15" y="3"/>
                      <a:pt x="12" y="4"/>
                    </a:cubicBezTo>
                    <a:cubicBezTo>
                      <a:pt x="10" y="5"/>
                      <a:pt x="11" y="4"/>
                      <a:pt x="12" y="1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7"/>
                      <a:pt x="12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5" y="8"/>
                      <a:pt x="5" y="7"/>
                    </a:cubicBezTo>
                    <a:cubicBezTo>
                      <a:pt x="7" y="3"/>
                      <a:pt x="7" y="4"/>
                      <a:pt x="9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322"/>
              <p:cNvSpPr>
                <a:spLocks/>
              </p:cNvSpPr>
              <p:nvPr/>
            </p:nvSpPr>
            <p:spPr bwMode="auto">
              <a:xfrm>
                <a:off x="5310" y="3003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1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5"/>
                      <a:pt x="0" y="8"/>
                    </a:cubicBezTo>
                    <a:cubicBezTo>
                      <a:pt x="1" y="7"/>
                      <a:pt x="1" y="9"/>
                      <a:pt x="1" y="6"/>
                    </a:cubicBezTo>
                    <a:cubicBezTo>
                      <a:pt x="1" y="6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323"/>
              <p:cNvSpPr>
                <a:spLocks/>
              </p:cNvSpPr>
              <p:nvPr/>
            </p:nvSpPr>
            <p:spPr bwMode="auto">
              <a:xfrm>
                <a:off x="5303" y="3000"/>
                <a:ext cx="8" cy="16"/>
              </a:xfrm>
              <a:custGeom>
                <a:avLst/>
                <a:gdLst>
                  <a:gd name="T0" fmla="*/ 4 w 10"/>
                  <a:gd name="T1" fmla="*/ 9 h 19"/>
                  <a:gd name="T2" fmla="*/ 4 w 10"/>
                  <a:gd name="T3" fmla="*/ 12 h 19"/>
                  <a:gd name="T4" fmla="*/ 7 w 10"/>
                  <a:gd name="T5" fmla="*/ 14 h 19"/>
                  <a:gd name="T6" fmla="*/ 9 w 10"/>
                  <a:gd name="T7" fmla="*/ 8 h 19"/>
                  <a:gd name="T8" fmla="*/ 8 w 10"/>
                  <a:gd name="T9" fmla="*/ 12 h 19"/>
                  <a:gd name="T10" fmla="*/ 10 w 10"/>
                  <a:gd name="T11" fmla="*/ 7 h 19"/>
                  <a:gd name="T12" fmla="*/ 9 w 10"/>
                  <a:gd name="T13" fmla="*/ 9 h 19"/>
                  <a:gd name="T14" fmla="*/ 10 w 10"/>
                  <a:gd name="T15" fmla="*/ 7 h 19"/>
                  <a:gd name="T16" fmla="*/ 9 w 10"/>
                  <a:gd name="T17" fmla="*/ 7 h 19"/>
                  <a:gd name="T18" fmla="*/ 10 w 10"/>
                  <a:gd name="T19" fmla="*/ 4 h 19"/>
                  <a:gd name="T20" fmla="*/ 7 w 10"/>
                  <a:gd name="T21" fmla="*/ 10 h 19"/>
                  <a:gd name="T22" fmla="*/ 8 w 10"/>
                  <a:gd name="T23" fmla="*/ 4 h 19"/>
                  <a:gd name="T24" fmla="*/ 6 w 10"/>
                  <a:gd name="T25" fmla="*/ 2 h 19"/>
                  <a:gd name="T26" fmla="*/ 6 w 10"/>
                  <a:gd name="T27" fmla="*/ 4 h 19"/>
                  <a:gd name="T28" fmla="*/ 6 w 10"/>
                  <a:gd name="T29" fmla="*/ 8 h 19"/>
                  <a:gd name="T30" fmla="*/ 6 w 10"/>
                  <a:gd name="T31" fmla="*/ 2 h 19"/>
                  <a:gd name="T32" fmla="*/ 2 w 10"/>
                  <a:gd name="T33" fmla="*/ 5 h 19"/>
                  <a:gd name="T34" fmla="*/ 1 w 10"/>
                  <a:gd name="T35" fmla="*/ 12 h 19"/>
                  <a:gd name="T36" fmla="*/ 1 w 10"/>
                  <a:gd name="T37" fmla="*/ 7 h 19"/>
                  <a:gd name="T38" fmla="*/ 0 w 10"/>
                  <a:gd name="T39" fmla="*/ 5 h 19"/>
                  <a:gd name="T40" fmla="*/ 0 w 10"/>
                  <a:gd name="T41" fmla="*/ 15 h 19"/>
                  <a:gd name="T42" fmla="*/ 4 w 10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4" y="9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0"/>
                      <a:pt x="7" y="14"/>
                    </a:cubicBezTo>
                    <a:cubicBezTo>
                      <a:pt x="7" y="15"/>
                      <a:pt x="8" y="9"/>
                      <a:pt x="9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9"/>
                      <a:pt x="9" y="14"/>
                      <a:pt x="10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0"/>
                      <a:pt x="8" y="13"/>
                      <a:pt x="7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6"/>
                      <a:pt x="6" y="2"/>
                    </a:cubicBezTo>
                    <a:cubicBezTo>
                      <a:pt x="6" y="2"/>
                      <a:pt x="6" y="5"/>
                      <a:pt x="6" y="4"/>
                    </a:cubicBezTo>
                    <a:cubicBezTo>
                      <a:pt x="6" y="4"/>
                      <a:pt x="6" y="7"/>
                      <a:pt x="6" y="8"/>
                    </a:cubicBezTo>
                    <a:cubicBezTo>
                      <a:pt x="5" y="13"/>
                      <a:pt x="7" y="5"/>
                      <a:pt x="6" y="2"/>
                    </a:cubicBezTo>
                    <a:cubicBezTo>
                      <a:pt x="4" y="6"/>
                      <a:pt x="2" y="10"/>
                      <a:pt x="2" y="5"/>
                    </a:cubicBezTo>
                    <a:cubicBezTo>
                      <a:pt x="2" y="9"/>
                      <a:pt x="2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1" y="9"/>
                      <a:pt x="1" y="13"/>
                      <a:pt x="0" y="15"/>
                    </a:cubicBezTo>
                    <a:cubicBezTo>
                      <a:pt x="2" y="19"/>
                      <a:pt x="2" y="8"/>
                      <a:pt x="4" y="9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324"/>
              <p:cNvSpPr>
                <a:spLocks/>
              </p:cNvSpPr>
              <p:nvPr/>
            </p:nvSpPr>
            <p:spPr bwMode="auto">
              <a:xfrm>
                <a:off x="5305" y="30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325"/>
              <p:cNvSpPr>
                <a:spLocks/>
              </p:cNvSpPr>
              <p:nvPr/>
            </p:nvSpPr>
            <p:spPr bwMode="auto">
              <a:xfrm>
                <a:off x="5228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326"/>
              <p:cNvSpPr>
                <a:spLocks/>
              </p:cNvSpPr>
              <p:nvPr/>
            </p:nvSpPr>
            <p:spPr bwMode="auto">
              <a:xfrm>
                <a:off x="5229" y="3176"/>
                <a:ext cx="6" cy="13"/>
              </a:xfrm>
              <a:custGeom>
                <a:avLst/>
                <a:gdLst>
                  <a:gd name="T0" fmla="*/ 7 w 7"/>
                  <a:gd name="T1" fmla="*/ 15 h 15"/>
                  <a:gd name="T2" fmla="*/ 7 w 7"/>
                  <a:gd name="T3" fmla="*/ 13 h 15"/>
                  <a:gd name="T4" fmla="*/ 0 w 7"/>
                  <a:gd name="T5" fmla="*/ 0 h 15"/>
                  <a:gd name="T6" fmla="*/ 3 w 7"/>
                  <a:gd name="T7" fmla="*/ 9 h 15"/>
                  <a:gd name="T8" fmla="*/ 2 w 7"/>
                  <a:gd name="T9" fmla="*/ 6 h 15"/>
                  <a:gd name="T10" fmla="*/ 5 w 7"/>
                  <a:gd name="T11" fmla="*/ 12 h 15"/>
                  <a:gd name="T12" fmla="*/ 5 w 7"/>
                  <a:gd name="T13" fmla="*/ 11 h 15"/>
                  <a:gd name="T14" fmla="*/ 7 w 7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5">
                    <a:moveTo>
                      <a:pt x="7" y="1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2" y="4"/>
                      <a:pt x="4" y="7"/>
                      <a:pt x="0" y="0"/>
                    </a:cubicBezTo>
                    <a:cubicBezTo>
                      <a:pt x="0" y="2"/>
                      <a:pt x="1" y="5"/>
                      <a:pt x="3" y="9"/>
                    </a:cubicBezTo>
                    <a:cubicBezTo>
                      <a:pt x="3" y="9"/>
                      <a:pt x="1" y="5"/>
                      <a:pt x="2" y="6"/>
                    </a:cubicBezTo>
                    <a:cubicBezTo>
                      <a:pt x="4" y="9"/>
                      <a:pt x="3" y="8"/>
                      <a:pt x="5" y="12"/>
                    </a:cubicBezTo>
                    <a:cubicBezTo>
                      <a:pt x="7" y="15"/>
                      <a:pt x="4" y="10"/>
                      <a:pt x="5" y="11"/>
                    </a:cubicBez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327"/>
              <p:cNvSpPr>
                <a:spLocks/>
              </p:cNvSpPr>
              <p:nvPr/>
            </p:nvSpPr>
            <p:spPr bwMode="auto">
              <a:xfrm>
                <a:off x="5232" y="3180"/>
                <a:ext cx="1" cy="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328"/>
              <p:cNvSpPr>
                <a:spLocks/>
              </p:cNvSpPr>
              <p:nvPr/>
            </p:nvSpPr>
            <p:spPr bwMode="auto">
              <a:xfrm>
                <a:off x="5231" y="3178"/>
                <a:ext cx="2" cy="5"/>
              </a:xfrm>
              <a:custGeom>
                <a:avLst/>
                <a:gdLst>
                  <a:gd name="T0" fmla="*/ 1 w 3"/>
                  <a:gd name="T1" fmla="*/ 2 h 6"/>
                  <a:gd name="T2" fmla="*/ 3 w 3"/>
                  <a:gd name="T3" fmla="*/ 6 h 6"/>
                  <a:gd name="T4" fmla="*/ 0 w 3"/>
                  <a:gd name="T5" fmla="*/ 0 h 6"/>
                  <a:gd name="T6" fmla="*/ 1 w 3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2"/>
                    </a:moveTo>
                    <a:cubicBezTo>
                      <a:pt x="1" y="2"/>
                      <a:pt x="2" y="6"/>
                      <a:pt x="3" y="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329"/>
              <p:cNvSpPr>
                <a:spLocks/>
              </p:cNvSpPr>
              <p:nvPr/>
            </p:nvSpPr>
            <p:spPr bwMode="auto">
              <a:xfrm>
                <a:off x="5232" y="3178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330"/>
              <p:cNvSpPr>
                <a:spLocks/>
              </p:cNvSpPr>
              <p:nvPr/>
            </p:nvSpPr>
            <p:spPr bwMode="auto">
              <a:xfrm>
                <a:off x="5232" y="3177"/>
                <a:ext cx="4" cy="9"/>
              </a:xfrm>
              <a:custGeom>
                <a:avLst/>
                <a:gdLst>
                  <a:gd name="T0" fmla="*/ 1 w 5"/>
                  <a:gd name="T1" fmla="*/ 2 h 11"/>
                  <a:gd name="T2" fmla="*/ 1 w 5"/>
                  <a:gd name="T3" fmla="*/ 2 h 11"/>
                  <a:gd name="T4" fmla="*/ 1 w 5"/>
                  <a:gd name="T5" fmla="*/ 3 h 11"/>
                  <a:gd name="T6" fmla="*/ 3 w 5"/>
                  <a:gd name="T7" fmla="*/ 8 h 11"/>
                  <a:gd name="T8" fmla="*/ 3 w 5"/>
                  <a:gd name="T9" fmla="*/ 7 h 11"/>
                  <a:gd name="T10" fmla="*/ 5 w 5"/>
                  <a:gd name="T11" fmla="*/ 11 h 11"/>
                  <a:gd name="T12" fmla="*/ 1 w 5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1">
                    <a:moveTo>
                      <a:pt x="1" y="2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4" y="9"/>
                      <a:pt x="3" y="8"/>
                    </a:cubicBezTo>
                    <a:cubicBezTo>
                      <a:pt x="4" y="9"/>
                      <a:pt x="1" y="5"/>
                      <a:pt x="3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2" y="4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331"/>
              <p:cNvSpPr>
                <a:spLocks/>
              </p:cNvSpPr>
              <p:nvPr/>
            </p:nvSpPr>
            <p:spPr bwMode="auto">
              <a:xfrm>
                <a:off x="5232" y="3180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332"/>
              <p:cNvSpPr>
                <a:spLocks/>
              </p:cNvSpPr>
              <p:nvPr/>
            </p:nvSpPr>
            <p:spPr bwMode="auto">
              <a:xfrm>
                <a:off x="5232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333"/>
              <p:cNvSpPr>
                <a:spLocks/>
              </p:cNvSpPr>
              <p:nvPr/>
            </p:nvSpPr>
            <p:spPr bwMode="auto">
              <a:xfrm>
                <a:off x="5232" y="3178"/>
                <a:ext cx="6" cy="9"/>
              </a:xfrm>
              <a:custGeom>
                <a:avLst/>
                <a:gdLst>
                  <a:gd name="T0" fmla="*/ 1 w 7"/>
                  <a:gd name="T1" fmla="*/ 0 h 11"/>
                  <a:gd name="T2" fmla="*/ 2 w 7"/>
                  <a:gd name="T3" fmla="*/ 4 h 11"/>
                  <a:gd name="T4" fmla="*/ 7 w 7"/>
                  <a:gd name="T5" fmla="*/ 11 h 11"/>
                  <a:gd name="T6" fmla="*/ 6 w 7"/>
                  <a:gd name="T7" fmla="*/ 9 h 11"/>
                  <a:gd name="T8" fmla="*/ 1 w 7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1" y="0"/>
                    </a:moveTo>
                    <a:cubicBezTo>
                      <a:pt x="4" y="6"/>
                      <a:pt x="0" y="0"/>
                      <a:pt x="2" y="4"/>
                    </a:cubicBezTo>
                    <a:cubicBezTo>
                      <a:pt x="3" y="4"/>
                      <a:pt x="5" y="8"/>
                      <a:pt x="7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7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334"/>
              <p:cNvSpPr>
                <a:spLocks/>
              </p:cNvSpPr>
              <p:nvPr/>
            </p:nvSpPr>
            <p:spPr bwMode="auto">
              <a:xfrm>
                <a:off x="5241" y="31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335"/>
              <p:cNvSpPr>
                <a:spLocks/>
              </p:cNvSpPr>
              <p:nvPr/>
            </p:nvSpPr>
            <p:spPr bwMode="auto">
              <a:xfrm>
                <a:off x="5236" y="3180"/>
                <a:ext cx="7" cy="12"/>
              </a:xfrm>
              <a:custGeom>
                <a:avLst/>
                <a:gdLst>
                  <a:gd name="T0" fmla="*/ 3 w 9"/>
                  <a:gd name="T1" fmla="*/ 1 h 15"/>
                  <a:gd name="T2" fmla="*/ 5 w 9"/>
                  <a:gd name="T3" fmla="*/ 7 h 15"/>
                  <a:gd name="T4" fmla="*/ 3 w 9"/>
                  <a:gd name="T5" fmla="*/ 3 h 15"/>
                  <a:gd name="T6" fmla="*/ 3 w 9"/>
                  <a:gd name="T7" fmla="*/ 6 h 15"/>
                  <a:gd name="T8" fmla="*/ 1 w 9"/>
                  <a:gd name="T9" fmla="*/ 0 h 15"/>
                  <a:gd name="T10" fmla="*/ 3 w 9"/>
                  <a:gd name="T11" fmla="*/ 6 h 15"/>
                  <a:gd name="T12" fmla="*/ 0 w 9"/>
                  <a:gd name="T13" fmla="*/ 2 h 15"/>
                  <a:gd name="T14" fmla="*/ 4 w 9"/>
                  <a:gd name="T15" fmla="*/ 8 h 15"/>
                  <a:gd name="T16" fmla="*/ 4 w 9"/>
                  <a:gd name="T17" fmla="*/ 7 h 15"/>
                  <a:gd name="T18" fmla="*/ 5 w 9"/>
                  <a:gd name="T19" fmla="*/ 11 h 15"/>
                  <a:gd name="T20" fmla="*/ 9 w 9"/>
                  <a:gd name="T21" fmla="*/ 14 h 15"/>
                  <a:gd name="T22" fmla="*/ 3 w 9"/>
                  <a:gd name="T2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5">
                    <a:moveTo>
                      <a:pt x="3" y="1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2" y="2"/>
                      <a:pt x="4" y="6"/>
                      <a:pt x="3" y="6"/>
                    </a:cubicBezTo>
                    <a:cubicBezTo>
                      <a:pt x="0" y="0"/>
                      <a:pt x="4" y="5"/>
                      <a:pt x="1" y="0"/>
                    </a:cubicBezTo>
                    <a:cubicBezTo>
                      <a:pt x="1" y="1"/>
                      <a:pt x="0" y="1"/>
                      <a:pt x="3" y="6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0"/>
                      <a:pt x="1" y="3"/>
                      <a:pt x="4" y="7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9"/>
                      <a:pt x="9" y="15"/>
                      <a:pt x="9" y="14"/>
                    </a:cubicBezTo>
                    <a:cubicBezTo>
                      <a:pt x="9" y="13"/>
                      <a:pt x="4" y="4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336"/>
              <p:cNvSpPr>
                <a:spLocks/>
              </p:cNvSpPr>
              <p:nvPr/>
            </p:nvSpPr>
            <p:spPr bwMode="auto">
              <a:xfrm>
                <a:off x="5241" y="318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1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337"/>
              <p:cNvSpPr>
                <a:spLocks/>
              </p:cNvSpPr>
              <p:nvPr/>
            </p:nvSpPr>
            <p:spPr bwMode="auto">
              <a:xfrm>
                <a:off x="5238" y="3178"/>
                <a:ext cx="8" cy="12"/>
              </a:xfrm>
              <a:custGeom>
                <a:avLst/>
                <a:gdLst>
                  <a:gd name="T0" fmla="*/ 0 w 9"/>
                  <a:gd name="T1" fmla="*/ 1 h 15"/>
                  <a:gd name="T2" fmla="*/ 2 w 9"/>
                  <a:gd name="T3" fmla="*/ 5 h 15"/>
                  <a:gd name="T4" fmla="*/ 0 w 9"/>
                  <a:gd name="T5" fmla="*/ 2 h 15"/>
                  <a:gd name="T6" fmla="*/ 3 w 9"/>
                  <a:gd name="T7" fmla="*/ 7 h 15"/>
                  <a:gd name="T8" fmla="*/ 2 w 9"/>
                  <a:gd name="T9" fmla="*/ 4 h 15"/>
                  <a:gd name="T10" fmla="*/ 7 w 9"/>
                  <a:gd name="T11" fmla="*/ 11 h 15"/>
                  <a:gd name="T12" fmla="*/ 5 w 9"/>
                  <a:gd name="T13" fmla="*/ 10 h 15"/>
                  <a:gd name="T14" fmla="*/ 6 w 9"/>
                  <a:gd name="T15" fmla="*/ 8 h 15"/>
                  <a:gd name="T16" fmla="*/ 5 w 9"/>
                  <a:gd name="T17" fmla="*/ 7 h 15"/>
                  <a:gd name="T18" fmla="*/ 4 w 9"/>
                  <a:gd name="T19" fmla="*/ 5 h 15"/>
                  <a:gd name="T20" fmla="*/ 0 w 9"/>
                  <a:gd name="T2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5">
                    <a:moveTo>
                      <a:pt x="0" y="1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4"/>
                      <a:pt x="2" y="6"/>
                      <a:pt x="3" y="7"/>
                    </a:cubicBezTo>
                    <a:cubicBezTo>
                      <a:pt x="6" y="12"/>
                      <a:pt x="2" y="5"/>
                      <a:pt x="2" y="4"/>
                    </a:cubicBezTo>
                    <a:cubicBezTo>
                      <a:pt x="4" y="6"/>
                      <a:pt x="4" y="7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9" y="15"/>
                      <a:pt x="7" y="10"/>
                      <a:pt x="6" y="8"/>
                    </a:cubicBezTo>
                    <a:cubicBezTo>
                      <a:pt x="6" y="8"/>
                      <a:pt x="5" y="6"/>
                      <a:pt x="5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338"/>
              <p:cNvSpPr>
                <a:spLocks/>
              </p:cNvSpPr>
              <p:nvPr/>
            </p:nvSpPr>
            <p:spPr bwMode="auto">
              <a:xfrm>
                <a:off x="5237" y="3178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339"/>
              <p:cNvSpPr>
                <a:spLocks/>
              </p:cNvSpPr>
              <p:nvPr/>
            </p:nvSpPr>
            <p:spPr bwMode="auto">
              <a:xfrm>
                <a:off x="5243" y="31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340"/>
              <p:cNvSpPr>
                <a:spLocks/>
              </p:cNvSpPr>
              <p:nvPr/>
            </p:nvSpPr>
            <p:spPr bwMode="auto">
              <a:xfrm>
                <a:off x="5239" y="3178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341"/>
              <p:cNvSpPr>
                <a:spLocks/>
              </p:cNvSpPr>
              <p:nvPr/>
            </p:nvSpPr>
            <p:spPr bwMode="auto">
              <a:xfrm>
                <a:off x="5238" y="3168"/>
                <a:ext cx="18" cy="19"/>
              </a:xfrm>
              <a:custGeom>
                <a:avLst/>
                <a:gdLst>
                  <a:gd name="T0" fmla="*/ 22 w 22"/>
                  <a:gd name="T1" fmla="*/ 11 h 23"/>
                  <a:gd name="T2" fmla="*/ 19 w 22"/>
                  <a:gd name="T3" fmla="*/ 9 h 23"/>
                  <a:gd name="T4" fmla="*/ 17 w 22"/>
                  <a:gd name="T5" fmla="*/ 5 h 23"/>
                  <a:gd name="T6" fmla="*/ 12 w 22"/>
                  <a:gd name="T7" fmla="*/ 0 h 23"/>
                  <a:gd name="T8" fmla="*/ 13 w 22"/>
                  <a:gd name="T9" fmla="*/ 3 h 23"/>
                  <a:gd name="T10" fmla="*/ 10 w 22"/>
                  <a:gd name="T11" fmla="*/ 0 h 23"/>
                  <a:gd name="T12" fmla="*/ 10 w 22"/>
                  <a:gd name="T13" fmla="*/ 4 h 23"/>
                  <a:gd name="T14" fmla="*/ 10 w 22"/>
                  <a:gd name="T15" fmla="*/ 6 h 23"/>
                  <a:gd name="T16" fmla="*/ 4 w 22"/>
                  <a:gd name="T17" fmla="*/ 9 h 23"/>
                  <a:gd name="T18" fmla="*/ 8 w 22"/>
                  <a:gd name="T19" fmla="*/ 14 h 23"/>
                  <a:gd name="T20" fmla="*/ 5 w 22"/>
                  <a:gd name="T21" fmla="*/ 11 h 23"/>
                  <a:gd name="T22" fmla="*/ 5 w 22"/>
                  <a:gd name="T23" fmla="*/ 11 h 23"/>
                  <a:gd name="T24" fmla="*/ 3 w 22"/>
                  <a:gd name="T25" fmla="*/ 11 h 23"/>
                  <a:gd name="T26" fmla="*/ 7 w 22"/>
                  <a:gd name="T27" fmla="*/ 17 h 23"/>
                  <a:gd name="T28" fmla="*/ 2 w 22"/>
                  <a:gd name="T29" fmla="*/ 11 h 23"/>
                  <a:gd name="T30" fmla="*/ 4 w 22"/>
                  <a:gd name="T31" fmla="*/ 16 h 23"/>
                  <a:gd name="T32" fmla="*/ 7 w 22"/>
                  <a:gd name="T33" fmla="*/ 20 h 23"/>
                  <a:gd name="T34" fmla="*/ 9 w 22"/>
                  <a:gd name="T35" fmla="*/ 22 h 23"/>
                  <a:gd name="T36" fmla="*/ 7 w 22"/>
                  <a:gd name="T37" fmla="*/ 12 h 23"/>
                  <a:gd name="T38" fmla="*/ 10 w 22"/>
                  <a:gd name="T39" fmla="*/ 16 h 23"/>
                  <a:gd name="T40" fmla="*/ 14 w 22"/>
                  <a:gd name="T41" fmla="*/ 17 h 23"/>
                  <a:gd name="T42" fmla="*/ 11 w 22"/>
                  <a:gd name="T43" fmla="*/ 11 h 23"/>
                  <a:gd name="T44" fmla="*/ 13 w 22"/>
                  <a:gd name="T45" fmla="*/ 12 h 23"/>
                  <a:gd name="T46" fmla="*/ 11 w 22"/>
                  <a:gd name="T47" fmla="*/ 10 h 23"/>
                  <a:gd name="T48" fmla="*/ 14 w 22"/>
                  <a:gd name="T49" fmla="*/ 13 h 23"/>
                  <a:gd name="T50" fmla="*/ 9 w 22"/>
                  <a:gd name="T51" fmla="*/ 7 h 23"/>
                  <a:gd name="T52" fmla="*/ 18 w 22"/>
                  <a:gd name="T53" fmla="*/ 14 h 23"/>
                  <a:gd name="T54" fmla="*/ 15 w 22"/>
                  <a:gd name="T55" fmla="*/ 11 h 23"/>
                  <a:gd name="T56" fmla="*/ 13 w 22"/>
                  <a:gd name="T57" fmla="*/ 8 h 23"/>
                  <a:gd name="T58" fmla="*/ 18 w 22"/>
                  <a:gd name="T59" fmla="*/ 13 h 23"/>
                  <a:gd name="T60" fmla="*/ 16 w 22"/>
                  <a:gd name="T61" fmla="*/ 9 h 23"/>
                  <a:gd name="T62" fmla="*/ 13 w 22"/>
                  <a:gd name="T63" fmla="*/ 6 h 23"/>
                  <a:gd name="T64" fmla="*/ 16 w 22"/>
                  <a:gd name="T65" fmla="*/ 7 h 23"/>
                  <a:gd name="T66" fmla="*/ 19 w 22"/>
                  <a:gd name="T67" fmla="*/ 12 h 23"/>
                  <a:gd name="T68" fmla="*/ 22 w 22"/>
                  <a:gd name="T69" fmla="*/ 14 h 23"/>
                  <a:gd name="T70" fmla="*/ 17 w 22"/>
                  <a:gd name="T71" fmla="*/ 7 h 23"/>
                  <a:gd name="T72" fmla="*/ 22 w 22"/>
                  <a:gd name="T7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23">
                    <a:moveTo>
                      <a:pt x="22" y="11"/>
                    </a:moveTo>
                    <a:cubicBezTo>
                      <a:pt x="20" y="9"/>
                      <a:pt x="19" y="8"/>
                      <a:pt x="19" y="9"/>
                    </a:cubicBezTo>
                    <a:cubicBezTo>
                      <a:pt x="17" y="6"/>
                      <a:pt x="18" y="7"/>
                      <a:pt x="17" y="5"/>
                    </a:cubicBezTo>
                    <a:cubicBezTo>
                      <a:pt x="15" y="4"/>
                      <a:pt x="14" y="2"/>
                      <a:pt x="12" y="0"/>
                    </a:cubicBezTo>
                    <a:cubicBezTo>
                      <a:pt x="11" y="0"/>
                      <a:pt x="14" y="3"/>
                      <a:pt x="13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3" y="5"/>
                      <a:pt x="10" y="4"/>
                    </a:cubicBezTo>
                    <a:cubicBezTo>
                      <a:pt x="9" y="3"/>
                      <a:pt x="10" y="4"/>
                      <a:pt x="10" y="6"/>
                    </a:cubicBezTo>
                    <a:cubicBezTo>
                      <a:pt x="7" y="6"/>
                      <a:pt x="8" y="10"/>
                      <a:pt x="4" y="9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2"/>
                      <a:pt x="7" y="15"/>
                      <a:pt x="5" y="11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2" y="7"/>
                      <a:pt x="4" y="12"/>
                      <a:pt x="3" y="11"/>
                    </a:cubicBezTo>
                    <a:cubicBezTo>
                      <a:pt x="3" y="12"/>
                      <a:pt x="7" y="16"/>
                      <a:pt x="7" y="17"/>
                    </a:cubicBezTo>
                    <a:cubicBezTo>
                      <a:pt x="3" y="11"/>
                      <a:pt x="6" y="18"/>
                      <a:pt x="2" y="11"/>
                    </a:cubicBezTo>
                    <a:cubicBezTo>
                      <a:pt x="0" y="10"/>
                      <a:pt x="5" y="16"/>
                      <a:pt x="4" y="16"/>
                    </a:cubicBezTo>
                    <a:cubicBezTo>
                      <a:pt x="6" y="19"/>
                      <a:pt x="6" y="17"/>
                      <a:pt x="7" y="20"/>
                    </a:cubicBezTo>
                    <a:cubicBezTo>
                      <a:pt x="9" y="22"/>
                      <a:pt x="6" y="19"/>
                      <a:pt x="9" y="22"/>
                    </a:cubicBezTo>
                    <a:cubicBezTo>
                      <a:pt x="11" y="23"/>
                      <a:pt x="8" y="15"/>
                      <a:pt x="7" y="12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3"/>
                      <a:pt x="9" y="12"/>
                      <a:pt x="14" y="17"/>
                    </a:cubicBezTo>
                    <a:cubicBezTo>
                      <a:pt x="11" y="14"/>
                      <a:pt x="16" y="17"/>
                      <a:pt x="11" y="11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4" y="13"/>
                      <a:pt x="14" y="13"/>
                    </a:cubicBezTo>
                    <a:cubicBezTo>
                      <a:pt x="12" y="10"/>
                      <a:pt x="11" y="9"/>
                      <a:pt x="9" y="7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2"/>
                      <a:pt x="14" y="9"/>
                      <a:pt x="13" y="8"/>
                    </a:cubicBezTo>
                    <a:cubicBezTo>
                      <a:pt x="13" y="8"/>
                      <a:pt x="16" y="11"/>
                      <a:pt x="18" y="13"/>
                    </a:cubicBezTo>
                    <a:cubicBezTo>
                      <a:pt x="19" y="14"/>
                      <a:pt x="13" y="7"/>
                      <a:pt x="16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6" y="8"/>
                      <a:pt x="16" y="7"/>
                    </a:cubicBezTo>
                    <a:cubicBezTo>
                      <a:pt x="19" y="10"/>
                      <a:pt x="18" y="10"/>
                      <a:pt x="19" y="12"/>
                    </a:cubicBezTo>
                    <a:cubicBezTo>
                      <a:pt x="20" y="13"/>
                      <a:pt x="21" y="13"/>
                      <a:pt x="22" y="1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11"/>
                      <a:pt x="21" y="11"/>
                      <a:pt x="22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342"/>
              <p:cNvSpPr>
                <a:spLocks/>
              </p:cNvSpPr>
              <p:nvPr/>
            </p:nvSpPr>
            <p:spPr bwMode="auto">
              <a:xfrm>
                <a:off x="5256" y="31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343"/>
              <p:cNvSpPr>
                <a:spLocks/>
              </p:cNvSpPr>
              <p:nvPr/>
            </p:nvSpPr>
            <p:spPr bwMode="auto">
              <a:xfrm>
                <a:off x="5256" y="31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Rectangle 344"/>
              <p:cNvSpPr>
                <a:spLocks noChangeArrowheads="1"/>
              </p:cNvSpPr>
              <p:nvPr/>
            </p:nvSpPr>
            <p:spPr bwMode="auto">
              <a:xfrm>
                <a:off x="5246" y="31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345"/>
              <p:cNvSpPr>
                <a:spLocks/>
              </p:cNvSpPr>
              <p:nvPr/>
            </p:nvSpPr>
            <p:spPr bwMode="auto">
              <a:xfrm>
                <a:off x="5253" y="3180"/>
                <a:ext cx="2" cy="2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2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346"/>
              <p:cNvSpPr>
                <a:spLocks/>
              </p:cNvSpPr>
              <p:nvPr/>
            </p:nvSpPr>
            <p:spPr bwMode="auto">
              <a:xfrm>
                <a:off x="5250" y="318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347"/>
              <p:cNvSpPr>
                <a:spLocks/>
              </p:cNvSpPr>
              <p:nvPr/>
            </p:nvSpPr>
            <p:spPr bwMode="auto">
              <a:xfrm>
                <a:off x="5256" y="317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348"/>
              <p:cNvSpPr>
                <a:spLocks/>
              </p:cNvSpPr>
              <p:nvPr/>
            </p:nvSpPr>
            <p:spPr bwMode="auto">
              <a:xfrm>
                <a:off x="5247" y="3161"/>
                <a:ext cx="14" cy="15"/>
              </a:xfrm>
              <a:custGeom>
                <a:avLst/>
                <a:gdLst>
                  <a:gd name="T0" fmla="*/ 5 w 17"/>
                  <a:gd name="T1" fmla="*/ 2 h 19"/>
                  <a:gd name="T2" fmla="*/ 2 w 17"/>
                  <a:gd name="T3" fmla="*/ 2 h 19"/>
                  <a:gd name="T4" fmla="*/ 9 w 17"/>
                  <a:gd name="T5" fmla="*/ 9 h 19"/>
                  <a:gd name="T6" fmla="*/ 3 w 17"/>
                  <a:gd name="T7" fmla="*/ 3 h 19"/>
                  <a:gd name="T8" fmla="*/ 6 w 17"/>
                  <a:gd name="T9" fmla="*/ 10 h 19"/>
                  <a:gd name="T10" fmla="*/ 3 w 17"/>
                  <a:gd name="T11" fmla="*/ 7 h 19"/>
                  <a:gd name="T12" fmla="*/ 9 w 17"/>
                  <a:gd name="T13" fmla="*/ 15 h 19"/>
                  <a:gd name="T14" fmla="*/ 2 w 17"/>
                  <a:gd name="T15" fmla="*/ 7 h 19"/>
                  <a:gd name="T16" fmla="*/ 1 w 17"/>
                  <a:gd name="T17" fmla="*/ 7 h 19"/>
                  <a:gd name="T18" fmla="*/ 2 w 17"/>
                  <a:gd name="T19" fmla="*/ 10 h 19"/>
                  <a:gd name="T20" fmla="*/ 7 w 17"/>
                  <a:gd name="T21" fmla="*/ 15 h 19"/>
                  <a:gd name="T22" fmla="*/ 10 w 17"/>
                  <a:gd name="T23" fmla="*/ 18 h 19"/>
                  <a:gd name="T24" fmla="*/ 8 w 17"/>
                  <a:gd name="T25" fmla="*/ 15 h 19"/>
                  <a:gd name="T26" fmla="*/ 11 w 17"/>
                  <a:gd name="T27" fmla="*/ 18 h 19"/>
                  <a:gd name="T28" fmla="*/ 10 w 17"/>
                  <a:gd name="T29" fmla="*/ 15 h 19"/>
                  <a:gd name="T30" fmla="*/ 12 w 17"/>
                  <a:gd name="T31" fmla="*/ 18 h 19"/>
                  <a:gd name="T32" fmla="*/ 10 w 17"/>
                  <a:gd name="T33" fmla="*/ 15 h 19"/>
                  <a:gd name="T34" fmla="*/ 11 w 17"/>
                  <a:gd name="T35" fmla="*/ 16 h 19"/>
                  <a:gd name="T36" fmla="*/ 8 w 17"/>
                  <a:gd name="T37" fmla="*/ 12 h 19"/>
                  <a:gd name="T38" fmla="*/ 12 w 17"/>
                  <a:gd name="T39" fmla="*/ 15 h 19"/>
                  <a:gd name="T40" fmla="*/ 9 w 17"/>
                  <a:gd name="T41" fmla="*/ 13 h 19"/>
                  <a:gd name="T42" fmla="*/ 15 w 17"/>
                  <a:gd name="T43" fmla="*/ 15 h 19"/>
                  <a:gd name="T44" fmla="*/ 12 w 17"/>
                  <a:gd name="T45" fmla="*/ 12 h 19"/>
                  <a:gd name="T46" fmla="*/ 14 w 17"/>
                  <a:gd name="T47" fmla="*/ 15 h 19"/>
                  <a:gd name="T48" fmla="*/ 7 w 17"/>
                  <a:gd name="T49" fmla="*/ 8 h 19"/>
                  <a:gd name="T50" fmla="*/ 14 w 17"/>
                  <a:gd name="T51" fmla="*/ 13 h 19"/>
                  <a:gd name="T52" fmla="*/ 13 w 17"/>
                  <a:gd name="T53" fmla="*/ 11 h 19"/>
                  <a:gd name="T54" fmla="*/ 14 w 17"/>
                  <a:gd name="T55" fmla="*/ 12 h 19"/>
                  <a:gd name="T56" fmla="*/ 12 w 17"/>
                  <a:gd name="T57" fmla="*/ 9 h 19"/>
                  <a:gd name="T58" fmla="*/ 11 w 17"/>
                  <a:gd name="T59" fmla="*/ 8 h 19"/>
                  <a:gd name="T60" fmla="*/ 9 w 17"/>
                  <a:gd name="T61" fmla="*/ 6 h 19"/>
                  <a:gd name="T62" fmla="*/ 11 w 17"/>
                  <a:gd name="T63" fmla="*/ 7 h 19"/>
                  <a:gd name="T64" fmla="*/ 7 w 17"/>
                  <a:gd name="T65" fmla="*/ 3 h 19"/>
                  <a:gd name="T66" fmla="*/ 9 w 17"/>
                  <a:gd name="T67" fmla="*/ 6 h 19"/>
                  <a:gd name="T68" fmla="*/ 5 w 17"/>
                  <a:gd name="T6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9">
                    <a:moveTo>
                      <a:pt x="5" y="2"/>
                    </a:moveTo>
                    <a:cubicBezTo>
                      <a:pt x="2" y="0"/>
                      <a:pt x="3" y="2"/>
                      <a:pt x="2" y="2"/>
                    </a:cubicBezTo>
                    <a:cubicBezTo>
                      <a:pt x="4" y="4"/>
                      <a:pt x="10" y="8"/>
                      <a:pt x="9" y="9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3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12" y="17"/>
                      <a:pt x="9" y="15"/>
                    </a:cubicBezTo>
                    <a:cubicBezTo>
                      <a:pt x="6" y="10"/>
                      <a:pt x="5" y="11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3" y="10"/>
                      <a:pt x="2" y="10"/>
                    </a:cubicBezTo>
                    <a:cubicBezTo>
                      <a:pt x="4" y="12"/>
                      <a:pt x="7" y="14"/>
                      <a:pt x="7" y="15"/>
                    </a:cubicBezTo>
                    <a:cubicBezTo>
                      <a:pt x="7" y="15"/>
                      <a:pt x="9" y="17"/>
                      <a:pt x="10" y="18"/>
                    </a:cubicBezTo>
                    <a:cubicBezTo>
                      <a:pt x="9" y="16"/>
                      <a:pt x="10" y="17"/>
                      <a:pt x="8" y="15"/>
                    </a:cubicBezTo>
                    <a:cubicBezTo>
                      <a:pt x="11" y="17"/>
                      <a:pt x="9" y="16"/>
                      <a:pt x="11" y="18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6"/>
                      <a:pt x="12" y="18"/>
                      <a:pt x="12" y="18"/>
                    </a:cubicBezTo>
                    <a:cubicBezTo>
                      <a:pt x="11" y="17"/>
                      <a:pt x="10" y="15"/>
                      <a:pt x="10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2" y="15"/>
                      <a:pt x="8" y="12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17" y="19"/>
                      <a:pt x="15" y="15"/>
                    </a:cubicBezTo>
                    <a:cubicBezTo>
                      <a:pt x="14" y="14"/>
                      <a:pt x="12" y="13"/>
                      <a:pt x="12" y="12"/>
                    </a:cubicBezTo>
                    <a:cubicBezTo>
                      <a:pt x="10" y="11"/>
                      <a:pt x="14" y="15"/>
                      <a:pt x="14" y="15"/>
                    </a:cubicBezTo>
                    <a:cubicBezTo>
                      <a:pt x="11" y="13"/>
                      <a:pt x="9" y="10"/>
                      <a:pt x="7" y="8"/>
                    </a:cubicBezTo>
                    <a:cubicBezTo>
                      <a:pt x="10" y="11"/>
                      <a:pt x="7" y="7"/>
                      <a:pt x="14" y="13"/>
                    </a:cubicBezTo>
                    <a:cubicBezTo>
                      <a:pt x="14" y="13"/>
                      <a:pt x="11" y="10"/>
                      <a:pt x="13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8"/>
                      <a:pt x="17" y="13"/>
                      <a:pt x="12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5"/>
                      <a:pt x="8" y="4"/>
                      <a:pt x="7" y="3"/>
                    </a:cubicBezTo>
                    <a:cubicBezTo>
                      <a:pt x="6" y="2"/>
                      <a:pt x="8" y="5"/>
                      <a:pt x="9" y="6"/>
                    </a:cubicBezTo>
                    <a:cubicBezTo>
                      <a:pt x="7" y="4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349"/>
              <p:cNvSpPr>
                <a:spLocks/>
              </p:cNvSpPr>
              <p:nvPr/>
            </p:nvSpPr>
            <p:spPr bwMode="auto">
              <a:xfrm>
                <a:off x="5256" y="317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350"/>
              <p:cNvSpPr>
                <a:spLocks/>
              </p:cNvSpPr>
              <p:nvPr/>
            </p:nvSpPr>
            <p:spPr bwMode="auto">
              <a:xfrm>
                <a:off x="5250" y="3155"/>
                <a:ext cx="16" cy="18"/>
              </a:xfrm>
              <a:custGeom>
                <a:avLst/>
                <a:gdLst>
                  <a:gd name="T0" fmla="*/ 9 w 19"/>
                  <a:gd name="T1" fmla="*/ 12 h 22"/>
                  <a:gd name="T2" fmla="*/ 13 w 19"/>
                  <a:gd name="T3" fmla="*/ 15 h 22"/>
                  <a:gd name="T4" fmla="*/ 5 w 19"/>
                  <a:gd name="T5" fmla="*/ 9 h 22"/>
                  <a:gd name="T6" fmla="*/ 4 w 19"/>
                  <a:gd name="T7" fmla="*/ 7 h 22"/>
                  <a:gd name="T8" fmla="*/ 11 w 19"/>
                  <a:gd name="T9" fmla="*/ 13 h 22"/>
                  <a:gd name="T10" fmla="*/ 13 w 19"/>
                  <a:gd name="T11" fmla="*/ 13 h 22"/>
                  <a:gd name="T12" fmla="*/ 8 w 19"/>
                  <a:gd name="T13" fmla="*/ 9 h 22"/>
                  <a:gd name="T14" fmla="*/ 6 w 19"/>
                  <a:gd name="T15" fmla="*/ 7 h 22"/>
                  <a:gd name="T16" fmla="*/ 7 w 19"/>
                  <a:gd name="T17" fmla="*/ 8 h 22"/>
                  <a:gd name="T18" fmla="*/ 13 w 19"/>
                  <a:gd name="T19" fmla="*/ 12 h 22"/>
                  <a:gd name="T20" fmla="*/ 1 w 19"/>
                  <a:gd name="T21" fmla="*/ 1 h 22"/>
                  <a:gd name="T22" fmla="*/ 2 w 19"/>
                  <a:gd name="T23" fmla="*/ 2 h 22"/>
                  <a:gd name="T24" fmla="*/ 7 w 19"/>
                  <a:gd name="T25" fmla="*/ 6 h 22"/>
                  <a:gd name="T26" fmla="*/ 5 w 19"/>
                  <a:gd name="T27" fmla="*/ 5 h 22"/>
                  <a:gd name="T28" fmla="*/ 3 w 19"/>
                  <a:gd name="T29" fmla="*/ 3 h 22"/>
                  <a:gd name="T30" fmla="*/ 0 w 19"/>
                  <a:gd name="T31" fmla="*/ 6 h 22"/>
                  <a:gd name="T32" fmla="*/ 1 w 19"/>
                  <a:gd name="T33" fmla="*/ 6 h 22"/>
                  <a:gd name="T34" fmla="*/ 4 w 19"/>
                  <a:gd name="T35" fmla="*/ 9 h 22"/>
                  <a:gd name="T36" fmla="*/ 9 w 19"/>
                  <a:gd name="T37" fmla="*/ 13 h 22"/>
                  <a:gd name="T38" fmla="*/ 7 w 19"/>
                  <a:gd name="T39" fmla="*/ 12 h 22"/>
                  <a:gd name="T40" fmla="*/ 13 w 19"/>
                  <a:gd name="T41" fmla="*/ 16 h 22"/>
                  <a:gd name="T42" fmla="*/ 14 w 19"/>
                  <a:gd name="T43" fmla="*/ 19 h 22"/>
                  <a:gd name="T44" fmla="*/ 15 w 19"/>
                  <a:gd name="T45" fmla="*/ 18 h 22"/>
                  <a:gd name="T46" fmla="*/ 9 w 19"/>
                  <a:gd name="T4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9" y="12"/>
                    </a:moveTo>
                    <a:cubicBezTo>
                      <a:pt x="10" y="12"/>
                      <a:pt x="11" y="14"/>
                      <a:pt x="13" y="15"/>
                    </a:cubicBezTo>
                    <a:cubicBezTo>
                      <a:pt x="11" y="13"/>
                      <a:pt x="8" y="12"/>
                      <a:pt x="5" y="9"/>
                    </a:cubicBezTo>
                    <a:cubicBezTo>
                      <a:pt x="7" y="10"/>
                      <a:pt x="4" y="7"/>
                      <a:pt x="4" y="7"/>
                    </a:cubicBezTo>
                    <a:cubicBezTo>
                      <a:pt x="6" y="9"/>
                      <a:pt x="10" y="12"/>
                      <a:pt x="11" y="13"/>
                    </a:cubicBezTo>
                    <a:cubicBezTo>
                      <a:pt x="10" y="12"/>
                      <a:pt x="12" y="13"/>
                      <a:pt x="13" y="13"/>
                    </a:cubicBezTo>
                    <a:cubicBezTo>
                      <a:pt x="10" y="11"/>
                      <a:pt x="11" y="11"/>
                      <a:pt x="8" y="9"/>
                    </a:cubicBezTo>
                    <a:cubicBezTo>
                      <a:pt x="5" y="7"/>
                      <a:pt x="4" y="6"/>
                      <a:pt x="6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11" y="11"/>
                      <a:pt x="10" y="9"/>
                      <a:pt x="13" y="12"/>
                    </a:cubicBezTo>
                    <a:cubicBezTo>
                      <a:pt x="8" y="8"/>
                      <a:pt x="10" y="7"/>
                      <a:pt x="1" y="1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4" y="3"/>
                      <a:pt x="6" y="5"/>
                      <a:pt x="7" y="6"/>
                    </a:cubicBezTo>
                    <a:cubicBezTo>
                      <a:pt x="6" y="5"/>
                      <a:pt x="8" y="8"/>
                      <a:pt x="5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9" y="13"/>
                      <a:pt x="7" y="12"/>
                    </a:cubicBezTo>
                    <a:cubicBezTo>
                      <a:pt x="9" y="14"/>
                      <a:pt x="11" y="15"/>
                      <a:pt x="13" y="16"/>
                    </a:cubicBezTo>
                    <a:cubicBezTo>
                      <a:pt x="13" y="17"/>
                      <a:pt x="11" y="16"/>
                      <a:pt x="14" y="19"/>
                    </a:cubicBezTo>
                    <a:cubicBezTo>
                      <a:pt x="19" y="22"/>
                      <a:pt x="11" y="15"/>
                      <a:pt x="15" y="18"/>
                    </a:cubicBezTo>
                    <a:lnTo>
                      <a:pt x="9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351"/>
              <p:cNvSpPr>
                <a:spLocks/>
              </p:cNvSpPr>
              <p:nvPr/>
            </p:nvSpPr>
            <p:spPr bwMode="auto">
              <a:xfrm>
                <a:off x="5257" y="31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352"/>
              <p:cNvSpPr>
                <a:spLocks/>
              </p:cNvSpPr>
              <p:nvPr/>
            </p:nvSpPr>
            <p:spPr bwMode="auto">
              <a:xfrm>
                <a:off x="5250" y="3160"/>
                <a:ext cx="3" cy="2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0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353"/>
              <p:cNvSpPr>
                <a:spLocks/>
              </p:cNvSpPr>
              <p:nvPr/>
            </p:nvSpPr>
            <p:spPr bwMode="auto">
              <a:xfrm>
                <a:off x="5260" y="316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354"/>
              <p:cNvSpPr>
                <a:spLocks/>
              </p:cNvSpPr>
              <p:nvPr/>
            </p:nvSpPr>
            <p:spPr bwMode="auto">
              <a:xfrm>
                <a:off x="5251" y="3154"/>
                <a:ext cx="9" cy="8"/>
              </a:xfrm>
              <a:custGeom>
                <a:avLst/>
                <a:gdLst>
                  <a:gd name="T0" fmla="*/ 0 w 11"/>
                  <a:gd name="T1" fmla="*/ 0 h 9"/>
                  <a:gd name="T2" fmla="*/ 0 w 11"/>
                  <a:gd name="T3" fmla="*/ 2 h 9"/>
                  <a:gd name="T4" fmla="*/ 10 w 11"/>
                  <a:gd name="T5" fmla="*/ 8 h 9"/>
                  <a:gd name="T6" fmla="*/ 4 w 11"/>
                  <a:gd name="T7" fmla="*/ 3 h 9"/>
                  <a:gd name="T8" fmla="*/ 4 w 11"/>
                  <a:gd name="T9" fmla="*/ 3 h 9"/>
                  <a:gd name="T10" fmla="*/ 0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1"/>
                      <a:pt x="3" y="3"/>
                      <a:pt x="0" y="2"/>
                    </a:cubicBezTo>
                    <a:cubicBezTo>
                      <a:pt x="3" y="4"/>
                      <a:pt x="6" y="6"/>
                      <a:pt x="10" y="8"/>
                    </a:cubicBezTo>
                    <a:cubicBezTo>
                      <a:pt x="11" y="9"/>
                      <a:pt x="5" y="5"/>
                      <a:pt x="4" y="3"/>
                    </a:cubicBezTo>
                    <a:cubicBezTo>
                      <a:pt x="7" y="5"/>
                      <a:pt x="3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355"/>
              <p:cNvSpPr>
                <a:spLocks/>
              </p:cNvSpPr>
              <p:nvPr/>
            </p:nvSpPr>
            <p:spPr bwMode="auto">
              <a:xfrm>
                <a:off x="5254" y="3146"/>
                <a:ext cx="15" cy="18"/>
              </a:xfrm>
              <a:custGeom>
                <a:avLst/>
                <a:gdLst>
                  <a:gd name="T0" fmla="*/ 10 w 19"/>
                  <a:gd name="T1" fmla="*/ 16 h 22"/>
                  <a:gd name="T2" fmla="*/ 10 w 19"/>
                  <a:gd name="T3" fmla="*/ 14 h 22"/>
                  <a:gd name="T4" fmla="*/ 12 w 19"/>
                  <a:gd name="T5" fmla="*/ 16 h 22"/>
                  <a:gd name="T6" fmla="*/ 14 w 19"/>
                  <a:gd name="T7" fmla="*/ 17 h 22"/>
                  <a:gd name="T8" fmla="*/ 12 w 19"/>
                  <a:gd name="T9" fmla="*/ 16 h 22"/>
                  <a:gd name="T10" fmla="*/ 12 w 19"/>
                  <a:gd name="T11" fmla="*/ 14 h 22"/>
                  <a:gd name="T12" fmla="*/ 8 w 19"/>
                  <a:gd name="T13" fmla="*/ 11 h 22"/>
                  <a:gd name="T14" fmla="*/ 15 w 19"/>
                  <a:gd name="T15" fmla="*/ 14 h 22"/>
                  <a:gd name="T16" fmla="*/ 5 w 19"/>
                  <a:gd name="T17" fmla="*/ 9 h 22"/>
                  <a:gd name="T18" fmla="*/ 10 w 19"/>
                  <a:gd name="T19" fmla="*/ 9 h 22"/>
                  <a:gd name="T20" fmla="*/ 10 w 19"/>
                  <a:gd name="T21" fmla="*/ 10 h 22"/>
                  <a:gd name="T22" fmla="*/ 11 w 19"/>
                  <a:gd name="T23" fmla="*/ 9 h 22"/>
                  <a:gd name="T24" fmla="*/ 15 w 19"/>
                  <a:gd name="T25" fmla="*/ 11 h 22"/>
                  <a:gd name="T26" fmla="*/ 16 w 19"/>
                  <a:gd name="T27" fmla="*/ 10 h 22"/>
                  <a:gd name="T28" fmla="*/ 18 w 19"/>
                  <a:gd name="T29" fmla="*/ 11 h 22"/>
                  <a:gd name="T30" fmla="*/ 15 w 19"/>
                  <a:gd name="T31" fmla="*/ 7 h 22"/>
                  <a:gd name="T32" fmla="*/ 18 w 19"/>
                  <a:gd name="T33" fmla="*/ 8 h 22"/>
                  <a:gd name="T34" fmla="*/ 9 w 19"/>
                  <a:gd name="T35" fmla="*/ 4 h 22"/>
                  <a:gd name="T36" fmla="*/ 10 w 19"/>
                  <a:gd name="T37" fmla="*/ 4 h 22"/>
                  <a:gd name="T38" fmla="*/ 16 w 19"/>
                  <a:gd name="T39" fmla="*/ 6 h 22"/>
                  <a:gd name="T40" fmla="*/ 14 w 19"/>
                  <a:gd name="T41" fmla="*/ 5 h 22"/>
                  <a:gd name="T42" fmla="*/ 19 w 19"/>
                  <a:gd name="T43" fmla="*/ 6 h 22"/>
                  <a:gd name="T44" fmla="*/ 12 w 19"/>
                  <a:gd name="T45" fmla="*/ 2 h 22"/>
                  <a:gd name="T46" fmla="*/ 13 w 19"/>
                  <a:gd name="T47" fmla="*/ 2 h 22"/>
                  <a:gd name="T48" fmla="*/ 4 w 19"/>
                  <a:gd name="T49" fmla="*/ 0 h 22"/>
                  <a:gd name="T50" fmla="*/ 5 w 19"/>
                  <a:gd name="T51" fmla="*/ 3 h 22"/>
                  <a:gd name="T52" fmla="*/ 9 w 19"/>
                  <a:gd name="T53" fmla="*/ 6 h 22"/>
                  <a:gd name="T54" fmla="*/ 4 w 19"/>
                  <a:gd name="T55" fmla="*/ 4 h 22"/>
                  <a:gd name="T56" fmla="*/ 9 w 19"/>
                  <a:gd name="T57" fmla="*/ 6 h 22"/>
                  <a:gd name="T58" fmla="*/ 4 w 19"/>
                  <a:gd name="T59" fmla="*/ 4 h 22"/>
                  <a:gd name="T60" fmla="*/ 9 w 19"/>
                  <a:gd name="T61" fmla="*/ 7 h 22"/>
                  <a:gd name="T62" fmla="*/ 2 w 19"/>
                  <a:gd name="T63" fmla="*/ 4 h 22"/>
                  <a:gd name="T64" fmla="*/ 2 w 19"/>
                  <a:gd name="T65" fmla="*/ 10 h 22"/>
                  <a:gd name="T66" fmla="*/ 6 w 19"/>
                  <a:gd name="T67" fmla="*/ 12 h 22"/>
                  <a:gd name="T68" fmla="*/ 5 w 19"/>
                  <a:gd name="T69" fmla="*/ 14 h 22"/>
                  <a:gd name="T70" fmla="*/ 8 w 19"/>
                  <a:gd name="T71" fmla="*/ 16 h 22"/>
                  <a:gd name="T72" fmla="*/ 0 w 19"/>
                  <a:gd name="T73" fmla="*/ 11 h 22"/>
                  <a:gd name="T74" fmla="*/ 1 w 19"/>
                  <a:gd name="T75" fmla="*/ 12 h 22"/>
                  <a:gd name="T76" fmla="*/ 3 w 19"/>
                  <a:gd name="T77" fmla="*/ 13 h 22"/>
                  <a:gd name="T78" fmla="*/ 1 w 19"/>
                  <a:gd name="T79" fmla="*/ 13 h 22"/>
                  <a:gd name="T80" fmla="*/ 11 w 19"/>
                  <a:gd name="T81" fmla="*/ 18 h 22"/>
                  <a:gd name="T82" fmla="*/ 16 w 19"/>
                  <a:gd name="T83" fmla="*/ 19 h 22"/>
                  <a:gd name="T84" fmla="*/ 10 w 19"/>
                  <a:gd name="T85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2">
                    <a:moveTo>
                      <a:pt x="10" y="16"/>
                    </a:moveTo>
                    <a:cubicBezTo>
                      <a:pt x="10" y="16"/>
                      <a:pt x="8" y="14"/>
                      <a:pt x="10" y="14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6" y="19"/>
                      <a:pt x="11" y="15"/>
                      <a:pt x="14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9" y="13"/>
                      <a:pt x="12" y="14"/>
                    </a:cubicBezTo>
                    <a:cubicBezTo>
                      <a:pt x="11" y="13"/>
                      <a:pt x="11" y="13"/>
                      <a:pt x="8" y="11"/>
                    </a:cubicBezTo>
                    <a:cubicBezTo>
                      <a:pt x="12" y="12"/>
                      <a:pt x="12" y="13"/>
                      <a:pt x="15" y="14"/>
                    </a:cubicBezTo>
                    <a:cubicBezTo>
                      <a:pt x="14" y="13"/>
                      <a:pt x="9" y="11"/>
                      <a:pt x="5" y="9"/>
                    </a:cubicBezTo>
                    <a:cubicBezTo>
                      <a:pt x="11" y="11"/>
                      <a:pt x="5" y="8"/>
                      <a:pt x="10" y="9"/>
                    </a:cubicBezTo>
                    <a:cubicBezTo>
                      <a:pt x="10" y="9"/>
                      <a:pt x="11" y="10"/>
                      <a:pt x="10" y="10"/>
                    </a:cubicBezTo>
                    <a:cubicBezTo>
                      <a:pt x="16" y="12"/>
                      <a:pt x="9" y="9"/>
                      <a:pt x="11" y="9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9"/>
                      <a:pt x="16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5" y="9"/>
                      <a:pt x="17" y="8"/>
                      <a:pt x="15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5" y="5"/>
                      <a:pt x="16" y="8"/>
                      <a:pt x="9" y="4"/>
                    </a:cubicBezTo>
                    <a:cubicBezTo>
                      <a:pt x="18" y="8"/>
                      <a:pt x="7" y="3"/>
                      <a:pt x="10" y="4"/>
                    </a:cubicBezTo>
                    <a:cubicBezTo>
                      <a:pt x="14" y="5"/>
                      <a:pt x="12" y="5"/>
                      <a:pt x="16" y="6"/>
                    </a:cubicBezTo>
                    <a:cubicBezTo>
                      <a:pt x="12" y="4"/>
                      <a:pt x="15" y="5"/>
                      <a:pt x="14" y="5"/>
                    </a:cubicBezTo>
                    <a:cubicBezTo>
                      <a:pt x="18" y="6"/>
                      <a:pt x="15" y="4"/>
                      <a:pt x="19" y="6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7" y="0"/>
                      <a:pt x="4" y="0"/>
                    </a:cubicBezTo>
                    <a:cubicBezTo>
                      <a:pt x="6" y="1"/>
                      <a:pt x="7" y="3"/>
                      <a:pt x="5" y="3"/>
                    </a:cubicBezTo>
                    <a:cubicBezTo>
                      <a:pt x="11" y="6"/>
                      <a:pt x="5" y="4"/>
                      <a:pt x="9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5"/>
                      <a:pt x="7" y="5"/>
                      <a:pt x="9" y="6"/>
                    </a:cubicBezTo>
                    <a:cubicBezTo>
                      <a:pt x="10" y="7"/>
                      <a:pt x="6" y="5"/>
                      <a:pt x="4" y="4"/>
                    </a:cubicBezTo>
                    <a:cubicBezTo>
                      <a:pt x="3" y="5"/>
                      <a:pt x="6" y="5"/>
                      <a:pt x="9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6"/>
                      <a:pt x="7" y="10"/>
                      <a:pt x="2" y="10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1"/>
                      <a:pt x="14" y="18"/>
                      <a:pt x="5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5"/>
                      <a:pt x="3" y="13"/>
                      <a:pt x="0" y="11"/>
                    </a:cubicBezTo>
                    <a:cubicBezTo>
                      <a:pt x="1" y="12"/>
                      <a:pt x="0" y="11"/>
                      <a:pt x="1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4" y="16"/>
                      <a:pt x="8" y="17"/>
                      <a:pt x="11" y="18"/>
                    </a:cubicBezTo>
                    <a:cubicBezTo>
                      <a:pt x="4" y="13"/>
                      <a:pt x="18" y="22"/>
                      <a:pt x="16" y="19"/>
                    </a:cubicBezTo>
                    <a:cubicBezTo>
                      <a:pt x="14" y="17"/>
                      <a:pt x="12" y="17"/>
                      <a:pt x="10" y="1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356"/>
              <p:cNvSpPr>
                <a:spLocks/>
              </p:cNvSpPr>
              <p:nvPr/>
            </p:nvSpPr>
            <p:spPr bwMode="auto">
              <a:xfrm>
                <a:off x="5253" y="315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357"/>
              <p:cNvSpPr>
                <a:spLocks/>
              </p:cNvSpPr>
              <p:nvPr/>
            </p:nvSpPr>
            <p:spPr bwMode="auto">
              <a:xfrm>
                <a:off x="5264" y="3147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Rectangle 358"/>
              <p:cNvSpPr>
                <a:spLocks noChangeArrowheads="1"/>
              </p:cNvSpPr>
              <p:nvPr/>
            </p:nvSpPr>
            <p:spPr bwMode="auto">
              <a:xfrm>
                <a:off x="5255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359"/>
              <p:cNvSpPr>
                <a:spLocks/>
              </p:cNvSpPr>
              <p:nvPr/>
            </p:nvSpPr>
            <p:spPr bwMode="auto">
              <a:xfrm>
                <a:off x="5260" y="316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360"/>
              <p:cNvSpPr>
                <a:spLocks/>
              </p:cNvSpPr>
              <p:nvPr/>
            </p:nvSpPr>
            <p:spPr bwMode="auto">
              <a:xfrm>
                <a:off x="5268" y="31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361"/>
              <p:cNvSpPr>
                <a:spLocks/>
              </p:cNvSpPr>
              <p:nvPr/>
            </p:nvSpPr>
            <p:spPr bwMode="auto">
              <a:xfrm>
                <a:off x="5272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362"/>
              <p:cNvSpPr>
                <a:spLocks/>
              </p:cNvSpPr>
              <p:nvPr/>
            </p:nvSpPr>
            <p:spPr bwMode="auto">
              <a:xfrm>
                <a:off x="5250" y="3126"/>
                <a:ext cx="25" cy="23"/>
              </a:xfrm>
              <a:custGeom>
                <a:avLst/>
                <a:gdLst>
                  <a:gd name="T0" fmla="*/ 16 w 31"/>
                  <a:gd name="T1" fmla="*/ 0 h 28"/>
                  <a:gd name="T2" fmla="*/ 9 w 31"/>
                  <a:gd name="T3" fmla="*/ 1 h 28"/>
                  <a:gd name="T4" fmla="*/ 6 w 31"/>
                  <a:gd name="T5" fmla="*/ 2 h 28"/>
                  <a:gd name="T6" fmla="*/ 10 w 31"/>
                  <a:gd name="T7" fmla="*/ 3 h 28"/>
                  <a:gd name="T8" fmla="*/ 11 w 31"/>
                  <a:gd name="T9" fmla="*/ 5 h 28"/>
                  <a:gd name="T10" fmla="*/ 9 w 31"/>
                  <a:gd name="T11" fmla="*/ 7 h 28"/>
                  <a:gd name="T12" fmla="*/ 15 w 31"/>
                  <a:gd name="T13" fmla="*/ 9 h 28"/>
                  <a:gd name="T14" fmla="*/ 13 w 31"/>
                  <a:gd name="T15" fmla="*/ 10 h 28"/>
                  <a:gd name="T16" fmla="*/ 11 w 31"/>
                  <a:gd name="T17" fmla="*/ 11 h 28"/>
                  <a:gd name="T18" fmla="*/ 22 w 31"/>
                  <a:gd name="T19" fmla="*/ 12 h 28"/>
                  <a:gd name="T20" fmla="*/ 22 w 31"/>
                  <a:gd name="T21" fmla="*/ 14 h 28"/>
                  <a:gd name="T22" fmla="*/ 17 w 31"/>
                  <a:gd name="T23" fmla="*/ 14 h 28"/>
                  <a:gd name="T24" fmla="*/ 17 w 31"/>
                  <a:gd name="T25" fmla="*/ 16 h 28"/>
                  <a:gd name="T26" fmla="*/ 15 w 31"/>
                  <a:gd name="T27" fmla="*/ 18 h 28"/>
                  <a:gd name="T28" fmla="*/ 17 w 31"/>
                  <a:gd name="T29" fmla="*/ 19 h 28"/>
                  <a:gd name="T30" fmla="*/ 21 w 31"/>
                  <a:gd name="T31" fmla="*/ 21 h 28"/>
                  <a:gd name="T32" fmla="*/ 16 w 31"/>
                  <a:gd name="T33" fmla="*/ 21 h 28"/>
                  <a:gd name="T34" fmla="*/ 17 w 31"/>
                  <a:gd name="T35" fmla="*/ 22 h 28"/>
                  <a:gd name="T36" fmla="*/ 15 w 31"/>
                  <a:gd name="T37" fmla="*/ 25 h 28"/>
                  <a:gd name="T38" fmla="*/ 17 w 31"/>
                  <a:gd name="T39" fmla="*/ 24 h 28"/>
                  <a:gd name="T40" fmla="*/ 14 w 31"/>
                  <a:gd name="T41" fmla="*/ 23 h 28"/>
                  <a:gd name="T42" fmla="*/ 26 w 31"/>
                  <a:gd name="T43" fmla="*/ 25 h 28"/>
                  <a:gd name="T44" fmla="*/ 27 w 31"/>
                  <a:gd name="T45" fmla="*/ 25 h 28"/>
                  <a:gd name="T46" fmla="*/ 26 w 31"/>
                  <a:gd name="T47" fmla="*/ 23 h 28"/>
                  <a:gd name="T48" fmla="*/ 28 w 31"/>
                  <a:gd name="T49" fmla="*/ 22 h 28"/>
                  <a:gd name="T50" fmla="*/ 29 w 31"/>
                  <a:gd name="T51" fmla="*/ 20 h 28"/>
                  <a:gd name="T52" fmla="*/ 27 w 31"/>
                  <a:gd name="T53" fmla="*/ 18 h 28"/>
                  <a:gd name="T54" fmla="*/ 28 w 31"/>
                  <a:gd name="T55" fmla="*/ 18 h 28"/>
                  <a:gd name="T56" fmla="*/ 28 w 31"/>
                  <a:gd name="T57" fmla="*/ 18 h 28"/>
                  <a:gd name="T58" fmla="*/ 27 w 31"/>
                  <a:gd name="T59" fmla="*/ 16 h 28"/>
                  <a:gd name="T60" fmla="*/ 24 w 31"/>
                  <a:gd name="T61" fmla="*/ 15 h 28"/>
                  <a:gd name="T62" fmla="*/ 29 w 31"/>
                  <a:gd name="T63" fmla="*/ 15 h 28"/>
                  <a:gd name="T64" fmla="*/ 29 w 31"/>
                  <a:gd name="T65" fmla="*/ 13 h 28"/>
                  <a:gd name="T66" fmla="*/ 24 w 31"/>
                  <a:gd name="T67" fmla="*/ 12 h 28"/>
                  <a:gd name="T68" fmla="*/ 22 w 31"/>
                  <a:gd name="T69" fmla="*/ 10 h 28"/>
                  <a:gd name="T70" fmla="*/ 20 w 31"/>
                  <a:gd name="T71" fmla="*/ 7 h 28"/>
                  <a:gd name="T72" fmla="*/ 21 w 31"/>
                  <a:gd name="T73" fmla="*/ 6 h 28"/>
                  <a:gd name="T74" fmla="*/ 19 w 31"/>
                  <a:gd name="T75" fmla="*/ 4 h 28"/>
                  <a:gd name="T76" fmla="*/ 13 w 31"/>
                  <a:gd name="T77" fmla="*/ 5 h 28"/>
                  <a:gd name="T78" fmla="*/ 22 w 31"/>
                  <a:gd name="T7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28">
                    <a:moveTo>
                      <a:pt x="22" y="0"/>
                    </a:moveTo>
                    <a:cubicBezTo>
                      <a:pt x="21" y="0"/>
                      <a:pt x="19" y="0"/>
                      <a:pt x="16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3" y="0"/>
                      <a:pt x="9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7" y="2"/>
                      <a:pt x="6" y="2"/>
                    </a:cubicBezTo>
                    <a:cubicBezTo>
                      <a:pt x="7" y="2"/>
                      <a:pt x="16" y="1"/>
                      <a:pt x="14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16" y="2"/>
                      <a:pt x="17" y="3"/>
                    </a:cubicBezTo>
                    <a:cubicBezTo>
                      <a:pt x="0" y="5"/>
                      <a:pt x="22" y="4"/>
                      <a:pt x="11" y="5"/>
                    </a:cubicBezTo>
                    <a:cubicBezTo>
                      <a:pt x="13" y="6"/>
                      <a:pt x="11" y="6"/>
                      <a:pt x="15" y="6"/>
                    </a:cubicBezTo>
                    <a:cubicBezTo>
                      <a:pt x="10" y="6"/>
                      <a:pt x="14" y="7"/>
                      <a:pt x="9" y="7"/>
                    </a:cubicBezTo>
                    <a:cubicBezTo>
                      <a:pt x="19" y="7"/>
                      <a:pt x="5" y="9"/>
                      <a:pt x="17" y="8"/>
                    </a:cubicBezTo>
                    <a:cubicBezTo>
                      <a:pt x="14" y="9"/>
                      <a:pt x="18" y="8"/>
                      <a:pt x="15" y="9"/>
                    </a:cubicBezTo>
                    <a:cubicBezTo>
                      <a:pt x="14" y="9"/>
                      <a:pt x="14" y="9"/>
                      <a:pt x="13" y="9"/>
                    </a:cubicBezTo>
                    <a:cubicBezTo>
                      <a:pt x="11" y="9"/>
                      <a:pt x="19" y="10"/>
                      <a:pt x="13" y="10"/>
                    </a:cubicBezTo>
                    <a:cubicBezTo>
                      <a:pt x="12" y="10"/>
                      <a:pt x="17" y="10"/>
                      <a:pt x="20" y="10"/>
                    </a:cubicBezTo>
                    <a:cubicBezTo>
                      <a:pt x="18" y="11"/>
                      <a:pt x="17" y="11"/>
                      <a:pt x="11" y="11"/>
                    </a:cubicBezTo>
                    <a:cubicBezTo>
                      <a:pt x="18" y="11"/>
                      <a:pt x="15" y="12"/>
                      <a:pt x="18" y="12"/>
                    </a:cubicBezTo>
                    <a:cubicBezTo>
                      <a:pt x="18" y="12"/>
                      <a:pt x="19" y="12"/>
                      <a:pt x="22" y="12"/>
                    </a:cubicBezTo>
                    <a:cubicBezTo>
                      <a:pt x="21" y="13"/>
                      <a:pt x="26" y="13"/>
                      <a:pt x="27" y="14"/>
                    </a:cubicBezTo>
                    <a:cubicBezTo>
                      <a:pt x="20" y="14"/>
                      <a:pt x="27" y="13"/>
                      <a:pt x="22" y="14"/>
                    </a:cubicBezTo>
                    <a:cubicBezTo>
                      <a:pt x="19" y="13"/>
                      <a:pt x="19" y="12"/>
                      <a:pt x="14" y="12"/>
                    </a:cubicBezTo>
                    <a:cubicBezTo>
                      <a:pt x="14" y="13"/>
                      <a:pt x="15" y="13"/>
                      <a:pt x="17" y="14"/>
                    </a:cubicBezTo>
                    <a:cubicBezTo>
                      <a:pt x="16" y="15"/>
                      <a:pt x="14" y="14"/>
                      <a:pt x="14" y="14"/>
                    </a:cubicBezTo>
                    <a:cubicBezTo>
                      <a:pt x="11" y="14"/>
                      <a:pt x="20" y="16"/>
                      <a:pt x="17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6"/>
                      <a:pt x="13" y="17"/>
                      <a:pt x="15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1" y="17"/>
                      <a:pt x="24" y="20"/>
                      <a:pt x="17" y="19"/>
                    </a:cubicBezTo>
                    <a:cubicBezTo>
                      <a:pt x="23" y="20"/>
                      <a:pt x="26" y="22"/>
                      <a:pt x="26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4" y="21"/>
                      <a:pt x="15" y="19"/>
                      <a:pt x="13" y="19"/>
                    </a:cubicBezTo>
                    <a:cubicBezTo>
                      <a:pt x="16" y="20"/>
                      <a:pt x="12" y="20"/>
                      <a:pt x="16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0"/>
                      <a:pt x="22" y="22"/>
                      <a:pt x="17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3"/>
                      <a:pt x="8" y="22"/>
                      <a:pt x="15" y="25"/>
                    </a:cubicBezTo>
                    <a:cubicBezTo>
                      <a:pt x="18" y="26"/>
                      <a:pt x="24" y="27"/>
                      <a:pt x="26" y="28"/>
                    </a:cubicBezTo>
                    <a:cubicBezTo>
                      <a:pt x="24" y="27"/>
                      <a:pt x="19" y="25"/>
                      <a:pt x="17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9" y="24"/>
                      <a:pt x="17" y="23"/>
                      <a:pt x="14" y="23"/>
                    </a:cubicBezTo>
                    <a:cubicBezTo>
                      <a:pt x="12" y="22"/>
                      <a:pt x="19" y="24"/>
                      <a:pt x="16" y="22"/>
                    </a:cubicBezTo>
                    <a:cubicBezTo>
                      <a:pt x="21" y="24"/>
                      <a:pt x="21" y="24"/>
                      <a:pt x="26" y="25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5" y="25"/>
                      <a:pt x="25" y="24"/>
                      <a:pt x="27" y="25"/>
                    </a:cubicBezTo>
                    <a:cubicBezTo>
                      <a:pt x="21" y="23"/>
                      <a:pt x="30" y="25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4" y="22"/>
                      <a:pt x="23" y="22"/>
                    </a:cubicBezTo>
                    <a:cubicBezTo>
                      <a:pt x="27" y="23"/>
                      <a:pt x="27" y="22"/>
                      <a:pt x="28" y="22"/>
                    </a:cubicBezTo>
                    <a:cubicBezTo>
                      <a:pt x="26" y="22"/>
                      <a:pt x="21" y="20"/>
                      <a:pt x="21" y="20"/>
                    </a:cubicBezTo>
                    <a:cubicBezTo>
                      <a:pt x="27" y="21"/>
                      <a:pt x="24" y="20"/>
                      <a:pt x="29" y="20"/>
                    </a:cubicBezTo>
                    <a:cubicBezTo>
                      <a:pt x="24" y="19"/>
                      <a:pt x="27" y="19"/>
                      <a:pt x="24" y="19"/>
                    </a:cubicBezTo>
                    <a:cubicBezTo>
                      <a:pt x="23" y="18"/>
                      <a:pt x="24" y="18"/>
                      <a:pt x="27" y="18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5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1" y="18"/>
                      <a:pt x="22" y="16"/>
                      <a:pt x="27" y="16"/>
                    </a:cubicBezTo>
                    <a:cubicBezTo>
                      <a:pt x="24" y="16"/>
                      <a:pt x="24" y="15"/>
                      <a:pt x="18" y="15"/>
                    </a:cubicBezTo>
                    <a:cubicBezTo>
                      <a:pt x="20" y="15"/>
                      <a:pt x="25" y="15"/>
                      <a:pt x="24" y="15"/>
                    </a:cubicBezTo>
                    <a:cubicBezTo>
                      <a:pt x="19" y="14"/>
                      <a:pt x="26" y="14"/>
                      <a:pt x="22" y="14"/>
                    </a:cubicBezTo>
                    <a:cubicBezTo>
                      <a:pt x="28" y="15"/>
                      <a:pt x="24" y="14"/>
                      <a:pt x="29" y="15"/>
                    </a:cubicBezTo>
                    <a:cubicBezTo>
                      <a:pt x="31" y="14"/>
                      <a:pt x="24" y="13"/>
                      <a:pt x="25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7" y="12"/>
                      <a:pt x="23" y="12"/>
                      <a:pt x="27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2"/>
                      <a:pt x="25" y="11"/>
                      <a:pt x="2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9" y="9"/>
                      <a:pt x="23" y="8"/>
                      <a:pt x="17" y="8"/>
                    </a:cubicBezTo>
                    <a:cubicBezTo>
                      <a:pt x="17" y="8"/>
                      <a:pt x="18" y="7"/>
                      <a:pt x="20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6" y="6"/>
                      <a:pt x="21" y="6"/>
                    </a:cubicBezTo>
                    <a:cubicBezTo>
                      <a:pt x="19" y="6"/>
                      <a:pt x="24" y="6"/>
                      <a:pt x="25" y="6"/>
                    </a:cubicBezTo>
                    <a:cubicBezTo>
                      <a:pt x="18" y="5"/>
                      <a:pt x="31" y="3"/>
                      <a:pt x="19" y="4"/>
                    </a:cubicBezTo>
                    <a:cubicBezTo>
                      <a:pt x="19" y="4"/>
                      <a:pt x="17" y="5"/>
                      <a:pt x="17" y="5"/>
                    </a:cubicBezTo>
                    <a:cubicBezTo>
                      <a:pt x="16" y="5"/>
                      <a:pt x="13" y="6"/>
                      <a:pt x="13" y="5"/>
                    </a:cubicBezTo>
                    <a:cubicBezTo>
                      <a:pt x="13" y="5"/>
                      <a:pt x="17" y="4"/>
                      <a:pt x="15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30" y="1"/>
                      <a:pt x="12" y="3"/>
                      <a:pt x="2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363"/>
              <p:cNvSpPr>
                <a:spLocks/>
              </p:cNvSpPr>
              <p:nvPr/>
            </p:nvSpPr>
            <p:spPr bwMode="auto">
              <a:xfrm>
                <a:off x="5268" y="313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1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364"/>
              <p:cNvSpPr>
                <a:spLocks/>
              </p:cNvSpPr>
              <p:nvPr/>
            </p:nvSpPr>
            <p:spPr bwMode="auto">
              <a:xfrm>
                <a:off x="5268" y="313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365"/>
              <p:cNvSpPr>
                <a:spLocks/>
              </p:cNvSpPr>
              <p:nvPr/>
            </p:nvSpPr>
            <p:spPr bwMode="auto">
              <a:xfrm>
                <a:off x="5266" y="312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Rectangle 366"/>
              <p:cNvSpPr>
                <a:spLocks noChangeArrowheads="1"/>
              </p:cNvSpPr>
              <p:nvPr/>
            </p:nvSpPr>
            <p:spPr bwMode="auto">
              <a:xfrm>
                <a:off x="5264" y="31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367"/>
              <p:cNvSpPr>
                <a:spLocks/>
              </p:cNvSpPr>
              <p:nvPr/>
            </p:nvSpPr>
            <p:spPr bwMode="auto">
              <a:xfrm>
                <a:off x="5247" y="3116"/>
                <a:ext cx="21" cy="11"/>
              </a:xfrm>
              <a:custGeom>
                <a:avLst/>
                <a:gdLst>
                  <a:gd name="T0" fmla="*/ 12 w 26"/>
                  <a:gd name="T1" fmla="*/ 2 h 13"/>
                  <a:gd name="T2" fmla="*/ 8 w 26"/>
                  <a:gd name="T3" fmla="*/ 3 h 13"/>
                  <a:gd name="T4" fmla="*/ 11 w 26"/>
                  <a:gd name="T5" fmla="*/ 1 h 13"/>
                  <a:gd name="T6" fmla="*/ 3 w 26"/>
                  <a:gd name="T7" fmla="*/ 3 h 13"/>
                  <a:gd name="T8" fmla="*/ 10 w 26"/>
                  <a:gd name="T9" fmla="*/ 7 h 13"/>
                  <a:gd name="T10" fmla="*/ 7 w 26"/>
                  <a:gd name="T11" fmla="*/ 7 h 13"/>
                  <a:gd name="T12" fmla="*/ 13 w 26"/>
                  <a:gd name="T13" fmla="*/ 8 h 13"/>
                  <a:gd name="T14" fmla="*/ 6 w 26"/>
                  <a:gd name="T15" fmla="*/ 9 h 13"/>
                  <a:gd name="T16" fmla="*/ 9 w 26"/>
                  <a:gd name="T17" fmla="*/ 10 h 13"/>
                  <a:gd name="T18" fmla="*/ 12 w 26"/>
                  <a:gd name="T19" fmla="*/ 9 h 13"/>
                  <a:gd name="T20" fmla="*/ 10 w 26"/>
                  <a:gd name="T21" fmla="*/ 10 h 13"/>
                  <a:gd name="T22" fmla="*/ 12 w 26"/>
                  <a:gd name="T23" fmla="*/ 10 h 13"/>
                  <a:gd name="T24" fmla="*/ 12 w 26"/>
                  <a:gd name="T25" fmla="*/ 10 h 13"/>
                  <a:gd name="T26" fmla="*/ 11 w 26"/>
                  <a:gd name="T27" fmla="*/ 10 h 13"/>
                  <a:gd name="T28" fmla="*/ 13 w 26"/>
                  <a:gd name="T29" fmla="*/ 11 h 13"/>
                  <a:gd name="T30" fmla="*/ 9 w 26"/>
                  <a:gd name="T31" fmla="*/ 11 h 13"/>
                  <a:gd name="T32" fmla="*/ 15 w 26"/>
                  <a:gd name="T33" fmla="*/ 12 h 13"/>
                  <a:gd name="T34" fmla="*/ 19 w 26"/>
                  <a:gd name="T35" fmla="*/ 11 h 13"/>
                  <a:gd name="T36" fmla="*/ 16 w 26"/>
                  <a:gd name="T37" fmla="*/ 10 h 13"/>
                  <a:gd name="T38" fmla="*/ 16 w 26"/>
                  <a:gd name="T39" fmla="*/ 11 h 13"/>
                  <a:gd name="T40" fmla="*/ 14 w 26"/>
                  <a:gd name="T41" fmla="*/ 10 h 13"/>
                  <a:gd name="T42" fmla="*/ 19 w 26"/>
                  <a:gd name="T43" fmla="*/ 9 h 13"/>
                  <a:gd name="T44" fmla="*/ 23 w 26"/>
                  <a:gd name="T45" fmla="*/ 7 h 13"/>
                  <a:gd name="T46" fmla="*/ 23 w 26"/>
                  <a:gd name="T47" fmla="*/ 7 h 13"/>
                  <a:gd name="T48" fmla="*/ 21 w 26"/>
                  <a:gd name="T49" fmla="*/ 7 h 13"/>
                  <a:gd name="T50" fmla="*/ 19 w 26"/>
                  <a:gd name="T51" fmla="*/ 8 h 13"/>
                  <a:gd name="T52" fmla="*/ 12 w 26"/>
                  <a:gd name="T53" fmla="*/ 9 h 13"/>
                  <a:gd name="T54" fmla="*/ 12 w 26"/>
                  <a:gd name="T55" fmla="*/ 9 h 13"/>
                  <a:gd name="T56" fmla="*/ 17 w 26"/>
                  <a:gd name="T57" fmla="*/ 8 h 13"/>
                  <a:gd name="T58" fmla="*/ 15 w 26"/>
                  <a:gd name="T59" fmla="*/ 8 h 13"/>
                  <a:gd name="T60" fmla="*/ 21 w 26"/>
                  <a:gd name="T61" fmla="*/ 6 h 13"/>
                  <a:gd name="T62" fmla="*/ 15 w 26"/>
                  <a:gd name="T63" fmla="*/ 7 h 13"/>
                  <a:gd name="T64" fmla="*/ 14 w 26"/>
                  <a:gd name="T65" fmla="*/ 5 h 13"/>
                  <a:gd name="T66" fmla="*/ 17 w 26"/>
                  <a:gd name="T67" fmla="*/ 4 h 13"/>
                  <a:gd name="T68" fmla="*/ 13 w 26"/>
                  <a:gd name="T69" fmla="*/ 5 h 13"/>
                  <a:gd name="T70" fmla="*/ 15 w 26"/>
                  <a:gd name="T71" fmla="*/ 3 h 13"/>
                  <a:gd name="T72" fmla="*/ 12 w 26"/>
                  <a:gd name="T73" fmla="*/ 4 h 13"/>
                  <a:gd name="T74" fmla="*/ 12 w 26"/>
                  <a:gd name="T75" fmla="*/ 2 h 13"/>
                  <a:gd name="T76" fmla="*/ 12 w 26"/>
                  <a:gd name="T77" fmla="*/ 2 h 13"/>
                  <a:gd name="T78" fmla="*/ 6 w 26"/>
                  <a:gd name="T79" fmla="*/ 4 h 13"/>
                  <a:gd name="T80" fmla="*/ 12 w 26"/>
                  <a:gd name="T8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3">
                    <a:moveTo>
                      <a:pt x="12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10" y="2"/>
                      <a:pt x="7" y="2"/>
                      <a:pt x="11" y="1"/>
                    </a:cubicBezTo>
                    <a:cubicBezTo>
                      <a:pt x="5" y="3"/>
                      <a:pt x="10" y="0"/>
                      <a:pt x="3" y="3"/>
                    </a:cubicBezTo>
                    <a:cubicBezTo>
                      <a:pt x="6" y="4"/>
                      <a:pt x="2" y="7"/>
                      <a:pt x="1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3" y="6"/>
                      <a:pt x="0" y="10"/>
                      <a:pt x="13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15" y="8"/>
                      <a:pt x="9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4" y="10"/>
                      <a:pt x="12" y="10"/>
                    </a:cubicBezTo>
                    <a:cubicBezTo>
                      <a:pt x="10" y="11"/>
                      <a:pt x="11" y="10"/>
                      <a:pt x="11" y="10"/>
                    </a:cubicBezTo>
                    <a:cubicBezTo>
                      <a:pt x="9" y="11"/>
                      <a:pt x="13" y="10"/>
                      <a:pt x="13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12" y="12"/>
                      <a:pt x="6" y="13"/>
                      <a:pt x="15" y="12"/>
                    </a:cubicBezTo>
                    <a:cubicBezTo>
                      <a:pt x="17" y="12"/>
                      <a:pt x="18" y="11"/>
                      <a:pt x="19" y="11"/>
                    </a:cubicBezTo>
                    <a:cubicBezTo>
                      <a:pt x="22" y="10"/>
                      <a:pt x="18" y="10"/>
                      <a:pt x="16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6" y="12"/>
                      <a:pt x="18" y="10"/>
                      <a:pt x="14" y="10"/>
                    </a:cubicBezTo>
                    <a:cubicBezTo>
                      <a:pt x="17" y="9"/>
                      <a:pt x="17" y="10"/>
                      <a:pt x="19" y="9"/>
                    </a:cubicBezTo>
                    <a:cubicBezTo>
                      <a:pt x="26" y="7"/>
                      <a:pt x="14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7"/>
                      <a:pt x="22" y="7"/>
                      <a:pt x="21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4" y="9"/>
                      <a:pt x="12" y="9"/>
                    </a:cubicBezTo>
                    <a:cubicBezTo>
                      <a:pt x="16" y="8"/>
                      <a:pt x="10" y="9"/>
                      <a:pt x="12" y="9"/>
                    </a:cubicBezTo>
                    <a:cubicBezTo>
                      <a:pt x="16" y="7"/>
                      <a:pt x="15" y="8"/>
                      <a:pt x="17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9" y="6"/>
                      <a:pt x="21" y="6"/>
                    </a:cubicBezTo>
                    <a:cubicBezTo>
                      <a:pt x="18" y="6"/>
                      <a:pt x="19" y="6"/>
                      <a:pt x="15" y="7"/>
                    </a:cubicBezTo>
                    <a:cubicBezTo>
                      <a:pt x="19" y="6"/>
                      <a:pt x="18" y="4"/>
                      <a:pt x="14" y="5"/>
                    </a:cubicBezTo>
                    <a:cubicBezTo>
                      <a:pt x="15" y="5"/>
                      <a:pt x="18" y="4"/>
                      <a:pt x="17" y="4"/>
                    </a:cubicBezTo>
                    <a:cubicBezTo>
                      <a:pt x="18" y="4"/>
                      <a:pt x="16" y="4"/>
                      <a:pt x="13" y="5"/>
                    </a:cubicBezTo>
                    <a:cubicBezTo>
                      <a:pt x="11" y="5"/>
                      <a:pt x="12" y="4"/>
                      <a:pt x="15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15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4" y="5"/>
                      <a:pt x="6" y="4"/>
                    </a:cubicBezTo>
                    <a:cubicBezTo>
                      <a:pt x="9" y="3"/>
                      <a:pt x="9" y="3"/>
                      <a:pt x="1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368"/>
              <p:cNvSpPr>
                <a:spLocks/>
              </p:cNvSpPr>
              <p:nvPr/>
            </p:nvSpPr>
            <p:spPr bwMode="auto">
              <a:xfrm>
                <a:off x="5248" y="3116"/>
                <a:ext cx="7" cy="3"/>
              </a:xfrm>
              <a:custGeom>
                <a:avLst/>
                <a:gdLst>
                  <a:gd name="T0" fmla="*/ 4 w 8"/>
                  <a:gd name="T1" fmla="*/ 2 h 4"/>
                  <a:gd name="T2" fmla="*/ 8 w 8"/>
                  <a:gd name="T3" fmla="*/ 1 h 4"/>
                  <a:gd name="T4" fmla="*/ 1 w 8"/>
                  <a:gd name="T5" fmla="*/ 3 h 4"/>
                  <a:gd name="T6" fmla="*/ 3 w 8"/>
                  <a:gd name="T7" fmla="*/ 3 h 4"/>
                  <a:gd name="T8" fmla="*/ 4 w 8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4" y="2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4" y="2"/>
                      <a:pt x="1" y="3"/>
                    </a:cubicBezTo>
                    <a:cubicBezTo>
                      <a:pt x="2" y="3"/>
                      <a:pt x="0" y="4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369"/>
              <p:cNvSpPr>
                <a:spLocks/>
              </p:cNvSpPr>
              <p:nvPr/>
            </p:nvSpPr>
            <p:spPr bwMode="auto">
              <a:xfrm>
                <a:off x="5241" y="3112"/>
                <a:ext cx="16" cy="7"/>
              </a:xfrm>
              <a:custGeom>
                <a:avLst/>
                <a:gdLst>
                  <a:gd name="T0" fmla="*/ 10 w 19"/>
                  <a:gd name="T1" fmla="*/ 4 h 9"/>
                  <a:gd name="T2" fmla="*/ 6 w 19"/>
                  <a:gd name="T3" fmla="*/ 5 h 9"/>
                  <a:gd name="T4" fmla="*/ 6 w 19"/>
                  <a:gd name="T5" fmla="*/ 7 h 9"/>
                  <a:gd name="T6" fmla="*/ 12 w 19"/>
                  <a:gd name="T7" fmla="*/ 6 h 9"/>
                  <a:gd name="T8" fmla="*/ 9 w 19"/>
                  <a:gd name="T9" fmla="*/ 7 h 9"/>
                  <a:gd name="T10" fmla="*/ 13 w 19"/>
                  <a:gd name="T11" fmla="*/ 6 h 9"/>
                  <a:gd name="T12" fmla="*/ 11 w 19"/>
                  <a:gd name="T13" fmla="*/ 6 h 9"/>
                  <a:gd name="T14" fmla="*/ 14 w 19"/>
                  <a:gd name="T15" fmla="*/ 6 h 9"/>
                  <a:gd name="T16" fmla="*/ 13 w 19"/>
                  <a:gd name="T17" fmla="*/ 5 h 9"/>
                  <a:gd name="T18" fmla="*/ 15 w 19"/>
                  <a:gd name="T19" fmla="*/ 4 h 9"/>
                  <a:gd name="T20" fmla="*/ 9 w 19"/>
                  <a:gd name="T21" fmla="*/ 6 h 9"/>
                  <a:gd name="T22" fmla="*/ 15 w 19"/>
                  <a:gd name="T23" fmla="*/ 3 h 9"/>
                  <a:gd name="T24" fmla="*/ 16 w 19"/>
                  <a:gd name="T25" fmla="*/ 2 h 9"/>
                  <a:gd name="T26" fmla="*/ 15 w 19"/>
                  <a:gd name="T27" fmla="*/ 2 h 9"/>
                  <a:gd name="T28" fmla="*/ 11 w 19"/>
                  <a:gd name="T29" fmla="*/ 4 h 9"/>
                  <a:gd name="T30" fmla="*/ 16 w 19"/>
                  <a:gd name="T31" fmla="*/ 2 h 9"/>
                  <a:gd name="T32" fmla="*/ 13 w 19"/>
                  <a:gd name="T33" fmla="*/ 1 h 9"/>
                  <a:gd name="T34" fmla="*/ 6 w 19"/>
                  <a:gd name="T35" fmla="*/ 4 h 9"/>
                  <a:gd name="T36" fmla="*/ 11 w 19"/>
                  <a:gd name="T37" fmla="*/ 1 h 9"/>
                  <a:gd name="T38" fmla="*/ 12 w 19"/>
                  <a:gd name="T39" fmla="*/ 0 h 9"/>
                  <a:gd name="T40" fmla="*/ 3 w 19"/>
                  <a:gd name="T41" fmla="*/ 5 h 9"/>
                  <a:gd name="T42" fmla="*/ 10 w 19"/>
                  <a:gd name="T4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9">
                    <a:moveTo>
                      <a:pt x="10" y="4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7" y="6"/>
                      <a:pt x="9" y="6"/>
                      <a:pt x="6" y="7"/>
                    </a:cubicBezTo>
                    <a:cubicBezTo>
                      <a:pt x="5" y="8"/>
                      <a:pt x="11" y="6"/>
                      <a:pt x="12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6"/>
                      <a:pt x="7" y="9"/>
                      <a:pt x="13" y="6"/>
                    </a:cubicBezTo>
                    <a:cubicBezTo>
                      <a:pt x="14" y="6"/>
                      <a:pt x="10" y="7"/>
                      <a:pt x="11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2"/>
                      <a:pt x="7" y="8"/>
                      <a:pt x="9" y="6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3" y="4"/>
                      <a:pt x="16" y="2"/>
                    </a:cubicBezTo>
                    <a:cubicBezTo>
                      <a:pt x="16" y="2"/>
                      <a:pt x="13" y="3"/>
                      <a:pt x="15" y="2"/>
                    </a:cubicBezTo>
                    <a:cubicBezTo>
                      <a:pt x="14" y="3"/>
                      <a:pt x="12" y="4"/>
                      <a:pt x="11" y="4"/>
                    </a:cubicBezTo>
                    <a:cubicBezTo>
                      <a:pt x="6" y="6"/>
                      <a:pt x="14" y="3"/>
                      <a:pt x="16" y="2"/>
                    </a:cubicBezTo>
                    <a:cubicBezTo>
                      <a:pt x="12" y="3"/>
                      <a:pt x="9" y="3"/>
                      <a:pt x="13" y="1"/>
                    </a:cubicBezTo>
                    <a:cubicBezTo>
                      <a:pt x="10" y="3"/>
                      <a:pt x="6" y="4"/>
                      <a:pt x="6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3" y="0"/>
                      <a:pt x="12" y="0"/>
                    </a:cubicBezTo>
                    <a:cubicBezTo>
                      <a:pt x="9" y="2"/>
                      <a:pt x="5" y="4"/>
                      <a:pt x="3" y="5"/>
                    </a:cubicBezTo>
                    <a:cubicBezTo>
                      <a:pt x="0" y="7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Rectangle 370"/>
              <p:cNvSpPr>
                <a:spLocks noChangeArrowheads="1"/>
              </p:cNvSpPr>
              <p:nvPr/>
            </p:nvSpPr>
            <p:spPr bwMode="auto">
              <a:xfrm>
                <a:off x="5246" y="311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371"/>
              <p:cNvSpPr>
                <a:spLocks/>
              </p:cNvSpPr>
              <p:nvPr/>
            </p:nvSpPr>
            <p:spPr bwMode="auto">
              <a:xfrm>
                <a:off x="4616" y="2821"/>
                <a:ext cx="2" cy="2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372"/>
              <p:cNvSpPr>
                <a:spLocks/>
              </p:cNvSpPr>
              <p:nvPr/>
            </p:nvSpPr>
            <p:spPr bwMode="auto">
              <a:xfrm>
                <a:off x="4615" y="2816"/>
                <a:ext cx="11" cy="8"/>
              </a:xfrm>
              <a:custGeom>
                <a:avLst/>
                <a:gdLst>
                  <a:gd name="T0" fmla="*/ 13 w 13"/>
                  <a:gd name="T1" fmla="*/ 0 h 10"/>
                  <a:gd name="T2" fmla="*/ 11 w 13"/>
                  <a:gd name="T3" fmla="*/ 0 h 10"/>
                  <a:gd name="T4" fmla="*/ 0 w 13"/>
                  <a:gd name="T5" fmla="*/ 10 h 10"/>
                  <a:gd name="T6" fmla="*/ 7 w 13"/>
                  <a:gd name="T7" fmla="*/ 4 h 10"/>
                  <a:gd name="T8" fmla="*/ 5 w 13"/>
                  <a:gd name="T9" fmla="*/ 6 h 10"/>
                  <a:gd name="T10" fmla="*/ 10 w 13"/>
                  <a:gd name="T11" fmla="*/ 2 h 10"/>
                  <a:gd name="T12" fmla="*/ 9 w 13"/>
                  <a:gd name="T13" fmla="*/ 2 h 10"/>
                  <a:gd name="T14" fmla="*/ 13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1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7"/>
                      <a:pt x="5" y="4"/>
                      <a:pt x="0" y="10"/>
                    </a:cubicBezTo>
                    <a:cubicBezTo>
                      <a:pt x="1" y="9"/>
                      <a:pt x="4" y="7"/>
                      <a:pt x="7" y="4"/>
                    </a:cubicBezTo>
                    <a:cubicBezTo>
                      <a:pt x="7" y="5"/>
                      <a:pt x="4" y="7"/>
                      <a:pt x="5" y="6"/>
                    </a:cubicBezTo>
                    <a:cubicBezTo>
                      <a:pt x="7" y="4"/>
                      <a:pt x="7" y="4"/>
                      <a:pt x="10" y="2"/>
                    </a:cubicBezTo>
                    <a:cubicBezTo>
                      <a:pt x="12" y="0"/>
                      <a:pt x="8" y="4"/>
                      <a:pt x="9" y="2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373"/>
              <p:cNvSpPr>
                <a:spLocks/>
              </p:cNvSpPr>
              <p:nvPr/>
            </p:nvSpPr>
            <p:spPr bwMode="auto">
              <a:xfrm>
                <a:off x="4618" y="2817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0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374"/>
              <p:cNvSpPr>
                <a:spLocks/>
              </p:cNvSpPr>
              <p:nvPr/>
            </p:nvSpPr>
            <p:spPr bwMode="auto">
              <a:xfrm>
                <a:off x="4616" y="2818"/>
                <a:ext cx="5" cy="3"/>
              </a:xfrm>
              <a:custGeom>
                <a:avLst/>
                <a:gdLst>
                  <a:gd name="T0" fmla="*/ 2 w 6"/>
                  <a:gd name="T1" fmla="*/ 3 h 4"/>
                  <a:gd name="T2" fmla="*/ 6 w 6"/>
                  <a:gd name="T3" fmla="*/ 0 h 4"/>
                  <a:gd name="T4" fmla="*/ 0 w 6"/>
                  <a:gd name="T5" fmla="*/ 4 h 4"/>
                  <a:gd name="T6" fmla="*/ 2 w 6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2" y="2"/>
                      <a:pt x="5" y="1"/>
                      <a:pt x="6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375"/>
              <p:cNvSpPr>
                <a:spLocks/>
              </p:cNvSpPr>
              <p:nvPr/>
            </p:nvSpPr>
            <p:spPr bwMode="auto">
              <a:xfrm>
                <a:off x="4617" y="2820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376"/>
              <p:cNvSpPr>
                <a:spLocks/>
              </p:cNvSpPr>
              <p:nvPr/>
            </p:nvSpPr>
            <p:spPr bwMode="auto">
              <a:xfrm>
                <a:off x="4615" y="2816"/>
                <a:ext cx="8" cy="5"/>
              </a:xfrm>
              <a:custGeom>
                <a:avLst/>
                <a:gdLst>
                  <a:gd name="T0" fmla="*/ 2 w 10"/>
                  <a:gd name="T1" fmla="*/ 5 h 6"/>
                  <a:gd name="T2" fmla="*/ 3 w 10"/>
                  <a:gd name="T3" fmla="*/ 5 h 6"/>
                  <a:gd name="T4" fmla="*/ 3 w 10"/>
                  <a:gd name="T5" fmla="*/ 5 h 6"/>
                  <a:gd name="T6" fmla="*/ 7 w 10"/>
                  <a:gd name="T7" fmla="*/ 2 h 6"/>
                  <a:gd name="T8" fmla="*/ 7 w 10"/>
                  <a:gd name="T9" fmla="*/ 2 h 6"/>
                  <a:gd name="T10" fmla="*/ 10 w 10"/>
                  <a:gd name="T11" fmla="*/ 0 h 6"/>
                  <a:gd name="T12" fmla="*/ 2 w 10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6">
                    <a:moveTo>
                      <a:pt x="2" y="5"/>
                    </a:moveTo>
                    <a:cubicBezTo>
                      <a:pt x="0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8" y="1"/>
                      <a:pt x="7" y="2"/>
                    </a:cubicBezTo>
                    <a:cubicBezTo>
                      <a:pt x="8" y="1"/>
                      <a:pt x="5" y="4"/>
                      <a:pt x="7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4"/>
                      <a:pt x="2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377"/>
              <p:cNvSpPr>
                <a:spLocks/>
              </p:cNvSpPr>
              <p:nvPr/>
            </p:nvSpPr>
            <p:spPr bwMode="auto">
              <a:xfrm>
                <a:off x="4617" y="28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378"/>
              <p:cNvSpPr>
                <a:spLocks/>
              </p:cNvSpPr>
              <p:nvPr/>
            </p:nvSpPr>
            <p:spPr bwMode="auto">
              <a:xfrm>
                <a:off x="4617" y="2819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379"/>
              <p:cNvSpPr>
                <a:spLocks/>
              </p:cNvSpPr>
              <p:nvPr/>
            </p:nvSpPr>
            <p:spPr bwMode="auto">
              <a:xfrm>
                <a:off x="4616" y="2814"/>
                <a:ext cx="9" cy="6"/>
              </a:xfrm>
              <a:custGeom>
                <a:avLst/>
                <a:gdLst>
                  <a:gd name="T0" fmla="*/ 0 w 11"/>
                  <a:gd name="T1" fmla="*/ 6 h 7"/>
                  <a:gd name="T2" fmla="*/ 4 w 11"/>
                  <a:gd name="T3" fmla="*/ 4 h 7"/>
                  <a:gd name="T4" fmla="*/ 11 w 11"/>
                  <a:gd name="T5" fmla="*/ 0 h 7"/>
                  <a:gd name="T6" fmla="*/ 9 w 11"/>
                  <a:gd name="T7" fmla="*/ 0 h 7"/>
                  <a:gd name="T8" fmla="*/ 0 w 11"/>
                  <a:gd name="T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7">
                    <a:moveTo>
                      <a:pt x="0" y="6"/>
                    </a:moveTo>
                    <a:cubicBezTo>
                      <a:pt x="6" y="3"/>
                      <a:pt x="0" y="7"/>
                      <a:pt x="4" y="4"/>
                    </a:cubicBezTo>
                    <a:cubicBezTo>
                      <a:pt x="4" y="4"/>
                      <a:pt x="8" y="1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380"/>
              <p:cNvSpPr>
                <a:spLocks/>
              </p:cNvSpPr>
              <p:nvPr/>
            </p:nvSpPr>
            <p:spPr bwMode="auto">
              <a:xfrm>
                <a:off x="4626" y="281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381"/>
              <p:cNvSpPr>
                <a:spLocks/>
              </p:cNvSpPr>
              <p:nvPr/>
            </p:nvSpPr>
            <p:spPr bwMode="auto">
              <a:xfrm>
                <a:off x="4618" y="2809"/>
                <a:ext cx="12" cy="7"/>
              </a:xfrm>
              <a:custGeom>
                <a:avLst/>
                <a:gdLst>
                  <a:gd name="T0" fmla="*/ 1 w 14"/>
                  <a:gd name="T1" fmla="*/ 7 h 9"/>
                  <a:gd name="T2" fmla="*/ 7 w 14"/>
                  <a:gd name="T3" fmla="*/ 5 h 9"/>
                  <a:gd name="T4" fmla="*/ 2 w 14"/>
                  <a:gd name="T5" fmla="*/ 7 h 9"/>
                  <a:gd name="T6" fmla="*/ 5 w 14"/>
                  <a:gd name="T7" fmla="*/ 6 h 9"/>
                  <a:gd name="T8" fmla="*/ 0 w 14"/>
                  <a:gd name="T9" fmla="*/ 9 h 9"/>
                  <a:gd name="T10" fmla="*/ 5 w 14"/>
                  <a:gd name="T11" fmla="*/ 7 h 9"/>
                  <a:gd name="T12" fmla="*/ 2 w 14"/>
                  <a:gd name="T13" fmla="*/ 9 h 9"/>
                  <a:gd name="T14" fmla="*/ 7 w 14"/>
                  <a:gd name="T15" fmla="*/ 5 h 9"/>
                  <a:gd name="T16" fmla="*/ 6 w 14"/>
                  <a:gd name="T17" fmla="*/ 5 h 9"/>
                  <a:gd name="T18" fmla="*/ 10 w 14"/>
                  <a:gd name="T19" fmla="*/ 3 h 9"/>
                  <a:gd name="T20" fmla="*/ 13 w 14"/>
                  <a:gd name="T21" fmla="*/ 1 h 9"/>
                  <a:gd name="T22" fmla="*/ 1 w 14"/>
                  <a:gd name="T2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1" y="7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7"/>
                      <a:pt x="2" y="7"/>
                    </a:cubicBezTo>
                    <a:cubicBezTo>
                      <a:pt x="2" y="8"/>
                      <a:pt x="5" y="6"/>
                      <a:pt x="5" y="6"/>
                    </a:cubicBezTo>
                    <a:cubicBezTo>
                      <a:pt x="0" y="9"/>
                      <a:pt x="4" y="6"/>
                      <a:pt x="0" y="9"/>
                    </a:cubicBezTo>
                    <a:cubicBezTo>
                      <a:pt x="0" y="9"/>
                      <a:pt x="0" y="9"/>
                      <a:pt x="5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3" y="8"/>
                      <a:pt x="6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9" y="4"/>
                      <a:pt x="14" y="0"/>
                      <a:pt x="13" y="1"/>
                    </a:cubicBezTo>
                    <a:cubicBezTo>
                      <a:pt x="13" y="1"/>
                      <a:pt x="4" y="6"/>
                      <a:pt x="1" y="7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382"/>
              <p:cNvSpPr>
                <a:spLocks/>
              </p:cNvSpPr>
              <p:nvPr/>
            </p:nvSpPr>
            <p:spPr bwMode="auto">
              <a:xfrm>
                <a:off x="4623" y="281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383"/>
              <p:cNvSpPr>
                <a:spLocks/>
              </p:cNvSpPr>
              <p:nvPr/>
            </p:nvSpPr>
            <p:spPr bwMode="auto">
              <a:xfrm>
                <a:off x="4617" y="2808"/>
                <a:ext cx="13" cy="7"/>
              </a:xfrm>
              <a:custGeom>
                <a:avLst/>
                <a:gdLst>
                  <a:gd name="T0" fmla="*/ 1 w 16"/>
                  <a:gd name="T1" fmla="*/ 8 h 8"/>
                  <a:gd name="T2" fmla="*/ 5 w 16"/>
                  <a:gd name="T3" fmla="*/ 7 h 8"/>
                  <a:gd name="T4" fmla="*/ 2 w 16"/>
                  <a:gd name="T5" fmla="*/ 8 h 8"/>
                  <a:gd name="T6" fmla="*/ 7 w 16"/>
                  <a:gd name="T7" fmla="*/ 6 h 8"/>
                  <a:gd name="T8" fmla="*/ 4 w 16"/>
                  <a:gd name="T9" fmla="*/ 7 h 8"/>
                  <a:gd name="T10" fmla="*/ 12 w 16"/>
                  <a:gd name="T11" fmla="*/ 2 h 8"/>
                  <a:gd name="T12" fmla="*/ 10 w 16"/>
                  <a:gd name="T13" fmla="*/ 4 h 8"/>
                  <a:gd name="T14" fmla="*/ 9 w 16"/>
                  <a:gd name="T15" fmla="*/ 3 h 8"/>
                  <a:gd name="T16" fmla="*/ 7 w 16"/>
                  <a:gd name="T17" fmla="*/ 4 h 8"/>
                  <a:gd name="T18" fmla="*/ 5 w 16"/>
                  <a:gd name="T19" fmla="*/ 5 h 8"/>
                  <a:gd name="T20" fmla="*/ 1 w 16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" y="8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6"/>
                      <a:pt x="7" y="6"/>
                    </a:cubicBezTo>
                    <a:cubicBezTo>
                      <a:pt x="12" y="3"/>
                      <a:pt x="5" y="6"/>
                      <a:pt x="4" y="7"/>
                    </a:cubicBezTo>
                    <a:cubicBezTo>
                      <a:pt x="6" y="5"/>
                      <a:pt x="7" y="5"/>
                      <a:pt x="12" y="2"/>
                    </a:cubicBezTo>
                    <a:cubicBezTo>
                      <a:pt x="12" y="3"/>
                      <a:pt x="10" y="3"/>
                      <a:pt x="10" y="4"/>
                    </a:cubicBezTo>
                    <a:cubicBezTo>
                      <a:pt x="16" y="0"/>
                      <a:pt x="10" y="3"/>
                      <a:pt x="9" y="3"/>
                    </a:cubicBezTo>
                    <a:cubicBezTo>
                      <a:pt x="8" y="4"/>
                      <a:pt x="7" y="5"/>
                      <a:pt x="7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" y="7"/>
                      <a:pt x="0" y="8"/>
                      <a:pt x="1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384"/>
              <p:cNvSpPr>
                <a:spLocks/>
              </p:cNvSpPr>
              <p:nvPr/>
            </p:nvSpPr>
            <p:spPr bwMode="auto">
              <a:xfrm>
                <a:off x="4617" y="2815"/>
                <a:ext cx="1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385"/>
              <p:cNvSpPr>
                <a:spLocks/>
              </p:cNvSpPr>
              <p:nvPr/>
            </p:nvSpPr>
            <p:spPr bwMode="auto">
              <a:xfrm>
                <a:off x="4623" y="281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386"/>
              <p:cNvSpPr>
                <a:spLocks/>
              </p:cNvSpPr>
              <p:nvPr/>
            </p:nvSpPr>
            <p:spPr bwMode="auto">
              <a:xfrm>
                <a:off x="4617" y="2813"/>
                <a:ext cx="2" cy="2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2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387"/>
              <p:cNvSpPr>
                <a:spLocks/>
              </p:cNvSpPr>
              <p:nvPr/>
            </p:nvSpPr>
            <p:spPr bwMode="auto">
              <a:xfrm>
                <a:off x="4611" y="2804"/>
                <a:ext cx="16" cy="11"/>
              </a:xfrm>
              <a:custGeom>
                <a:avLst/>
                <a:gdLst>
                  <a:gd name="T0" fmla="*/ 15 w 20"/>
                  <a:gd name="T1" fmla="*/ 0 h 13"/>
                  <a:gd name="T2" fmla="*/ 12 w 20"/>
                  <a:gd name="T3" fmla="*/ 1 h 13"/>
                  <a:gd name="T4" fmla="*/ 7 w 20"/>
                  <a:gd name="T5" fmla="*/ 2 h 13"/>
                  <a:gd name="T6" fmla="*/ 0 w 20"/>
                  <a:gd name="T7" fmla="*/ 3 h 13"/>
                  <a:gd name="T8" fmla="*/ 4 w 20"/>
                  <a:gd name="T9" fmla="*/ 3 h 13"/>
                  <a:gd name="T10" fmla="*/ 0 w 20"/>
                  <a:gd name="T11" fmla="*/ 4 h 13"/>
                  <a:gd name="T12" fmla="*/ 3 w 20"/>
                  <a:gd name="T13" fmla="*/ 5 h 13"/>
                  <a:gd name="T14" fmla="*/ 5 w 20"/>
                  <a:gd name="T15" fmla="*/ 6 h 13"/>
                  <a:gd name="T16" fmla="*/ 5 w 20"/>
                  <a:gd name="T17" fmla="*/ 10 h 13"/>
                  <a:gd name="T18" fmla="*/ 11 w 20"/>
                  <a:gd name="T19" fmla="*/ 8 h 13"/>
                  <a:gd name="T20" fmla="*/ 7 w 20"/>
                  <a:gd name="T21" fmla="*/ 10 h 13"/>
                  <a:gd name="T22" fmla="*/ 7 w 20"/>
                  <a:gd name="T23" fmla="*/ 10 h 13"/>
                  <a:gd name="T24" fmla="*/ 6 w 20"/>
                  <a:gd name="T25" fmla="*/ 12 h 13"/>
                  <a:gd name="T26" fmla="*/ 13 w 20"/>
                  <a:gd name="T27" fmla="*/ 8 h 13"/>
                  <a:gd name="T28" fmla="*/ 6 w 20"/>
                  <a:gd name="T29" fmla="*/ 12 h 13"/>
                  <a:gd name="T30" fmla="*/ 11 w 20"/>
                  <a:gd name="T31" fmla="*/ 10 h 13"/>
                  <a:gd name="T32" fmla="*/ 16 w 20"/>
                  <a:gd name="T33" fmla="*/ 8 h 13"/>
                  <a:gd name="T34" fmla="*/ 18 w 20"/>
                  <a:gd name="T35" fmla="*/ 7 h 13"/>
                  <a:gd name="T36" fmla="*/ 9 w 20"/>
                  <a:gd name="T37" fmla="*/ 8 h 13"/>
                  <a:gd name="T38" fmla="*/ 13 w 20"/>
                  <a:gd name="T39" fmla="*/ 7 h 13"/>
                  <a:gd name="T40" fmla="*/ 16 w 20"/>
                  <a:gd name="T41" fmla="*/ 4 h 13"/>
                  <a:gd name="T42" fmla="*/ 9 w 20"/>
                  <a:gd name="T43" fmla="*/ 6 h 13"/>
                  <a:gd name="T44" fmla="*/ 12 w 20"/>
                  <a:gd name="T45" fmla="*/ 5 h 13"/>
                  <a:gd name="T46" fmla="*/ 9 w 20"/>
                  <a:gd name="T47" fmla="*/ 6 h 13"/>
                  <a:gd name="T48" fmla="*/ 13 w 20"/>
                  <a:gd name="T49" fmla="*/ 4 h 13"/>
                  <a:gd name="T50" fmla="*/ 5 w 20"/>
                  <a:gd name="T51" fmla="*/ 6 h 13"/>
                  <a:gd name="T52" fmla="*/ 16 w 20"/>
                  <a:gd name="T53" fmla="*/ 2 h 13"/>
                  <a:gd name="T54" fmla="*/ 12 w 20"/>
                  <a:gd name="T55" fmla="*/ 4 h 13"/>
                  <a:gd name="T56" fmla="*/ 8 w 20"/>
                  <a:gd name="T57" fmla="*/ 4 h 13"/>
                  <a:gd name="T58" fmla="*/ 15 w 20"/>
                  <a:gd name="T59" fmla="*/ 2 h 13"/>
                  <a:gd name="T60" fmla="*/ 10 w 20"/>
                  <a:gd name="T61" fmla="*/ 3 h 13"/>
                  <a:gd name="T62" fmla="*/ 7 w 20"/>
                  <a:gd name="T63" fmla="*/ 4 h 13"/>
                  <a:gd name="T64" fmla="*/ 8 w 20"/>
                  <a:gd name="T65" fmla="*/ 2 h 13"/>
                  <a:gd name="T66" fmla="*/ 15 w 20"/>
                  <a:gd name="T67" fmla="*/ 1 h 13"/>
                  <a:gd name="T68" fmla="*/ 18 w 20"/>
                  <a:gd name="T69" fmla="*/ 0 h 13"/>
                  <a:gd name="T70" fmla="*/ 9 w 20"/>
                  <a:gd name="T71" fmla="*/ 2 h 13"/>
                  <a:gd name="T72" fmla="*/ 15 w 20"/>
                  <a:gd name="T7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2" y="1"/>
                      <a:pt x="11" y="1"/>
                      <a:pt x="12" y="1"/>
                    </a:cubicBezTo>
                    <a:cubicBezTo>
                      <a:pt x="9" y="2"/>
                      <a:pt x="9" y="1"/>
                      <a:pt x="7" y="2"/>
                    </a:cubicBezTo>
                    <a:cubicBezTo>
                      <a:pt x="5" y="2"/>
                      <a:pt x="4" y="2"/>
                      <a:pt x="0" y="3"/>
                    </a:cubicBezTo>
                    <a:cubicBezTo>
                      <a:pt x="0" y="3"/>
                      <a:pt x="4" y="3"/>
                      <a:pt x="4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6" y="4"/>
                      <a:pt x="3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4" y="7"/>
                      <a:pt x="8" y="8"/>
                      <a:pt x="5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9"/>
                      <a:pt x="11" y="8"/>
                      <a:pt x="7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2" y="12"/>
                      <a:pt x="8" y="10"/>
                      <a:pt x="6" y="12"/>
                    </a:cubicBezTo>
                    <a:cubicBezTo>
                      <a:pt x="7" y="11"/>
                      <a:pt x="12" y="9"/>
                      <a:pt x="13" y="8"/>
                    </a:cubicBezTo>
                    <a:cubicBezTo>
                      <a:pt x="7" y="11"/>
                      <a:pt x="14" y="9"/>
                      <a:pt x="6" y="12"/>
                    </a:cubicBezTo>
                    <a:cubicBezTo>
                      <a:pt x="5" y="13"/>
                      <a:pt x="12" y="10"/>
                      <a:pt x="11" y="10"/>
                    </a:cubicBezTo>
                    <a:cubicBezTo>
                      <a:pt x="15" y="9"/>
                      <a:pt x="13" y="9"/>
                      <a:pt x="16" y="8"/>
                    </a:cubicBezTo>
                    <a:cubicBezTo>
                      <a:pt x="19" y="7"/>
                      <a:pt x="14" y="9"/>
                      <a:pt x="18" y="7"/>
                    </a:cubicBezTo>
                    <a:cubicBezTo>
                      <a:pt x="20" y="6"/>
                      <a:pt x="12" y="8"/>
                      <a:pt x="9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0" y="7"/>
                      <a:pt x="16" y="4"/>
                    </a:cubicBezTo>
                    <a:cubicBezTo>
                      <a:pt x="12" y="6"/>
                      <a:pt x="18" y="3"/>
                      <a:pt x="9" y="6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3" y="4"/>
                      <a:pt x="13" y="4"/>
                    </a:cubicBezTo>
                    <a:cubicBezTo>
                      <a:pt x="9" y="5"/>
                      <a:pt x="8" y="5"/>
                      <a:pt x="5" y="6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9" y="4"/>
                      <a:pt x="8" y="4"/>
                    </a:cubicBezTo>
                    <a:cubicBezTo>
                      <a:pt x="8" y="4"/>
                      <a:pt x="13" y="3"/>
                      <a:pt x="15" y="2"/>
                    </a:cubicBezTo>
                    <a:cubicBezTo>
                      <a:pt x="16" y="2"/>
                      <a:pt x="7" y="4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10" y="2"/>
                      <a:pt x="8" y="2"/>
                    </a:cubicBezTo>
                    <a:cubicBezTo>
                      <a:pt x="13" y="1"/>
                      <a:pt x="13" y="2"/>
                      <a:pt x="15" y="1"/>
                    </a:cubicBezTo>
                    <a:cubicBezTo>
                      <a:pt x="16" y="1"/>
                      <a:pt x="16" y="1"/>
                      <a:pt x="18" y="0"/>
                    </a:cubicBezTo>
                    <a:cubicBezTo>
                      <a:pt x="15" y="1"/>
                      <a:pt x="12" y="1"/>
                      <a:pt x="9" y="2"/>
                    </a:cubicBezTo>
                    <a:cubicBezTo>
                      <a:pt x="15" y="1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388"/>
              <p:cNvSpPr>
                <a:spLocks/>
              </p:cNvSpPr>
              <p:nvPr/>
            </p:nvSpPr>
            <p:spPr bwMode="auto">
              <a:xfrm>
                <a:off x="4626" y="280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389"/>
              <p:cNvSpPr>
                <a:spLocks/>
              </p:cNvSpPr>
              <p:nvPr/>
            </p:nvSpPr>
            <p:spPr bwMode="auto">
              <a:xfrm>
                <a:off x="462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Rectangle 390"/>
              <p:cNvSpPr>
                <a:spLocks noChangeArrowheads="1"/>
              </p:cNvSpPr>
              <p:nvPr/>
            </p:nvSpPr>
            <p:spPr bwMode="auto">
              <a:xfrm>
                <a:off x="4613" y="280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391"/>
              <p:cNvSpPr>
                <a:spLocks/>
              </p:cNvSpPr>
              <p:nvPr/>
            </p:nvSpPr>
            <p:spPr bwMode="auto">
              <a:xfrm>
                <a:off x="4624" y="280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392"/>
              <p:cNvSpPr>
                <a:spLocks/>
              </p:cNvSpPr>
              <p:nvPr/>
            </p:nvSpPr>
            <p:spPr bwMode="auto">
              <a:xfrm>
                <a:off x="4624" y="2807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393"/>
              <p:cNvSpPr>
                <a:spLocks/>
              </p:cNvSpPr>
              <p:nvPr/>
            </p:nvSpPr>
            <p:spPr bwMode="auto">
              <a:xfrm>
                <a:off x="4624" y="2804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394"/>
              <p:cNvSpPr>
                <a:spLocks/>
              </p:cNvSpPr>
              <p:nvPr/>
            </p:nvSpPr>
            <p:spPr bwMode="auto">
              <a:xfrm>
                <a:off x="4606" y="2801"/>
                <a:ext cx="20" cy="5"/>
              </a:xfrm>
              <a:custGeom>
                <a:avLst/>
                <a:gdLst>
                  <a:gd name="T0" fmla="*/ 5 w 25"/>
                  <a:gd name="T1" fmla="*/ 1 h 6"/>
                  <a:gd name="T2" fmla="*/ 2 w 25"/>
                  <a:gd name="T3" fmla="*/ 2 h 6"/>
                  <a:gd name="T4" fmla="*/ 13 w 25"/>
                  <a:gd name="T5" fmla="*/ 2 h 6"/>
                  <a:gd name="T6" fmla="*/ 3 w 25"/>
                  <a:gd name="T7" fmla="*/ 3 h 6"/>
                  <a:gd name="T8" fmla="*/ 10 w 25"/>
                  <a:gd name="T9" fmla="*/ 4 h 6"/>
                  <a:gd name="T10" fmla="*/ 6 w 25"/>
                  <a:gd name="T11" fmla="*/ 4 h 6"/>
                  <a:gd name="T12" fmla="*/ 16 w 25"/>
                  <a:gd name="T13" fmla="*/ 4 h 6"/>
                  <a:gd name="T14" fmla="*/ 5 w 25"/>
                  <a:gd name="T15" fmla="*/ 5 h 6"/>
                  <a:gd name="T16" fmla="*/ 5 w 25"/>
                  <a:gd name="T17" fmla="*/ 5 h 6"/>
                  <a:gd name="T18" fmla="*/ 8 w 25"/>
                  <a:gd name="T19" fmla="*/ 6 h 6"/>
                  <a:gd name="T20" fmla="*/ 14 w 25"/>
                  <a:gd name="T21" fmla="*/ 5 h 6"/>
                  <a:gd name="T22" fmla="*/ 20 w 25"/>
                  <a:gd name="T23" fmla="*/ 4 h 6"/>
                  <a:gd name="T24" fmla="*/ 16 w 25"/>
                  <a:gd name="T25" fmla="*/ 4 h 6"/>
                  <a:gd name="T26" fmla="*/ 20 w 25"/>
                  <a:gd name="T27" fmla="*/ 4 h 6"/>
                  <a:gd name="T28" fmla="*/ 17 w 25"/>
                  <a:gd name="T29" fmla="*/ 4 h 6"/>
                  <a:gd name="T30" fmla="*/ 20 w 25"/>
                  <a:gd name="T31" fmla="*/ 3 h 6"/>
                  <a:gd name="T32" fmla="*/ 17 w 25"/>
                  <a:gd name="T33" fmla="*/ 3 h 6"/>
                  <a:gd name="T34" fmla="*/ 18 w 25"/>
                  <a:gd name="T35" fmla="*/ 3 h 6"/>
                  <a:gd name="T36" fmla="*/ 13 w 25"/>
                  <a:gd name="T37" fmla="*/ 3 h 6"/>
                  <a:gd name="T38" fmla="*/ 18 w 25"/>
                  <a:gd name="T39" fmla="*/ 3 h 6"/>
                  <a:gd name="T40" fmla="*/ 15 w 25"/>
                  <a:gd name="T41" fmla="*/ 3 h 6"/>
                  <a:gd name="T42" fmla="*/ 20 w 25"/>
                  <a:gd name="T43" fmla="*/ 1 h 6"/>
                  <a:gd name="T44" fmla="*/ 17 w 25"/>
                  <a:gd name="T45" fmla="*/ 2 h 6"/>
                  <a:gd name="T46" fmla="*/ 20 w 25"/>
                  <a:gd name="T47" fmla="*/ 2 h 6"/>
                  <a:gd name="T48" fmla="*/ 10 w 25"/>
                  <a:gd name="T49" fmla="*/ 3 h 6"/>
                  <a:gd name="T50" fmla="*/ 18 w 25"/>
                  <a:gd name="T51" fmla="*/ 1 h 6"/>
                  <a:gd name="T52" fmla="*/ 16 w 25"/>
                  <a:gd name="T53" fmla="*/ 1 h 6"/>
                  <a:gd name="T54" fmla="*/ 18 w 25"/>
                  <a:gd name="T55" fmla="*/ 1 h 6"/>
                  <a:gd name="T56" fmla="*/ 14 w 25"/>
                  <a:gd name="T57" fmla="*/ 0 h 6"/>
                  <a:gd name="T58" fmla="*/ 13 w 25"/>
                  <a:gd name="T59" fmla="*/ 1 h 6"/>
                  <a:gd name="T60" fmla="*/ 10 w 25"/>
                  <a:gd name="T61" fmla="*/ 1 h 6"/>
                  <a:gd name="T62" fmla="*/ 12 w 25"/>
                  <a:gd name="T63" fmla="*/ 0 h 6"/>
                  <a:gd name="T64" fmla="*/ 6 w 25"/>
                  <a:gd name="T65" fmla="*/ 0 h 6"/>
                  <a:gd name="T66" fmla="*/ 10 w 25"/>
                  <a:gd name="T67" fmla="*/ 1 h 6"/>
                  <a:gd name="T68" fmla="*/ 5 w 2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6">
                    <a:moveTo>
                      <a:pt x="5" y="1"/>
                    </a:moveTo>
                    <a:cubicBezTo>
                      <a:pt x="0" y="1"/>
                      <a:pt x="3" y="2"/>
                      <a:pt x="2" y="2"/>
                    </a:cubicBezTo>
                    <a:cubicBezTo>
                      <a:pt x="5" y="3"/>
                      <a:pt x="12" y="1"/>
                      <a:pt x="1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4"/>
                      <a:pt x="10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19" y="3"/>
                      <a:pt x="16" y="4"/>
                    </a:cubicBezTo>
                    <a:cubicBezTo>
                      <a:pt x="11" y="4"/>
                      <a:pt x="11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8" y="6"/>
                      <a:pt x="8" y="6"/>
                    </a:cubicBezTo>
                    <a:cubicBezTo>
                      <a:pt x="10" y="6"/>
                      <a:pt x="14" y="5"/>
                      <a:pt x="14" y="5"/>
                    </a:cubicBezTo>
                    <a:cubicBezTo>
                      <a:pt x="15" y="5"/>
                      <a:pt x="17" y="5"/>
                      <a:pt x="20" y="4"/>
                    </a:cubicBezTo>
                    <a:cubicBezTo>
                      <a:pt x="17" y="4"/>
                      <a:pt x="19" y="4"/>
                      <a:pt x="16" y="4"/>
                    </a:cubicBezTo>
                    <a:cubicBezTo>
                      <a:pt x="19" y="4"/>
                      <a:pt x="17" y="4"/>
                      <a:pt x="20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20" y="3"/>
                      <a:pt x="20" y="3"/>
                    </a:cubicBezTo>
                    <a:cubicBezTo>
                      <a:pt x="19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8" y="3"/>
                      <a:pt x="13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25" y="1"/>
                      <a:pt x="20" y="1"/>
                    </a:cubicBezTo>
                    <a:cubicBezTo>
                      <a:pt x="19" y="2"/>
                      <a:pt x="17" y="2"/>
                      <a:pt x="17" y="2"/>
                    </a:cubicBezTo>
                    <a:cubicBezTo>
                      <a:pt x="14" y="2"/>
                      <a:pt x="19" y="2"/>
                      <a:pt x="20" y="2"/>
                    </a:cubicBezTo>
                    <a:cubicBezTo>
                      <a:pt x="16" y="2"/>
                      <a:pt x="12" y="2"/>
                      <a:pt x="10" y="3"/>
                    </a:cubicBezTo>
                    <a:cubicBezTo>
                      <a:pt x="14" y="2"/>
                      <a:pt x="10" y="2"/>
                      <a:pt x="18" y="1"/>
                    </a:cubicBezTo>
                    <a:cubicBezTo>
                      <a:pt x="19" y="1"/>
                      <a:pt x="14" y="1"/>
                      <a:pt x="16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"/>
                      <a:pt x="20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1" y="1"/>
                      <a:pt x="11" y="1"/>
                      <a:pt x="12" y="0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9" y="0"/>
                      <a:pt x="10" y="1"/>
                    </a:cubicBezTo>
                    <a:cubicBezTo>
                      <a:pt x="8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395"/>
              <p:cNvSpPr>
                <a:spLocks/>
              </p:cNvSpPr>
              <p:nvPr/>
            </p:nvSpPr>
            <p:spPr bwMode="auto">
              <a:xfrm>
                <a:off x="4621" y="2803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396"/>
              <p:cNvSpPr>
                <a:spLocks/>
              </p:cNvSpPr>
              <p:nvPr/>
            </p:nvSpPr>
            <p:spPr bwMode="auto">
              <a:xfrm>
                <a:off x="4604" y="2797"/>
                <a:ext cx="23" cy="3"/>
              </a:xfrm>
              <a:custGeom>
                <a:avLst/>
                <a:gdLst>
                  <a:gd name="T0" fmla="*/ 15 w 29"/>
                  <a:gd name="T1" fmla="*/ 4 h 4"/>
                  <a:gd name="T2" fmla="*/ 20 w 29"/>
                  <a:gd name="T3" fmla="*/ 3 h 4"/>
                  <a:gd name="T4" fmla="*/ 10 w 29"/>
                  <a:gd name="T5" fmla="*/ 3 h 4"/>
                  <a:gd name="T6" fmla="*/ 8 w 29"/>
                  <a:gd name="T7" fmla="*/ 3 h 4"/>
                  <a:gd name="T8" fmla="*/ 17 w 29"/>
                  <a:gd name="T9" fmla="*/ 3 h 4"/>
                  <a:gd name="T10" fmla="*/ 19 w 29"/>
                  <a:gd name="T11" fmla="*/ 3 h 4"/>
                  <a:gd name="T12" fmla="*/ 13 w 29"/>
                  <a:gd name="T13" fmla="*/ 3 h 4"/>
                  <a:gd name="T14" fmla="*/ 10 w 29"/>
                  <a:gd name="T15" fmla="*/ 2 h 4"/>
                  <a:gd name="T16" fmla="*/ 12 w 29"/>
                  <a:gd name="T17" fmla="*/ 2 h 4"/>
                  <a:gd name="T18" fmla="*/ 18 w 29"/>
                  <a:gd name="T19" fmla="*/ 2 h 4"/>
                  <a:gd name="T20" fmla="*/ 2 w 29"/>
                  <a:gd name="T21" fmla="*/ 0 h 4"/>
                  <a:gd name="T22" fmla="*/ 3 w 29"/>
                  <a:gd name="T23" fmla="*/ 1 h 4"/>
                  <a:gd name="T24" fmla="*/ 10 w 29"/>
                  <a:gd name="T25" fmla="*/ 1 h 4"/>
                  <a:gd name="T26" fmla="*/ 8 w 29"/>
                  <a:gd name="T27" fmla="*/ 1 h 4"/>
                  <a:gd name="T28" fmla="*/ 5 w 29"/>
                  <a:gd name="T29" fmla="*/ 1 h 4"/>
                  <a:gd name="T30" fmla="*/ 5 w 29"/>
                  <a:gd name="T31" fmla="*/ 4 h 4"/>
                  <a:gd name="T32" fmla="*/ 5 w 29"/>
                  <a:gd name="T33" fmla="*/ 4 h 4"/>
                  <a:gd name="T34" fmla="*/ 9 w 29"/>
                  <a:gd name="T35" fmla="*/ 4 h 4"/>
                  <a:gd name="T36" fmla="*/ 16 w 29"/>
                  <a:gd name="T37" fmla="*/ 4 h 4"/>
                  <a:gd name="T38" fmla="*/ 14 w 29"/>
                  <a:gd name="T39" fmla="*/ 4 h 4"/>
                  <a:gd name="T40" fmla="*/ 21 w 29"/>
                  <a:gd name="T41" fmla="*/ 4 h 4"/>
                  <a:gd name="T42" fmla="*/ 24 w 29"/>
                  <a:gd name="T43" fmla="*/ 4 h 4"/>
                  <a:gd name="T44" fmla="*/ 24 w 29"/>
                  <a:gd name="T45" fmla="*/ 4 h 4"/>
                  <a:gd name="T46" fmla="*/ 15 w 29"/>
                  <a:gd name="T4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4">
                    <a:moveTo>
                      <a:pt x="15" y="4"/>
                    </a:moveTo>
                    <a:cubicBezTo>
                      <a:pt x="16" y="3"/>
                      <a:pt x="19" y="4"/>
                      <a:pt x="20" y="3"/>
                    </a:cubicBezTo>
                    <a:cubicBezTo>
                      <a:pt x="17" y="3"/>
                      <a:pt x="14" y="4"/>
                      <a:pt x="10" y="3"/>
                    </a:cubicBezTo>
                    <a:cubicBezTo>
                      <a:pt x="13" y="3"/>
                      <a:pt x="8" y="3"/>
                      <a:pt x="8" y="3"/>
                    </a:cubicBezTo>
                    <a:cubicBezTo>
                      <a:pt x="11" y="3"/>
                      <a:pt x="16" y="3"/>
                      <a:pt x="17" y="3"/>
                    </a:cubicBezTo>
                    <a:cubicBezTo>
                      <a:pt x="16" y="3"/>
                      <a:pt x="18" y="3"/>
                      <a:pt x="19" y="3"/>
                    </a:cubicBezTo>
                    <a:cubicBezTo>
                      <a:pt x="15" y="3"/>
                      <a:pt x="16" y="2"/>
                      <a:pt x="13" y="3"/>
                    </a:cubicBezTo>
                    <a:cubicBezTo>
                      <a:pt x="9" y="2"/>
                      <a:pt x="7" y="2"/>
                      <a:pt x="10" y="2"/>
                    </a:cubicBezTo>
                    <a:cubicBezTo>
                      <a:pt x="12" y="2"/>
                      <a:pt x="11" y="2"/>
                      <a:pt x="12" y="2"/>
                    </a:cubicBezTo>
                    <a:cubicBezTo>
                      <a:pt x="16" y="2"/>
                      <a:pt x="14" y="2"/>
                      <a:pt x="18" y="2"/>
                    </a:cubicBezTo>
                    <a:cubicBezTo>
                      <a:pt x="12" y="2"/>
                      <a:pt x="12" y="0"/>
                      <a:pt x="2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5" y="0"/>
                      <a:pt x="9" y="1"/>
                      <a:pt x="10" y="1"/>
                    </a:cubicBezTo>
                    <a:cubicBezTo>
                      <a:pt x="9" y="1"/>
                      <a:pt x="12" y="1"/>
                      <a:pt x="8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4"/>
                      <a:pt x="14" y="4"/>
                    </a:cubicBezTo>
                    <a:cubicBezTo>
                      <a:pt x="17" y="4"/>
                      <a:pt x="19" y="4"/>
                      <a:pt x="21" y="4"/>
                    </a:cubicBezTo>
                    <a:cubicBezTo>
                      <a:pt x="22" y="4"/>
                      <a:pt x="19" y="4"/>
                      <a:pt x="24" y="4"/>
                    </a:cubicBezTo>
                    <a:cubicBezTo>
                      <a:pt x="29" y="4"/>
                      <a:pt x="19" y="4"/>
                      <a:pt x="24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397"/>
              <p:cNvSpPr>
                <a:spLocks/>
              </p:cNvSpPr>
              <p:nvPr/>
            </p:nvSpPr>
            <p:spPr bwMode="auto">
              <a:xfrm>
                <a:off x="4616" y="280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1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398"/>
              <p:cNvSpPr>
                <a:spLocks/>
              </p:cNvSpPr>
              <p:nvPr/>
            </p:nvSpPr>
            <p:spPr bwMode="auto">
              <a:xfrm>
                <a:off x="4607" y="2800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399"/>
              <p:cNvSpPr>
                <a:spLocks/>
              </p:cNvSpPr>
              <p:nvPr/>
            </p:nvSpPr>
            <p:spPr bwMode="auto">
              <a:xfrm>
                <a:off x="4617" y="2798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400"/>
              <p:cNvSpPr>
                <a:spLocks/>
              </p:cNvSpPr>
              <p:nvPr/>
            </p:nvSpPr>
            <p:spPr bwMode="auto">
              <a:xfrm>
                <a:off x="4604" y="2795"/>
                <a:ext cx="12" cy="2"/>
              </a:xfrm>
              <a:custGeom>
                <a:avLst/>
                <a:gdLst>
                  <a:gd name="T0" fmla="*/ 0 w 14"/>
                  <a:gd name="T1" fmla="*/ 0 h 2"/>
                  <a:gd name="T2" fmla="*/ 1 w 14"/>
                  <a:gd name="T3" fmla="*/ 2 h 2"/>
                  <a:gd name="T4" fmla="*/ 13 w 14"/>
                  <a:gd name="T5" fmla="*/ 2 h 2"/>
                  <a:gd name="T6" fmla="*/ 5 w 14"/>
                  <a:gd name="T7" fmla="*/ 1 h 2"/>
                  <a:gd name="T8" fmla="*/ 5 w 14"/>
                  <a:gd name="T9" fmla="*/ 1 h 2"/>
                  <a:gd name="T10" fmla="*/ 0 w 1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1" y="1"/>
                      <a:pt x="4" y="1"/>
                      <a:pt x="1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2"/>
                      <a:pt x="6" y="2"/>
                      <a:pt x="5" y="1"/>
                    </a:cubicBezTo>
                    <a:cubicBezTo>
                      <a:pt x="9" y="2"/>
                      <a:pt x="4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401"/>
              <p:cNvSpPr>
                <a:spLocks/>
              </p:cNvSpPr>
              <p:nvPr/>
            </p:nvSpPr>
            <p:spPr bwMode="auto">
              <a:xfrm>
                <a:off x="4607" y="2785"/>
                <a:ext cx="18" cy="12"/>
              </a:xfrm>
              <a:custGeom>
                <a:avLst/>
                <a:gdLst>
                  <a:gd name="T0" fmla="*/ 12 w 22"/>
                  <a:gd name="T1" fmla="*/ 12 h 14"/>
                  <a:gd name="T2" fmla="*/ 11 w 22"/>
                  <a:gd name="T3" fmla="*/ 11 h 14"/>
                  <a:gd name="T4" fmla="*/ 13 w 22"/>
                  <a:gd name="T5" fmla="*/ 12 h 14"/>
                  <a:gd name="T6" fmla="*/ 16 w 22"/>
                  <a:gd name="T7" fmla="*/ 12 h 14"/>
                  <a:gd name="T8" fmla="*/ 14 w 22"/>
                  <a:gd name="T9" fmla="*/ 12 h 14"/>
                  <a:gd name="T10" fmla="*/ 12 w 22"/>
                  <a:gd name="T11" fmla="*/ 11 h 14"/>
                  <a:gd name="T12" fmla="*/ 8 w 22"/>
                  <a:gd name="T13" fmla="*/ 10 h 14"/>
                  <a:gd name="T14" fmla="*/ 16 w 22"/>
                  <a:gd name="T15" fmla="*/ 10 h 14"/>
                  <a:gd name="T16" fmla="*/ 5 w 22"/>
                  <a:gd name="T17" fmla="*/ 9 h 14"/>
                  <a:gd name="T18" fmla="*/ 9 w 22"/>
                  <a:gd name="T19" fmla="*/ 8 h 14"/>
                  <a:gd name="T20" fmla="*/ 9 w 22"/>
                  <a:gd name="T21" fmla="*/ 8 h 14"/>
                  <a:gd name="T22" fmla="*/ 10 w 22"/>
                  <a:gd name="T23" fmla="*/ 8 h 14"/>
                  <a:gd name="T24" fmla="*/ 15 w 22"/>
                  <a:gd name="T25" fmla="*/ 9 h 14"/>
                  <a:gd name="T26" fmla="*/ 14 w 22"/>
                  <a:gd name="T27" fmla="*/ 8 h 14"/>
                  <a:gd name="T28" fmla="*/ 17 w 22"/>
                  <a:gd name="T29" fmla="*/ 9 h 14"/>
                  <a:gd name="T30" fmla="*/ 13 w 22"/>
                  <a:gd name="T31" fmla="*/ 6 h 14"/>
                  <a:gd name="T32" fmla="*/ 16 w 22"/>
                  <a:gd name="T33" fmla="*/ 7 h 14"/>
                  <a:gd name="T34" fmla="*/ 7 w 22"/>
                  <a:gd name="T35" fmla="*/ 4 h 14"/>
                  <a:gd name="T36" fmla="*/ 8 w 22"/>
                  <a:gd name="T37" fmla="*/ 4 h 14"/>
                  <a:gd name="T38" fmla="*/ 14 w 22"/>
                  <a:gd name="T39" fmla="*/ 6 h 14"/>
                  <a:gd name="T40" fmla="*/ 12 w 22"/>
                  <a:gd name="T41" fmla="*/ 5 h 14"/>
                  <a:gd name="T42" fmla="*/ 17 w 22"/>
                  <a:gd name="T43" fmla="*/ 6 h 14"/>
                  <a:gd name="T44" fmla="*/ 9 w 22"/>
                  <a:gd name="T45" fmla="*/ 3 h 14"/>
                  <a:gd name="T46" fmla="*/ 11 w 22"/>
                  <a:gd name="T47" fmla="*/ 3 h 14"/>
                  <a:gd name="T48" fmla="*/ 2 w 22"/>
                  <a:gd name="T49" fmla="*/ 0 h 14"/>
                  <a:gd name="T50" fmla="*/ 2 w 22"/>
                  <a:gd name="T51" fmla="*/ 4 h 14"/>
                  <a:gd name="T52" fmla="*/ 7 w 22"/>
                  <a:gd name="T53" fmla="*/ 6 h 14"/>
                  <a:gd name="T54" fmla="*/ 1 w 22"/>
                  <a:gd name="T55" fmla="*/ 4 h 14"/>
                  <a:gd name="T56" fmla="*/ 7 w 22"/>
                  <a:gd name="T57" fmla="*/ 6 h 14"/>
                  <a:gd name="T58" fmla="*/ 2 w 22"/>
                  <a:gd name="T59" fmla="*/ 5 h 14"/>
                  <a:gd name="T60" fmla="*/ 7 w 22"/>
                  <a:gd name="T61" fmla="*/ 6 h 14"/>
                  <a:gd name="T62" fmla="*/ 0 w 22"/>
                  <a:gd name="T63" fmla="*/ 5 h 14"/>
                  <a:gd name="T64" fmla="*/ 2 w 22"/>
                  <a:gd name="T65" fmla="*/ 10 h 14"/>
                  <a:gd name="T66" fmla="*/ 7 w 22"/>
                  <a:gd name="T67" fmla="*/ 11 h 14"/>
                  <a:gd name="T68" fmla="*/ 7 w 22"/>
                  <a:gd name="T69" fmla="*/ 12 h 14"/>
                  <a:gd name="T70" fmla="*/ 10 w 22"/>
                  <a:gd name="T71" fmla="*/ 13 h 14"/>
                  <a:gd name="T72" fmla="*/ 1 w 22"/>
                  <a:gd name="T73" fmla="*/ 12 h 14"/>
                  <a:gd name="T74" fmla="*/ 2 w 22"/>
                  <a:gd name="T75" fmla="*/ 13 h 14"/>
                  <a:gd name="T76" fmla="*/ 4 w 22"/>
                  <a:gd name="T77" fmla="*/ 12 h 14"/>
                  <a:gd name="T78" fmla="*/ 2 w 22"/>
                  <a:gd name="T79" fmla="*/ 13 h 14"/>
                  <a:gd name="T80" fmla="*/ 14 w 22"/>
                  <a:gd name="T81" fmla="*/ 13 h 14"/>
                  <a:gd name="T82" fmla="*/ 18 w 22"/>
                  <a:gd name="T83" fmla="*/ 13 h 14"/>
                  <a:gd name="T84" fmla="*/ 12 w 22"/>
                  <a:gd name="T8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4">
                    <a:moveTo>
                      <a:pt x="12" y="12"/>
                    </a:moveTo>
                    <a:cubicBezTo>
                      <a:pt x="12" y="12"/>
                      <a:pt x="9" y="11"/>
                      <a:pt x="11" y="11"/>
                    </a:cubicBezTo>
                    <a:cubicBezTo>
                      <a:pt x="13" y="12"/>
                      <a:pt x="14" y="12"/>
                      <a:pt x="13" y="12"/>
                    </a:cubicBezTo>
                    <a:cubicBezTo>
                      <a:pt x="19" y="13"/>
                      <a:pt x="13" y="12"/>
                      <a:pt x="16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9" y="11"/>
                      <a:pt x="12" y="11"/>
                    </a:cubicBezTo>
                    <a:cubicBezTo>
                      <a:pt x="11" y="10"/>
                      <a:pt x="11" y="10"/>
                      <a:pt x="8" y="10"/>
                    </a:cubicBezTo>
                    <a:cubicBezTo>
                      <a:pt x="12" y="10"/>
                      <a:pt x="12" y="10"/>
                      <a:pt x="16" y="10"/>
                    </a:cubicBezTo>
                    <a:cubicBezTo>
                      <a:pt x="14" y="10"/>
                      <a:pt x="9" y="9"/>
                      <a:pt x="5" y="9"/>
                    </a:cubicBezTo>
                    <a:cubicBezTo>
                      <a:pt x="11" y="9"/>
                      <a:pt x="4" y="8"/>
                      <a:pt x="9" y="8"/>
                    </a:cubicBezTo>
                    <a:cubicBezTo>
                      <a:pt x="9" y="8"/>
                      <a:pt x="10" y="8"/>
                      <a:pt x="9" y="8"/>
                    </a:cubicBezTo>
                    <a:cubicBezTo>
                      <a:pt x="15" y="10"/>
                      <a:pt x="8" y="8"/>
                      <a:pt x="10" y="8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1" y="7"/>
                      <a:pt x="14" y="8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7"/>
                      <a:pt x="15" y="7"/>
                      <a:pt x="13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5"/>
                      <a:pt x="14" y="7"/>
                      <a:pt x="7" y="4"/>
                    </a:cubicBezTo>
                    <a:cubicBezTo>
                      <a:pt x="16" y="7"/>
                      <a:pt x="4" y="3"/>
                      <a:pt x="8" y="4"/>
                    </a:cubicBezTo>
                    <a:cubicBezTo>
                      <a:pt x="12" y="5"/>
                      <a:pt x="10" y="5"/>
                      <a:pt x="14" y="6"/>
                    </a:cubicBezTo>
                    <a:cubicBezTo>
                      <a:pt x="9" y="4"/>
                      <a:pt x="13" y="5"/>
                      <a:pt x="12" y="5"/>
                    </a:cubicBezTo>
                    <a:cubicBezTo>
                      <a:pt x="16" y="6"/>
                      <a:pt x="12" y="4"/>
                      <a:pt x="17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4"/>
                      <a:pt x="11" y="3"/>
                      <a:pt x="11" y="3"/>
                    </a:cubicBezTo>
                    <a:cubicBezTo>
                      <a:pt x="11" y="3"/>
                      <a:pt x="4" y="1"/>
                      <a:pt x="2" y="0"/>
                    </a:cubicBezTo>
                    <a:cubicBezTo>
                      <a:pt x="4" y="2"/>
                      <a:pt x="5" y="3"/>
                      <a:pt x="2" y="4"/>
                    </a:cubicBezTo>
                    <a:cubicBezTo>
                      <a:pt x="9" y="5"/>
                      <a:pt x="2" y="4"/>
                      <a:pt x="7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5" y="5"/>
                      <a:pt x="7" y="6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5"/>
                      <a:pt x="4" y="5"/>
                      <a:pt x="7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6" y="9"/>
                      <a:pt x="2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4" y="11"/>
                      <a:pt x="16" y="13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4" y="12"/>
                      <a:pt x="1" y="12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3"/>
                      <a:pt x="5" y="13"/>
                      <a:pt x="2" y="13"/>
                    </a:cubicBezTo>
                    <a:cubicBezTo>
                      <a:pt x="7" y="14"/>
                      <a:pt x="10" y="13"/>
                      <a:pt x="14" y="13"/>
                    </a:cubicBezTo>
                    <a:cubicBezTo>
                      <a:pt x="6" y="12"/>
                      <a:pt x="22" y="14"/>
                      <a:pt x="18" y="13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402"/>
              <p:cNvSpPr>
                <a:spLocks/>
              </p:cNvSpPr>
              <p:nvPr/>
            </p:nvSpPr>
            <p:spPr bwMode="auto">
              <a:xfrm>
                <a:off x="4607" y="279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403"/>
              <p:cNvSpPr>
                <a:spLocks/>
              </p:cNvSpPr>
              <p:nvPr/>
            </p:nvSpPr>
            <p:spPr bwMode="auto">
              <a:xfrm>
                <a:off x="4615" y="278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Rectangle 404"/>
              <p:cNvSpPr>
                <a:spLocks noChangeArrowheads="1"/>
              </p:cNvSpPr>
              <p:nvPr/>
            </p:nvSpPr>
            <p:spPr bwMode="auto">
              <a:xfrm>
                <a:off x="4608" y="27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405"/>
              <p:cNvSpPr>
                <a:spLocks/>
              </p:cNvSpPr>
              <p:nvPr/>
            </p:nvSpPr>
            <p:spPr bwMode="auto">
              <a:xfrm>
                <a:off x="4616" y="279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4" name="Freeform 407"/>
            <p:cNvSpPr>
              <a:spLocks/>
            </p:cNvSpPr>
            <p:nvPr/>
          </p:nvSpPr>
          <p:spPr bwMode="auto">
            <a:xfrm>
              <a:off x="4618" y="2787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408"/>
            <p:cNvSpPr>
              <a:spLocks/>
            </p:cNvSpPr>
            <p:nvPr/>
          </p:nvSpPr>
          <p:spPr bwMode="auto">
            <a:xfrm>
              <a:off x="4622" y="27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09"/>
            <p:cNvSpPr>
              <a:spLocks/>
            </p:cNvSpPr>
            <p:nvPr/>
          </p:nvSpPr>
          <p:spPr bwMode="auto">
            <a:xfrm>
              <a:off x="4608" y="2764"/>
              <a:ext cx="20" cy="25"/>
            </a:xfrm>
            <a:custGeom>
              <a:avLst/>
              <a:gdLst>
                <a:gd name="T0" fmla="*/ 16 w 25"/>
                <a:gd name="T1" fmla="*/ 10 h 31"/>
                <a:gd name="T2" fmla="*/ 12 w 25"/>
                <a:gd name="T3" fmla="*/ 5 h 31"/>
                <a:gd name="T4" fmla="*/ 9 w 25"/>
                <a:gd name="T5" fmla="*/ 3 h 31"/>
                <a:gd name="T6" fmla="*/ 11 w 25"/>
                <a:gd name="T7" fmla="*/ 7 h 31"/>
                <a:gd name="T8" fmla="*/ 9 w 25"/>
                <a:gd name="T9" fmla="*/ 9 h 31"/>
                <a:gd name="T10" fmla="*/ 7 w 25"/>
                <a:gd name="T11" fmla="*/ 9 h 31"/>
                <a:gd name="T12" fmla="*/ 11 w 25"/>
                <a:gd name="T13" fmla="*/ 15 h 31"/>
                <a:gd name="T14" fmla="*/ 8 w 25"/>
                <a:gd name="T15" fmla="*/ 14 h 31"/>
                <a:gd name="T16" fmla="*/ 6 w 25"/>
                <a:gd name="T17" fmla="*/ 14 h 31"/>
                <a:gd name="T18" fmla="*/ 15 w 25"/>
                <a:gd name="T19" fmla="*/ 20 h 31"/>
                <a:gd name="T20" fmla="*/ 14 w 25"/>
                <a:gd name="T21" fmla="*/ 21 h 31"/>
                <a:gd name="T22" fmla="*/ 10 w 25"/>
                <a:gd name="T23" fmla="*/ 20 h 31"/>
                <a:gd name="T24" fmla="*/ 10 w 25"/>
                <a:gd name="T25" fmla="*/ 21 h 31"/>
                <a:gd name="T26" fmla="*/ 7 w 25"/>
                <a:gd name="T27" fmla="*/ 21 h 31"/>
                <a:gd name="T28" fmla="*/ 9 w 25"/>
                <a:gd name="T29" fmla="*/ 23 h 31"/>
                <a:gd name="T30" fmla="*/ 12 w 25"/>
                <a:gd name="T31" fmla="*/ 26 h 31"/>
                <a:gd name="T32" fmla="*/ 8 w 25"/>
                <a:gd name="T33" fmla="*/ 24 h 31"/>
                <a:gd name="T34" fmla="*/ 9 w 25"/>
                <a:gd name="T35" fmla="*/ 25 h 31"/>
                <a:gd name="T36" fmla="*/ 7 w 25"/>
                <a:gd name="T37" fmla="*/ 27 h 31"/>
                <a:gd name="T38" fmla="*/ 9 w 25"/>
                <a:gd name="T39" fmla="*/ 27 h 31"/>
                <a:gd name="T40" fmla="*/ 6 w 25"/>
                <a:gd name="T41" fmla="*/ 25 h 31"/>
                <a:gd name="T42" fmla="*/ 17 w 25"/>
                <a:gd name="T43" fmla="*/ 29 h 31"/>
                <a:gd name="T44" fmla="*/ 18 w 25"/>
                <a:gd name="T45" fmla="*/ 29 h 31"/>
                <a:gd name="T46" fmla="*/ 17 w 25"/>
                <a:gd name="T47" fmla="*/ 28 h 31"/>
                <a:gd name="T48" fmla="*/ 19 w 25"/>
                <a:gd name="T49" fmla="*/ 28 h 31"/>
                <a:gd name="T50" fmla="*/ 20 w 25"/>
                <a:gd name="T51" fmla="*/ 27 h 31"/>
                <a:gd name="T52" fmla="*/ 18 w 25"/>
                <a:gd name="T53" fmla="*/ 26 h 31"/>
                <a:gd name="T54" fmla="*/ 19 w 25"/>
                <a:gd name="T55" fmla="*/ 26 h 31"/>
                <a:gd name="T56" fmla="*/ 19 w 25"/>
                <a:gd name="T57" fmla="*/ 26 h 31"/>
                <a:gd name="T58" fmla="*/ 18 w 25"/>
                <a:gd name="T59" fmla="*/ 25 h 31"/>
                <a:gd name="T60" fmla="*/ 16 w 25"/>
                <a:gd name="T61" fmla="*/ 23 h 31"/>
                <a:gd name="T62" fmla="*/ 20 w 25"/>
                <a:gd name="T63" fmla="*/ 25 h 31"/>
                <a:gd name="T64" fmla="*/ 21 w 25"/>
                <a:gd name="T65" fmla="*/ 24 h 31"/>
                <a:gd name="T66" fmla="*/ 17 w 25"/>
                <a:gd name="T67" fmla="*/ 21 h 31"/>
                <a:gd name="T68" fmla="*/ 16 w 25"/>
                <a:gd name="T69" fmla="*/ 19 h 31"/>
                <a:gd name="T70" fmla="*/ 15 w 25"/>
                <a:gd name="T71" fmla="*/ 16 h 31"/>
                <a:gd name="T72" fmla="*/ 16 w 25"/>
                <a:gd name="T73" fmla="*/ 16 h 31"/>
                <a:gd name="T74" fmla="*/ 16 w 25"/>
                <a:gd name="T75" fmla="*/ 14 h 31"/>
                <a:gd name="T76" fmla="*/ 11 w 25"/>
                <a:gd name="T77" fmla="*/ 11 h 31"/>
                <a:gd name="T78" fmla="*/ 19 w 25"/>
                <a:gd name="T79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" h="31">
                  <a:moveTo>
                    <a:pt x="20" y="15"/>
                  </a:moveTo>
                  <a:cubicBezTo>
                    <a:pt x="20" y="14"/>
                    <a:pt x="19" y="13"/>
                    <a:pt x="16" y="10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1"/>
                    <a:pt x="15" y="8"/>
                    <a:pt x="12" y="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9"/>
                    <a:pt x="10" y="4"/>
                    <a:pt x="9" y="3"/>
                  </a:cubicBezTo>
                  <a:cubicBezTo>
                    <a:pt x="9" y="4"/>
                    <a:pt x="16" y="11"/>
                    <a:pt x="14" y="9"/>
                  </a:cubicBezTo>
                  <a:cubicBezTo>
                    <a:pt x="14" y="10"/>
                    <a:pt x="12" y="8"/>
                    <a:pt x="11" y="7"/>
                  </a:cubicBezTo>
                  <a:cubicBezTo>
                    <a:pt x="10" y="7"/>
                    <a:pt x="15" y="11"/>
                    <a:pt x="15" y="12"/>
                  </a:cubicBezTo>
                  <a:cubicBezTo>
                    <a:pt x="2" y="0"/>
                    <a:pt x="18" y="16"/>
                    <a:pt x="9" y="9"/>
                  </a:cubicBezTo>
                  <a:cubicBezTo>
                    <a:pt x="10" y="10"/>
                    <a:pt x="9" y="10"/>
                    <a:pt x="11" y="12"/>
                  </a:cubicBezTo>
                  <a:cubicBezTo>
                    <a:pt x="8" y="9"/>
                    <a:pt x="11" y="13"/>
                    <a:pt x="7" y="9"/>
                  </a:cubicBezTo>
                  <a:cubicBezTo>
                    <a:pt x="15" y="16"/>
                    <a:pt x="2" y="8"/>
                    <a:pt x="13" y="16"/>
                  </a:cubicBezTo>
                  <a:cubicBezTo>
                    <a:pt x="9" y="14"/>
                    <a:pt x="13" y="16"/>
                    <a:pt x="11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2"/>
                    <a:pt x="13" y="17"/>
                    <a:pt x="8" y="14"/>
                  </a:cubicBezTo>
                  <a:cubicBezTo>
                    <a:pt x="7" y="14"/>
                    <a:pt x="11" y="16"/>
                    <a:pt x="14" y="18"/>
                  </a:cubicBezTo>
                  <a:cubicBezTo>
                    <a:pt x="12" y="18"/>
                    <a:pt x="11" y="17"/>
                    <a:pt x="6" y="14"/>
                  </a:cubicBezTo>
                  <a:cubicBezTo>
                    <a:pt x="12" y="18"/>
                    <a:pt x="9" y="16"/>
                    <a:pt x="11" y="18"/>
                  </a:cubicBezTo>
                  <a:cubicBezTo>
                    <a:pt x="12" y="18"/>
                    <a:pt x="13" y="19"/>
                    <a:pt x="15" y="20"/>
                  </a:cubicBezTo>
                  <a:cubicBezTo>
                    <a:pt x="14" y="20"/>
                    <a:pt x="18" y="23"/>
                    <a:pt x="19" y="24"/>
                  </a:cubicBezTo>
                  <a:cubicBezTo>
                    <a:pt x="13" y="21"/>
                    <a:pt x="19" y="23"/>
                    <a:pt x="14" y="21"/>
                  </a:cubicBezTo>
                  <a:cubicBezTo>
                    <a:pt x="12" y="19"/>
                    <a:pt x="12" y="19"/>
                    <a:pt x="8" y="16"/>
                  </a:cubicBezTo>
                  <a:cubicBezTo>
                    <a:pt x="8" y="16"/>
                    <a:pt x="8" y="18"/>
                    <a:pt x="10" y="20"/>
                  </a:cubicBezTo>
                  <a:cubicBezTo>
                    <a:pt x="9" y="19"/>
                    <a:pt x="8" y="18"/>
                    <a:pt x="7" y="18"/>
                  </a:cubicBezTo>
                  <a:cubicBezTo>
                    <a:pt x="4" y="17"/>
                    <a:pt x="13" y="22"/>
                    <a:pt x="10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5" y="19"/>
                    <a:pt x="7" y="21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3" y="19"/>
                    <a:pt x="15" y="25"/>
                    <a:pt x="9" y="23"/>
                  </a:cubicBezTo>
                  <a:cubicBezTo>
                    <a:pt x="14" y="26"/>
                    <a:pt x="17" y="27"/>
                    <a:pt x="17" y="28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6" y="27"/>
                    <a:pt x="7" y="23"/>
                    <a:pt x="5" y="21"/>
                  </a:cubicBezTo>
                  <a:cubicBezTo>
                    <a:pt x="7" y="23"/>
                    <a:pt x="4" y="22"/>
                    <a:pt x="8" y="24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13" y="26"/>
                    <a:pt x="9" y="25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0" y="24"/>
                    <a:pt x="7" y="27"/>
                  </a:cubicBezTo>
                  <a:cubicBezTo>
                    <a:pt x="9" y="28"/>
                    <a:pt x="15" y="30"/>
                    <a:pt x="17" y="31"/>
                  </a:cubicBezTo>
                  <a:cubicBezTo>
                    <a:pt x="15" y="30"/>
                    <a:pt x="11" y="28"/>
                    <a:pt x="9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0" y="27"/>
                    <a:pt x="9" y="26"/>
                    <a:pt x="6" y="25"/>
                  </a:cubicBezTo>
                  <a:cubicBezTo>
                    <a:pt x="4" y="24"/>
                    <a:pt x="10" y="27"/>
                    <a:pt x="8" y="25"/>
                  </a:cubicBezTo>
                  <a:cubicBezTo>
                    <a:pt x="12" y="27"/>
                    <a:pt x="13" y="28"/>
                    <a:pt x="17" y="29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7" y="29"/>
                    <a:pt x="16" y="29"/>
                    <a:pt x="18" y="29"/>
                  </a:cubicBezTo>
                  <a:cubicBezTo>
                    <a:pt x="12" y="27"/>
                    <a:pt x="21" y="30"/>
                    <a:pt x="18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8" y="28"/>
                    <a:pt x="17" y="28"/>
                    <a:pt x="19" y="28"/>
                  </a:cubicBezTo>
                  <a:cubicBezTo>
                    <a:pt x="17" y="27"/>
                    <a:pt x="12" y="25"/>
                    <a:pt x="13" y="25"/>
                  </a:cubicBezTo>
                  <a:cubicBezTo>
                    <a:pt x="18" y="27"/>
                    <a:pt x="15" y="25"/>
                    <a:pt x="20" y="27"/>
                  </a:cubicBezTo>
                  <a:cubicBezTo>
                    <a:pt x="15" y="25"/>
                    <a:pt x="18" y="26"/>
                    <a:pt x="15" y="25"/>
                  </a:cubicBezTo>
                  <a:cubicBezTo>
                    <a:pt x="14" y="24"/>
                    <a:pt x="15" y="24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6" y="25"/>
                    <a:pt x="19" y="26"/>
                  </a:cubicBezTo>
                  <a:cubicBezTo>
                    <a:pt x="20" y="27"/>
                    <a:pt x="20" y="27"/>
                    <a:pt x="21" y="27"/>
                  </a:cubicBezTo>
                  <a:cubicBezTo>
                    <a:pt x="22" y="27"/>
                    <a:pt x="13" y="22"/>
                    <a:pt x="18" y="25"/>
                  </a:cubicBezTo>
                  <a:cubicBezTo>
                    <a:pt x="16" y="23"/>
                    <a:pt x="16" y="23"/>
                    <a:pt x="11" y="20"/>
                  </a:cubicBezTo>
                  <a:cubicBezTo>
                    <a:pt x="13" y="21"/>
                    <a:pt x="17" y="23"/>
                    <a:pt x="16" y="23"/>
                  </a:cubicBezTo>
                  <a:cubicBezTo>
                    <a:pt x="12" y="20"/>
                    <a:pt x="18" y="23"/>
                    <a:pt x="15" y="21"/>
                  </a:cubicBezTo>
                  <a:cubicBezTo>
                    <a:pt x="19" y="24"/>
                    <a:pt x="16" y="22"/>
                    <a:pt x="20" y="25"/>
                  </a:cubicBezTo>
                  <a:cubicBezTo>
                    <a:pt x="22" y="26"/>
                    <a:pt x="17" y="22"/>
                    <a:pt x="18" y="22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3"/>
                    <a:pt x="16" y="21"/>
                    <a:pt x="20" y="23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3"/>
                    <a:pt x="17" y="19"/>
                    <a:pt x="12" y="15"/>
                  </a:cubicBezTo>
                  <a:cubicBezTo>
                    <a:pt x="13" y="15"/>
                    <a:pt x="14" y="15"/>
                    <a:pt x="15" y="16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20" y="20"/>
                    <a:pt x="16" y="16"/>
                  </a:cubicBezTo>
                  <a:cubicBezTo>
                    <a:pt x="15" y="15"/>
                    <a:pt x="19" y="19"/>
                    <a:pt x="20" y="19"/>
                  </a:cubicBezTo>
                  <a:cubicBezTo>
                    <a:pt x="14" y="14"/>
                    <a:pt x="25" y="22"/>
                    <a:pt x="16" y="14"/>
                  </a:cubicBezTo>
                  <a:cubicBezTo>
                    <a:pt x="16" y="14"/>
                    <a:pt x="14" y="13"/>
                    <a:pt x="14" y="13"/>
                  </a:cubicBezTo>
                  <a:cubicBezTo>
                    <a:pt x="13" y="12"/>
                    <a:pt x="11" y="11"/>
                    <a:pt x="11" y="11"/>
                  </a:cubicBezTo>
                  <a:cubicBezTo>
                    <a:pt x="11" y="10"/>
                    <a:pt x="14" y="13"/>
                    <a:pt x="13" y="11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5" y="21"/>
                    <a:pt x="12" y="8"/>
                    <a:pt x="20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10"/>
            <p:cNvSpPr>
              <a:spLocks/>
            </p:cNvSpPr>
            <p:nvPr/>
          </p:nvSpPr>
          <p:spPr bwMode="auto">
            <a:xfrm>
              <a:off x="4622" y="2780"/>
              <a:ext cx="2" cy="1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1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Rectangle 411"/>
            <p:cNvSpPr>
              <a:spLocks noChangeArrowheads="1"/>
            </p:cNvSpPr>
            <p:nvPr/>
          </p:nvSpPr>
          <p:spPr bwMode="auto">
            <a:xfrm>
              <a:off x="4622" y="277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12"/>
            <p:cNvSpPr>
              <a:spLocks/>
            </p:cNvSpPr>
            <p:nvPr/>
          </p:nvSpPr>
          <p:spPr bwMode="auto">
            <a:xfrm>
              <a:off x="4623" y="2775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13"/>
            <p:cNvSpPr>
              <a:spLocks/>
            </p:cNvSpPr>
            <p:nvPr/>
          </p:nvSpPr>
          <p:spPr bwMode="auto">
            <a:xfrm>
              <a:off x="4622" y="27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14"/>
            <p:cNvSpPr>
              <a:spLocks/>
            </p:cNvSpPr>
            <p:nvPr/>
          </p:nvSpPr>
          <p:spPr bwMode="auto">
            <a:xfrm>
              <a:off x="4614" y="2758"/>
              <a:ext cx="13" cy="18"/>
            </a:xfrm>
            <a:custGeom>
              <a:avLst/>
              <a:gdLst>
                <a:gd name="T0" fmla="*/ 14 w 16"/>
                <a:gd name="T1" fmla="*/ 9 h 23"/>
                <a:gd name="T2" fmla="*/ 13 w 16"/>
                <a:gd name="T3" fmla="*/ 5 h 23"/>
                <a:gd name="T4" fmla="*/ 15 w 16"/>
                <a:gd name="T5" fmla="*/ 8 h 23"/>
                <a:gd name="T6" fmla="*/ 12 w 16"/>
                <a:gd name="T7" fmla="*/ 0 h 23"/>
                <a:gd name="T8" fmla="*/ 9 w 16"/>
                <a:gd name="T9" fmla="*/ 8 h 23"/>
                <a:gd name="T10" fmla="*/ 7 w 16"/>
                <a:gd name="T11" fmla="*/ 5 h 23"/>
                <a:gd name="T12" fmla="*/ 9 w 16"/>
                <a:gd name="T13" fmla="*/ 11 h 23"/>
                <a:gd name="T14" fmla="*/ 5 w 16"/>
                <a:gd name="T15" fmla="*/ 6 h 23"/>
                <a:gd name="T16" fmla="*/ 5 w 16"/>
                <a:gd name="T17" fmla="*/ 9 h 23"/>
                <a:gd name="T18" fmla="*/ 7 w 16"/>
                <a:gd name="T19" fmla="*/ 11 h 23"/>
                <a:gd name="T20" fmla="*/ 6 w 16"/>
                <a:gd name="T21" fmla="*/ 10 h 23"/>
                <a:gd name="T22" fmla="*/ 7 w 16"/>
                <a:gd name="T23" fmla="*/ 11 h 23"/>
                <a:gd name="T24" fmla="*/ 6 w 16"/>
                <a:gd name="T25" fmla="*/ 12 h 23"/>
                <a:gd name="T26" fmla="*/ 6 w 16"/>
                <a:gd name="T27" fmla="*/ 11 h 23"/>
                <a:gd name="T28" fmla="*/ 6 w 16"/>
                <a:gd name="T29" fmla="*/ 13 h 23"/>
                <a:gd name="T30" fmla="*/ 4 w 16"/>
                <a:gd name="T31" fmla="*/ 10 h 23"/>
                <a:gd name="T32" fmla="*/ 7 w 16"/>
                <a:gd name="T33" fmla="*/ 15 h 23"/>
                <a:gd name="T34" fmla="*/ 9 w 16"/>
                <a:gd name="T35" fmla="*/ 18 h 23"/>
                <a:gd name="T36" fmla="*/ 8 w 16"/>
                <a:gd name="T37" fmla="*/ 15 h 23"/>
                <a:gd name="T38" fmla="*/ 8 w 16"/>
                <a:gd name="T39" fmla="*/ 15 h 23"/>
                <a:gd name="T40" fmla="*/ 7 w 16"/>
                <a:gd name="T41" fmla="*/ 13 h 23"/>
                <a:gd name="T42" fmla="*/ 11 w 16"/>
                <a:gd name="T43" fmla="*/ 18 h 23"/>
                <a:gd name="T44" fmla="*/ 14 w 16"/>
                <a:gd name="T45" fmla="*/ 20 h 23"/>
                <a:gd name="T46" fmla="*/ 14 w 16"/>
                <a:gd name="T47" fmla="*/ 20 h 23"/>
                <a:gd name="T48" fmla="*/ 13 w 16"/>
                <a:gd name="T49" fmla="*/ 18 h 23"/>
                <a:gd name="T50" fmla="*/ 11 w 16"/>
                <a:gd name="T51" fmla="*/ 16 h 23"/>
                <a:gd name="T52" fmla="*/ 7 w 16"/>
                <a:gd name="T53" fmla="*/ 11 h 23"/>
                <a:gd name="T54" fmla="*/ 8 w 16"/>
                <a:gd name="T55" fmla="*/ 11 h 23"/>
                <a:gd name="T56" fmla="*/ 11 w 16"/>
                <a:gd name="T57" fmla="*/ 15 h 23"/>
                <a:gd name="T58" fmla="*/ 10 w 16"/>
                <a:gd name="T59" fmla="*/ 13 h 23"/>
                <a:gd name="T60" fmla="*/ 14 w 16"/>
                <a:gd name="T61" fmla="*/ 18 h 23"/>
                <a:gd name="T62" fmla="*/ 10 w 16"/>
                <a:gd name="T63" fmla="*/ 13 h 23"/>
                <a:gd name="T64" fmla="*/ 12 w 16"/>
                <a:gd name="T65" fmla="*/ 11 h 23"/>
                <a:gd name="T66" fmla="*/ 13 w 16"/>
                <a:gd name="T67" fmla="*/ 14 h 23"/>
                <a:gd name="T68" fmla="*/ 11 w 16"/>
                <a:gd name="T69" fmla="*/ 10 h 23"/>
                <a:gd name="T70" fmla="*/ 14 w 16"/>
                <a:gd name="T71" fmla="*/ 11 h 23"/>
                <a:gd name="T72" fmla="*/ 12 w 16"/>
                <a:gd name="T73" fmla="*/ 9 h 23"/>
                <a:gd name="T74" fmla="*/ 14 w 16"/>
                <a:gd name="T75" fmla="*/ 9 h 23"/>
                <a:gd name="T76" fmla="*/ 14 w 16"/>
                <a:gd name="T77" fmla="*/ 9 h 23"/>
                <a:gd name="T78" fmla="*/ 11 w 16"/>
                <a:gd name="T79" fmla="*/ 3 h 23"/>
                <a:gd name="T80" fmla="*/ 14 w 16"/>
                <a:gd name="T81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" h="23">
                  <a:moveTo>
                    <a:pt x="14" y="9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4" y="7"/>
                    <a:pt x="13" y="4"/>
                    <a:pt x="15" y="8"/>
                  </a:cubicBezTo>
                  <a:cubicBezTo>
                    <a:pt x="12" y="3"/>
                    <a:pt x="16" y="7"/>
                    <a:pt x="12" y="0"/>
                  </a:cubicBezTo>
                  <a:cubicBezTo>
                    <a:pt x="11" y="3"/>
                    <a:pt x="6" y="1"/>
                    <a:pt x="9" y="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1"/>
                    <a:pt x="2" y="0"/>
                    <a:pt x="9" y="11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5"/>
                    <a:pt x="10" y="14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3"/>
                    <a:pt x="8" y="13"/>
                    <a:pt x="6" y="12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9"/>
                    <a:pt x="7" y="13"/>
                    <a:pt x="6" y="13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5" y="12"/>
                    <a:pt x="0" y="8"/>
                    <a:pt x="7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12" y="20"/>
                    <a:pt x="9" y="17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" y="8"/>
                    <a:pt x="9" y="16"/>
                    <a:pt x="7" y="13"/>
                  </a:cubicBezTo>
                  <a:cubicBezTo>
                    <a:pt x="10" y="16"/>
                    <a:pt x="9" y="16"/>
                    <a:pt x="11" y="18"/>
                  </a:cubicBezTo>
                  <a:cubicBezTo>
                    <a:pt x="16" y="23"/>
                    <a:pt x="8" y="13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4" y="19"/>
                    <a:pt x="13" y="18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8" y="12"/>
                    <a:pt x="7" y="11"/>
                  </a:cubicBezTo>
                  <a:cubicBezTo>
                    <a:pt x="10" y="14"/>
                    <a:pt x="6" y="9"/>
                    <a:pt x="8" y="11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2" y="16"/>
                    <a:pt x="14" y="18"/>
                  </a:cubicBezTo>
                  <a:cubicBezTo>
                    <a:pt x="12" y="15"/>
                    <a:pt x="12" y="16"/>
                    <a:pt x="10" y="13"/>
                  </a:cubicBezTo>
                  <a:cubicBezTo>
                    <a:pt x="13" y="16"/>
                    <a:pt x="13" y="14"/>
                    <a:pt x="12" y="11"/>
                  </a:cubicBezTo>
                  <a:cubicBezTo>
                    <a:pt x="12" y="12"/>
                    <a:pt x="14" y="14"/>
                    <a:pt x="13" y="14"/>
                  </a:cubicBezTo>
                  <a:cubicBezTo>
                    <a:pt x="14" y="15"/>
                    <a:pt x="13" y="13"/>
                    <a:pt x="11" y="10"/>
                  </a:cubicBezTo>
                  <a:cubicBezTo>
                    <a:pt x="10" y="8"/>
                    <a:pt x="12" y="9"/>
                    <a:pt x="14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0" y="5"/>
                    <a:pt x="15" y="12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0" y="2"/>
                    <a:pt x="11" y="3"/>
                  </a:cubicBezTo>
                  <a:cubicBezTo>
                    <a:pt x="13" y="6"/>
                    <a:pt x="13" y="6"/>
                    <a:pt x="14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15"/>
            <p:cNvSpPr>
              <a:spLocks/>
            </p:cNvSpPr>
            <p:nvPr/>
          </p:nvSpPr>
          <p:spPr bwMode="auto">
            <a:xfrm>
              <a:off x="4623" y="2757"/>
              <a:ext cx="3" cy="6"/>
            </a:xfrm>
            <a:custGeom>
              <a:avLst/>
              <a:gdLst>
                <a:gd name="T0" fmla="*/ 2 w 4"/>
                <a:gd name="T1" fmla="*/ 3 h 7"/>
                <a:gd name="T2" fmla="*/ 4 w 4"/>
                <a:gd name="T3" fmla="*/ 7 h 7"/>
                <a:gd name="T4" fmla="*/ 1 w 4"/>
                <a:gd name="T5" fmla="*/ 0 h 7"/>
                <a:gd name="T6" fmla="*/ 1 w 4"/>
                <a:gd name="T7" fmla="*/ 2 h 7"/>
                <a:gd name="T8" fmla="*/ 2 w 4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" y="3"/>
                    <a:pt x="1" y="0"/>
                  </a:cubicBezTo>
                  <a:cubicBezTo>
                    <a:pt x="1" y="1"/>
                    <a:pt x="0" y="0"/>
                    <a:pt x="1" y="2"/>
                  </a:cubicBezTo>
                  <a:cubicBezTo>
                    <a:pt x="2" y="2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16"/>
            <p:cNvSpPr>
              <a:spLocks/>
            </p:cNvSpPr>
            <p:nvPr/>
          </p:nvSpPr>
          <p:spPr bwMode="auto">
            <a:xfrm>
              <a:off x="4623" y="2749"/>
              <a:ext cx="8" cy="16"/>
            </a:xfrm>
            <a:custGeom>
              <a:avLst/>
              <a:gdLst>
                <a:gd name="T0" fmla="*/ 6 w 10"/>
                <a:gd name="T1" fmla="*/ 10 h 20"/>
                <a:gd name="T2" fmla="*/ 5 w 10"/>
                <a:gd name="T3" fmla="*/ 7 h 20"/>
                <a:gd name="T4" fmla="*/ 2 w 10"/>
                <a:gd name="T5" fmla="*/ 7 h 20"/>
                <a:gd name="T6" fmla="*/ 4 w 10"/>
                <a:gd name="T7" fmla="*/ 13 h 20"/>
                <a:gd name="T8" fmla="*/ 2 w 10"/>
                <a:gd name="T9" fmla="*/ 10 h 20"/>
                <a:gd name="T10" fmla="*/ 4 w 10"/>
                <a:gd name="T11" fmla="*/ 14 h 20"/>
                <a:gd name="T12" fmla="*/ 3 w 10"/>
                <a:gd name="T13" fmla="*/ 12 h 20"/>
                <a:gd name="T14" fmla="*/ 4 w 10"/>
                <a:gd name="T15" fmla="*/ 15 h 20"/>
                <a:gd name="T16" fmla="*/ 4 w 10"/>
                <a:gd name="T17" fmla="*/ 14 h 20"/>
                <a:gd name="T18" fmla="*/ 5 w 10"/>
                <a:gd name="T19" fmla="*/ 16 h 20"/>
                <a:gd name="T20" fmla="*/ 4 w 10"/>
                <a:gd name="T21" fmla="*/ 10 h 20"/>
                <a:gd name="T22" fmla="*/ 6 w 10"/>
                <a:gd name="T23" fmla="*/ 16 h 20"/>
                <a:gd name="T24" fmla="*/ 8 w 10"/>
                <a:gd name="T25" fmla="*/ 17 h 20"/>
                <a:gd name="T26" fmla="*/ 7 w 10"/>
                <a:gd name="T27" fmla="*/ 15 h 20"/>
                <a:gd name="T28" fmla="*/ 5 w 10"/>
                <a:gd name="T29" fmla="*/ 11 h 20"/>
                <a:gd name="T30" fmla="*/ 8 w 10"/>
                <a:gd name="T31" fmla="*/ 17 h 20"/>
                <a:gd name="T32" fmla="*/ 9 w 10"/>
                <a:gd name="T33" fmla="*/ 13 h 20"/>
                <a:gd name="T34" fmla="*/ 7 w 10"/>
                <a:gd name="T35" fmla="*/ 6 h 20"/>
                <a:gd name="T36" fmla="*/ 9 w 10"/>
                <a:gd name="T37" fmla="*/ 11 h 20"/>
                <a:gd name="T38" fmla="*/ 9 w 10"/>
                <a:gd name="T39" fmla="*/ 12 h 20"/>
                <a:gd name="T40" fmla="*/ 7 w 10"/>
                <a:gd name="T41" fmla="*/ 3 h 20"/>
                <a:gd name="T42" fmla="*/ 6 w 10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20">
                  <a:moveTo>
                    <a:pt x="6" y="10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8"/>
                    <a:pt x="4" y="10"/>
                    <a:pt x="2" y="7"/>
                  </a:cubicBezTo>
                  <a:cubicBezTo>
                    <a:pt x="1" y="6"/>
                    <a:pt x="4" y="12"/>
                    <a:pt x="4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0" y="8"/>
                    <a:pt x="4" y="14"/>
                  </a:cubicBezTo>
                  <a:cubicBezTo>
                    <a:pt x="4" y="15"/>
                    <a:pt x="2" y="11"/>
                    <a:pt x="3" y="1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20"/>
                    <a:pt x="2" y="8"/>
                    <a:pt x="4" y="10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6" y="14"/>
                    <a:pt x="8" y="17"/>
                  </a:cubicBezTo>
                  <a:cubicBezTo>
                    <a:pt x="8" y="17"/>
                    <a:pt x="7" y="14"/>
                    <a:pt x="7" y="15"/>
                  </a:cubicBezTo>
                  <a:cubicBezTo>
                    <a:pt x="7" y="15"/>
                    <a:pt x="6" y="13"/>
                    <a:pt x="5" y="11"/>
                  </a:cubicBezTo>
                  <a:cubicBezTo>
                    <a:pt x="4" y="7"/>
                    <a:pt x="7" y="15"/>
                    <a:pt x="8" y="17"/>
                  </a:cubicBezTo>
                  <a:cubicBezTo>
                    <a:pt x="7" y="13"/>
                    <a:pt x="7" y="9"/>
                    <a:pt x="9" y="13"/>
                  </a:cubicBezTo>
                  <a:cubicBezTo>
                    <a:pt x="7" y="10"/>
                    <a:pt x="7" y="6"/>
                    <a:pt x="7" y="6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10" y="13"/>
                    <a:pt x="9" y="12"/>
                  </a:cubicBezTo>
                  <a:cubicBezTo>
                    <a:pt x="8" y="9"/>
                    <a:pt x="7" y="5"/>
                    <a:pt x="7" y="3"/>
                  </a:cubicBezTo>
                  <a:cubicBezTo>
                    <a:pt x="5" y="0"/>
                    <a:pt x="7" y="11"/>
                    <a:pt x="6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417"/>
            <p:cNvSpPr>
              <a:spLocks/>
            </p:cNvSpPr>
            <p:nvPr/>
          </p:nvSpPr>
          <p:spPr bwMode="auto">
            <a:xfrm>
              <a:off x="4627" y="2754"/>
              <a:ext cx="1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418"/>
            <p:cNvSpPr>
              <a:spLocks/>
            </p:cNvSpPr>
            <p:nvPr/>
          </p:nvSpPr>
          <p:spPr bwMode="auto">
            <a:xfrm>
              <a:off x="5094" y="313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419"/>
            <p:cNvSpPr>
              <a:spLocks/>
            </p:cNvSpPr>
            <p:nvPr/>
          </p:nvSpPr>
          <p:spPr bwMode="auto">
            <a:xfrm>
              <a:off x="5094" y="3130"/>
              <a:ext cx="8" cy="11"/>
            </a:xfrm>
            <a:custGeom>
              <a:avLst/>
              <a:gdLst>
                <a:gd name="T0" fmla="*/ 9 w 9"/>
                <a:gd name="T1" fmla="*/ 14 h 14"/>
                <a:gd name="T2" fmla="*/ 8 w 9"/>
                <a:gd name="T3" fmla="*/ 12 h 14"/>
                <a:gd name="T4" fmla="*/ 0 w 9"/>
                <a:gd name="T5" fmla="*/ 0 h 14"/>
                <a:gd name="T6" fmla="*/ 4 w 9"/>
                <a:gd name="T7" fmla="*/ 8 h 14"/>
                <a:gd name="T8" fmla="*/ 3 w 9"/>
                <a:gd name="T9" fmla="*/ 5 h 14"/>
                <a:gd name="T10" fmla="*/ 6 w 9"/>
                <a:gd name="T11" fmla="*/ 11 h 14"/>
                <a:gd name="T12" fmla="*/ 6 w 9"/>
                <a:gd name="T13" fmla="*/ 10 h 14"/>
                <a:gd name="T14" fmla="*/ 9 w 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4">
                  <a:moveTo>
                    <a:pt x="9" y="14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3" y="3"/>
                    <a:pt x="4" y="6"/>
                    <a:pt x="0" y="0"/>
                  </a:cubicBezTo>
                  <a:cubicBezTo>
                    <a:pt x="1" y="1"/>
                    <a:pt x="2" y="5"/>
                    <a:pt x="4" y="8"/>
                  </a:cubicBezTo>
                  <a:cubicBezTo>
                    <a:pt x="4" y="8"/>
                    <a:pt x="2" y="4"/>
                    <a:pt x="3" y="5"/>
                  </a:cubicBezTo>
                  <a:cubicBezTo>
                    <a:pt x="5" y="8"/>
                    <a:pt x="4" y="7"/>
                    <a:pt x="6" y="11"/>
                  </a:cubicBezTo>
                  <a:cubicBezTo>
                    <a:pt x="8" y="13"/>
                    <a:pt x="5" y="9"/>
                    <a:pt x="6" y="10"/>
                  </a:cubicBezTo>
                  <a:lnTo>
                    <a:pt x="9" y="1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420"/>
            <p:cNvSpPr>
              <a:spLocks/>
            </p:cNvSpPr>
            <p:nvPr/>
          </p:nvSpPr>
          <p:spPr bwMode="auto">
            <a:xfrm>
              <a:off x="5098" y="3134"/>
              <a:ext cx="1" cy="3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421"/>
            <p:cNvSpPr>
              <a:spLocks/>
            </p:cNvSpPr>
            <p:nvPr/>
          </p:nvSpPr>
          <p:spPr bwMode="auto">
            <a:xfrm>
              <a:off x="5096" y="3131"/>
              <a:ext cx="3" cy="5"/>
            </a:xfrm>
            <a:custGeom>
              <a:avLst/>
              <a:gdLst>
                <a:gd name="T0" fmla="*/ 1 w 4"/>
                <a:gd name="T1" fmla="*/ 3 h 6"/>
                <a:gd name="T2" fmla="*/ 4 w 4"/>
                <a:gd name="T3" fmla="*/ 6 h 6"/>
                <a:gd name="T4" fmla="*/ 0 w 4"/>
                <a:gd name="T5" fmla="*/ 0 h 6"/>
                <a:gd name="T6" fmla="*/ 1 w 4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cubicBezTo>
                    <a:pt x="2" y="3"/>
                    <a:pt x="3" y="6"/>
                    <a:pt x="4" y="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422"/>
            <p:cNvSpPr>
              <a:spLocks/>
            </p:cNvSpPr>
            <p:nvPr/>
          </p:nvSpPr>
          <p:spPr bwMode="auto">
            <a:xfrm>
              <a:off x="5097" y="3131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423"/>
            <p:cNvSpPr>
              <a:spLocks/>
            </p:cNvSpPr>
            <p:nvPr/>
          </p:nvSpPr>
          <p:spPr bwMode="auto">
            <a:xfrm>
              <a:off x="5097" y="3131"/>
              <a:ext cx="5" cy="8"/>
            </a:xfrm>
            <a:custGeom>
              <a:avLst/>
              <a:gdLst>
                <a:gd name="T0" fmla="*/ 1 w 6"/>
                <a:gd name="T1" fmla="*/ 1 h 10"/>
                <a:gd name="T2" fmla="*/ 1 w 6"/>
                <a:gd name="T3" fmla="*/ 2 h 10"/>
                <a:gd name="T4" fmla="*/ 1 w 6"/>
                <a:gd name="T5" fmla="*/ 2 h 10"/>
                <a:gd name="T6" fmla="*/ 4 w 6"/>
                <a:gd name="T7" fmla="*/ 7 h 10"/>
                <a:gd name="T8" fmla="*/ 3 w 6"/>
                <a:gd name="T9" fmla="*/ 7 h 10"/>
                <a:gd name="T10" fmla="*/ 6 w 6"/>
                <a:gd name="T11" fmla="*/ 10 h 10"/>
                <a:gd name="T12" fmla="*/ 1 w 6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1" y="1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4"/>
                    <a:pt x="5" y="8"/>
                    <a:pt x="4" y="7"/>
                  </a:cubicBezTo>
                  <a:cubicBezTo>
                    <a:pt x="4" y="8"/>
                    <a:pt x="2" y="4"/>
                    <a:pt x="3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424"/>
            <p:cNvSpPr>
              <a:spLocks/>
            </p:cNvSpPr>
            <p:nvPr/>
          </p:nvSpPr>
          <p:spPr bwMode="auto">
            <a:xfrm>
              <a:off x="5098" y="313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425"/>
            <p:cNvSpPr>
              <a:spLocks/>
            </p:cNvSpPr>
            <p:nvPr/>
          </p:nvSpPr>
          <p:spPr bwMode="auto">
            <a:xfrm>
              <a:off x="5098" y="3132"/>
              <a:ext cx="1" cy="3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0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lnTo>
                    <a:pt x="0" y="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426"/>
            <p:cNvSpPr>
              <a:spLocks/>
            </p:cNvSpPr>
            <p:nvPr/>
          </p:nvSpPr>
          <p:spPr bwMode="auto">
            <a:xfrm>
              <a:off x="5098" y="3131"/>
              <a:ext cx="5" cy="9"/>
            </a:xfrm>
            <a:custGeom>
              <a:avLst/>
              <a:gdLst>
                <a:gd name="T0" fmla="*/ 1 w 7"/>
                <a:gd name="T1" fmla="*/ 1 h 11"/>
                <a:gd name="T2" fmla="*/ 2 w 7"/>
                <a:gd name="T3" fmla="*/ 5 h 11"/>
                <a:gd name="T4" fmla="*/ 7 w 7"/>
                <a:gd name="T5" fmla="*/ 11 h 11"/>
                <a:gd name="T6" fmla="*/ 6 w 7"/>
                <a:gd name="T7" fmla="*/ 9 h 11"/>
                <a:gd name="T8" fmla="*/ 1 w 7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1">
                  <a:moveTo>
                    <a:pt x="1" y="1"/>
                  </a:moveTo>
                  <a:cubicBezTo>
                    <a:pt x="4" y="6"/>
                    <a:pt x="0" y="0"/>
                    <a:pt x="2" y="5"/>
                  </a:cubicBezTo>
                  <a:cubicBezTo>
                    <a:pt x="3" y="4"/>
                    <a:pt x="5" y="8"/>
                    <a:pt x="7" y="11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7"/>
                    <a:pt x="2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427"/>
            <p:cNvSpPr>
              <a:spLocks/>
            </p:cNvSpPr>
            <p:nvPr/>
          </p:nvSpPr>
          <p:spPr bwMode="auto">
            <a:xfrm>
              <a:off x="5105" y="314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428"/>
            <p:cNvSpPr>
              <a:spLocks/>
            </p:cNvSpPr>
            <p:nvPr/>
          </p:nvSpPr>
          <p:spPr bwMode="auto">
            <a:xfrm>
              <a:off x="5100" y="3133"/>
              <a:ext cx="8" cy="12"/>
            </a:xfrm>
            <a:custGeom>
              <a:avLst/>
              <a:gdLst>
                <a:gd name="T0" fmla="*/ 2 w 10"/>
                <a:gd name="T1" fmla="*/ 1 h 14"/>
                <a:gd name="T2" fmla="*/ 5 w 10"/>
                <a:gd name="T3" fmla="*/ 7 h 14"/>
                <a:gd name="T4" fmla="*/ 3 w 10"/>
                <a:gd name="T5" fmla="*/ 3 h 14"/>
                <a:gd name="T6" fmla="*/ 4 w 10"/>
                <a:gd name="T7" fmla="*/ 5 h 14"/>
                <a:gd name="T8" fmla="*/ 1 w 10"/>
                <a:gd name="T9" fmla="*/ 0 h 14"/>
                <a:gd name="T10" fmla="*/ 3 w 10"/>
                <a:gd name="T11" fmla="*/ 5 h 14"/>
                <a:gd name="T12" fmla="*/ 1 w 10"/>
                <a:gd name="T13" fmla="*/ 2 h 14"/>
                <a:gd name="T14" fmla="*/ 4 w 10"/>
                <a:gd name="T15" fmla="*/ 7 h 14"/>
                <a:gd name="T16" fmla="*/ 4 w 10"/>
                <a:gd name="T17" fmla="*/ 7 h 14"/>
                <a:gd name="T18" fmla="*/ 6 w 10"/>
                <a:gd name="T19" fmla="*/ 10 h 14"/>
                <a:gd name="T20" fmla="*/ 10 w 10"/>
                <a:gd name="T21" fmla="*/ 13 h 14"/>
                <a:gd name="T22" fmla="*/ 2 w 10"/>
                <a:gd name="T2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4">
                  <a:moveTo>
                    <a:pt x="2" y="1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4" y="5"/>
                    <a:pt x="3" y="3"/>
                    <a:pt x="3" y="3"/>
                  </a:cubicBezTo>
                  <a:cubicBezTo>
                    <a:pt x="2" y="2"/>
                    <a:pt x="4" y="6"/>
                    <a:pt x="4" y="5"/>
                  </a:cubicBezTo>
                  <a:cubicBezTo>
                    <a:pt x="0" y="0"/>
                    <a:pt x="4" y="5"/>
                    <a:pt x="1" y="0"/>
                  </a:cubicBezTo>
                  <a:cubicBezTo>
                    <a:pt x="1" y="0"/>
                    <a:pt x="1" y="1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9"/>
                    <a:pt x="2" y="3"/>
                    <a:pt x="4" y="7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9"/>
                    <a:pt x="10" y="14"/>
                    <a:pt x="10" y="13"/>
                  </a:cubicBezTo>
                  <a:cubicBezTo>
                    <a:pt x="10" y="13"/>
                    <a:pt x="4" y="4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429"/>
            <p:cNvSpPr>
              <a:spLocks/>
            </p:cNvSpPr>
            <p:nvPr/>
          </p:nvSpPr>
          <p:spPr bwMode="auto">
            <a:xfrm>
              <a:off x="5105" y="3138"/>
              <a:ext cx="2" cy="2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430"/>
            <p:cNvSpPr>
              <a:spLocks/>
            </p:cNvSpPr>
            <p:nvPr/>
          </p:nvSpPr>
          <p:spPr bwMode="auto">
            <a:xfrm>
              <a:off x="5102" y="3131"/>
              <a:ext cx="8" cy="14"/>
            </a:xfrm>
            <a:custGeom>
              <a:avLst/>
              <a:gdLst>
                <a:gd name="T0" fmla="*/ 0 w 10"/>
                <a:gd name="T1" fmla="*/ 1 h 16"/>
                <a:gd name="T2" fmla="*/ 2 w 10"/>
                <a:gd name="T3" fmla="*/ 5 h 16"/>
                <a:gd name="T4" fmla="*/ 1 w 10"/>
                <a:gd name="T5" fmla="*/ 2 h 16"/>
                <a:gd name="T6" fmla="*/ 3 w 10"/>
                <a:gd name="T7" fmla="*/ 7 h 16"/>
                <a:gd name="T8" fmla="*/ 2 w 10"/>
                <a:gd name="T9" fmla="*/ 4 h 16"/>
                <a:gd name="T10" fmla="*/ 7 w 10"/>
                <a:gd name="T11" fmla="*/ 12 h 16"/>
                <a:gd name="T12" fmla="*/ 6 w 10"/>
                <a:gd name="T13" fmla="*/ 10 h 16"/>
                <a:gd name="T14" fmla="*/ 6 w 10"/>
                <a:gd name="T15" fmla="*/ 9 h 16"/>
                <a:gd name="T16" fmla="*/ 5 w 10"/>
                <a:gd name="T17" fmla="*/ 7 h 16"/>
                <a:gd name="T18" fmla="*/ 4 w 10"/>
                <a:gd name="T19" fmla="*/ 5 h 16"/>
                <a:gd name="T20" fmla="*/ 0 w 10"/>
                <a:gd name="T2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3"/>
                    <a:pt x="1" y="2"/>
                  </a:cubicBezTo>
                  <a:cubicBezTo>
                    <a:pt x="1" y="4"/>
                    <a:pt x="3" y="6"/>
                    <a:pt x="3" y="7"/>
                  </a:cubicBezTo>
                  <a:cubicBezTo>
                    <a:pt x="7" y="12"/>
                    <a:pt x="3" y="5"/>
                    <a:pt x="2" y="4"/>
                  </a:cubicBezTo>
                  <a:cubicBezTo>
                    <a:pt x="4" y="6"/>
                    <a:pt x="4" y="7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10" y="16"/>
                    <a:pt x="7" y="10"/>
                    <a:pt x="6" y="9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31"/>
            <p:cNvSpPr>
              <a:spLocks/>
            </p:cNvSpPr>
            <p:nvPr/>
          </p:nvSpPr>
          <p:spPr bwMode="auto">
            <a:xfrm>
              <a:off x="5101" y="313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32"/>
            <p:cNvSpPr>
              <a:spLocks/>
            </p:cNvSpPr>
            <p:nvPr/>
          </p:nvSpPr>
          <p:spPr bwMode="auto">
            <a:xfrm>
              <a:off x="5107" y="31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33"/>
            <p:cNvSpPr>
              <a:spLocks/>
            </p:cNvSpPr>
            <p:nvPr/>
          </p:nvSpPr>
          <p:spPr bwMode="auto">
            <a:xfrm>
              <a:off x="5103" y="3132"/>
              <a:ext cx="1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4"/>
            <p:cNvSpPr>
              <a:spLocks/>
            </p:cNvSpPr>
            <p:nvPr/>
          </p:nvSpPr>
          <p:spPr bwMode="auto">
            <a:xfrm>
              <a:off x="5102" y="3125"/>
              <a:ext cx="14" cy="16"/>
            </a:xfrm>
            <a:custGeom>
              <a:avLst/>
              <a:gdLst>
                <a:gd name="T0" fmla="*/ 17 w 18"/>
                <a:gd name="T1" fmla="*/ 11 h 20"/>
                <a:gd name="T2" fmla="*/ 15 w 18"/>
                <a:gd name="T3" fmla="*/ 9 h 20"/>
                <a:gd name="T4" fmla="*/ 12 w 18"/>
                <a:gd name="T5" fmla="*/ 5 h 20"/>
                <a:gd name="T6" fmla="*/ 8 w 18"/>
                <a:gd name="T7" fmla="*/ 0 h 20"/>
                <a:gd name="T8" fmla="*/ 9 w 18"/>
                <a:gd name="T9" fmla="*/ 3 h 20"/>
                <a:gd name="T10" fmla="*/ 7 w 18"/>
                <a:gd name="T11" fmla="*/ 0 h 20"/>
                <a:gd name="T12" fmla="*/ 7 w 18"/>
                <a:gd name="T13" fmla="*/ 3 h 20"/>
                <a:gd name="T14" fmla="*/ 7 w 18"/>
                <a:gd name="T15" fmla="*/ 5 h 20"/>
                <a:gd name="T16" fmla="*/ 3 w 18"/>
                <a:gd name="T17" fmla="*/ 6 h 20"/>
                <a:gd name="T18" fmla="*/ 6 w 18"/>
                <a:gd name="T19" fmla="*/ 12 h 20"/>
                <a:gd name="T20" fmla="*/ 4 w 18"/>
                <a:gd name="T21" fmla="*/ 8 h 20"/>
                <a:gd name="T22" fmla="*/ 4 w 18"/>
                <a:gd name="T23" fmla="*/ 8 h 20"/>
                <a:gd name="T24" fmla="*/ 2 w 18"/>
                <a:gd name="T25" fmla="*/ 8 h 20"/>
                <a:gd name="T26" fmla="*/ 6 w 18"/>
                <a:gd name="T27" fmla="*/ 14 h 20"/>
                <a:gd name="T28" fmla="*/ 1 w 18"/>
                <a:gd name="T29" fmla="*/ 8 h 20"/>
                <a:gd name="T30" fmla="*/ 4 w 18"/>
                <a:gd name="T31" fmla="*/ 12 h 20"/>
                <a:gd name="T32" fmla="*/ 7 w 18"/>
                <a:gd name="T33" fmla="*/ 16 h 20"/>
                <a:gd name="T34" fmla="*/ 8 w 18"/>
                <a:gd name="T35" fmla="*/ 19 h 20"/>
                <a:gd name="T36" fmla="*/ 6 w 18"/>
                <a:gd name="T37" fmla="*/ 10 h 20"/>
                <a:gd name="T38" fmla="*/ 8 w 18"/>
                <a:gd name="T39" fmla="*/ 13 h 20"/>
                <a:gd name="T40" fmla="*/ 12 w 18"/>
                <a:gd name="T41" fmla="*/ 15 h 20"/>
                <a:gd name="T42" fmla="*/ 8 w 18"/>
                <a:gd name="T43" fmla="*/ 9 h 20"/>
                <a:gd name="T44" fmla="*/ 10 w 18"/>
                <a:gd name="T45" fmla="*/ 11 h 20"/>
                <a:gd name="T46" fmla="*/ 8 w 18"/>
                <a:gd name="T47" fmla="*/ 9 h 20"/>
                <a:gd name="T48" fmla="*/ 11 w 18"/>
                <a:gd name="T49" fmla="*/ 11 h 20"/>
                <a:gd name="T50" fmla="*/ 7 w 18"/>
                <a:gd name="T51" fmla="*/ 5 h 20"/>
                <a:gd name="T52" fmla="*/ 14 w 18"/>
                <a:gd name="T53" fmla="*/ 13 h 20"/>
                <a:gd name="T54" fmla="*/ 12 w 18"/>
                <a:gd name="T55" fmla="*/ 10 h 20"/>
                <a:gd name="T56" fmla="*/ 10 w 18"/>
                <a:gd name="T57" fmla="*/ 7 h 20"/>
                <a:gd name="T58" fmla="*/ 14 w 18"/>
                <a:gd name="T59" fmla="*/ 13 h 20"/>
                <a:gd name="T60" fmla="*/ 12 w 18"/>
                <a:gd name="T61" fmla="*/ 8 h 20"/>
                <a:gd name="T62" fmla="*/ 10 w 18"/>
                <a:gd name="T63" fmla="*/ 5 h 20"/>
                <a:gd name="T64" fmla="*/ 12 w 18"/>
                <a:gd name="T65" fmla="*/ 6 h 20"/>
                <a:gd name="T66" fmla="*/ 15 w 18"/>
                <a:gd name="T67" fmla="*/ 12 h 20"/>
                <a:gd name="T68" fmla="*/ 18 w 18"/>
                <a:gd name="T69" fmla="*/ 14 h 20"/>
                <a:gd name="T70" fmla="*/ 13 w 18"/>
                <a:gd name="T71" fmla="*/ 7 h 20"/>
                <a:gd name="T72" fmla="*/ 17 w 18"/>
                <a:gd name="T7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" h="20">
                  <a:moveTo>
                    <a:pt x="17" y="11"/>
                  </a:moveTo>
                  <a:cubicBezTo>
                    <a:pt x="15" y="9"/>
                    <a:pt x="15" y="8"/>
                    <a:pt x="15" y="9"/>
                  </a:cubicBezTo>
                  <a:cubicBezTo>
                    <a:pt x="13" y="6"/>
                    <a:pt x="13" y="7"/>
                    <a:pt x="12" y="5"/>
                  </a:cubicBezTo>
                  <a:cubicBezTo>
                    <a:pt x="11" y="4"/>
                    <a:pt x="10" y="2"/>
                    <a:pt x="8" y="0"/>
                  </a:cubicBezTo>
                  <a:cubicBezTo>
                    <a:pt x="7" y="0"/>
                    <a:pt x="10" y="3"/>
                    <a:pt x="9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9" y="5"/>
                    <a:pt x="7" y="3"/>
                  </a:cubicBezTo>
                  <a:cubicBezTo>
                    <a:pt x="6" y="2"/>
                    <a:pt x="7" y="3"/>
                    <a:pt x="7" y="5"/>
                  </a:cubicBezTo>
                  <a:cubicBezTo>
                    <a:pt x="5" y="4"/>
                    <a:pt x="6" y="8"/>
                    <a:pt x="3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4" y="9"/>
                    <a:pt x="6" y="12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1" y="4"/>
                    <a:pt x="4" y="9"/>
                    <a:pt x="2" y="8"/>
                  </a:cubicBezTo>
                  <a:cubicBezTo>
                    <a:pt x="3" y="9"/>
                    <a:pt x="6" y="13"/>
                    <a:pt x="6" y="14"/>
                  </a:cubicBezTo>
                  <a:cubicBezTo>
                    <a:pt x="2" y="8"/>
                    <a:pt x="6" y="14"/>
                    <a:pt x="1" y="8"/>
                  </a:cubicBezTo>
                  <a:cubicBezTo>
                    <a:pt x="0" y="6"/>
                    <a:pt x="5" y="13"/>
                    <a:pt x="4" y="12"/>
                  </a:cubicBezTo>
                  <a:cubicBezTo>
                    <a:pt x="6" y="16"/>
                    <a:pt x="5" y="14"/>
                    <a:pt x="7" y="16"/>
                  </a:cubicBezTo>
                  <a:cubicBezTo>
                    <a:pt x="9" y="19"/>
                    <a:pt x="6" y="15"/>
                    <a:pt x="8" y="19"/>
                  </a:cubicBezTo>
                  <a:cubicBezTo>
                    <a:pt x="10" y="20"/>
                    <a:pt x="6" y="12"/>
                    <a:pt x="6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0"/>
                    <a:pt x="7" y="10"/>
                    <a:pt x="12" y="15"/>
                  </a:cubicBezTo>
                  <a:cubicBezTo>
                    <a:pt x="9" y="12"/>
                    <a:pt x="13" y="16"/>
                    <a:pt x="8" y="9"/>
                  </a:cubicBezTo>
                  <a:cubicBezTo>
                    <a:pt x="10" y="11"/>
                    <a:pt x="9" y="10"/>
                    <a:pt x="10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12"/>
                    <a:pt x="11" y="11"/>
                  </a:cubicBezTo>
                  <a:cubicBezTo>
                    <a:pt x="9" y="9"/>
                    <a:pt x="8" y="8"/>
                    <a:pt x="7" y="5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0" y="8"/>
                    <a:pt x="10" y="7"/>
                  </a:cubicBezTo>
                  <a:cubicBezTo>
                    <a:pt x="10" y="7"/>
                    <a:pt x="13" y="11"/>
                    <a:pt x="14" y="13"/>
                  </a:cubicBezTo>
                  <a:cubicBezTo>
                    <a:pt x="15" y="13"/>
                    <a:pt x="10" y="6"/>
                    <a:pt x="12" y="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12" y="8"/>
                    <a:pt x="12" y="6"/>
                  </a:cubicBezTo>
                  <a:cubicBezTo>
                    <a:pt x="15" y="10"/>
                    <a:pt x="14" y="10"/>
                    <a:pt x="15" y="12"/>
                  </a:cubicBezTo>
                  <a:cubicBezTo>
                    <a:pt x="16" y="13"/>
                    <a:pt x="16" y="13"/>
                    <a:pt x="18" y="1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6" y="12"/>
                    <a:pt x="17" y="11"/>
                    <a:pt x="17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35"/>
            <p:cNvSpPr>
              <a:spLocks/>
            </p:cNvSpPr>
            <p:nvPr/>
          </p:nvSpPr>
          <p:spPr bwMode="auto">
            <a:xfrm>
              <a:off x="5116" y="3136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36"/>
            <p:cNvSpPr>
              <a:spLocks/>
            </p:cNvSpPr>
            <p:nvPr/>
          </p:nvSpPr>
          <p:spPr bwMode="auto">
            <a:xfrm>
              <a:off x="5116" y="3134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Rectangle 437"/>
            <p:cNvSpPr>
              <a:spLocks noChangeArrowheads="1"/>
            </p:cNvSpPr>
            <p:nvPr/>
          </p:nvSpPr>
          <p:spPr bwMode="auto">
            <a:xfrm>
              <a:off x="5108" y="312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38"/>
            <p:cNvSpPr>
              <a:spLocks/>
            </p:cNvSpPr>
            <p:nvPr/>
          </p:nvSpPr>
          <p:spPr bwMode="auto">
            <a:xfrm>
              <a:off x="5113" y="3136"/>
              <a:ext cx="3" cy="2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39"/>
            <p:cNvSpPr>
              <a:spLocks/>
            </p:cNvSpPr>
            <p:nvPr/>
          </p:nvSpPr>
          <p:spPr bwMode="auto">
            <a:xfrm>
              <a:off x="5112" y="3136"/>
              <a:ext cx="1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40"/>
            <p:cNvSpPr>
              <a:spLocks/>
            </p:cNvSpPr>
            <p:nvPr/>
          </p:nvSpPr>
          <p:spPr bwMode="auto">
            <a:xfrm>
              <a:off x="5116" y="313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41"/>
            <p:cNvSpPr>
              <a:spLocks/>
            </p:cNvSpPr>
            <p:nvPr/>
          </p:nvSpPr>
          <p:spPr bwMode="auto">
            <a:xfrm>
              <a:off x="5108" y="3118"/>
              <a:ext cx="12" cy="17"/>
            </a:xfrm>
            <a:custGeom>
              <a:avLst/>
              <a:gdLst>
                <a:gd name="T0" fmla="*/ 4 w 15"/>
                <a:gd name="T1" fmla="*/ 3 h 20"/>
                <a:gd name="T2" fmla="*/ 2 w 15"/>
                <a:gd name="T3" fmla="*/ 2 h 20"/>
                <a:gd name="T4" fmla="*/ 8 w 15"/>
                <a:gd name="T5" fmla="*/ 10 h 20"/>
                <a:gd name="T6" fmla="*/ 2 w 15"/>
                <a:gd name="T7" fmla="*/ 3 h 20"/>
                <a:gd name="T8" fmla="*/ 5 w 15"/>
                <a:gd name="T9" fmla="*/ 10 h 20"/>
                <a:gd name="T10" fmla="*/ 3 w 15"/>
                <a:gd name="T11" fmla="*/ 7 h 20"/>
                <a:gd name="T12" fmla="*/ 8 w 15"/>
                <a:gd name="T13" fmla="*/ 15 h 20"/>
                <a:gd name="T14" fmla="*/ 1 w 15"/>
                <a:gd name="T15" fmla="*/ 6 h 20"/>
                <a:gd name="T16" fmla="*/ 1 w 15"/>
                <a:gd name="T17" fmla="*/ 6 h 20"/>
                <a:gd name="T18" fmla="*/ 2 w 15"/>
                <a:gd name="T19" fmla="*/ 9 h 20"/>
                <a:gd name="T20" fmla="*/ 6 w 15"/>
                <a:gd name="T21" fmla="*/ 14 h 20"/>
                <a:gd name="T22" fmla="*/ 10 w 15"/>
                <a:gd name="T23" fmla="*/ 18 h 20"/>
                <a:gd name="T24" fmla="*/ 8 w 15"/>
                <a:gd name="T25" fmla="*/ 14 h 20"/>
                <a:gd name="T26" fmla="*/ 10 w 15"/>
                <a:gd name="T27" fmla="*/ 18 h 20"/>
                <a:gd name="T28" fmla="*/ 9 w 15"/>
                <a:gd name="T29" fmla="*/ 15 h 20"/>
                <a:gd name="T30" fmla="*/ 11 w 15"/>
                <a:gd name="T31" fmla="*/ 18 h 20"/>
                <a:gd name="T32" fmla="*/ 9 w 15"/>
                <a:gd name="T33" fmla="*/ 15 h 20"/>
                <a:gd name="T34" fmla="*/ 10 w 15"/>
                <a:gd name="T35" fmla="*/ 16 h 20"/>
                <a:gd name="T36" fmla="*/ 7 w 15"/>
                <a:gd name="T37" fmla="*/ 12 h 20"/>
                <a:gd name="T38" fmla="*/ 11 w 15"/>
                <a:gd name="T39" fmla="*/ 16 h 20"/>
                <a:gd name="T40" fmla="*/ 8 w 15"/>
                <a:gd name="T41" fmla="*/ 13 h 20"/>
                <a:gd name="T42" fmla="*/ 13 w 15"/>
                <a:gd name="T43" fmla="*/ 16 h 20"/>
                <a:gd name="T44" fmla="*/ 11 w 15"/>
                <a:gd name="T45" fmla="*/ 13 h 20"/>
                <a:gd name="T46" fmla="*/ 12 w 15"/>
                <a:gd name="T47" fmla="*/ 16 h 20"/>
                <a:gd name="T48" fmla="*/ 6 w 15"/>
                <a:gd name="T49" fmla="*/ 9 h 20"/>
                <a:gd name="T50" fmla="*/ 12 w 15"/>
                <a:gd name="T51" fmla="*/ 14 h 20"/>
                <a:gd name="T52" fmla="*/ 11 w 15"/>
                <a:gd name="T53" fmla="*/ 12 h 20"/>
                <a:gd name="T54" fmla="*/ 12 w 15"/>
                <a:gd name="T55" fmla="*/ 13 h 20"/>
                <a:gd name="T56" fmla="*/ 11 w 15"/>
                <a:gd name="T57" fmla="*/ 10 h 20"/>
                <a:gd name="T58" fmla="*/ 10 w 15"/>
                <a:gd name="T59" fmla="*/ 10 h 20"/>
                <a:gd name="T60" fmla="*/ 8 w 15"/>
                <a:gd name="T61" fmla="*/ 7 h 20"/>
                <a:gd name="T62" fmla="*/ 9 w 15"/>
                <a:gd name="T63" fmla="*/ 9 h 20"/>
                <a:gd name="T64" fmla="*/ 5 w 15"/>
                <a:gd name="T65" fmla="*/ 4 h 20"/>
                <a:gd name="T66" fmla="*/ 8 w 15"/>
                <a:gd name="T67" fmla="*/ 7 h 20"/>
                <a:gd name="T68" fmla="*/ 4 w 15"/>
                <a:gd name="T6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" y="0"/>
                    <a:pt x="3" y="2"/>
                    <a:pt x="2" y="2"/>
                  </a:cubicBezTo>
                  <a:cubicBezTo>
                    <a:pt x="3" y="4"/>
                    <a:pt x="8" y="9"/>
                    <a:pt x="8" y="1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0" y="3"/>
                    <a:pt x="5" y="10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11" y="17"/>
                    <a:pt x="8" y="15"/>
                  </a:cubicBezTo>
                  <a:cubicBezTo>
                    <a:pt x="5" y="10"/>
                    <a:pt x="5" y="11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3" y="9"/>
                    <a:pt x="2" y="9"/>
                  </a:cubicBezTo>
                  <a:cubicBezTo>
                    <a:pt x="4" y="11"/>
                    <a:pt x="6" y="13"/>
                    <a:pt x="6" y="14"/>
                  </a:cubicBezTo>
                  <a:cubicBezTo>
                    <a:pt x="6" y="14"/>
                    <a:pt x="8" y="16"/>
                    <a:pt x="10" y="18"/>
                  </a:cubicBezTo>
                  <a:cubicBezTo>
                    <a:pt x="8" y="16"/>
                    <a:pt x="9" y="17"/>
                    <a:pt x="8" y="14"/>
                  </a:cubicBezTo>
                  <a:cubicBezTo>
                    <a:pt x="10" y="17"/>
                    <a:pt x="8" y="15"/>
                    <a:pt x="10" y="18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10" y="18"/>
                    <a:pt x="11" y="18"/>
                  </a:cubicBezTo>
                  <a:cubicBezTo>
                    <a:pt x="10" y="17"/>
                    <a:pt x="9" y="15"/>
                    <a:pt x="9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5"/>
                    <a:pt x="11" y="16"/>
                    <a:pt x="7" y="12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10" y="14"/>
                    <a:pt x="15" y="20"/>
                    <a:pt x="13" y="16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9" y="12"/>
                    <a:pt x="12" y="16"/>
                    <a:pt x="12" y="16"/>
                  </a:cubicBezTo>
                  <a:cubicBezTo>
                    <a:pt x="10" y="14"/>
                    <a:pt x="7" y="10"/>
                    <a:pt x="6" y="9"/>
                  </a:cubicBezTo>
                  <a:cubicBezTo>
                    <a:pt x="9" y="12"/>
                    <a:pt x="6" y="8"/>
                    <a:pt x="12" y="14"/>
                  </a:cubicBezTo>
                  <a:cubicBezTo>
                    <a:pt x="13" y="14"/>
                    <a:pt x="10" y="11"/>
                    <a:pt x="11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9" y="9"/>
                    <a:pt x="14" y="15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4"/>
                    <a:pt x="7" y="6"/>
                    <a:pt x="8" y="7"/>
                  </a:cubicBezTo>
                  <a:cubicBezTo>
                    <a:pt x="6" y="5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42"/>
            <p:cNvSpPr>
              <a:spLocks/>
            </p:cNvSpPr>
            <p:nvPr/>
          </p:nvSpPr>
          <p:spPr bwMode="auto">
            <a:xfrm>
              <a:off x="5116" y="313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43"/>
            <p:cNvSpPr>
              <a:spLocks/>
            </p:cNvSpPr>
            <p:nvPr/>
          </p:nvSpPr>
          <p:spPr bwMode="auto">
            <a:xfrm>
              <a:off x="5109" y="3114"/>
              <a:ext cx="15" cy="19"/>
            </a:xfrm>
            <a:custGeom>
              <a:avLst/>
              <a:gdLst>
                <a:gd name="T0" fmla="*/ 9 w 18"/>
                <a:gd name="T1" fmla="*/ 12 h 23"/>
                <a:gd name="T2" fmla="*/ 13 w 18"/>
                <a:gd name="T3" fmla="*/ 16 h 23"/>
                <a:gd name="T4" fmla="*/ 5 w 18"/>
                <a:gd name="T5" fmla="*/ 9 h 23"/>
                <a:gd name="T6" fmla="*/ 4 w 18"/>
                <a:gd name="T7" fmla="*/ 7 h 23"/>
                <a:gd name="T8" fmla="*/ 11 w 18"/>
                <a:gd name="T9" fmla="*/ 13 h 23"/>
                <a:gd name="T10" fmla="*/ 12 w 18"/>
                <a:gd name="T11" fmla="*/ 14 h 23"/>
                <a:gd name="T12" fmla="*/ 8 w 18"/>
                <a:gd name="T13" fmla="*/ 10 h 23"/>
                <a:gd name="T14" fmla="*/ 6 w 18"/>
                <a:gd name="T15" fmla="*/ 7 h 23"/>
                <a:gd name="T16" fmla="*/ 7 w 18"/>
                <a:gd name="T17" fmla="*/ 9 h 23"/>
                <a:gd name="T18" fmla="*/ 12 w 18"/>
                <a:gd name="T19" fmla="*/ 13 h 23"/>
                <a:gd name="T20" fmla="*/ 2 w 18"/>
                <a:gd name="T21" fmla="*/ 2 h 23"/>
                <a:gd name="T22" fmla="*/ 2 w 18"/>
                <a:gd name="T23" fmla="*/ 2 h 23"/>
                <a:gd name="T24" fmla="*/ 7 w 18"/>
                <a:gd name="T25" fmla="*/ 7 h 23"/>
                <a:gd name="T26" fmla="*/ 5 w 18"/>
                <a:gd name="T27" fmla="*/ 6 h 23"/>
                <a:gd name="T28" fmla="*/ 3 w 18"/>
                <a:gd name="T29" fmla="*/ 3 h 23"/>
                <a:gd name="T30" fmla="*/ 1 w 18"/>
                <a:gd name="T31" fmla="*/ 5 h 23"/>
                <a:gd name="T32" fmla="*/ 2 w 18"/>
                <a:gd name="T33" fmla="*/ 5 h 23"/>
                <a:gd name="T34" fmla="*/ 4 w 18"/>
                <a:gd name="T35" fmla="*/ 9 h 23"/>
                <a:gd name="T36" fmla="*/ 9 w 18"/>
                <a:gd name="T37" fmla="*/ 13 h 23"/>
                <a:gd name="T38" fmla="*/ 7 w 18"/>
                <a:gd name="T39" fmla="*/ 12 h 23"/>
                <a:gd name="T40" fmla="*/ 12 w 18"/>
                <a:gd name="T41" fmla="*/ 17 h 23"/>
                <a:gd name="T42" fmla="*/ 14 w 18"/>
                <a:gd name="T43" fmla="*/ 19 h 23"/>
                <a:gd name="T44" fmla="*/ 15 w 18"/>
                <a:gd name="T45" fmla="*/ 19 h 23"/>
                <a:gd name="T46" fmla="*/ 9 w 18"/>
                <a:gd name="T47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" h="23">
                  <a:moveTo>
                    <a:pt x="9" y="12"/>
                  </a:moveTo>
                  <a:cubicBezTo>
                    <a:pt x="9" y="13"/>
                    <a:pt x="11" y="15"/>
                    <a:pt x="13" y="16"/>
                  </a:cubicBezTo>
                  <a:cubicBezTo>
                    <a:pt x="11" y="14"/>
                    <a:pt x="8" y="12"/>
                    <a:pt x="5" y="9"/>
                  </a:cubicBezTo>
                  <a:cubicBezTo>
                    <a:pt x="7" y="10"/>
                    <a:pt x="4" y="7"/>
                    <a:pt x="4" y="7"/>
                  </a:cubicBezTo>
                  <a:cubicBezTo>
                    <a:pt x="6" y="9"/>
                    <a:pt x="10" y="13"/>
                    <a:pt x="11" y="13"/>
                  </a:cubicBezTo>
                  <a:cubicBezTo>
                    <a:pt x="10" y="12"/>
                    <a:pt x="12" y="14"/>
                    <a:pt x="12" y="14"/>
                  </a:cubicBezTo>
                  <a:cubicBezTo>
                    <a:pt x="9" y="12"/>
                    <a:pt x="11" y="12"/>
                    <a:pt x="8" y="10"/>
                  </a:cubicBezTo>
                  <a:cubicBezTo>
                    <a:pt x="6" y="8"/>
                    <a:pt x="4" y="6"/>
                    <a:pt x="6" y="7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10" y="12"/>
                    <a:pt x="9" y="10"/>
                    <a:pt x="12" y="13"/>
                  </a:cubicBezTo>
                  <a:cubicBezTo>
                    <a:pt x="8" y="9"/>
                    <a:pt x="9" y="8"/>
                    <a:pt x="2" y="2"/>
                  </a:cubicBezTo>
                  <a:cubicBezTo>
                    <a:pt x="0" y="0"/>
                    <a:pt x="2" y="2"/>
                    <a:pt x="2" y="2"/>
                  </a:cubicBezTo>
                  <a:cubicBezTo>
                    <a:pt x="4" y="4"/>
                    <a:pt x="6" y="6"/>
                    <a:pt x="7" y="7"/>
                  </a:cubicBezTo>
                  <a:cubicBezTo>
                    <a:pt x="6" y="6"/>
                    <a:pt x="8" y="9"/>
                    <a:pt x="5" y="6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7"/>
                    <a:pt x="3" y="8"/>
                    <a:pt x="4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9" y="14"/>
                    <a:pt x="7" y="12"/>
                  </a:cubicBezTo>
                  <a:cubicBezTo>
                    <a:pt x="9" y="14"/>
                    <a:pt x="10" y="15"/>
                    <a:pt x="12" y="17"/>
                  </a:cubicBezTo>
                  <a:cubicBezTo>
                    <a:pt x="13" y="18"/>
                    <a:pt x="11" y="16"/>
                    <a:pt x="14" y="19"/>
                  </a:cubicBezTo>
                  <a:cubicBezTo>
                    <a:pt x="18" y="23"/>
                    <a:pt x="11" y="16"/>
                    <a:pt x="15" y="19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44"/>
            <p:cNvSpPr>
              <a:spLocks/>
            </p:cNvSpPr>
            <p:nvPr/>
          </p:nvSpPr>
          <p:spPr bwMode="auto">
            <a:xfrm>
              <a:off x="5116" y="312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45"/>
            <p:cNvSpPr>
              <a:spLocks/>
            </p:cNvSpPr>
            <p:nvPr/>
          </p:nvSpPr>
          <p:spPr bwMode="auto">
            <a:xfrm>
              <a:off x="5109" y="3118"/>
              <a:ext cx="3" cy="3"/>
            </a:xfrm>
            <a:custGeom>
              <a:avLst/>
              <a:gdLst>
                <a:gd name="T0" fmla="*/ 0 w 4"/>
                <a:gd name="T1" fmla="*/ 0 h 3"/>
                <a:gd name="T2" fmla="*/ 3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46"/>
            <p:cNvSpPr>
              <a:spLocks/>
            </p:cNvSpPr>
            <p:nvPr/>
          </p:nvSpPr>
          <p:spPr bwMode="auto">
            <a:xfrm>
              <a:off x="5118" y="3123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47"/>
            <p:cNvSpPr>
              <a:spLocks/>
            </p:cNvSpPr>
            <p:nvPr/>
          </p:nvSpPr>
          <p:spPr bwMode="auto">
            <a:xfrm>
              <a:off x="5110" y="3114"/>
              <a:ext cx="8" cy="8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1 h 10"/>
                <a:gd name="T4" fmla="*/ 9 w 10"/>
                <a:gd name="T5" fmla="*/ 9 h 10"/>
                <a:gd name="T6" fmla="*/ 4 w 10"/>
                <a:gd name="T7" fmla="*/ 4 h 10"/>
                <a:gd name="T8" fmla="*/ 4 w 10"/>
                <a:gd name="T9" fmla="*/ 3 h 10"/>
                <a:gd name="T10" fmla="*/ 1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1"/>
                    <a:pt x="3" y="3"/>
                    <a:pt x="0" y="1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5" y="5"/>
                    <a:pt x="4" y="4"/>
                  </a:cubicBezTo>
                  <a:cubicBezTo>
                    <a:pt x="6" y="6"/>
                    <a:pt x="3" y="3"/>
                    <a:pt x="4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48"/>
            <p:cNvSpPr>
              <a:spLocks/>
            </p:cNvSpPr>
            <p:nvPr/>
          </p:nvSpPr>
          <p:spPr bwMode="auto">
            <a:xfrm>
              <a:off x="5112" y="3110"/>
              <a:ext cx="15" cy="17"/>
            </a:xfrm>
            <a:custGeom>
              <a:avLst/>
              <a:gdLst>
                <a:gd name="T0" fmla="*/ 9 w 18"/>
                <a:gd name="T1" fmla="*/ 13 h 20"/>
                <a:gd name="T2" fmla="*/ 9 w 18"/>
                <a:gd name="T3" fmla="*/ 12 h 20"/>
                <a:gd name="T4" fmla="*/ 11 w 18"/>
                <a:gd name="T5" fmla="*/ 14 h 20"/>
                <a:gd name="T6" fmla="*/ 13 w 18"/>
                <a:gd name="T7" fmla="*/ 15 h 20"/>
                <a:gd name="T8" fmla="*/ 11 w 18"/>
                <a:gd name="T9" fmla="*/ 13 h 20"/>
                <a:gd name="T10" fmla="*/ 11 w 18"/>
                <a:gd name="T11" fmla="*/ 12 h 20"/>
                <a:gd name="T12" fmla="*/ 7 w 18"/>
                <a:gd name="T13" fmla="*/ 9 h 20"/>
                <a:gd name="T14" fmla="*/ 14 w 18"/>
                <a:gd name="T15" fmla="*/ 13 h 20"/>
                <a:gd name="T16" fmla="*/ 5 w 18"/>
                <a:gd name="T17" fmla="*/ 6 h 20"/>
                <a:gd name="T18" fmla="*/ 9 w 18"/>
                <a:gd name="T19" fmla="*/ 8 h 20"/>
                <a:gd name="T20" fmla="*/ 9 w 18"/>
                <a:gd name="T21" fmla="*/ 8 h 20"/>
                <a:gd name="T22" fmla="*/ 9 w 18"/>
                <a:gd name="T23" fmla="*/ 8 h 20"/>
                <a:gd name="T24" fmla="*/ 14 w 18"/>
                <a:gd name="T25" fmla="*/ 11 h 20"/>
                <a:gd name="T26" fmla="*/ 14 w 18"/>
                <a:gd name="T27" fmla="*/ 10 h 20"/>
                <a:gd name="T28" fmla="*/ 16 w 18"/>
                <a:gd name="T29" fmla="*/ 11 h 20"/>
                <a:gd name="T30" fmla="*/ 14 w 18"/>
                <a:gd name="T31" fmla="*/ 7 h 20"/>
                <a:gd name="T32" fmla="*/ 17 w 18"/>
                <a:gd name="T33" fmla="*/ 9 h 20"/>
                <a:gd name="T34" fmla="*/ 8 w 18"/>
                <a:gd name="T35" fmla="*/ 4 h 20"/>
                <a:gd name="T36" fmla="*/ 9 w 18"/>
                <a:gd name="T37" fmla="*/ 4 h 20"/>
                <a:gd name="T38" fmla="*/ 15 w 18"/>
                <a:gd name="T39" fmla="*/ 7 h 20"/>
                <a:gd name="T40" fmla="*/ 12 w 18"/>
                <a:gd name="T41" fmla="*/ 5 h 20"/>
                <a:gd name="T42" fmla="*/ 18 w 18"/>
                <a:gd name="T43" fmla="*/ 7 h 20"/>
                <a:gd name="T44" fmla="*/ 10 w 18"/>
                <a:gd name="T45" fmla="*/ 3 h 20"/>
                <a:gd name="T46" fmla="*/ 12 w 18"/>
                <a:gd name="T47" fmla="*/ 3 h 20"/>
                <a:gd name="T48" fmla="*/ 4 w 18"/>
                <a:gd name="T49" fmla="*/ 0 h 20"/>
                <a:gd name="T50" fmla="*/ 4 w 18"/>
                <a:gd name="T51" fmla="*/ 2 h 20"/>
                <a:gd name="T52" fmla="*/ 8 w 18"/>
                <a:gd name="T53" fmla="*/ 5 h 20"/>
                <a:gd name="T54" fmla="*/ 3 w 18"/>
                <a:gd name="T55" fmla="*/ 2 h 20"/>
                <a:gd name="T56" fmla="*/ 8 w 18"/>
                <a:gd name="T57" fmla="*/ 5 h 20"/>
                <a:gd name="T58" fmla="*/ 3 w 18"/>
                <a:gd name="T59" fmla="*/ 3 h 20"/>
                <a:gd name="T60" fmla="*/ 8 w 18"/>
                <a:gd name="T61" fmla="*/ 6 h 20"/>
                <a:gd name="T62" fmla="*/ 2 w 18"/>
                <a:gd name="T63" fmla="*/ 2 h 20"/>
                <a:gd name="T64" fmla="*/ 2 w 18"/>
                <a:gd name="T65" fmla="*/ 6 h 20"/>
                <a:gd name="T66" fmla="*/ 5 w 18"/>
                <a:gd name="T67" fmla="*/ 9 h 20"/>
                <a:gd name="T68" fmla="*/ 5 w 18"/>
                <a:gd name="T69" fmla="*/ 10 h 20"/>
                <a:gd name="T70" fmla="*/ 8 w 18"/>
                <a:gd name="T71" fmla="*/ 13 h 20"/>
                <a:gd name="T72" fmla="*/ 0 w 18"/>
                <a:gd name="T73" fmla="*/ 7 h 20"/>
                <a:gd name="T74" fmla="*/ 1 w 18"/>
                <a:gd name="T75" fmla="*/ 8 h 20"/>
                <a:gd name="T76" fmla="*/ 3 w 18"/>
                <a:gd name="T77" fmla="*/ 9 h 20"/>
                <a:gd name="T78" fmla="*/ 1 w 18"/>
                <a:gd name="T79" fmla="*/ 8 h 20"/>
                <a:gd name="T80" fmla="*/ 10 w 18"/>
                <a:gd name="T81" fmla="*/ 15 h 20"/>
                <a:gd name="T82" fmla="*/ 14 w 18"/>
                <a:gd name="T83" fmla="*/ 17 h 20"/>
                <a:gd name="T84" fmla="*/ 9 w 18"/>
                <a:gd name="T8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" h="20">
                  <a:moveTo>
                    <a:pt x="9" y="13"/>
                  </a:moveTo>
                  <a:cubicBezTo>
                    <a:pt x="9" y="13"/>
                    <a:pt x="7" y="11"/>
                    <a:pt x="9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5" y="17"/>
                    <a:pt x="10" y="13"/>
                    <a:pt x="13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4"/>
                    <a:pt x="8" y="10"/>
                    <a:pt x="11" y="12"/>
                  </a:cubicBezTo>
                  <a:cubicBezTo>
                    <a:pt x="10" y="11"/>
                    <a:pt x="10" y="11"/>
                    <a:pt x="7" y="9"/>
                  </a:cubicBezTo>
                  <a:cubicBezTo>
                    <a:pt x="11" y="11"/>
                    <a:pt x="10" y="11"/>
                    <a:pt x="14" y="13"/>
                  </a:cubicBezTo>
                  <a:cubicBezTo>
                    <a:pt x="12" y="12"/>
                    <a:pt x="8" y="9"/>
                    <a:pt x="5" y="6"/>
                  </a:cubicBezTo>
                  <a:cubicBezTo>
                    <a:pt x="10" y="9"/>
                    <a:pt x="4" y="5"/>
                    <a:pt x="9" y="8"/>
                  </a:cubicBezTo>
                  <a:cubicBezTo>
                    <a:pt x="9" y="8"/>
                    <a:pt x="10" y="9"/>
                    <a:pt x="9" y="8"/>
                  </a:cubicBezTo>
                  <a:cubicBezTo>
                    <a:pt x="14" y="12"/>
                    <a:pt x="8" y="7"/>
                    <a:pt x="9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0"/>
                    <a:pt x="11" y="8"/>
                    <a:pt x="14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3" y="8"/>
                    <a:pt x="15" y="9"/>
                    <a:pt x="14" y="7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4" y="6"/>
                    <a:pt x="15" y="8"/>
                    <a:pt x="8" y="4"/>
                  </a:cubicBezTo>
                  <a:cubicBezTo>
                    <a:pt x="17" y="9"/>
                    <a:pt x="6" y="2"/>
                    <a:pt x="9" y="4"/>
                  </a:cubicBezTo>
                  <a:cubicBezTo>
                    <a:pt x="13" y="5"/>
                    <a:pt x="11" y="5"/>
                    <a:pt x="15" y="7"/>
                  </a:cubicBezTo>
                  <a:cubicBezTo>
                    <a:pt x="10" y="4"/>
                    <a:pt x="14" y="6"/>
                    <a:pt x="12" y="5"/>
                  </a:cubicBezTo>
                  <a:cubicBezTo>
                    <a:pt x="17" y="7"/>
                    <a:pt x="13" y="5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4"/>
                    <a:pt x="12" y="3"/>
                    <a:pt x="12" y="3"/>
                  </a:cubicBezTo>
                  <a:cubicBezTo>
                    <a:pt x="12" y="3"/>
                    <a:pt x="6" y="0"/>
                    <a:pt x="4" y="0"/>
                  </a:cubicBezTo>
                  <a:cubicBezTo>
                    <a:pt x="5" y="1"/>
                    <a:pt x="7" y="3"/>
                    <a:pt x="4" y="2"/>
                  </a:cubicBezTo>
                  <a:cubicBezTo>
                    <a:pt x="10" y="5"/>
                    <a:pt x="4" y="2"/>
                    <a:pt x="8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6" y="4"/>
                    <a:pt x="8" y="5"/>
                  </a:cubicBezTo>
                  <a:cubicBezTo>
                    <a:pt x="9" y="6"/>
                    <a:pt x="5" y="4"/>
                    <a:pt x="3" y="3"/>
                  </a:cubicBezTo>
                  <a:cubicBezTo>
                    <a:pt x="3" y="3"/>
                    <a:pt x="5" y="4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4"/>
                    <a:pt x="6" y="8"/>
                    <a:pt x="2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2" y="16"/>
                    <a:pt x="5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6" y="12"/>
                    <a:pt x="3" y="9"/>
                    <a:pt x="0" y="7"/>
                  </a:cubicBezTo>
                  <a:cubicBezTo>
                    <a:pt x="1" y="8"/>
                    <a:pt x="0" y="7"/>
                    <a:pt x="1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12"/>
                    <a:pt x="4" y="10"/>
                    <a:pt x="1" y="8"/>
                  </a:cubicBezTo>
                  <a:cubicBezTo>
                    <a:pt x="4" y="11"/>
                    <a:pt x="7" y="13"/>
                    <a:pt x="10" y="15"/>
                  </a:cubicBezTo>
                  <a:cubicBezTo>
                    <a:pt x="4" y="9"/>
                    <a:pt x="16" y="20"/>
                    <a:pt x="14" y="17"/>
                  </a:cubicBezTo>
                  <a:cubicBezTo>
                    <a:pt x="13" y="15"/>
                    <a:pt x="11" y="15"/>
                    <a:pt x="9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49"/>
            <p:cNvSpPr>
              <a:spLocks/>
            </p:cNvSpPr>
            <p:nvPr/>
          </p:nvSpPr>
          <p:spPr bwMode="auto">
            <a:xfrm>
              <a:off x="5112" y="3115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50"/>
            <p:cNvSpPr>
              <a:spLocks/>
            </p:cNvSpPr>
            <p:nvPr/>
          </p:nvSpPr>
          <p:spPr bwMode="auto">
            <a:xfrm>
              <a:off x="5121" y="31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451"/>
            <p:cNvSpPr>
              <a:spLocks noChangeArrowheads="1"/>
            </p:cNvSpPr>
            <p:nvPr/>
          </p:nvSpPr>
          <p:spPr bwMode="auto">
            <a:xfrm>
              <a:off x="5113" y="311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52"/>
            <p:cNvSpPr>
              <a:spLocks/>
            </p:cNvSpPr>
            <p:nvPr/>
          </p:nvSpPr>
          <p:spPr bwMode="auto">
            <a:xfrm>
              <a:off x="5119" y="3122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53"/>
            <p:cNvSpPr>
              <a:spLocks/>
            </p:cNvSpPr>
            <p:nvPr/>
          </p:nvSpPr>
          <p:spPr bwMode="auto">
            <a:xfrm>
              <a:off x="5125" y="3112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54"/>
            <p:cNvSpPr>
              <a:spLocks/>
            </p:cNvSpPr>
            <p:nvPr/>
          </p:nvSpPr>
          <p:spPr bwMode="auto">
            <a:xfrm>
              <a:off x="5130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55"/>
            <p:cNvSpPr>
              <a:spLocks/>
            </p:cNvSpPr>
            <p:nvPr/>
          </p:nvSpPr>
          <p:spPr bwMode="auto">
            <a:xfrm>
              <a:off x="5107" y="3097"/>
              <a:ext cx="25" cy="17"/>
            </a:xfrm>
            <a:custGeom>
              <a:avLst/>
              <a:gdLst>
                <a:gd name="T0" fmla="*/ 16 w 31"/>
                <a:gd name="T1" fmla="*/ 1 h 21"/>
                <a:gd name="T2" fmla="*/ 9 w 31"/>
                <a:gd name="T3" fmla="*/ 2 h 21"/>
                <a:gd name="T4" fmla="*/ 6 w 31"/>
                <a:gd name="T5" fmla="*/ 3 h 21"/>
                <a:gd name="T6" fmla="*/ 10 w 31"/>
                <a:gd name="T7" fmla="*/ 3 h 21"/>
                <a:gd name="T8" fmla="*/ 11 w 31"/>
                <a:gd name="T9" fmla="*/ 4 h 21"/>
                <a:gd name="T10" fmla="*/ 10 w 31"/>
                <a:gd name="T11" fmla="*/ 6 h 21"/>
                <a:gd name="T12" fmla="*/ 16 w 31"/>
                <a:gd name="T13" fmla="*/ 7 h 21"/>
                <a:gd name="T14" fmla="*/ 14 w 31"/>
                <a:gd name="T15" fmla="*/ 7 h 21"/>
                <a:gd name="T16" fmla="*/ 12 w 31"/>
                <a:gd name="T17" fmla="*/ 8 h 21"/>
                <a:gd name="T18" fmla="*/ 22 w 31"/>
                <a:gd name="T19" fmla="*/ 8 h 21"/>
                <a:gd name="T20" fmla="*/ 22 w 31"/>
                <a:gd name="T21" fmla="*/ 10 h 21"/>
                <a:gd name="T22" fmla="*/ 18 w 31"/>
                <a:gd name="T23" fmla="*/ 10 h 21"/>
                <a:gd name="T24" fmla="*/ 18 w 31"/>
                <a:gd name="T25" fmla="*/ 11 h 21"/>
                <a:gd name="T26" fmla="*/ 16 w 31"/>
                <a:gd name="T27" fmla="*/ 12 h 21"/>
                <a:gd name="T28" fmla="*/ 18 w 31"/>
                <a:gd name="T29" fmla="*/ 14 h 21"/>
                <a:gd name="T30" fmla="*/ 22 w 31"/>
                <a:gd name="T31" fmla="*/ 15 h 21"/>
                <a:gd name="T32" fmla="*/ 17 w 31"/>
                <a:gd name="T33" fmla="*/ 14 h 21"/>
                <a:gd name="T34" fmla="*/ 18 w 31"/>
                <a:gd name="T35" fmla="*/ 15 h 21"/>
                <a:gd name="T36" fmla="*/ 16 w 31"/>
                <a:gd name="T37" fmla="*/ 17 h 21"/>
                <a:gd name="T38" fmla="*/ 18 w 31"/>
                <a:gd name="T39" fmla="*/ 17 h 21"/>
                <a:gd name="T40" fmla="*/ 15 w 31"/>
                <a:gd name="T41" fmla="*/ 15 h 21"/>
                <a:gd name="T42" fmla="*/ 26 w 31"/>
                <a:gd name="T43" fmla="*/ 19 h 21"/>
                <a:gd name="T44" fmla="*/ 28 w 31"/>
                <a:gd name="T45" fmla="*/ 19 h 21"/>
                <a:gd name="T46" fmla="*/ 27 w 31"/>
                <a:gd name="T47" fmla="*/ 17 h 21"/>
                <a:gd name="T48" fmla="*/ 29 w 31"/>
                <a:gd name="T49" fmla="*/ 17 h 21"/>
                <a:gd name="T50" fmla="*/ 30 w 31"/>
                <a:gd name="T51" fmla="*/ 15 h 21"/>
                <a:gd name="T52" fmla="*/ 27 w 31"/>
                <a:gd name="T53" fmla="*/ 13 h 21"/>
                <a:gd name="T54" fmla="*/ 28 w 31"/>
                <a:gd name="T55" fmla="*/ 14 h 21"/>
                <a:gd name="T56" fmla="*/ 28 w 31"/>
                <a:gd name="T57" fmla="*/ 13 h 21"/>
                <a:gd name="T58" fmla="*/ 27 w 31"/>
                <a:gd name="T59" fmla="*/ 12 h 21"/>
                <a:gd name="T60" fmla="*/ 24 w 31"/>
                <a:gd name="T61" fmla="*/ 10 h 21"/>
                <a:gd name="T62" fmla="*/ 29 w 31"/>
                <a:gd name="T63" fmla="*/ 10 h 21"/>
                <a:gd name="T64" fmla="*/ 30 w 31"/>
                <a:gd name="T65" fmla="*/ 9 h 21"/>
                <a:gd name="T66" fmla="*/ 24 w 31"/>
                <a:gd name="T67" fmla="*/ 8 h 21"/>
                <a:gd name="T68" fmla="*/ 22 w 31"/>
                <a:gd name="T69" fmla="*/ 7 h 21"/>
                <a:gd name="T70" fmla="*/ 20 w 31"/>
                <a:gd name="T71" fmla="*/ 5 h 21"/>
                <a:gd name="T72" fmla="*/ 21 w 31"/>
                <a:gd name="T73" fmla="*/ 4 h 21"/>
                <a:gd name="T74" fmla="*/ 19 w 31"/>
                <a:gd name="T75" fmla="*/ 3 h 21"/>
                <a:gd name="T76" fmla="*/ 13 w 31"/>
                <a:gd name="T77" fmla="*/ 4 h 21"/>
                <a:gd name="T78" fmla="*/ 23 w 31"/>
                <a:gd name="T7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21">
                  <a:moveTo>
                    <a:pt x="23" y="0"/>
                  </a:moveTo>
                  <a:cubicBezTo>
                    <a:pt x="21" y="0"/>
                    <a:pt x="20" y="0"/>
                    <a:pt x="16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3" y="1"/>
                    <a:pt x="9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5" y="1"/>
                    <a:pt x="8" y="3"/>
                    <a:pt x="6" y="3"/>
                  </a:cubicBezTo>
                  <a:cubicBezTo>
                    <a:pt x="7" y="3"/>
                    <a:pt x="16" y="1"/>
                    <a:pt x="14" y="2"/>
                  </a:cubicBezTo>
                  <a:cubicBezTo>
                    <a:pt x="14" y="2"/>
                    <a:pt x="12" y="3"/>
                    <a:pt x="10" y="3"/>
                  </a:cubicBezTo>
                  <a:cubicBezTo>
                    <a:pt x="10" y="3"/>
                    <a:pt x="16" y="2"/>
                    <a:pt x="17" y="2"/>
                  </a:cubicBezTo>
                  <a:cubicBezTo>
                    <a:pt x="0" y="5"/>
                    <a:pt x="22" y="2"/>
                    <a:pt x="11" y="4"/>
                  </a:cubicBezTo>
                  <a:cubicBezTo>
                    <a:pt x="13" y="5"/>
                    <a:pt x="11" y="5"/>
                    <a:pt x="15" y="5"/>
                  </a:cubicBezTo>
                  <a:cubicBezTo>
                    <a:pt x="10" y="5"/>
                    <a:pt x="15" y="5"/>
                    <a:pt x="10" y="6"/>
                  </a:cubicBezTo>
                  <a:cubicBezTo>
                    <a:pt x="20" y="5"/>
                    <a:pt x="5" y="7"/>
                    <a:pt x="18" y="6"/>
                  </a:cubicBezTo>
                  <a:cubicBezTo>
                    <a:pt x="14" y="7"/>
                    <a:pt x="19" y="6"/>
                    <a:pt x="16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1" y="7"/>
                    <a:pt x="19" y="7"/>
                    <a:pt x="14" y="7"/>
                  </a:cubicBezTo>
                  <a:cubicBezTo>
                    <a:pt x="13" y="7"/>
                    <a:pt x="17" y="7"/>
                    <a:pt x="21" y="7"/>
                  </a:cubicBezTo>
                  <a:cubicBezTo>
                    <a:pt x="19" y="8"/>
                    <a:pt x="17" y="8"/>
                    <a:pt x="12" y="8"/>
                  </a:cubicBezTo>
                  <a:cubicBezTo>
                    <a:pt x="18" y="8"/>
                    <a:pt x="15" y="8"/>
                    <a:pt x="18" y="8"/>
                  </a:cubicBezTo>
                  <a:cubicBezTo>
                    <a:pt x="19" y="8"/>
                    <a:pt x="20" y="8"/>
                    <a:pt x="22" y="8"/>
                  </a:cubicBezTo>
                  <a:cubicBezTo>
                    <a:pt x="21" y="9"/>
                    <a:pt x="26" y="9"/>
                    <a:pt x="28" y="10"/>
                  </a:cubicBezTo>
                  <a:cubicBezTo>
                    <a:pt x="21" y="10"/>
                    <a:pt x="28" y="9"/>
                    <a:pt x="22" y="10"/>
                  </a:cubicBezTo>
                  <a:cubicBezTo>
                    <a:pt x="19" y="9"/>
                    <a:pt x="19" y="9"/>
                    <a:pt x="14" y="8"/>
                  </a:cubicBezTo>
                  <a:cubicBezTo>
                    <a:pt x="14" y="9"/>
                    <a:pt x="15" y="9"/>
                    <a:pt x="18" y="10"/>
                  </a:cubicBezTo>
                  <a:cubicBezTo>
                    <a:pt x="17" y="10"/>
                    <a:pt x="15" y="9"/>
                    <a:pt x="14" y="10"/>
                  </a:cubicBezTo>
                  <a:cubicBezTo>
                    <a:pt x="11" y="10"/>
                    <a:pt x="21" y="11"/>
                    <a:pt x="18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9" y="12"/>
                    <a:pt x="13" y="11"/>
                    <a:pt x="16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1" y="11"/>
                    <a:pt x="24" y="14"/>
                    <a:pt x="18" y="14"/>
                  </a:cubicBezTo>
                  <a:cubicBezTo>
                    <a:pt x="24" y="15"/>
                    <a:pt x="26" y="16"/>
                    <a:pt x="27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5" y="16"/>
                    <a:pt x="16" y="13"/>
                    <a:pt x="14" y="12"/>
                  </a:cubicBezTo>
                  <a:cubicBezTo>
                    <a:pt x="16" y="13"/>
                    <a:pt x="13" y="13"/>
                    <a:pt x="17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22" y="16"/>
                    <a:pt x="18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0" y="14"/>
                    <a:pt x="16" y="17"/>
                  </a:cubicBezTo>
                  <a:cubicBezTo>
                    <a:pt x="18" y="18"/>
                    <a:pt x="24" y="20"/>
                    <a:pt x="26" y="21"/>
                  </a:cubicBezTo>
                  <a:cubicBezTo>
                    <a:pt x="24" y="20"/>
                    <a:pt x="20" y="18"/>
                    <a:pt x="18" y="17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19" y="17"/>
                    <a:pt x="18" y="16"/>
                    <a:pt x="15" y="15"/>
                  </a:cubicBezTo>
                  <a:cubicBezTo>
                    <a:pt x="13" y="14"/>
                    <a:pt x="19" y="17"/>
                    <a:pt x="17" y="15"/>
                  </a:cubicBezTo>
                  <a:cubicBezTo>
                    <a:pt x="22" y="17"/>
                    <a:pt x="22" y="18"/>
                    <a:pt x="26" y="19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6" y="19"/>
                    <a:pt x="26" y="18"/>
                    <a:pt x="28" y="19"/>
                  </a:cubicBezTo>
                  <a:cubicBezTo>
                    <a:pt x="22" y="16"/>
                    <a:pt x="30" y="19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8" y="17"/>
                    <a:pt x="27" y="17"/>
                    <a:pt x="29" y="17"/>
                  </a:cubicBezTo>
                  <a:cubicBezTo>
                    <a:pt x="27" y="16"/>
                    <a:pt x="22" y="15"/>
                    <a:pt x="22" y="14"/>
                  </a:cubicBezTo>
                  <a:cubicBezTo>
                    <a:pt x="27" y="16"/>
                    <a:pt x="25" y="14"/>
                    <a:pt x="30" y="15"/>
                  </a:cubicBezTo>
                  <a:cubicBezTo>
                    <a:pt x="24" y="14"/>
                    <a:pt x="28" y="14"/>
                    <a:pt x="25" y="13"/>
                  </a:cubicBezTo>
                  <a:cubicBezTo>
                    <a:pt x="24" y="13"/>
                    <a:pt x="24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26" y="13"/>
                    <a:pt x="28" y="13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1" y="13"/>
                    <a:pt x="22" y="12"/>
                    <a:pt x="27" y="12"/>
                  </a:cubicBezTo>
                  <a:cubicBezTo>
                    <a:pt x="24" y="11"/>
                    <a:pt x="24" y="11"/>
                    <a:pt x="18" y="10"/>
                  </a:cubicBezTo>
                  <a:cubicBezTo>
                    <a:pt x="20" y="10"/>
                    <a:pt x="25" y="11"/>
                    <a:pt x="24" y="10"/>
                  </a:cubicBezTo>
                  <a:cubicBezTo>
                    <a:pt x="19" y="10"/>
                    <a:pt x="26" y="10"/>
                    <a:pt x="23" y="10"/>
                  </a:cubicBezTo>
                  <a:cubicBezTo>
                    <a:pt x="28" y="10"/>
                    <a:pt x="24" y="10"/>
                    <a:pt x="29" y="10"/>
                  </a:cubicBezTo>
                  <a:cubicBezTo>
                    <a:pt x="31" y="10"/>
                    <a:pt x="25" y="9"/>
                    <a:pt x="26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8" y="9"/>
                    <a:pt x="24" y="8"/>
                    <a:pt x="28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8"/>
                    <a:pt x="25" y="8"/>
                    <a:pt x="29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9" y="6"/>
                    <a:pt x="23" y="5"/>
                    <a:pt x="17" y="6"/>
                  </a:cubicBezTo>
                  <a:cubicBezTo>
                    <a:pt x="17" y="6"/>
                    <a:pt x="19" y="5"/>
                    <a:pt x="20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7" y="4"/>
                    <a:pt x="21" y="4"/>
                  </a:cubicBezTo>
                  <a:cubicBezTo>
                    <a:pt x="19" y="4"/>
                    <a:pt x="25" y="4"/>
                    <a:pt x="26" y="4"/>
                  </a:cubicBezTo>
                  <a:cubicBezTo>
                    <a:pt x="18" y="4"/>
                    <a:pt x="31" y="1"/>
                    <a:pt x="19" y="3"/>
                  </a:cubicBezTo>
                  <a:cubicBezTo>
                    <a:pt x="19" y="3"/>
                    <a:pt x="17" y="4"/>
                    <a:pt x="17" y="4"/>
                  </a:cubicBezTo>
                  <a:cubicBezTo>
                    <a:pt x="16" y="4"/>
                    <a:pt x="14" y="4"/>
                    <a:pt x="13" y="4"/>
                  </a:cubicBezTo>
                  <a:cubicBezTo>
                    <a:pt x="13" y="4"/>
                    <a:pt x="17" y="3"/>
                    <a:pt x="15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30" y="0"/>
                    <a:pt x="12" y="3"/>
                    <a:pt x="23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56"/>
            <p:cNvSpPr>
              <a:spLocks/>
            </p:cNvSpPr>
            <p:nvPr/>
          </p:nvSpPr>
          <p:spPr bwMode="auto">
            <a:xfrm>
              <a:off x="5125" y="3101"/>
              <a:ext cx="4" cy="0"/>
            </a:xfrm>
            <a:custGeom>
              <a:avLst/>
              <a:gdLst>
                <a:gd name="T0" fmla="*/ 0 w 4"/>
                <a:gd name="T1" fmla="*/ 4 w 4"/>
                <a:gd name="T2" fmla="*/ 1 w 4"/>
                <a:gd name="T3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57"/>
            <p:cNvSpPr>
              <a:spLocks/>
            </p:cNvSpPr>
            <p:nvPr/>
          </p:nvSpPr>
          <p:spPr bwMode="auto">
            <a:xfrm>
              <a:off x="5125" y="3101"/>
              <a:ext cx="1" cy="0"/>
            </a:xfrm>
            <a:custGeom>
              <a:avLst/>
              <a:gdLst>
                <a:gd name="T0" fmla="*/ 2 w 2"/>
                <a:gd name="T1" fmla="*/ 1 w 2"/>
                <a:gd name="T2" fmla="*/ 1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58"/>
            <p:cNvSpPr>
              <a:spLocks/>
            </p:cNvSpPr>
            <p:nvPr/>
          </p:nvSpPr>
          <p:spPr bwMode="auto">
            <a:xfrm>
              <a:off x="5123" y="3096"/>
              <a:ext cx="2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59"/>
            <p:cNvSpPr>
              <a:spLocks/>
            </p:cNvSpPr>
            <p:nvPr/>
          </p:nvSpPr>
          <p:spPr bwMode="auto">
            <a:xfrm>
              <a:off x="5121" y="30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60"/>
            <p:cNvSpPr>
              <a:spLocks/>
            </p:cNvSpPr>
            <p:nvPr/>
          </p:nvSpPr>
          <p:spPr bwMode="auto">
            <a:xfrm>
              <a:off x="5105" y="3092"/>
              <a:ext cx="20" cy="8"/>
            </a:xfrm>
            <a:custGeom>
              <a:avLst/>
              <a:gdLst>
                <a:gd name="T0" fmla="*/ 12 w 25"/>
                <a:gd name="T1" fmla="*/ 1 h 9"/>
                <a:gd name="T2" fmla="*/ 7 w 25"/>
                <a:gd name="T3" fmla="*/ 2 h 9"/>
                <a:gd name="T4" fmla="*/ 10 w 25"/>
                <a:gd name="T5" fmla="*/ 0 h 9"/>
                <a:gd name="T6" fmla="*/ 3 w 25"/>
                <a:gd name="T7" fmla="*/ 4 h 9"/>
                <a:gd name="T8" fmla="*/ 9 w 25"/>
                <a:gd name="T9" fmla="*/ 5 h 9"/>
                <a:gd name="T10" fmla="*/ 6 w 25"/>
                <a:gd name="T11" fmla="*/ 6 h 9"/>
                <a:gd name="T12" fmla="*/ 12 w 25"/>
                <a:gd name="T13" fmla="*/ 5 h 9"/>
                <a:gd name="T14" fmla="*/ 6 w 25"/>
                <a:gd name="T15" fmla="*/ 7 h 9"/>
                <a:gd name="T16" fmla="*/ 9 w 25"/>
                <a:gd name="T17" fmla="*/ 7 h 9"/>
                <a:gd name="T18" fmla="*/ 11 w 25"/>
                <a:gd name="T19" fmla="*/ 6 h 9"/>
                <a:gd name="T20" fmla="*/ 10 w 25"/>
                <a:gd name="T21" fmla="*/ 7 h 9"/>
                <a:gd name="T22" fmla="*/ 11 w 25"/>
                <a:gd name="T23" fmla="*/ 6 h 9"/>
                <a:gd name="T24" fmla="*/ 12 w 25"/>
                <a:gd name="T25" fmla="*/ 6 h 9"/>
                <a:gd name="T26" fmla="*/ 10 w 25"/>
                <a:gd name="T27" fmla="*/ 7 h 9"/>
                <a:gd name="T28" fmla="*/ 12 w 25"/>
                <a:gd name="T29" fmla="*/ 6 h 9"/>
                <a:gd name="T30" fmla="*/ 9 w 25"/>
                <a:gd name="T31" fmla="*/ 8 h 9"/>
                <a:gd name="T32" fmla="*/ 15 w 25"/>
                <a:gd name="T33" fmla="*/ 7 h 9"/>
                <a:gd name="T34" fmla="*/ 18 w 25"/>
                <a:gd name="T35" fmla="*/ 6 h 9"/>
                <a:gd name="T36" fmla="*/ 15 w 25"/>
                <a:gd name="T37" fmla="*/ 6 h 9"/>
                <a:gd name="T38" fmla="*/ 15 w 25"/>
                <a:gd name="T39" fmla="*/ 6 h 9"/>
                <a:gd name="T40" fmla="*/ 13 w 25"/>
                <a:gd name="T41" fmla="*/ 6 h 9"/>
                <a:gd name="T42" fmla="*/ 19 w 25"/>
                <a:gd name="T43" fmla="*/ 5 h 9"/>
                <a:gd name="T44" fmla="*/ 22 w 25"/>
                <a:gd name="T45" fmla="*/ 2 h 9"/>
                <a:gd name="T46" fmla="*/ 22 w 25"/>
                <a:gd name="T47" fmla="*/ 2 h 9"/>
                <a:gd name="T48" fmla="*/ 20 w 25"/>
                <a:gd name="T49" fmla="*/ 2 h 9"/>
                <a:gd name="T50" fmla="*/ 18 w 25"/>
                <a:gd name="T51" fmla="*/ 4 h 9"/>
                <a:gd name="T52" fmla="*/ 12 w 25"/>
                <a:gd name="T53" fmla="*/ 6 h 9"/>
                <a:gd name="T54" fmla="*/ 12 w 25"/>
                <a:gd name="T55" fmla="*/ 5 h 9"/>
                <a:gd name="T56" fmla="*/ 17 w 25"/>
                <a:gd name="T57" fmla="*/ 4 h 9"/>
                <a:gd name="T58" fmla="*/ 14 w 25"/>
                <a:gd name="T59" fmla="*/ 4 h 9"/>
                <a:gd name="T60" fmla="*/ 20 w 25"/>
                <a:gd name="T61" fmla="*/ 2 h 9"/>
                <a:gd name="T62" fmla="*/ 14 w 25"/>
                <a:gd name="T63" fmla="*/ 4 h 9"/>
                <a:gd name="T64" fmla="*/ 13 w 25"/>
                <a:gd name="T65" fmla="*/ 3 h 9"/>
                <a:gd name="T66" fmla="*/ 17 w 25"/>
                <a:gd name="T67" fmla="*/ 1 h 9"/>
                <a:gd name="T68" fmla="*/ 13 w 25"/>
                <a:gd name="T69" fmla="*/ 3 h 9"/>
                <a:gd name="T70" fmla="*/ 14 w 25"/>
                <a:gd name="T71" fmla="*/ 1 h 9"/>
                <a:gd name="T72" fmla="*/ 11 w 25"/>
                <a:gd name="T73" fmla="*/ 2 h 9"/>
                <a:gd name="T74" fmla="*/ 12 w 25"/>
                <a:gd name="T75" fmla="*/ 1 h 9"/>
                <a:gd name="T76" fmla="*/ 11 w 25"/>
                <a:gd name="T77" fmla="*/ 1 h 9"/>
                <a:gd name="T78" fmla="*/ 6 w 25"/>
                <a:gd name="T79" fmla="*/ 4 h 9"/>
                <a:gd name="T80" fmla="*/ 12 w 25"/>
                <a:gd name="T8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" h="9">
                  <a:moveTo>
                    <a:pt x="12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9" y="1"/>
                    <a:pt x="7" y="2"/>
                    <a:pt x="10" y="0"/>
                  </a:cubicBezTo>
                  <a:cubicBezTo>
                    <a:pt x="5" y="3"/>
                    <a:pt x="10" y="0"/>
                    <a:pt x="3" y="4"/>
                  </a:cubicBezTo>
                  <a:cubicBezTo>
                    <a:pt x="6" y="3"/>
                    <a:pt x="2" y="7"/>
                    <a:pt x="9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2" y="4"/>
                    <a:pt x="0" y="9"/>
                    <a:pt x="12" y="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4" y="8"/>
                    <a:pt x="15" y="4"/>
                    <a:pt x="9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8" y="8"/>
                    <a:pt x="12" y="6"/>
                    <a:pt x="12" y="6"/>
                  </a:cubicBezTo>
                  <a:cubicBezTo>
                    <a:pt x="11" y="7"/>
                    <a:pt x="10" y="7"/>
                    <a:pt x="9" y="8"/>
                  </a:cubicBezTo>
                  <a:cubicBezTo>
                    <a:pt x="12" y="7"/>
                    <a:pt x="5" y="9"/>
                    <a:pt x="15" y="7"/>
                  </a:cubicBezTo>
                  <a:cubicBezTo>
                    <a:pt x="16" y="6"/>
                    <a:pt x="18" y="6"/>
                    <a:pt x="18" y="6"/>
                  </a:cubicBezTo>
                  <a:cubicBezTo>
                    <a:pt x="21" y="5"/>
                    <a:pt x="18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6" y="9"/>
                    <a:pt x="17" y="5"/>
                    <a:pt x="13" y="6"/>
                  </a:cubicBezTo>
                  <a:cubicBezTo>
                    <a:pt x="17" y="5"/>
                    <a:pt x="17" y="5"/>
                    <a:pt x="19" y="5"/>
                  </a:cubicBezTo>
                  <a:cubicBezTo>
                    <a:pt x="25" y="2"/>
                    <a:pt x="13" y="6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3" y="2"/>
                    <a:pt x="21" y="2"/>
                    <a:pt x="20" y="2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3" y="5"/>
                    <a:pt x="12" y="6"/>
                  </a:cubicBezTo>
                  <a:cubicBezTo>
                    <a:pt x="15" y="4"/>
                    <a:pt x="10" y="6"/>
                    <a:pt x="12" y="5"/>
                  </a:cubicBezTo>
                  <a:cubicBezTo>
                    <a:pt x="15" y="4"/>
                    <a:pt x="15" y="4"/>
                    <a:pt x="17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8" y="3"/>
                    <a:pt x="20" y="2"/>
                  </a:cubicBezTo>
                  <a:cubicBezTo>
                    <a:pt x="17" y="3"/>
                    <a:pt x="18" y="3"/>
                    <a:pt x="14" y="4"/>
                  </a:cubicBezTo>
                  <a:cubicBezTo>
                    <a:pt x="19" y="2"/>
                    <a:pt x="17" y="1"/>
                    <a:pt x="13" y="3"/>
                  </a:cubicBezTo>
                  <a:cubicBezTo>
                    <a:pt x="14" y="2"/>
                    <a:pt x="17" y="1"/>
                    <a:pt x="17" y="1"/>
                  </a:cubicBezTo>
                  <a:cubicBezTo>
                    <a:pt x="17" y="1"/>
                    <a:pt x="15" y="2"/>
                    <a:pt x="13" y="3"/>
                  </a:cubicBezTo>
                  <a:cubicBezTo>
                    <a:pt x="10" y="4"/>
                    <a:pt x="12" y="2"/>
                    <a:pt x="14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4"/>
                    <a:pt x="14" y="0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4" y="4"/>
                    <a:pt x="6" y="4"/>
                  </a:cubicBezTo>
                  <a:cubicBezTo>
                    <a:pt x="9" y="2"/>
                    <a:pt x="9" y="2"/>
                    <a:pt x="1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61"/>
            <p:cNvSpPr>
              <a:spLocks/>
            </p:cNvSpPr>
            <p:nvPr/>
          </p:nvSpPr>
          <p:spPr bwMode="auto">
            <a:xfrm>
              <a:off x="5107" y="3092"/>
              <a:ext cx="5" cy="4"/>
            </a:xfrm>
            <a:custGeom>
              <a:avLst/>
              <a:gdLst>
                <a:gd name="T0" fmla="*/ 3 w 7"/>
                <a:gd name="T1" fmla="*/ 3 h 4"/>
                <a:gd name="T2" fmla="*/ 7 w 7"/>
                <a:gd name="T3" fmla="*/ 1 h 4"/>
                <a:gd name="T4" fmla="*/ 0 w 7"/>
                <a:gd name="T5" fmla="*/ 4 h 4"/>
                <a:gd name="T6" fmla="*/ 2 w 7"/>
                <a:gd name="T7" fmla="*/ 3 h 4"/>
                <a:gd name="T8" fmla="*/ 3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3" y="2"/>
                    <a:pt x="0" y="4"/>
                  </a:cubicBezTo>
                  <a:cubicBezTo>
                    <a:pt x="1" y="3"/>
                    <a:pt x="0" y="4"/>
                    <a:pt x="2" y="3"/>
                  </a:cubicBezTo>
                  <a:cubicBezTo>
                    <a:pt x="2" y="3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62"/>
            <p:cNvSpPr>
              <a:spLocks/>
            </p:cNvSpPr>
            <p:nvPr/>
          </p:nvSpPr>
          <p:spPr bwMode="auto">
            <a:xfrm>
              <a:off x="5100" y="3090"/>
              <a:ext cx="15" cy="6"/>
            </a:xfrm>
            <a:custGeom>
              <a:avLst/>
              <a:gdLst>
                <a:gd name="T0" fmla="*/ 9 w 18"/>
                <a:gd name="T1" fmla="*/ 4 h 8"/>
                <a:gd name="T2" fmla="*/ 6 w 18"/>
                <a:gd name="T3" fmla="*/ 5 h 8"/>
                <a:gd name="T4" fmla="*/ 6 w 18"/>
                <a:gd name="T5" fmla="*/ 7 h 8"/>
                <a:gd name="T6" fmla="*/ 12 w 18"/>
                <a:gd name="T7" fmla="*/ 4 h 8"/>
                <a:gd name="T8" fmla="*/ 8 w 18"/>
                <a:gd name="T9" fmla="*/ 6 h 8"/>
                <a:gd name="T10" fmla="*/ 12 w 18"/>
                <a:gd name="T11" fmla="*/ 4 h 8"/>
                <a:gd name="T12" fmla="*/ 11 w 18"/>
                <a:gd name="T13" fmla="*/ 5 h 8"/>
                <a:gd name="T14" fmla="*/ 13 w 18"/>
                <a:gd name="T15" fmla="*/ 4 h 8"/>
                <a:gd name="T16" fmla="*/ 12 w 18"/>
                <a:gd name="T17" fmla="*/ 4 h 8"/>
                <a:gd name="T18" fmla="*/ 14 w 18"/>
                <a:gd name="T19" fmla="*/ 3 h 8"/>
                <a:gd name="T20" fmla="*/ 9 w 18"/>
                <a:gd name="T21" fmla="*/ 5 h 8"/>
                <a:gd name="T22" fmla="*/ 14 w 18"/>
                <a:gd name="T23" fmla="*/ 2 h 8"/>
                <a:gd name="T24" fmla="*/ 15 w 18"/>
                <a:gd name="T25" fmla="*/ 1 h 8"/>
                <a:gd name="T26" fmla="*/ 14 w 18"/>
                <a:gd name="T27" fmla="*/ 2 h 8"/>
                <a:gd name="T28" fmla="*/ 10 w 18"/>
                <a:gd name="T29" fmla="*/ 4 h 8"/>
                <a:gd name="T30" fmla="*/ 15 w 18"/>
                <a:gd name="T31" fmla="*/ 1 h 8"/>
                <a:gd name="T32" fmla="*/ 12 w 18"/>
                <a:gd name="T33" fmla="*/ 1 h 8"/>
                <a:gd name="T34" fmla="*/ 6 w 18"/>
                <a:gd name="T35" fmla="*/ 5 h 8"/>
                <a:gd name="T36" fmla="*/ 10 w 18"/>
                <a:gd name="T37" fmla="*/ 2 h 8"/>
                <a:gd name="T38" fmla="*/ 11 w 18"/>
                <a:gd name="T39" fmla="*/ 1 h 8"/>
                <a:gd name="T40" fmla="*/ 3 w 18"/>
                <a:gd name="T41" fmla="*/ 6 h 8"/>
                <a:gd name="T42" fmla="*/ 9 w 18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8">
                  <a:moveTo>
                    <a:pt x="9" y="4"/>
                  </a:moveTo>
                  <a:cubicBezTo>
                    <a:pt x="6" y="5"/>
                    <a:pt x="6" y="5"/>
                    <a:pt x="6" y="5"/>
                  </a:cubicBezTo>
                  <a:cubicBezTo>
                    <a:pt x="7" y="6"/>
                    <a:pt x="8" y="5"/>
                    <a:pt x="6" y="7"/>
                  </a:cubicBezTo>
                  <a:cubicBezTo>
                    <a:pt x="5" y="8"/>
                    <a:pt x="10" y="5"/>
                    <a:pt x="12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7" y="8"/>
                    <a:pt x="12" y="4"/>
                  </a:cubicBezTo>
                  <a:cubicBezTo>
                    <a:pt x="13" y="4"/>
                    <a:pt x="10" y="6"/>
                    <a:pt x="11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8" y="0"/>
                    <a:pt x="7" y="7"/>
                    <a:pt x="9" y="5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2" y="3"/>
                    <a:pt x="15" y="1"/>
                  </a:cubicBezTo>
                  <a:cubicBezTo>
                    <a:pt x="15" y="1"/>
                    <a:pt x="13" y="2"/>
                    <a:pt x="14" y="2"/>
                  </a:cubicBezTo>
                  <a:cubicBezTo>
                    <a:pt x="13" y="2"/>
                    <a:pt x="11" y="3"/>
                    <a:pt x="10" y="4"/>
                  </a:cubicBezTo>
                  <a:cubicBezTo>
                    <a:pt x="6" y="6"/>
                    <a:pt x="13" y="2"/>
                    <a:pt x="15" y="1"/>
                  </a:cubicBezTo>
                  <a:cubicBezTo>
                    <a:pt x="11" y="2"/>
                    <a:pt x="8" y="4"/>
                    <a:pt x="12" y="1"/>
                  </a:cubicBezTo>
                  <a:cubicBezTo>
                    <a:pt x="9" y="3"/>
                    <a:pt x="6" y="5"/>
                    <a:pt x="6" y="5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1"/>
                    <a:pt x="12" y="0"/>
                    <a:pt x="11" y="1"/>
                  </a:cubicBezTo>
                  <a:cubicBezTo>
                    <a:pt x="9" y="3"/>
                    <a:pt x="5" y="5"/>
                    <a:pt x="3" y="6"/>
                  </a:cubicBezTo>
                  <a:cubicBezTo>
                    <a:pt x="0" y="8"/>
                    <a:pt x="10" y="3"/>
                    <a:pt x="9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63"/>
            <p:cNvSpPr>
              <a:spLocks/>
            </p:cNvSpPr>
            <p:nvPr/>
          </p:nvSpPr>
          <p:spPr bwMode="auto">
            <a:xfrm>
              <a:off x="5104" y="30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64"/>
            <p:cNvSpPr>
              <a:spLocks/>
            </p:cNvSpPr>
            <p:nvPr/>
          </p:nvSpPr>
          <p:spPr bwMode="auto">
            <a:xfrm>
              <a:off x="4743" y="3209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0 h 2"/>
                <a:gd name="T4" fmla="*/ 2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65"/>
            <p:cNvSpPr>
              <a:spLocks/>
            </p:cNvSpPr>
            <p:nvPr/>
          </p:nvSpPr>
          <p:spPr bwMode="auto">
            <a:xfrm>
              <a:off x="4738" y="3201"/>
              <a:ext cx="6" cy="11"/>
            </a:xfrm>
            <a:custGeom>
              <a:avLst/>
              <a:gdLst>
                <a:gd name="T0" fmla="*/ 0 w 7"/>
                <a:gd name="T1" fmla="*/ 0 h 14"/>
                <a:gd name="T2" fmla="*/ 0 w 7"/>
                <a:gd name="T3" fmla="*/ 1 h 14"/>
                <a:gd name="T4" fmla="*/ 7 w 7"/>
                <a:gd name="T5" fmla="*/ 14 h 14"/>
                <a:gd name="T6" fmla="*/ 4 w 7"/>
                <a:gd name="T7" fmla="*/ 6 h 14"/>
                <a:gd name="T8" fmla="*/ 4 w 7"/>
                <a:gd name="T9" fmla="*/ 9 h 14"/>
                <a:gd name="T10" fmla="*/ 2 w 7"/>
                <a:gd name="T11" fmla="*/ 3 h 14"/>
                <a:gd name="T12" fmla="*/ 2 w 7"/>
                <a:gd name="T13" fmla="*/ 4 h 14"/>
                <a:gd name="T14" fmla="*/ 0 w 7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11"/>
                    <a:pt x="3" y="8"/>
                    <a:pt x="7" y="14"/>
                  </a:cubicBezTo>
                  <a:cubicBezTo>
                    <a:pt x="7" y="13"/>
                    <a:pt x="6" y="9"/>
                    <a:pt x="4" y="6"/>
                  </a:cubicBezTo>
                  <a:cubicBezTo>
                    <a:pt x="4" y="6"/>
                    <a:pt x="5" y="10"/>
                    <a:pt x="4" y="9"/>
                  </a:cubicBezTo>
                  <a:cubicBezTo>
                    <a:pt x="3" y="6"/>
                    <a:pt x="4" y="6"/>
                    <a:pt x="2" y="3"/>
                  </a:cubicBezTo>
                  <a:cubicBezTo>
                    <a:pt x="0" y="0"/>
                    <a:pt x="3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66"/>
            <p:cNvSpPr>
              <a:spLocks/>
            </p:cNvSpPr>
            <p:nvPr/>
          </p:nvSpPr>
          <p:spPr bwMode="auto">
            <a:xfrm>
              <a:off x="4740" y="3205"/>
              <a:ext cx="2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67"/>
            <p:cNvSpPr>
              <a:spLocks/>
            </p:cNvSpPr>
            <p:nvPr/>
          </p:nvSpPr>
          <p:spPr bwMode="auto">
            <a:xfrm>
              <a:off x="4740" y="3206"/>
              <a:ext cx="2" cy="5"/>
            </a:xfrm>
            <a:custGeom>
              <a:avLst/>
              <a:gdLst>
                <a:gd name="T0" fmla="*/ 2 w 2"/>
                <a:gd name="T1" fmla="*/ 4 h 7"/>
                <a:gd name="T2" fmla="*/ 0 w 2"/>
                <a:gd name="T3" fmla="*/ 0 h 7"/>
                <a:gd name="T4" fmla="*/ 2 w 2"/>
                <a:gd name="T5" fmla="*/ 7 h 7"/>
                <a:gd name="T6" fmla="*/ 2 w 2"/>
                <a:gd name="T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4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68"/>
            <p:cNvSpPr>
              <a:spLocks/>
            </p:cNvSpPr>
            <p:nvPr/>
          </p:nvSpPr>
          <p:spPr bwMode="auto">
            <a:xfrm>
              <a:off x="4740" y="3210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69"/>
            <p:cNvSpPr>
              <a:spLocks/>
            </p:cNvSpPr>
            <p:nvPr/>
          </p:nvSpPr>
          <p:spPr bwMode="auto">
            <a:xfrm>
              <a:off x="4737" y="3202"/>
              <a:ext cx="3" cy="10"/>
            </a:xfrm>
            <a:custGeom>
              <a:avLst/>
              <a:gdLst>
                <a:gd name="T0" fmla="*/ 2 w 3"/>
                <a:gd name="T1" fmla="*/ 10 h 12"/>
                <a:gd name="T2" fmla="*/ 3 w 3"/>
                <a:gd name="T3" fmla="*/ 9 h 12"/>
                <a:gd name="T4" fmla="*/ 3 w 3"/>
                <a:gd name="T5" fmla="*/ 9 h 12"/>
                <a:gd name="T6" fmla="*/ 1 w 3"/>
                <a:gd name="T7" fmla="*/ 4 h 12"/>
                <a:gd name="T8" fmla="*/ 2 w 3"/>
                <a:gd name="T9" fmla="*/ 4 h 12"/>
                <a:gd name="T10" fmla="*/ 0 w 3"/>
                <a:gd name="T11" fmla="*/ 0 h 12"/>
                <a:gd name="T12" fmla="*/ 2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2" y="10"/>
                  </a:moveTo>
                  <a:cubicBezTo>
                    <a:pt x="3" y="12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2"/>
                    <a:pt x="1" y="4"/>
                  </a:cubicBezTo>
                  <a:cubicBezTo>
                    <a:pt x="1" y="2"/>
                    <a:pt x="3" y="7"/>
                    <a:pt x="2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70"/>
            <p:cNvSpPr>
              <a:spLocks/>
            </p:cNvSpPr>
            <p:nvPr/>
          </p:nvSpPr>
          <p:spPr bwMode="auto">
            <a:xfrm>
              <a:off x="4740" y="320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71"/>
            <p:cNvSpPr>
              <a:spLocks/>
            </p:cNvSpPr>
            <p:nvPr/>
          </p:nvSpPr>
          <p:spPr bwMode="auto">
            <a:xfrm>
              <a:off x="4740" y="3207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2 h 3"/>
                <a:gd name="T4" fmla="*/ 0 w 1"/>
                <a:gd name="T5" fmla="*/ 0 h 3"/>
                <a:gd name="T6" fmla="*/ 1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72"/>
            <p:cNvSpPr>
              <a:spLocks/>
            </p:cNvSpPr>
            <p:nvPr/>
          </p:nvSpPr>
          <p:spPr bwMode="auto">
            <a:xfrm>
              <a:off x="4736" y="3201"/>
              <a:ext cx="3" cy="10"/>
            </a:xfrm>
            <a:custGeom>
              <a:avLst/>
              <a:gdLst>
                <a:gd name="T0" fmla="*/ 3 w 4"/>
                <a:gd name="T1" fmla="*/ 12 h 13"/>
                <a:gd name="T2" fmla="*/ 3 w 4"/>
                <a:gd name="T3" fmla="*/ 8 h 13"/>
                <a:gd name="T4" fmla="*/ 0 w 4"/>
                <a:gd name="T5" fmla="*/ 0 h 13"/>
                <a:gd name="T6" fmla="*/ 1 w 4"/>
                <a:gd name="T7" fmla="*/ 2 h 13"/>
                <a:gd name="T8" fmla="*/ 3 w 4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3" y="12"/>
                  </a:moveTo>
                  <a:cubicBezTo>
                    <a:pt x="2" y="6"/>
                    <a:pt x="4" y="13"/>
                    <a:pt x="3" y="8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2" y="10"/>
                    <a:pt x="3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73"/>
            <p:cNvSpPr>
              <a:spLocks/>
            </p:cNvSpPr>
            <p:nvPr/>
          </p:nvSpPr>
          <p:spPr bwMode="auto">
            <a:xfrm>
              <a:off x="4735" y="31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474"/>
            <p:cNvSpPr>
              <a:spLocks/>
            </p:cNvSpPr>
            <p:nvPr/>
          </p:nvSpPr>
          <p:spPr bwMode="auto">
            <a:xfrm>
              <a:off x="4734" y="3195"/>
              <a:ext cx="3" cy="14"/>
            </a:xfrm>
            <a:custGeom>
              <a:avLst/>
              <a:gdLst>
                <a:gd name="T0" fmla="*/ 1 w 3"/>
                <a:gd name="T1" fmla="*/ 15 h 17"/>
                <a:gd name="T2" fmla="*/ 1 w 3"/>
                <a:gd name="T3" fmla="*/ 8 h 17"/>
                <a:gd name="T4" fmla="*/ 1 w 3"/>
                <a:gd name="T5" fmla="*/ 13 h 17"/>
                <a:gd name="T6" fmla="*/ 2 w 3"/>
                <a:gd name="T7" fmla="*/ 11 h 17"/>
                <a:gd name="T8" fmla="*/ 2 w 3"/>
                <a:gd name="T9" fmla="*/ 16 h 17"/>
                <a:gd name="T10" fmla="*/ 2 w 3"/>
                <a:gd name="T11" fmla="*/ 11 h 17"/>
                <a:gd name="T12" fmla="*/ 3 w 3"/>
                <a:gd name="T13" fmla="*/ 15 h 17"/>
                <a:gd name="T14" fmla="*/ 2 w 3"/>
                <a:gd name="T15" fmla="*/ 8 h 17"/>
                <a:gd name="T16" fmla="*/ 2 w 3"/>
                <a:gd name="T17" fmla="*/ 9 h 17"/>
                <a:gd name="T18" fmla="*/ 1 w 3"/>
                <a:gd name="T19" fmla="*/ 5 h 17"/>
                <a:gd name="T20" fmla="*/ 0 w 3"/>
                <a:gd name="T21" fmla="*/ 1 h 17"/>
                <a:gd name="T22" fmla="*/ 1 w 3"/>
                <a:gd name="T2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7">
                  <a:moveTo>
                    <a:pt x="1" y="15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10"/>
                    <a:pt x="2" y="12"/>
                    <a:pt x="1" y="13"/>
                  </a:cubicBezTo>
                  <a:cubicBezTo>
                    <a:pt x="2" y="14"/>
                    <a:pt x="2" y="10"/>
                    <a:pt x="2" y="11"/>
                  </a:cubicBezTo>
                  <a:cubicBezTo>
                    <a:pt x="3" y="17"/>
                    <a:pt x="1" y="11"/>
                    <a:pt x="2" y="16"/>
                  </a:cubicBezTo>
                  <a:cubicBezTo>
                    <a:pt x="3" y="16"/>
                    <a:pt x="3" y="16"/>
                    <a:pt x="2" y="11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6"/>
                    <a:pt x="3" y="13"/>
                    <a:pt x="2" y="9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6"/>
                    <a:pt x="0" y="0"/>
                    <a:pt x="0" y="1"/>
                  </a:cubicBezTo>
                  <a:cubicBezTo>
                    <a:pt x="0" y="1"/>
                    <a:pt x="1" y="12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475"/>
            <p:cNvSpPr>
              <a:spLocks/>
            </p:cNvSpPr>
            <p:nvPr/>
          </p:nvSpPr>
          <p:spPr bwMode="auto">
            <a:xfrm>
              <a:off x="4734" y="3199"/>
              <a:ext cx="0" cy="3"/>
            </a:xfrm>
            <a:custGeom>
              <a:avLst/>
              <a:gdLst>
                <a:gd name="T0" fmla="*/ 2 h 3"/>
                <a:gd name="T1" fmla="*/ 0 h 3"/>
                <a:gd name="T2" fmla="*/ 3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76"/>
            <p:cNvSpPr>
              <a:spLocks/>
            </p:cNvSpPr>
            <p:nvPr/>
          </p:nvSpPr>
          <p:spPr bwMode="auto">
            <a:xfrm>
              <a:off x="4733" y="3194"/>
              <a:ext cx="1" cy="15"/>
            </a:xfrm>
            <a:custGeom>
              <a:avLst/>
              <a:gdLst>
                <a:gd name="T0" fmla="*/ 2 w 2"/>
                <a:gd name="T1" fmla="*/ 17 h 18"/>
                <a:gd name="T2" fmla="*/ 2 w 2"/>
                <a:gd name="T3" fmla="*/ 13 h 18"/>
                <a:gd name="T4" fmla="*/ 2 w 2"/>
                <a:gd name="T5" fmla="*/ 16 h 18"/>
                <a:gd name="T6" fmla="*/ 2 w 2"/>
                <a:gd name="T7" fmla="*/ 11 h 18"/>
                <a:gd name="T8" fmla="*/ 1 w 2"/>
                <a:gd name="T9" fmla="*/ 14 h 18"/>
                <a:gd name="T10" fmla="*/ 1 w 2"/>
                <a:gd name="T11" fmla="*/ 5 h 18"/>
                <a:gd name="T12" fmla="*/ 1 w 2"/>
                <a:gd name="T13" fmla="*/ 7 h 18"/>
                <a:gd name="T14" fmla="*/ 1 w 2"/>
                <a:gd name="T15" fmla="*/ 8 h 18"/>
                <a:gd name="T16" fmla="*/ 1 w 2"/>
                <a:gd name="T17" fmla="*/ 10 h 18"/>
                <a:gd name="T18" fmla="*/ 0 w 2"/>
                <a:gd name="T19" fmla="*/ 12 h 18"/>
                <a:gd name="T20" fmla="*/ 2 w 2"/>
                <a:gd name="T21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8">
                  <a:moveTo>
                    <a:pt x="2" y="17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2" y="15"/>
                    <a:pt x="2" y="12"/>
                    <a:pt x="2" y="11"/>
                  </a:cubicBezTo>
                  <a:cubicBezTo>
                    <a:pt x="2" y="5"/>
                    <a:pt x="2" y="13"/>
                    <a:pt x="1" y="14"/>
                  </a:cubicBezTo>
                  <a:cubicBezTo>
                    <a:pt x="1" y="11"/>
                    <a:pt x="1" y="10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0"/>
                    <a:pt x="1" y="6"/>
                    <a:pt x="1" y="8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7"/>
                    <a:pt x="1" y="18"/>
                    <a:pt x="2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77"/>
            <p:cNvSpPr>
              <a:spLocks/>
            </p:cNvSpPr>
            <p:nvPr/>
          </p:nvSpPr>
          <p:spPr bwMode="auto">
            <a:xfrm>
              <a:off x="4734" y="3207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1" y="2"/>
                    <a:pt x="1" y="3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78"/>
            <p:cNvSpPr>
              <a:spLocks/>
            </p:cNvSpPr>
            <p:nvPr/>
          </p:nvSpPr>
          <p:spPr bwMode="auto">
            <a:xfrm>
              <a:off x="4733" y="3201"/>
              <a:ext cx="0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79"/>
            <p:cNvSpPr>
              <a:spLocks/>
            </p:cNvSpPr>
            <p:nvPr/>
          </p:nvSpPr>
          <p:spPr bwMode="auto">
            <a:xfrm>
              <a:off x="4733" y="3207"/>
              <a:ext cx="0" cy="1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80"/>
            <p:cNvSpPr>
              <a:spLocks/>
            </p:cNvSpPr>
            <p:nvPr/>
          </p:nvSpPr>
          <p:spPr bwMode="auto">
            <a:xfrm>
              <a:off x="4719" y="3195"/>
              <a:ext cx="14" cy="16"/>
            </a:xfrm>
            <a:custGeom>
              <a:avLst/>
              <a:gdLst>
                <a:gd name="T0" fmla="*/ 9 w 17"/>
                <a:gd name="T1" fmla="*/ 2 h 20"/>
                <a:gd name="T2" fmla="*/ 7 w 17"/>
                <a:gd name="T3" fmla="*/ 5 h 20"/>
                <a:gd name="T4" fmla="*/ 4 w 17"/>
                <a:gd name="T5" fmla="*/ 8 h 20"/>
                <a:gd name="T6" fmla="*/ 0 w 17"/>
                <a:gd name="T7" fmla="*/ 14 h 20"/>
                <a:gd name="T8" fmla="*/ 3 w 17"/>
                <a:gd name="T9" fmla="*/ 12 h 20"/>
                <a:gd name="T10" fmla="*/ 1 w 17"/>
                <a:gd name="T11" fmla="*/ 15 h 20"/>
                <a:gd name="T12" fmla="*/ 4 w 17"/>
                <a:gd name="T13" fmla="*/ 14 h 20"/>
                <a:gd name="T14" fmla="*/ 7 w 17"/>
                <a:gd name="T15" fmla="*/ 13 h 20"/>
                <a:gd name="T16" fmla="*/ 13 w 17"/>
                <a:gd name="T17" fmla="*/ 17 h 20"/>
                <a:gd name="T18" fmla="*/ 14 w 17"/>
                <a:gd name="T19" fmla="*/ 11 h 20"/>
                <a:gd name="T20" fmla="*/ 14 w 17"/>
                <a:gd name="T21" fmla="*/ 15 h 20"/>
                <a:gd name="T22" fmla="*/ 13 w 17"/>
                <a:gd name="T23" fmla="*/ 15 h 20"/>
                <a:gd name="T24" fmla="*/ 15 w 17"/>
                <a:gd name="T25" fmla="*/ 17 h 20"/>
                <a:gd name="T26" fmla="*/ 16 w 17"/>
                <a:gd name="T27" fmla="*/ 9 h 20"/>
                <a:gd name="T28" fmla="*/ 16 w 17"/>
                <a:gd name="T29" fmla="*/ 17 h 20"/>
                <a:gd name="T30" fmla="*/ 17 w 17"/>
                <a:gd name="T31" fmla="*/ 12 h 20"/>
                <a:gd name="T32" fmla="*/ 17 w 17"/>
                <a:gd name="T33" fmla="*/ 7 h 20"/>
                <a:gd name="T34" fmla="*/ 17 w 17"/>
                <a:gd name="T35" fmla="*/ 4 h 20"/>
                <a:gd name="T36" fmla="*/ 13 w 17"/>
                <a:gd name="T37" fmla="*/ 12 h 20"/>
                <a:gd name="T38" fmla="*/ 14 w 17"/>
                <a:gd name="T39" fmla="*/ 9 h 20"/>
                <a:gd name="T40" fmla="*/ 13 w 17"/>
                <a:gd name="T41" fmla="*/ 5 h 20"/>
                <a:gd name="T42" fmla="*/ 10 w 17"/>
                <a:gd name="T43" fmla="*/ 11 h 20"/>
                <a:gd name="T44" fmla="*/ 11 w 17"/>
                <a:gd name="T45" fmla="*/ 8 h 20"/>
                <a:gd name="T46" fmla="*/ 10 w 17"/>
                <a:gd name="T47" fmla="*/ 11 h 20"/>
                <a:gd name="T48" fmla="*/ 11 w 17"/>
                <a:gd name="T49" fmla="*/ 7 h 20"/>
                <a:gd name="T50" fmla="*/ 7 w 17"/>
                <a:gd name="T51" fmla="*/ 14 h 20"/>
                <a:gd name="T52" fmla="*/ 11 w 17"/>
                <a:gd name="T53" fmla="*/ 3 h 20"/>
                <a:gd name="T54" fmla="*/ 9 w 17"/>
                <a:gd name="T55" fmla="*/ 7 h 20"/>
                <a:gd name="T56" fmla="*/ 7 w 17"/>
                <a:gd name="T57" fmla="*/ 10 h 20"/>
                <a:gd name="T58" fmla="*/ 11 w 17"/>
                <a:gd name="T59" fmla="*/ 4 h 20"/>
                <a:gd name="T60" fmla="*/ 8 w 17"/>
                <a:gd name="T61" fmla="*/ 7 h 20"/>
                <a:gd name="T62" fmla="*/ 6 w 17"/>
                <a:gd name="T63" fmla="*/ 11 h 20"/>
                <a:gd name="T64" fmla="*/ 6 w 17"/>
                <a:gd name="T65" fmla="*/ 8 h 20"/>
                <a:gd name="T66" fmla="*/ 10 w 17"/>
                <a:gd name="T67" fmla="*/ 3 h 20"/>
                <a:gd name="T68" fmla="*/ 11 w 17"/>
                <a:gd name="T69" fmla="*/ 0 h 20"/>
                <a:gd name="T70" fmla="*/ 6 w 17"/>
                <a:gd name="T71" fmla="*/ 7 h 20"/>
                <a:gd name="T72" fmla="*/ 9 w 17"/>
                <a:gd name="T7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" h="20">
                  <a:moveTo>
                    <a:pt x="9" y="2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5" y="7"/>
                    <a:pt x="5" y="7"/>
                    <a:pt x="4" y="8"/>
                  </a:cubicBezTo>
                  <a:cubicBezTo>
                    <a:pt x="3" y="10"/>
                    <a:pt x="2" y="11"/>
                    <a:pt x="0" y="14"/>
                  </a:cubicBezTo>
                  <a:cubicBezTo>
                    <a:pt x="0" y="14"/>
                    <a:pt x="3" y="11"/>
                    <a:pt x="3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3"/>
                    <a:pt x="5" y="11"/>
                    <a:pt x="4" y="14"/>
                  </a:cubicBezTo>
                  <a:cubicBezTo>
                    <a:pt x="4" y="16"/>
                    <a:pt x="5" y="14"/>
                    <a:pt x="7" y="13"/>
                  </a:cubicBezTo>
                  <a:cubicBezTo>
                    <a:pt x="8" y="16"/>
                    <a:pt x="11" y="13"/>
                    <a:pt x="13" y="17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4"/>
                    <a:pt x="15" y="11"/>
                    <a:pt x="14" y="15"/>
                  </a:cubicBezTo>
                  <a:cubicBezTo>
                    <a:pt x="14" y="14"/>
                    <a:pt x="14" y="15"/>
                    <a:pt x="13" y="15"/>
                  </a:cubicBezTo>
                  <a:cubicBezTo>
                    <a:pt x="13" y="20"/>
                    <a:pt x="15" y="15"/>
                    <a:pt x="15" y="17"/>
                  </a:cubicBezTo>
                  <a:cubicBezTo>
                    <a:pt x="15" y="16"/>
                    <a:pt x="16" y="10"/>
                    <a:pt x="16" y="9"/>
                  </a:cubicBezTo>
                  <a:cubicBezTo>
                    <a:pt x="15" y="16"/>
                    <a:pt x="17" y="9"/>
                    <a:pt x="16" y="17"/>
                  </a:cubicBezTo>
                  <a:cubicBezTo>
                    <a:pt x="16" y="19"/>
                    <a:pt x="16" y="11"/>
                    <a:pt x="17" y="12"/>
                  </a:cubicBezTo>
                  <a:cubicBezTo>
                    <a:pt x="17" y="8"/>
                    <a:pt x="17" y="10"/>
                    <a:pt x="17" y="7"/>
                  </a:cubicBezTo>
                  <a:cubicBezTo>
                    <a:pt x="17" y="4"/>
                    <a:pt x="17" y="8"/>
                    <a:pt x="17" y="4"/>
                  </a:cubicBezTo>
                  <a:cubicBezTo>
                    <a:pt x="17" y="2"/>
                    <a:pt x="15" y="10"/>
                    <a:pt x="13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11"/>
                    <a:pt x="12" y="11"/>
                    <a:pt x="13" y="5"/>
                  </a:cubicBezTo>
                  <a:cubicBezTo>
                    <a:pt x="12" y="8"/>
                    <a:pt x="13" y="3"/>
                    <a:pt x="10" y="11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1" y="7"/>
                    <a:pt x="11" y="7"/>
                  </a:cubicBezTo>
                  <a:cubicBezTo>
                    <a:pt x="9" y="10"/>
                    <a:pt x="9" y="11"/>
                    <a:pt x="7" y="14"/>
                  </a:cubicBezTo>
                  <a:cubicBezTo>
                    <a:pt x="9" y="10"/>
                    <a:pt x="10" y="7"/>
                    <a:pt x="11" y="3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8" y="9"/>
                    <a:pt x="7" y="10"/>
                  </a:cubicBezTo>
                  <a:cubicBezTo>
                    <a:pt x="7" y="10"/>
                    <a:pt x="9" y="6"/>
                    <a:pt x="11" y="4"/>
                  </a:cubicBezTo>
                  <a:cubicBezTo>
                    <a:pt x="11" y="2"/>
                    <a:pt x="6" y="10"/>
                    <a:pt x="8" y="7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7" y="7"/>
                    <a:pt x="6" y="8"/>
                  </a:cubicBezTo>
                  <a:cubicBezTo>
                    <a:pt x="8" y="4"/>
                    <a:pt x="8" y="5"/>
                    <a:pt x="10" y="3"/>
                  </a:cubicBezTo>
                  <a:cubicBezTo>
                    <a:pt x="10" y="2"/>
                    <a:pt x="10" y="2"/>
                    <a:pt x="11" y="0"/>
                  </a:cubicBezTo>
                  <a:cubicBezTo>
                    <a:pt x="10" y="2"/>
                    <a:pt x="7" y="5"/>
                    <a:pt x="6" y="7"/>
                  </a:cubicBezTo>
                  <a:cubicBezTo>
                    <a:pt x="9" y="2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81"/>
            <p:cNvSpPr>
              <a:spLocks/>
            </p:cNvSpPr>
            <p:nvPr/>
          </p:nvSpPr>
          <p:spPr bwMode="auto">
            <a:xfrm>
              <a:off x="4728" y="31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82"/>
            <p:cNvSpPr>
              <a:spLocks/>
            </p:cNvSpPr>
            <p:nvPr/>
          </p:nvSpPr>
          <p:spPr bwMode="auto">
            <a:xfrm>
              <a:off x="4726" y="3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Rectangle 483"/>
            <p:cNvSpPr>
              <a:spLocks noChangeArrowheads="1"/>
            </p:cNvSpPr>
            <p:nvPr/>
          </p:nvSpPr>
          <p:spPr bwMode="auto">
            <a:xfrm>
              <a:off x="4722" y="320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84"/>
            <p:cNvSpPr>
              <a:spLocks/>
            </p:cNvSpPr>
            <p:nvPr/>
          </p:nvSpPr>
          <p:spPr bwMode="auto">
            <a:xfrm>
              <a:off x="4728" y="3195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485"/>
            <p:cNvSpPr>
              <a:spLocks/>
            </p:cNvSpPr>
            <p:nvPr/>
          </p:nvSpPr>
          <p:spPr bwMode="auto">
            <a:xfrm>
              <a:off x="4729" y="3197"/>
              <a:ext cx="1" cy="2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0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486"/>
            <p:cNvSpPr>
              <a:spLocks/>
            </p:cNvSpPr>
            <p:nvPr/>
          </p:nvSpPr>
          <p:spPr bwMode="auto">
            <a:xfrm>
              <a:off x="4727" y="3194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87"/>
            <p:cNvSpPr>
              <a:spLocks/>
            </p:cNvSpPr>
            <p:nvPr/>
          </p:nvSpPr>
          <p:spPr bwMode="auto">
            <a:xfrm>
              <a:off x="4710" y="3193"/>
              <a:ext cx="17" cy="13"/>
            </a:xfrm>
            <a:custGeom>
              <a:avLst/>
              <a:gdLst>
                <a:gd name="T0" fmla="*/ 3 w 21"/>
                <a:gd name="T1" fmla="*/ 9 h 15"/>
                <a:gd name="T2" fmla="*/ 2 w 21"/>
                <a:gd name="T3" fmla="*/ 12 h 15"/>
                <a:gd name="T4" fmla="*/ 11 w 21"/>
                <a:gd name="T5" fmla="*/ 7 h 15"/>
                <a:gd name="T6" fmla="*/ 4 w 21"/>
                <a:gd name="T7" fmla="*/ 12 h 15"/>
                <a:gd name="T8" fmla="*/ 11 w 21"/>
                <a:gd name="T9" fmla="*/ 10 h 15"/>
                <a:gd name="T10" fmla="*/ 8 w 21"/>
                <a:gd name="T11" fmla="*/ 13 h 15"/>
                <a:gd name="T12" fmla="*/ 16 w 21"/>
                <a:gd name="T13" fmla="*/ 7 h 15"/>
                <a:gd name="T14" fmla="*/ 8 w 21"/>
                <a:gd name="T15" fmla="*/ 15 h 15"/>
                <a:gd name="T16" fmla="*/ 8 w 21"/>
                <a:gd name="T17" fmla="*/ 15 h 15"/>
                <a:gd name="T18" fmla="*/ 11 w 21"/>
                <a:gd name="T19" fmla="*/ 14 h 15"/>
                <a:gd name="T20" fmla="*/ 15 w 21"/>
                <a:gd name="T21" fmla="*/ 9 h 15"/>
                <a:gd name="T22" fmla="*/ 19 w 21"/>
                <a:gd name="T23" fmla="*/ 5 h 15"/>
                <a:gd name="T24" fmla="*/ 16 w 21"/>
                <a:gd name="T25" fmla="*/ 7 h 15"/>
                <a:gd name="T26" fmla="*/ 18 w 21"/>
                <a:gd name="T27" fmla="*/ 4 h 15"/>
                <a:gd name="T28" fmla="*/ 16 w 21"/>
                <a:gd name="T29" fmla="*/ 6 h 15"/>
                <a:gd name="T30" fmla="*/ 19 w 21"/>
                <a:gd name="T31" fmla="*/ 4 h 15"/>
                <a:gd name="T32" fmla="*/ 16 w 21"/>
                <a:gd name="T33" fmla="*/ 6 h 15"/>
                <a:gd name="T34" fmla="*/ 17 w 21"/>
                <a:gd name="T35" fmla="*/ 5 h 15"/>
                <a:gd name="T36" fmla="*/ 13 w 21"/>
                <a:gd name="T37" fmla="*/ 8 h 15"/>
                <a:gd name="T38" fmla="*/ 17 w 21"/>
                <a:gd name="T39" fmla="*/ 4 h 15"/>
                <a:gd name="T40" fmla="*/ 14 w 21"/>
                <a:gd name="T41" fmla="*/ 7 h 15"/>
                <a:gd name="T42" fmla="*/ 18 w 21"/>
                <a:gd name="T43" fmla="*/ 2 h 15"/>
                <a:gd name="T44" fmla="*/ 15 w 21"/>
                <a:gd name="T45" fmla="*/ 5 h 15"/>
                <a:gd name="T46" fmla="*/ 18 w 21"/>
                <a:gd name="T47" fmla="*/ 3 h 15"/>
                <a:gd name="T48" fmla="*/ 10 w 21"/>
                <a:gd name="T49" fmla="*/ 9 h 15"/>
                <a:gd name="T50" fmla="*/ 16 w 21"/>
                <a:gd name="T51" fmla="*/ 4 h 15"/>
                <a:gd name="T52" fmla="*/ 14 w 21"/>
                <a:gd name="T53" fmla="*/ 4 h 15"/>
                <a:gd name="T54" fmla="*/ 15 w 21"/>
                <a:gd name="T55" fmla="*/ 3 h 15"/>
                <a:gd name="T56" fmla="*/ 12 w 21"/>
                <a:gd name="T57" fmla="*/ 4 h 15"/>
                <a:gd name="T58" fmla="*/ 11 w 21"/>
                <a:gd name="T59" fmla="*/ 5 h 15"/>
                <a:gd name="T60" fmla="*/ 8 w 21"/>
                <a:gd name="T61" fmla="*/ 6 h 15"/>
                <a:gd name="T62" fmla="*/ 10 w 21"/>
                <a:gd name="T63" fmla="*/ 5 h 15"/>
                <a:gd name="T64" fmla="*/ 4 w 21"/>
                <a:gd name="T65" fmla="*/ 7 h 15"/>
                <a:gd name="T66" fmla="*/ 8 w 21"/>
                <a:gd name="T67" fmla="*/ 7 h 15"/>
                <a:gd name="T68" fmla="*/ 3 w 21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15">
                  <a:moveTo>
                    <a:pt x="3" y="9"/>
                  </a:moveTo>
                  <a:cubicBezTo>
                    <a:pt x="0" y="11"/>
                    <a:pt x="2" y="11"/>
                    <a:pt x="2" y="12"/>
                  </a:cubicBezTo>
                  <a:cubicBezTo>
                    <a:pt x="5" y="11"/>
                    <a:pt x="10" y="7"/>
                    <a:pt x="11" y="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3"/>
                    <a:pt x="5" y="15"/>
                    <a:pt x="11" y="1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18" y="4"/>
                    <a:pt x="16" y="7"/>
                  </a:cubicBezTo>
                  <a:cubicBezTo>
                    <a:pt x="12" y="10"/>
                    <a:pt x="12" y="11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11" y="13"/>
                    <a:pt x="11" y="14"/>
                  </a:cubicBezTo>
                  <a:cubicBezTo>
                    <a:pt x="13" y="12"/>
                    <a:pt x="15" y="9"/>
                    <a:pt x="15" y="9"/>
                  </a:cubicBezTo>
                  <a:cubicBezTo>
                    <a:pt x="16" y="9"/>
                    <a:pt x="17" y="7"/>
                    <a:pt x="19" y="5"/>
                  </a:cubicBezTo>
                  <a:cubicBezTo>
                    <a:pt x="17" y="7"/>
                    <a:pt x="18" y="5"/>
                    <a:pt x="16" y="7"/>
                  </a:cubicBezTo>
                  <a:cubicBezTo>
                    <a:pt x="18" y="5"/>
                    <a:pt x="16" y="7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9" y="4"/>
                    <a:pt x="19" y="4"/>
                  </a:cubicBezTo>
                  <a:cubicBezTo>
                    <a:pt x="18" y="5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6"/>
                    <a:pt x="17" y="4"/>
                    <a:pt x="13" y="8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5"/>
                    <a:pt x="21" y="0"/>
                    <a:pt x="18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3" y="6"/>
                    <a:pt x="17" y="3"/>
                    <a:pt x="18" y="3"/>
                  </a:cubicBezTo>
                  <a:cubicBezTo>
                    <a:pt x="15" y="5"/>
                    <a:pt x="11" y="8"/>
                    <a:pt x="10" y="9"/>
                  </a:cubicBezTo>
                  <a:cubicBezTo>
                    <a:pt x="13" y="6"/>
                    <a:pt x="9" y="9"/>
                    <a:pt x="16" y="4"/>
                  </a:cubicBezTo>
                  <a:cubicBezTo>
                    <a:pt x="16" y="3"/>
                    <a:pt x="12" y="5"/>
                    <a:pt x="14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6"/>
                    <a:pt x="17" y="2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6" y="7"/>
                    <a:pt x="6" y="7"/>
                    <a:pt x="4" y="7"/>
                  </a:cubicBezTo>
                  <a:cubicBezTo>
                    <a:pt x="4" y="8"/>
                    <a:pt x="7" y="7"/>
                    <a:pt x="8" y="7"/>
                  </a:cubicBezTo>
                  <a:cubicBezTo>
                    <a:pt x="6" y="8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88"/>
            <p:cNvSpPr>
              <a:spLocks/>
            </p:cNvSpPr>
            <p:nvPr/>
          </p:nvSpPr>
          <p:spPr bwMode="auto">
            <a:xfrm>
              <a:off x="4724" y="31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89"/>
            <p:cNvSpPr>
              <a:spLocks/>
            </p:cNvSpPr>
            <p:nvPr/>
          </p:nvSpPr>
          <p:spPr bwMode="auto">
            <a:xfrm>
              <a:off x="4705" y="3193"/>
              <a:ext cx="23" cy="7"/>
            </a:xfrm>
            <a:custGeom>
              <a:avLst/>
              <a:gdLst>
                <a:gd name="T0" fmla="*/ 15 w 28"/>
                <a:gd name="T1" fmla="*/ 4 h 9"/>
                <a:gd name="T2" fmla="*/ 20 w 28"/>
                <a:gd name="T3" fmla="*/ 2 h 9"/>
                <a:gd name="T4" fmla="*/ 10 w 28"/>
                <a:gd name="T5" fmla="*/ 6 h 9"/>
                <a:gd name="T6" fmla="*/ 8 w 28"/>
                <a:gd name="T7" fmla="*/ 5 h 9"/>
                <a:gd name="T8" fmla="*/ 17 w 28"/>
                <a:gd name="T9" fmla="*/ 3 h 9"/>
                <a:gd name="T10" fmla="*/ 18 w 28"/>
                <a:gd name="T11" fmla="*/ 2 h 9"/>
                <a:gd name="T12" fmla="*/ 12 w 28"/>
                <a:gd name="T13" fmla="*/ 4 h 9"/>
                <a:gd name="T14" fmla="*/ 9 w 28"/>
                <a:gd name="T15" fmla="*/ 4 h 9"/>
                <a:gd name="T16" fmla="*/ 11 w 28"/>
                <a:gd name="T17" fmla="*/ 3 h 9"/>
                <a:gd name="T18" fmla="*/ 17 w 28"/>
                <a:gd name="T19" fmla="*/ 2 h 9"/>
                <a:gd name="T20" fmla="*/ 2 w 28"/>
                <a:gd name="T21" fmla="*/ 2 h 9"/>
                <a:gd name="T22" fmla="*/ 3 w 28"/>
                <a:gd name="T23" fmla="*/ 3 h 9"/>
                <a:gd name="T24" fmla="*/ 10 w 28"/>
                <a:gd name="T25" fmla="*/ 2 h 9"/>
                <a:gd name="T26" fmla="*/ 8 w 28"/>
                <a:gd name="T27" fmla="*/ 3 h 9"/>
                <a:gd name="T28" fmla="*/ 4 w 28"/>
                <a:gd name="T29" fmla="*/ 3 h 9"/>
                <a:gd name="T30" fmla="*/ 6 w 28"/>
                <a:gd name="T31" fmla="*/ 9 h 9"/>
                <a:gd name="T32" fmla="*/ 6 w 28"/>
                <a:gd name="T33" fmla="*/ 8 h 9"/>
                <a:gd name="T34" fmla="*/ 10 w 28"/>
                <a:gd name="T35" fmla="*/ 7 h 9"/>
                <a:gd name="T36" fmla="*/ 16 w 28"/>
                <a:gd name="T37" fmla="*/ 4 h 9"/>
                <a:gd name="T38" fmla="*/ 14 w 28"/>
                <a:gd name="T39" fmla="*/ 5 h 9"/>
                <a:gd name="T40" fmla="*/ 21 w 28"/>
                <a:gd name="T41" fmla="*/ 3 h 9"/>
                <a:gd name="T42" fmla="*/ 23 w 28"/>
                <a:gd name="T43" fmla="*/ 2 h 9"/>
                <a:gd name="T44" fmla="*/ 24 w 28"/>
                <a:gd name="T45" fmla="*/ 1 h 9"/>
                <a:gd name="T46" fmla="*/ 15 w 28"/>
                <a:gd name="T4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9">
                  <a:moveTo>
                    <a:pt x="15" y="4"/>
                  </a:moveTo>
                  <a:cubicBezTo>
                    <a:pt x="16" y="4"/>
                    <a:pt x="18" y="3"/>
                    <a:pt x="20" y="2"/>
                  </a:cubicBezTo>
                  <a:cubicBezTo>
                    <a:pt x="17" y="3"/>
                    <a:pt x="15" y="5"/>
                    <a:pt x="10" y="6"/>
                  </a:cubicBezTo>
                  <a:cubicBezTo>
                    <a:pt x="13" y="5"/>
                    <a:pt x="8" y="6"/>
                    <a:pt x="8" y="5"/>
                  </a:cubicBezTo>
                  <a:cubicBezTo>
                    <a:pt x="11" y="5"/>
                    <a:pt x="16" y="3"/>
                    <a:pt x="17" y="3"/>
                  </a:cubicBezTo>
                  <a:cubicBezTo>
                    <a:pt x="16" y="3"/>
                    <a:pt x="18" y="2"/>
                    <a:pt x="18" y="2"/>
                  </a:cubicBezTo>
                  <a:cubicBezTo>
                    <a:pt x="15" y="3"/>
                    <a:pt x="16" y="2"/>
                    <a:pt x="12" y="4"/>
                  </a:cubicBezTo>
                  <a:cubicBezTo>
                    <a:pt x="9" y="4"/>
                    <a:pt x="7" y="4"/>
                    <a:pt x="9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6" y="3"/>
                    <a:pt x="13" y="3"/>
                    <a:pt x="17" y="2"/>
                  </a:cubicBezTo>
                  <a:cubicBezTo>
                    <a:pt x="11" y="3"/>
                    <a:pt x="12" y="1"/>
                    <a:pt x="2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8" y="2"/>
                    <a:pt x="11" y="2"/>
                    <a:pt x="8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5"/>
                    <a:pt x="4" y="7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5"/>
                    <a:pt x="17" y="4"/>
                    <a:pt x="14" y="5"/>
                  </a:cubicBezTo>
                  <a:cubicBezTo>
                    <a:pt x="17" y="4"/>
                    <a:pt x="19" y="4"/>
                    <a:pt x="21" y="3"/>
                  </a:cubicBezTo>
                  <a:cubicBezTo>
                    <a:pt x="22" y="2"/>
                    <a:pt x="19" y="4"/>
                    <a:pt x="23" y="2"/>
                  </a:cubicBezTo>
                  <a:cubicBezTo>
                    <a:pt x="28" y="0"/>
                    <a:pt x="19" y="3"/>
                    <a:pt x="24" y="1"/>
                  </a:cubicBezTo>
                  <a:lnTo>
                    <a:pt x="15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90"/>
            <p:cNvSpPr>
              <a:spLocks/>
            </p:cNvSpPr>
            <p:nvPr/>
          </p:nvSpPr>
          <p:spPr bwMode="auto">
            <a:xfrm>
              <a:off x="4718" y="3196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91"/>
            <p:cNvSpPr>
              <a:spLocks/>
            </p:cNvSpPr>
            <p:nvPr/>
          </p:nvSpPr>
          <p:spPr bwMode="auto">
            <a:xfrm>
              <a:off x="4710" y="3199"/>
              <a:ext cx="3" cy="2"/>
            </a:xfrm>
            <a:custGeom>
              <a:avLst/>
              <a:gdLst>
                <a:gd name="T0" fmla="*/ 0 w 4"/>
                <a:gd name="T1" fmla="*/ 2 h 2"/>
                <a:gd name="T2" fmla="*/ 3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92"/>
            <p:cNvSpPr>
              <a:spLocks/>
            </p:cNvSpPr>
            <p:nvPr/>
          </p:nvSpPr>
          <p:spPr bwMode="auto">
            <a:xfrm>
              <a:off x="4717" y="3193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93"/>
            <p:cNvSpPr>
              <a:spLocks/>
            </p:cNvSpPr>
            <p:nvPr/>
          </p:nvSpPr>
          <p:spPr bwMode="auto">
            <a:xfrm>
              <a:off x="4706" y="3192"/>
              <a:ext cx="10" cy="2"/>
            </a:xfrm>
            <a:custGeom>
              <a:avLst/>
              <a:gdLst>
                <a:gd name="T0" fmla="*/ 0 w 13"/>
                <a:gd name="T1" fmla="*/ 0 h 3"/>
                <a:gd name="T2" fmla="*/ 0 w 13"/>
                <a:gd name="T3" fmla="*/ 2 h 3"/>
                <a:gd name="T4" fmla="*/ 12 w 13"/>
                <a:gd name="T5" fmla="*/ 2 h 3"/>
                <a:gd name="T6" fmla="*/ 4 w 13"/>
                <a:gd name="T7" fmla="*/ 1 h 3"/>
                <a:gd name="T8" fmla="*/ 4 w 13"/>
                <a:gd name="T9" fmla="*/ 0 h 3"/>
                <a:gd name="T10" fmla="*/ 0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0" y="1"/>
                    <a:pt x="3" y="1"/>
                    <a:pt x="0" y="2"/>
                  </a:cubicBezTo>
                  <a:cubicBezTo>
                    <a:pt x="4" y="3"/>
                    <a:pt x="8" y="2"/>
                    <a:pt x="12" y="2"/>
                  </a:cubicBezTo>
                  <a:cubicBezTo>
                    <a:pt x="13" y="1"/>
                    <a:pt x="6" y="2"/>
                    <a:pt x="4" y="1"/>
                  </a:cubicBezTo>
                  <a:cubicBezTo>
                    <a:pt x="8" y="1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494"/>
            <p:cNvSpPr>
              <a:spLocks/>
            </p:cNvSpPr>
            <p:nvPr/>
          </p:nvSpPr>
          <p:spPr bwMode="auto">
            <a:xfrm>
              <a:off x="4708" y="3173"/>
              <a:ext cx="17" cy="22"/>
            </a:xfrm>
            <a:custGeom>
              <a:avLst/>
              <a:gdLst>
                <a:gd name="T0" fmla="*/ 11 w 21"/>
                <a:gd name="T1" fmla="*/ 22 h 27"/>
                <a:gd name="T2" fmla="*/ 10 w 21"/>
                <a:gd name="T3" fmla="*/ 21 h 27"/>
                <a:gd name="T4" fmla="*/ 12 w 21"/>
                <a:gd name="T5" fmla="*/ 22 h 27"/>
                <a:gd name="T6" fmla="*/ 15 w 21"/>
                <a:gd name="T7" fmla="*/ 22 h 27"/>
                <a:gd name="T8" fmla="*/ 13 w 21"/>
                <a:gd name="T9" fmla="*/ 21 h 27"/>
                <a:gd name="T10" fmla="*/ 12 w 21"/>
                <a:gd name="T11" fmla="*/ 20 h 27"/>
                <a:gd name="T12" fmla="*/ 7 w 21"/>
                <a:gd name="T13" fmla="*/ 18 h 27"/>
                <a:gd name="T14" fmla="*/ 16 w 21"/>
                <a:gd name="T15" fmla="*/ 20 h 27"/>
                <a:gd name="T16" fmla="*/ 5 w 21"/>
                <a:gd name="T17" fmla="*/ 16 h 27"/>
                <a:gd name="T18" fmla="*/ 9 w 21"/>
                <a:gd name="T19" fmla="*/ 16 h 27"/>
                <a:gd name="T20" fmla="*/ 10 w 21"/>
                <a:gd name="T21" fmla="*/ 17 h 27"/>
                <a:gd name="T22" fmla="*/ 10 w 21"/>
                <a:gd name="T23" fmla="*/ 16 h 27"/>
                <a:gd name="T24" fmla="*/ 15 w 21"/>
                <a:gd name="T25" fmla="*/ 18 h 27"/>
                <a:gd name="T26" fmla="*/ 15 w 21"/>
                <a:gd name="T27" fmla="*/ 17 h 27"/>
                <a:gd name="T28" fmla="*/ 17 w 21"/>
                <a:gd name="T29" fmla="*/ 19 h 27"/>
                <a:gd name="T30" fmla="*/ 9 w 21"/>
                <a:gd name="T31" fmla="*/ 4 h 27"/>
                <a:gd name="T32" fmla="*/ 9 w 21"/>
                <a:gd name="T33" fmla="*/ 1 h 27"/>
                <a:gd name="T34" fmla="*/ 9 w 21"/>
                <a:gd name="T35" fmla="*/ 11 h 27"/>
                <a:gd name="T36" fmla="*/ 8 w 21"/>
                <a:gd name="T37" fmla="*/ 10 h 27"/>
                <a:gd name="T38" fmla="*/ 9 w 21"/>
                <a:gd name="T39" fmla="*/ 4 h 27"/>
                <a:gd name="T40" fmla="*/ 8 w 21"/>
                <a:gd name="T41" fmla="*/ 6 h 27"/>
                <a:gd name="T42" fmla="*/ 8 w 21"/>
                <a:gd name="T43" fmla="*/ 0 h 27"/>
                <a:gd name="T44" fmla="*/ 6 w 21"/>
                <a:gd name="T45" fmla="*/ 9 h 27"/>
                <a:gd name="T46" fmla="*/ 5 w 21"/>
                <a:gd name="T47" fmla="*/ 7 h 27"/>
                <a:gd name="T48" fmla="*/ 4 w 21"/>
                <a:gd name="T49" fmla="*/ 16 h 27"/>
                <a:gd name="T50" fmla="*/ 6 w 21"/>
                <a:gd name="T51" fmla="*/ 8 h 27"/>
                <a:gd name="T52" fmla="*/ 9 w 21"/>
                <a:gd name="T53" fmla="*/ 12 h 27"/>
                <a:gd name="T54" fmla="*/ 4 w 21"/>
                <a:gd name="T55" fmla="*/ 9 h 27"/>
                <a:gd name="T56" fmla="*/ 9 w 21"/>
                <a:gd name="T57" fmla="*/ 12 h 27"/>
                <a:gd name="T58" fmla="*/ 4 w 21"/>
                <a:gd name="T59" fmla="*/ 10 h 27"/>
                <a:gd name="T60" fmla="*/ 9 w 21"/>
                <a:gd name="T61" fmla="*/ 13 h 27"/>
                <a:gd name="T62" fmla="*/ 2 w 21"/>
                <a:gd name="T63" fmla="*/ 10 h 27"/>
                <a:gd name="T64" fmla="*/ 1 w 21"/>
                <a:gd name="T65" fmla="*/ 18 h 27"/>
                <a:gd name="T66" fmla="*/ 6 w 21"/>
                <a:gd name="T67" fmla="*/ 19 h 27"/>
                <a:gd name="T68" fmla="*/ 6 w 21"/>
                <a:gd name="T69" fmla="*/ 22 h 27"/>
                <a:gd name="T70" fmla="*/ 10 w 21"/>
                <a:gd name="T71" fmla="*/ 23 h 27"/>
                <a:gd name="T72" fmla="*/ 0 w 21"/>
                <a:gd name="T73" fmla="*/ 21 h 27"/>
                <a:gd name="T74" fmla="*/ 1 w 21"/>
                <a:gd name="T75" fmla="*/ 23 h 27"/>
                <a:gd name="T76" fmla="*/ 3 w 21"/>
                <a:gd name="T77" fmla="*/ 22 h 27"/>
                <a:gd name="T78" fmla="*/ 1 w 21"/>
                <a:gd name="T79" fmla="*/ 23 h 27"/>
                <a:gd name="T80" fmla="*/ 13 w 21"/>
                <a:gd name="T81" fmla="*/ 23 h 27"/>
                <a:gd name="T82" fmla="*/ 17 w 21"/>
                <a:gd name="T83" fmla="*/ 23 h 27"/>
                <a:gd name="T84" fmla="*/ 11 w 21"/>
                <a:gd name="T85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2"/>
                  </a:moveTo>
                  <a:cubicBezTo>
                    <a:pt x="11" y="22"/>
                    <a:pt x="8" y="21"/>
                    <a:pt x="10" y="21"/>
                  </a:cubicBezTo>
                  <a:cubicBezTo>
                    <a:pt x="12" y="21"/>
                    <a:pt x="13" y="22"/>
                    <a:pt x="12" y="22"/>
                  </a:cubicBezTo>
                  <a:cubicBezTo>
                    <a:pt x="18" y="23"/>
                    <a:pt x="12" y="21"/>
                    <a:pt x="15" y="22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9" y="20"/>
                    <a:pt x="12" y="20"/>
                  </a:cubicBezTo>
                  <a:cubicBezTo>
                    <a:pt x="11" y="19"/>
                    <a:pt x="11" y="19"/>
                    <a:pt x="7" y="18"/>
                  </a:cubicBezTo>
                  <a:cubicBezTo>
                    <a:pt x="12" y="19"/>
                    <a:pt x="12" y="19"/>
                    <a:pt x="16" y="20"/>
                  </a:cubicBezTo>
                  <a:cubicBezTo>
                    <a:pt x="14" y="19"/>
                    <a:pt x="9" y="18"/>
                    <a:pt x="5" y="16"/>
                  </a:cubicBezTo>
                  <a:cubicBezTo>
                    <a:pt x="11" y="18"/>
                    <a:pt x="5" y="15"/>
                    <a:pt x="9" y="16"/>
                  </a:cubicBezTo>
                  <a:cubicBezTo>
                    <a:pt x="10" y="16"/>
                    <a:pt x="11" y="17"/>
                    <a:pt x="10" y="17"/>
                  </a:cubicBezTo>
                  <a:cubicBezTo>
                    <a:pt x="15" y="19"/>
                    <a:pt x="9" y="16"/>
                    <a:pt x="10" y="16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2" y="16"/>
                    <a:pt x="15" y="17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2" y="12"/>
                    <a:pt x="21" y="27"/>
                    <a:pt x="9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5"/>
                    <a:pt x="10" y="3"/>
                    <a:pt x="9" y="11"/>
                  </a:cubicBezTo>
                  <a:cubicBezTo>
                    <a:pt x="10" y="1"/>
                    <a:pt x="8" y="14"/>
                    <a:pt x="8" y="10"/>
                  </a:cubicBezTo>
                  <a:cubicBezTo>
                    <a:pt x="8" y="6"/>
                    <a:pt x="8" y="8"/>
                    <a:pt x="9" y="4"/>
                  </a:cubicBezTo>
                  <a:cubicBezTo>
                    <a:pt x="8" y="8"/>
                    <a:pt x="8" y="5"/>
                    <a:pt x="8" y="6"/>
                  </a:cubicBezTo>
                  <a:cubicBezTo>
                    <a:pt x="9" y="2"/>
                    <a:pt x="7" y="5"/>
                    <a:pt x="8" y="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6" y="7"/>
                    <a:pt x="4" y="14"/>
                    <a:pt x="4" y="16"/>
                  </a:cubicBezTo>
                  <a:cubicBezTo>
                    <a:pt x="4" y="11"/>
                    <a:pt x="11" y="20"/>
                    <a:pt x="6" y="8"/>
                  </a:cubicBezTo>
                  <a:cubicBezTo>
                    <a:pt x="11" y="12"/>
                    <a:pt x="5" y="9"/>
                    <a:pt x="9" y="1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11"/>
                    <a:pt x="7" y="11"/>
                    <a:pt x="9" y="12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4" y="11"/>
                    <a:pt x="6" y="11"/>
                    <a:pt x="9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4"/>
                    <a:pt x="6" y="17"/>
                    <a:pt x="1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3" y="20"/>
                    <a:pt x="15" y="23"/>
                    <a:pt x="6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2"/>
                    <a:pt x="3" y="22"/>
                    <a:pt x="0" y="21"/>
                  </a:cubicBezTo>
                  <a:cubicBezTo>
                    <a:pt x="2" y="22"/>
                    <a:pt x="0" y="22"/>
                    <a:pt x="1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7" y="23"/>
                    <a:pt x="5" y="23"/>
                    <a:pt x="1" y="23"/>
                  </a:cubicBezTo>
                  <a:cubicBezTo>
                    <a:pt x="6" y="24"/>
                    <a:pt x="9" y="23"/>
                    <a:pt x="13" y="23"/>
                  </a:cubicBezTo>
                  <a:cubicBezTo>
                    <a:pt x="5" y="22"/>
                    <a:pt x="21" y="24"/>
                    <a:pt x="17" y="23"/>
                  </a:cubicBezTo>
                  <a:cubicBezTo>
                    <a:pt x="15" y="22"/>
                    <a:pt x="13" y="22"/>
                    <a:pt x="11" y="2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495"/>
            <p:cNvSpPr>
              <a:spLocks/>
            </p:cNvSpPr>
            <p:nvPr/>
          </p:nvSpPr>
          <p:spPr bwMode="auto">
            <a:xfrm>
              <a:off x="4707" y="3190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96"/>
            <p:cNvSpPr>
              <a:spLocks/>
            </p:cNvSpPr>
            <p:nvPr/>
          </p:nvSpPr>
          <p:spPr bwMode="auto">
            <a:xfrm>
              <a:off x="4712" y="3179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Rectangle 497"/>
            <p:cNvSpPr>
              <a:spLocks noChangeArrowheads="1"/>
            </p:cNvSpPr>
            <p:nvPr/>
          </p:nvSpPr>
          <p:spPr bwMode="auto">
            <a:xfrm>
              <a:off x="4709" y="31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98"/>
            <p:cNvSpPr>
              <a:spLocks/>
            </p:cNvSpPr>
            <p:nvPr/>
          </p:nvSpPr>
          <p:spPr bwMode="auto">
            <a:xfrm>
              <a:off x="4716" y="3193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499"/>
            <p:cNvSpPr>
              <a:spLocks/>
            </p:cNvSpPr>
            <p:nvPr/>
          </p:nvSpPr>
          <p:spPr bwMode="auto">
            <a:xfrm>
              <a:off x="4711" y="31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500"/>
            <p:cNvSpPr>
              <a:spLocks/>
            </p:cNvSpPr>
            <p:nvPr/>
          </p:nvSpPr>
          <p:spPr bwMode="auto">
            <a:xfrm>
              <a:off x="4708" y="3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501"/>
            <p:cNvSpPr>
              <a:spLocks/>
            </p:cNvSpPr>
            <p:nvPr/>
          </p:nvSpPr>
          <p:spPr bwMode="auto">
            <a:xfrm>
              <a:off x="4681" y="3163"/>
              <a:ext cx="32" cy="24"/>
            </a:xfrm>
            <a:custGeom>
              <a:avLst/>
              <a:gdLst>
                <a:gd name="T0" fmla="*/ 13 w 39"/>
                <a:gd name="T1" fmla="*/ 3 h 29"/>
                <a:gd name="T2" fmla="*/ 7 w 39"/>
                <a:gd name="T3" fmla="*/ 5 h 29"/>
                <a:gd name="T4" fmla="*/ 4 w 39"/>
                <a:gd name="T5" fmla="*/ 8 h 29"/>
                <a:gd name="T6" fmla="*/ 9 w 39"/>
                <a:gd name="T7" fmla="*/ 8 h 29"/>
                <a:gd name="T8" fmla="*/ 12 w 39"/>
                <a:gd name="T9" fmla="*/ 12 h 29"/>
                <a:gd name="T10" fmla="*/ 12 w 39"/>
                <a:gd name="T11" fmla="*/ 15 h 29"/>
                <a:gd name="T12" fmla="*/ 19 w 39"/>
                <a:gd name="T13" fmla="*/ 14 h 29"/>
                <a:gd name="T14" fmla="*/ 18 w 39"/>
                <a:gd name="T15" fmla="*/ 16 h 29"/>
                <a:gd name="T16" fmla="*/ 18 w 39"/>
                <a:gd name="T17" fmla="*/ 18 h 29"/>
                <a:gd name="T18" fmla="*/ 25 w 39"/>
                <a:gd name="T19" fmla="*/ 11 h 29"/>
                <a:gd name="T20" fmla="*/ 27 w 39"/>
                <a:gd name="T21" fmla="*/ 12 h 29"/>
                <a:gd name="T22" fmla="*/ 25 w 39"/>
                <a:gd name="T23" fmla="*/ 16 h 29"/>
                <a:gd name="T24" fmla="*/ 27 w 39"/>
                <a:gd name="T25" fmla="*/ 18 h 29"/>
                <a:gd name="T26" fmla="*/ 28 w 39"/>
                <a:gd name="T27" fmla="*/ 20 h 29"/>
                <a:gd name="T28" fmla="*/ 30 w 39"/>
                <a:gd name="T29" fmla="*/ 19 h 29"/>
                <a:gd name="T30" fmla="*/ 33 w 39"/>
                <a:gd name="T31" fmla="*/ 16 h 29"/>
                <a:gd name="T32" fmla="*/ 32 w 39"/>
                <a:gd name="T33" fmla="*/ 20 h 29"/>
                <a:gd name="T34" fmla="*/ 33 w 39"/>
                <a:gd name="T35" fmla="*/ 20 h 29"/>
                <a:gd name="T36" fmla="*/ 37 w 39"/>
                <a:gd name="T37" fmla="*/ 22 h 29"/>
                <a:gd name="T38" fmla="*/ 35 w 39"/>
                <a:gd name="T39" fmla="*/ 20 h 29"/>
                <a:gd name="T40" fmla="*/ 34 w 39"/>
                <a:gd name="T41" fmla="*/ 23 h 29"/>
                <a:gd name="T42" fmla="*/ 38 w 39"/>
                <a:gd name="T43" fmla="*/ 12 h 29"/>
                <a:gd name="T44" fmla="*/ 38 w 39"/>
                <a:gd name="T45" fmla="*/ 10 h 29"/>
                <a:gd name="T46" fmla="*/ 36 w 39"/>
                <a:gd name="T47" fmla="*/ 11 h 29"/>
                <a:gd name="T48" fmla="*/ 36 w 39"/>
                <a:gd name="T49" fmla="*/ 9 h 29"/>
                <a:gd name="T50" fmla="*/ 35 w 39"/>
                <a:gd name="T51" fmla="*/ 8 h 29"/>
                <a:gd name="T52" fmla="*/ 32 w 39"/>
                <a:gd name="T53" fmla="*/ 10 h 29"/>
                <a:gd name="T54" fmla="*/ 33 w 39"/>
                <a:gd name="T55" fmla="*/ 9 h 29"/>
                <a:gd name="T56" fmla="*/ 33 w 39"/>
                <a:gd name="T57" fmla="*/ 9 h 29"/>
                <a:gd name="T58" fmla="*/ 31 w 39"/>
                <a:gd name="T59" fmla="*/ 9 h 29"/>
                <a:gd name="T60" fmla="*/ 29 w 39"/>
                <a:gd name="T61" fmla="*/ 11 h 29"/>
                <a:gd name="T62" fmla="*/ 31 w 39"/>
                <a:gd name="T63" fmla="*/ 7 h 29"/>
                <a:gd name="T64" fmla="*/ 31 w 39"/>
                <a:gd name="T65" fmla="*/ 6 h 29"/>
                <a:gd name="T66" fmla="*/ 27 w 39"/>
                <a:gd name="T67" fmla="*/ 9 h 29"/>
                <a:gd name="T68" fmla="*/ 24 w 39"/>
                <a:gd name="T69" fmla="*/ 10 h 29"/>
                <a:gd name="T70" fmla="*/ 20 w 39"/>
                <a:gd name="T71" fmla="*/ 9 h 29"/>
                <a:gd name="T72" fmla="*/ 21 w 39"/>
                <a:gd name="T73" fmla="*/ 8 h 29"/>
                <a:gd name="T74" fmla="*/ 18 w 39"/>
                <a:gd name="T75" fmla="*/ 6 h 29"/>
                <a:gd name="T76" fmla="*/ 13 w 39"/>
                <a:gd name="T77" fmla="*/ 11 h 29"/>
                <a:gd name="T78" fmla="*/ 20 w 39"/>
                <a:gd name="T7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9" h="29">
                  <a:moveTo>
                    <a:pt x="20" y="2"/>
                  </a:moveTo>
                  <a:cubicBezTo>
                    <a:pt x="18" y="2"/>
                    <a:pt x="17" y="2"/>
                    <a:pt x="13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3"/>
                    <a:pt x="10" y="3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4"/>
                    <a:pt x="5" y="7"/>
                    <a:pt x="4" y="8"/>
                  </a:cubicBezTo>
                  <a:cubicBezTo>
                    <a:pt x="6" y="8"/>
                    <a:pt x="14" y="5"/>
                    <a:pt x="12" y="6"/>
                  </a:cubicBezTo>
                  <a:cubicBezTo>
                    <a:pt x="12" y="7"/>
                    <a:pt x="10" y="8"/>
                    <a:pt x="9" y="8"/>
                  </a:cubicBezTo>
                  <a:cubicBezTo>
                    <a:pt x="8" y="9"/>
                    <a:pt x="14" y="6"/>
                    <a:pt x="15" y="6"/>
                  </a:cubicBezTo>
                  <a:cubicBezTo>
                    <a:pt x="0" y="15"/>
                    <a:pt x="20" y="5"/>
                    <a:pt x="12" y="12"/>
                  </a:cubicBezTo>
                  <a:cubicBezTo>
                    <a:pt x="13" y="11"/>
                    <a:pt x="12" y="13"/>
                    <a:pt x="16" y="11"/>
                  </a:cubicBezTo>
                  <a:cubicBezTo>
                    <a:pt x="12" y="14"/>
                    <a:pt x="16" y="12"/>
                    <a:pt x="12" y="15"/>
                  </a:cubicBezTo>
                  <a:cubicBezTo>
                    <a:pt x="20" y="9"/>
                    <a:pt x="10" y="20"/>
                    <a:pt x="19" y="12"/>
                  </a:cubicBezTo>
                  <a:cubicBezTo>
                    <a:pt x="17" y="15"/>
                    <a:pt x="20" y="11"/>
                    <a:pt x="19" y="14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6" y="17"/>
                    <a:pt x="22" y="12"/>
                    <a:pt x="18" y="16"/>
                  </a:cubicBezTo>
                  <a:cubicBezTo>
                    <a:pt x="18" y="17"/>
                    <a:pt x="20" y="14"/>
                    <a:pt x="23" y="11"/>
                  </a:cubicBezTo>
                  <a:cubicBezTo>
                    <a:pt x="23" y="13"/>
                    <a:pt x="21" y="14"/>
                    <a:pt x="18" y="18"/>
                  </a:cubicBezTo>
                  <a:cubicBezTo>
                    <a:pt x="22" y="14"/>
                    <a:pt x="21" y="16"/>
                    <a:pt x="23" y="14"/>
                  </a:cubicBezTo>
                  <a:cubicBezTo>
                    <a:pt x="23" y="14"/>
                    <a:pt x="24" y="13"/>
                    <a:pt x="25" y="11"/>
                  </a:cubicBezTo>
                  <a:cubicBezTo>
                    <a:pt x="25" y="13"/>
                    <a:pt x="29" y="9"/>
                    <a:pt x="30" y="8"/>
                  </a:cubicBezTo>
                  <a:cubicBezTo>
                    <a:pt x="26" y="13"/>
                    <a:pt x="29" y="8"/>
                    <a:pt x="27" y="12"/>
                  </a:cubicBezTo>
                  <a:cubicBezTo>
                    <a:pt x="24" y="14"/>
                    <a:pt x="24" y="14"/>
                    <a:pt x="21" y="17"/>
                  </a:cubicBezTo>
                  <a:cubicBezTo>
                    <a:pt x="21" y="18"/>
                    <a:pt x="23" y="18"/>
                    <a:pt x="25" y="16"/>
                  </a:cubicBezTo>
                  <a:cubicBezTo>
                    <a:pt x="25" y="17"/>
                    <a:pt x="23" y="19"/>
                    <a:pt x="23" y="19"/>
                  </a:cubicBezTo>
                  <a:cubicBezTo>
                    <a:pt x="22" y="22"/>
                    <a:pt x="28" y="15"/>
                    <a:pt x="27" y="18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7" y="17"/>
                    <a:pt x="25" y="22"/>
                    <a:pt x="28" y="20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5" y="24"/>
                    <a:pt x="33" y="13"/>
                    <a:pt x="30" y="19"/>
                  </a:cubicBezTo>
                  <a:cubicBezTo>
                    <a:pt x="33" y="14"/>
                    <a:pt x="35" y="11"/>
                    <a:pt x="35" y="1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3"/>
                    <a:pt x="30" y="21"/>
                    <a:pt x="28" y="23"/>
                  </a:cubicBezTo>
                  <a:cubicBezTo>
                    <a:pt x="30" y="21"/>
                    <a:pt x="29" y="24"/>
                    <a:pt x="32" y="20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5"/>
                    <a:pt x="34" y="16"/>
                    <a:pt x="33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23"/>
                    <a:pt x="34" y="29"/>
                    <a:pt x="37" y="22"/>
                  </a:cubicBezTo>
                  <a:cubicBezTo>
                    <a:pt x="38" y="20"/>
                    <a:pt x="39" y="14"/>
                    <a:pt x="39" y="12"/>
                  </a:cubicBezTo>
                  <a:cubicBezTo>
                    <a:pt x="38" y="14"/>
                    <a:pt x="37" y="18"/>
                    <a:pt x="35" y="20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6" y="19"/>
                    <a:pt x="34" y="20"/>
                    <a:pt x="34" y="23"/>
                  </a:cubicBezTo>
                  <a:cubicBezTo>
                    <a:pt x="32" y="25"/>
                    <a:pt x="35" y="19"/>
                    <a:pt x="34" y="21"/>
                  </a:cubicBezTo>
                  <a:cubicBezTo>
                    <a:pt x="36" y="16"/>
                    <a:pt x="36" y="16"/>
                    <a:pt x="38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2"/>
                    <a:pt x="37" y="12"/>
                    <a:pt x="38" y="10"/>
                  </a:cubicBezTo>
                  <a:cubicBezTo>
                    <a:pt x="35" y="16"/>
                    <a:pt x="38" y="8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4"/>
                    <a:pt x="35" y="13"/>
                    <a:pt x="34" y="14"/>
                  </a:cubicBezTo>
                  <a:cubicBezTo>
                    <a:pt x="36" y="10"/>
                    <a:pt x="36" y="11"/>
                    <a:pt x="36" y="9"/>
                  </a:cubicBezTo>
                  <a:cubicBezTo>
                    <a:pt x="35" y="11"/>
                    <a:pt x="32" y="16"/>
                    <a:pt x="32" y="15"/>
                  </a:cubicBezTo>
                  <a:cubicBezTo>
                    <a:pt x="35" y="11"/>
                    <a:pt x="33" y="12"/>
                    <a:pt x="35" y="8"/>
                  </a:cubicBezTo>
                  <a:cubicBezTo>
                    <a:pt x="32" y="13"/>
                    <a:pt x="33" y="10"/>
                    <a:pt x="32" y="12"/>
                  </a:cubicBezTo>
                  <a:cubicBezTo>
                    <a:pt x="31" y="13"/>
                    <a:pt x="31" y="13"/>
                    <a:pt x="32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1" y="11"/>
                    <a:pt x="33" y="9"/>
                  </a:cubicBezTo>
                  <a:cubicBezTo>
                    <a:pt x="34" y="8"/>
                    <a:pt x="34" y="8"/>
                    <a:pt x="34" y="7"/>
                  </a:cubicBezTo>
                  <a:cubicBezTo>
                    <a:pt x="34" y="6"/>
                    <a:pt x="29" y="14"/>
                    <a:pt x="31" y="9"/>
                  </a:cubicBezTo>
                  <a:cubicBezTo>
                    <a:pt x="30" y="12"/>
                    <a:pt x="29" y="11"/>
                    <a:pt x="26" y="16"/>
                  </a:cubicBezTo>
                  <a:cubicBezTo>
                    <a:pt x="27" y="14"/>
                    <a:pt x="30" y="11"/>
                    <a:pt x="29" y="11"/>
                  </a:cubicBezTo>
                  <a:cubicBezTo>
                    <a:pt x="25" y="15"/>
                    <a:pt x="29" y="9"/>
                    <a:pt x="27" y="11"/>
                  </a:cubicBezTo>
                  <a:cubicBezTo>
                    <a:pt x="31" y="8"/>
                    <a:pt x="28" y="10"/>
                    <a:pt x="31" y="7"/>
                  </a:cubicBezTo>
                  <a:cubicBezTo>
                    <a:pt x="33" y="5"/>
                    <a:pt x="28" y="10"/>
                    <a:pt x="28" y="9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9" y="7"/>
                    <a:pt x="26" y="10"/>
                    <a:pt x="29" y="7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8"/>
                    <a:pt x="27" y="8"/>
                    <a:pt x="29" y="5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8" y="4"/>
                    <a:pt x="24" y="8"/>
                    <a:pt x="18" y="12"/>
                  </a:cubicBezTo>
                  <a:cubicBezTo>
                    <a:pt x="19" y="11"/>
                    <a:pt x="19" y="10"/>
                    <a:pt x="20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5" y="5"/>
                    <a:pt x="21" y="8"/>
                  </a:cubicBezTo>
                  <a:cubicBezTo>
                    <a:pt x="19" y="9"/>
                    <a:pt x="23" y="5"/>
                    <a:pt x="24" y="5"/>
                  </a:cubicBezTo>
                  <a:cubicBezTo>
                    <a:pt x="17" y="9"/>
                    <a:pt x="28" y="0"/>
                    <a:pt x="18" y="6"/>
                  </a:cubicBezTo>
                  <a:cubicBezTo>
                    <a:pt x="18" y="7"/>
                    <a:pt x="16" y="9"/>
                    <a:pt x="17" y="9"/>
                  </a:cubicBezTo>
                  <a:cubicBezTo>
                    <a:pt x="16" y="9"/>
                    <a:pt x="14" y="11"/>
                    <a:pt x="13" y="11"/>
                  </a:cubicBezTo>
                  <a:cubicBezTo>
                    <a:pt x="13" y="11"/>
                    <a:pt x="16" y="8"/>
                    <a:pt x="14" y="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6" y="0"/>
                    <a:pt x="10" y="8"/>
                    <a:pt x="2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502"/>
            <p:cNvSpPr>
              <a:spLocks/>
            </p:cNvSpPr>
            <p:nvPr/>
          </p:nvSpPr>
          <p:spPr bwMode="auto">
            <a:xfrm>
              <a:off x="4700" y="3167"/>
              <a:ext cx="2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1 w 3"/>
                <a:gd name="T5" fmla="*/ 2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503"/>
            <p:cNvSpPr>
              <a:spLocks/>
            </p:cNvSpPr>
            <p:nvPr/>
          </p:nvSpPr>
          <p:spPr bwMode="auto">
            <a:xfrm>
              <a:off x="4699" y="316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504"/>
            <p:cNvSpPr>
              <a:spLocks/>
            </p:cNvSpPr>
            <p:nvPr/>
          </p:nvSpPr>
          <p:spPr bwMode="auto">
            <a:xfrm>
              <a:off x="4695" y="3163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505"/>
            <p:cNvSpPr>
              <a:spLocks/>
            </p:cNvSpPr>
            <p:nvPr/>
          </p:nvSpPr>
          <p:spPr bwMode="auto">
            <a:xfrm>
              <a:off x="4693" y="316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506"/>
            <p:cNvSpPr>
              <a:spLocks/>
            </p:cNvSpPr>
            <p:nvPr/>
          </p:nvSpPr>
          <p:spPr bwMode="auto">
            <a:xfrm>
              <a:off x="4676" y="3145"/>
              <a:ext cx="21" cy="23"/>
            </a:xfrm>
            <a:custGeom>
              <a:avLst/>
              <a:gdLst>
                <a:gd name="T0" fmla="*/ 16 w 26"/>
                <a:gd name="T1" fmla="*/ 9 h 28"/>
                <a:gd name="T2" fmla="*/ 12 w 26"/>
                <a:gd name="T3" fmla="*/ 5 h 28"/>
                <a:gd name="T4" fmla="*/ 16 w 26"/>
                <a:gd name="T5" fmla="*/ 6 h 28"/>
                <a:gd name="T6" fmla="*/ 10 w 26"/>
                <a:gd name="T7" fmla="*/ 0 h 28"/>
                <a:gd name="T8" fmla="*/ 10 w 26"/>
                <a:gd name="T9" fmla="*/ 15 h 28"/>
                <a:gd name="T10" fmla="*/ 7 w 26"/>
                <a:gd name="T11" fmla="*/ 14 h 28"/>
                <a:gd name="T12" fmla="*/ 12 w 26"/>
                <a:gd name="T13" fmla="*/ 19 h 28"/>
                <a:gd name="T14" fmla="*/ 6 w 26"/>
                <a:gd name="T15" fmla="*/ 19 h 28"/>
                <a:gd name="T16" fmla="*/ 8 w 26"/>
                <a:gd name="T17" fmla="*/ 22 h 28"/>
                <a:gd name="T18" fmla="*/ 11 w 26"/>
                <a:gd name="T19" fmla="*/ 21 h 28"/>
                <a:gd name="T20" fmla="*/ 10 w 26"/>
                <a:gd name="T21" fmla="*/ 22 h 28"/>
                <a:gd name="T22" fmla="*/ 11 w 26"/>
                <a:gd name="T23" fmla="*/ 22 h 28"/>
                <a:gd name="T24" fmla="*/ 12 w 26"/>
                <a:gd name="T25" fmla="*/ 23 h 28"/>
                <a:gd name="T26" fmla="*/ 10 w 26"/>
                <a:gd name="T27" fmla="*/ 23 h 28"/>
                <a:gd name="T28" fmla="*/ 13 w 26"/>
                <a:gd name="T29" fmla="*/ 24 h 28"/>
                <a:gd name="T30" fmla="*/ 9 w 26"/>
                <a:gd name="T31" fmla="*/ 24 h 28"/>
                <a:gd name="T32" fmla="*/ 16 w 26"/>
                <a:gd name="T33" fmla="*/ 26 h 28"/>
                <a:gd name="T34" fmla="*/ 19 w 26"/>
                <a:gd name="T35" fmla="*/ 24 h 28"/>
                <a:gd name="T36" fmla="*/ 16 w 26"/>
                <a:gd name="T37" fmla="*/ 23 h 28"/>
                <a:gd name="T38" fmla="*/ 16 w 26"/>
                <a:gd name="T39" fmla="*/ 24 h 28"/>
                <a:gd name="T40" fmla="*/ 13 w 26"/>
                <a:gd name="T41" fmla="*/ 23 h 28"/>
                <a:gd name="T42" fmla="*/ 19 w 26"/>
                <a:gd name="T43" fmla="*/ 22 h 28"/>
                <a:gd name="T44" fmla="*/ 22 w 26"/>
                <a:gd name="T45" fmla="*/ 20 h 28"/>
                <a:gd name="T46" fmla="*/ 23 w 26"/>
                <a:gd name="T47" fmla="*/ 20 h 28"/>
                <a:gd name="T48" fmla="*/ 21 w 26"/>
                <a:gd name="T49" fmla="*/ 19 h 28"/>
                <a:gd name="T50" fmla="*/ 18 w 26"/>
                <a:gd name="T51" fmla="*/ 20 h 28"/>
                <a:gd name="T52" fmla="*/ 12 w 26"/>
                <a:gd name="T53" fmla="*/ 21 h 28"/>
                <a:gd name="T54" fmla="*/ 12 w 26"/>
                <a:gd name="T55" fmla="*/ 20 h 28"/>
                <a:gd name="T56" fmla="*/ 17 w 26"/>
                <a:gd name="T57" fmla="*/ 20 h 28"/>
                <a:gd name="T58" fmla="*/ 15 w 26"/>
                <a:gd name="T59" fmla="*/ 19 h 28"/>
                <a:gd name="T60" fmla="*/ 21 w 26"/>
                <a:gd name="T61" fmla="*/ 18 h 28"/>
                <a:gd name="T62" fmla="*/ 15 w 26"/>
                <a:gd name="T63" fmla="*/ 19 h 28"/>
                <a:gd name="T64" fmla="*/ 14 w 26"/>
                <a:gd name="T65" fmla="*/ 14 h 28"/>
                <a:gd name="T66" fmla="*/ 18 w 26"/>
                <a:gd name="T67" fmla="*/ 15 h 28"/>
                <a:gd name="T68" fmla="*/ 14 w 26"/>
                <a:gd name="T69" fmla="*/ 14 h 28"/>
                <a:gd name="T70" fmla="*/ 16 w 26"/>
                <a:gd name="T71" fmla="*/ 12 h 28"/>
                <a:gd name="T72" fmla="*/ 13 w 26"/>
                <a:gd name="T73" fmla="*/ 12 h 28"/>
                <a:gd name="T74" fmla="*/ 15 w 26"/>
                <a:gd name="T75" fmla="*/ 9 h 28"/>
                <a:gd name="T76" fmla="*/ 15 w 26"/>
                <a:gd name="T77" fmla="*/ 9 h 28"/>
                <a:gd name="T78" fmla="*/ 10 w 26"/>
                <a:gd name="T79" fmla="*/ 5 h 28"/>
                <a:gd name="T80" fmla="*/ 16 w 26"/>
                <a:gd name="T8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28">
                  <a:moveTo>
                    <a:pt x="16" y="9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2" y="4"/>
                    <a:pt x="16" y="6"/>
                  </a:cubicBezTo>
                  <a:cubicBezTo>
                    <a:pt x="11" y="3"/>
                    <a:pt x="17" y="4"/>
                    <a:pt x="10" y="0"/>
                  </a:cubicBezTo>
                  <a:cubicBezTo>
                    <a:pt x="10" y="5"/>
                    <a:pt x="2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6"/>
                    <a:pt x="0" y="17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0"/>
                    <a:pt x="15" y="20"/>
                    <a:pt x="8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4" y="22"/>
                    <a:pt x="13" y="22"/>
                    <a:pt x="12" y="23"/>
                  </a:cubicBezTo>
                  <a:cubicBezTo>
                    <a:pt x="10" y="24"/>
                    <a:pt x="11" y="23"/>
                    <a:pt x="10" y="23"/>
                  </a:cubicBezTo>
                  <a:cubicBezTo>
                    <a:pt x="8" y="24"/>
                    <a:pt x="13" y="23"/>
                    <a:pt x="13" y="24"/>
                  </a:cubicBezTo>
                  <a:cubicBezTo>
                    <a:pt x="11" y="24"/>
                    <a:pt x="10" y="24"/>
                    <a:pt x="9" y="24"/>
                  </a:cubicBezTo>
                  <a:cubicBezTo>
                    <a:pt x="12" y="25"/>
                    <a:pt x="6" y="28"/>
                    <a:pt x="16" y="26"/>
                  </a:cubicBezTo>
                  <a:cubicBezTo>
                    <a:pt x="17" y="25"/>
                    <a:pt x="19" y="24"/>
                    <a:pt x="19" y="24"/>
                  </a:cubicBezTo>
                  <a:cubicBezTo>
                    <a:pt x="22" y="23"/>
                    <a:pt x="18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6" y="26"/>
                    <a:pt x="17" y="23"/>
                    <a:pt x="13" y="23"/>
                  </a:cubicBezTo>
                  <a:cubicBezTo>
                    <a:pt x="17" y="22"/>
                    <a:pt x="17" y="22"/>
                    <a:pt x="19" y="22"/>
                  </a:cubicBezTo>
                  <a:cubicBezTo>
                    <a:pt x="26" y="20"/>
                    <a:pt x="13" y="22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9"/>
                    <a:pt x="22" y="19"/>
                    <a:pt x="21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3" y="21"/>
                    <a:pt x="12" y="21"/>
                  </a:cubicBezTo>
                  <a:cubicBezTo>
                    <a:pt x="16" y="20"/>
                    <a:pt x="10" y="21"/>
                    <a:pt x="12" y="20"/>
                  </a:cubicBezTo>
                  <a:cubicBezTo>
                    <a:pt x="15" y="19"/>
                    <a:pt x="15" y="20"/>
                    <a:pt x="17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9" y="19"/>
                    <a:pt x="21" y="18"/>
                  </a:cubicBezTo>
                  <a:cubicBezTo>
                    <a:pt x="18" y="18"/>
                    <a:pt x="19" y="19"/>
                    <a:pt x="15" y="19"/>
                  </a:cubicBezTo>
                  <a:cubicBezTo>
                    <a:pt x="19" y="18"/>
                    <a:pt x="18" y="16"/>
                    <a:pt x="14" y="14"/>
                  </a:cubicBezTo>
                  <a:cubicBezTo>
                    <a:pt x="15" y="15"/>
                    <a:pt x="18" y="15"/>
                    <a:pt x="18" y="15"/>
                  </a:cubicBezTo>
                  <a:cubicBezTo>
                    <a:pt x="19" y="15"/>
                    <a:pt x="17" y="15"/>
                    <a:pt x="14" y="14"/>
                  </a:cubicBezTo>
                  <a:cubicBezTo>
                    <a:pt x="11" y="13"/>
                    <a:pt x="13" y="12"/>
                    <a:pt x="16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9" y="10"/>
                    <a:pt x="17" y="11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8" y="5"/>
                    <a:pt x="10" y="5"/>
                  </a:cubicBezTo>
                  <a:cubicBezTo>
                    <a:pt x="13" y="7"/>
                    <a:pt x="13" y="7"/>
                    <a:pt x="16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507"/>
            <p:cNvSpPr>
              <a:spLocks/>
            </p:cNvSpPr>
            <p:nvPr/>
          </p:nvSpPr>
          <p:spPr bwMode="auto">
            <a:xfrm>
              <a:off x="4684" y="3144"/>
              <a:ext cx="5" cy="5"/>
            </a:xfrm>
            <a:custGeom>
              <a:avLst/>
              <a:gdLst>
                <a:gd name="T0" fmla="*/ 3 w 7"/>
                <a:gd name="T1" fmla="*/ 3 h 6"/>
                <a:gd name="T2" fmla="*/ 6 w 7"/>
                <a:gd name="T3" fmla="*/ 6 h 6"/>
                <a:gd name="T4" fmla="*/ 1 w 7"/>
                <a:gd name="T5" fmla="*/ 0 h 6"/>
                <a:gd name="T6" fmla="*/ 2 w 7"/>
                <a:gd name="T7" fmla="*/ 2 h 6"/>
                <a:gd name="T8" fmla="*/ 3 w 7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3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3" y="2"/>
                    <a:pt x="1" y="0"/>
                  </a:cubicBezTo>
                  <a:cubicBezTo>
                    <a:pt x="2" y="1"/>
                    <a:pt x="0" y="1"/>
                    <a:pt x="2" y="2"/>
                  </a:cubicBezTo>
                  <a:cubicBezTo>
                    <a:pt x="2" y="3"/>
                    <a:pt x="4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508"/>
            <p:cNvSpPr>
              <a:spLocks/>
            </p:cNvSpPr>
            <p:nvPr/>
          </p:nvSpPr>
          <p:spPr bwMode="auto">
            <a:xfrm>
              <a:off x="4684" y="3132"/>
              <a:ext cx="12" cy="17"/>
            </a:xfrm>
            <a:custGeom>
              <a:avLst/>
              <a:gdLst>
                <a:gd name="T0" fmla="*/ 10 w 15"/>
                <a:gd name="T1" fmla="*/ 10 h 20"/>
                <a:gd name="T2" fmla="*/ 8 w 15"/>
                <a:gd name="T3" fmla="*/ 7 h 20"/>
                <a:gd name="T4" fmla="*/ 3 w 15"/>
                <a:gd name="T5" fmla="*/ 10 h 20"/>
                <a:gd name="T6" fmla="*/ 6 w 15"/>
                <a:gd name="T7" fmla="*/ 16 h 20"/>
                <a:gd name="T8" fmla="*/ 3 w 15"/>
                <a:gd name="T9" fmla="*/ 13 h 20"/>
                <a:gd name="T10" fmla="*/ 5 w 15"/>
                <a:gd name="T11" fmla="*/ 17 h 20"/>
                <a:gd name="T12" fmla="*/ 4 w 15"/>
                <a:gd name="T13" fmla="*/ 15 h 20"/>
                <a:gd name="T14" fmla="*/ 6 w 15"/>
                <a:gd name="T15" fmla="*/ 17 h 20"/>
                <a:gd name="T16" fmla="*/ 6 w 15"/>
                <a:gd name="T17" fmla="*/ 16 h 20"/>
                <a:gd name="T18" fmla="*/ 8 w 15"/>
                <a:gd name="T19" fmla="*/ 18 h 20"/>
                <a:gd name="T20" fmla="*/ 5 w 15"/>
                <a:gd name="T21" fmla="*/ 12 h 20"/>
                <a:gd name="T22" fmla="*/ 9 w 15"/>
                <a:gd name="T23" fmla="*/ 17 h 20"/>
                <a:gd name="T24" fmla="*/ 12 w 15"/>
                <a:gd name="T25" fmla="*/ 17 h 20"/>
                <a:gd name="T26" fmla="*/ 11 w 15"/>
                <a:gd name="T27" fmla="*/ 16 h 20"/>
                <a:gd name="T28" fmla="*/ 8 w 15"/>
                <a:gd name="T29" fmla="*/ 12 h 20"/>
                <a:gd name="T30" fmla="*/ 12 w 15"/>
                <a:gd name="T31" fmla="*/ 16 h 20"/>
                <a:gd name="T32" fmla="*/ 14 w 15"/>
                <a:gd name="T33" fmla="*/ 12 h 20"/>
                <a:gd name="T34" fmla="*/ 11 w 15"/>
                <a:gd name="T35" fmla="*/ 5 h 20"/>
                <a:gd name="T36" fmla="*/ 13 w 15"/>
                <a:gd name="T37" fmla="*/ 10 h 20"/>
                <a:gd name="T38" fmla="*/ 15 w 15"/>
                <a:gd name="T39" fmla="*/ 11 h 20"/>
                <a:gd name="T40" fmla="*/ 11 w 15"/>
                <a:gd name="T41" fmla="*/ 2 h 20"/>
                <a:gd name="T42" fmla="*/ 10 w 15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20">
                  <a:moveTo>
                    <a:pt x="10" y="1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6" y="9"/>
                    <a:pt x="6" y="12"/>
                    <a:pt x="3" y="10"/>
                  </a:cubicBezTo>
                  <a:cubicBezTo>
                    <a:pt x="1" y="10"/>
                    <a:pt x="5" y="14"/>
                    <a:pt x="6" y="16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0" y="13"/>
                    <a:pt x="5" y="17"/>
                  </a:cubicBezTo>
                  <a:cubicBezTo>
                    <a:pt x="6" y="18"/>
                    <a:pt x="3" y="15"/>
                    <a:pt x="4" y="15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2" y="20"/>
                    <a:pt x="2" y="12"/>
                    <a:pt x="5" y="12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6"/>
                    <a:pt x="9" y="15"/>
                    <a:pt x="12" y="17"/>
                  </a:cubicBezTo>
                  <a:cubicBezTo>
                    <a:pt x="12" y="17"/>
                    <a:pt x="10" y="15"/>
                    <a:pt x="11" y="16"/>
                  </a:cubicBezTo>
                  <a:cubicBezTo>
                    <a:pt x="11" y="15"/>
                    <a:pt x="9" y="14"/>
                    <a:pt x="8" y="12"/>
                  </a:cubicBezTo>
                  <a:cubicBezTo>
                    <a:pt x="6" y="8"/>
                    <a:pt x="10" y="15"/>
                    <a:pt x="12" y="16"/>
                  </a:cubicBezTo>
                  <a:cubicBezTo>
                    <a:pt x="10" y="13"/>
                    <a:pt x="11" y="8"/>
                    <a:pt x="14" y="12"/>
                  </a:cubicBezTo>
                  <a:cubicBezTo>
                    <a:pt x="11" y="9"/>
                    <a:pt x="10" y="6"/>
                    <a:pt x="11" y="5"/>
                  </a:cubicBezTo>
                  <a:cubicBezTo>
                    <a:pt x="12" y="7"/>
                    <a:pt x="13" y="9"/>
                    <a:pt x="13" y="10"/>
                  </a:cubicBezTo>
                  <a:cubicBezTo>
                    <a:pt x="14" y="10"/>
                    <a:pt x="15" y="12"/>
                    <a:pt x="15" y="11"/>
                  </a:cubicBezTo>
                  <a:cubicBezTo>
                    <a:pt x="13" y="8"/>
                    <a:pt x="11" y="4"/>
                    <a:pt x="11" y="2"/>
                  </a:cubicBezTo>
                  <a:cubicBezTo>
                    <a:pt x="7" y="0"/>
                    <a:pt x="11" y="10"/>
                    <a:pt x="10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509"/>
            <p:cNvSpPr>
              <a:spLocks/>
            </p:cNvSpPr>
            <p:nvPr/>
          </p:nvSpPr>
          <p:spPr bwMode="auto">
            <a:xfrm>
              <a:off x="4689" y="313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510"/>
            <p:cNvSpPr>
              <a:spLocks/>
            </p:cNvSpPr>
            <p:nvPr/>
          </p:nvSpPr>
          <p:spPr bwMode="auto">
            <a:xfrm>
              <a:off x="4914" y="30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511"/>
            <p:cNvSpPr>
              <a:spLocks/>
            </p:cNvSpPr>
            <p:nvPr/>
          </p:nvSpPr>
          <p:spPr bwMode="auto">
            <a:xfrm>
              <a:off x="4908" y="3084"/>
              <a:ext cx="7" cy="12"/>
            </a:xfrm>
            <a:custGeom>
              <a:avLst/>
              <a:gdLst>
                <a:gd name="T0" fmla="*/ 0 w 8"/>
                <a:gd name="T1" fmla="*/ 0 h 14"/>
                <a:gd name="T2" fmla="*/ 0 w 8"/>
                <a:gd name="T3" fmla="*/ 1 h 14"/>
                <a:gd name="T4" fmla="*/ 8 w 8"/>
                <a:gd name="T5" fmla="*/ 14 h 14"/>
                <a:gd name="T6" fmla="*/ 5 w 8"/>
                <a:gd name="T7" fmla="*/ 5 h 14"/>
                <a:gd name="T8" fmla="*/ 5 w 8"/>
                <a:gd name="T9" fmla="*/ 9 h 14"/>
                <a:gd name="T10" fmla="*/ 3 w 8"/>
                <a:gd name="T11" fmla="*/ 3 h 14"/>
                <a:gd name="T12" fmla="*/ 2 w 8"/>
                <a:gd name="T13" fmla="*/ 4 h 14"/>
                <a:gd name="T14" fmla="*/ 0 w 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10"/>
                    <a:pt x="3" y="8"/>
                    <a:pt x="8" y="14"/>
                  </a:cubicBezTo>
                  <a:cubicBezTo>
                    <a:pt x="8" y="12"/>
                    <a:pt x="7" y="9"/>
                    <a:pt x="5" y="5"/>
                  </a:cubicBezTo>
                  <a:cubicBezTo>
                    <a:pt x="5" y="6"/>
                    <a:pt x="6" y="9"/>
                    <a:pt x="5" y="9"/>
                  </a:cubicBezTo>
                  <a:cubicBezTo>
                    <a:pt x="4" y="6"/>
                    <a:pt x="5" y="6"/>
                    <a:pt x="3" y="3"/>
                  </a:cubicBezTo>
                  <a:cubicBezTo>
                    <a:pt x="0" y="0"/>
                    <a:pt x="4" y="5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512"/>
            <p:cNvSpPr>
              <a:spLocks/>
            </p:cNvSpPr>
            <p:nvPr/>
          </p:nvSpPr>
          <p:spPr bwMode="auto">
            <a:xfrm>
              <a:off x="4910" y="3088"/>
              <a:ext cx="1" cy="3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13"/>
            <p:cNvSpPr>
              <a:spLocks/>
            </p:cNvSpPr>
            <p:nvPr/>
          </p:nvSpPr>
          <p:spPr bwMode="auto">
            <a:xfrm>
              <a:off x="4910" y="3090"/>
              <a:ext cx="2" cy="5"/>
            </a:xfrm>
            <a:custGeom>
              <a:avLst/>
              <a:gdLst>
                <a:gd name="T0" fmla="*/ 2 w 3"/>
                <a:gd name="T1" fmla="*/ 3 h 6"/>
                <a:gd name="T2" fmla="*/ 0 w 3"/>
                <a:gd name="T3" fmla="*/ 0 h 6"/>
                <a:gd name="T4" fmla="*/ 3 w 3"/>
                <a:gd name="T5" fmla="*/ 6 h 6"/>
                <a:gd name="T6" fmla="*/ 2 w 3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0" y="0"/>
                    <a:pt x="0" y="0"/>
                  </a:cubicBezTo>
                  <a:cubicBezTo>
                    <a:pt x="3" y="6"/>
                    <a:pt x="3" y="6"/>
                    <a:pt x="3" y="6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4"/>
            <p:cNvSpPr>
              <a:spLocks/>
            </p:cNvSpPr>
            <p:nvPr/>
          </p:nvSpPr>
          <p:spPr bwMode="auto">
            <a:xfrm>
              <a:off x="4910" y="30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15"/>
            <p:cNvSpPr>
              <a:spLocks/>
            </p:cNvSpPr>
            <p:nvPr/>
          </p:nvSpPr>
          <p:spPr bwMode="auto">
            <a:xfrm>
              <a:off x="4907" y="3087"/>
              <a:ext cx="3" cy="9"/>
            </a:xfrm>
            <a:custGeom>
              <a:avLst/>
              <a:gdLst>
                <a:gd name="T0" fmla="*/ 2 w 3"/>
                <a:gd name="T1" fmla="*/ 9 h 11"/>
                <a:gd name="T2" fmla="*/ 3 w 3"/>
                <a:gd name="T3" fmla="*/ 9 h 11"/>
                <a:gd name="T4" fmla="*/ 3 w 3"/>
                <a:gd name="T5" fmla="*/ 8 h 11"/>
                <a:gd name="T6" fmla="*/ 1 w 3"/>
                <a:gd name="T7" fmla="*/ 3 h 11"/>
                <a:gd name="T8" fmla="*/ 2 w 3"/>
                <a:gd name="T9" fmla="*/ 3 h 11"/>
                <a:gd name="T10" fmla="*/ 0 w 3"/>
                <a:gd name="T11" fmla="*/ 0 h 11"/>
                <a:gd name="T12" fmla="*/ 2 w 3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1">
                  <a:moveTo>
                    <a:pt x="2" y="9"/>
                  </a:move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6"/>
                    <a:pt x="0" y="2"/>
                    <a:pt x="1" y="3"/>
                  </a:cubicBezTo>
                  <a:cubicBezTo>
                    <a:pt x="1" y="2"/>
                    <a:pt x="3" y="6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7"/>
                    <a:pt x="2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16"/>
            <p:cNvSpPr>
              <a:spLocks/>
            </p:cNvSpPr>
            <p:nvPr/>
          </p:nvSpPr>
          <p:spPr bwMode="auto">
            <a:xfrm>
              <a:off x="4910" y="3092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17"/>
            <p:cNvSpPr>
              <a:spLocks/>
            </p:cNvSpPr>
            <p:nvPr/>
          </p:nvSpPr>
          <p:spPr bwMode="auto">
            <a:xfrm>
              <a:off x="4910" y="3091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18"/>
            <p:cNvSpPr>
              <a:spLocks/>
            </p:cNvSpPr>
            <p:nvPr/>
          </p:nvSpPr>
          <p:spPr bwMode="auto">
            <a:xfrm>
              <a:off x="4905" y="3085"/>
              <a:ext cx="4" cy="10"/>
            </a:xfrm>
            <a:custGeom>
              <a:avLst/>
              <a:gdLst>
                <a:gd name="T0" fmla="*/ 4 w 5"/>
                <a:gd name="T1" fmla="*/ 12 h 12"/>
                <a:gd name="T2" fmla="*/ 3 w 5"/>
                <a:gd name="T3" fmla="*/ 7 h 12"/>
                <a:gd name="T4" fmla="*/ 0 w 5"/>
                <a:gd name="T5" fmla="*/ 0 h 12"/>
                <a:gd name="T6" fmla="*/ 0 w 5"/>
                <a:gd name="T7" fmla="*/ 2 h 12"/>
                <a:gd name="T8" fmla="*/ 4 w 5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4" y="12"/>
                  </a:moveTo>
                  <a:cubicBezTo>
                    <a:pt x="2" y="6"/>
                    <a:pt x="5" y="12"/>
                    <a:pt x="3" y="7"/>
                  </a:cubicBezTo>
                  <a:cubicBezTo>
                    <a:pt x="3" y="8"/>
                    <a:pt x="1" y="4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9"/>
                    <a:pt x="4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19"/>
            <p:cNvSpPr>
              <a:spLocks/>
            </p:cNvSpPr>
            <p:nvPr/>
          </p:nvSpPr>
          <p:spPr bwMode="auto">
            <a:xfrm>
              <a:off x="4902" y="3082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20"/>
            <p:cNvSpPr>
              <a:spLocks/>
            </p:cNvSpPr>
            <p:nvPr/>
          </p:nvSpPr>
          <p:spPr bwMode="auto">
            <a:xfrm>
              <a:off x="4901" y="3080"/>
              <a:ext cx="5" cy="13"/>
            </a:xfrm>
            <a:custGeom>
              <a:avLst/>
              <a:gdLst>
                <a:gd name="T0" fmla="*/ 2 w 6"/>
                <a:gd name="T1" fmla="*/ 15 h 16"/>
                <a:gd name="T2" fmla="*/ 2 w 6"/>
                <a:gd name="T3" fmla="*/ 8 h 16"/>
                <a:gd name="T4" fmla="*/ 3 w 6"/>
                <a:gd name="T5" fmla="*/ 13 h 16"/>
                <a:gd name="T6" fmla="*/ 4 w 6"/>
                <a:gd name="T7" fmla="*/ 10 h 16"/>
                <a:gd name="T8" fmla="*/ 5 w 6"/>
                <a:gd name="T9" fmla="*/ 16 h 16"/>
                <a:gd name="T10" fmla="*/ 4 w 6"/>
                <a:gd name="T11" fmla="*/ 10 h 16"/>
                <a:gd name="T12" fmla="*/ 6 w 6"/>
                <a:gd name="T13" fmla="*/ 14 h 16"/>
                <a:gd name="T14" fmla="*/ 4 w 6"/>
                <a:gd name="T15" fmla="*/ 7 h 16"/>
                <a:gd name="T16" fmla="*/ 3 w 6"/>
                <a:gd name="T17" fmla="*/ 8 h 16"/>
                <a:gd name="T18" fmla="*/ 2 w 6"/>
                <a:gd name="T19" fmla="*/ 4 h 16"/>
                <a:gd name="T20" fmla="*/ 0 w 6"/>
                <a:gd name="T21" fmla="*/ 1 h 16"/>
                <a:gd name="T22" fmla="*/ 2 w 6"/>
                <a:gd name="T2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">
                  <a:moveTo>
                    <a:pt x="2" y="15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3" y="10"/>
                    <a:pt x="3" y="12"/>
                    <a:pt x="3" y="13"/>
                  </a:cubicBezTo>
                  <a:cubicBezTo>
                    <a:pt x="4" y="14"/>
                    <a:pt x="3" y="10"/>
                    <a:pt x="4" y="10"/>
                  </a:cubicBezTo>
                  <a:cubicBezTo>
                    <a:pt x="5" y="16"/>
                    <a:pt x="3" y="11"/>
                    <a:pt x="5" y="16"/>
                  </a:cubicBezTo>
                  <a:cubicBezTo>
                    <a:pt x="5" y="16"/>
                    <a:pt x="5" y="15"/>
                    <a:pt x="4" y="10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5" y="13"/>
                    <a:pt x="3" y="8"/>
                  </a:cubicBezTo>
                  <a:cubicBezTo>
                    <a:pt x="3" y="6"/>
                    <a:pt x="3" y="5"/>
                    <a:pt x="2" y="4"/>
                  </a:cubicBezTo>
                  <a:cubicBezTo>
                    <a:pt x="3" y="6"/>
                    <a:pt x="0" y="0"/>
                    <a:pt x="0" y="1"/>
                  </a:cubicBezTo>
                  <a:cubicBezTo>
                    <a:pt x="0" y="2"/>
                    <a:pt x="2" y="12"/>
                    <a:pt x="2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21"/>
            <p:cNvSpPr>
              <a:spLocks/>
            </p:cNvSpPr>
            <p:nvPr/>
          </p:nvSpPr>
          <p:spPr bwMode="auto">
            <a:xfrm>
              <a:off x="4901" y="308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22"/>
            <p:cNvSpPr>
              <a:spLocks/>
            </p:cNvSpPr>
            <p:nvPr/>
          </p:nvSpPr>
          <p:spPr bwMode="auto">
            <a:xfrm>
              <a:off x="4899" y="3080"/>
              <a:ext cx="3" cy="14"/>
            </a:xfrm>
            <a:custGeom>
              <a:avLst/>
              <a:gdLst>
                <a:gd name="T0" fmla="*/ 3 w 4"/>
                <a:gd name="T1" fmla="*/ 17 h 17"/>
                <a:gd name="T2" fmla="*/ 3 w 4"/>
                <a:gd name="T3" fmla="*/ 13 h 17"/>
                <a:gd name="T4" fmla="*/ 4 w 4"/>
                <a:gd name="T5" fmla="*/ 16 h 17"/>
                <a:gd name="T6" fmla="*/ 3 w 4"/>
                <a:gd name="T7" fmla="*/ 10 h 17"/>
                <a:gd name="T8" fmla="*/ 2 w 4"/>
                <a:gd name="T9" fmla="*/ 13 h 17"/>
                <a:gd name="T10" fmla="*/ 1 w 4"/>
                <a:gd name="T11" fmla="*/ 4 h 17"/>
                <a:gd name="T12" fmla="*/ 2 w 4"/>
                <a:gd name="T13" fmla="*/ 7 h 17"/>
                <a:gd name="T14" fmla="*/ 1 w 4"/>
                <a:gd name="T15" fmla="*/ 7 h 17"/>
                <a:gd name="T16" fmla="*/ 1 w 4"/>
                <a:gd name="T17" fmla="*/ 9 h 17"/>
                <a:gd name="T18" fmla="*/ 1 w 4"/>
                <a:gd name="T19" fmla="*/ 11 h 17"/>
                <a:gd name="T20" fmla="*/ 3 w 4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7">
                  <a:moveTo>
                    <a:pt x="3" y="17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5"/>
                    <a:pt x="4" y="16"/>
                  </a:cubicBezTo>
                  <a:cubicBezTo>
                    <a:pt x="3" y="14"/>
                    <a:pt x="3" y="12"/>
                    <a:pt x="3" y="10"/>
                  </a:cubicBezTo>
                  <a:cubicBezTo>
                    <a:pt x="2" y="5"/>
                    <a:pt x="3" y="12"/>
                    <a:pt x="2" y="13"/>
                  </a:cubicBezTo>
                  <a:cubicBezTo>
                    <a:pt x="1" y="10"/>
                    <a:pt x="2" y="10"/>
                    <a:pt x="1" y="4"/>
                  </a:cubicBezTo>
                  <a:cubicBezTo>
                    <a:pt x="1" y="5"/>
                    <a:pt x="1" y="6"/>
                    <a:pt x="2" y="7"/>
                  </a:cubicBezTo>
                  <a:cubicBezTo>
                    <a:pt x="0" y="0"/>
                    <a:pt x="1" y="6"/>
                    <a:pt x="1" y="7"/>
                  </a:cubicBezTo>
                  <a:cubicBezTo>
                    <a:pt x="1" y="8"/>
                    <a:pt x="1" y="10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6"/>
                    <a:pt x="2" y="17"/>
                    <a:pt x="3" y="1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523"/>
            <p:cNvSpPr>
              <a:spLocks/>
            </p:cNvSpPr>
            <p:nvPr/>
          </p:nvSpPr>
          <p:spPr bwMode="auto">
            <a:xfrm>
              <a:off x="4902" y="3093"/>
              <a:ext cx="1" cy="3"/>
            </a:xfrm>
            <a:custGeom>
              <a:avLst/>
              <a:gdLst>
                <a:gd name="T0" fmla="*/ 0 w 1"/>
                <a:gd name="T1" fmla="*/ 1 h 3"/>
                <a:gd name="T2" fmla="*/ 0 w 1"/>
                <a:gd name="T3" fmla="*/ 0 h 3"/>
                <a:gd name="T4" fmla="*/ 0 w 1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3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524"/>
            <p:cNvSpPr>
              <a:spLocks/>
            </p:cNvSpPr>
            <p:nvPr/>
          </p:nvSpPr>
          <p:spPr bwMode="auto">
            <a:xfrm>
              <a:off x="4899" y="308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525"/>
            <p:cNvSpPr>
              <a:spLocks/>
            </p:cNvSpPr>
            <p:nvPr/>
          </p:nvSpPr>
          <p:spPr bwMode="auto">
            <a:xfrm>
              <a:off x="4899" y="3091"/>
              <a:ext cx="1" cy="3"/>
            </a:xfrm>
            <a:custGeom>
              <a:avLst/>
              <a:gdLst>
                <a:gd name="T0" fmla="*/ 1 w 1"/>
                <a:gd name="T1" fmla="*/ 1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526"/>
            <p:cNvSpPr>
              <a:spLocks/>
            </p:cNvSpPr>
            <p:nvPr/>
          </p:nvSpPr>
          <p:spPr bwMode="auto">
            <a:xfrm>
              <a:off x="4882" y="3080"/>
              <a:ext cx="17" cy="17"/>
            </a:xfrm>
            <a:custGeom>
              <a:avLst/>
              <a:gdLst>
                <a:gd name="T0" fmla="*/ 13 w 21"/>
                <a:gd name="T1" fmla="*/ 1 h 21"/>
                <a:gd name="T2" fmla="*/ 10 w 21"/>
                <a:gd name="T3" fmla="*/ 3 h 21"/>
                <a:gd name="T4" fmla="*/ 6 w 21"/>
                <a:gd name="T5" fmla="*/ 5 h 21"/>
                <a:gd name="T6" fmla="*/ 0 w 21"/>
                <a:gd name="T7" fmla="*/ 9 h 21"/>
                <a:gd name="T8" fmla="*/ 4 w 21"/>
                <a:gd name="T9" fmla="*/ 8 h 21"/>
                <a:gd name="T10" fmla="*/ 1 w 21"/>
                <a:gd name="T11" fmla="*/ 11 h 21"/>
                <a:gd name="T12" fmla="*/ 5 w 21"/>
                <a:gd name="T13" fmla="*/ 12 h 21"/>
                <a:gd name="T14" fmla="*/ 8 w 21"/>
                <a:gd name="T15" fmla="*/ 12 h 21"/>
                <a:gd name="T16" fmla="*/ 16 w 21"/>
                <a:gd name="T17" fmla="*/ 18 h 21"/>
                <a:gd name="T18" fmla="*/ 18 w 21"/>
                <a:gd name="T19" fmla="*/ 11 h 21"/>
                <a:gd name="T20" fmla="*/ 17 w 21"/>
                <a:gd name="T21" fmla="*/ 15 h 21"/>
                <a:gd name="T22" fmla="*/ 17 w 21"/>
                <a:gd name="T23" fmla="*/ 15 h 21"/>
                <a:gd name="T24" fmla="*/ 19 w 21"/>
                <a:gd name="T25" fmla="*/ 17 h 21"/>
                <a:gd name="T26" fmla="*/ 20 w 21"/>
                <a:gd name="T27" fmla="*/ 9 h 21"/>
                <a:gd name="T28" fmla="*/ 20 w 21"/>
                <a:gd name="T29" fmla="*/ 17 h 21"/>
                <a:gd name="T30" fmla="*/ 21 w 21"/>
                <a:gd name="T31" fmla="*/ 12 h 21"/>
                <a:gd name="T32" fmla="*/ 21 w 21"/>
                <a:gd name="T33" fmla="*/ 7 h 21"/>
                <a:gd name="T34" fmla="*/ 21 w 21"/>
                <a:gd name="T35" fmla="*/ 4 h 21"/>
                <a:gd name="T36" fmla="*/ 16 w 21"/>
                <a:gd name="T37" fmla="*/ 13 h 21"/>
                <a:gd name="T38" fmla="*/ 17 w 21"/>
                <a:gd name="T39" fmla="*/ 9 h 21"/>
                <a:gd name="T40" fmla="*/ 17 w 21"/>
                <a:gd name="T41" fmla="*/ 5 h 21"/>
                <a:gd name="T42" fmla="*/ 13 w 21"/>
                <a:gd name="T43" fmla="*/ 10 h 21"/>
                <a:gd name="T44" fmla="*/ 14 w 21"/>
                <a:gd name="T45" fmla="*/ 8 h 21"/>
                <a:gd name="T46" fmla="*/ 12 w 21"/>
                <a:gd name="T47" fmla="*/ 10 h 21"/>
                <a:gd name="T48" fmla="*/ 14 w 21"/>
                <a:gd name="T49" fmla="*/ 7 h 21"/>
                <a:gd name="T50" fmla="*/ 9 w 21"/>
                <a:gd name="T51" fmla="*/ 13 h 21"/>
                <a:gd name="T52" fmla="*/ 15 w 21"/>
                <a:gd name="T53" fmla="*/ 4 h 21"/>
                <a:gd name="T54" fmla="*/ 12 w 21"/>
                <a:gd name="T55" fmla="*/ 7 h 21"/>
                <a:gd name="T56" fmla="*/ 10 w 21"/>
                <a:gd name="T57" fmla="*/ 9 h 21"/>
                <a:gd name="T58" fmla="*/ 14 w 21"/>
                <a:gd name="T59" fmla="*/ 4 h 21"/>
                <a:gd name="T60" fmla="*/ 10 w 21"/>
                <a:gd name="T61" fmla="*/ 6 h 21"/>
                <a:gd name="T62" fmla="*/ 7 w 21"/>
                <a:gd name="T63" fmla="*/ 9 h 21"/>
                <a:gd name="T64" fmla="*/ 8 w 21"/>
                <a:gd name="T65" fmla="*/ 6 h 21"/>
                <a:gd name="T66" fmla="*/ 13 w 21"/>
                <a:gd name="T67" fmla="*/ 2 h 21"/>
                <a:gd name="T68" fmla="*/ 16 w 21"/>
                <a:gd name="T69" fmla="*/ 0 h 21"/>
                <a:gd name="T70" fmla="*/ 8 w 21"/>
                <a:gd name="T71" fmla="*/ 5 h 21"/>
                <a:gd name="T72" fmla="*/ 13 w 21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" h="21">
                  <a:moveTo>
                    <a:pt x="13" y="1"/>
                  </a:moveTo>
                  <a:cubicBezTo>
                    <a:pt x="11" y="2"/>
                    <a:pt x="10" y="3"/>
                    <a:pt x="10" y="3"/>
                  </a:cubicBezTo>
                  <a:cubicBezTo>
                    <a:pt x="8" y="5"/>
                    <a:pt x="8" y="4"/>
                    <a:pt x="6" y="5"/>
                  </a:cubicBezTo>
                  <a:cubicBezTo>
                    <a:pt x="5" y="6"/>
                    <a:pt x="3" y="7"/>
                    <a:pt x="0" y="9"/>
                  </a:cubicBezTo>
                  <a:cubicBezTo>
                    <a:pt x="1" y="9"/>
                    <a:pt x="4" y="7"/>
                    <a:pt x="4" y="8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10"/>
                    <a:pt x="7" y="9"/>
                    <a:pt x="5" y="12"/>
                  </a:cubicBezTo>
                  <a:cubicBezTo>
                    <a:pt x="5" y="14"/>
                    <a:pt x="6" y="13"/>
                    <a:pt x="8" y="12"/>
                  </a:cubicBezTo>
                  <a:cubicBezTo>
                    <a:pt x="10" y="15"/>
                    <a:pt x="13" y="14"/>
                    <a:pt x="16" y="18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5"/>
                    <a:pt x="18" y="11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21"/>
                    <a:pt x="19" y="15"/>
                    <a:pt x="19" y="17"/>
                  </a:cubicBezTo>
                  <a:cubicBezTo>
                    <a:pt x="19" y="16"/>
                    <a:pt x="20" y="10"/>
                    <a:pt x="20" y="9"/>
                  </a:cubicBezTo>
                  <a:cubicBezTo>
                    <a:pt x="19" y="16"/>
                    <a:pt x="20" y="9"/>
                    <a:pt x="20" y="17"/>
                  </a:cubicBezTo>
                  <a:cubicBezTo>
                    <a:pt x="21" y="19"/>
                    <a:pt x="20" y="11"/>
                    <a:pt x="21" y="12"/>
                  </a:cubicBezTo>
                  <a:cubicBezTo>
                    <a:pt x="21" y="8"/>
                    <a:pt x="21" y="10"/>
                    <a:pt x="21" y="7"/>
                  </a:cubicBezTo>
                  <a:cubicBezTo>
                    <a:pt x="21" y="4"/>
                    <a:pt x="21" y="9"/>
                    <a:pt x="21" y="4"/>
                  </a:cubicBezTo>
                  <a:cubicBezTo>
                    <a:pt x="21" y="2"/>
                    <a:pt x="19" y="11"/>
                    <a:pt x="16" y="13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2"/>
                    <a:pt x="14" y="11"/>
                    <a:pt x="17" y="5"/>
                  </a:cubicBezTo>
                  <a:cubicBezTo>
                    <a:pt x="15" y="9"/>
                    <a:pt x="17" y="3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4" y="7"/>
                    <a:pt x="14" y="7"/>
                  </a:cubicBezTo>
                  <a:cubicBezTo>
                    <a:pt x="12" y="10"/>
                    <a:pt x="11" y="10"/>
                    <a:pt x="9" y="13"/>
                  </a:cubicBezTo>
                  <a:cubicBezTo>
                    <a:pt x="11" y="9"/>
                    <a:pt x="13" y="6"/>
                    <a:pt x="15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0" y="8"/>
                    <a:pt x="10" y="9"/>
                  </a:cubicBezTo>
                  <a:cubicBezTo>
                    <a:pt x="9" y="9"/>
                    <a:pt x="12" y="6"/>
                    <a:pt x="14" y="4"/>
                  </a:cubicBezTo>
                  <a:cubicBezTo>
                    <a:pt x="15" y="3"/>
                    <a:pt x="8" y="9"/>
                    <a:pt x="10" y="6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9" y="6"/>
                    <a:pt x="8" y="6"/>
                  </a:cubicBezTo>
                  <a:cubicBezTo>
                    <a:pt x="12" y="2"/>
                    <a:pt x="12" y="4"/>
                    <a:pt x="13" y="2"/>
                  </a:cubicBezTo>
                  <a:cubicBezTo>
                    <a:pt x="14" y="2"/>
                    <a:pt x="14" y="1"/>
                    <a:pt x="16" y="0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3" y="1"/>
                    <a:pt x="12" y="1"/>
                    <a:pt x="1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527"/>
            <p:cNvSpPr>
              <a:spLocks/>
            </p:cNvSpPr>
            <p:nvPr/>
          </p:nvSpPr>
          <p:spPr bwMode="auto">
            <a:xfrm>
              <a:off x="4895" y="307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528"/>
            <p:cNvSpPr>
              <a:spLocks/>
            </p:cNvSpPr>
            <p:nvPr/>
          </p:nvSpPr>
          <p:spPr bwMode="auto">
            <a:xfrm>
              <a:off x="4893" y="3080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Rectangle 529"/>
            <p:cNvSpPr>
              <a:spLocks noChangeArrowheads="1"/>
            </p:cNvSpPr>
            <p:nvPr/>
          </p:nvSpPr>
          <p:spPr bwMode="auto">
            <a:xfrm>
              <a:off x="4886" y="30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530"/>
            <p:cNvSpPr>
              <a:spLocks/>
            </p:cNvSpPr>
            <p:nvPr/>
          </p:nvSpPr>
          <p:spPr bwMode="auto">
            <a:xfrm>
              <a:off x="4894" y="3081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531"/>
            <p:cNvSpPr>
              <a:spLocks/>
            </p:cNvSpPr>
            <p:nvPr/>
          </p:nvSpPr>
          <p:spPr bwMode="auto">
            <a:xfrm>
              <a:off x="4895" y="3082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532"/>
            <p:cNvSpPr>
              <a:spLocks/>
            </p:cNvSpPr>
            <p:nvPr/>
          </p:nvSpPr>
          <p:spPr bwMode="auto">
            <a:xfrm>
              <a:off x="4893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533"/>
            <p:cNvSpPr>
              <a:spLocks/>
            </p:cNvSpPr>
            <p:nvPr/>
          </p:nvSpPr>
          <p:spPr bwMode="auto">
            <a:xfrm>
              <a:off x="4874" y="3075"/>
              <a:ext cx="19" cy="11"/>
            </a:xfrm>
            <a:custGeom>
              <a:avLst/>
              <a:gdLst>
                <a:gd name="T0" fmla="*/ 4 w 24"/>
                <a:gd name="T1" fmla="*/ 2 h 13"/>
                <a:gd name="T2" fmla="*/ 2 w 24"/>
                <a:gd name="T3" fmla="*/ 5 h 13"/>
                <a:gd name="T4" fmla="*/ 13 w 24"/>
                <a:gd name="T5" fmla="*/ 4 h 13"/>
                <a:gd name="T6" fmla="*/ 4 w 24"/>
                <a:gd name="T7" fmla="*/ 7 h 13"/>
                <a:gd name="T8" fmla="*/ 11 w 24"/>
                <a:gd name="T9" fmla="*/ 9 h 13"/>
                <a:gd name="T10" fmla="*/ 8 w 24"/>
                <a:gd name="T11" fmla="*/ 10 h 13"/>
                <a:gd name="T12" fmla="*/ 18 w 24"/>
                <a:gd name="T13" fmla="*/ 7 h 13"/>
                <a:gd name="T14" fmla="*/ 8 w 24"/>
                <a:gd name="T15" fmla="*/ 12 h 13"/>
                <a:gd name="T16" fmla="*/ 7 w 24"/>
                <a:gd name="T17" fmla="*/ 12 h 13"/>
                <a:gd name="T18" fmla="*/ 11 w 24"/>
                <a:gd name="T19" fmla="*/ 13 h 13"/>
                <a:gd name="T20" fmla="*/ 17 w 24"/>
                <a:gd name="T21" fmla="*/ 10 h 13"/>
                <a:gd name="T22" fmla="*/ 21 w 24"/>
                <a:gd name="T23" fmla="*/ 7 h 13"/>
                <a:gd name="T24" fmla="*/ 17 w 24"/>
                <a:gd name="T25" fmla="*/ 8 h 13"/>
                <a:gd name="T26" fmla="*/ 21 w 24"/>
                <a:gd name="T27" fmla="*/ 6 h 13"/>
                <a:gd name="T28" fmla="*/ 18 w 24"/>
                <a:gd name="T29" fmla="*/ 7 h 13"/>
                <a:gd name="T30" fmla="*/ 21 w 24"/>
                <a:gd name="T31" fmla="*/ 5 h 13"/>
                <a:gd name="T32" fmla="*/ 18 w 24"/>
                <a:gd name="T33" fmla="*/ 6 h 13"/>
                <a:gd name="T34" fmla="*/ 19 w 24"/>
                <a:gd name="T35" fmla="*/ 6 h 13"/>
                <a:gd name="T36" fmla="*/ 14 w 24"/>
                <a:gd name="T37" fmla="*/ 7 h 13"/>
                <a:gd name="T38" fmla="*/ 19 w 24"/>
                <a:gd name="T39" fmla="*/ 5 h 13"/>
                <a:gd name="T40" fmla="*/ 15 w 24"/>
                <a:gd name="T41" fmla="*/ 6 h 13"/>
                <a:gd name="T42" fmla="*/ 20 w 24"/>
                <a:gd name="T43" fmla="*/ 2 h 13"/>
                <a:gd name="T44" fmla="*/ 17 w 24"/>
                <a:gd name="T45" fmla="*/ 3 h 13"/>
                <a:gd name="T46" fmla="*/ 20 w 24"/>
                <a:gd name="T47" fmla="*/ 3 h 13"/>
                <a:gd name="T48" fmla="*/ 11 w 24"/>
                <a:gd name="T49" fmla="*/ 6 h 13"/>
                <a:gd name="T50" fmla="*/ 18 w 24"/>
                <a:gd name="T51" fmla="*/ 2 h 13"/>
                <a:gd name="T52" fmla="*/ 16 w 24"/>
                <a:gd name="T53" fmla="*/ 1 h 13"/>
                <a:gd name="T54" fmla="*/ 17 w 24"/>
                <a:gd name="T55" fmla="*/ 1 h 13"/>
                <a:gd name="T56" fmla="*/ 14 w 24"/>
                <a:gd name="T57" fmla="*/ 1 h 13"/>
                <a:gd name="T58" fmla="*/ 13 w 24"/>
                <a:gd name="T59" fmla="*/ 1 h 13"/>
                <a:gd name="T60" fmla="*/ 10 w 24"/>
                <a:gd name="T61" fmla="*/ 2 h 13"/>
                <a:gd name="T62" fmla="*/ 12 w 24"/>
                <a:gd name="T63" fmla="*/ 1 h 13"/>
                <a:gd name="T64" fmla="*/ 5 w 24"/>
                <a:gd name="T65" fmla="*/ 1 h 13"/>
                <a:gd name="T66" fmla="*/ 9 w 24"/>
                <a:gd name="T67" fmla="*/ 2 h 13"/>
                <a:gd name="T68" fmla="*/ 4 w 24"/>
                <a:gd name="T6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13">
                  <a:moveTo>
                    <a:pt x="4" y="2"/>
                  </a:moveTo>
                  <a:cubicBezTo>
                    <a:pt x="0" y="4"/>
                    <a:pt x="3" y="4"/>
                    <a:pt x="2" y="5"/>
                  </a:cubicBezTo>
                  <a:cubicBezTo>
                    <a:pt x="5" y="6"/>
                    <a:pt x="12" y="3"/>
                    <a:pt x="13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8"/>
                    <a:pt x="3" y="11"/>
                    <a:pt x="11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20" y="5"/>
                    <a:pt x="18" y="7"/>
                  </a:cubicBezTo>
                  <a:cubicBezTo>
                    <a:pt x="12" y="9"/>
                    <a:pt x="13" y="10"/>
                    <a:pt x="8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3"/>
                    <a:pt x="11" y="12"/>
                    <a:pt x="11" y="13"/>
                  </a:cubicBezTo>
                  <a:cubicBezTo>
                    <a:pt x="13" y="12"/>
                    <a:pt x="16" y="9"/>
                    <a:pt x="17" y="10"/>
                  </a:cubicBezTo>
                  <a:cubicBezTo>
                    <a:pt x="17" y="9"/>
                    <a:pt x="19" y="8"/>
                    <a:pt x="21" y="7"/>
                  </a:cubicBezTo>
                  <a:cubicBezTo>
                    <a:pt x="19" y="8"/>
                    <a:pt x="20" y="7"/>
                    <a:pt x="17" y="8"/>
                  </a:cubicBezTo>
                  <a:cubicBezTo>
                    <a:pt x="20" y="6"/>
                    <a:pt x="18" y="8"/>
                    <a:pt x="21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21" y="6"/>
                    <a:pt x="21" y="5"/>
                  </a:cubicBezTo>
                  <a:cubicBezTo>
                    <a:pt x="20" y="6"/>
                    <a:pt x="18" y="7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9" y="5"/>
                    <a:pt x="14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5"/>
                    <a:pt x="24" y="2"/>
                    <a:pt x="20" y="2"/>
                  </a:cubicBezTo>
                  <a:cubicBezTo>
                    <a:pt x="19" y="3"/>
                    <a:pt x="17" y="3"/>
                    <a:pt x="17" y="3"/>
                  </a:cubicBezTo>
                  <a:cubicBezTo>
                    <a:pt x="14" y="5"/>
                    <a:pt x="19" y="3"/>
                    <a:pt x="20" y="3"/>
                  </a:cubicBezTo>
                  <a:cubicBezTo>
                    <a:pt x="16" y="5"/>
                    <a:pt x="12" y="5"/>
                    <a:pt x="11" y="6"/>
                  </a:cubicBezTo>
                  <a:cubicBezTo>
                    <a:pt x="14" y="4"/>
                    <a:pt x="10" y="5"/>
                    <a:pt x="18" y="2"/>
                  </a:cubicBezTo>
                  <a:cubicBezTo>
                    <a:pt x="18" y="2"/>
                    <a:pt x="14" y="3"/>
                    <a:pt x="1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2" y="2"/>
                    <a:pt x="20" y="0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2" y="1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5" y="2"/>
                    <a:pt x="8" y="2"/>
                    <a:pt x="9" y="2"/>
                  </a:cubicBezTo>
                  <a:cubicBezTo>
                    <a:pt x="7" y="2"/>
                    <a:pt x="4" y="3"/>
                    <a:pt x="4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534"/>
            <p:cNvSpPr>
              <a:spLocks/>
            </p:cNvSpPr>
            <p:nvPr/>
          </p:nvSpPr>
          <p:spPr bwMode="auto">
            <a:xfrm>
              <a:off x="4889" y="307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535"/>
            <p:cNvSpPr>
              <a:spLocks/>
            </p:cNvSpPr>
            <p:nvPr/>
          </p:nvSpPr>
          <p:spPr bwMode="auto">
            <a:xfrm>
              <a:off x="4871" y="3067"/>
              <a:ext cx="23" cy="8"/>
            </a:xfrm>
            <a:custGeom>
              <a:avLst/>
              <a:gdLst>
                <a:gd name="T0" fmla="*/ 14 w 29"/>
                <a:gd name="T1" fmla="*/ 7 h 10"/>
                <a:gd name="T2" fmla="*/ 20 w 29"/>
                <a:gd name="T3" fmla="*/ 6 h 10"/>
                <a:gd name="T4" fmla="*/ 10 w 29"/>
                <a:gd name="T5" fmla="*/ 8 h 10"/>
                <a:gd name="T6" fmla="*/ 8 w 29"/>
                <a:gd name="T7" fmla="*/ 7 h 10"/>
                <a:gd name="T8" fmla="*/ 17 w 29"/>
                <a:gd name="T9" fmla="*/ 6 h 10"/>
                <a:gd name="T10" fmla="*/ 18 w 29"/>
                <a:gd name="T11" fmla="*/ 5 h 10"/>
                <a:gd name="T12" fmla="*/ 12 w 29"/>
                <a:gd name="T13" fmla="*/ 5 h 10"/>
                <a:gd name="T14" fmla="*/ 9 w 29"/>
                <a:gd name="T15" fmla="*/ 4 h 10"/>
                <a:gd name="T16" fmla="*/ 11 w 29"/>
                <a:gd name="T17" fmla="*/ 5 h 10"/>
                <a:gd name="T18" fmla="*/ 18 w 29"/>
                <a:gd name="T19" fmla="*/ 4 h 10"/>
                <a:gd name="T20" fmla="*/ 2 w 29"/>
                <a:gd name="T21" fmla="*/ 1 h 10"/>
                <a:gd name="T22" fmla="*/ 3 w 29"/>
                <a:gd name="T23" fmla="*/ 2 h 10"/>
                <a:gd name="T24" fmla="*/ 10 w 29"/>
                <a:gd name="T25" fmla="*/ 2 h 10"/>
                <a:gd name="T26" fmla="*/ 8 w 29"/>
                <a:gd name="T27" fmla="*/ 3 h 10"/>
                <a:gd name="T28" fmla="*/ 4 w 29"/>
                <a:gd name="T29" fmla="*/ 2 h 10"/>
                <a:gd name="T30" fmla="*/ 5 w 29"/>
                <a:gd name="T31" fmla="*/ 10 h 10"/>
                <a:gd name="T32" fmla="*/ 5 w 29"/>
                <a:gd name="T33" fmla="*/ 9 h 10"/>
                <a:gd name="T34" fmla="*/ 9 w 29"/>
                <a:gd name="T35" fmla="*/ 9 h 10"/>
                <a:gd name="T36" fmla="*/ 15 w 29"/>
                <a:gd name="T37" fmla="*/ 8 h 10"/>
                <a:gd name="T38" fmla="*/ 14 w 29"/>
                <a:gd name="T39" fmla="*/ 9 h 10"/>
                <a:gd name="T40" fmla="*/ 20 w 29"/>
                <a:gd name="T41" fmla="*/ 8 h 10"/>
                <a:gd name="T42" fmla="*/ 24 w 29"/>
                <a:gd name="T43" fmla="*/ 8 h 10"/>
                <a:gd name="T44" fmla="*/ 23 w 29"/>
                <a:gd name="T45" fmla="*/ 7 h 10"/>
                <a:gd name="T46" fmla="*/ 14 w 29"/>
                <a:gd name="T4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10">
                  <a:moveTo>
                    <a:pt x="14" y="7"/>
                  </a:moveTo>
                  <a:cubicBezTo>
                    <a:pt x="15" y="7"/>
                    <a:pt x="18" y="7"/>
                    <a:pt x="20" y="6"/>
                  </a:cubicBezTo>
                  <a:cubicBezTo>
                    <a:pt x="17" y="6"/>
                    <a:pt x="14" y="8"/>
                    <a:pt x="10" y="8"/>
                  </a:cubicBezTo>
                  <a:cubicBezTo>
                    <a:pt x="12" y="7"/>
                    <a:pt x="8" y="7"/>
                    <a:pt x="8" y="7"/>
                  </a:cubicBezTo>
                  <a:cubicBezTo>
                    <a:pt x="10" y="7"/>
                    <a:pt x="16" y="6"/>
                    <a:pt x="17" y="6"/>
                  </a:cubicBezTo>
                  <a:cubicBezTo>
                    <a:pt x="15" y="6"/>
                    <a:pt x="18" y="5"/>
                    <a:pt x="18" y="5"/>
                  </a:cubicBezTo>
                  <a:cubicBezTo>
                    <a:pt x="15" y="6"/>
                    <a:pt x="16" y="4"/>
                    <a:pt x="12" y="5"/>
                  </a:cubicBezTo>
                  <a:cubicBezTo>
                    <a:pt x="9" y="5"/>
                    <a:pt x="7" y="4"/>
                    <a:pt x="9" y="4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16" y="5"/>
                    <a:pt x="14" y="4"/>
                    <a:pt x="18" y="4"/>
                  </a:cubicBezTo>
                  <a:cubicBezTo>
                    <a:pt x="12" y="3"/>
                    <a:pt x="12" y="0"/>
                    <a:pt x="2" y="1"/>
                  </a:cubicBezTo>
                  <a:cubicBezTo>
                    <a:pt x="0" y="1"/>
                    <a:pt x="3" y="1"/>
                    <a:pt x="3" y="2"/>
                  </a:cubicBezTo>
                  <a:cubicBezTo>
                    <a:pt x="5" y="1"/>
                    <a:pt x="8" y="2"/>
                    <a:pt x="10" y="2"/>
                  </a:cubicBezTo>
                  <a:cubicBezTo>
                    <a:pt x="8" y="2"/>
                    <a:pt x="12" y="3"/>
                    <a:pt x="8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4"/>
                    <a:pt x="2" y="8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8" y="9"/>
                    <a:pt x="9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4" y="9"/>
                  </a:cubicBezTo>
                  <a:cubicBezTo>
                    <a:pt x="17" y="9"/>
                    <a:pt x="18" y="8"/>
                    <a:pt x="20" y="8"/>
                  </a:cubicBezTo>
                  <a:cubicBezTo>
                    <a:pt x="22" y="8"/>
                    <a:pt x="19" y="9"/>
                    <a:pt x="24" y="8"/>
                  </a:cubicBezTo>
                  <a:cubicBezTo>
                    <a:pt x="29" y="7"/>
                    <a:pt x="19" y="8"/>
                    <a:pt x="23" y="7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536"/>
            <p:cNvSpPr>
              <a:spLocks/>
            </p:cNvSpPr>
            <p:nvPr/>
          </p:nvSpPr>
          <p:spPr bwMode="auto">
            <a:xfrm>
              <a:off x="4883" y="3074"/>
              <a:ext cx="3" cy="0"/>
            </a:xfrm>
            <a:custGeom>
              <a:avLst/>
              <a:gdLst>
                <a:gd name="T0" fmla="*/ 3 w 3"/>
                <a:gd name="T1" fmla="*/ 0 w 3"/>
                <a:gd name="T2" fmla="*/ 2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537"/>
            <p:cNvSpPr>
              <a:spLocks/>
            </p:cNvSpPr>
            <p:nvPr/>
          </p:nvSpPr>
          <p:spPr bwMode="auto">
            <a:xfrm>
              <a:off x="4874" y="3075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538"/>
            <p:cNvSpPr>
              <a:spLocks/>
            </p:cNvSpPr>
            <p:nvPr/>
          </p:nvSpPr>
          <p:spPr bwMode="auto">
            <a:xfrm>
              <a:off x="4884" y="3069"/>
              <a:ext cx="1" cy="0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539"/>
            <p:cNvSpPr>
              <a:spLocks/>
            </p:cNvSpPr>
            <p:nvPr/>
          </p:nvSpPr>
          <p:spPr bwMode="auto">
            <a:xfrm>
              <a:off x="4871" y="3065"/>
              <a:ext cx="11" cy="3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3 h 4"/>
                <a:gd name="T4" fmla="*/ 12 w 13"/>
                <a:gd name="T5" fmla="*/ 4 h 4"/>
                <a:gd name="T6" fmla="*/ 5 w 13"/>
                <a:gd name="T7" fmla="*/ 2 h 4"/>
                <a:gd name="T8" fmla="*/ 5 w 13"/>
                <a:gd name="T9" fmla="*/ 1 h 4"/>
                <a:gd name="T10" fmla="*/ 0 w 1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1" y="1"/>
                    <a:pt x="4" y="2"/>
                    <a:pt x="0" y="3"/>
                  </a:cubicBezTo>
                  <a:cubicBezTo>
                    <a:pt x="5" y="4"/>
                    <a:pt x="8" y="3"/>
                    <a:pt x="12" y="4"/>
                  </a:cubicBezTo>
                  <a:cubicBezTo>
                    <a:pt x="13" y="3"/>
                    <a:pt x="6" y="3"/>
                    <a:pt x="5" y="2"/>
                  </a:cubicBezTo>
                  <a:cubicBezTo>
                    <a:pt x="8" y="2"/>
                    <a:pt x="4" y="1"/>
                    <a:pt x="5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540"/>
            <p:cNvSpPr>
              <a:spLocks/>
            </p:cNvSpPr>
            <p:nvPr/>
          </p:nvSpPr>
          <p:spPr bwMode="auto">
            <a:xfrm>
              <a:off x="4874" y="3044"/>
              <a:ext cx="17" cy="22"/>
            </a:xfrm>
            <a:custGeom>
              <a:avLst/>
              <a:gdLst>
                <a:gd name="T0" fmla="*/ 11 w 21"/>
                <a:gd name="T1" fmla="*/ 23 h 27"/>
                <a:gd name="T2" fmla="*/ 11 w 21"/>
                <a:gd name="T3" fmla="*/ 22 h 27"/>
                <a:gd name="T4" fmla="*/ 13 w 21"/>
                <a:gd name="T5" fmla="*/ 23 h 27"/>
                <a:gd name="T6" fmla="*/ 16 w 21"/>
                <a:gd name="T7" fmla="*/ 23 h 27"/>
                <a:gd name="T8" fmla="*/ 13 w 21"/>
                <a:gd name="T9" fmla="*/ 22 h 27"/>
                <a:gd name="T10" fmla="*/ 13 w 21"/>
                <a:gd name="T11" fmla="*/ 20 h 27"/>
                <a:gd name="T12" fmla="*/ 8 w 21"/>
                <a:gd name="T13" fmla="*/ 18 h 27"/>
                <a:gd name="T14" fmla="*/ 17 w 21"/>
                <a:gd name="T15" fmla="*/ 20 h 27"/>
                <a:gd name="T16" fmla="*/ 6 w 21"/>
                <a:gd name="T17" fmla="*/ 16 h 27"/>
                <a:gd name="T18" fmla="*/ 10 w 21"/>
                <a:gd name="T19" fmla="*/ 15 h 27"/>
                <a:gd name="T20" fmla="*/ 11 w 21"/>
                <a:gd name="T21" fmla="*/ 16 h 27"/>
                <a:gd name="T22" fmla="*/ 11 w 21"/>
                <a:gd name="T23" fmla="*/ 15 h 27"/>
                <a:gd name="T24" fmla="*/ 16 w 21"/>
                <a:gd name="T25" fmla="*/ 17 h 27"/>
                <a:gd name="T26" fmla="*/ 16 w 21"/>
                <a:gd name="T27" fmla="*/ 15 h 27"/>
                <a:gd name="T28" fmla="*/ 19 w 21"/>
                <a:gd name="T29" fmla="*/ 16 h 27"/>
                <a:gd name="T30" fmla="*/ 17 w 21"/>
                <a:gd name="T31" fmla="*/ 12 h 27"/>
                <a:gd name="T32" fmla="*/ 20 w 21"/>
                <a:gd name="T33" fmla="*/ 13 h 27"/>
                <a:gd name="T34" fmla="*/ 11 w 21"/>
                <a:gd name="T35" fmla="*/ 8 h 27"/>
                <a:gd name="T36" fmla="*/ 13 w 21"/>
                <a:gd name="T37" fmla="*/ 7 h 27"/>
                <a:gd name="T38" fmla="*/ 18 w 21"/>
                <a:gd name="T39" fmla="*/ 11 h 27"/>
                <a:gd name="T40" fmla="*/ 16 w 21"/>
                <a:gd name="T41" fmla="*/ 9 h 27"/>
                <a:gd name="T42" fmla="*/ 21 w 21"/>
                <a:gd name="T43" fmla="*/ 12 h 27"/>
                <a:gd name="T44" fmla="*/ 15 w 21"/>
                <a:gd name="T45" fmla="*/ 5 h 27"/>
                <a:gd name="T46" fmla="*/ 17 w 21"/>
                <a:gd name="T47" fmla="*/ 6 h 27"/>
                <a:gd name="T48" fmla="*/ 10 w 21"/>
                <a:gd name="T49" fmla="*/ 0 h 27"/>
                <a:gd name="T50" fmla="*/ 7 w 21"/>
                <a:gd name="T51" fmla="*/ 6 h 27"/>
                <a:gd name="T52" fmla="*/ 10 w 21"/>
                <a:gd name="T53" fmla="*/ 10 h 27"/>
                <a:gd name="T54" fmla="*/ 5 w 21"/>
                <a:gd name="T55" fmla="*/ 8 h 27"/>
                <a:gd name="T56" fmla="*/ 10 w 21"/>
                <a:gd name="T57" fmla="*/ 10 h 27"/>
                <a:gd name="T58" fmla="*/ 5 w 21"/>
                <a:gd name="T59" fmla="*/ 9 h 27"/>
                <a:gd name="T60" fmla="*/ 10 w 21"/>
                <a:gd name="T61" fmla="*/ 12 h 27"/>
                <a:gd name="T62" fmla="*/ 3 w 21"/>
                <a:gd name="T63" fmla="*/ 9 h 27"/>
                <a:gd name="T64" fmla="*/ 2 w 21"/>
                <a:gd name="T65" fmla="*/ 20 h 27"/>
                <a:gd name="T66" fmla="*/ 7 w 21"/>
                <a:gd name="T67" fmla="*/ 21 h 27"/>
                <a:gd name="T68" fmla="*/ 6 w 21"/>
                <a:gd name="T69" fmla="*/ 24 h 27"/>
                <a:gd name="T70" fmla="*/ 10 w 21"/>
                <a:gd name="T71" fmla="*/ 25 h 27"/>
                <a:gd name="T72" fmla="*/ 0 w 21"/>
                <a:gd name="T73" fmla="*/ 24 h 27"/>
                <a:gd name="T74" fmla="*/ 2 w 21"/>
                <a:gd name="T75" fmla="*/ 25 h 27"/>
                <a:gd name="T76" fmla="*/ 4 w 21"/>
                <a:gd name="T77" fmla="*/ 25 h 27"/>
                <a:gd name="T78" fmla="*/ 2 w 21"/>
                <a:gd name="T79" fmla="*/ 26 h 27"/>
                <a:gd name="T80" fmla="*/ 13 w 21"/>
                <a:gd name="T81" fmla="*/ 26 h 27"/>
                <a:gd name="T82" fmla="*/ 18 w 21"/>
                <a:gd name="T83" fmla="*/ 25 h 27"/>
                <a:gd name="T84" fmla="*/ 11 w 21"/>
                <a:gd name="T85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27">
                  <a:moveTo>
                    <a:pt x="11" y="23"/>
                  </a:moveTo>
                  <a:cubicBezTo>
                    <a:pt x="12" y="23"/>
                    <a:pt x="9" y="22"/>
                    <a:pt x="11" y="22"/>
                  </a:cubicBezTo>
                  <a:cubicBezTo>
                    <a:pt x="13" y="23"/>
                    <a:pt x="14" y="23"/>
                    <a:pt x="13" y="23"/>
                  </a:cubicBezTo>
                  <a:cubicBezTo>
                    <a:pt x="18" y="24"/>
                    <a:pt x="12" y="23"/>
                    <a:pt x="16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" y="22"/>
                    <a:pt x="9" y="21"/>
                    <a:pt x="13" y="20"/>
                  </a:cubicBezTo>
                  <a:cubicBezTo>
                    <a:pt x="12" y="20"/>
                    <a:pt x="12" y="19"/>
                    <a:pt x="8" y="18"/>
                  </a:cubicBezTo>
                  <a:cubicBezTo>
                    <a:pt x="13" y="19"/>
                    <a:pt x="13" y="19"/>
                    <a:pt x="17" y="20"/>
                  </a:cubicBezTo>
                  <a:cubicBezTo>
                    <a:pt x="15" y="19"/>
                    <a:pt x="10" y="18"/>
                    <a:pt x="6" y="16"/>
                  </a:cubicBezTo>
                  <a:cubicBezTo>
                    <a:pt x="12" y="17"/>
                    <a:pt x="6" y="15"/>
                    <a:pt x="10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7" y="18"/>
                    <a:pt x="10" y="15"/>
                    <a:pt x="11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3" y="14"/>
                    <a:pt x="16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5" y="14"/>
                    <a:pt x="18" y="13"/>
                    <a:pt x="17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7" y="10"/>
                    <a:pt x="17" y="13"/>
                    <a:pt x="11" y="8"/>
                  </a:cubicBezTo>
                  <a:cubicBezTo>
                    <a:pt x="20" y="13"/>
                    <a:pt x="9" y="6"/>
                    <a:pt x="13" y="7"/>
                  </a:cubicBezTo>
                  <a:cubicBezTo>
                    <a:pt x="16" y="9"/>
                    <a:pt x="14" y="9"/>
                    <a:pt x="18" y="11"/>
                  </a:cubicBezTo>
                  <a:cubicBezTo>
                    <a:pt x="14" y="8"/>
                    <a:pt x="17" y="10"/>
                    <a:pt x="16" y="9"/>
                  </a:cubicBezTo>
                  <a:cubicBezTo>
                    <a:pt x="20" y="11"/>
                    <a:pt x="17" y="8"/>
                    <a:pt x="21" y="1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8" y="7"/>
                    <a:pt x="17" y="6"/>
                    <a:pt x="17" y="6"/>
                  </a:cubicBezTo>
                  <a:cubicBezTo>
                    <a:pt x="17" y="6"/>
                    <a:pt x="12" y="1"/>
                    <a:pt x="10" y="0"/>
                  </a:cubicBezTo>
                  <a:cubicBezTo>
                    <a:pt x="10" y="3"/>
                    <a:pt x="10" y="6"/>
                    <a:pt x="7" y="6"/>
                  </a:cubicBezTo>
                  <a:cubicBezTo>
                    <a:pt x="12" y="10"/>
                    <a:pt x="6" y="7"/>
                    <a:pt x="10" y="1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10"/>
                    <a:pt x="8" y="9"/>
                    <a:pt x="10" y="10"/>
                  </a:cubicBezTo>
                  <a:cubicBezTo>
                    <a:pt x="11" y="11"/>
                    <a:pt x="7" y="10"/>
                    <a:pt x="5" y="9"/>
                  </a:cubicBezTo>
                  <a:cubicBezTo>
                    <a:pt x="4" y="10"/>
                    <a:pt x="7" y="10"/>
                    <a:pt x="10" y="12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7" y="18"/>
                    <a:pt x="2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4" y="22"/>
                    <a:pt x="16" y="25"/>
                    <a:pt x="6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8" y="25"/>
                    <a:pt x="3" y="24"/>
                    <a:pt x="0" y="24"/>
                  </a:cubicBezTo>
                  <a:cubicBezTo>
                    <a:pt x="2" y="24"/>
                    <a:pt x="0" y="24"/>
                    <a:pt x="2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7" y="26"/>
                    <a:pt x="5" y="26"/>
                    <a:pt x="2" y="26"/>
                  </a:cubicBezTo>
                  <a:cubicBezTo>
                    <a:pt x="6" y="27"/>
                    <a:pt x="9" y="26"/>
                    <a:pt x="13" y="26"/>
                  </a:cubicBezTo>
                  <a:cubicBezTo>
                    <a:pt x="5" y="24"/>
                    <a:pt x="21" y="26"/>
                    <a:pt x="18" y="25"/>
                  </a:cubicBezTo>
                  <a:cubicBezTo>
                    <a:pt x="15" y="24"/>
                    <a:pt x="14" y="24"/>
                    <a:pt x="11" y="2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541"/>
            <p:cNvSpPr>
              <a:spLocks/>
            </p:cNvSpPr>
            <p:nvPr/>
          </p:nvSpPr>
          <p:spPr bwMode="auto">
            <a:xfrm>
              <a:off x="4873" y="30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542"/>
            <p:cNvSpPr>
              <a:spLocks/>
            </p:cNvSpPr>
            <p:nvPr/>
          </p:nvSpPr>
          <p:spPr bwMode="auto">
            <a:xfrm>
              <a:off x="4887" y="3047"/>
              <a:ext cx="1" cy="2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Rectangle 543"/>
            <p:cNvSpPr>
              <a:spLocks noChangeArrowheads="1"/>
            </p:cNvSpPr>
            <p:nvPr/>
          </p:nvSpPr>
          <p:spPr bwMode="auto">
            <a:xfrm>
              <a:off x="4876" y="30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544"/>
            <p:cNvSpPr>
              <a:spLocks/>
            </p:cNvSpPr>
            <p:nvPr/>
          </p:nvSpPr>
          <p:spPr bwMode="auto">
            <a:xfrm>
              <a:off x="4883" y="3066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545"/>
            <p:cNvSpPr>
              <a:spLocks/>
            </p:cNvSpPr>
            <p:nvPr/>
          </p:nvSpPr>
          <p:spPr bwMode="auto">
            <a:xfrm>
              <a:off x="4892" y="3048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546"/>
            <p:cNvSpPr>
              <a:spLocks/>
            </p:cNvSpPr>
            <p:nvPr/>
          </p:nvSpPr>
          <p:spPr bwMode="auto">
            <a:xfrm>
              <a:off x="4883" y="303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547"/>
            <p:cNvSpPr>
              <a:spLocks/>
            </p:cNvSpPr>
            <p:nvPr/>
          </p:nvSpPr>
          <p:spPr bwMode="auto">
            <a:xfrm>
              <a:off x="4853" y="3023"/>
              <a:ext cx="42" cy="28"/>
            </a:xfrm>
            <a:custGeom>
              <a:avLst/>
              <a:gdLst>
                <a:gd name="T0" fmla="*/ 12 w 51"/>
                <a:gd name="T1" fmla="*/ 11 h 35"/>
                <a:gd name="T2" fmla="*/ 5 w 51"/>
                <a:gd name="T3" fmla="*/ 12 h 35"/>
                <a:gd name="T4" fmla="*/ 3 w 51"/>
                <a:gd name="T5" fmla="*/ 15 h 35"/>
                <a:gd name="T6" fmla="*/ 8 w 51"/>
                <a:gd name="T7" fmla="*/ 17 h 35"/>
                <a:gd name="T8" fmla="*/ 12 w 51"/>
                <a:gd name="T9" fmla="*/ 21 h 35"/>
                <a:gd name="T10" fmla="*/ 14 w 51"/>
                <a:gd name="T11" fmla="*/ 26 h 35"/>
                <a:gd name="T12" fmla="*/ 22 w 51"/>
                <a:gd name="T13" fmla="*/ 24 h 35"/>
                <a:gd name="T14" fmla="*/ 22 w 51"/>
                <a:gd name="T15" fmla="*/ 26 h 35"/>
                <a:gd name="T16" fmla="*/ 24 w 51"/>
                <a:gd name="T17" fmla="*/ 29 h 35"/>
                <a:gd name="T18" fmla="*/ 28 w 51"/>
                <a:gd name="T19" fmla="*/ 20 h 35"/>
                <a:gd name="T20" fmla="*/ 30 w 51"/>
                <a:gd name="T21" fmla="*/ 20 h 35"/>
                <a:gd name="T22" fmla="*/ 31 w 51"/>
                <a:gd name="T23" fmla="*/ 25 h 35"/>
                <a:gd name="T24" fmla="*/ 34 w 51"/>
                <a:gd name="T25" fmla="*/ 25 h 35"/>
                <a:gd name="T26" fmla="*/ 37 w 51"/>
                <a:gd name="T27" fmla="*/ 27 h 35"/>
                <a:gd name="T28" fmla="*/ 39 w 51"/>
                <a:gd name="T29" fmla="*/ 24 h 35"/>
                <a:gd name="T30" fmla="*/ 41 w 51"/>
                <a:gd name="T31" fmla="*/ 20 h 35"/>
                <a:gd name="T32" fmla="*/ 42 w 51"/>
                <a:gd name="T33" fmla="*/ 25 h 35"/>
                <a:gd name="T34" fmla="*/ 43 w 51"/>
                <a:gd name="T35" fmla="*/ 23 h 35"/>
                <a:gd name="T36" fmla="*/ 40 w 51"/>
                <a:gd name="T37" fmla="*/ 29 h 35"/>
                <a:gd name="T38" fmla="*/ 43 w 51"/>
                <a:gd name="T39" fmla="*/ 27 h 35"/>
                <a:gd name="T40" fmla="*/ 41 w 51"/>
                <a:gd name="T41" fmla="*/ 25 h 35"/>
                <a:gd name="T42" fmla="*/ 50 w 51"/>
                <a:gd name="T43" fmla="*/ 33 h 35"/>
                <a:gd name="T44" fmla="*/ 51 w 51"/>
                <a:gd name="T45" fmla="*/ 33 h 35"/>
                <a:gd name="T46" fmla="*/ 50 w 51"/>
                <a:gd name="T47" fmla="*/ 31 h 35"/>
                <a:gd name="T48" fmla="*/ 50 w 51"/>
                <a:gd name="T49" fmla="*/ 31 h 35"/>
                <a:gd name="T50" fmla="*/ 50 w 51"/>
                <a:gd name="T51" fmla="*/ 31 h 35"/>
                <a:gd name="T52" fmla="*/ 42 w 51"/>
                <a:gd name="T53" fmla="*/ 15 h 35"/>
                <a:gd name="T54" fmla="*/ 42 w 51"/>
                <a:gd name="T55" fmla="*/ 16 h 35"/>
                <a:gd name="T56" fmla="*/ 41 w 51"/>
                <a:gd name="T57" fmla="*/ 15 h 35"/>
                <a:gd name="T58" fmla="*/ 41 w 51"/>
                <a:gd name="T59" fmla="*/ 15 h 35"/>
                <a:gd name="T60" fmla="*/ 39 w 51"/>
                <a:gd name="T61" fmla="*/ 13 h 35"/>
                <a:gd name="T62" fmla="*/ 37 w 51"/>
                <a:gd name="T63" fmla="*/ 13 h 35"/>
                <a:gd name="T64" fmla="*/ 36 w 51"/>
                <a:gd name="T65" fmla="*/ 16 h 35"/>
                <a:gd name="T66" fmla="*/ 36 w 51"/>
                <a:gd name="T67" fmla="*/ 15 h 35"/>
                <a:gd name="T68" fmla="*/ 35 w 51"/>
                <a:gd name="T69" fmla="*/ 15 h 35"/>
                <a:gd name="T70" fmla="*/ 34 w 51"/>
                <a:gd name="T71" fmla="*/ 16 h 35"/>
                <a:gd name="T72" fmla="*/ 32 w 51"/>
                <a:gd name="T73" fmla="*/ 18 h 35"/>
                <a:gd name="T74" fmla="*/ 32 w 51"/>
                <a:gd name="T75" fmla="*/ 13 h 35"/>
                <a:gd name="T76" fmla="*/ 31 w 51"/>
                <a:gd name="T77" fmla="*/ 13 h 35"/>
                <a:gd name="T78" fmla="*/ 29 w 51"/>
                <a:gd name="T79" fmla="*/ 18 h 35"/>
                <a:gd name="T80" fmla="*/ 26 w 51"/>
                <a:gd name="T81" fmla="*/ 18 h 35"/>
                <a:gd name="T82" fmla="*/ 21 w 51"/>
                <a:gd name="T83" fmla="*/ 19 h 35"/>
                <a:gd name="T84" fmla="*/ 21 w 51"/>
                <a:gd name="T85" fmla="*/ 17 h 35"/>
                <a:gd name="T86" fmla="*/ 17 w 51"/>
                <a:gd name="T87" fmla="*/ 15 h 35"/>
                <a:gd name="T88" fmla="*/ 14 w 51"/>
                <a:gd name="T89" fmla="*/ 21 h 35"/>
                <a:gd name="T90" fmla="*/ 20 w 51"/>
                <a:gd name="T9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" h="35">
                  <a:moveTo>
                    <a:pt x="19" y="10"/>
                  </a:moveTo>
                  <a:cubicBezTo>
                    <a:pt x="17" y="10"/>
                    <a:pt x="16" y="10"/>
                    <a:pt x="12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9" y="10"/>
                    <a:pt x="5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1" y="11"/>
                    <a:pt x="4" y="14"/>
                    <a:pt x="3" y="15"/>
                  </a:cubicBezTo>
                  <a:cubicBezTo>
                    <a:pt x="5" y="16"/>
                    <a:pt x="13" y="13"/>
                    <a:pt x="11" y="14"/>
                  </a:cubicBezTo>
                  <a:cubicBezTo>
                    <a:pt x="12" y="15"/>
                    <a:pt x="10" y="16"/>
                    <a:pt x="8" y="17"/>
                  </a:cubicBezTo>
                  <a:cubicBezTo>
                    <a:pt x="8" y="18"/>
                    <a:pt x="14" y="15"/>
                    <a:pt x="15" y="15"/>
                  </a:cubicBezTo>
                  <a:cubicBezTo>
                    <a:pt x="0" y="25"/>
                    <a:pt x="20" y="14"/>
                    <a:pt x="12" y="21"/>
                  </a:cubicBezTo>
                  <a:cubicBezTo>
                    <a:pt x="14" y="21"/>
                    <a:pt x="14" y="23"/>
                    <a:pt x="17" y="21"/>
                  </a:cubicBezTo>
                  <a:cubicBezTo>
                    <a:pt x="13" y="24"/>
                    <a:pt x="17" y="23"/>
                    <a:pt x="14" y="26"/>
                  </a:cubicBezTo>
                  <a:cubicBezTo>
                    <a:pt x="20" y="18"/>
                    <a:pt x="14" y="32"/>
                    <a:pt x="22" y="21"/>
                  </a:cubicBezTo>
                  <a:cubicBezTo>
                    <a:pt x="21" y="25"/>
                    <a:pt x="22" y="21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8"/>
                    <a:pt x="24" y="21"/>
                    <a:pt x="22" y="26"/>
                  </a:cubicBezTo>
                  <a:cubicBezTo>
                    <a:pt x="23" y="28"/>
                    <a:pt x="24" y="23"/>
                    <a:pt x="26" y="20"/>
                  </a:cubicBezTo>
                  <a:cubicBezTo>
                    <a:pt x="26" y="22"/>
                    <a:pt x="25" y="24"/>
                    <a:pt x="24" y="29"/>
                  </a:cubicBezTo>
                  <a:cubicBezTo>
                    <a:pt x="26" y="24"/>
                    <a:pt x="26" y="27"/>
                    <a:pt x="27" y="24"/>
                  </a:cubicBezTo>
                  <a:cubicBezTo>
                    <a:pt x="27" y="23"/>
                    <a:pt x="27" y="22"/>
                    <a:pt x="28" y="20"/>
                  </a:cubicBezTo>
                  <a:cubicBezTo>
                    <a:pt x="29" y="21"/>
                    <a:pt x="30" y="16"/>
                    <a:pt x="32" y="15"/>
                  </a:cubicBezTo>
                  <a:cubicBezTo>
                    <a:pt x="31" y="21"/>
                    <a:pt x="31" y="15"/>
                    <a:pt x="30" y="20"/>
                  </a:cubicBezTo>
                  <a:cubicBezTo>
                    <a:pt x="29" y="23"/>
                    <a:pt x="28" y="23"/>
                    <a:pt x="26" y="27"/>
                  </a:cubicBezTo>
                  <a:cubicBezTo>
                    <a:pt x="27" y="28"/>
                    <a:pt x="29" y="27"/>
                    <a:pt x="31" y="25"/>
                  </a:cubicBezTo>
                  <a:cubicBezTo>
                    <a:pt x="31" y="26"/>
                    <a:pt x="30" y="28"/>
                    <a:pt x="30" y="28"/>
                  </a:cubicBezTo>
                  <a:cubicBezTo>
                    <a:pt x="31" y="32"/>
                    <a:pt x="33" y="22"/>
                    <a:pt x="34" y="25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4" y="24"/>
                    <a:pt x="36" y="30"/>
                    <a:pt x="37" y="27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32"/>
                    <a:pt x="38" y="18"/>
                    <a:pt x="39" y="24"/>
                  </a:cubicBezTo>
                  <a:cubicBezTo>
                    <a:pt x="39" y="19"/>
                    <a:pt x="40" y="16"/>
                    <a:pt x="40" y="15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39" y="17"/>
                    <a:pt x="40" y="26"/>
                    <a:pt x="40" y="29"/>
                  </a:cubicBezTo>
                  <a:cubicBezTo>
                    <a:pt x="40" y="26"/>
                    <a:pt x="42" y="29"/>
                    <a:pt x="42" y="25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30"/>
                    <a:pt x="42" y="19"/>
                    <a:pt x="43" y="23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1" y="20"/>
                    <a:pt x="36" y="24"/>
                    <a:pt x="40" y="29"/>
                  </a:cubicBezTo>
                  <a:cubicBezTo>
                    <a:pt x="42" y="30"/>
                    <a:pt x="47" y="34"/>
                    <a:pt x="49" y="35"/>
                  </a:cubicBezTo>
                  <a:cubicBezTo>
                    <a:pt x="47" y="33"/>
                    <a:pt x="44" y="30"/>
                    <a:pt x="43" y="27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4" y="28"/>
                    <a:pt x="44" y="26"/>
                    <a:pt x="41" y="25"/>
                  </a:cubicBezTo>
                  <a:cubicBezTo>
                    <a:pt x="40" y="22"/>
                    <a:pt x="45" y="27"/>
                    <a:pt x="43" y="25"/>
                  </a:cubicBezTo>
                  <a:cubicBezTo>
                    <a:pt x="47" y="29"/>
                    <a:pt x="47" y="29"/>
                    <a:pt x="50" y="3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50" y="32"/>
                    <a:pt x="50" y="31"/>
                    <a:pt x="51" y="33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34" y="0"/>
                    <a:pt x="46" y="22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0" y="12"/>
                    <a:pt x="40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8"/>
                    <a:pt x="41" y="17"/>
                    <a:pt x="41" y="18"/>
                  </a:cubicBezTo>
                  <a:cubicBezTo>
                    <a:pt x="40" y="14"/>
                    <a:pt x="40" y="15"/>
                    <a:pt x="39" y="13"/>
                  </a:cubicBezTo>
                  <a:cubicBezTo>
                    <a:pt x="39" y="15"/>
                    <a:pt x="39" y="21"/>
                    <a:pt x="39" y="21"/>
                  </a:cubicBezTo>
                  <a:cubicBezTo>
                    <a:pt x="39" y="15"/>
                    <a:pt x="38" y="18"/>
                    <a:pt x="37" y="13"/>
                  </a:cubicBezTo>
                  <a:cubicBezTo>
                    <a:pt x="37" y="18"/>
                    <a:pt x="36" y="15"/>
                    <a:pt x="36" y="18"/>
                  </a:cubicBezTo>
                  <a:cubicBezTo>
                    <a:pt x="36" y="19"/>
                    <a:pt x="35" y="19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5" y="13"/>
                    <a:pt x="35" y="17"/>
                    <a:pt x="35" y="15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4" y="21"/>
                    <a:pt x="34" y="16"/>
                  </a:cubicBezTo>
                  <a:cubicBezTo>
                    <a:pt x="33" y="18"/>
                    <a:pt x="32" y="18"/>
                    <a:pt x="32" y="24"/>
                  </a:cubicBezTo>
                  <a:cubicBezTo>
                    <a:pt x="32" y="22"/>
                    <a:pt x="33" y="17"/>
                    <a:pt x="32" y="18"/>
                  </a:cubicBezTo>
                  <a:cubicBezTo>
                    <a:pt x="31" y="23"/>
                    <a:pt x="32" y="16"/>
                    <a:pt x="30" y="19"/>
                  </a:cubicBezTo>
                  <a:cubicBezTo>
                    <a:pt x="32" y="14"/>
                    <a:pt x="31" y="18"/>
                    <a:pt x="32" y="13"/>
                  </a:cubicBezTo>
                  <a:cubicBezTo>
                    <a:pt x="33" y="11"/>
                    <a:pt x="31" y="17"/>
                    <a:pt x="30" y="16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4"/>
                    <a:pt x="29" y="18"/>
                    <a:pt x="30" y="14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6"/>
                    <a:pt x="28" y="16"/>
                    <a:pt x="29" y="13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2"/>
                    <a:pt x="25" y="17"/>
                    <a:pt x="20" y="22"/>
                  </a:cubicBezTo>
                  <a:cubicBezTo>
                    <a:pt x="20" y="21"/>
                    <a:pt x="20" y="20"/>
                    <a:pt x="21" y="19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6"/>
                    <a:pt x="25" y="13"/>
                    <a:pt x="21" y="17"/>
                  </a:cubicBezTo>
                  <a:cubicBezTo>
                    <a:pt x="20" y="18"/>
                    <a:pt x="23" y="14"/>
                    <a:pt x="24" y="13"/>
                  </a:cubicBezTo>
                  <a:cubicBezTo>
                    <a:pt x="18" y="18"/>
                    <a:pt x="27" y="8"/>
                    <a:pt x="17" y="15"/>
                  </a:cubicBezTo>
                  <a:cubicBezTo>
                    <a:pt x="18" y="15"/>
                    <a:pt x="16" y="18"/>
                    <a:pt x="17" y="18"/>
                  </a:cubicBezTo>
                  <a:cubicBezTo>
                    <a:pt x="16" y="19"/>
                    <a:pt x="15" y="21"/>
                    <a:pt x="14" y="21"/>
                  </a:cubicBezTo>
                  <a:cubicBezTo>
                    <a:pt x="13" y="20"/>
                    <a:pt x="16" y="17"/>
                    <a:pt x="14" y="17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6" y="8"/>
                    <a:pt x="10" y="16"/>
                    <a:pt x="19" y="1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548"/>
            <p:cNvSpPr>
              <a:spLocks/>
            </p:cNvSpPr>
            <p:nvPr/>
          </p:nvSpPr>
          <p:spPr bwMode="auto">
            <a:xfrm>
              <a:off x="4873" y="3034"/>
              <a:ext cx="2" cy="2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549"/>
            <p:cNvSpPr>
              <a:spLocks/>
            </p:cNvSpPr>
            <p:nvPr/>
          </p:nvSpPr>
          <p:spPr bwMode="auto">
            <a:xfrm>
              <a:off x="4872" y="303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50"/>
            <p:cNvSpPr>
              <a:spLocks/>
            </p:cNvSpPr>
            <p:nvPr/>
          </p:nvSpPr>
          <p:spPr bwMode="auto">
            <a:xfrm>
              <a:off x="4866" y="3029"/>
              <a:ext cx="1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551"/>
            <p:cNvSpPr>
              <a:spLocks/>
            </p:cNvSpPr>
            <p:nvPr/>
          </p:nvSpPr>
          <p:spPr bwMode="auto">
            <a:xfrm>
              <a:off x="4864" y="302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552"/>
            <p:cNvSpPr>
              <a:spLocks/>
            </p:cNvSpPr>
            <p:nvPr/>
          </p:nvSpPr>
          <p:spPr bwMode="auto">
            <a:xfrm>
              <a:off x="4847" y="3008"/>
              <a:ext cx="21" cy="25"/>
            </a:xfrm>
            <a:custGeom>
              <a:avLst/>
              <a:gdLst>
                <a:gd name="T0" fmla="*/ 15 w 26"/>
                <a:gd name="T1" fmla="*/ 7 h 30"/>
                <a:gd name="T2" fmla="*/ 11 w 26"/>
                <a:gd name="T3" fmla="*/ 5 h 30"/>
                <a:gd name="T4" fmla="*/ 15 w 26"/>
                <a:gd name="T5" fmla="*/ 4 h 30"/>
                <a:gd name="T6" fmla="*/ 8 w 26"/>
                <a:gd name="T7" fmla="*/ 0 h 30"/>
                <a:gd name="T8" fmla="*/ 10 w 26"/>
                <a:gd name="T9" fmla="*/ 15 h 30"/>
                <a:gd name="T10" fmla="*/ 7 w 26"/>
                <a:gd name="T11" fmla="*/ 14 h 30"/>
                <a:gd name="T12" fmla="*/ 12 w 26"/>
                <a:gd name="T13" fmla="*/ 19 h 30"/>
                <a:gd name="T14" fmla="*/ 6 w 26"/>
                <a:gd name="T15" fmla="*/ 19 h 30"/>
                <a:gd name="T16" fmla="*/ 9 w 26"/>
                <a:gd name="T17" fmla="*/ 23 h 30"/>
                <a:gd name="T18" fmla="*/ 11 w 26"/>
                <a:gd name="T19" fmla="*/ 22 h 30"/>
                <a:gd name="T20" fmla="*/ 10 w 26"/>
                <a:gd name="T21" fmla="*/ 23 h 30"/>
                <a:gd name="T22" fmla="*/ 12 w 26"/>
                <a:gd name="T23" fmla="*/ 23 h 30"/>
                <a:gd name="T24" fmla="*/ 12 w 26"/>
                <a:gd name="T25" fmla="*/ 25 h 30"/>
                <a:gd name="T26" fmla="*/ 11 w 26"/>
                <a:gd name="T27" fmla="*/ 24 h 30"/>
                <a:gd name="T28" fmla="*/ 13 w 26"/>
                <a:gd name="T29" fmla="*/ 25 h 30"/>
                <a:gd name="T30" fmla="*/ 10 w 26"/>
                <a:gd name="T31" fmla="*/ 26 h 30"/>
                <a:gd name="T32" fmla="*/ 16 w 26"/>
                <a:gd name="T33" fmla="*/ 28 h 30"/>
                <a:gd name="T34" fmla="*/ 20 w 26"/>
                <a:gd name="T35" fmla="*/ 27 h 30"/>
                <a:gd name="T36" fmla="*/ 16 w 26"/>
                <a:gd name="T37" fmla="*/ 26 h 30"/>
                <a:gd name="T38" fmla="*/ 16 w 26"/>
                <a:gd name="T39" fmla="*/ 26 h 30"/>
                <a:gd name="T40" fmla="*/ 14 w 26"/>
                <a:gd name="T41" fmla="*/ 24 h 30"/>
                <a:gd name="T42" fmla="*/ 20 w 26"/>
                <a:gd name="T43" fmla="*/ 24 h 30"/>
                <a:gd name="T44" fmla="*/ 23 w 26"/>
                <a:gd name="T45" fmla="*/ 21 h 30"/>
                <a:gd name="T46" fmla="*/ 23 w 26"/>
                <a:gd name="T47" fmla="*/ 21 h 30"/>
                <a:gd name="T48" fmla="*/ 21 w 26"/>
                <a:gd name="T49" fmla="*/ 21 h 30"/>
                <a:gd name="T50" fmla="*/ 19 w 26"/>
                <a:gd name="T51" fmla="*/ 21 h 30"/>
                <a:gd name="T52" fmla="*/ 12 w 26"/>
                <a:gd name="T53" fmla="*/ 22 h 30"/>
                <a:gd name="T54" fmla="*/ 12 w 26"/>
                <a:gd name="T55" fmla="*/ 21 h 30"/>
                <a:gd name="T56" fmla="*/ 18 w 26"/>
                <a:gd name="T57" fmla="*/ 21 h 30"/>
                <a:gd name="T58" fmla="*/ 15 w 26"/>
                <a:gd name="T59" fmla="*/ 20 h 30"/>
                <a:gd name="T60" fmla="*/ 21 w 26"/>
                <a:gd name="T61" fmla="*/ 19 h 30"/>
                <a:gd name="T62" fmla="*/ 15 w 26"/>
                <a:gd name="T63" fmla="*/ 19 h 30"/>
                <a:gd name="T64" fmla="*/ 15 w 26"/>
                <a:gd name="T65" fmla="*/ 14 h 30"/>
                <a:gd name="T66" fmla="*/ 18 w 26"/>
                <a:gd name="T67" fmla="*/ 15 h 30"/>
                <a:gd name="T68" fmla="*/ 14 w 26"/>
                <a:gd name="T69" fmla="*/ 14 h 30"/>
                <a:gd name="T70" fmla="*/ 16 w 26"/>
                <a:gd name="T71" fmla="*/ 11 h 30"/>
                <a:gd name="T72" fmla="*/ 13 w 26"/>
                <a:gd name="T73" fmla="*/ 11 h 30"/>
                <a:gd name="T74" fmla="*/ 15 w 26"/>
                <a:gd name="T75" fmla="*/ 8 h 30"/>
                <a:gd name="T76" fmla="*/ 15 w 26"/>
                <a:gd name="T77" fmla="*/ 8 h 30"/>
                <a:gd name="T78" fmla="*/ 9 w 26"/>
                <a:gd name="T79" fmla="*/ 5 h 30"/>
                <a:gd name="T80" fmla="*/ 15 w 26"/>
                <a:gd name="T81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0">
                  <a:moveTo>
                    <a:pt x="15" y="7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3" y="5"/>
                    <a:pt x="11" y="3"/>
                    <a:pt x="15" y="4"/>
                  </a:cubicBezTo>
                  <a:cubicBezTo>
                    <a:pt x="10" y="2"/>
                    <a:pt x="16" y="2"/>
                    <a:pt x="8" y="0"/>
                  </a:cubicBezTo>
                  <a:cubicBezTo>
                    <a:pt x="9" y="4"/>
                    <a:pt x="3" y="10"/>
                    <a:pt x="10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13" y="17"/>
                    <a:pt x="0" y="18"/>
                    <a:pt x="12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21"/>
                    <a:pt x="15" y="21"/>
                    <a:pt x="9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0" y="23"/>
                    <a:pt x="10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4" y="23"/>
                    <a:pt x="14" y="24"/>
                    <a:pt x="12" y="25"/>
                  </a:cubicBezTo>
                  <a:cubicBezTo>
                    <a:pt x="10" y="25"/>
                    <a:pt x="11" y="24"/>
                    <a:pt x="11" y="24"/>
                  </a:cubicBezTo>
                  <a:cubicBezTo>
                    <a:pt x="9" y="25"/>
                    <a:pt x="13" y="25"/>
                    <a:pt x="13" y="25"/>
                  </a:cubicBezTo>
                  <a:cubicBezTo>
                    <a:pt x="12" y="26"/>
                    <a:pt x="10" y="26"/>
                    <a:pt x="10" y="26"/>
                  </a:cubicBezTo>
                  <a:cubicBezTo>
                    <a:pt x="13" y="27"/>
                    <a:pt x="6" y="30"/>
                    <a:pt x="16" y="28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2" y="25"/>
                    <a:pt x="19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7" y="27"/>
                    <a:pt x="18" y="25"/>
                    <a:pt x="14" y="24"/>
                  </a:cubicBezTo>
                  <a:cubicBezTo>
                    <a:pt x="18" y="24"/>
                    <a:pt x="18" y="24"/>
                    <a:pt x="20" y="24"/>
                  </a:cubicBezTo>
                  <a:cubicBezTo>
                    <a:pt x="26" y="22"/>
                    <a:pt x="14" y="23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2" y="21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4" y="22"/>
                    <a:pt x="12" y="22"/>
                  </a:cubicBezTo>
                  <a:cubicBezTo>
                    <a:pt x="16" y="21"/>
                    <a:pt x="10" y="21"/>
                    <a:pt x="12" y="21"/>
                  </a:cubicBezTo>
                  <a:cubicBezTo>
                    <a:pt x="16" y="20"/>
                    <a:pt x="15" y="21"/>
                    <a:pt x="18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9" y="19"/>
                    <a:pt x="21" y="19"/>
                  </a:cubicBezTo>
                  <a:cubicBezTo>
                    <a:pt x="18" y="19"/>
                    <a:pt x="19" y="19"/>
                    <a:pt x="15" y="19"/>
                  </a:cubicBezTo>
                  <a:cubicBezTo>
                    <a:pt x="19" y="18"/>
                    <a:pt x="18" y="16"/>
                    <a:pt x="15" y="14"/>
                  </a:cubicBezTo>
                  <a:cubicBezTo>
                    <a:pt x="15" y="15"/>
                    <a:pt x="19" y="15"/>
                    <a:pt x="18" y="15"/>
                  </a:cubicBezTo>
                  <a:cubicBezTo>
                    <a:pt x="19" y="15"/>
                    <a:pt x="17" y="14"/>
                    <a:pt x="14" y="14"/>
                  </a:cubicBezTo>
                  <a:cubicBezTo>
                    <a:pt x="12" y="13"/>
                    <a:pt x="14" y="11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9"/>
                    <a:pt x="17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7" y="5"/>
                    <a:pt x="9" y="5"/>
                  </a:cubicBezTo>
                  <a:cubicBezTo>
                    <a:pt x="12" y="6"/>
                    <a:pt x="12" y="6"/>
                    <a:pt x="15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553"/>
            <p:cNvSpPr>
              <a:spLocks/>
            </p:cNvSpPr>
            <p:nvPr/>
          </p:nvSpPr>
          <p:spPr bwMode="auto">
            <a:xfrm>
              <a:off x="4853" y="3007"/>
              <a:ext cx="6" cy="3"/>
            </a:xfrm>
            <a:custGeom>
              <a:avLst/>
              <a:gdLst>
                <a:gd name="T0" fmla="*/ 3 w 8"/>
                <a:gd name="T1" fmla="*/ 1 h 3"/>
                <a:gd name="T2" fmla="*/ 7 w 8"/>
                <a:gd name="T3" fmla="*/ 3 h 3"/>
                <a:gd name="T4" fmla="*/ 1 w 8"/>
                <a:gd name="T5" fmla="*/ 0 h 3"/>
                <a:gd name="T6" fmla="*/ 2 w 8"/>
                <a:gd name="T7" fmla="*/ 1 h 3"/>
                <a:gd name="T8" fmla="*/ 3 w 8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1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3" y="0"/>
                    <a:pt x="1" y="0"/>
                  </a:cubicBezTo>
                  <a:cubicBezTo>
                    <a:pt x="1" y="0"/>
                    <a:pt x="0" y="0"/>
                    <a:pt x="2" y="1"/>
                  </a:cubicBezTo>
                  <a:cubicBezTo>
                    <a:pt x="2" y="1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554"/>
            <p:cNvSpPr>
              <a:spLocks/>
            </p:cNvSpPr>
            <p:nvPr/>
          </p:nvSpPr>
          <p:spPr bwMode="auto">
            <a:xfrm>
              <a:off x="4852" y="2992"/>
              <a:ext cx="37" cy="18"/>
            </a:xfrm>
            <a:custGeom>
              <a:avLst/>
              <a:gdLst>
                <a:gd name="T0" fmla="*/ 27 w 45"/>
                <a:gd name="T1" fmla="*/ 9 h 22"/>
                <a:gd name="T2" fmla="*/ 31 w 45"/>
                <a:gd name="T3" fmla="*/ 8 h 22"/>
                <a:gd name="T4" fmla="*/ 1 w 45"/>
                <a:gd name="T5" fmla="*/ 14 h 22"/>
                <a:gd name="T6" fmla="*/ 6 w 45"/>
                <a:gd name="T7" fmla="*/ 18 h 22"/>
                <a:gd name="T8" fmla="*/ 2 w 45"/>
                <a:gd name="T9" fmla="*/ 17 h 22"/>
                <a:gd name="T10" fmla="*/ 6 w 45"/>
                <a:gd name="T11" fmla="*/ 20 h 22"/>
                <a:gd name="T12" fmla="*/ 5 w 45"/>
                <a:gd name="T13" fmla="*/ 18 h 22"/>
                <a:gd name="T14" fmla="*/ 7 w 45"/>
                <a:gd name="T15" fmla="*/ 19 h 22"/>
                <a:gd name="T16" fmla="*/ 6 w 45"/>
                <a:gd name="T17" fmla="*/ 18 h 22"/>
                <a:gd name="T18" fmla="*/ 9 w 45"/>
                <a:gd name="T19" fmla="*/ 19 h 22"/>
                <a:gd name="T20" fmla="*/ 4 w 45"/>
                <a:gd name="T21" fmla="*/ 15 h 22"/>
                <a:gd name="T22" fmla="*/ 10 w 45"/>
                <a:gd name="T23" fmla="*/ 17 h 22"/>
                <a:gd name="T24" fmla="*/ 18 w 45"/>
                <a:gd name="T25" fmla="*/ 14 h 22"/>
                <a:gd name="T26" fmla="*/ 18 w 45"/>
                <a:gd name="T27" fmla="*/ 12 h 22"/>
                <a:gd name="T28" fmla="*/ 16 w 45"/>
                <a:gd name="T29" fmla="*/ 8 h 22"/>
                <a:gd name="T30" fmla="*/ 19 w 45"/>
                <a:gd name="T31" fmla="*/ 14 h 22"/>
                <a:gd name="T32" fmla="*/ 29 w 45"/>
                <a:gd name="T33" fmla="*/ 14 h 22"/>
                <a:gd name="T34" fmla="*/ 29 w 45"/>
                <a:gd name="T35" fmla="*/ 18 h 22"/>
                <a:gd name="T36" fmla="*/ 34 w 45"/>
                <a:gd name="T37" fmla="*/ 12 h 22"/>
                <a:gd name="T38" fmla="*/ 31 w 45"/>
                <a:gd name="T39" fmla="*/ 16 h 22"/>
                <a:gd name="T40" fmla="*/ 27 w 45"/>
                <a:gd name="T41" fmla="*/ 15 h 22"/>
                <a:gd name="T42" fmla="*/ 28 w 45"/>
                <a:gd name="T43" fmla="*/ 5 h 22"/>
                <a:gd name="T44" fmla="*/ 27 w 45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22">
                  <a:moveTo>
                    <a:pt x="27" y="9"/>
                  </a:moveTo>
                  <a:cubicBezTo>
                    <a:pt x="29" y="10"/>
                    <a:pt x="30" y="8"/>
                    <a:pt x="31" y="8"/>
                  </a:cubicBezTo>
                  <a:cubicBezTo>
                    <a:pt x="8" y="3"/>
                    <a:pt x="22" y="0"/>
                    <a:pt x="1" y="14"/>
                  </a:cubicBezTo>
                  <a:cubicBezTo>
                    <a:pt x="0" y="14"/>
                    <a:pt x="5" y="16"/>
                    <a:pt x="6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5" y="18"/>
                    <a:pt x="0" y="18"/>
                    <a:pt x="6" y="20"/>
                  </a:cubicBezTo>
                  <a:cubicBezTo>
                    <a:pt x="7" y="20"/>
                    <a:pt x="3" y="18"/>
                    <a:pt x="5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3" y="20"/>
                    <a:pt x="1" y="15"/>
                    <a:pt x="4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9" y="9"/>
                    <a:pt x="14" y="12"/>
                    <a:pt x="18" y="14"/>
                  </a:cubicBezTo>
                  <a:cubicBezTo>
                    <a:pt x="18" y="14"/>
                    <a:pt x="18" y="11"/>
                    <a:pt x="18" y="12"/>
                  </a:cubicBezTo>
                  <a:cubicBezTo>
                    <a:pt x="17" y="12"/>
                    <a:pt x="16" y="10"/>
                    <a:pt x="16" y="8"/>
                  </a:cubicBezTo>
                  <a:cubicBezTo>
                    <a:pt x="20" y="3"/>
                    <a:pt x="16" y="12"/>
                    <a:pt x="19" y="14"/>
                  </a:cubicBezTo>
                  <a:cubicBezTo>
                    <a:pt x="18" y="11"/>
                    <a:pt x="23" y="8"/>
                    <a:pt x="29" y="14"/>
                  </a:cubicBezTo>
                  <a:cubicBezTo>
                    <a:pt x="33" y="17"/>
                    <a:pt x="31" y="16"/>
                    <a:pt x="29" y="18"/>
                  </a:cubicBezTo>
                  <a:cubicBezTo>
                    <a:pt x="32" y="15"/>
                    <a:pt x="38" y="18"/>
                    <a:pt x="34" y="12"/>
                  </a:cubicBezTo>
                  <a:cubicBezTo>
                    <a:pt x="31" y="12"/>
                    <a:pt x="32" y="15"/>
                    <a:pt x="31" y="16"/>
                  </a:cubicBezTo>
                  <a:cubicBezTo>
                    <a:pt x="29" y="16"/>
                    <a:pt x="28" y="16"/>
                    <a:pt x="27" y="15"/>
                  </a:cubicBezTo>
                  <a:cubicBezTo>
                    <a:pt x="30" y="13"/>
                    <a:pt x="33" y="9"/>
                    <a:pt x="28" y="5"/>
                  </a:cubicBezTo>
                  <a:cubicBezTo>
                    <a:pt x="45" y="11"/>
                    <a:pt x="35" y="22"/>
                    <a:pt x="2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555"/>
            <p:cNvSpPr>
              <a:spLocks/>
            </p:cNvSpPr>
            <p:nvPr/>
          </p:nvSpPr>
          <p:spPr bwMode="auto">
            <a:xfrm>
              <a:off x="4877" y="2998"/>
              <a:ext cx="3" cy="4"/>
            </a:xfrm>
            <a:custGeom>
              <a:avLst/>
              <a:gdLst>
                <a:gd name="T0" fmla="*/ 3 w 4"/>
                <a:gd name="T1" fmla="*/ 1 h 5"/>
                <a:gd name="T2" fmla="*/ 0 w 4"/>
                <a:gd name="T3" fmla="*/ 0 h 5"/>
                <a:gd name="T4" fmla="*/ 4 w 4"/>
                <a:gd name="T5" fmla="*/ 5 h 5"/>
                <a:gd name="T6" fmla="*/ 3 w 4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2" y="1"/>
                    <a:pt x="4" y="3"/>
                    <a:pt x="4" y="5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556"/>
            <p:cNvSpPr>
              <a:spLocks/>
            </p:cNvSpPr>
            <p:nvPr/>
          </p:nvSpPr>
          <p:spPr bwMode="auto">
            <a:xfrm>
              <a:off x="4644" y="2953"/>
              <a:ext cx="0" cy="2"/>
            </a:xfrm>
            <a:custGeom>
              <a:avLst/>
              <a:gdLst>
                <a:gd name="T0" fmla="*/ 1 h 2"/>
                <a:gd name="T1" fmla="*/ 0 h 2"/>
                <a:gd name="T2" fmla="*/ 2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557"/>
            <p:cNvSpPr>
              <a:spLocks/>
            </p:cNvSpPr>
            <p:nvPr/>
          </p:nvSpPr>
          <p:spPr bwMode="auto">
            <a:xfrm>
              <a:off x="4642" y="2943"/>
              <a:ext cx="4" cy="13"/>
            </a:xfrm>
            <a:custGeom>
              <a:avLst/>
              <a:gdLst>
                <a:gd name="T0" fmla="*/ 5 w 5"/>
                <a:gd name="T1" fmla="*/ 0 h 16"/>
                <a:gd name="T2" fmla="*/ 4 w 5"/>
                <a:gd name="T3" fmla="*/ 2 h 16"/>
                <a:gd name="T4" fmla="*/ 0 w 5"/>
                <a:gd name="T5" fmla="*/ 16 h 16"/>
                <a:gd name="T6" fmla="*/ 4 w 5"/>
                <a:gd name="T7" fmla="*/ 7 h 16"/>
                <a:gd name="T8" fmla="*/ 2 w 5"/>
                <a:gd name="T9" fmla="*/ 10 h 16"/>
                <a:gd name="T10" fmla="*/ 5 w 5"/>
                <a:gd name="T11" fmla="*/ 4 h 16"/>
                <a:gd name="T12" fmla="*/ 4 w 5"/>
                <a:gd name="T13" fmla="*/ 5 h 16"/>
                <a:gd name="T14" fmla="*/ 5 w 5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12"/>
                    <a:pt x="2" y="8"/>
                    <a:pt x="0" y="16"/>
                  </a:cubicBezTo>
                  <a:cubicBezTo>
                    <a:pt x="1" y="14"/>
                    <a:pt x="3" y="11"/>
                    <a:pt x="4" y="7"/>
                  </a:cubicBezTo>
                  <a:cubicBezTo>
                    <a:pt x="4" y="8"/>
                    <a:pt x="2" y="11"/>
                    <a:pt x="2" y="10"/>
                  </a:cubicBezTo>
                  <a:cubicBezTo>
                    <a:pt x="3" y="7"/>
                    <a:pt x="4" y="8"/>
                    <a:pt x="5" y="4"/>
                  </a:cubicBezTo>
                  <a:cubicBezTo>
                    <a:pt x="5" y="1"/>
                    <a:pt x="4" y="6"/>
                    <a:pt x="4" y="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558"/>
            <p:cNvSpPr>
              <a:spLocks/>
            </p:cNvSpPr>
            <p:nvPr/>
          </p:nvSpPr>
          <p:spPr bwMode="auto">
            <a:xfrm>
              <a:off x="4643" y="2947"/>
              <a:ext cx="1" cy="4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559"/>
            <p:cNvSpPr>
              <a:spLocks/>
            </p:cNvSpPr>
            <p:nvPr/>
          </p:nvSpPr>
          <p:spPr bwMode="auto">
            <a:xfrm>
              <a:off x="4641" y="2949"/>
              <a:ext cx="3" cy="5"/>
            </a:xfrm>
            <a:custGeom>
              <a:avLst/>
              <a:gdLst>
                <a:gd name="T0" fmla="*/ 2 w 3"/>
                <a:gd name="T1" fmla="*/ 4 h 6"/>
                <a:gd name="T2" fmla="*/ 3 w 3"/>
                <a:gd name="T3" fmla="*/ 0 h 6"/>
                <a:gd name="T4" fmla="*/ 0 w 3"/>
                <a:gd name="T5" fmla="*/ 6 h 6"/>
                <a:gd name="T6" fmla="*/ 2 w 3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cubicBezTo>
                    <a:pt x="1" y="3"/>
                    <a:pt x="3" y="0"/>
                    <a:pt x="3" y="0"/>
                  </a:cubicBezTo>
                  <a:cubicBezTo>
                    <a:pt x="0" y="6"/>
                    <a:pt x="0" y="6"/>
                    <a:pt x="0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60"/>
            <p:cNvSpPr>
              <a:spLocks/>
            </p:cNvSpPr>
            <p:nvPr/>
          </p:nvSpPr>
          <p:spPr bwMode="auto">
            <a:xfrm>
              <a:off x="4641" y="2951"/>
              <a:ext cx="0" cy="1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561"/>
            <p:cNvSpPr>
              <a:spLocks/>
            </p:cNvSpPr>
            <p:nvPr/>
          </p:nvSpPr>
          <p:spPr bwMode="auto">
            <a:xfrm>
              <a:off x="4640" y="2945"/>
              <a:ext cx="4" cy="8"/>
            </a:xfrm>
            <a:custGeom>
              <a:avLst/>
              <a:gdLst>
                <a:gd name="T0" fmla="*/ 0 w 5"/>
                <a:gd name="T1" fmla="*/ 8 h 10"/>
                <a:gd name="T2" fmla="*/ 1 w 5"/>
                <a:gd name="T3" fmla="*/ 8 h 10"/>
                <a:gd name="T4" fmla="*/ 1 w 5"/>
                <a:gd name="T5" fmla="*/ 8 h 10"/>
                <a:gd name="T6" fmla="*/ 3 w 5"/>
                <a:gd name="T7" fmla="*/ 3 h 10"/>
                <a:gd name="T8" fmla="*/ 4 w 5"/>
                <a:gd name="T9" fmla="*/ 4 h 10"/>
                <a:gd name="T10" fmla="*/ 5 w 5"/>
                <a:gd name="T11" fmla="*/ 0 h 10"/>
                <a:gd name="T12" fmla="*/ 0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0" y="8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6"/>
                    <a:pt x="3" y="1"/>
                    <a:pt x="3" y="3"/>
                  </a:cubicBezTo>
                  <a:cubicBezTo>
                    <a:pt x="4" y="2"/>
                    <a:pt x="2" y="6"/>
                    <a:pt x="4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1" y="6"/>
                    <a:pt x="0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562"/>
            <p:cNvSpPr>
              <a:spLocks/>
            </p:cNvSpPr>
            <p:nvPr/>
          </p:nvSpPr>
          <p:spPr bwMode="auto">
            <a:xfrm>
              <a:off x="4641" y="295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563"/>
            <p:cNvSpPr>
              <a:spLocks/>
            </p:cNvSpPr>
            <p:nvPr/>
          </p:nvSpPr>
          <p:spPr bwMode="auto">
            <a:xfrm>
              <a:off x="4642" y="2949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0 h 3"/>
                <a:gd name="T6" fmla="*/ 0 w 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564"/>
            <p:cNvSpPr>
              <a:spLocks/>
            </p:cNvSpPr>
            <p:nvPr/>
          </p:nvSpPr>
          <p:spPr bwMode="auto">
            <a:xfrm>
              <a:off x="4639" y="2942"/>
              <a:ext cx="5" cy="10"/>
            </a:xfrm>
            <a:custGeom>
              <a:avLst/>
              <a:gdLst>
                <a:gd name="T0" fmla="*/ 0 w 5"/>
                <a:gd name="T1" fmla="*/ 11 h 12"/>
                <a:gd name="T2" fmla="*/ 3 w 5"/>
                <a:gd name="T3" fmla="*/ 7 h 12"/>
                <a:gd name="T4" fmla="*/ 5 w 5"/>
                <a:gd name="T5" fmla="*/ 0 h 12"/>
                <a:gd name="T6" fmla="*/ 4 w 5"/>
                <a:gd name="T7" fmla="*/ 1 h 12"/>
                <a:gd name="T8" fmla="*/ 0 w 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">
                  <a:moveTo>
                    <a:pt x="0" y="11"/>
                  </a:moveTo>
                  <a:cubicBezTo>
                    <a:pt x="3" y="5"/>
                    <a:pt x="1" y="12"/>
                    <a:pt x="3" y="7"/>
                  </a:cubicBezTo>
                  <a:cubicBezTo>
                    <a:pt x="2" y="7"/>
                    <a:pt x="3" y="3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3"/>
                    <a:pt x="1" y="8"/>
                    <a:pt x="0" y="1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565"/>
            <p:cNvSpPr>
              <a:spLocks/>
            </p:cNvSpPr>
            <p:nvPr/>
          </p:nvSpPr>
          <p:spPr bwMode="auto">
            <a:xfrm>
              <a:off x="4644" y="293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566"/>
            <p:cNvSpPr>
              <a:spLocks/>
            </p:cNvSpPr>
            <p:nvPr/>
          </p:nvSpPr>
          <p:spPr bwMode="auto">
            <a:xfrm>
              <a:off x="4639" y="2935"/>
              <a:ext cx="5" cy="13"/>
            </a:xfrm>
            <a:custGeom>
              <a:avLst/>
              <a:gdLst>
                <a:gd name="T0" fmla="*/ 0 w 7"/>
                <a:gd name="T1" fmla="*/ 14 h 16"/>
                <a:gd name="T2" fmla="*/ 3 w 7"/>
                <a:gd name="T3" fmla="*/ 8 h 16"/>
                <a:gd name="T4" fmla="*/ 1 w 7"/>
                <a:gd name="T5" fmla="*/ 12 h 16"/>
                <a:gd name="T6" fmla="*/ 3 w 7"/>
                <a:gd name="T7" fmla="*/ 10 h 16"/>
                <a:gd name="T8" fmla="*/ 0 w 7"/>
                <a:gd name="T9" fmla="*/ 16 h 16"/>
                <a:gd name="T10" fmla="*/ 3 w 7"/>
                <a:gd name="T11" fmla="*/ 11 h 16"/>
                <a:gd name="T12" fmla="*/ 2 w 7"/>
                <a:gd name="T13" fmla="*/ 15 h 16"/>
                <a:gd name="T14" fmla="*/ 5 w 7"/>
                <a:gd name="T15" fmla="*/ 9 h 16"/>
                <a:gd name="T16" fmla="*/ 4 w 7"/>
                <a:gd name="T17" fmla="*/ 9 h 16"/>
                <a:gd name="T18" fmla="*/ 6 w 7"/>
                <a:gd name="T19" fmla="*/ 5 h 16"/>
                <a:gd name="T20" fmla="*/ 6 w 7"/>
                <a:gd name="T21" fmla="*/ 1 h 16"/>
                <a:gd name="T22" fmla="*/ 0 w 7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6">
                  <a:moveTo>
                    <a:pt x="0" y="14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10"/>
                    <a:pt x="2" y="12"/>
                    <a:pt x="1" y="12"/>
                  </a:cubicBezTo>
                  <a:cubicBezTo>
                    <a:pt x="1" y="13"/>
                    <a:pt x="3" y="10"/>
                    <a:pt x="3" y="10"/>
                  </a:cubicBezTo>
                  <a:cubicBezTo>
                    <a:pt x="1" y="16"/>
                    <a:pt x="2" y="11"/>
                    <a:pt x="0" y="16"/>
                  </a:cubicBezTo>
                  <a:cubicBezTo>
                    <a:pt x="1" y="16"/>
                    <a:pt x="1" y="16"/>
                    <a:pt x="3" y="11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7"/>
                    <a:pt x="2" y="13"/>
                    <a:pt x="4" y="9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5" y="6"/>
                    <a:pt x="7" y="0"/>
                    <a:pt x="6" y="1"/>
                  </a:cubicBezTo>
                  <a:cubicBezTo>
                    <a:pt x="6" y="1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67"/>
            <p:cNvSpPr>
              <a:spLocks/>
            </p:cNvSpPr>
            <p:nvPr/>
          </p:nvSpPr>
          <p:spPr bwMode="auto">
            <a:xfrm>
              <a:off x="4640" y="2939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568"/>
            <p:cNvSpPr>
              <a:spLocks/>
            </p:cNvSpPr>
            <p:nvPr/>
          </p:nvSpPr>
          <p:spPr bwMode="auto">
            <a:xfrm>
              <a:off x="4636" y="2934"/>
              <a:ext cx="7" cy="13"/>
            </a:xfrm>
            <a:custGeom>
              <a:avLst/>
              <a:gdLst>
                <a:gd name="T0" fmla="*/ 1 w 8"/>
                <a:gd name="T1" fmla="*/ 15 h 16"/>
                <a:gd name="T2" fmla="*/ 3 w 8"/>
                <a:gd name="T3" fmla="*/ 12 h 16"/>
                <a:gd name="T4" fmla="*/ 2 w 8"/>
                <a:gd name="T5" fmla="*/ 15 h 16"/>
                <a:gd name="T6" fmla="*/ 4 w 8"/>
                <a:gd name="T7" fmla="*/ 10 h 16"/>
                <a:gd name="T8" fmla="*/ 2 w 8"/>
                <a:gd name="T9" fmla="*/ 12 h 16"/>
                <a:gd name="T10" fmla="*/ 6 w 8"/>
                <a:gd name="T11" fmla="*/ 4 h 16"/>
                <a:gd name="T12" fmla="*/ 5 w 8"/>
                <a:gd name="T13" fmla="*/ 6 h 16"/>
                <a:gd name="T14" fmla="*/ 4 w 8"/>
                <a:gd name="T15" fmla="*/ 7 h 16"/>
                <a:gd name="T16" fmla="*/ 3 w 8"/>
                <a:gd name="T17" fmla="*/ 8 h 16"/>
                <a:gd name="T18" fmla="*/ 2 w 8"/>
                <a:gd name="T19" fmla="*/ 10 h 16"/>
                <a:gd name="T20" fmla="*/ 1 w 8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6">
                  <a:moveTo>
                    <a:pt x="1" y="15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4"/>
                    <a:pt x="2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7" y="4"/>
                    <a:pt x="3" y="11"/>
                    <a:pt x="2" y="12"/>
                  </a:cubicBezTo>
                  <a:cubicBezTo>
                    <a:pt x="3" y="9"/>
                    <a:pt x="4" y="9"/>
                    <a:pt x="6" y="4"/>
                  </a:cubicBezTo>
                  <a:cubicBezTo>
                    <a:pt x="6" y="4"/>
                    <a:pt x="5" y="6"/>
                    <a:pt x="5" y="6"/>
                  </a:cubicBezTo>
                  <a:cubicBezTo>
                    <a:pt x="8" y="0"/>
                    <a:pt x="5" y="5"/>
                    <a:pt x="4" y="7"/>
                  </a:cubicBezTo>
                  <a:cubicBezTo>
                    <a:pt x="3" y="7"/>
                    <a:pt x="3" y="9"/>
                    <a:pt x="3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4"/>
                    <a:pt x="0" y="16"/>
                    <a:pt x="1" y="1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569"/>
            <p:cNvSpPr>
              <a:spLocks/>
            </p:cNvSpPr>
            <p:nvPr/>
          </p:nvSpPr>
          <p:spPr bwMode="auto">
            <a:xfrm>
              <a:off x="4637" y="2946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570"/>
            <p:cNvSpPr>
              <a:spLocks/>
            </p:cNvSpPr>
            <p:nvPr/>
          </p:nvSpPr>
          <p:spPr bwMode="auto">
            <a:xfrm>
              <a:off x="4639" y="29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571"/>
            <p:cNvSpPr>
              <a:spLocks/>
            </p:cNvSpPr>
            <p:nvPr/>
          </p:nvSpPr>
          <p:spPr bwMode="auto">
            <a:xfrm>
              <a:off x="4635" y="2944"/>
              <a:ext cx="1" cy="2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0 h 3"/>
                <a:gd name="T4" fmla="*/ 0 w 1"/>
                <a:gd name="T5" fmla="*/ 3 h 3"/>
                <a:gd name="T6" fmla="*/ 1 w 1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572"/>
            <p:cNvSpPr>
              <a:spLocks/>
            </p:cNvSpPr>
            <p:nvPr/>
          </p:nvSpPr>
          <p:spPr bwMode="auto">
            <a:xfrm>
              <a:off x="4622" y="2931"/>
              <a:ext cx="18" cy="17"/>
            </a:xfrm>
            <a:custGeom>
              <a:avLst/>
              <a:gdLst>
                <a:gd name="T0" fmla="*/ 10 w 22"/>
                <a:gd name="T1" fmla="*/ 1 h 21"/>
                <a:gd name="T2" fmla="*/ 8 w 22"/>
                <a:gd name="T3" fmla="*/ 4 h 21"/>
                <a:gd name="T4" fmla="*/ 5 w 22"/>
                <a:gd name="T5" fmla="*/ 7 h 21"/>
                <a:gd name="T6" fmla="*/ 0 w 22"/>
                <a:gd name="T7" fmla="*/ 12 h 21"/>
                <a:gd name="T8" fmla="*/ 3 w 22"/>
                <a:gd name="T9" fmla="*/ 11 h 21"/>
                <a:gd name="T10" fmla="*/ 1 w 22"/>
                <a:gd name="T11" fmla="*/ 13 h 21"/>
                <a:gd name="T12" fmla="*/ 4 w 22"/>
                <a:gd name="T13" fmla="*/ 13 h 21"/>
                <a:gd name="T14" fmla="*/ 7 w 22"/>
                <a:gd name="T15" fmla="*/ 13 h 21"/>
                <a:gd name="T16" fmla="*/ 12 w 22"/>
                <a:gd name="T17" fmla="*/ 18 h 21"/>
                <a:gd name="T18" fmla="*/ 15 w 22"/>
                <a:gd name="T19" fmla="*/ 13 h 21"/>
                <a:gd name="T20" fmla="*/ 13 w 22"/>
                <a:gd name="T21" fmla="*/ 17 h 21"/>
                <a:gd name="T22" fmla="*/ 13 w 22"/>
                <a:gd name="T23" fmla="*/ 16 h 21"/>
                <a:gd name="T24" fmla="*/ 14 w 22"/>
                <a:gd name="T25" fmla="*/ 18 h 21"/>
                <a:gd name="T26" fmla="*/ 18 w 22"/>
                <a:gd name="T27" fmla="*/ 12 h 21"/>
                <a:gd name="T28" fmla="*/ 15 w 22"/>
                <a:gd name="T29" fmla="*/ 19 h 21"/>
                <a:gd name="T30" fmla="*/ 18 w 22"/>
                <a:gd name="T31" fmla="*/ 15 h 21"/>
                <a:gd name="T32" fmla="*/ 20 w 22"/>
                <a:gd name="T33" fmla="*/ 10 h 21"/>
                <a:gd name="T34" fmla="*/ 21 w 22"/>
                <a:gd name="T35" fmla="*/ 8 h 21"/>
                <a:gd name="T36" fmla="*/ 13 w 22"/>
                <a:gd name="T37" fmla="*/ 14 h 21"/>
                <a:gd name="T38" fmla="*/ 15 w 22"/>
                <a:gd name="T39" fmla="*/ 11 h 21"/>
                <a:gd name="T40" fmla="*/ 15 w 22"/>
                <a:gd name="T41" fmla="*/ 6 h 21"/>
                <a:gd name="T42" fmla="*/ 11 w 22"/>
                <a:gd name="T43" fmla="*/ 11 h 21"/>
                <a:gd name="T44" fmla="*/ 12 w 22"/>
                <a:gd name="T45" fmla="*/ 9 h 21"/>
                <a:gd name="T46" fmla="*/ 10 w 22"/>
                <a:gd name="T47" fmla="*/ 11 h 21"/>
                <a:gd name="T48" fmla="*/ 12 w 22"/>
                <a:gd name="T49" fmla="*/ 7 h 21"/>
                <a:gd name="T50" fmla="*/ 8 w 22"/>
                <a:gd name="T51" fmla="*/ 13 h 21"/>
                <a:gd name="T52" fmla="*/ 13 w 22"/>
                <a:gd name="T53" fmla="*/ 4 h 21"/>
                <a:gd name="T54" fmla="*/ 11 w 22"/>
                <a:gd name="T55" fmla="*/ 7 h 21"/>
                <a:gd name="T56" fmla="*/ 8 w 22"/>
                <a:gd name="T57" fmla="*/ 10 h 21"/>
                <a:gd name="T58" fmla="*/ 12 w 22"/>
                <a:gd name="T59" fmla="*/ 4 h 21"/>
                <a:gd name="T60" fmla="*/ 9 w 22"/>
                <a:gd name="T61" fmla="*/ 7 h 21"/>
                <a:gd name="T62" fmla="*/ 6 w 22"/>
                <a:gd name="T63" fmla="*/ 10 h 21"/>
                <a:gd name="T64" fmla="*/ 6 w 22"/>
                <a:gd name="T65" fmla="*/ 7 h 21"/>
                <a:gd name="T66" fmla="*/ 11 w 22"/>
                <a:gd name="T67" fmla="*/ 3 h 21"/>
                <a:gd name="T68" fmla="*/ 13 w 22"/>
                <a:gd name="T69" fmla="*/ 0 h 21"/>
                <a:gd name="T70" fmla="*/ 6 w 22"/>
                <a:gd name="T71" fmla="*/ 6 h 21"/>
                <a:gd name="T72" fmla="*/ 10 w 22"/>
                <a:gd name="T7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2" h="21">
                  <a:moveTo>
                    <a:pt x="10" y="1"/>
                  </a:moveTo>
                  <a:cubicBezTo>
                    <a:pt x="8" y="3"/>
                    <a:pt x="8" y="4"/>
                    <a:pt x="8" y="4"/>
                  </a:cubicBezTo>
                  <a:cubicBezTo>
                    <a:pt x="6" y="6"/>
                    <a:pt x="6" y="6"/>
                    <a:pt x="5" y="7"/>
                  </a:cubicBezTo>
                  <a:cubicBezTo>
                    <a:pt x="4" y="9"/>
                    <a:pt x="2" y="10"/>
                    <a:pt x="0" y="12"/>
                  </a:cubicBezTo>
                  <a:cubicBezTo>
                    <a:pt x="0" y="13"/>
                    <a:pt x="3" y="10"/>
                    <a:pt x="3" y="1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2"/>
                    <a:pt x="6" y="11"/>
                    <a:pt x="4" y="13"/>
                  </a:cubicBezTo>
                  <a:cubicBezTo>
                    <a:pt x="4" y="14"/>
                    <a:pt x="5" y="14"/>
                    <a:pt x="7" y="13"/>
                  </a:cubicBezTo>
                  <a:cubicBezTo>
                    <a:pt x="8" y="16"/>
                    <a:pt x="11" y="14"/>
                    <a:pt x="12" y="18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6"/>
                    <a:pt x="16" y="13"/>
                    <a:pt x="13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1" y="21"/>
                    <a:pt x="15" y="16"/>
                    <a:pt x="14" y="18"/>
                  </a:cubicBezTo>
                  <a:cubicBezTo>
                    <a:pt x="15" y="17"/>
                    <a:pt x="17" y="12"/>
                    <a:pt x="18" y="12"/>
                  </a:cubicBezTo>
                  <a:cubicBezTo>
                    <a:pt x="14" y="18"/>
                    <a:pt x="18" y="12"/>
                    <a:pt x="15" y="19"/>
                  </a:cubicBezTo>
                  <a:cubicBezTo>
                    <a:pt x="15" y="21"/>
                    <a:pt x="18" y="14"/>
                    <a:pt x="18" y="15"/>
                  </a:cubicBezTo>
                  <a:cubicBezTo>
                    <a:pt x="20" y="11"/>
                    <a:pt x="18" y="13"/>
                    <a:pt x="20" y="10"/>
                  </a:cubicBezTo>
                  <a:cubicBezTo>
                    <a:pt x="21" y="7"/>
                    <a:pt x="19" y="11"/>
                    <a:pt x="21" y="8"/>
                  </a:cubicBezTo>
                  <a:cubicBezTo>
                    <a:pt x="22" y="5"/>
                    <a:pt x="16" y="12"/>
                    <a:pt x="13" y="14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3" y="13"/>
                    <a:pt x="12" y="12"/>
                    <a:pt x="15" y="6"/>
                  </a:cubicBezTo>
                  <a:cubicBezTo>
                    <a:pt x="13" y="9"/>
                    <a:pt x="16" y="4"/>
                    <a:pt x="11" y="11"/>
                  </a:cubicBezTo>
                  <a:cubicBezTo>
                    <a:pt x="12" y="9"/>
                    <a:pt x="12" y="10"/>
                    <a:pt x="12" y="9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3" y="7"/>
                    <a:pt x="12" y="7"/>
                  </a:cubicBezTo>
                  <a:cubicBezTo>
                    <a:pt x="10" y="10"/>
                    <a:pt x="9" y="11"/>
                    <a:pt x="8" y="13"/>
                  </a:cubicBezTo>
                  <a:cubicBezTo>
                    <a:pt x="9" y="10"/>
                    <a:pt x="11" y="7"/>
                    <a:pt x="13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9" y="9"/>
                    <a:pt x="8" y="10"/>
                  </a:cubicBezTo>
                  <a:cubicBezTo>
                    <a:pt x="8" y="10"/>
                    <a:pt x="11" y="6"/>
                    <a:pt x="12" y="4"/>
                  </a:cubicBezTo>
                  <a:cubicBezTo>
                    <a:pt x="13" y="3"/>
                    <a:pt x="7" y="10"/>
                    <a:pt x="9" y="7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0"/>
                    <a:pt x="8" y="7"/>
                    <a:pt x="6" y="7"/>
                  </a:cubicBezTo>
                  <a:cubicBezTo>
                    <a:pt x="10" y="3"/>
                    <a:pt x="10" y="4"/>
                    <a:pt x="11" y="3"/>
                  </a:cubicBezTo>
                  <a:cubicBezTo>
                    <a:pt x="12" y="2"/>
                    <a:pt x="12" y="2"/>
                    <a:pt x="13" y="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1" y="2"/>
                    <a:pt x="10" y="2"/>
                    <a:pt x="1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73"/>
            <p:cNvSpPr>
              <a:spLocks/>
            </p:cNvSpPr>
            <p:nvPr/>
          </p:nvSpPr>
          <p:spPr bwMode="auto">
            <a:xfrm>
              <a:off x="4633" y="29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74"/>
            <p:cNvSpPr>
              <a:spLocks/>
            </p:cNvSpPr>
            <p:nvPr/>
          </p:nvSpPr>
          <p:spPr bwMode="auto">
            <a:xfrm>
              <a:off x="4630" y="29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575"/>
            <p:cNvSpPr>
              <a:spLocks noChangeArrowheads="1"/>
            </p:cNvSpPr>
            <p:nvPr/>
          </p:nvSpPr>
          <p:spPr bwMode="auto">
            <a:xfrm>
              <a:off x="4626" y="2941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576"/>
            <p:cNvSpPr>
              <a:spLocks/>
            </p:cNvSpPr>
            <p:nvPr/>
          </p:nvSpPr>
          <p:spPr bwMode="auto">
            <a:xfrm>
              <a:off x="4633" y="2931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577"/>
            <p:cNvSpPr>
              <a:spLocks/>
            </p:cNvSpPr>
            <p:nvPr/>
          </p:nvSpPr>
          <p:spPr bwMode="auto">
            <a:xfrm>
              <a:off x="4635" y="2933"/>
              <a:ext cx="1" cy="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578"/>
            <p:cNvSpPr>
              <a:spLocks/>
            </p:cNvSpPr>
            <p:nvPr/>
          </p:nvSpPr>
          <p:spPr bwMode="auto">
            <a:xfrm>
              <a:off x="463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579"/>
            <p:cNvSpPr>
              <a:spLocks/>
            </p:cNvSpPr>
            <p:nvPr/>
          </p:nvSpPr>
          <p:spPr bwMode="auto">
            <a:xfrm>
              <a:off x="4614" y="2928"/>
              <a:ext cx="16" cy="12"/>
            </a:xfrm>
            <a:custGeom>
              <a:avLst/>
              <a:gdLst>
                <a:gd name="T0" fmla="*/ 3 w 20"/>
                <a:gd name="T1" fmla="*/ 9 h 15"/>
                <a:gd name="T2" fmla="*/ 2 w 20"/>
                <a:gd name="T3" fmla="*/ 12 h 15"/>
                <a:gd name="T4" fmla="*/ 10 w 20"/>
                <a:gd name="T5" fmla="*/ 6 h 15"/>
                <a:gd name="T6" fmla="*/ 3 w 20"/>
                <a:gd name="T7" fmla="*/ 12 h 15"/>
                <a:gd name="T8" fmla="*/ 10 w 20"/>
                <a:gd name="T9" fmla="*/ 10 h 15"/>
                <a:gd name="T10" fmla="*/ 7 w 20"/>
                <a:gd name="T11" fmla="*/ 13 h 15"/>
                <a:gd name="T12" fmla="*/ 15 w 20"/>
                <a:gd name="T13" fmla="*/ 7 h 15"/>
                <a:gd name="T14" fmla="*/ 8 w 20"/>
                <a:gd name="T15" fmla="*/ 14 h 15"/>
                <a:gd name="T16" fmla="*/ 7 w 20"/>
                <a:gd name="T17" fmla="*/ 15 h 15"/>
                <a:gd name="T18" fmla="*/ 11 w 20"/>
                <a:gd name="T19" fmla="*/ 14 h 15"/>
                <a:gd name="T20" fmla="*/ 15 w 20"/>
                <a:gd name="T21" fmla="*/ 9 h 15"/>
                <a:gd name="T22" fmla="*/ 19 w 20"/>
                <a:gd name="T23" fmla="*/ 5 h 15"/>
                <a:gd name="T24" fmla="*/ 15 w 20"/>
                <a:gd name="T25" fmla="*/ 7 h 15"/>
                <a:gd name="T26" fmla="*/ 18 w 20"/>
                <a:gd name="T27" fmla="*/ 5 h 15"/>
                <a:gd name="T28" fmla="*/ 16 w 20"/>
                <a:gd name="T29" fmla="*/ 6 h 15"/>
                <a:gd name="T30" fmla="*/ 18 w 20"/>
                <a:gd name="T31" fmla="*/ 4 h 15"/>
                <a:gd name="T32" fmla="*/ 15 w 20"/>
                <a:gd name="T33" fmla="*/ 6 h 15"/>
                <a:gd name="T34" fmla="*/ 16 w 20"/>
                <a:gd name="T35" fmla="*/ 5 h 15"/>
                <a:gd name="T36" fmla="*/ 12 w 20"/>
                <a:gd name="T37" fmla="*/ 8 h 15"/>
                <a:gd name="T38" fmla="*/ 16 w 20"/>
                <a:gd name="T39" fmla="*/ 4 h 15"/>
                <a:gd name="T40" fmla="*/ 13 w 20"/>
                <a:gd name="T41" fmla="*/ 7 h 15"/>
                <a:gd name="T42" fmla="*/ 17 w 20"/>
                <a:gd name="T43" fmla="*/ 2 h 15"/>
                <a:gd name="T44" fmla="*/ 14 w 20"/>
                <a:gd name="T45" fmla="*/ 4 h 15"/>
                <a:gd name="T46" fmla="*/ 17 w 20"/>
                <a:gd name="T47" fmla="*/ 3 h 15"/>
                <a:gd name="T48" fmla="*/ 9 w 20"/>
                <a:gd name="T49" fmla="*/ 9 h 15"/>
                <a:gd name="T50" fmla="*/ 15 w 20"/>
                <a:gd name="T51" fmla="*/ 3 h 15"/>
                <a:gd name="T52" fmla="*/ 13 w 20"/>
                <a:gd name="T53" fmla="*/ 3 h 15"/>
                <a:gd name="T54" fmla="*/ 14 w 20"/>
                <a:gd name="T55" fmla="*/ 2 h 15"/>
                <a:gd name="T56" fmla="*/ 11 w 20"/>
                <a:gd name="T57" fmla="*/ 3 h 15"/>
                <a:gd name="T58" fmla="*/ 10 w 20"/>
                <a:gd name="T59" fmla="*/ 4 h 15"/>
                <a:gd name="T60" fmla="*/ 7 w 20"/>
                <a:gd name="T61" fmla="*/ 6 h 15"/>
                <a:gd name="T62" fmla="*/ 9 w 20"/>
                <a:gd name="T63" fmla="*/ 5 h 15"/>
                <a:gd name="T64" fmla="*/ 4 w 20"/>
                <a:gd name="T65" fmla="*/ 7 h 15"/>
                <a:gd name="T66" fmla="*/ 7 w 20"/>
                <a:gd name="T67" fmla="*/ 6 h 15"/>
                <a:gd name="T68" fmla="*/ 3 w 20"/>
                <a:gd name="T6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0" h="15">
                  <a:moveTo>
                    <a:pt x="3" y="9"/>
                  </a:moveTo>
                  <a:cubicBezTo>
                    <a:pt x="0" y="12"/>
                    <a:pt x="2" y="11"/>
                    <a:pt x="2" y="12"/>
                  </a:cubicBezTo>
                  <a:cubicBezTo>
                    <a:pt x="4" y="11"/>
                    <a:pt x="10" y="6"/>
                    <a:pt x="10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4" y="15"/>
                    <a:pt x="10" y="1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17" y="4"/>
                    <a:pt x="15" y="7"/>
                  </a:cubicBezTo>
                  <a:cubicBezTo>
                    <a:pt x="11" y="10"/>
                    <a:pt x="12" y="11"/>
                    <a:pt x="8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11" y="13"/>
                    <a:pt x="11" y="14"/>
                  </a:cubicBezTo>
                  <a:cubicBezTo>
                    <a:pt x="12" y="12"/>
                    <a:pt x="15" y="9"/>
                    <a:pt x="15" y="9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7" y="7"/>
                    <a:pt x="18" y="5"/>
                    <a:pt x="15" y="7"/>
                  </a:cubicBezTo>
                  <a:cubicBezTo>
                    <a:pt x="17" y="5"/>
                    <a:pt x="16" y="7"/>
                    <a:pt x="18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8" y="4"/>
                    <a:pt x="18" y="4"/>
                  </a:cubicBezTo>
                  <a:cubicBezTo>
                    <a:pt x="17" y="5"/>
                    <a:pt x="15" y="6"/>
                    <a:pt x="15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6"/>
                    <a:pt x="16" y="4"/>
                    <a:pt x="12" y="8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5"/>
                    <a:pt x="20" y="0"/>
                    <a:pt x="17" y="2"/>
                  </a:cubicBezTo>
                  <a:cubicBezTo>
                    <a:pt x="16" y="3"/>
                    <a:pt x="14" y="4"/>
                    <a:pt x="14" y="4"/>
                  </a:cubicBezTo>
                  <a:cubicBezTo>
                    <a:pt x="12" y="6"/>
                    <a:pt x="16" y="3"/>
                    <a:pt x="17" y="3"/>
                  </a:cubicBezTo>
                  <a:cubicBezTo>
                    <a:pt x="14" y="5"/>
                    <a:pt x="11" y="7"/>
                    <a:pt x="9" y="9"/>
                  </a:cubicBezTo>
                  <a:cubicBezTo>
                    <a:pt x="12" y="6"/>
                    <a:pt x="8" y="8"/>
                    <a:pt x="15" y="3"/>
                  </a:cubicBezTo>
                  <a:cubicBezTo>
                    <a:pt x="15" y="2"/>
                    <a:pt x="12" y="5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9" y="6"/>
                    <a:pt x="16" y="0"/>
                    <a:pt x="11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3" y="8"/>
                    <a:pt x="6" y="6"/>
                    <a:pt x="7" y="6"/>
                  </a:cubicBezTo>
                  <a:cubicBezTo>
                    <a:pt x="5" y="7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580"/>
            <p:cNvSpPr>
              <a:spLocks/>
            </p:cNvSpPr>
            <p:nvPr/>
          </p:nvSpPr>
          <p:spPr bwMode="auto">
            <a:xfrm>
              <a:off x="4627" y="2931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81"/>
            <p:cNvSpPr>
              <a:spLocks/>
            </p:cNvSpPr>
            <p:nvPr/>
          </p:nvSpPr>
          <p:spPr bwMode="auto">
            <a:xfrm>
              <a:off x="4608" y="2925"/>
              <a:ext cx="22" cy="11"/>
            </a:xfrm>
            <a:custGeom>
              <a:avLst/>
              <a:gdLst>
                <a:gd name="T0" fmla="*/ 15 w 28"/>
                <a:gd name="T1" fmla="*/ 6 h 13"/>
                <a:gd name="T2" fmla="*/ 20 w 28"/>
                <a:gd name="T3" fmla="*/ 3 h 13"/>
                <a:gd name="T4" fmla="*/ 11 w 28"/>
                <a:gd name="T5" fmla="*/ 9 h 13"/>
                <a:gd name="T6" fmla="*/ 9 w 28"/>
                <a:gd name="T7" fmla="*/ 9 h 13"/>
                <a:gd name="T8" fmla="*/ 17 w 28"/>
                <a:gd name="T9" fmla="*/ 5 h 13"/>
                <a:gd name="T10" fmla="*/ 18 w 28"/>
                <a:gd name="T11" fmla="*/ 3 h 13"/>
                <a:gd name="T12" fmla="*/ 13 w 28"/>
                <a:gd name="T13" fmla="*/ 6 h 13"/>
                <a:gd name="T14" fmla="*/ 9 w 28"/>
                <a:gd name="T15" fmla="*/ 7 h 13"/>
                <a:gd name="T16" fmla="*/ 11 w 28"/>
                <a:gd name="T17" fmla="*/ 6 h 13"/>
                <a:gd name="T18" fmla="*/ 17 w 28"/>
                <a:gd name="T19" fmla="*/ 3 h 13"/>
                <a:gd name="T20" fmla="*/ 2 w 28"/>
                <a:gd name="T21" fmla="*/ 8 h 13"/>
                <a:gd name="T22" fmla="*/ 3 w 28"/>
                <a:gd name="T23" fmla="*/ 9 h 13"/>
                <a:gd name="T24" fmla="*/ 9 w 28"/>
                <a:gd name="T25" fmla="*/ 6 h 13"/>
                <a:gd name="T26" fmla="*/ 8 w 28"/>
                <a:gd name="T27" fmla="*/ 7 h 13"/>
                <a:gd name="T28" fmla="*/ 4 w 28"/>
                <a:gd name="T29" fmla="*/ 8 h 13"/>
                <a:gd name="T30" fmla="*/ 7 w 28"/>
                <a:gd name="T31" fmla="*/ 13 h 13"/>
                <a:gd name="T32" fmla="*/ 7 w 28"/>
                <a:gd name="T33" fmla="*/ 12 h 13"/>
                <a:gd name="T34" fmla="*/ 11 w 28"/>
                <a:gd name="T35" fmla="*/ 10 h 13"/>
                <a:gd name="T36" fmla="*/ 16 w 28"/>
                <a:gd name="T37" fmla="*/ 6 h 13"/>
                <a:gd name="T38" fmla="*/ 15 w 28"/>
                <a:gd name="T39" fmla="*/ 8 h 13"/>
                <a:gd name="T40" fmla="*/ 21 w 28"/>
                <a:gd name="T41" fmla="*/ 4 h 13"/>
                <a:gd name="T42" fmla="*/ 24 w 28"/>
                <a:gd name="T43" fmla="*/ 3 h 13"/>
                <a:gd name="T44" fmla="*/ 23 w 28"/>
                <a:gd name="T45" fmla="*/ 2 h 13"/>
                <a:gd name="T46" fmla="*/ 15 w 28"/>
                <a:gd name="T4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" h="13">
                  <a:moveTo>
                    <a:pt x="15" y="6"/>
                  </a:moveTo>
                  <a:cubicBezTo>
                    <a:pt x="16" y="6"/>
                    <a:pt x="19" y="5"/>
                    <a:pt x="20" y="3"/>
                  </a:cubicBezTo>
                  <a:cubicBezTo>
                    <a:pt x="17" y="5"/>
                    <a:pt x="15" y="7"/>
                    <a:pt x="11" y="9"/>
                  </a:cubicBezTo>
                  <a:cubicBezTo>
                    <a:pt x="13" y="7"/>
                    <a:pt x="9" y="9"/>
                    <a:pt x="9" y="9"/>
                  </a:cubicBezTo>
                  <a:cubicBezTo>
                    <a:pt x="11" y="8"/>
                    <a:pt x="16" y="5"/>
                    <a:pt x="17" y="5"/>
                  </a:cubicBezTo>
                  <a:cubicBezTo>
                    <a:pt x="16" y="5"/>
                    <a:pt x="18" y="4"/>
                    <a:pt x="18" y="3"/>
                  </a:cubicBezTo>
                  <a:cubicBezTo>
                    <a:pt x="15" y="6"/>
                    <a:pt x="16" y="4"/>
                    <a:pt x="13" y="6"/>
                  </a:cubicBezTo>
                  <a:cubicBezTo>
                    <a:pt x="10" y="8"/>
                    <a:pt x="7" y="8"/>
                    <a:pt x="9" y="7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5" y="4"/>
                    <a:pt x="13" y="5"/>
                    <a:pt x="17" y="3"/>
                  </a:cubicBezTo>
                  <a:cubicBezTo>
                    <a:pt x="11" y="6"/>
                    <a:pt x="10" y="4"/>
                    <a:pt x="2" y="8"/>
                  </a:cubicBezTo>
                  <a:cubicBezTo>
                    <a:pt x="0" y="9"/>
                    <a:pt x="2" y="8"/>
                    <a:pt x="3" y="9"/>
                  </a:cubicBezTo>
                  <a:cubicBezTo>
                    <a:pt x="4" y="7"/>
                    <a:pt x="8" y="6"/>
                    <a:pt x="9" y="6"/>
                  </a:cubicBezTo>
                  <a:cubicBezTo>
                    <a:pt x="8" y="6"/>
                    <a:pt x="11" y="5"/>
                    <a:pt x="8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10"/>
                    <a:pt x="5" y="12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0" y="11"/>
                    <a:pt x="10" y="11"/>
                    <a:pt x="11" y="10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7" y="6"/>
                    <a:pt x="15" y="8"/>
                  </a:cubicBezTo>
                  <a:cubicBezTo>
                    <a:pt x="18" y="6"/>
                    <a:pt x="19" y="5"/>
                    <a:pt x="21" y="4"/>
                  </a:cubicBezTo>
                  <a:cubicBezTo>
                    <a:pt x="22" y="4"/>
                    <a:pt x="20" y="5"/>
                    <a:pt x="24" y="3"/>
                  </a:cubicBezTo>
                  <a:cubicBezTo>
                    <a:pt x="28" y="0"/>
                    <a:pt x="20" y="5"/>
                    <a:pt x="23" y="2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582"/>
            <p:cNvSpPr>
              <a:spLocks/>
            </p:cNvSpPr>
            <p:nvPr/>
          </p:nvSpPr>
          <p:spPr bwMode="auto">
            <a:xfrm>
              <a:off x="4621" y="29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583"/>
            <p:cNvSpPr>
              <a:spLocks/>
            </p:cNvSpPr>
            <p:nvPr/>
          </p:nvSpPr>
          <p:spPr bwMode="auto">
            <a:xfrm>
              <a:off x="4613" y="2934"/>
              <a:ext cx="4" cy="2"/>
            </a:xfrm>
            <a:custGeom>
              <a:avLst/>
              <a:gdLst>
                <a:gd name="T0" fmla="*/ 0 w 4"/>
                <a:gd name="T1" fmla="*/ 3 h 3"/>
                <a:gd name="T2" fmla="*/ 3 w 4"/>
                <a:gd name="T3" fmla="*/ 1 h 3"/>
                <a:gd name="T4" fmla="*/ 0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1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584"/>
            <p:cNvSpPr>
              <a:spLocks/>
            </p:cNvSpPr>
            <p:nvPr/>
          </p:nvSpPr>
          <p:spPr bwMode="auto">
            <a:xfrm>
              <a:off x="4620" y="2927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585"/>
            <p:cNvSpPr>
              <a:spLocks/>
            </p:cNvSpPr>
            <p:nvPr/>
          </p:nvSpPr>
          <p:spPr bwMode="auto">
            <a:xfrm>
              <a:off x="4608" y="2927"/>
              <a:ext cx="9" cy="4"/>
            </a:xfrm>
            <a:custGeom>
              <a:avLst/>
              <a:gdLst>
                <a:gd name="T0" fmla="*/ 0 w 12"/>
                <a:gd name="T1" fmla="*/ 3 h 5"/>
                <a:gd name="T2" fmla="*/ 1 w 12"/>
                <a:gd name="T3" fmla="*/ 5 h 5"/>
                <a:gd name="T4" fmla="*/ 12 w 12"/>
                <a:gd name="T5" fmla="*/ 0 h 5"/>
                <a:gd name="T6" fmla="*/ 4 w 12"/>
                <a:gd name="T7" fmla="*/ 3 h 5"/>
                <a:gd name="T8" fmla="*/ 4 w 12"/>
                <a:gd name="T9" fmla="*/ 2 h 5"/>
                <a:gd name="T10" fmla="*/ 0 w 12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1" y="4"/>
                    <a:pt x="4" y="3"/>
                    <a:pt x="1" y="5"/>
                  </a:cubicBezTo>
                  <a:cubicBezTo>
                    <a:pt x="5" y="4"/>
                    <a:pt x="8" y="2"/>
                    <a:pt x="12" y="0"/>
                  </a:cubicBezTo>
                  <a:cubicBezTo>
                    <a:pt x="12" y="0"/>
                    <a:pt x="6" y="3"/>
                    <a:pt x="4" y="3"/>
                  </a:cubicBezTo>
                  <a:cubicBezTo>
                    <a:pt x="8" y="1"/>
                    <a:pt x="3" y="2"/>
                    <a:pt x="4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586"/>
            <p:cNvSpPr>
              <a:spLocks/>
            </p:cNvSpPr>
            <p:nvPr/>
          </p:nvSpPr>
          <p:spPr bwMode="auto">
            <a:xfrm>
              <a:off x="4606" y="2914"/>
              <a:ext cx="20" cy="15"/>
            </a:xfrm>
            <a:custGeom>
              <a:avLst/>
              <a:gdLst>
                <a:gd name="T0" fmla="*/ 15 w 24"/>
                <a:gd name="T1" fmla="*/ 13 h 19"/>
                <a:gd name="T2" fmla="*/ 13 w 24"/>
                <a:gd name="T3" fmla="*/ 13 h 19"/>
                <a:gd name="T4" fmla="*/ 16 w 24"/>
                <a:gd name="T5" fmla="*/ 12 h 19"/>
                <a:gd name="T6" fmla="*/ 18 w 24"/>
                <a:gd name="T7" fmla="*/ 11 h 19"/>
                <a:gd name="T8" fmla="*/ 16 w 24"/>
                <a:gd name="T9" fmla="*/ 12 h 19"/>
                <a:gd name="T10" fmla="*/ 14 w 24"/>
                <a:gd name="T11" fmla="*/ 11 h 19"/>
                <a:gd name="T12" fmla="*/ 9 w 24"/>
                <a:gd name="T13" fmla="*/ 12 h 19"/>
                <a:gd name="T14" fmla="*/ 17 w 24"/>
                <a:gd name="T15" fmla="*/ 9 h 19"/>
                <a:gd name="T16" fmla="*/ 6 w 24"/>
                <a:gd name="T17" fmla="*/ 11 h 19"/>
                <a:gd name="T18" fmla="*/ 10 w 24"/>
                <a:gd name="T19" fmla="*/ 9 h 19"/>
                <a:gd name="T20" fmla="*/ 10 w 24"/>
                <a:gd name="T21" fmla="*/ 9 h 19"/>
                <a:gd name="T22" fmla="*/ 10 w 24"/>
                <a:gd name="T23" fmla="*/ 8 h 19"/>
                <a:gd name="T24" fmla="*/ 16 w 24"/>
                <a:gd name="T25" fmla="*/ 8 h 19"/>
                <a:gd name="T26" fmla="*/ 15 w 24"/>
                <a:gd name="T27" fmla="*/ 7 h 19"/>
                <a:gd name="T28" fmla="*/ 17 w 24"/>
                <a:gd name="T29" fmla="*/ 6 h 19"/>
                <a:gd name="T30" fmla="*/ 13 w 24"/>
                <a:gd name="T31" fmla="*/ 4 h 19"/>
                <a:gd name="T32" fmla="*/ 17 w 24"/>
                <a:gd name="T33" fmla="*/ 4 h 19"/>
                <a:gd name="T34" fmla="*/ 7 w 24"/>
                <a:gd name="T35" fmla="*/ 4 h 19"/>
                <a:gd name="T36" fmla="*/ 8 w 24"/>
                <a:gd name="T37" fmla="*/ 3 h 19"/>
                <a:gd name="T38" fmla="*/ 14 w 24"/>
                <a:gd name="T39" fmla="*/ 4 h 19"/>
                <a:gd name="T40" fmla="*/ 11 w 24"/>
                <a:gd name="T41" fmla="*/ 3 h 19"/>
                <a:gd name="T42" fmla="*/ 17 w 24"/>
                <a:gd name="T43" fmla="*/ 3 h 19"/>
                <a:gd name="T44" fmla="*/ 9 w 24"/>
                <a:gd name="T45" fmla="*/ 1 h 19"/>
                <a:gd name="T46" fmla="*/ 10 w 24"/>
                <a:gd name="T47" fmla="*/ 1 h 19"/>
                <a:gd name="T48" fmla="*/ 1 w 24"/>
                <a:gd name="T49" fmla="*/ 1 h 19"/>
                <a:gd name="T50" fmla="*/ 2 w 24"/>
                <a:gd name="T51" fmla="*/ 5 h 19"/>
                <a:gd name="T52" fmla="*/ 7 w 24"/>
                <a:gd name="T53" fmla="*/ 6 h 19"/>
                <a:gd name="T54" fmla="*/ 1 w 24"/>
                <a:gd name="T55" fmla="*/ 7 h 19"/>
                <a:gd name="T56" fmla="*/ 7 w 24"/>
                <a:gd name="T57" fmla="*/ 6 h 19"/>
                <a:gd name="T58" fmla="*/ 2 w 24"/>
                <a:gd name="T59" fmla="*/ 7 h 19"/>
                <a:gd name="T60" fmla="*/ 7 w 24"/>
                <a:gd name="T61" fmla="*/ 7 h 19"/>
                <a:gd name="T62" fmla="*/ 0 w 24"/>
                <a:gd name="T63" fmla="*/ 8 h 19"/>
                <a:gd name="T64" fmla="*/ 5 w 24"/>
                <a:gd name="T65" fmla="*/ 15 h 19"/>
                <a:gd name="T66" fmla="*/ 9 w 24"/>
                <a:gd name="T67" fmla="*/ 14 h 19"/>
                <a:gd name="T68" fmla="*/ 10 w 24"/>
                <a:gd name="T69" fmla="*/ 16 h 19"/>
                <a:gd name="T70" fmla="*/ 14 w 24"/>
                <a:gd name="T71" fmla="*/ 15 h 19"/>
                <a:gd name="T72" fmla="*/ 5 w 24"/>
                <a:gd name="T73" fmla="*/ 18 h 19"/>
                <a:gd name="T74" fmla="*/ 6 w 24"/>
                <a:gd name="T75" fmla="*/ 18 h 19"/>
                <a:gd name="T76" fmla="*/ 8 w 24"/>
                <a:gd name="T77" fmla="*/ 17 h 19"/>
                <a:gd name="T78" fmla="*/ 6 w 24"/>
                <a:gd name="T79" fmla="*/ 19 h 19"/>
                <a:gd name="T80" fmla="*/ 17 w 24"/>
                <a:gd name="T81" fmla="*/ 14 h 19"/>
                <a:gd name="T82" fmla="*/ 21 w 24"/>
                <a:gd name="T83" fmla="*/ 11 h 19"/>
                <a:gd name="T84" fmla="*/ 15 w 24"/>
                <a:gd name="T8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9">
                  <a:moveTo>
                    <a:pt x="15" y="13"/>
                  </a:moveTo>
                  <a:cubicBezTo>
                    <a:pt x="15" y="13"/>
                    <a:pt x="12" y="13"/>
                    <a:pt x="13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1" y="11"/>
                    <a:pt x="15" y="12"/>
                    <a:pt x="18" y="11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1"/>
                    <a:pt x="12" y="12"/>
                    <a:pt x="14" y="11"/>
                  </a:cubicBezTo>
                  <a:cubicBezTo>
                    <a:pt x="13" y="11"/>
                    <a:pt x="13" y="11"/>
                    <a:pt x="9" y="12"/>
                  </a:cubicBezTo>
                  <a:cubicBezTo>
                    <a:pt x="14" y="10"/>
                    <a:pt x="14" y="10"/>
                    <a:pt x="17" y="9"/>
                  </a:cubicBezTo>
                  <a:cubicBezTo>
                    <a:pt x="15" y="9"/>
                    <a:pt x="11" y="10"/>
                    <a:pt x="6" y="11"/>
                  </a:cubicBezTo>
                  <a:cubicBezTo>
                    <a:pt x="12" y="9"/>
                    <a:pt x="5" y="10"/>
                    <a:pt x="10" y="9"/>
                  </a:cubicBezTo>
                  <a:cubicBezTo>
                    <a:pt x="10" y="9"/>
                    <a:pt x="11" y="9"/>
                    <a:pt x="10" y="9"/>
                  </a:cubicBezTo>
                  <a:cubicBezTo>
                    <a:pt x="16" y="8"/>
                    <a:pt x="9" y="9"/>
                    <a:pt x="10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7"/>
                    <a:pt x="11" y="7"/>
                    <a:pt x="15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6"/>
                    <a:pt x="15" y="5"/>
                    <a:pt x="13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3" y="3"/>
                    <a:pt x="15" y="5"/>
                    <a:pt x="7" y="4"/>
                  </a:cubicBezTo>
                  <a:cubicBezTo>
                    <a:pt x="16" y="4"/>
                    <a:pt x="4" y="4"/>
                    <a:pt x="8" y="3"/>
                  </a:cubicBezTo>
                  <a:cubicBezTo>
                    <a:pt x="11" y="3"/>
                    <a:pt x="10" y="4"/>
                    <a:pt x="14" y="4"/>
                  </a:cubicBezTo>
                  <a:cubicBezTo>
                    <a:pt x="9" y="3"/>
                    <a:pt x="13" y="3"/>
                    <a:pt x="11" y="3"/>
                  </a:cubicBezTo>
                  <a:cubicBezTo>
                    <a:pt x="16" y="3"/>
                    <a:pt x="12" y="2"/>
                    <a:pt x="17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3" y="0"/>
                    <a:pt x="1" y="1"/>
                  </a:cubicBezTo>
                  <a:cubicBezTo>
                    <a:pt x="3" y="2"/>
                    <a:pt x="5" y="4"/>
                    <a:pt x="2" y="5"/>
                  </a:cubicBezTo>
                  <a:cubicBezTo>
                    <a:pt x="8" y="5"/>
                    <a:pt x="2" y="6"/>
                    <a:pt x="7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7"/>
                    <a:pt x="5" y="6"/>
                    <a:pt x="7" y="6"/>
                  </a:cubicBezTo>
                  <a:cubicBezTo>
                    <a:pt x="8" y="7"/>
                    <a:pt x="4" y="7"/>
                    <a:pt x="2" y="7"/>
                  </a:cubicBezTo>
                  <a:cubicBezTo>
                    <a:pt x="2" y="8"/>
                    <a:pt x="4" y="7"/>
                    <a:pt x="7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0"/>
                    <a:pt x="8" y="12"/>
                    <a:pt x="5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19" y="12"/>
                    <a:pt x="10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7" y="17"/>
                    <a:pt x="5" y="18"/>
                  </a:cubicBezTo>
                  <a:cubicBezTo>
                    <a:pt x="6" y="18"/>
                    <a:pt x="5" y="19"/>
                    <a:pt x="6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11" y="16"/>
                    <a:pt x="9" y="17"/>
                    <a:pt x="6" y="19"/>
                  </a:cubicBezTo>
                  <a:cubicBezTo>
                    <a:pt x="11" y="18"/>
                    <a:pt x="13" y="15"/>
                    <a:pt x="17" y="14"/>
                  </a:cubicBezTo>
                  <a:cubicBezTo>
                    <a:pt x="9" y="16"/>
                    <a:pt x="24" y="11"/>
                    <a:pt x="21" y="11"/>
                  </a:cubicBezTo>
                  <a:cubicBezTo>
                    <a:pt x="18" y="11"/>
                    <a:pt x="17" y="12"/>
                    <a:pt x="15" y="1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587"/>
            <p:cNvSpPr>
              <a:spLocks/>
            </p:cNvSpPr>
            <p:nvPr/>
          </p:nvSpPr>
          <p:spPr bwMode="auto">
            <a:xfrm>
              <a:off x="4608" y="2928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88"/>
            <p:cNvSpPr>
              <a:spLocks/>
            </p:cNvSpPr>
            <p:nvPr/>
          </p:nvSpPr>
          <p:spPr bwMode="auto">
            <a:xfrm>
              <a:off x="4613" y="2914"/>
              <a:ext cx="1" cy="0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589"/>
            <p:cNvSpPr>
              <a:spLocks noChangeArrowheads="1"/>
            </p:cNvSpPr>
            <p:nvPr/>
          </p:nvSpPr>
          <p:spPr bwMode="auto">
            <a:xfrm>
              <a:off x="4611" y="292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590"/>
            <p:cNvSpPr>
              <a:spLocks/>
            </p:cNvSpPr>
            <p:nvPr/>
          </p:nvSpPr>
          <p:spPr bwMode="auto">
            <a:xfrm>
              <a:off x="4618" y="29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591"/>
            <p:cNvSpPr>
              <a:spLocks/>
            </p:cNvSpPr>
            <p:nvPr/>
          </p:nvSpPr>
          <p:spPr bwMode="auto">
            <a:xfrm>
              <a:off x="4617" y="29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592"/>
            <p:cNvSpPr>
              <a:spLocks/>
            </p:cNvSpPr>
            <p:nvPr/>
          </p:nvSpPr>
          <p:spPr bwMode="auto">
            <a:xfrm>
              <a:off x="4621" y="29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593"/>
            <p:cNvSpPr>
              <a:spLocks/>
            </p:cNvSpPr>
            <p:nvPr/>
          </p:nvSpPr>
          <p:spPr bwMode="auto">
            <a:xfrm>
              <a:off x="4606" y="2885"/>
              <a:ext cx="22" cy="29"/>
            </a:xfrm>
            <a:custGeom>
              <a:avLst/>
              <a:gdLst>
                <a:gd name="T0" fmla="*/ 17 w 27"/>
                <a:gd name="T1" fmla="*/ 7 h 35"/>
                <a:gd name="T2" fmla="*/ 12 w 27"/>
                <a:gd name="T3" fmla="*/ 3 h 35"/>
                <a:gd name="T4" fmla="*/ 9 w 27"/>
                <a:gd name="T5" fmla="*/ 2 h 35"/>
                <a:gd name="T6" fmla="*/ 11 w 27"/>
                <a:gd name="T7" fmla="*/ 5 h 35"/>
                <a:gd name="T8" fmla="*/ 9 w 27"/>
                <a:gd name="T9" fmla="*/ 9 h 35"/>
                <a:gd name="T10" fmla="*/ 6 w 27"/>
                <a:gd name="T11" fmla="*/ 10 h 35"/>
                <a:gd name="T12" fmla="*/ 10 w 27"/>
                <a:gd name="T13" fmla="*/ 16 h 35"/>
                <a:gd name="T14" fmla="*/ 8 w 27"/>
                <a:gd name="T15" fmla="*/ 15 h 35"/>
                <a:gd name="T16" fmla="*/ 6 w 27"/>
                <a:gd name="T17" fmla="*/ 16 h 35"/>
                <a:gd name="T18" fmla="*/ 15 w 27"/>
                <a:gd name="T19" fmla="*/ 21 h 35"/>
                <a:gd name="T20" fmla="*/ 14 w 27"/>
                <a:gd name="T21" fmla="*/ 23 h 35"/>
                <a:gd name="T22" fmla="*/ 10 w 27"/>
                <a:gd name="T23" fmla="*/ 22 h 35"/>
                <a:gd name="T24" fmla="*/ 9 w 27"/>
                <a:gd name="T25" fmla="*/ 24 h 35"/>
                <a:gd name="T26" fmla="*/ 7 w 27"/>
                <a:gd name="T27" fmla="*/ 26 h 35"/>
                <a:gd name="T28" fmla="*/ 8 w 27"/>
                <a:gd name="T29" fmla="*/ 28 h 35"/>
                <a:gd name="T30" fmla="*/ 12 w 27"/>
                <a:gd name="T31" fmla="*/ 30 h 35"/>
                <a:gd name="T32" fmla="*/ 7 w 27"/>
                <a:gd name="T33" fmla="*/ 29 h 35"/>
                <a:gd name="T34" fmla="*/ 8 w 27"/>
                <a:gd name="T35" fmla="*/ 31 h 35"/>
                <a:gd name="T36" fmla="*/ 7 w 27"/>
                <a:gd name="T37" fmla="*/ 35 h 35"/>
                <a:gd name="T38" fmla="*/ 9 w 27"/>
                <a:gd name="T39" fmla="*/ 33 h 35"/>
                <a:gd name="T40" fmla="*/ 6 w 27"/>
                <a:gd name="T41" fmla="*/ 32 h 35"/>
                <a:gd name="T42" fmla="*/ 17 w 27"/>
                <a:gd name="T43" fmla="*/ 33 h 35"/>
                <a:gd name="T44" fmla="*/ 18 w 27"/>
                <a:gd name="T45" fmla="*/ 33 h 35"/>
                <a:gd name="T46" fmla="*/ 17 w 27"/>
                <a:gd name="T47" fmla="*/ 32 h 35"/>
                <a:gd name="T48" fmla="*/ 19 w 27"/>
                <a:gd name="T49" fmla="*/ 31 h 35"/>
                <a:gd name="T50" fmla="*/ 20 w 27"/>
                <a:gd name="T51" fmla="*/ 30 h 35"/>
                <a:gd name="T52" fmla="*/ 18 w 27"/>
                <a:gd name="T53" fmla="*/ 28 h 35"/>
                <a:gd name="T54" fmla="*/ 19 w 27"/>
                <a:gd name="T55" fmla="*/ 28 h 35"/>
                <a:gd name="T56" fmla="*/ 19 w 27"/>
                <a:gd name="T57" fmla="*/ 28 h 35"/>
                <a:gd name="T58" fmla="*/ 18 w 27"/>
                <a:gd name="T59" fmla="*/ 26 h 35"/>
                <a:gd name="T60" fmla="*/ 16 w 27"/>
                <a:gd name="T61" fmla="*/ 24 h 35"/>
                <a:gd name="T62" fmla="*/ 21 w 27"/>
                <a:gd name="T63" fmla="*/ 26 h 35"/>
                <a:gd name="T64" fmla="*/ 21 w 27"/>
                <a:gd name="T65" fmla="*/ 25 h 35"/>
                <a:gd name="T66" fmla="*/ 17 w 27"/>
                <a:gd name="T67" fmla="*/ 22 h 35"/>
                <a:gd name="T68" fmla="*/ 16 w 27"/>
                <a:gd name="T69" fmla="*/ 19 h 35"/>
                <a:gd name="T70" fmla="*/ 15 w 27"/>
                <a:gd name="T71" fmla="*/ 16 h 35"/>
                <a:gd name="T72" fmla="*/ 16 w 27"/>
                <a:gd name="T73" fmla="*/ 16 h 35"/>
                <a:gd name="T74" fmla="*/ 17 w 27"/>
                <a:gd name="T75" fmla="*/ 12 h 35"/>
                <a:gd name="T76" fmla="*/ 11 w 27"/>
                <a:gd name="T77" fmla="*/ 10 h 35"/>
                <a:gd name="T78" fmla="*/ 20 w 27"/>
                <a:gd name="T7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35">
                  <a:moveTo>
                    <a:pt x="22" y="12"/>
                  </a:moveTo>
                  <a:cubicBezTo>
                    <a:pt x="21" y="11"/>
                    <a:pt x="20" y="10"/>
                    <a:pt x="17" y="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8"/>
                    <a:pt x="16" y="5"/>
                    <a:pt x="12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6" y="7"/>
                    <a:pt x="11" y="2"/>
                    <a:pt x="9" y="2"/>
                  </a:cubicBezTo>
                  <a:cubicBezTo>
                    <a:pt x="10" y="3"/>
                    <a:pt x="16" y="8"/>
                    <a:pt x="14" y="8"/>
                  </a:cubicBezTo>
                  <a:cubicBezTo>
                    <a:pt x="14" y="8"/>
                    <a:pt x="13" y="6"/>
                    <a:pt x="11" y="5"/>
                  </a:cubicBezTo>
                  <a:cubicBezTo>
                    <a:pt x="10" y="6"/>
                    <a:pt x="16" y="10"/>
                    <a:pt x="16" y="10"/>
                  </a:cubicBezTo>
                  <a:cubicBezTo>
                    <a:pt x="1" y="0"/>
                    <a:pt x="19" y="14"/>
                    <a:pt x="9" y="9"/>
                  </a:cubicBezTo>
                  <a:cubicBezTo>
                    <a:pt x="10" y="10"/>
                    <a:pt x="8" y="10"/>
                    <a:pt x="11" y="12"/>
                  </a:cubicBezTo>
                  <a:cubicBezTo>
                    <a:pt x="7" y="10"/>
                    <a:pt x="10" y="12"/>
                    <a:pt x="6" y="10"/>
                  </a:cubicBezTo>
                  <a:cubicBezTo>
                    <a:pt x="15" y="15"/>
                    <a:pt x="1" y="9"/>
                    <a:pt x="12" y="16"/>
                  </a:cubicBezTo>
                  <a:cubicBezTo>
                    <a:pt x="9" y="15"/>
                    <a:pt x="13" y="16"/>
                    <a:pt x="10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6" y="14"/>
                    <a:pt x="13" y="18"/>
                    <a:pt x="8" y="15"/>
                  </a:cubicBezTo>
                  <a:cubicBezTo>
                    <a:pt x="7" y="16"/>
                    <a:pt x="11" y="17"/>
                    <a:pt x="14" y="19"/>
                  </a:cubicBezTo>
                  <a:cubicBezTo>
                    <a:pt x="12" y="19"/>
                    <a:pt x="11" y="18"/>
                    <a:pt x="6" y="16"/>
                  </a:cubicBezTo>
                  <a:cubicBezTo>
                    <a:pt x="11" y="19"/>
                    <a:pt x="8" y="18"/>
                    <a:pt x="11" y="20"/>
                  </a:cubicBezTo>
                  <a:cubicBezTo>
                    <a:pt x="11" y="20"/>
                    <a:pt x="13" y="20"/>
                    <a:pt x="15" y="21"/>
                  </a:cubicBezTo>
                  <a:cubicBezTo>
                    <a:pt x="13" y="22"/>
                    <a:pt x="18" y="24"/>
                    <a:pt x="19" y="25"/>
                  </a:cubicBezTo>
                  <a:cubicBezTo>
                    <a:pt x="13" y="23"/>
                    <a:pt x="19" y="24"/>
                    <a:pt x="14" y="23"/>
                  </a:cubicBezTo>
                  <a:cubicBezTo>
                    <a:pt x="12" y="21"/>
                    <a:pt x="12" y="21"/>
                    <a:pt x="8" y="18"/>
                  </a:cubicBezTo>
                  <a:cubicBezTo>
                    <a:pt x="7" y="19"/>
                    <a:pt x="8" y="20"/>
                    <a:pt x="10" y="22"/>
                  </a:cubicBezTo>
                  <a:cubicBezTo>
                    <a:pt x="9" y="22"/>
                    <a:pt x="7" y="21"/>
                    <a:pt x="6" y="21"/>
                  </a:cubicBezTo>
                  <a:cubicBezTo>
                    <a:pt x="3" y="21"/>
                    <a:pt x="12" y="25"/>
                    <a:pt x="9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10" y="25"/>
                    <a:pt x="4" y="24"/>
                    <a:pt x="7" y="26"/>
                  </a:cubicBezTo>
                  <a:cubicBezTo>
                    <a:pt x="8" y="26"/>
                    <a:pt x="9" y="26"/>
                    <a:pt x="10" y="27"/>
                  </a:cubicBezTo>
                  <a:cubicBezTo>
                    <a:pt x="2" y="24"/>
                    <a:pt x="14" y="29"/>
                    <a:pt x="8" y="28"/>
                  </a:cubicBezTo>
                  <a:cubicBezTo>
                    <a:pt x="14" y="29"/>
                    <a:pt x="16" y="31"/>
                    <a:pt x="17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5" y="30"/>
                    <a:pt x="6" y="28"/>
                    <a:pt x="4" y="27"/>
                  </a:cubicBezTo>
                  <a:cubicBezTo>
                    <a:pt x="6" y="28"/>
                    <a:pt x="3" y="28"/>
                    <a:pt x="7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9"/>
                    <a:pt x="13" y="31"/>
                    <a:pt x="8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2"/>
                    <a:pt x="0" y="33"/>
                    <a:pt x="7" y="35"/>
                  </a:cubicBezTo>
                  <a:cubicBezTo>
                    <a:pt x="9" y="35"/>
                    <a:pt x="16" y="35"/>
                    <a:pt x="18" y="35"/>
                  </a:cubicBezTo>
                  <a:cubicBezTo>
                    <a:pt x="15" y="35"/>
                    <a:pt x="11" y="34"/>
                    <a:pt x="9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3"/>
                    <a:pt x="8" y="32"/>
                    <a:pt x="6" y="32"/>
                  </a:cubicBezTo>
                  <a:cubicBezTo>
                    <a:pt x="3" y="31"/>
                    <a:pt x="10" y="32"/>
                    <a:pt x="7" y="31"/>
                  </a:cubicBezTo>
                  <a:cubicBezTo>
                    <a:pt x="12" y="32"/>
                    <a:pt x="13" y="33"/>
                    <a:pt x="17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7" y="33"/>
                    <a:pt x="16" y="33"/>
                    <a:pt x="18" y="33"/>
                  </a:cubicBezTo>
                  <a:cubicBezTo>
                    <a:pt x="12" y="31"/>
                    <a:pt x="21" y="33"/>
                    <a:pt x="18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4" y="31"/>
                    <a:pt x="15" y="31"/>
                    <a:pt x="14" y="31"/>
                  </a:cubicBezTo>
                  <a:cubicBezTo>
                    <a:pt x="18" y="31"/>
                    <a:pt x="17" y="31"/>
                    <a:pt x="19" y="31"/>
                  </a:cubicBezTo>
                  <a:cubicBezTo>
                    <a:pt x="17" y="30"/>
                    <a:pt x="12" y="29"/>
                    <a:pt x="12" y="29"/>
                  </a:cubicBezTo>
                  <a:cubicBezTo>
                    <a:pt x="17" y="30"/>
                    <a:pt x="15" y="29"/>
                    <a:pt x="20" y="30"/>
                  </a:cubicBezTo>
                  <a:cubicBezTo>
                    <a:pt x="14" y="28"/>
                    <a:pt x="18" y="29"/>
                    <a:pt x="15" y="28"/>
                  </a:cubicBezTo>
                  <a:cubicBezTo>
                    <a:pt x="14" y="27"/>
                    <a:pt x="15" y="27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8"/>
                    <a:pt x="16" y="27"/>
                    <a:pt x="19" y="28"/>
                  </a:cubicBezTo>
                  <a:cubicBezTo>
                    <a:pt x="20" y="28"/>
                    <a:pt x="20" y="28"/>
                    <a:pt x="21" y="29"/>
                  </a:cubicBezTo>
                  <a:cubicBezTo>
                    <a:pt x="22" y="29"/>
                    <a:pt x="13" y="25"/>
                    <a:pt x="18" y="26"/>
                  </a:cubicBezTo>
                  <a:cubicBezTo>
                    <a:pt x="16" y="25"/>
                    <a:pt x="16" y="25"/>
                    <a:pt x="10" y="23"/>
                  </a:cubicBezTo>
                  <a:cubicBezTo>
                    <a:pt x="12" y="23"/>
                    <a:pt x="17" y="25"/>
                    <a:pt x="16" y="24"/>
                  </a:cubicBezTo>
                  <a:cubicBezTo>
                    <a:pt x="11" y="22"/>
                    <a:pt x="18" y="25"/>
                    <a:pt x="15" y="23"/>
                  </a:cubicBezTo>
                  <a:cubicBezTo>
                    <a:pt x="20" y="25"/>
                    <a:pt x="16" y="24"/>
                    <a:pt x="21" y="26"/>
                  </a:cubicBezTo>
                  <a:cubicBezTo>
                    <a:pt x="23" y="26"/>
                    <a:pt x="17" y="23"/>
                    <a:pt x="18" y="23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16" y="22"/>
                    <a:pt x="20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2"/>
                    <a:pt x="18" y="21"/>
                    <a:pt x="21" y="23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2" y="22"/>
                    <a:pt x="17" y="18"/>
                    <a:pt x="12" y="15"/>
                  </a:cubicBezTo>
                  <a:cubicBezTo>
                    <a:pt x="12" y="15"/>
                    <a:pt x="13" y="15"/>
                    <a:pt x="15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21" y="19"/>
                    <a:pt x="16" y="16"/>
                  </a:cubicBezTo>
                  <a:cubicBezTo>
                    <a:pt x="15" y="14"/>
                    <a:pt x="19" y="17"/>
                    <a:pt x="20" y="18"/>
                  </a:cubicBezTo>
                  <a:cubicBezTo>
                    <a:pt x="14" y="13"/>
                    <a:pt x="26" y="19"/>
                    <a:pt x="17" y="12"/>
                  </a:cubicBezTo>
                  <a:cubicBezTo>
                    <a:pt x="16" y="13"/>
                    <a:pt x="14" y="12"/>
                    <a:pt x="14" y="13"/>
                  </a:cubicBezTo>
                  <a:cubicBezTo>
                    <a:pt x="13" y="12"/>
                    <a:pt x="11" y="10"/>
                    <a:pt x="11" y="10"/>
                  </a:cubicBezTo>
                  <a:cubicBezTo>
                    <a:pt x="11" y="9"/>
                    <a:pt x="15" y="11"/>
                    <a:pt x="13" y="10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7" y="18"/>
                    <a:pt x="12" y="7"/>
                    <a:pt x="22" y="1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594"/>
            <p:cNvSpPr>
              <a:spLocks/>
            </p:cNvSpPr>
            <p:nvPr/>
          </p:nvSpPr>
          <p:spPr bwMode="auto">
            <a:xfrm>
              <a:off x="4620" y="2900"/>
              <a:ext cx="3" cy="1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1 w 4"/>
                <a:gd name="T5" fmla="*/ 0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95"/>
            <p:cNvSpPr>
              <a:spLocks/>
            </p:cNvSpPr>
            <p:nvPr/>
          </p:nvSpPr>
          <p:spPr bwMode="auto">
            <a:xfrm>
              <a:off x="4620" y="28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596"/>
            <p:cNvSpPr>
              <a:spLocks/>
            </p:cNvSpPr>
            <p:nvPr/>
          </p:nvSpPr>
          <p:spPr bwMode="auto">
            <a:xfrm>
              <a:off x="4623" y="2892"/>
              <a:ext cx="2" cy="2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Rectangle 597"/>
            <p:cNvSpPr>
              <a:spLocks noChangeArrowheads="1"/>
            </p:cNvSpPr>
            <p:nvPr/>
          </p:nvSpPr>
          <p:spPr bwMode="auto">
            <a:xfrm>
              <a:off x="4622" y="289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598"/>
            <p:cNvSpPr>
              <a:spLocks/>
            </p:cNvSpPr>
            <p:nvPr/>
          </p:nvSpPr>
          <p:spPr bwMode="auto">
            <a:xfrm>
              <a:off x="4613" y="2873"/>
              <a:ext cx="14" cy="20"/>
            </a:xfrm>
            <a:custGeom>
              <a:avLst/>
              <a:gdLst>
                <a:gd name="T0" fmla="*/ 17 w 18"/>
                <a:gd name="T1" fmla="*/ 9 h 25"/>
                <a:gd name="T2" fmla="*/ 14 w 18"/>
                <a:gd name="T3" fmla="*/ 5 h 25"/>
                <a:gd name="T4" fmla="*/ 17 w 18"/>
                <a:gd name="T5" fmla="*/ 7 h 25"/>
                <a:gd name="T6" fmla="*/ 13 w 18"/>
                <a:gd name="T7" fmla="*/ 0 h 25"/>
                <a:gd name="T8" fmla="*/ 10 w 18"/>
                <a:gd name="T9" fmla="*/ 10 h 25"/>
                <a:gd name="T10" fmla="*/ 8 w 18"/>
                <a:gd name="T11" fmla="*/ 7 h 25"/>
                <a:gd name="T12" fmla="*/ 10 w 18"/>
                <a:gd name="T13" fmla="*/ 13 h 25"/>
                <a:gd name="T14" fmla="*/ 5 w 18"/>
                <a:gd name="T15" fmla="*/ 9 h 25"/>
                <a:gd name="T16" fmla="*/ 6 w 18"/>
                <a:gd name="T17" fmla="*/ 12 h 25"/>
                <a:gd name="T18" fmla="*/ 8 w 18"/>
                <a:gd name="T19" fmla="*/ 14 h 25"/>
                <a:gd name="T20" fmla="*/ 7 w 18"/>
                <a:gd name="T21" fmla="*/ 13 h 25"/>
                <a:gd name="T22" fmla="*/ 7 w 18"/>
                <a:gd name="T23" fmla="*/ 14 h 25"/>
                <a:gd name="T24" fmla="*/ 7 w 18"/>
                <a:gd name="T25" fmla="*/ 15 h 25"/>
                <a:gd name="T26" fmla="*/ 6 w 18"/>
                <a:gd name="T27" fmla="*/ 14 h 25"/>
                <a:gd name="T28" fmla="*/ 7 w 18"/>
                <a:gd name="T29" fmla="*/ 16 h 25"/>
                <a:gd name="T30" fmla="*/ 4 w 18"/>
                <a:gd name="T31" fmla="*/ 14 h 25"/>
                <a:gd name="T32" fmla="*/ 7 w 18"/>
                <a:gd name="T33" fmla="*/ 19 h 25"/>
                <a:gd name="T34" fmla="*/ 10 w 18"/>
                <a:gd name="T35" fmla="*/ 22 h 25"/>
                <a:gd name="T36" fmla="*/ 9 w 18"/>
                <a:gd name="T37" fmla="*/ 18 h 25"/>
                <a:gd name="T38" fmla="*/ 9 w 18"/>
                <a:gd name="T39" fmla="*/ 18 h 25"/>
                <a:gd name="T40" fmla="*/ 8 w 18"/>
                <a:gd name="T41" fmla="*/ 16 h 25"/>
                <a:gd name="T42" fmla="*/ 12 w 18"/>
                <a:gd name="T43" fmla="*/ 21 h 25"/>
                <a:gd name="T44" fmla="*/ 16 w 18"/>
                <a:gd name="T45" fmla="*/ 22 h 25"/>
                <a:gd name="T46" fmla="*/ 16 w 18"/>
                <a:gd name="T47" fmla="*/ 22 h 25"/>
                <a:gd name="T48" fmla="*/ 15 w 18"/>
                <a:gd name="T49" fmla="*/ 20 h 25"/>
                <a:gd name="T50" fmla="*/ 13 w 18"/>
                <a:gd name="T51" fmla="*/ 19 h 25"/>
                <a:gd name="T52" fmla="*/ 8 w 18"/>
                <a:gd name="T53" fmla="*/ 14 h 25"/>
                <a:gd name="T54" fmla="*/ 9 w 18"/>
                <a:gd name="T55" fmla="*/ 13 h 25"/>
                <a:gd name="T56" fmla="*/ 13 w 18"/>
                <a:gd name="T57" fmla="*/ 18 h 25"/>
                <a:gd name="T58" fmla="*/ 11 w 18"/>
                <a:gd name="T59" fmla="*/ 15 h 25"/>
                <a:gd name="T60" fmla="*/ 16 w 18"/>
                <a:gd name="T61" fmla="*/ 19 h 25"/>
                <a:gd name="T62" fmla="*/ 11 w 18"/>
                <a:gd name="T63" fmla="*/ 15 h 25"/>
                <a:gd name="T64" fmla="*/ 14 w 18"/>
                <a:gd name="T65" fmla="*/ 12 h 25"/>
                <a:gd name="T66" fmla="*/ 16 w 18"/>
                <a:gd name="T67" fmla="*/ 15 h 25"/>
                <a:gd name="T68" fmla="*/ 13 w 18"/>
                <a:gd name="T69" fmla="*/ 12 h 25"/>
                <a:gd name="T70" fmla="*/ 16 w 18"/>
                <a:gd name="T71" fmla="*/ 12 h 25"/>
                <a:gd name="T72" fmla="*/ 14 w 18"/>
                <a:gd name="T73" fmla="*/ 10 h 25"/>
                <a:gd name="T74" fmla="*/ 16 w 18"/>
                <a:gd name="T75" fmla="*/ 9 h 25"/>
                <a:gd name="T76" fmla="*/ 16 w 18"/>
                <a:gd name="T77" fmla="*/ 9 h 25"/>
                <a:gd name="T78" fmla="*/ 13 w 18"/>
                <a:gd name="T79" fmla="*/ 4 h 25"/>
                <a:gd name="T80" fmla="*/ 17 w 18"/>
                <a:gd name="T8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25">
                  <a:moveTo>
                    <a:pt x="17" y="9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6" y="7"/>
                    <a:pt x="15" y="4"/>
                    <a:pt x="17" y="7"/>
                  </a:cubicBezTo>
                  <a:cubicBezTo>
                    <a:pt x="14" y="3"/>
                    <a:pt x="18" y="6"/>
                    <a:pt x="13" y="0"/>
                  </a:cubicBezTo>
                  <a:cubicBezTo>
                    <a:pt x="13" y="4"/>
                    <a:pt x="7" y="3"/>
                    <a:pt x="10" y="1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1" y="13"/>
                    <a:pt x="1" y="4"/>
                    <a:pt x="10" y="13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3" y="8"/>
                    <a:pt x="11" y="16"/>
                    <a:pt x="6" y="12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9" y="16"/>
                    <a:pt x="9" y="16"/>
                    <a:pt x="7" y="15"/>
                  </a:cubicBezTo>
                  <a:cubicBezTo>
                    <a:pt x="5" y="14"/>
                    <a:pt x="7" y="15"/>
                    <a:pt x="6" y="14"/>
                  </a:cubicBezTo>
                  <a:cubicBezTo>
                    <a:pt x="4" y="13"/>
                    <a:pt x="8" y="16"/>
                    <a:pt x="7" y="16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6" y="16"/>
                    <a:pt x="0" y="13"/>
                    <a:pt x="7" y="19"/>
                  </a:cubicBezTo>
                  <a:cubicBezTo>
                    <a:pt x="9" y="20"/>
                    <a:pt x="10" y="21"/>
                    <a:pt x="10" y="22"/>
                  </a:cubicBezTo>
                  <a:cubicBezTo>
                    <a:pt x="13" y="23"/>
                    <a:pt x="11" y="21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2" y="12"/>
                    <a:pt x="11" y="20"/>
                    <a:pt x="8" y="16"/>
                  </a:cubicBezTo>
                  <a:cubicBezTo>
                    <a:pt x="11" y="19"/>
                    <a:pt x="11" y="19"/>
                    <a:pt x="12" y="21"/>
                  </a:cubicBezTo>
                  <a:cubicBezTo>
                    <a:pt x="18" y="25"/>
                    <a:pt x="9" y="16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6" y="21"/>
                    <a:pt x="15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0" y="15"/>
                    <a:pt x="8" y="14"/>
                  </a:cubicBezTo>
                  <a:cubicBezTo>
                    <a:pt x="11" y="17"/>
                    <a:pt x="7" y="12"/>
                    <a:pt x="9" y="13"/>
                  </a:cubicBezTo>
                  <a:cubicBezTo>
                    <a:pt x="12" y="16"/>
                    <a:pt x="11" y="16"/>
                    <a:pt x="13" y="1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4" y="18"/>
                    <a:pt x="16" y="19"/>
                  </a:cubicBezTo>
                  <a:cubicBezTo>
                    <a:pt x="14" y="17"/>
                    <a:pt x="14" y="18"/>
                    <a:pt x="11" y="15"/>
                  </a:cubicBezTo>
                  <a:cubicBezTo>
                    <a:pt x="15" y="18"/>
                    <a:pt x="15" y="16"/>
                    <a:pt x="14" y="12"/>
                  </a:cubicBezTo>
                  <a:cubicBezTo>
                    <a:pt x="14" y="13"/>
                    <a:pt x="16" y="15"/>
                    <a:pt x="16" y="15"/>
                  </a:cubicBezTo>
                  <a:cubicBezTo>
                    <a:pt x="16" y="16"/>
                    <a:pt x="15" y="14"/>
                    <a:pt x="13" y="12"/>
                  </a:cubicBezTo>
                  <a:cubicBezTo>
                    <a:pt x="12" y="10"/>
                    <a:pt x="14" y="10"/>
                    <a:pt x="16" y="12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1" y="6"/>
                    <a:pt x="17" y="12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3"/>
                    <a:pt x="13" y="4"/>
                  </a:cubicBezTo>
                  <a:cubicBezTo>
                    <a:pt x="15" y="7"/>
                    <a:pt x="15" y="6"/>
                    <a:pt x="1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599"/>
            <p:cNvSpPr>
              <a:spLocks/>
            </p:cNvSpPr>
            <p:nvPr/>
          </p:nvSpPr>
          <p:spPr bwMode="auto">
            <a:xfrm>
              <a:off x="4622" y="2872"/>
              <a:ext cx="5" cy="6"/>
            </a:xfrm>
            <a:custGeom>
              <a:avLst/>
              <a:gdLst>
                <a:gd name="T0" fmla="*/ 3 w 6"/>
                <a:gd name="T1" fmla="*/ 3 h 7"/>
                <a:gd name="T2" fmla="*/ 5 w 6"/>
                <a:gd name="T3" fmla="*/ 6 h 7"/>
                <a:gd name="T4" fmla="*/ 1 w 6"/>
                <a:gd name="T5" fmla="*/ 0 h 7"/>
                <a:gd name="T6" fmla="*/ 2 w 6"/>
                <a:gd name="T7" fmla="*/ 2 h 7"/>
                <a:gd name="T8" fmla="*/ 3 w 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3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3" y="2"/>
                    <a:pt x="1" y="0"/>
                  </a:cubicBezTo>
                  <a:cubicBezTo>
                    <a:pt x="2" y="1"/>
                    <a:pt x="0" y="0"/>
                    <a:pt x="2" y="2"/>
                  </a:cubicBezTo>
                  <a:cubicBezTo>
                    <a:pt x="2" y="2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600"/>
            <p:cNvSpPr>
              <a:spLocks/>
            </p:cNvSpPr>
            <p:nvPr/>
          </p:nvSpPr>
          <p:spPr bwMode="auto">
            <a:xfrm>
              <a:off x="4622" y="2863"/>
              <a:ext cx="10" cy="15"/>
            </a:xfrm>
            <a:custGeom>
              <a:avLst/>
              <a:gdLst>
                <a:gd name="T0" fmla="*/ 7 w 12"/>
                <a:gd name="T1" fmla="*/ 9 h 19"/>
                <a:gd name="T2" fmla="*/ 5 w 12"/>
                <a:gd name="T3" fmla="*/ 6 h 19"/>
                <a:gd name="T4" fmla="*/ 2 w 12"/>
                <a:gd name="T5" fmla="*/ 8 h 19"/>
                <a:gd name="T6" fmla="*/ 5 w 12"/>
                <a:gd name="T7" fmla="*/ 13 h 19"/>
                <a:gd name="T8" fmla="*/ 2 w 12"/>
                <a:gd name="T9" fmla="*/ 10 h 19"/>
                <a:gd name="T10" fmla="*/ 5 w 12"/>
                <a:gd name="T11" fmla="*/ 15 h 19"/>
                <a:gd name="T12" fmla="*/ 4 w 12"/>
                <a:gd name="T13" fmla="*/ 13 h 19"/>
                <a:gd name="T14" fmla="*/ 5 w 12"/>
                <a:gd name="T15" fmla="*/ 15 h 19"/>
                <a:gd name="T16" fmla="*/ 5 w 12"/>
                <a:gd name="T17" fmla="*/ 14 h 19"/>
                <a:gd name="T18" fmla="*/ 7 w 12"/>
                <a:gd name="T19" fmla="*/ 16 h 19"/>
                <a:gd name="T20" fmla="*/ 4 w 12"/>
                <a:gd name="T21" fmla="*/ 10 h 19"/>
                <a:gd name="T22" fmla="*/ 8 w 12"/>
                <a:gd name="T23" fmla="*/ 15 h 19"/>
                <a:gd name="T24" fmla="*/ 10 w 12"/>
                <a:gd name="T25" fmla="*/ 16 h 19"/>
                <a:gd name="T26" fmla="*/ 9 w 12"/>
                <a:gd name="T27" fmla="*/ 14 h 19"/>
                <a:gd name="T28" fmla="*/ 6 w 12"/>
                <a:gd name="T29" fmla="*/ 11 h 19"/>
                <a:gd name="T30" fmla="*/ 10 w 12"/>
                <a:gd name="T31" fmla="*/ 15 h 19"/>
                <a:gd name="T32" fmla="*/ 11 w 12"/>
                <a:gd name="T33" fmla="*/ 11 h 19"/>
                <a:gd name="T34" fmla="*/ 7 w 12"/>
                <a:gd name="T35" fmla="*/ 5 h 19"/>
                <a:gd name="T36" fmla="*/ 10 w 12"/>
                <a:gd name="T37" fmla="*/ 10 h 19"/>
                <a:gd name="T38" fmla="*/ 11 w 12"/>
                <a:gd name="T39" fmla="*/ 10 h 19"/>
                <a:gd name="T40" fmla="*/ 6 w 12"/>
                <a:gd name="T41" fmla="*/ 2 h 19"/>
                <a:gd name="T42" fmla="*/ 7 w 12"/>
                <a:gd name="T4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19">
                  <a:moveTo>
                    <a:pt x="7" y="9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8"/>
                    <a:pt x="4" y="10"/>
                    <a:pt x="2" y="8"/>
                  </a:cubicBezTo>
                  <a:cubicBezTo>
                    <a:pt x="1" y="7"/>
                    <a:pt x="5" y="12"/>
                    <a:pt x="5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13"/>
                    <a:pt x="0" y="10"/>
                    <a:pt x="5" y="15"/>
                  </a:cubicBezTo>
                  <a:cubicBezTo>
                    <a:pt x="5" y="15"/>
                    <a:pt x="3" y="12"/>
                    <a:pt x="4" y="13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0" y="19"/>
                    <a:pt x="2" y="9"/>
                    <a:pt x="4" y="10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8" y="13"/>
                    <a:pt x="10" y="16"/>
                  </a:cubicBezTo>
                  <a:cubicBezTo>
                    <a:pt x="10" y="16"/>
                    <a:pt x="8" y="13"/>
                    <a:pt x="9" y="14"/>
                  </a:cubicBezTo>
                  <a:cubicBezTo>
                    <a:pt x="9" y="14"/>
                    <a:pt x="7" y="12"/>
                    <a:pt x="6" y="11"/>
                  </a:cubicBezTo>
                  <a:cubicBezTo>
                    <a:pt x="4" y="7"/>
                    <a:pt x="8" y="14"/>
                    <a:pt x="10" y="15"/>
                  </a:cubicBezTo>
                  <a:cubicBezTo>
                    <a:pt x="8" y="12"/>
                    <a:pt x="8" y="8"/>
                    <a:pt x="11" y="11"/>
                  </a:cubicBezTo>
                  <a:cubicBezTo>
                    <a:pt x="9" y="9"/>
                    <a:pt x="7" y="5"/>
                    <a:pt x="7" y="5"/>
                  </a:cubicBezTo>
                  <a:cubicBezTo>
                    <a:pt x="9" y="7"/>
                    <a:pt x="9" y="8"/>
                    <a:pt x="10" y="10"/>
                  </a:cubicBezTo>
                  <a:cubicBezTo>
                    <a:pt x="11" y="10"/>
                    <a:pt x="12" y="11"/>
                    <a:pt x="11" y="10"/>
                  </a:cubicBezTo>
                  <a:cubicBezTo>
                    <a:pt x="9" y="8"/>
                    <a:pt x="7" y="4"/>
                    <a:pt x="6" y="2"/>
                  </a:cubicBezTo>
                  <a:cubicBezTo>
                    <a:pt x="3" y="0"/>
                    <a:pt x="9" y="9"/>
                    <a:pt x="7" y="9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601"/>
            <p:cNvSpPr>
              <a:spLocks/>
            </p:cNvSpPr>
            <p:nvPr/>
          </p:nvSpPr>
          <p:spPr bwMode="auto">
            <a:xfrm>
              <a:off x="4626" y="286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59" name="Group 604"/>
          <p:cNvGrpSpPr>
            <a:grpSpLocks noChangeAspect="1"/>
          </p:cNvGrpSpPr>
          <p:nvPr/>
        </p:nvGrpSpPr>
        <p:grpSpPr bwMode="auto">
          <a:xfrm>
            <a:off x="4691856" y="3052763"/>
            <a:ext cx="1477963" cy="2117725"/>
            <a:chOff x="3323" y="1923"/>
            <a:chExt cx="931" cy="1334"/>
          </a:xfrm>
        </p:grpSpPr>
        <p:grpSp>
          <p:nvGrpSpPr>
            <p:cNvPr id="660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1517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0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1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2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3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4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5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6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1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1317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2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1117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3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917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664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717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665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0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1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4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5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7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8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0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1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5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6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8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9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0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1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2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3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4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5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6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17" name="Group 1664"/>
          <p:cNvGrpSpPr>
            <a:grpSpLocks noChangeAspect="1"/>
          </p:cNvGrpSpPr>
          <p:nvPr/>
        </p:nvGrpSpPr>
        <p:grpSpPr bwMode="auto">
          <a:xfrm>
            <a:off x="2464594" y="3054350"/>
            <a:ext cx="2152649" cy="2117725"/>
            <a:chOff x="1920" y="1924"/>
            <a:chExt cx="1356" cy="1334"/>
          </a:xfrm>
        </p:grpSpPr>
        <p:grpSp>
          <p:nvGrpSpPr>
            <p:cNvPr id="1718" name="Group 1865"/>
            <p:cNvGrpSpPr>
              <a:grpSpLocks/>
            </p:cNvGrpSpPr>
            <p:nvPr/>
          </p:nvGrpSpPr>
          <p:grpSpPr bwMode="auto">
            <a:xfrm>
              <a:off x="2220" y="3045"/>
              <a:ext cx="919" cy="213"/>
              <a:chOff x="2220" y="3045"/>
              <a:chExt cx="919" cy="213"/>
            </a:xfrm>
          </p:grpSpPr>
          <p:sp>
            <p:nvSpPr>
              <p:cNvPr id="2164" name="Freeform 1665"/>
              <p:cNvSpPr>
                <a:spLocks/>
              </p:cNvSpPr>
              <p:nvPr/>
            </p:nvSpPr>
            <p:spPr bwMode="auto">
              <a:xfrm>
                <a:off x="2220" y="3045"/>
                <a:ext cx="919" cy="213"/>
              </a:xfrm>
              <a:custGeom>
                <a:avLst/>
                <a:gdLst>
                  <a:gd name="T0" fmla="*/ 42 w 1018"/>
                  <a:gd name="T1" fmla="*/ 68 h 236"/>
                  <a:gd name="T2" fmla="*/ 21 w 1018"/>
                  <a:gd name="T3" fmla="*/ 142 h 236"/>
                  <a:gd name="T4" fmla="*/ 0 w 1018"/>
                  <a:gd name="T5" fmla="*/ 223 h 236"/>
                  <a:gd name="T6" fmla="*/ 290 w 1018"/>
                  <a:gd name="T7" fmla="*/ 223 h 236"/>
                  <a:gd name="T8" fmla="*/ 798 w 1018"/>
                  <a:gd name="T9" fmla="*/ 226 h 236"/>
                  <a:gd name="T10" fmla="*/ 1018 w 1018"/>
                  <a:gd name="T11" fmla="*/ 229 h 236"/>
                  <a:gd name="T12" fmla="*/ 1001 w 1018"/>
                  <a:gd name="T13" fmla="*/ 172 h 236"/>
                  <a:gd name="T14" fmla="*/ 992 w 1018"/>
                  <a:gd name="T15" fmla="*/ 123 h 236"/>
                  <a:gd name="T16" fmla="*/ 945 w 1018"/>
                  <a:gd name="T17" fmla="*/ 25 h 236"/>
                  <a:gd name="T18" fmla="*/ 793 w 1018"/>
                  <a:gd name="T19" fmla="*/ 39 h 236"/>
                  <a:gd name="T20" fmla="*/ 584 w 1018"/>
                  <a:gd name="T21" fmla="*/ 29 h 236"/>
                  <a:gd name="T22" fmla="*/ 162 w 1018"/>
                  <a:gd name="T23" fmla="*/ 6 h 236"/>
                  <a:gd name="T24" fmla="*/ 45 w 1018"/>
                  <a:gd name="T25" fmla="*/ 7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8" h="236">
                    <a:moveTo>
                      <a:pt x="42" y="68"/>
                    </a:moveTo>
                    <a:cubicBezTo>
                      <a:pt x="38" y="89"/>
                      <a:pt x="32" y="119"/>
                      <a:pt x="21" y="142"/>
                    </a:cubicBezTo>
                    <a:cubicBezTo>
                      <a:pt x="16" y="153"/>
                      <a:pt x="1" y="222"/>
                      <a:pt x="0" y="223"/>
                    </a:cubicBezTo>
                    <a:cubicBezTo>
                      <a:pt x="89" y="236"/>
                      <a:pt x="193" y="223"/>
                      <a:pt x="290" y="223"/>
                    </a:cubicBezTo>
                    <a:cubicBezTo>
                      <a:pt x="460" y="223"/>
                      <a:pt x="628" y="226"/>
                      <a:pt x="798" y="226"/>
                    </a:cubicBezTo>
                    <a:cubicBezTo>
                      <a:pt x="868" y="226"/>
                      <a:pt x="949" y="233"/>
                      <a:pt x="1018" y="229"/>
                    </a:cubicBezTo>
                    <a:cubicBezTo>
                      <a:pt x="1017" y="218"/>
                      <a:pt x="1004" y="184"/>
                      <a:pt x="1001" y="172"/>
                    </a:cubicBezTo>
                    <a:cubicBezTo>
                      <a:pt x="998" y="156"/>
                      <a:pt x="995" y="139"/>
                      <a:pt x="992" y="123"/>
                    </a:cubicBezTo>
                    <a:cubicBezTo>
                      <a:pt x="985" y="87"/>
                      <a:pt x="999" y="20"/>
                      <a:pt x="945" y="25"/>
                    </a:cubicBezTo>
                    <a:cubicBezTo>
                      <a:pt x="895" y="30"/>
                      <a:pt x="844" y="38"/>
                      <a:pt x="793" y="39"/>
                    </a:cubicBezTo>
                    <a:cubicBezTo>
                      <a:pt x="723" y="39"/>
                      <a:pt x="654" y="32"/>
                      <a:pt x="584" y="29"/>
                    </a:cubicBezTo>
                    <a:cubicBezTo>
                      <a:pt x="443" y="25"/>
                      <a:pt x="303" y="11"/>
                      <a:pt x="162" y="6"/>
                    </a:cubicBezTo>
                    <a:cubicBezTo>
                      <a:pt x="124" y="5"/>
                      <a:pt x="81" y="0"/>
                      <a:pt x="45" y="7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1666"/>
              <p:cNvSpPr>
                <a:spLocks/>
              </p:cNvSpPr>
              <p:nvPr/>
            </p:nvSpPr>
            <p:spPr bwMode="auto">
              <a:xfrm>
                <a:off x="3117" y="319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0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6" name="Freeform 1667"/>
              <p:cNvSpPr>
                <a:spLocks/>
              </p:cNvSpPr>
              <p:nvPr/>
            </p:nvSpPr>
            <p:spPr bwMode="auto">
              <a:xfrm>
                <a:off x="3104" y="3183"/>
                <a:ext cx="14" cy="14"/>
              </a:xfrm>
              <a:custGeom>
                <a:avLst/>
                <a:gdLst>
                  <a:gd name="T0" fmla="*/ 6 w 16"/>
                  <a:gd name="T1" fmla="*/ 0 h 16"/>
                  <a:gd name="T2" fmla="*/ 1 w 16"/>
                  <a:gd name="T3" fmla="*/ 1 h 16"/>
                  <a:gd name="T4" fmla="*/ 7 w 16"/>
                  <a:gd name="T5" fmla="*/ 16 h 16"/>
                  <a:gd name="T6" fmla="*/ 15 w 16"/>
                  <a:gd name="T7" fmla="*/ 7 h 16"/>
                  <a:gd name="T8" fmla="*/ 8 w 16"/>
                  <a:gd name="T9" fmla="*/ 10 h 16"/>
                  <a:gd name="T10" fmla="*/ 13 w 16"/>
                  <a:gd name="T11" fmla="*/ 4 h 16"/>
                  <a:gd name="T12" fmla="*/ 6 w 16"/>
                  <a:gd name="T13" fmla="*/ 5 h 16"/>
                  <a:gd name="T14" fmla="*/ 6 w 16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6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10" y="15"/>
                      <a:pt x="16" y="11"/>
                      <a:pt x="15" y="7"/>
                    </a:cubicBezTo>
                    <a:cubicBezTo>
                      <a:pt x="13" y="7"/>
                      <a:pt x="10" y="11"/>
                      <a:pt x="8" y="10"/>
                    </a:cubicBezTo>
                    <a:cubicBezTo>
                      <a:pt x="9" y="7"/>
                      <a:pt x="12" y="7"/>
                      <a:pt x="13" y="4"/>
                    </a:cubicBezTo>
                    <a:cubicBezTo>
                      <a:pt x="9" y="0"/>
                      <a:pt x="10" y="6"/>
                      <a:pt x="6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1668"/>
              <p:cNvSpPr>
                <a:spLocks/>
              </p:cNvSpPr>
              <p:nvPr/>
            </p:nvSpPr>
            <p:spPr bwMode="auto">
              <a:xfrm>
                <a:off x="3102" y="3187"/>
                <a:ext cx="3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0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Freeform 1669"/>
              <p:cNvSpPr>
                <a:spLocks/>
              </p:cNvSpPr>
              <p:nvPr/>
            </p:nvSpPr>
            <p:spPr bwMode="auto">
              <a:xfrm>
                <a:off x="3098" y="3189"/>
                <a:ext cx="4" cy="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1670"/>
              <p:cNvSpPr>
                <a:spLocks/>
              </p:cNvSpPr>
              <p:nvPr/>
            </p:nvSpPr>
            <p:spPr bwMode="auto">
              <a:xfrm>
                <a:off x="3089" y="319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Freeform 1671"/>
              <p:cNvSpPr>
                <a:spLocks/>
              </p:cNvSpPr>
              <p:nvPr/>
            </p:nvSpPr>
            <p:spPr bwMode="auto">
              <a:xfrm>
                <a:off x="3085" y="3185"/>
                <a:ext cx="11" cy="11"/>
              </a:xfrm>
              <a:custGeom>
                <a:avLst/>
                <a:gdLst>
                  <a:gd name="T0" fmla="*/ 0 w 12"/>
                  <a:gd name="T1" fmla="*/ 10 h 12"/>
                  <a:gd name="T2" fmla="*/ 5 w 12"/>
                  <a:gd name="T3" fmla="*/ 10 h 12"/>
                  <a:gd name="T4" fmla="*/ 5 w 12"/>
                  <a:gd name="T5" fmla="*/ 9 h 12"/>
                  <a:gd name="T6" fmla="*/ 7 w 12"/>
                  <a:gd name="T7" fmla="*/ 4 h 12"/>
                  <a:gd name="T8" fmla="*/ 12 w 12"/>
                  <a:gd name="T9" fmla="*/ 4 h 12"/>
                  <a:gd name="T10" fmla="*/ 9 w 12"/>
                  <a:gd name="T11" fmla="*/ 0 h 12"/>
                  <a:gd name="T12" fmla="*/ 0 w 12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10"/>
                    </a:moveTo>
                    <a:cubicBezTo>
                      <a:pt x="2" y="12"/>
                      <a:pt x="3" y="11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7"/>
                      <a:pt x="5" y="2"/>
                      <a:pt x="7" y="4"/>
                    </a:cubicBezTo>
                    <a:cubicBezTo>
                      <a:pt x="10" y="3"/>
                      <a:pt x="10" y="7"/>
                      <a:pt x="12" y="4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1672"/>
              <p:cNvSpPr>
                <a:spLocks/>
              </p:cNvSpPr>
              <p:nvPr/>
            </p:nvSpPr>
            <p:spPr bwMode="auto">
              <a:xfrm>
                <a:off x="3090" y="319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1673"/>
              <p:cNvSpPr>
                <a:spLocks/>
              </p:cNvSpPr>
              <p:nvPr/>
            </p:nvSpPr>
            <p:spPr bwMode="auto">
              <a:xfrm>
                <a:off x="3096" y="319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1674"/>
              <p:cNvSpPr>
                <a:spLocks/>
              </p:cNvSpPr>
              <p:nvPr/>
            </p:nvSpPr>
            <p:spPr bwMode="auto">
              <a:xfrm>
                <a:off x="3072" y="3183"/>
                <a:ext cx="11" cy="12"/>
              </a:xfrm>
              <a:custGeom>
                <a:avLst/>
                <a:gdLst>
                  <a:gd name="T0" fmla="*/ 4 w 12"/>
                  <a:gd name="T1" fmla="*/ 12 h 13"/>
                  <a:gd name="T2" fmla="*/ 12 w 12"/>
                  <a:gd name="T3" fmla="*/ 8 h 13"/>
                  <a:gd name="T4" fmla="*/ 6 w 12"/>
                  <a:gd name="T5" fmla="*/ 0 h 13"/>
                  <a:gd name="T6" fmla="*/ 2 w 12"/>
                  <a:gd name="T7" fmla="*/ 2 h 13"/>
                  <a:gd name="T8" fmla="*/ 4 w 12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4" y="12"/>
                    </a:moveTo>
                    <a:cubicBezTo>
                      <a:pt x="5" y="6"/>
                      <a:pt x="12" y="13"/>
                      <a:pt x="12" y="8"/>
                    </a:cubicBezTo>
                    <a:cubicBezTo>
                      <a:pt x="8" y="8"/>
                      <a:pt x="5" y="3"/>
                      <a:pt x="6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2" y="9"/>
                      <a:pt x="4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1675"/>
              <p:cNvSpPr>
                <a:spLocks/>
              </p:cNvSpPr>
              <p:nvPr/>
            </p:nvSpPr>
            <p:spPr bwMode="auto">
              <a:xfrm>
                <a:off x="3068" y="31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Freeform 1676"/>
              <p:cNvSpPr>
                <a:spLocks/>
              </p:cNvSpPr>
              <p:nvPr/>
            </p:nvSpPr>
            <p:spPr bwMode="auto">
              <a:xfrm>
                <a:off x="3049" y="3176"/>
                <a:ext cx="21" cy="15"/>
              </a:xfrm>
              <a:custGeom>
                <a:avLst/>
                <a:gdLst>
                  <a:gd name="T0" fmla="*/ 0 w 24"/>
                  <a:gd name="T1" fmla="*/ 15 h 17"/>
                  <a:gd name="T2" fmla="*/ 10 w 24"/>
                  <a:gd name="T3" fmla="*/ 8 h 17"/>
                  <a:gd name="T4" fmla="*/ 7 w 24"/>
                  <a:gd name="T5" fmla="*/ 13 h 17"/>
                  <a:gd name="T6" fmla="*/ 16 w 24"/>
                  <a:gd name="T7" fmla="*/ 11 h 17"/>
                  <a:gd name="T8" fmla="*/ 12 w 24"/>
                  <a:gd name="T9" fmla="*/ 16 h 17"/>
                  <a:gd name="T10" fmla="*/ 20 w 24"/>
                  <a:gd name="T11" fmla="*/ 11 h 17"/>
                  <a:gd name="T12" fmla="*/ 24 w 24"/>
                  <a:gd name="T13" fmla="*/ 15 h 17"/>
                  <a:gd name="T14" fmla="*/ 23 w 24"/>
                  <a:gd name="T15" fmla="*/ 8 h 17"/>
                  <a:gd name="T16" fmla="*/ 19 w 24"/>
                  <a:gd name="T17" fmla="*/ 9 h 17"/>
                  <a:gd name="T18" fmla="*/ 21 w 24"/>
                  <a:gd name="T19" fmla="*/ 5 h 17"/>
                  <a:gd name="T20" fmla="*/ 8 w 24"/>
                  <a:gd name="T21" fmla="*/ 0 h 17"/>
                  <a:gd name="T22" fmla="*/ 0 w 24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9" y="10"/>
                      <a:pt x="10" y="12"/>
                      <a:pt x="7" y="13"/>
                    </a:cubicBezTo>
                    <a:cubicBezTo>
                      <a:pt x="12" y="14"/>
                      <a:pt x="12" y="10"/>
                      <a:pt x="16" y="11"/>
                    </a:cubicBezTo>
                    <a:cubicBezTo>
                      <a:pt x="17" y="17"/>
                      <a:pt x="9" y="11"/>
                      <a:pt x="12" y="16"/>
                    </a:cubicBezTo>
                    <a:cubicBezTo>
                      <a:pt x="14" y="16"/>
                      <a:pt x="18" y="16"/>
                      <a:pt x="20" y="11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6"/>
                      <a:pt x="20" y="14"/>
                      <a:pt x="19" y="9"/>
                    </a:cubicBezTo>
                    <a:cubicBezTo>
                      <a:pt x="18" y="6"/>
                      <a:pt x="20" y="5"/>
                      <a:pt x="21" y="5"/>
                    </a:cubicBezTo>
                    <a:cubicBezTo>
                      <a:pt x="18" y="6"/>
                      <a:pt x="14" y="0"/>
                      <a:pt x="8" y="0"/>
                    </a:cubicBezTo>
                    <a:cubicBezTo>
                      <a:pt x="2" y="1"/>
                      <a:pt x="4" y="12"/>
                      <a:pt x="0" y="1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Freeform 1677"/>
              <p:cNvSpPr>
                <a:spLocks/>
              </p:cNvSpPr>
              <p:nvPr/>
            </p:nvSpPr>
            <p:spPr bwMode="auto">
              <a:xfrm>
                <a:off x="3048" y="3180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0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1678"/>
              <p:cNvSpPr>
                <a:spLocks/>
              </p:cNvSpPr>
              <p:nvPr/>
            </p:nvSpPr>
            <p:spPr bwMode="auto">
              <a:xfrm>
                <a:off x="3027" y="3175"/>
                <a:ext cx="18" cy="16"/>
              </a:xfrm>
              <a:custGeom>
                <a:avLst/>
                <a:gdLst>
                  <a:gd name="T0" fmla="*/ 12 w 20"/>
                  <a:gd name="T1" fmla="*/ 17 h 18"/>
                  <a:gd name="T2" fmla="*/ 18 w 20"/>
                  <a:gd name="T3" fmla="*/ 13 h 18"/>
                  <a:gd name="T4" fmla="*/ 19 w 20"/>
                  <a:gd name="T5" fmla="*/ 16 h 18"/>
                  <a:gd name="T6" fmla="*/ 20 w 20"/>
                  <a:gd name="T7" fmla="*/ 11 h 18"/>
                  <a:gd name="T8" fmla="*/ 11 w 20"/>
                  <a:gd name="T9" fmla="*/ 14 h 18"/>
                  <a:gd name="T10" fmla="*/ 8 w 20"/>
                  <a:gd name="T11" fmla="*/ 5 h 18"/>
                  <a:gd name="T12" fmla="*/ 13 w 20"/>
                  <a:gd name="T13" fmla="*/ 7 h 18"/>
                  <a:gd name="T14" fmla="*/ 0 w 20"/>
                  <a:gd name="T15" fmla="*/ 8 h 18"/>
                  <a:gd name="T16" fmla="*/ 3 w 20"/>
                  <a:gd name="T17" fmla="*/ 10 h 18"/>
                  <a:gd name="T18" fmla="*/ 0 w 20"/>
                  <a:gd name="T19" fmla="*/ 12 h 18"/>
                  <a:gd name="T20" fmla="*/ 12 w 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8">
                    <a:moveTo>
                      <a:pt x="12" y="17"/>
                    </a:move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5"/>
                      <a:pt x="20" y="12"/>
                      <a:pt x="20" y="11"/>
                    </a:cubicBezTo>
                    <a:cubicBezTo>
                      <a:pt x="18" y="5"/>
                      <a:pt x="14" y="13"/>
                      <a:pt x="11" y="14"/>
                    </a:cubicBezTo>
                    <a:cubicBezTo>
                      <a:pt x="3" y="11"/>
                      <a:pt x="11" y="11"/>
                      <a:pt x="8" y="5"/>
                    </a:cubicBezTo>
                    <a:cubicBezTo>
                      <a:pt x="10" y="5"/>
                      <a:pt x="10" y="7"/>
                      <a:pt x="13" y="7"/>
                    </a:cubicBezTo>
                    <a:cubicBezTo>
                      <a:pt x="9" y="0"/>
                      <a:pt x="3" y="6"/>
                      <a:pt x="0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2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1679"/>
              <p:cNvSpPr>
                <a:spLocks/>
              </p:cNvSpPr>
              <p:nvPr/>
            </p:nvSpPr>
            <p:spPr bwMode="auto">
              <a:xfrm>
                <a:off x="3044" y="3189"/>
                <a:ext cx="3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1" y="2"/>
                      <a:pt x="1" y="3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1680"/>
              <p:cNvSpPr>
                <a:spLocks/>
              </p:cNvSpPr>
              <p:nvPr/>
            </p:nvSpPr>
            <p:spPr bwMode="auto">
              <a:xfrm>
                <a:off x="3025" y="318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1681"/>
              <p:cNvSpPr>
                <a:spLocks/>
              </p:cNvSpPr>
              <p:nvPr/>
            </p:nvSpPr>
            <p:spPr bwMode="auto">
              <a:xfrm>
                <a:off x="3025" y="318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Freeform 1682"/>
              <p:cNvSpPr>
                <a:spLocks/>
              </p:cNvSpPr>
              <p:nvPr/>
            </p:nvSpPr>
            <p:spPr bwMode="auto">
              <a:xfrm>
                <a:off x="2899" y="3175"/>
                <a:ext cx="124" cy="20"/>
              </a:xfrm>
              <a:custGeom>
                <a:avLst/>
                <a:gdLst>
                  <a:gd name="T0" fmla="*/ 1 w 138"/>
                  <a:gd name="T1" fmla="*/ 4 h 22"/>
                  <a:gd name="T2" fmla="*/ 6 w 138"/>
                  <a:gd name="T3" fmla="*/ 7 h 22"/>
                  <a:gd name="T4" fmla="*/ 0 w 138"/>
                  <a:gd name="T5" fmla="*/ 12 h 22"/>
                  <a:gd name="T6" fmla="*/ 1 w 138"/>
                  <a:gd name="T7" fmla="*/ 19 h 22"/>
                  <a:gd name="T8" fmla="*/ 12 w 138"/>
                  <a:gd name="T9" fmla="*/ 15 h 22"/>
                  <a:gd name="T10" fmla="*/ 13 w 138"/>
                  <a:gd name="T11" fmla="*/ 18 h 22"/>
                  <a:gd name="T12" fmla="*/ 32 w 138"/>
                  <a:gd name="T13" fmla="*/ 16 h 22"/>
                  <a:gd name="T14" fmla="*/ 47 w 138"/>
                  <a:gd name="T15" fmla="*/ 14 h 22"/>
                  <a:gd name="T16" fmla="*/ 104 w 138"/>
                  <a:gd name="T17" fmla="*/ 18 h 22"/>
                  <a:gd name="T18" fmla="*/ 107 w 138"/>
                  <a:gd name="T19" fmla="*/ 12 h 22"/>
                  <a:gd name="T20" fmla="*/ 111 w 138"/>
                  <a:gd name="T21" fmla="*/ 16 h 22"/>
                  <a:gd name="T22" fmla="*/ 108 w 138"/>
                  <a:gd name="T23" fmla="*/ 16 h 22"/>
                  <a:gd name="T24" fmla="*/ 124 w 138"/>
                  <a:gd name="T25" fmla="*/ 18 h 22"/>
                  <a:gd name="T26" fmla="*/ 124 w 138"/>
                  <a:gd name="T27" fmla="*/ 10 h 22"/>
                  <a:gd name="T28" fmla="*/ 132 w 138"/>
                  <a:gd name="T29" fmla="*/ 18 h 22"/>
                  <a:gd name="T30" fmla="*/ 137 w 138"/>
                  <a:gd name="T31" fmla="*/ 13 h 22"/>
                  <a:gd name="T32" fmla="*/ 131 w 138"/>
                  <a:gd name="T33" fmla="*/ 8 h 22"/>
                  <a:gd name="T34" fmla="*/ 136 w 138"/>
                  <a:gd name="T35" fmla="*/ 5 h 22"/>
                  <a:gd name="T36" fmla="*/ 99 w 138"/>
                  <a:gd name="T37" fmla="*/ 13 h 22"/>
                  <a:gd name="T38" fmla="*/ 100 w 138"/>
                  <a:gd name="T39" fmla="*/ 10 h 22"/>
                  <a:gd name="T40" fmla="*/ 78 w 138"/>
                  <a:gd name="T41" fmla="*/ 5 h 22"/>
                  <a:gd name="T42" fmla="*/ 69 w 138"/>
                  <a:gd name="T43" fmla="*/ 11 h 22"/>
                  <a:gd name="T44" fmla="*/ 64 w 138"/>
                  <a:gd name="T45" fmla="*/ 8 h 22"/>
                  <a:gd name="T46" fmla="*/ 64 w 138"/>
                  <a:gd name="T47" fmla="*/ 11 h 22"/>
                  <a:gd name="T48" fmla="*/ 57 w 138"/>
                  <a:gd name="T49" fmla="*/ 7 h 22"/>
                  <a:gd name="T50" fmla="*/ 55 w 138"/>
                  <a:gd name="T51" fmla="*/ 14 h 22"/>
                  <a:gd name="T52" fmla="*/ 42 w 138"/>
                  <a:gd name="T53" fmla="*/ 3 h 22"/>
                  <a:gd name="T54" fmla="*/ 44 w 138"/>
                  <a:gd name="T55" fmla="*/ 7 h 22"/>
                  <a:gd name="T56" fmla="*/ 41 w 138"/>
                  <a:gd name="T57" fmla="*/ 10 h 22"/>
                  <a:gd name="T58" fmla="*/ 38 w 138"/>
                  <a:gd name="T59" fmla="*/ 3 h 22"/>
                  <a:gd name="T60" fmla="*/ 27 w 138"/>
                  <a:gd name="T61" fmla="*/ 8 h 22"/>
                  <a:gd name="T62" fmla="*/ 29 w 138"/>
                  <a:gd name="T63" fmla="*/ 12 h 22"/>
                  <a:gd name="T64" fmla="*/ 14 w 138"/>
                  <a:gd name="T65" fmla="*/ 10 h 22"/>
                  <a:gd name="T66" fmla="*/ 21 w 138"/>
                  <a:gd name="T67" fmla="*/ 3 h 22"/>
                  <a:gd name="T68" fmla="*/ 16 w 138"/>
                  <a:gd name="T69" fmla="*/ 0 h 22"/>
                  <a:gd name="T70" fmla="*/ 7 w 138"/>
                  <a:gd name="T71" fmla="*/ 10 h 22"/>
                  <a:gd name="T72" fmla="*/ 1 w 138"/>
                  <a:gd name="T7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8" h="22">
                    <a:moveTo>
                      <a:pt x="1" y="4"/>
                    </a:moveTo>
                    <a:cubicBezTo>
                      <a:pt x="1" y="7"/>
                      <a:pt x="3" y="8"/>
                      <a:pt x="6" y="7"/>
                    </a:cubicBezTo>
                    <a:cubicBezTo>
                      <a:pt x="5" y="10"/>
                      <a:pt x="2" y="10"/>
                      <a:pt x="0" y="12"/>
                    </a:cubicBezTo>
                    <a:cubicBezTo>
                      <a:pt x="4" y="14"/>
                      <a:pt x="0" y="16"/>
                      <a:pt x="1" y="19"/>
                    </a:cubicBezTo>
                    <a:cubicBezTo>
                      <a:pt x="6" y="19"/>
                      <a:pt x="7" y="14"/>
                      <a:pt x="12" y="15"/>
                    </a:cubicBezTo>
                    <a:cubicBezTo>
                      <a:pt x="12" y="16"/>
                      <a:pt x="12" y="17"/>
                      <a:pt x="13" y="18"/>
                    </a:cubicBezTo>
                    <a:cubicBezTo>
                      <a:pt x="18" y="16"/>
                      <a:pt x="27" y="13"/>
                      <a:pt x="32" y="16"/>
                    </a:cubicBezTo>
                    <a:cubicBezTo>
                      <a:pt x="37" y="17"/>
                      <a:pt x="41" y="15"/>
                      <a:pt x="47" y="14"/>
                    </a:cubicBezTo>
                    <a:cubicBezTo>
                      <a:pt x="65" y="16"/>
                      <a:pt x="85" y="15"/>
                      <a:pt x="104" y="18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8" y="15"/>
                      <a:pt x="112" y="12"/>
                      <a:pt x="111" y="16"/>
                    </a:cubicBezTo>
                    <a:cubicBezTo>
                      <a:pt x="110" y="15"/>
                      <a:pt x="109" y="16"/>
                      <a:pt x="108" y="16"/>
                    </a:cubicBezTo>
                    <a:cubicBezTo>
                      <a:pt x="112" y="22"/>
                      <a:pt x="119" y="16"/>
                      <a:pt x="124" y="18"/>
                    </a:cubicBezTo>
                    <a:cubicBezTo>
                      <a:pt x="124" y="17"/>
                      <a:pt x="123" y="11"/>
                      <a:pt x="124" y="10"/>
                    </a:cubicBezTo>
                    <a:cubicBezTo>
                      <a:pt x="124" y="17"/>
                      <a:pt x="130" y="10"/>
                      <a:pt x="132" y="18"/>
                    </a:cubicBezTo>
                    <a:cubicBezTo>
                      <a:pt x="137" y="20"/>
                      <a:pt x="132" y="12"/>
                      <a:pt x="137" y="13"/>
                    </a:cubicBezTo>
                    <a:cubicBezTo>
                      <a:pt x="138" y="9"/>
                      <a:pt x="132" y="11"/>
                      <a:pt x="131" y="8"/>
                    </a:cubicBezTo>
                    <a:cubicBezTo>
                      <a:pt x="133" y="5"/>
                      <a:pt x="136" y="9"/>
                      <a:pt x="136" y="5"/>
                    </a:cubicBezTo>
                    <a:cubicBezTo>
                      <a:pt x="127" y="3"/>
                      <a:pt x="112" y="12"/>
                      <a:pt x="99" y="13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94" y="12"/>
                      <a:pt x="83" y="12"/>
                      <a:pt x="78" y="5"/>
                    </a:cubicBezTo>
                    <a:cubicBezTo>
                      <a:pt x="79" y="9"/>
                      <a:pt x="68" y="2"/>
                      <a:pt x="69" y="11"/>
                    </a:cubicBezTo>
                    <a:cubicBezTo>
                      <a:pt x="67" y="9"/>
                      <a:pt x="67" y="9"/>
                      <a:pt x="64" y="8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0" y="11"/>
                      <a:pt x="61" y="7"/>
                      <a:pt x="57" y="7"/>
                    </a:cubicBezTo>
                    <a:cubicBezTo>
                      <a:pt x="59" y="10"/>
                      <a:pt x="56" y="11"/>
                      <a:pt x="55" y="14"/>
                    </a:cubicBezTo>
                    <a:cubicBezTo>
                      <a:pt x="51" y="10"/>
                      <a:pt x="46" y="6"/>
                      <a:pt x="42" y="3"/>
                    </a:cubicBezTo>
                    <a:cubicBezTo>
                      <a:pt x="42" y="4"/>
                      <a:pt x="42" y="5"/>
                      <a:pt x="44" y="7"/>
                    </a:cubicBezTo>
                    <a:cubicBezTo>
                      <a:pt x="41" y="6"/>
                      <a:pt x="41" y="9"/>
                      <a:pt x="41" y="10"/>
                    </a:cubicBezTo>
                    <a:cubicBezTo>
                      <a:pt x="38" y="10"/>
                      <a:pt x="38" y="6"/>
                      <a:pt x="38" y="3"/>
                    </a:cubicBezTo>
                    <a:cubicBezTo>
                      <a:pt x="33" y="2"/>
                      <a:pt x="31" y="11"/>
                      <a:pt x="27" y="8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3"/>
                      <a:pt x="19" y="9"/>
                      <a:pt x="14" y="10"/>
                    </a:cubicBezTo>
                    <a:cubicBezTo>
                      <a:pt x="11" y="5"/>
                      <a:pt x="18" y="6"/>
                      <a:pt x="21" y="3"/>
                    </a:cubicBezTo>
                    <a:cubicBezTo>
                      <a:pt x="19" y="2"/>
                      <a:pt x="17" y="2"/>
                      <a:pt x="16" y="0"/>
                    </a:cubicBezTo>
                    <a:cubicBezTo>
                      <a:pt x="14" y="3"/>
                      <a:pt x="10" y="7"/>
                      <a:pt x="7" y="10"/>
                    </a:cubicBezTo>
                    <a:cubicBezTo>
                      <a:pt x="10" y="3"/>
                      <a:pt x="3" y="4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1683"/>
              <p:cNvSpPr>
                <a:spLocks/>
              </p:cNvSpPr>
              <p:nvPr/>
            </p:nvSpPr>
            <p:spPr bwMode="auto">
              <a:xfrm>
                <a:off x="2913" y="31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1684"/>
              <p:cNvSpPr>
                <a:spLocks/>
              </p:cNvSpPr>
              <p:nvPr/>
            </p:nvSpPr>
            <p:spPr bwMode="auto">
              <a:xfrm>
                <a:off x="2899" y="317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1685"/>
              <p:cNvSpPr>
                <a:spLocks/>
              </p:cNvSpPr>
              <p:nvPr/>
            </p:nvSpPr>
            <p:spPr bwMode="auto">
              <a:xfrm>
                <a:off x="2927" y="318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1686"/>
              <p:cNvSpPr>
                <a:spLocks/>
              </p:cNvSpPr>
              <p:nvPr/>
            </p:nvSpPr>
            <p:spPr bwMode="auto">
              <a:xfrm>
                <a:off x="2932" y="3174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w 5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1687"/>
              <p:cNvSpPr>
                <a:spLocks/>
              </p:cNvSpPr>
              <p:nvPr/>
            </p:nvSpPr>
            <p:spPr bwMode="auto">
              <a:xfrm>
                <a:off x="2962" y="3176"/>
                <a:ext cx="3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0 h 3"/>
                  <a:gd name="T4" fmla="*/ 1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2" y="2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Freeform 1688"/>
              <p:cNvSpPr>
                <a:spLocks/>
              </p:cNvSpPr>
              <p:nvPr/>
            </p:nvSpPr>
            <p:spPr bwMode="auto">
              <a:xfrm>
                <a:off x="2903" y="3175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1 w 5"/>
                  <a:gd name="T3" fmla="*/ 1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1689"/>
              <p:cNvSpPr>
                <a:spLocks/>
              </p:cNvSpPr>
              <p:nvPr/>
            </p:nvSpPr>
            <p:spPr bwMode="auto">
              <a:xfrm>
                <a:off x="2829" y="3178"/>
                <a:ext cx="67" cy="24"/>
              </a:xfrm>
              <a:custGeom>
                <a:avLst/>
                <a:gdLst>
                  <a:gd name="T0" fmla="*/ 5 w 75"/>
                  <a:gd name="T1" fmla="*/ 22 h 26"/>
                  <a:gd name="T2" fmla="*/ 19 w 75"/>
                  <a:gd name="T3" fmla="*/ 24 h 26"/>
                  <a:gd name="T4" fmla="*/ 27 w 75"/>
                  <a:gd name="T5" fmla="*/ 13 h 26"/>
                  <a:gd name="T6" fmla="*/ 27 w 75"/>
                  <a:gd name="T7" fmla="*/ 22 h 26"/>
                  <a:gd name="T8" fmla="*/ 51 w 75"/>
                  <a:gd name="T9" fmla="*/ 13 h 26"/>
                  <a:gd name="T10" fmla="*/ 52 w 75"/>
                  <a:gd name="T11" fmla="*/ 17 h 26"/>
                  <a:gd name="T12" fmla="*/ 60 w 75"/>
                  <a:gd name="T13" fmla="*/ 6 h 26"/>
                  <a:gd name="T14" fmla="*/ 62 w 75"/>
                  <a:gd name="T15" fmla="*/ 17 h 26"/>
                  <a:gd name="T16" fmla="*/ 61 w 75"/>
                  <a:gd name="T17" fmla="*/ 18 h 26"/>
                  <a:gd name="T18" fmla="*/ 74 w 75"/>
                  <a:gd name="T19" fmla="*/ 14 h 26"/>
                  <a:gd name="T20" fmla="*/ 75 w 75"/>
                  <a:gd name="T21" fmla="*/ 7 h 26"/>
                  <a:gd name="T22" fmla="*/ 73 w 75"/>
                  <a:gd name="T23" fmla="*/ 2 h 26"/>
                  <a:gd name="T24" fmla="*/ 65 w 75"/>
                  <a:gd name="T25" fmla="*/ 7 h 26"/>
                  <a:gd name="T26" fmla="*/ 64 w 75"/>
                  <a:gd name="T27" fmla="*/ 3 h 26"/>
                  <a:gd name="T28" fmla="*/ 61 w 75"/>
                  <a:gd name="T29" fmla="*/ 6 h 26"/>
                  <a:gd name="T30" fmla="*/ 59 w 75"/>
                  <a:gd name="T31" fmla="*/ 2 h 26"/>
                  <a:gd name="T32" fmla="*/ 53 w 75"/>
                  <a:gd name="T33" fmla="*/ 6 h 26"/>
                  <a:gd name="T34" fmla="*/ 54 w 75"/>
                  <a:gd name="T35" fmla="*/ 5 h 26"/>
                  <a:gd name="T36" fmla="*/ 50 w 75"/>
                  <a:gd name="T37" fmla="*/ 10 h 26"/>
                  <a:gd name="T38" fmla="*/ 47 w 75"/>
                  <a:gd name="T39" fmla="*/ 5 h 26"/>
                  <a:gd name="T40" fmla="*/ 48 w 75"/>
                  <a:gd name="T41" fmla="*/ 9 h 26"/>
                  <a:gd name="T42" fmla="*/ 31 w 75"/>
                  <a:gd name="T43" fmla="*/ 5 h 26"/>
                  <a:gd name="T44" fmla="*/ 31 w 75"/>
                  <a:gd name="T45" fmla="*/ 9 h 26"/>
                  <a:gd name="T46" fmla="*/ 38 w 75"/>
                  <a:gd name="T47" fmla="*/ 5 h 26"/>
                  <a:gd name="T48" fmla="*/ 37 w 75"/>
                  <a:gd name="T49" fmla="*/ 15 h 26"/>
                  <a:gd name="T50" fmla="*/ 27 w 75"/>
                  <a:gd name="T51" fmla="*/ 8 h 26"/>
                  <a:gd name="T52" fmla="*/ 15 w 75"/>
                  <a:gd name="T53" fmla="*/ 10 h 26"/>
                  <a:gd name="T54" fmla="*/ 15 w 75"/>
                  <a:gd name="T55" fmla="*/ 9 h 26"/>
                  <a:gd name="T56" fmla="*/ 8 w 75"/>
                  <a:gd name="T57" fmla="*/ 12 h 26"/>
                  <a:gd name="T58" fmla="*/ 11 w 75"/>
                  <a:gd name="T59" fmla="*/ 14 h 26"/>
                  <a:gd name="T60" fmla="*/ 8 w 75"/>
                  <a:gd name="T61" fmla="*/ 17 h 26"/>
                  <a:gd name="T62" fmla="*/ 7 w 75"/>
                  <a:gd name="T63" fmla="*/ 15 h 26"/>
                  <a:gd name="T64" fmla="*/ 0 w 75"/>
                  <a:gd name="T65" fmla="*/ 21 h 26"/>
                  <a:gd name="T66" fmla="*/ 8 w 75"/>
                  <a:gd name="T67" fmla="*/ 17 h 26"/>
                  <a:gd name="T68" fmla="*/ 5 w 75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26">
                    <a:moveTo>
                      <a:pt x="5" y="22"/>
                    </a:moveTo>
                    <a:cubicBezTo>
                      <a:pt x="9" y="26"/>
                      <a:pt x="14" y="24"/>
                      <a:pt x="19" y="24"/>
                    </a:cubicBezTo>
                    <a:cubicBezTo>
                      <a:pt x="27" y="21"/>
                      <a:pt x="19" y="14"/>
                      <a:pt x="27" y="1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34" y="21"/>
                      <a:pt x="46" y="22"/>
                      <a:pt x="51" y="13"/>
                    </a:cubicBezTo>
                    <a:cubicBezTo>
                      <a:pt x="52" y="14"/>
                      <a:pt x="54" y="16"/>
                      <a:pt x="52" y="17"/>
                    </a:cubicBezTo>
                    <a:cubicBezTo>
                      <a:pt x="57" y="16"/>
                      <a:pt x="53" y="4"/>
                      <a:pt x="60" y="6"/>
                    </a:cubicBezTo>
                    <a:cubicBezTo>
                      <a:pt x="54" y="13"/>
                      <a:pt x="63" y="11"/>
                      <a:pt x="62" y="17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65" y="17"/>
                      <a:pt x="71" y="14"/>
                      <a:pt x="74" y="14"/>
                    </a:cubicBezTo>
                    <a:cubicBezTo>
                      <a:pt x="74" y="11"/>
                      <a:pt x="71" y="8"/>
                      <a:pt x="75" y="7"/>
                    </a:cubicBezTo>
                    <a:cubicBezTo>
                      <a:pt x="73" y="7"/>
                      <a:pt x="74" y="4"/>
                      <a:pt x="73" y="2"/>
                    </a:cubicBezTo>
                    <a:cubicBezTo>
                      <a:pt x="70" y="5"/>
                      <a:pt x="67" y="3"/>
                      <a:pt x="65" y="7"/>
                    </a:cubicBezTo>
                    <a:cubicBezTo>
                      <a:pt x="62" y="4"/>
                      <a:pt x="66" y="6"/>
                      <a:pt x="64" y="3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8" y="5"/>
                      <a:pt x="63" y="3"/>
                      <a:pt x="59" y="2"/>
                    </a:cubicBezTo>
                    <a:cubicBezTo>
                      <a:pt x="59" y="4"/>
                      <a:pt x="56" y="6"/>
                      <a:pt x="53" y="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2" y="7"/>
                      <a:pt x="49" y="5"/>
                      <a:pt x="50" y="10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2" y="8"/>
                      <a:pt x="39" y="0"/>
                      <a:pt x="31" y="5"/>
                    </a:cubicBezTo>
                    <a:cubicBezTo>
                      <a:pt x="33" y="6"/>
                      <a:pt x="32" y="8"/>
                      <a:pt x="31" y="9"/>
                    </a:cubicBezTo>
                    <a:cubicBezTo>
                      <a:pt x="34" y="11"/>
                      <a:pt x="34" y="6"/>
                      <a:pt x="38" y="5"/>
                    </a:cubicBezTo>
                    <a:cubicBezTo>
                      <a:pt x="38" y="8"/>
                      <a:pt x="33" y="13"/>
                      <a:pt x="37" y="15"/>
                    </a:cubicBezTo>
                    <a:cubicBezTo>
                      <a:pt x="33" y="11"/>
                      <a:pt x="30" y="16"/>
                      <a:pt x="27" y="8"/>
                    </a:cubicBezTo>
                    <a:cubicBezTo>
                      <a:pt x="22" y="7"/>
                      <a:pt x="21" y="12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15"/>
                      <a:pt x="11" y="6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6"/>
                      <a:pt x="9" y="16"/>
                      <a:pt x="8" y="17"/>
                    </a:cubicBezTo>
                    <a:cubicBezTo>
                      <a:pt x="8" y="16"/>
                      <a:pt x="8" y="16"/>
                      <a:pt x="7" y="15"/>
                    </a:cubicBezTo>
                    <a:cubicBezTo>
                      <a:pt x="7" y="19"/>
                      <a:pt x="1" y="20"/>
                      <a:pt x="0" y="21"/>
                    </a:cubicBezTo>
                    <a:cubicBezTo>
                      <a:pt x="3" y="22"/>
                      <a:pt x="6" y="18"/>
                      <a:pt x="8" y="17"/>
                    </a:cubicBezTo>
                    <a:cubicBezTo>
                      <a:pt x="7" y="19"/>
                      <a:pt x="8" y="23"/>
                      <a:pt x="5" y="2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1690"/>
              <p:cNvSpPr>
                <a:spLocks/>
              </p:cNvSpPr>
              <p:nvPr/>
            </p:nvSpPr>
            <p:spPr bwMode="auto">
              <a:xfrm>
                <a:off x="2877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1691"/>
              <p:cNvSpPr>
                <a:spLocks/>
              </p:cNvSpPr>
              <p:nvPr/>
            </p:nvSpPr>
            <p:spPr bwMode="auto">
              <a:xfrm>
                <a:off x="2774" y="3179"/>
                <a:ext cx="53" cy="25"/>
              </a:xfrm>
              <a:custGeom>
                <a:avLst/>
                <a:gdLst>
                  <a:gd name="T0" fmla="*/ 43 w 58"/>
                  <a:gd name="T1" fmla="*/ 15 h 27"/>
                  <a:gd name="T2" fmla="*/ 41 w 58"/>
                  <a:gd name="T3" fmla="*/ 9 h 27"/>
                  <a:gd name="T4" fmla="*/ 41 w 58"/>
                  <a:gd name="T5" fmla="*/ 19 h 27"/>
                  <a:gd name="T6" fmla="*/ 34 w 58"/>
                  <a:gd name="T7" fmla="*/ 21 h 27"/>
                  <a:gd name="T8" fmla="*/ 35 w 58"/>
                  <a:gd name="T9" fmla="*/ 12 h 27"/>
                  <a:gd name="T10" fmla="*/ 29 w 58"/>
                  <a:gd name="T11" fmla="*/ 10 h 27"/>
                  <a:gd name="T12" fmla="*/ 29 w 58"/>
                  <a:gd name="T13" fmla="*/ 16 h 27"/>
                  <a:gd name="T14" fmla="*/ 22 w 58"/>
                  <a:gd name="T15" fmla="*/ 19 h 27"/>
                  <a:gd name="T16" fmla="*/ 25 w 58"/>
                  <a:gd name="T17" fmla="*/ 17 h 27"/>
                  <a:gd name="T18" fmla="*/ 21 w 58"/>
                  <a:gd name="T19" fmla="*/ 10 h 27"/>
                  <a:gd name="T20" fmla="*/ 4 w 58"/>
                  <a:gd name="T21" fmla="*/ 25 h 27"/>
                  <a:gd name="T22" fmla="*/ 9 w 58"/>
                  <a:gd name="T23" fmla="*/ 24 h 27"/>
                  <a:gd name="T24" fmla="*/ 10 w 58"/>
                  <a:gd name="T25" fmla="*/ 17 h 27"/>
                  <a:gd name="T26" fmla="*/ 15 w 58"/>
                  <a:gd name="T27" fmla="*/ 20 h 27"/>
                  <a:gd name="T28" fmla="*/ 11 w 58"/>
                  <a:gd name="T29" fmla="*/ 23 h 27"/>
                  <a:gd name="T30" fmla="*/ 50 w 58"/>
                  <a:gd name="T31" fmla="*/ 25 h 27"/>
                  <a:gd name="T32" fmla="*/ 45 w 58"/>
                  <a:gd name="T33" fmla="*/ 25 h 27"/>
                  <a:gd name="T34" fmla="*/ 50 w 58"/>
                  <a:gd name="T35" fmla="*/ 20 h 27"/>
                  <a:gd name="T36" fmla="*/ 47 w 58"/>
                  <a:gd name="T37" fmla="*/ 14 h 27"/>
                  <a:gd name="T38" fmla="*/ 50 w 58"/>
                  <a:gd name="T39" fmla="*/ 16 h 27"/>
                  <a:gd name="T40" fmla="*/ 50 w 58"/>
                  <a:gd name="T41" fmla="*/ 9 h 27"/>
                  <a:gd name="T42" fmla="*/ 58 w 58"/>
                  <a:gd name="T43" fmla="*/ 6 h 27"/>
                  <a:gd name="T44" fmla="*/ 45 w 58"/>
                  <a:gd name="T45" fmla="*/ 6 h 27"/>
                  <a:gd name="T46" fmla="*/ 43 w 58"/>
                  <a:gd name="T4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" h="27">
                    <a:moveTo>
                      <a:pt x="43" y="15"/>
                    </a:moveTo>
                    <a:cubicBezTo>
                      <a:pt x="39" y="14"/>
                      <a:pt x="43" y="11"/>
                      <a:pt x="41" y="9"/>
                    </a:cubicBezTo>
                    <a:cubicBezTo>
                      <a:pt x="37" y="12"/>
                      <a:pt x="44" y="15"/>
                      <a:pt x="41" y="19"/>
                    </a:cubicBezTo>
                    <a:cubicBezTo>
                      <a:pt x="39" y="17"/>
                      <a:pt x="36" y="21"/>
                      <a:pt x="34" y="21"/>
                    </a:cubicBezTo>
                    <a:cubicBezTo>
                      <a:pt x="36" y="19"/>
                      <a:pt x="35" y="13"/>
                      <a:pt x="35" y="12"/>
                    </a:cubicBezTo>
                    <a:cubicBezTo>
                      <a:pt x="34" y="13"/>
                      <a:pt x="31" y="10"/>
                      <a:pt x="29" y="10"/>
                    </a:cubicBezTo>
                    <a:cubicBezTo>
                      <a:pt x="34" y="14"/>
                      <a:pt x="25" y="12"/>
                      <a:pt x="29" y="16"/>
                    </a:cubicBezTo>
                    <a:cubicBezTo>
                      <a:pt x="28" y="19"/>
                      <a:pt x="23" y="21"/>
                      <a:pt x="22" y="19"/>
                    </a:cubicBezTo>
                    <a:cubicBezTo>
                      <a:pt x="22" y="16"/>
                      <a:pt x="23" y="17"/>
                      <a:pt x="25" y="17"/>
                    </a:cubicBezTo>
                    <a:cubicBezTo>
                      <a:pt x="26" y="12"/>
                      <a:pt x="22" y="14"/>
                      <a:pt x="21" y="10"/>
                    </a:cubicBezTo>
                    <a:cubicBezTo>
                      <a:pt x="16" y="16"/>
                      <a:pt x="0" y="14"/>
                      <a:pt x="4" y="25"/>
                    </a:cubicBezTo>
                    <a:cubicBezTo>
                      <a:pt x="5" y="27"/>
                      <a:pt x="7" y="24"/>
                      <a:pt x="9" y="24"/>
                    </a:cubicBezTo>
                    <a:cubicBezTo>
                      <a:pt x="4" y="22"/>
                      <a:pt x="9" y="19"/>
                      <a:pt x="10" y="17"/>
                    </a:cubicBezTo>
                    <a:cubicBezTo>
                      <a:pt x="12" y="19"/>
                      <a:pt x="16" y="16"/>
                      <a:pt x="15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2" y="25"/>
                      <a:pt x="38" y="26"/>
                      <a:pt x="50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8" y="22"/>
                      <a:pt x="50" y="20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9" y="14"/>
                      <a:pt x="50" y="13"/>
                      <a:pt x="50" y="16"/>
                    </a:cubicBezTo>
                    <a:cubicBezTo>
                      <a:pt x="52" y="13"/>
                      <a:pt x="51" y="11"/>
                      <a:pt x="50" y="9"/>
                    </a:cubicBezTo>
                    <a:cubicBezTo>
                      <a:pt x="54" y="7"/>
                      <a:pt x="55" y="10"/>
                      <a:pt x="58" y="6"/>
                    </a:cubicBezTo>
                    <a:cubicBezTo>
                      <a:pt x="51" y="0"/>
                      <a:pt x="52" y="10"/>
                      <a:pt x="45" y="6"/>
                    </a:cubicBezTo>
                    <a:lnTo>
                      <a:pt x="43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1692"/>
              <p:cNvSpPr>
                <a:spLocks/>
              </p:cNvSpPr>
              <p:nvPr/>
            </p:nvSpPr>
            <p:spPr bwMode="auto">
              <a:xfrm>
                <a:off x="2825" y="3189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1693"/>
              <p:cNvSpPr>
                <a:spLocks/>
              </p:cNvSpPr>
              <p:nvPr/>
            </p:nvSpPr>
            <p:spPr bwMode="auto">
              <a:xfrm>
                <a:off x="2822" y="319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1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1694"/>
              <p:cNvSpPr>
                <a:spLocks/>
              </p:cNvSpPr>
              <p:nvPr/>
            </p:nvSpPr>
            <p:spPr bwMode="auto">
              <a:xfrm>
                <a:off x="2786" y="3188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3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1695"/>
              <p:cNvSpPr>
                <a:spLocks/>
              </p:cNvSpPr>
              <p:nvPr/>
            </p:nvSpPr>
            <p:spPr bwMode="auto">
              <a:xfrm>
                <a:off x="2763" y="3190"/>
                <a:ext cx="16" cy="12"/>
              </a:xfrm>
              <a:custGeom>
                <a:avLst/>
                <a:gdLst>
                  <a:gd name="T0" fmla="*/ 0 w 18"/>
                  <a:gd name="T1" fmla="*/ 12 h 13"/>
                  <a:gd name="T2" fmla="*/ 14 w 18"/>
                  <a:gd name="T3" fmla="*/ 13 h 13"/>
                  <a:gd name="T4" fmla="*/ 16 w 18"/>
                  <a:gd name="T5" fmla="*/ 1 h 13"/>
                  <a:gd name="T6" fmla="*/ 8 w 18"/>
                  <a:gd name="T7" fmla="*/ 8 h 13"/>
                  <a:gd name="T8" fmla="*/ 0 w 18"/>
                  <a:gd name="T9" fmla="*/ 8 h 13"/>
                  <a:gd name="T10" fmla="*/ 0 w 18"/>
                  <a:gd name="T1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0" y="12"/>
                    </a:moveTo>
                    <a:cubicBezTo>
                      <a:pt x="5" y="12"/>
                      <a:pt x="8" y="9"/>
                      <a:pt x="14" y="13"/>
                    </a:cubicBezTo>
                    <a:cubicBezTo>
                      <a:pt x="18" y="9"/>
                      <a:pt x="14" y="5"/>
                      <a:pt x="16" y="1"/>
                    </a:cubicBezTo>
                    <a:cubicBezTo>
                      <a:pt x="12" y="0"/>
                      <a:pt x="12" y="7"/>
                      <a:pt x="8" y="8"/>
                    </a:cubicBezTo>
                    <a:cubicBezTo>
                      <a:pt x="8" y="5"/>
                      <a:pt x="4" y="9"/>
                      <a:pt x="0" y="8"/>
                    </a:cubicBezTo>
                    <a:cubicBezTo>
                      <a:pt x="1" y="9"/>
                      <a:pt x="0" y="11"/>
                      <a:pt x="0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Freeform 1696"/>
              <p:cNvSpPr>
                <a:spLocks/>
              </p:cNvSpPr>
              <p:nvPr/>
            </p:nvSpPr>
            <p:spPr bwMode="auto">
              <a:xfrm>
                <a:off x="2639" y="3178"/>
                <a:ext cx="130" cy="20"/>
              </a:xfrm>
              <a:custGeom>
                <a:avLst/>
                <a:gdLst>
                  <a:gd name="T0" fmla="*/ 118 w 144"/>
                  <a:gd name="T1" fmla="*/ 10 h 22"/>
                  <a:gd name="T2" fmla="*/ 111 w 144"/>
                  <a:gd name="T3" fmla="*/ 10 h 22"/>
                  <a:gd name="T4" fmla="*/ 114 w 144"/>
                  <a:gd name="T5" fmla="*/ 8 h 22"/>
                  <a:gd name="T6" fmla="*/ 109 w 144"/>
                  <a:gd name="T7" fmla="*/ 5 h 22"/>
                  <a:gd name="T8" fmla="*/ 109 w 144"/>
                  <a:gd name="T9" fmla="*/ 7 h 22"/>
                  <a:gd name="T10" fmla="*/ 96 w 144"/>
                  <a:gd name="T11" fmla="*/ 7 h 22"/>
                  <a:gd name="T12" fmla="*/ 93 w 144"/>
                  <a:gd name="T13" fmla="*/ 12 h 22"/>
                  <a:gd name="T14" fmla="*/ 85 w 144"/>
                  <a:gd name="T15" fmla="*/ 4 h 22"/>
                  <a:gd name="T16" fmla="*/ 87 w 144"/>
                  <a:gd name="T17" fmla="*/ 15 h 22"/>
                  <a:gd name="T18" fmla="*/ 72 w 144"/>
                  <a:gd name="T19" fmla="*/ 11 h 22"/>
                  <a:gd name="T20" fmla="*/ 75 w 144"/>
                  <a:gd name="T21" fmla="*/ 10 h 22"/>
                  <a:gd name="T22" fmla="*/ 67 w 144"/>
                  <a:gd name="T23" fmla="*/ 10 h 22"/>
                  <a:gd name="T24" fmla="*/ 67 w 144"/>
                  <a:gd name="T25" fmla="*/ 5 h 22"/>
                  <a:gd name="T26" fmla="*/ 56 w 144"/>
                  <a:gd name="T27" fmla="*/ 5 h 22"/>
                  <a:gd name="T28" fmla="*/ 57 w 144"/>
                  <a:gd name="T29" fmla="*/ 2 h 22"/>
                  <a:gd name="T30" fmla="*/ 34 w 144"/>
                  <a:gd name="T31" fmla="*/ 6 h 22"/>
                  <a:gd name="T32" fmla="*/ 31 w 144"/>
                  <a:gd name="T33" fmla="*/ 3 h 22"/>
                  <a:gd name="T34" fmla="*/ 33 w 144"/>
                  <a:gd name="T35" fmla="*/ 13 h 22"/>
                  <a:gd name="T36" fmla="*/ 24 w 144"/>
                  <a:gd name="T37" fmla="*/ 12 h 22"/>
                  <a:gd name="T38" fmla="*/ 26 w 144"/>
                  <a:gd name="T39" fmla="*/ 5 h 22"/>
                  <a:gd name="T40" fmla="*/ 21 w 144"/>
                  <a:gd name="T41" fmla="*/ 8 h 22"/>
                  <a:gd name="T42" fmla="*/ 17 w 144"/>
                  <a:gd name="T43" fmla="*/ 2 h 22"/>
                  <a:gd name="T44" fmla="*/ 8 w 144"/>
                  <a:gd name="T45" fmla="*/ 11 h 22"/>
                  <a:gd name="T46" fmla="*/ 2 w 144"/>
                  <a:gd name="T47" fmla="*/ 10 h 22"/>
                  <a:gd name="T48" fmla="*/ 6 w 144"/>
                  <a:gd name="T49" fmla="*/ 19 h 22"/>
                  <a:gd name="T50" fmla="*/ 38 w 144"/>
                  <a:gd name="T51" fmla="*/ 17 h 22"/>
                  <a:gd name="T52" fmla="*/ 46 w 144"/>
                  <a:gd name="T53" fmla="*/ 12 h 22"/>
                  <a:gd name="T54" fmla="*/ 47 w 144"/>
                  <a:gd name="T55" fmla="*/ 18 h 22"/>
                  <a:gd name="T56" fmla="*/ 47 w 144"/>
                  <a:gd name="T57" fmla="*/ 12 h 22"/>
                  <a:gd name="T58" fmla="*/ 52 w 144"/>
                  <a:gd name="T59" fmla="*/ 18 h 22"/>
                  <a:gd name="T60" fmla="*/ 55 w 144"/>
                  <a:gd name="T61" fmla="*/ 13 h 22"/>
                  <a:gd name="T62" fmla="*/ 58 w 144"/>
                  <a:gd name="T63" fmla="*/ 20 h 22"/>
                  <a:gd name="T64" fmla="*/ 109 w 144"/>
                  <a:gd name="T65" fmla="*/ 19 h 22"/>
                  <a:gd name="T66" fmla="*/ 108 w 144"/>
                  <a:gd name="T67" fmla="*/ 14 h 22"/>
                  <a:gd name="T68" fmla="*/ 127 w 144"/>
                  <a:gd name="T69" fmla="*/ 15 h 22"/>
                  <a:gd name="T70" fmla="*/ 130 w 144"/>
                  <a:gd name="T71" fmla="*/ 12 h 22"/>
                  <a:gd name="T72" fmla="*/ 128 w 144"/>
                  <a:gd name="T73" fmla="*/ 21 h 22"/>
                  <a:gd name="T74" fmla="*/ 135 w 144"/>
                  <a:gd name="T75" fmla="*/ 21 h 22"/>
                  <a:gd name="T76" fmla="*/ 131 w 144"/>
                  <a:gd name="T77" fmla="*/ 18 h 22"/>
                  <a:gd name="T78" fmla="*/ 137 w 144"/>
                  <a:gd name="T79" fmla="*/ 21 h 22"/>
                  <a:gd name="T80" fmla="*/ 134 w 144"/>
                  <a:gd name="T81" fmla="*/ 9 h 22"/>
                  <a:gd name="T82" fmla="*/ 119 w 144"/>
                  <a:gd name="T83" fmla="*/ 3 h 22"/>
                  <a:gd name="T84" fmla="*/ 118 w 144"/>
                  <a:gd name="T85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" h="22">
                    <a:moveTo>
                      <a:pt x="118" y="10"/>
                    </a:moveTo>
                    <a:cubicBezTo>
                      <a:pt x="116" y="9"/>
                      <a:pt x="113" y="12"/>
                      <a:pt x="111" y="10"/>
                    </a:cubicBezTo>
                    <a:cubicBezTo>
                      <a:pt x="111" y="8"/>
                      <a:pt x="113" y="7"/>
                      <a:pt x="114" y="8"/>
                    </a:cubicBezTo>
                    <a:cubicBezTo>
                      <a:pt x="114" y="2"/>
                      <a:pt x="111" y="8"/>
                      <a:pt x="109" y="5"/>
                    </a:cubicBezTo>
                    <a:cubicBezTo>
                      <a:pt x="109" y="5"/>
                      <a:pt x="110" y="6"/>
                      <a:pt x="109" y="7"/>
                    </a:cubicBezTo>
                    <a:cubicBezTo>
                      <a:pt x="102" y="5"/>
                      <a:pt x="105" y="11"/>
                      <a:pt x="96" y="7"/>
                    </a:cubicBezTo>
                    <a:cubicBezTo>
                      <a:pt x="94" y="9"/>
                      <a:pt x="93" y="9"/>
                      <a:pt x="93" y="12"/>
                    </a:cubicBezTo>
                    <a:cubicBezTo>
                      <a:pt x="88" y="7"/>
                      <a:pt x="91" y="8"/>
                      <a:pt x="85" y="4"/>
                    </a:cubicBezTo>
                    <a:cubicBezTo>
                      <a:pt x="85" y="6"/>
                      <a:pt x="87" y="10"/>
                      <a:pt x="87" y="15"/>
                    </a:cubicBezTo>
                    <a:cubicBezTo>
                      <a:pt x="78" y="8"/>
                      <a:pt x="78" y="16"/>
                      <a:pt x="72" y="11"/>
                    </a:cubicBezTo>
                    <a:cubicBezTo>
                      <a:pt x="73" y="11"/>
                      <a:pt x="73" y="9"/>
                      <a:pt x="75" y="10"/>
                    </a:cubicBezTo>
                    <a:cubicBezTo>
                      <a:pt x="74" y="4"/>
                      <a:pt x="70" y="11"/>
                      <a:pt x="67" y="1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59" y="9"/>
                      <a:pt x="56" y="5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49" y="6"/>
                      <a:pt x="41" y="4"/>
                      <a:pt x="34" y="6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7"/>
                      <a:pt x="40" y="5"/>
                      <a:pt x="33" y="13"/>
                    </a:cubicBezTo>
                    <a:cubicBezTo>
                      <a:pt x="32" y="3"/>
                      <a:pt x="29" y="16"/>
                      <a:pt x="24" y="12"/>
                    </a:cubicBezTo>
                    <a:cubicBezTo>
                      <a:pt x="21" y="8"/>
                      <a:pt x="29" y="10"/>
                      <a:pt x="26" y="5"/>
                    </a:cubicBezTo>
                    <a:cubicBezTo>
                      <a:pt x="25" y="10"/>
                      <a:pt x="23" y="7"/>
                      <a:pt x="21" y="8"/>
                    </a:cubicBezTo>
                    <a:cubicBezTo>
                      <a:pt x="21" y="4"/>
                      <a:pt x="15" y="8"/>
                      <a:pt x="17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9"/>
                      <a:pt x="4" y="9"/>
                      <a:pt x="2" y="10"/>
                    </a:cubicBezTo>
                    <a:cubicBezTo>
                      <a:pt x="7" y="10"/>
                      <a:pt x="0" y="17"/>
                      <a:pt x="6" y="19"/>
                    </a:cubicBezTo>
                    <a:cubicBezTo>
                      <a:pt x="14" y="16"/>
                      <a:pt x="28" y="15"/>
                      <a:pt x="38" y="17"/>
                    </a:cubicBezTo>
                    <a:cubicBezTo>
                      <a:pt x="39" y="11"/>
                      <a:pt x="44" y="18"/>
                      <a:pt x="46" y="12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4" y="17"/>
                      <a:pt x="46" y="15"/>
                      <a:pt x="47" y="12"/>
                    </a:cubicBezTo>
                    <a:cubicBezTo>
                      <a:pt x="50" y="12"/>
                      <a:pt x="53" y="15"/>
                      <a:pt x="52" y="18"/>
                    </a:cubicBezTo>
                    <a:cubicBezTo>
                      <a:pt x="57" y="18"/>
                      <a:pt x="53" y="16"/>
                      <a:pt x="55" y="1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73" y="18"/>
                      <a:pt x="92" y="13"/>
                      <a:pt x="109" y="19"/>
                    </a:cubicBezTo>
                    <a:cubicBezTo>
                      <a:pt x="108" y="14"/>
                      <a:pt x="108" y="14"/>
                      <a:pt x="108" y="14"/>
                    </a:cubicBezTo>
                    <a:cubicBezTo>
                      <a:pt x="115" y="17"/>
                      <a:pt x="121" y="5"/>
                      <a:pt x="127" y="15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28" y="14"/>
                      <a:pt x="131" y="19"/>
                      <a:pt x="128" y="21"/>
                    </a:cubicBezTo>
                    <a:cubicBezTo>
                      <a:pt x="131" y="20"/>
                      <a:pt x="133" y="22"/>
                      <a:pt x="135" y="21"/>
                    </a:cubicBezTo>
                    <a:cubicBezTo>
                      <a:pt x="131" y="18"/>
                      <a:pt x="131" y="18"/>
                      <a:pt x="131" y="18"/>
                    </a:cubicBezTo>
                    <a:cubicBezTo>
                      <a:pt x="134" y="15"/>
                      <a:pt x="137" y="17"/>
                      <a:pt x="137" y="21"/>
                    </a:cubicBezTo>
                    <a:cubicBezTo>
                      <a:pt x="144" y="17"/>
                      <a:pt x="135" y="13"/>
                      <a:pt x="134" y="9"/>
                    </a:cubicBezTo>
                    <a:cubicBezTo>
                      <a:pt x="125" y="16"/>
                      <a:pt x="127" y="0"/>
                      <a:pt x="119" y="3"/>
                    </a:cubicBezTo>
                    <a:cubicBezTo>
                      <a:pt x="114" y="5"/>
                      <a:pt x="119" y="7"/>
                      <a:pt x="118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1697"/>
              <p:cNvSpPr>
                <a:spLocks/>
              </p:cNvSpPr>
              <p:nvPr/>
            </p:nvSpPr>
            <p:spPr bwMode="auto">
              <a:xfrm>
                <a:off x="2754" y="319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1698"/>
              <p:cNvSpPr>
                <a:spLocks/>
              </p:cNvSpPr>
              <p:nvPr/>
            </p:nvSpPr>
            <p:spPr bwMode="auto">
              <a:xfrm>
                <a:off x="2638" y="3187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Rectangle 1699"/>
              <p:cNvSpPr>
                <a:spLocks noChangeArrowheads="1"/>
              </p:cNvSpPr>
              <p:nvPr/>
            </p:nvSpPr>
            <p:spPr bwMode="auto">
              <a:xfrm>
                <a:off x="2763" y="3197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Freeform 1700"/>
              <p:cNvSpPr>
                <a:spLocks/>
              </p:cNvSpPr>
              <p:nvPr/>
            </p:nvSpPr>
            <p:spPr bwMode="auto">
              <a:xfrm>
                <a:off x="2765" y="31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Freeform 1701"/>
              <p:cNvSpPr>
                <a:spLocks/>
              </p:cNvSpPr>
              <p:nvPr/>
            </p:nvSpPr>
            <p:spPr bwMode="auto">
              <a:xfrm>
                <a:off x="2620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1702"/>
              <p:cNvSpPr>
                <a:spLocks/>
              </p:cNvSpPr>
              <p:nvPr/>
            </p:nvSpPr>
            <p:spPr bwMode="auto">
              <a:xfrm>
                <a:off x="2566" y="318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1703"/>
              <p:cNvSpPr>
                <a:spLocks/>
              </p:cNvSpPr>
              <p:nvPr/>
            </p:nvSpPr>
            <p:spPr bwMode="auto">
              <a:xfrm>
                <a:off x="2416" y="3176"/>
                <a:ext cx="220" cy="28"/>
              </a:xfrm>
              <a:custGeom>
                <a:avLst/>
                <a:gdLst>
                  <a:gd name="T0" fmla="*/ 8 w 244"/>
                  <a:gd name="T1" fmla="*/ 14 h 31"/>
                  <a:gd name="T2" fmla="*/ 4 w 244"/>
                  <a:gd name="T3" fmla="*/ 21 h 31"/>
                  <a:gd name="T4" fmla="*/ 13 w 244"/>
                  <a:gd name="T5" fmla="*/ 24 h 31"/>
                  <a:gd name="T6" fmla="*/ 25 w 244"/>
                  <a:gd name="T7" fmla="*/ 21 h 31"/>
                  <a:gd name="T8" fmla="*/ 53 w 244"/>
                  <a:gd name="T9" fmla="*/ 20 h 31"/>
                  <a:gd name="T10" fmla="*/ 71 w 244"/>
                  <a:gd name="T11" fmla="*/ 23 h 31"/>
                  <a:gd name="T12" fmla="*/ 94 w 244"/>
                  <a:gd name="T13" fmla="*/ 17 h 31"/>
                  <a:gd name="T14" fmla="*/ 100 w 244"/>
                  <a:gd name="T15" fmla="*/ 20 h 31"/>
                  <a:gd name="T16" fmla="*/ 113 w 244"/>
                  <a:gd name="T17" fmla="*/ 22 h 31"/>
                  <a:gd name="T18" fmla="*/ 118 w 244"/>
                  <a:gd name="T19" fmla="*/ 11 h 31"/>
                  <a:gd name="T20" fmla="*/ 131 w 244"/>
                  <a:gd name="T21" fmla="*/ 12 h 31"/>
                  <a:gd name="T22" fmla="*/ 140 w 244"/>
                  <a:gd name="T23" fmla="*/ 16 h 31"/>
                  <a:gd name="T24" fmla="*/ 156 w 244"/>
                  <a:gd name="T25" fmla="*/ 16 h 31"/>
                  <a:gd name="T26" fmla="*/ 173 w 244"/>
                  <a:gd name="T27" fmla="*/ 18 h 31"/>
                  <a:gd name="T28" fmla="*/ 187 w 244"/>
                  <a:gd name="T29" fmla="*/ 16 h 31"/>
                  <a:gd name="T30" fmla="*/ 197 w 244"/>
                  <a:gd name="T31" fmla="*/ 12 h 31"/>
                  <a:gd name="T32" fmla="*/ 200 w 244"/>
                  <a:gd name="T33" fmla="*/ 17 h 31"/>
                  <a:gd name="T34" fmla="*/ 209 w 244"/>
                  <a:gd name="T35" fmla="*/ 15 h 31"/>
                  <a:gd name="T36" fmla="*/ 243 w 244"/>
                  <a:gd name="T37" fmla="*/ 16 h 31"/>
                  <a:gd name="T38" fmla="*/ 226 w 244"/>
                  <a:gd name="T39" fmla="*/ 15 h 31"/>
                  <a:gd name="T40" fmla="*/ 223 w 244"/>
                  <a:gd name="T41" fmla="*/ 18 h 31"/>
                  <a:gd name="T42" fmla="*/ 219 w 244"/>
                  <a:gd name="T43" fmla="*/ 6 h 31"/>
                  <a:gd name="T44" fmla="*/ 215 w 244"/>
                  <a:gd name="T45" fmla="*/ 5 h 31"/>
                  <a:gd name="T46" fmla="*/ 203 w 244"/>
                  <a:gd name="T47" fmla="*/ 7 h 31"/>
                  <a:gd name="T48" fmla="*/ 193 w 244"/>
                  <a:gd name="T49" fmla="*/ 5 h 31"/>
                  <a:gd name="T50" fmla="*/ 177 w 244"/>
                  <a:gd name="T51" fmla="*/ 4 h 31"/>
                  <a:gd name="T52" fmla="*/ 164 w 244"/>
                  <a:gd name="T53" fmla="*/ 7 h 31"/>
                  <a:gd name="T54" fmla="*/ 164 w 244"/>
                  <a:gd name="T55" fmla="*/ 6 h 31"/>
                  <a:gd name="T56" fmla="*/ 160 w 244"/>
                  <a:gd name="T57" fmla="*/ 6 h 31"/>
                  <a:gd name="T58" fmla="*/ 149 w 244"/>
                  <a:gd name="T59" fmla="*/ 7 h 31"/>
                  <a:gd name="T60" fmla="*/ 139 w 244"/>
                  <a:gd name="T61" fmla="*/ 10 h 31"/>
                  <a:gd name="T62" fmla="*/ 135 w 244"/>
                  <a:gd name="T63" fmla="*/ 4 h 31"/>
                  <a:gd name="T64" fmla="*/ 122 w 244"/>
                  <a:gd name="T65" fmla="*/ 4 h 31"/>
                  <a:gd name="T66" fmla="*/ 116 w 244"/>
                  <a:gd name="T67" fmla="*/ 9 h 31"/>
                  <a:gd name="T68" fmla="*/ 100 w 244"/>
                  <a:gd name="T69" fmla="*/ 11 h 31"/>
                  <a:gd name="T70" fmla="*/ 77 w 244"/>
                  <a:gd name="T71" fmla="*/ 12 h 31"/>
                  <a:gd name="T72" fmla="*/ 71 w 244"/>
                  <a:gd name="T73" fmla="*/ 11 h 31"/>
                  <a:gd name="T74" fmla="*/ 45 w 244"/>
                  <a:gd name="T75" fmla="*/ 12 h 31"/>
                  <a:gd name="T76" fmla="*/ 55 w 244"/>
                  <a:gd name="T77" fmla="*/ 18 h 31"/>
                  <a:gd name="T78" fmla="*/ 44 w 244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4" h="31">
                    <a:moveTo>
                      <a:pt x="21" y="8"/>
                    </a:moveTo>
                    <a:cubicBezTo>
                      <a:pt x="17" y="9"/>
                      <a:pt x="11" y="11"/>
                      <a:pt x="8" y="14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7" y="13"/>
                      <a:pt x="0" y="17"/>
                      <a:pt x="4" y="2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10" y="16"/>
                      <a:pt x="9" y="23"/>
                      <a:pt x="13" y="24"/>
                    </a:cubicBezTo>
                    <a:cubicBezTo>
                      <a:pt x="17" y="23"/>
                      <a:pt x="20" y="15"/>
                      <a:pt x="24" y="17"/>
                    </a:cubicBezTo>
                    <a:cubicBezTo>
                      <a:pt x="26" y="16"/>
                      <a:pt x="26" y="19"/>
                      <a:pt x="25" y="21"/>
                    </a:cubicBezTo>
                    <a:cubicBezTo>
                      <a:pt x="29" y="21"/>
                      <a:pt x="31" y="15"/>
                      <a:pt x="34" y="14"/>
                    </a:cubicBezTo>
                    <a:cubicBezTo>
                      <a:pt x="35" y="31"/>
                      <a:pt x="47" y="9"/>
                      <a:pt x="53" y="20"/>
                    </a:cubicBezTo>
                    <a:cubicBezTo>
                      <a:pt x="57" y="19"/>
                      <a:pt x="62" y="21"/>
                      <a:pt x="67" y="17"/>
                    </a:cubicBezTo>
                    <a:cubicBezTo>
                      <a:pt x="64" y="22"/>
                      <a:pt x="72" y="18"/>
                      <a:pt x="71" y="23"/>
                    </a:cubicBezTo>
                    <a:cubicBezTo>
                      <a:pt x="72" y="13"/>
                      <a:pt x="85" y="28"/>
                      <a:pt x="86" y="15"/>
                    </a:cubicBezTo>
                    <a:cubicBezTo>
                      <a:pt x="93" y="19"/>
                      <a:pt x="86" y="14"/>
                      <a:pt x="94" y="17"/>
                    </a:cubicBezTo>
                    <a:cubicBezTo>
                      <a:pt x="94" y="19"/>
                      <a:pt x="93" y="19"/>
                      <a:pt x="92" y="19"/>
                    </a:cubicBezTo>
                    <a:cubicBezTo>
                      <a:pt x="95" y="22"/>
                      <a:pt x="97" y="14"/>
                      <a:pt x="100" y="20"/>
                    </a:cubicBezTo>
                    <a:cubicBezTo>
                      <a:pt x="106" y="21"/>
                      <a:pt x="101" y="16"/>
                      <a:pt x="105" y="13"/>
                    </a:cubicBezTo>
                    <a:cubicBezTo>
                      <a:pt x="111" y="14"/>
                      <a:pt x="109" y="16"/>
                      <a:pt x="113" y="22"/>
                    </a:cubicBezTo>
                    <a:cubicBezTo>
                      <a:pt x="113" y="15"/>
                      <a:pt x="117" y="18"/>
                      <a:pt x="121" y="15"/>
                    </a:cubicBezTo>
                    <a:cubicBezTo>
                      <a:pt x="120" y="15"/>
                      <a:pt x="115" y="14"/>
                      <a:pt x="118" y="11"/>
                    </a:cubicBezTo>
                    <a:cubicBezTo>
                      <a:pt x="126" y="13"/>
                      <a:pt x="125" y="8"/>
                      <a:pt x="132" y="6"/>
                    </a:cubicBezTo>
                    <a:cubicBezTo>
                      <a:pt x="135" y="13"/>
                      <a:pt x="125" y="6"/>
                      <a:pt x="131" y="12"/>
                    </a:cubicBezTo>
                    <a:cubicBezTo>
                      <a:pt x="126" y="15"/>
                      <a:pt x="123" y="14"/>
                      <a:pt x="120" y="19"/>
                    </a:cubicBezTo>
                    <a:cubicBezTo>
                      <a:pt x="126" y="20"/>
                      <a:pt x="133" y="19"/>
                      <a:pt x="140" y="16"/>
                    </a:cubicBezTo>
                    <a:cubicBezTo>
                      <a:pt x="144" y="17"/>
                      <a:pt x="138" y="19"/>
                      <a:pt x="141" y="20"/>
                    </a:cubicBezTo>
                    <a:cubicBezTo>
                      <a:pt x="148" y="23"/>
                      <a:pt x="151" y="13"/>
                      <a:pt x="156" y="16"/>
                    </a:cubicBezTo>
                    <a:cubicBezTo>
                      <a:pt x="155" y="20"/>
                      <a:pt x="155" y="20"/>
                      <a:pt x="155" y="20"/>
                    </a:cubicBezTo>
                    <a:cubicBezTo>
                      <a:pt x="159" y="15"/>
                      <a:pt x="167" y="21"/>
                      <a:pt x="173" y="18"/>
                    </a:cubicBezTo>
                    <a:cubicBezTo>
                      <a:pt x="172" y="17"/>
                      <a:pt x="172" y="15"/>
                      <a:pt x="172" y="14"/>
                    </a:cubicBezTo>
                    <a:cubicBezTo>
                      <a:pt x="172" y="23"/>
                      <a:pt x="181" y="10"/>
                      <a:pt x="187" y="16"/>
                    </a:cubicBezTo>
                    <a:cubicBezTo>
                      <a:pt x="186" y="10"/>
                      <a:pt x="192" y="7"/>
                      <a:pt x="196" y="7"/>
                    </a:cubicBezTo>
                    <a:cubicBezTo>
                      <a:pt x="197" y="8"/>
                      <a:pt x="197" y="11"/>
                      <a:pt x="197" y="12"/>
                    </a:cubicBezTo>
                    <a:cubicBezTo>
                      <a:pt x="191" y="9"/>
                      <a:pt x="191" y="18"/>
                      <a:pt x="186" y="21"/>
                    </a:cubicBezTo>
                    <a:cubicBezTo>
                      <a:pt x="190" y="18"/>
                      <a:pt x="197" y="21"/>
                      <a:pt x="200" y="17"/>
                    </a:cubicBezTo>
                    <a:cubicBezTo>
                      <a:pt x="199" y="21"/>
                      <a:pt x="199" y="21"/>
                      <a:pt x="199" y="21"/>
                    </a:cubicBezTo>
                    <a:cubicBezTo>
                      <a:pt x="204" y="22"/>
                      <a:pt x="204" y="11"/>
                      <a:pt x="209" y="15"/>
                    </a:cubicBezTo>
                    <a:cubicBezTo>
                      <a:pt x="209" y="19"/>
                      <a:pt x="209" y="19"/>
                      <a:pt x="209" y="19"/>
                    </a:cubicBezTo>
                    <a:cubicBezTo>
                      <a:pt x="220" y="18"/>
                      <a:pt x="234" y="24"/>
                      <a:pt x="243" y="16"/>
                    </a:cubicBezTo>
                    <a:cubicBezTo>
                      <a:pt x="244" y="14"/>
                      <a:pt x="239" y="8"/>
                      <a:pt x="239" y="5"/>
                    </a:cubicBezTo>
                    <a:cubicBezTo>
                      <a:pt x="234" y="8"/>
                      <a:pt x="230" y="13"/>
                      <a:pt x="226" y="15"/>
                    </a:cubicBezTo>
                    <a:cubicBezTo>
                      <a:pt x="226" y="10"/>
                      <a:pt x="226" y="10"/>
                      <a:pt x="226" y="10"/>
                    </a:cubicBezTo>
                    <a:cubicBezTo>
                      <a:pt x="225" y="13"/>
                      <a:pt x="220" y="15"/>
                      <a:pt x="223" y="18"/>
                    </a:cubicBezTo>
                    <a:cubicBezTo>
                      <a:pt x="220" y="21"/>
                      <a:pt x="220" y="14"/>
                      <a:pt x="216" y="17"/>
                    </a:cubicBezTo>
                    <a:cubicBezTo>
                      <a:pt x="217" y="11"/>
                      <a:pt x="219" y="11"/>
                      <a:pt x="219" y="6"/>
                    </a:cubicBezTo>
                    <a:cubicBezTo>
                      <a:pt x="216" y="9"/>
                      <a:pt x="216" y="9"/>
                      <a:pt x="216" y="9"/>
                    </a:cubicBezTo>
                    <a:cubicBezTo>
                      <a:pt x="217" y="7"/>
                      <a:pt x="214" y="7"/>
                      <a:pt x="215" y="5"/>
                    </a:cubicBezTo>
                    <a:cubicBezTo>
                      <a:pt x="208" y="12"/>
                      <a:pt x="206" y="3"/>
                      <a:pt x="199" y="6"/>
                    </a:cubicBezTo>
                    <a:cubicBezTo>
                      <a:pt x="203" y="7"/>
                      <a:pt x="203" y="7"/>
                      <a:pt x="203" y="7"/>
                    </a:cubicBezTo>
                    <a:cubicBezTo>
                      <a:pt x="203" y="10"/>
                      <a:pt x="201" y="9"/>
                      <a:pt x="199" y="10"/>
                    </a:cubicBezTo>
                    <a:cubicBezTo>
                      <a:pt x="197" y="6"/>
                      <a:pt x="196" y="7"/>
                      <a:pt x="193" y="5"/>
                    </a:cubicBezTo>
                    <a:cubicBezTo>
                      <a:pt x="190" y="7"/>
                      <a:pt x="188" y="12"/>
                      <a:pt x="185" y="12"/>
                    </a:cubicBezTo>
                    <a:cubicBezTo>
                      <a:pt x="185" y="7"/>
                      <a:pt x="178" y="9"/>
                      <a:pt x="177" y="4"/>
                    </a:cubicBezTo>
                    <a:cubicBezTo>
                      <a:pt x="176" y="10"/>
                      <a:pt x="170" y="6"/>
                      <a:pt x="169" y="9"/>
                    </a:cubicBezTo>
                    <a:cubicBezTo>
                      <a:pt x="167" y="11"/>
                      <a:pt x="164" y="10"/>
                      <a:pt x="164" y="7"/>
                    </a:cubicBezTo>
                    <a:cubicBezTo>
                      <a:pt x="166" y="6"/>
                      <a:pt x="166" y="6"/>
                      <a:pt x="166" y="6"/>
                    </a:cubicBezTo>
                    <a:cubicBezTo>
                      <a:pt x="164" y="6"/>
                      <a:pt x="164" y="6"/>
                      <a:pt x="164" y="6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62" y="4"/>
                      <a:pt x="162" y="8"/>
                      <a:pt x="160" y="6"/>
                    </a:cubicBezTo>
                    <a:cubicBezTo>
                      <a:pt x="160" y="4"/>
                      <a:pt x="161" y="4"/>
                      <a:pt x="162" y="4"/>
                    </a:cubicBezTo>
                    <a:cubicBezTo>
                      <a:pt x="157" y="3"/>
                      <a:pt x="153" y="12"/>
                      <a:pt x="149" y="7"/>
                    </a:cubicBezTo>
                    <a:cubicBezTo>
                      <a:pt x="149" y="9"/>
                      <a:pt x="143" y="10"/>
                      <a:pt x="144" y="16"/>
                    </a:cubicBezTo>
                    <a:cubicBezTo>
                      <a:pt x="142" y="13"/>
                      <a:pt x="143" y="9"/>
                      <a:pt x="139" y="10"/>
                    </a:cubicBezTo>
                    <a:cubicBezTo>
                      <a:pt x="136" y="14"/>
                      <a:pt x="134" y="8"/>
                      <a:pt x="131" y="11"/>
                    </a:cubicBezTo>
                    <a:cubicBezTo>
                      <a:pt x="135" y="6"/>
                      <a:pt x="131" y="9"/>
                      <a:pt x="135" y="4"/>
                    </a:cubicBezTo>
                    <a:cubicBezTo>
                      <a:pt x="132" y="2"/>
                      <a:pt x="128" y="9"/>
                      <a:pt x="123" y="8"/>
                    </a:cubicBezTo>
                    <a:cubicBezTo>
                      <a:pt x="122" y="4"/>
                      <a:pt x="122" y="4"/>
                      <a:pt x="122" y="4"/>
                    </a:cubicBezTo>
                    <a:cubicBezTo>
                      <a:pt x="120" y="6"/>
                      <a:pt x="118" y="10"/>
                      <a:pt x="116" y="5"/>
                    </a:cubicBezTo>
                    <a:cubicBezTo>
                      <a:pt x="116" y="9"/>
                      <a:pt x="116" y="9"/>
                      <a:pt x="116" y="9"/>
                    </a:cubicBezTo>
                    <a:cubicBezTo>
                      <a:pt x="113" y="7"/>
                      <a:pt x="108" y="8"/>
                      <a:pt x="104" y="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5" y="3"/>
                      <a:pt x="87" y="10"/>
                      <a:pt x="82" y="16"/>
                    </a:cubicBezTo>
                    <a:cubicBezTo>
                      <a:pt x="80" y="15"/>
                      <a:pt x="77" y="14"/>
                      <a:pt x="77" y="12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6" y="10"/>
                      <a:pt x="72" y="6"/>
                      <a:pt x="71" y="11"/>
                    </a:cubicBezTo>
                    <a:cubicBezTo>
                      <a:pt x="67" y="13"/>
                      <a:pt x="68" y="7"/>
                      <a:pt x="66" y="6"/>
                    </a:cubicBezTo>
                    <a:cubicBezTo>
                      <a:pt x="59" y="14"/>
                      <a:pt x="47" y="0"/>
                      <a:pt x="45" y="12"/>
                    </a:cubicBezTo>
                    <a:cubicBezTo>
                      <a:pt x="48" y="12"/>
                      <a:pt x="53" y="15"/>
                      <a:pt x="58" y="14"/>
                    </a:cubicBezTo>
                    <a:cubicBezTo>
                      <a:pt x="56" y="16"/>
                      <a:pt x="57" y="18"/>
                      <a:pt x="55" y="18"/>
                    </a:cubicBezTo>
                    <a:cubicBezTo>
                      <a:pt x="50" y="19"/>
                      <a:pt x="48" y="14"/>
                      <a:pt x="43" y="16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5" y="1"/>
                      <a:pt x="27" y="19"/>
                      <a:pt x="21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Freeform 1704"/>
              <p:cNvSpPr>
                <a:spLocks/>
              </p:cNvSpPr>
              <p:nvPr/>
            </p:nvSpPr>
            <p:spPr bwMode="auto">
              <a:xfrm>
                <a:off x="2489" y="318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3"/>
                      <a:pt x="4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1705"/>
              <p:cNvSpPr>
                <a:spLocks/>
              </p:cNvSpPr>
              <p:nvPr/>
            </p:nvSpPr>
            <p:spPr bwMode="auto">
              <a:xfrm>
                <a:off x="2487" y="3184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1706"/>
              <p:cNvSpPr>
                <a:spLocks/>
              </p:cNvSpPr>
              <p:nvPr/>
            </p:nvSpPr>
            <p:spPr bwMode="auto">
              <a:xfrm>
                <a:off x="2418" y="3183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1707"/>
              <p:cNvSpPr>
                <a:spLocks/>
              </p:cNvSpPr>
              <p:nvPr/>
            </p:nvSpPr>
            <p:spPr bwMode="auto">
              <a:xfrm>
                <a:off x="2418" y="31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Freeform 1708"/>
              <p:cNvSpPr>
                <a:spLocks/>
              </p:cNvSpPr>
              <p:nvPr/>
            </p:nvSpPr>
            <p:spPr bwMode="auto">
              <a:xfrm>
                <a:off x="2302" y="3181"/>
                <a:ext cx="116" cy="24"/>
              </a:xfrm>
              <a:custGeom>
                <a:avLst/>
                <a:gdLst>
                  <a:gd name="T0" fmla="*/ 22 w 128"/>
                  <a:gd name="T1" fmla="*/ 12 h 26"/>
                  <a:gd name="T2" fmla="*/ 16 w 128"/>
                  <a:gd name="T3" fmla="*/ 17 h 26"/>
                  <a:gd name="T4" fmla="*/ 11 w 128"/>
                  <a:gd name="T5" fmla="*/ 13 h 26"/>
                  <a:gd name="T6" fmla="*/ 2 w 128"/>
                  <a:gd name="T7" fmla="*/ 21 h 26"/>
                  <a:gd name="T8" fmla="*/ 63 w 128"/>
                  <a:gd name="T9" fmla="*/ 16 h 26"/>
                  <a:gd name="T10" fmla="*/ 60 w 128"/>
                  <a:gd name="T11" fmla="*/ 19 h 26"/>
                  <a:gd name="T12" fmla="*/ 82 w 128"/>
                  <a:gd name="T13" fmla="*/ 13 h 26"/>
                  <a:gd name="T14" fmla="*/ 81 w 128"/>
                  <a:gd name="T15" fmla="*/ 20 h 26"/>
                  <a:gd name="T16" fmla="*/ 95 w 128"/>
                  <a:gd name="T17" fmla="*/ 17 h 26"/>
                  <a:gd name="T18" fmla="*/ 94 w 128"/>
                  <a:gd name="T19" fmla="*/ 15 h 26"/>
                  <a:gd name="T20" fmla="*/ 97 w 128"/>
                  <a:gd name="T21" fmla="*/ 16 h 26"/>
                  <a:gd name="T22" fmla="*/ 97 w 128"/>
                  <a:gd name="T23" fmla="*/ 15 h 26"/>
                  <a:gd name="T24" fmla="*/ 106 w 128"/>
                  <a:gd name="T25" fmla="*/ 14 h 26"/>
                  <a:gd name="T26" fmla="*/ 103 w 128"/>
                  <a:gd name="T27" fmla="*/ 16 h 26"/>
                  <a:gd name="T28" fmla="*/ 110 w 128"/>
                  <a:gd name="T29" fmla="*/ 13 h 26"/>
                  <a:gd name="T30" fmla="*/ 110 w 128"/>
                  <a:gd name="T31" fmla="*/ 17 h 26"/>
                  <a:gd name="T32" fmla="*/ 127 w 128"/>
                  <a:gd name="T33" fmla="*/ 12 h 26"/>
                  <a:gd name="T34" fmla="*/ 128 w 128"/>
                  <a:gd name="T35" fmla="*/ 8 h 26"/>
                  <a:gd name="T36" fmla="*/ 113 w 128"/>
                  <a:gd name="T37" fmla="*/ 11 h 26"/>
                  <a:gd name="T38" fmla="*/ 115 w 128"/>
                  <a:gd name="T39" fmla="*/ 11 h 26"/>
                  <a:gd name="T40" fmla="*/ 106 w 128"/>
                  <a:gd name="T41" fmla="*/ 13 h 26"/>
                  <a:gd name="T42" fmla="*/ 111 w 128"/>
                  <a:gd name="T43" fmla="*/ 7 h 26"/>
                  <a:gd name="T44" fmla="*/ 96 w 128"/>
                  <a:gd name="T45" fmla="*/ 3 h 26"/>
                  <a:gd name="T46" fmla="*/ 97 w 128"/>
                  <a:gd name="T47" fmla="*/ 3 h 26"/>
                  <a:gd name="T48" fmla="*/ 92 w 128"/>
                  <a:gd name="T49" fmla="*/ 5 h 26"/>
                  <a:gd name="T50" fmla="*/ 96 w 128"/>
                  <a:gd name="T51" fmla="*/ 7 h 26"/>
                  <a:gd name="T52" fmla="*/ 93 w 128"/>
                  <a:gd name="T53" fmla="*/ 14 h 26"/>
                  <a:gd name="T54" fmla="*/ 87 w 128"/>
                  <a:gd name="T55" fmla="*/ 14 h 26"/>
                  <a:gd name="T56" fmla="*/ 91 w 128"/>
                  <a:gd name="T57" fmla="*/ 8 h 26"/>
                  <a:gd name="T58" fmla="*/ 87 w 128"/>
                  <a:gd name="T59" fmla="*/ 11 h 26"/>
                  <a:gd name="T60" fmla="*/ 83 w 128"/>
                  <a:gd name="T61" fmla="*/ 5 h 26"/>
                  <a:gd name="T62" fmla="*/ 82 w 128"/>
                  <a:gd name="T63" fmla="*/ 11 h 26"/>
                  <a:gd name="T64" fmla="*/ 58 w 128"/>
                  <a:gd name="T65" fmla="*/ 11 h 26"/>
                  <a:gd name="T66" fmla="*/ 61 w 128"/>
                  <a:gd name="T67" fmla="*/ 8 h 26"/>
                  <a:gd name="T68" fmla="*/ 56 w 128"/>
                  <a:gd name="T69" fmla="*/ 12 h 26"/>
                  <a:gd name="T70" fmla="*/ 41 w 128"/>
                  <a:gd name="T71" fmla="*/ 10 h 26"/>
                  <a:gd name="T72" fmla="*/ 43 w 128"/>
                  <a:gd name="T73" fmla="*/ 13 h 26"/>
                  <a:gd name="T74" fmla="*/ 27 w 128"/>
                  <a:gd name="T75" fmla="*/ 12 h 26"/>
                  <a:gd name="T76" fmla="*/ 27 w 128"/>
                  <a:gd name="T77" fmla="*/ 12 h 26"/>
                  <a:gd name="T78" fmla="*/ 19 w 128"/>
                  <a:gd name="T79" fmla="*/ 19 h 26"/>
                  <a:gd name="T80" fmla="*/ 22 w 128"/>
                  <a:gd name="T8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8" h="26">
                    <a:moveTo>
                      <a:pt x="22" y="12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4"/>
                      <a:pt x="8" y="17"/>
                      <a:pt x="11" y="13"/>
                    </a:cubicBezTo>
                    <a:cubicBezTo>
                      <a:pt x="7" y="19"/>
                      <a:pt x="0" y="13"/>
                      <a:pt x="2" y="21"/>
                    </a:cubicBezTo>
                    <a:cubicBezTo>
                      <a:pt x="20" y="18"/>
                      <a:pt x="43" y="23"/>
                      <a:pt x="63" y="16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70" y="13"/>
                      <a:pt x="74" y="26"/>
                      <a:pt x="82" y="13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5" y="22"/>
                      <a:pt x="90" y="11"/>
                      <a:pt x="95" y="17"/>
                    </a:cubicBezTo>
                    <a:cubicBezTo>
                      <a:pt x="94" y="15"/>
                      <a:pt x="94" y="15"/>
                      <a:pt x="94" y="15"/>
                    </a:cubicBezTo>
                    <a:cubicBezTo>
                      <a:pt x="95" y="15"/>
                      <a:pt x="96" y="16"/>
                      <a:pt x="97" y="16"/>
                    </a:cubicBezTo>
                    <a:cubicBezTo>
                      <a:pt x="97" y="15"/>
                      <a:pt x="97" y="15"/>
                      <a:pt x="97" y="15"/>
                    </a:cubicBezTo>
                    <a:cubicBezTo>
                      <a:pt x="100" y="12"/>
                      <a:pt x="102" y="12"/>
                      <a:pt x="106" y="14"/>
                    </a:cubicBezTo>
                    <a:cubicBezTo>
                      <a:pt x="106" y="16"/>
                      <a:pt x="104" y="15"/>
                      <a:pt x="103" y="16"/>
                    </a:cubicBezTo>
                    <a:cubicBezTo>
                      <a:pt x="105" y="18"/>
                      <a:pt x="107" y="13"/>
                      <a:pt x="110" y="13"/>
                    </a:cubicBezTo>
                    <a:cubicBezTo>
                      <a:pt x="112" y="15"/>
                      <a:pt x="110" y="16"/>
                      <a:pt x="110" y="17"/>
                    </a:cubicBezTo>
                    <a:cubicBezTo>
                      <a:pt x="117" y="15"/>
                      <a:pt x="121" y="21"/>
                      <a:pt x="127" y="12"/>
                    </a:cubicBezTo>
                    <a:cubicBezTo>
                      <a:pt x="127" y="10"/>
                      <a:pt x="125" y="8"/>
                      <a:pt x="128" y="8"/>
                    </a:cubicBezTo>
                    <a:cubicBezTo>
                      <a:pt x="122" y="5"/>
                      <a:pt x="118" y="8"/>
                      <a:pt x="113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1" y="20"/>
                      <a:pt x="112" y="9"/>
                      <a:pt x="106" y="13"/>
                    </a:cubicBezTo>
                    <a:cubicBezTo>
                      <a:pt x="107" y="9"/>
                      <a:pt x="110" y="9"/>
                      <a:pt x="111" y="7"/>
                    </a:cubicBezTo>
                    <a:cubicBezTo>
                      <a:pt x="104" y="0"/>
                      <a:pt x="101" y="12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2"/>
                      <a:pt x="94" y="4"/>
                      <a:pt x="92" y="5"/>
                    </a:cubicBezTo>
                    <a:cubicBezTo>
                      <a:pt x="93" y="6"/>
                      <a:pt x="95" y="6"/>
                      <a:pt x="96" y="7"/>
                    </a:cubicBezTo>
                    <a:cubicBezTo>
                      <a:pt x="94" y="8"/>
                      <a:pt x="93" y="12"/>
                      <a:pt x="93" y="14"/>
                    </a:cubicBezTo>
                    <a:cubicBezTo>
                      <a:pt x="91" y="10"/>
                      <a:pt x="90" y="16"/>
                      <a:pt x="87" y="14"/>
                    </a:cubicBezTo>
                    <a:cubicBezTo>
                      <a:pt x="86" y="10"/>
                      <a:pt x="90" y="11"/>
                      <a:pt x="91" y="8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4" y="11"/>
                      <a:pt x="84" y="7"/>
                      <a:pt x="83" y="5"/>
                    </a:cubicBezTo>
                    <a:cubicBezTo>
                      <a:pt x="80" y="8"/>
                      <a:pt x="84" y="7"/>
                      <a:pt x="82" y="11"/>
                    </a:cubicBezTo>
                    <a:cubicBezTo>
                      <a:pt x="79" y="6"/>
                      <a:pt x="64" y="8"/>
                      <a:pt x="58" y="11"/>
                    </a:cubicBezTo>
                    <a:cubicBezTo>
                      <a:pt x="60" y="11"/>
                      <a:pt x="58" y="7"/>
                      <a:pt x="61" y="8"/>
                    </a:cubicBezTo>
                    <a:cubicBezTo>
                      <a:pt x="60" y="7"/>
                      <a:pt x="57" y="9"/>
                      <a:pt x="56" y="12"/>
                    </a:cubicBezTo>
                    <a:cubicBezTo>
                      <a:pt x="52" y="15"/>
                      <a:pt x="46" y="13"/>
                      <a:pt x="41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39" y="18"/>
                      <a:pt x="33" y="9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5" y="13"/>
                      <a:pt x="23" y="20"/>
                      <a:pt x="19" y="19"/>
                    </a:cubicBezTo>
                    <a:cubicBezTo>
                      <a:pt x="20" y="15"/>
                      <a:pt x="22" y="16"/>
                      <a:pt x="22" y="1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1709"/>
              <p:cNvSpPr>
                <a:spLocks/>
              </p:cNvSpPr>
              <p:nvPr/>
            </p:nvSpPr>
            <p:spPr bwMode="auto">
              <a:xfrm>
                <a:off x="2299" y="319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0 w 5"/>
                  <a:gd name="T5" fmla="*/ 8 h 9"/>
                  <a:gd name="T6" fmla="*/ 4 w 5"/>
                  <a:gd name="T7" fmla="*/ 6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6"/>
                    </a:cubicBezTo>
                    <a:cubicBezTo>
                      <a:pt x="4" y="6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1710"/>
              <p:cNvSpPr>
                <a:spLocks/>
              </p:cNvSpPr>
              <p:nvPr/>
            </p:nvSpPr>
            <p:spPr bwMode="auto">
              <a:xfrm>
                <a:off x="2241" y="3190"/>
                <a:ext cx="58" cy="18"/>
              </a:xfrm>
              <a:custGeom>
                <a:avLst/>
                <a:gdLst>
                  <a:gd name="T0" fmla="*/ 23 w 64"/>
                  <a:gd name="T1" fmla="*/ 10 h 20"/>
                  <a:gd name="T2" fmla="*/ 22 w 64"/>
                  <a:gd name="T3" fmla="*/ 13 h 20"/>
                  <a:gd name="T4" fmla="*/ 46 w 64"/>
                  <a:gd name="T5" fmla="*/ 14 h 20"/>
                  <a:gd name="T6" fmla="*/ 54 w 64"/>
                  <a:gd name="T7" fmla="*/ 8 h 20"/>
                  <a:gd name="T8" fmla="*/ 56 w 64"/>
                  <a:gd name="T9" fmla="*/ 12 h 20"/>
                  <a:gd name="T10" fmla="*/ 62 w 64"/>
                  <a:gd name="T11" fmla="*/ 7 h 20"/>
                  <a:gd name="T12" fmla="*/ 58 w 64"/>
                  <a:gd name="T13" fmla="*/ 9 h 20"/>
                  <a:gd name="T14" fmla="*/ 59 w 64"/>
                  <a:gd name="T15" fmla="*/ 7 h 20"/>
                  <a:gd name="T16" fmla="*/ 54 w 64"/>
                  <a:gd name="T17" fmla="*/ 8 h 20"/>
                  <a:gd name="T18" fmla="*/ 56 w 64"/>
                  <a:gd name="T19" fmla="*/ 5 h 20"/>
                  <a:gd name="T20" fmla="*/ 45 w 64"/>
                  <a:gd name="T21" fmla="*/ 11 h 20"/>
                  <a:gd name="T22" fmla="*/ 45 w 64"/>
                  <a:gd name="T23" fmla="*/ 5 h 20"/>
                  <a:gd name="T24" fmla="*/ 34 w 64"/>
                  <a:gd name="T25" fmla="*/ 3 h 20"/>
                  <a:gd name="T26" fmla="*/ 34 w 64"/>
                  <a:gd name="T27" fmla="*/ 5 h 20"/>
                  <a:gd name="T28" fmla="*/ 36 w 64"/>
                  <a:gd name="T29" fmla="*/ 9 h 20"/>
                  <a:gd name="T30" fmla="*/ 32 w 64"/>
                  <a:gd name="T31" fmla="*/ 3 h 20"/>
                  <a:gd name="T32" fmla="*/ 11 w 64"/>
                  <a:gd name="T33" fmla="*/ 6 h 20"/>
                  <a:gd name="T34" fmla="*/ 6 w 64"/>
                  <a:gd name="T35" fmla="*/ 13 h 20"/>
                  <a:gd name="T36" fmla="*/ 8 w 64"/>
                  <a:gd name="T37" fmla="*/ 8 h 20"/>
                  <a:gd name="T38" fmla="*/ 3 w 64"/>
                  <a:gd name="T39" fmla="*/ 7 h 20"/>
                  <a:gd name="T40" fmla="*/ 0 w 64"/>
                  <a:gd name="T41" fmla="*/ 16 h 20"/>
                  <a:gd name="T42" fmla="*/ 23 w 64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" h="20">
                    <a:moveTo>
                      <a:pt x="23" y="10"/>
                    </a:moveTo>
                    <a:cubicBezTo>
                      <a:pt x="22" y="11"/>
                      <a:pt x="22" y="12"/>
                      <a:pt x="22" y="13"/>
                    </a:cubicBezTo>
                    <a:cubicBezTo>
                      <a:pt x="31" y="13"/>
                      <a:pt x="43" y="11"/>
                      <a:pt x="46" y="14"/>
                    </a:cubicBezTo>
                    <a:cubicBezTo>
                      <a:pt x="49" y="15"/>
                      <a:pt x="50" y="9"/>
                      <a:pt x="54" y="8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8" y="9"/>
                      <a:pt x="64" y="14"/>
                      <a:pt x="62" y="7"/>
                    </a:cubicBezTo>
                    <a:cubicBezTo>
                      <a:pt x="62" y="6"/>
                      <a:pt x="60" y="10"/>
                      <a:pt x="58" y="9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0" y="0"/>
                      <a:pt x="52" y="13"/>
                      <a:pt x="45" y="11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0" y="5"/>
                      <a:pt x="38" y="7"/>
                      <a:pt x="34" y="3"/>
                    </a:cubicBezTo>
                    <a:cubicBezTo>
                      <a:pt x="34" y="3"/>
                      <a:pt x="33" y="6"/>
                      <a:pt x="34" y="5"/>
                    </a:cubicBezTo>
                    <a:cubicBezTo>
                      <a:pt x="35" y="5"/>
                      <a:pt x="36" y="7"/>
                      <a:pt x="36" y="9"/>
                    </a:cubicBezTo>
                    <a:cubicBezTo>
                      <a:pt x="28" y="14"/>
                      <a:pt x="37" y="6"/>
                      <a:pt x="32" y="3"/>
                    </a:cubicBezTo>
                    <a:cubicBezTo>
                      <a:pt x="26" y="7"/>
                      <a:pt x="14" y="11"/>
                      <a:pt x="11" y="6"/>
                    </a:cubicBezTo>
                    <a:cubicBezTo>
                      <a:pt x="14" y="10"/>
                      <a:pt x="9" y="13"/>
                      <a:pt x="6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6" y="7"/>
                      <a:pt x="5" y="6"/>
                      <a:pt x="3" y="7"/>
                    </a:cubicBezTo>
                    <a:cubicBezTo>
                      <a:pt x="5" y="10"/>
                      <a:pt x="4" y="14"/>
                      <a:pt x="0" y="16"/>
                    </a:cubicBezTo>
                    <a:cubicBezTo>
                      <a:pt x="8" y="20"/>
                      <a:pt x="15" y="9"/>
                      <a:pt x="23" y="1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Freeform 1711"/>
              <p:cNvSpPr>
                <a:spLocks/>
              </p:cNvSpPr>
              <p:nvPr/>
            </p:nvSpPr>
            <p:spPr bwMode="auto">
              <a:xfrm>
                <a:off x="2257" y="3202"/>
                <a:ext cx="4" cy="2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1712"/>
              <p:cNvSpPr>
                <a:spLocks/>
              </p:cNvSpPr>
              <p:nvPr/>
            </p:nvSpPr>
            <p:spPr bwMode="auto">
              <a:xfrm>
                <a:off x="2286" y="3155"/>
                <a:ext cx="1" cy="4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1713"/>
              <p:cNvSpPr>
                <a:spLocks/>
              </p:cNvSpPr>
              <p:nvPr/>
            </p:nvSpPr>
            <p:spPr bwMode="auto">
              <a:xfrm>
                <a:off x="2284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2" y="5"/>
                      <a:pt x="2" y="6"/>
                    </a:cubicBezTo>
                    <a:cubicBezTo>
                      <a:pt x="1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1714"/>
              <p:cNvSpPr>
                <a:spLocks/>
              </p:cNvSpPr>
              <p:nvPr/>
            </p:nvSpPr>
            <p:spPr bwMode="auto">
              <a:xfrm>
                <a:off x="2285" y="3160"/>
                <a:ext cx="2" cy="4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1715"/>
              <p:cNvSpPr>
                <a:spLocks/>
              </p:cNvSpPr>
              <p:nvPr/>
            </p:nvSpPr>
            <p:spPr bwMode="auto">
              <a:xfrm>
                <a:off x="2286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1716"/>
              <p:cNvSpPr>
                <a:spLocks/>
              </p:cNvSpPr>
              <p:nvPr/>
            </p:nvSpPr>
            <p:spPr bwMode="auto">
              <a:xfrm>
                <a:off x="2288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1717"/>
              <p:cNvSpPr>
                <a:spLocks/>
              </p:cNvSpPr>
              <p:nvPr/>
            </p:nvSpPr>
            <p:spPr bwMode="auto">
              <a:xfrm>
                <a:off x="2285" y="3157"/>
                <a:ext cx="4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1718"/>
              <p:cNvSpPr>
                <a:spLocks/>
              </p:cNvSpPr>
              <p:nvPr/>
            </p:nvSpPr>
            <p:spPr bwMode="auto">
              <a:xfrm>
                <a:off x="2287" y="3160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1719"/>
              <p:cNvSpPr>
                <a:spLocks/>
              </p:cNvSpPr>
              <p:nvPr/>
            </p:nvSpPr>
            <p:spPr bwMode="auto">
              <a:xfrm>
                <a:off x="2287" y="3159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1720"/>
              <p:cNvSpPr>
                <a:spLocks/>
              </p:cNvSpPr>
              <p:nvPr/>
            </p:nvSpPr>
            <p:spPr bwMode="auto">
              <a:xfrm>
                <a:off x="2285" y="3158"/>
                <a:ext cx="4" cy="11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1721"/>
              <p:cNvSpPr>
                <a:spLocks/>
              </p:cNvSpPr>
              <p:nvPr/>
            </p:nvSpPr>
            <p:spPr bwMode="auto">
              <a:xfrm>
                <a:off x="2285" y="317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Freeform 1722"/>
              <p:cNvSpPr>
                <a:spLocks/>
              </p:cNvSpPr>
              <p:nvPr/>
            </p:nvSpPr>
            <p:spPr bwMode="auto">
              <a:xfrm>
                <a:off x="2284" y="3162"/>
                <a:ext cx="5" cy="15"/>
              </a:xfrm>
              <a:custGeom>
                <a:avLst/>
                <a:gdLst>
                  <a:gd name="T0" fmla="*/ 5 w 5"/>
                  <a:gd name="T1" fmla="*/ 1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5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3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1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5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4" y="3"/>
                      <a:pt x="3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Freeform 1723"/>
              <p:cNvSpPr>
                <a:spLocks/>
              </p:cNvSpPr>
              <p:nvPr/>
            </p:nvSpPr>
            <p:spPr bwMode="auto">
              <a:xfrm>
                <a:off x="2287" y="3169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1724"/>
              <p:cNvSpPr>
                <a:spLocks/>
              </p:cNvSpPr>
              <p:nvPr/>
            </p:nvSpPr>
            <p:spPr bwMode="auto">
              <a:xfrm>
                <a:off x="2286" y="3162"/>
                <a:ext cx="4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6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9 h 17"/>
                  <a:gd name="T16" fmla="*/ 3 w 5"/>
                  <a:gd name="T17" fmla="*/ 7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3" y="1"/>
                    </a:cubicBezTo>
                    <a:cubicBezTo>
                      <a:pt x="3" y="3"/>
                      <a:pt x="2" y="5"/>
                      <a:pt x="2" y="6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6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1725"/>
              <p:cNvSpPr>
                <a:spLocks/>
              </p:cNvSpPr>
              <p:nvPr/>
            </p:nvSpPr>
            <p:spPr bwMode="auto">
              <a:xfrm>
                <a:off x="2289" y="316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0"/>
                      <a:pt x="1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1726"/>
              <p:cNvSpPr>
                <a:spLocks/>
              </p:cNvSpPr>
              <p:nvPr/>
            </p:nvSpPr>
            <p:spPr bwMode="auto">
              <a:xfrm>
                <a:off x="2288" y="31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1727"/>
              <p:cNvSpPr>
                <a:spLocks/>
              </p:cNvSpPr>
              <p:nvPr/>
            </p:nvSpPr>
            <p:spPr bwMode="auto">
              <a:xfrm>
                <a:off x="2290" y="3162"/>
                <a:ext cx="0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Freeform 1728"/>
              <p:cNvSpPr>
                <a:spLocks/>
              </p:cNvSpPr>
              <p:nvPr/>
            </p:nvSpPr>
            <p:spPr bwMode="auto">
              <a:xfrm>
                <a:off x="2288" y="3159"/>
                <a:ext cx="10" cy="17"/>
              </a:xfrm>
              <a:custGeom>
                <a:avLst/>
                <a:gdLst>
                  <a:gd name="T0" fmla="*/ 8 w 11"/>
                  <a:gd name="T1" fmla="*/ 17 h 19"/>
                  <a:gd name="T2" fmla="*/ 8 w 11"/>
                  <a:gd name="T3" fmla="*/ 14 h 19"/>
                  <a:gd name="T4" fmla="*/ 10 w 11"/>
                  <a:gd name="T5" fmla="*/ 10 h 19"/>
                  <a:gd name="T6" fmla="*/ 11 w 11"/>
                  <a:gd name="T7" fmla="*/ 3 h 19"/>
                  <a:gd name="T8" fmla="*/ 10 w 11"/>
                  <a:gd name="T9" fmla="*/ 6 h 19"/>
                  <a:gd name="T10" fmla="*/ 11 w 11"/>
                  <a:gd name="T11" fmla="*/ 2 h 19"/>
                  <a:gd name="T12" fmla="*/ 9 w 11"/>
                  <a:gd name="T13" fmla="*/ 4 h 19"/>
                  <a:gd name="T14" fmla="*/ 8 w 11"/>
                  <a:gd name="T15" fmla="*/ 6 h 19"/>
                  <a:gd name="T16" fmla="*/ 5 w 11"/>
                  <a:gd name="T17" fmla="*/ 4 h 19"/>
                  <a:gd name="T18" fmla="*/ 3 w 11"/>
                  <a:gd name="T19" fmla="*/ 10 h 19"/>
                  <a:gd name="T20" fmla="*/ 4 w 11"/>
                  <a:gd name="T21" fmla="*/ 6 h 19"/>
                  <a:gd name="T22" fmla="*/ 4 w 11"/>
                  <a:gd name="T23" fmla="*/ 6 h 19"/>
                  <a:gd name="T24" fmla="*/ 4 w 11"/>
                  <a:gd name="T25" fmla="*/ 4 h 19"/>
                  <a:gd name="T26" fmla="*/ 2 w 11"/>
                  <a:gd name="T27" fmla="*/ 12 h 19"/>
                  <a:gd name="T28" fmla="*/ 4 w 11"/>
                  <a:gd name="T29" fmla="*/ 4 h 19"/>
                  <a:gd name="T30" fmla="*/ 2 w 11"/>
                  <a:gd name="T31" fmla="*/ 9 h 19"/>
                  <a:gd name="T32" fmla="*/ 1 w 11"/>
                  <a:gd name="T33" fmla="*/ 14 h 19"/>
                  <a:gd name="T34" fmla="*/ 0 w 11"/>
                  <a:gd name="T35" fmla="*/ 16 h 19"/>
                  <a:gd name="T36" fmla="*/ 4 w 11"/>
                  <a:gd name="T37" fmla="*/ 8 h 19"/>
                  <a:gd name="T38" fmla="*/ 3 w 11"/>
                  <a:gd name="T39" fmla="*/ 12 h 19"/>
                  <a:gd name="T40" fmla="*/ 4 w 11"/>
                  <a:gd name="T41" fmla="*/ 16 h 19"/>
                  <a:gd name="T42" fmla="*/ 6 w 11"/>
                  <a:gd name="T43" fmla="*/ 10 h 19"/>
                  <a:gd name="T44" fmla="*/ 5 w 11"/>
                  <a:gd name="T45" fmla="*/ 12 h 19"/>
                  <a:gd name="T46" fmla="*/ 6 w 11"/>
                  <a:gd name="T47" fmla="*/ 9 h 19"/>
                  <a:gd name="T48" fmla="*/ 6 w 11"/>
                  <a:gd name="T49" fmla="*/ 13 h 19"/>
                  <a:gd name="T50" fmla="*/ 8 w 11"/>
                  <a:gd name="T51" fmla="*/ 6 h 19"/>
                  <a:gd name="T52" fmla="*/ 6 w 11"/>
                  <a:gd name="T53" fmla="*/ 16 h 19"/>
                  <a:gd name="T54" fmla="*/ 6 w 11"/>
                  <a:gd name="T55" fmla="*/ 12 h 19"/>
                  <a:gd name="T56" fmla="*/ 8 w 11"/>
                  <a:gd name="T57" fmla="*/ 9 h 19"/>
                  <a:gd name="T58" fmla="*/ 6 w 11"/>
                  <a:gd name="T59" fmla="*/ 16 h 19"/>
                  <a:gd name="T60" fmla="*/ 8 w 11"/>
                  <a:gd name="T61" fmla="*/ 12 h 19"/>
                  <a:gd name="T62" fmla="*/ 8 w 11"/>
                  <a:gd name="T63" fmla="*/ 8 h 19"/>
                  <a:gd name="T64" fmla="*/ 9 w 11"/>
                  <a:gd name="T65" fmla="*/ 10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1 h 19"/>
                  <a:gd name="T72" fmla="*/ 8 w 11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7"/>
                    </a:moveTo>
                    <a:cubicBezTo>
                      <a:pt x="8" y="15"/>
                      <a:pt x="9" y="14"/>
                      <a:pt x="8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1" y="3"/>
                    </a:cubicBezTo>
                    <a:cubicBezTo>
                      <a:pt x="11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9" y="3"/>
                      <a:pt x="9" y="4"/>
                      <a:pt x="8" y="6"/>
                    </a:cubicBezTo>
                    <a:cubicBezTo>
                      <a:pt x="7" y="4"/>
                      <a:pt x="5" y="7"/>
                      <a:pt x="5" y="4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4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13"/>
                      <a:pt x="6" y="13"/>
                    </a:cubicBezTo>
                    <a:cubicBezTo>
                      <a:pt x="6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4"/>
                      <a:pt x="7" y="10"/>
                      <a:pt x="8" y="9"/>
                    </a:cubicBezTo>
                    <a:cubicBezTo>
                      <a:pt x="8" y="9"/>
                      <a:pt x="6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7" y="14"/>
                      <a:pt x="7" y="16"/>
                    </a:cubicBezTo>
                    <a:cubicBezTo>
                      <a:pt x="7" y="18"/>
                      <a:pt x="7" y="18"/>
                      <a:pt x="6" y="19"/>
                    </a:cubicBezTo>
                    <a:cubicBezTo>
                      <a:pt x="7" y="17"/>
                      <a:pt x="8" y="14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Rectangle 1729"/>
              <p:cNvSpPr>
                <a:spLocks noChangeArrowheads="1"/>
              </p:cNvSpPr>
              <p:nvPr/>
            </p:nvSpPr>
            <p:spPr bwMode="auto">
              <a:xfrm>
                <a:off x="2293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1730"/>
              <p:cNvSpPr>
                <a:spLocks/>
              </p:cNvSpPr>
              <p:nvPr/>
            </p:nvSpPr>
            <p:spPr bwMode="auto">
              <a:xfrm>
                <a:off x="2295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Rectangle 1731"/>
              <p:cNvSpPr>
                <a:spLocks noChangeArrowheads="1"/>
              </p:cNvSpPr>
              <p:nvPr/>
            </p:nvSpPr>
            <p:spPr bwMode="auto">
              <a:xfrm>
                <a:off x="229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1732"/>
              <p:cNvSpPr>
                <a:spLocks/>
              </p:cNvSpPr>
              <p:nvPr/>
            </p:nvSpPr>
            <p:spPr bwMode="auto">
              <a:xfrm>
                <a:off x="2292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Freeform 1733"/>
              <p:cNvSpPr>
                <a:spLocks/>
              </p:cNvSpPr>
              <p:nvPr/>
            </p:nvSpPr>
            <p:spPr bwMode="auto">
              <a:xfrm>
                <a:off x="2290" y="317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Freeform 1734"/>
              <p:cNvSpPr>
                <a:spLocks/>
              </p:cNvSpPr>
              <p:nvPr/>
            </p:nvSpPr>
            <p:spPr bwMode="auto">
              <a:xfrm>
                <a:off x="229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Freeform 1735"/>
              <p:cNvSpPr>
                <a:spLocks/>
              </p:cNvSpPr>
              <p:nvPr/>
            </p:nvSpPr>
            <p:spPr bwMode="auto">
              <a:xfrm>
                <a:off x="2295" y="3157"/>
                <a:ext cx="8" cy="21"/>
              </a:xfrm>
              <a:custGeom>
                <a:avLst/>
                <a:gdLst>
                  <a:gd name="T0" fmla="*/ 8 w 9"/>
                  <a:gd name="T1" fmla="*/ 5 h 23"/>
                  <a:gd name="T2" fmla="*/ 8 w 9"/>
                  <a:gd name="T3" fmla="*/ 2 h 23"/>
                  <a:gd name="T4" fmla="*/ 5 w 9"/>
                  <a:gd name="T5" fmla="*/ 12 h 23"/>
                  <a:gd name="T6" fmla="*/ 7 w 9"/>
                  <a:gd name="T7" fmla="*/ 3 h 23"/>
                  <a:gd name="T8" fmla="*/ 4 w 9"/>
                  <a:gd name="T9" fmla="*/ 9 h 23"/>
                  <a:gd name="T10" fmla="*/ 5 w 9"/>
                  <a:gd name="T11" fmla="*/ 5 h 23"/>
                  <a:gd name="T12" fmla="*/ 2 w 9"/>
                  <a:gd name="T13" fmla="*/ 15 h 23"/>
                  <a:gd name="T14" fmla="*/ 5 w 9"/>
                  <a:gd name="T15" fmla="*/ 4 h 23"/>
                  <a:gd name="T16" fmla="*/ 5 w 9"/>
                  <a:gd name="T17" fmla="*/ 4 h 23"/>
                  <a:gd name="T18" fmla="*/ 3 w 9"/>
                  <a:gd name="T19" fmla="*/ 7 h 23"/>
                  <a:gd name="T20" fmla="*/ 2 w 9"/>
                  <a:gd name="T21" fmla="*/ 13 h 23"/>
                  <a:gd name="T22" fmla="*/ 0 w 9"/>
                  <a:gd name="T23" fmla="*/ 18 h 23"/>
                  <a:gd name="T24" fmla="*/ 2 w 9"/>
                  <a:gd name="T25" fmla="*/ 14 h 23"/>
                  <a:gd name="T26" fmla="*/ 1 w 9"/>
                  <a:gd name="T27" fmla="*/ 18 h 23"/>
                  <a:gd name="T28" fmla="*/ 2 w 9"/>
                  <a:gd name="T29" fmla="*/ 15 h 23"/>
                  <a:gd name="T30" fmla="*/ 1 w 9"/>
                  <a:gd name="T31" fmla="*/ 19 h 23"/>
                  <a:gd name="T32" fmla="*/ 2 w 9"/>
                  <a:gd name="T33" fmla="*/ 16 h 23"/>
                  <a:gd name="T34" fmla="*/ 2 w 9"/>
                  <a:gd name="T35" fmla="*/ 17 h 23"/>
                  <a:gd name="T36" fmla="*/ 3 w 9"/>
                  <a:gd name="T37" fmla="*/ 12 h 23"/>
                  <a:gd name="T38" fmla="*/ 2 w 9"/>
                  <a:gd name="T39" fmla="*/ 17 h 23"/>
                  <a:gd name="T40" fmla="*/ 3 w 9"/>
                  <a:gd name="T41" fmla="*/ 14 h 23"/>
                  <a:gd name="T42" fmla="*/ 3 w 9"/>
                  <a:gd name="T43" fmla="*/ 19 h 23"/>
                  <a:gd name="T44" fmla="*/ 3 w 9"/>
                  <a:gd name="T45" fmla="*/ 16 h 23"/>
                  <a:gd name="T46" fmla="*/ 2 w 9"/>
                  <a:gd name="T47" fmla="*/ 19 h 23"/>
                  <a:gd name="T48" fmla="*/ 5 w 9"/>
                  <a:gd name="T49" fmla="*/ 9 h 23"/>
                  <a:gd name="T50" fmla="*/ 3 w 9"/>
                  <a:gd name="T51" fmla="*/ 17 h 23"/>
                  <a:gd name="T52" fmla="*/ 4 w 9"/>
                  <a:gd name="T53" fmla="*/ 16 h 23"/>
                  <a:gd name="T54" fmla="*/ 4 w 9"/>
                  <a:gd name="T55" fmla="*/ 17 h 23"/>
                  <a:gd name="T56" fmla="*/ 5 w 9"/>
                  <a:gd name="T57" fmla="*/ 14 h 23"/>
                  <a:gd name="T58" fmla="*/ 5 w 9"/>
                  <a:gd name="T59" fmla="*/ 13 h 23"/>
                  <a:gd name="T60" fmla="*/ 6 w 9"/>
                  <a:gd name="T61" fmla="*/ 10 h 23"/>
                  <a:gd name="T62" fmla="*/ 6 w 9"/>
                  <a:gd name="T63" fmla="*/ 12 h 23"/>
                  <a:gd name="T64" fmla="*/ 8 w 9"/>
                  <a:gd name="T65" fmla="*/ 6 h 23"/>
                  <a:gd name="T66" fmla="*/ 6 w 9"/>
                  <a:gd name="T67" fmla="*/ 10 h 23"/>
                  <a:gd name="T68" fmla="*/ 8 w 9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5"/>
                    </a:moveTo>
                    <a:cubicBezTo>
                      <a:pt x="9" y="0"/>
                      <a:pt x="8" y="3"/>
                      <a:pt x="8" y="2"/>
                    </a:cubicBezTo>
                    <a:cubicBezTo>
                      <a:pt x="7" y="4"/>
                      <a:pt x="5" y="11"/>
                      <a:pt x="5" y="1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2" y="18"/>
                      <a:pt x="2" y="15"/>
                    </a:cubicBezTo>
                    <a:cubicBezTo>
                      <a:pt x="4" y="10"/>
                      <a:pt x="3" y="10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3" y="9"/>
                      <a:pt x="2" y="12"/>
                      <a:pt x="2" y="13"/>
                    </a:cubicBezTo>
                    <a:cubicBezTo>
                      <a:pt x="2" y="13"/>
                      <a:pt x="1" y="16"/>
                      <a:pt x="0" y="18"/>
                    </a:cubicBezTo>
                    <a:cubicBezTo>
                      <a:pt x="1" y="16"/>
                      <a:pt x="1" y="17"/>
                      <a:pt x="2" y="14"/>
                    </a:cubicBezTo>
                    <a:cubicBezTo>
                      <a:pt x="1" y="17"/>
                      <a:pt x="2" y="15"/>
                      <a:pt x="1" y="18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17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6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1" y="23"/>
                      <a:pt x="3" y="19"/>
                    </a:cubicBezTo>
                    <a:cubicBezTo>
                      <a:pt x="3" y="18"/>
                      <a:pt x="3" y="16"/>
                      <a:pt x="3" y="16"/>
                    </a:cubicBezTo>
                    <a:cubicBezTo>
                      <a:pt x="4" y="13"/>
                      <a:pt x="3" y="18"/>
                      <a:pt x="2" y="19"/>
                    </a:cubicBezTo>
                    <a:cubicBezTo>
                      <a:pt x="3" y="15"/>
                      <a:pt x="4" y="11"/>
                      <a:pt x="5" y="9"/>
                    </a:cubicBezTo>
                    <a:cubicBezTo>
                      <a:pt x="4" y="13"/>
                      <a:pt x="5" y="9"/>
                      <a:pt x="3" y="17"/>
                    </a:cubicBezTo>
                    <a:cubicBezTo>
                      <a:pt x="3" y="18"/>
                      <a:pt x="5" y="14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2"/>
                      <a:pt x="4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8"/>
                      <a:pt x="7" y="7"/>
                      <a:pt x="8" y="6"/>
                    </a:cubicBezTo>
                    <a:cubicBezTo>
                      <a:pt x="8" y="5"/>
                      <a:pt x="7" y="9"/>
                      <a:pt x="6" y="10"/>
                    </a:cubicBezTo>
                    <a:cubicBezTo>
                      <a:pt x="7" y="7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1736"/>
              <p:cNvSpPr>
                <a:spLocks/>
              </p:cNvSpPr>
              <p:nvPr/>
            </p:nvSpPr>
            <p:spPr bwMode="auto">
              <a:xfrm>
                <a:off x="2296" y="317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1737"/>
              <p:cNvSpPr>
                <a:spLocks/>
              </p:cNvSpPr>
              <p:nvPr/>
            </p:nvSpPr>
            <p:spPr bwMode="auto">
              <a:xfrm>
                <a:off x="2298" y="3156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8 h 27"/>
                  <a:gd name="T4" fmla="*/ 6 w 10"/>
                  <a:gd name="T5" fmla="*/ 8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1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9 w 10"/>
                  <a:gd name="T29" fmla="*/ 3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7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8"/>
                    </a:cubicBezTo>
                    <a:cubicBezTo>
                      <a:pt x="4" y="16"/>
                      <a:pt x="4" y="13"/>
                      <a:pt x="6" y="8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4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3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4"/>
                      <a:pt x="6" y="13"/>
                      <a:pt x="5" y="17"/>
                    </a:cubicBezTo>
                    <a:cubicBezTo>
                      <a:pt x="7" y="11"/>
                      <a:pt x="7" y="11"/>
                      <a:pt x="9" y="1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7"/>
                      <a:pt x="7" y="9"/>
                    </a:cubicBezTo>
                    <a:cubicBezTo>
                      <a:pt x="7" y="8"/>
                      <a:pt x="7" y="11"/>
                      <a:pt x="7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4"/>
                      <a:pt x="4" y="12"/>
                    </a:cubicBezTo>
                    <a:cubicBezTo>
                      <a:pt x="3" y="15"/>
                      <a:pt x="3" y="16"/>
                      <a:pt x="2" y="19"/>
                    </a:cubicBezTo>
                    <a:cubicBezTo>
                      <a:pt x="2" y="20"/>
                      <a:pt x="3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1738"/>
              <p:cNvSpPr>
                <a:spLocks/>
              </p:cNvSpPr>
              <p:nvPr/>
            </p:nvSpPr>
            <p:spPr bwMode="auto">
              <a:xfrm>
                <a:off x="2300" y="316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1739"/>
              <p:cNvSpPr>
                <a:spLocks/>
              </p:cNvSpPr>
              <p:nvPr/>
            </p:nvSpPr>
            <p:spPr bwMode="auto">
              <a:xfrm>
                <a:off x="230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1740"/>
              <p:cNvSpPr>
                <a:spLocks/>
              </p:cNvSpPr>
              <p:nvPr/>
            </p:nvSpPr>
            <p:spPr bwMode="auto">
              <a:xfrm>
                <a:off x="2302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1741"/>
              <p:cNvSpPr>
                <a:spLocks/>
              </p:cNvSpPr>
              <p:nvPr/>
            </p:nvSpPr>
            <p:spPr bwMode="auto">
              <a:xfrm>
                <a:off x="2304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Freeform 1742"/>
              <p:cNvSpPr>
                <a:spLocks/>
              </p:cNvSpPr>
              <p:nvPr/>
            </p:nvSpPr>
            <p:spPr bwMode="auto">
              <a:xfrm>
                <a:off x="2303" y="3153"/>
                <a:ext cx="9" cy="25"/>
              </a:xfrm>
              <a:custGeom>
                <a:avLst/>
                <a:gdLst>
                  <a:gd name="T0" fmla="*/ 2 w 10"/>
                  <a:gd name="T1" fmla="*/ 18 h 27"/>
                  <a:gd name="T2" fmla="*/ 3 w 10"/>
                  <a:gd name="T3" fmla="*/ 17 h 27"/>
                  <a:gd name="T4" fmla="*/ 2 w 10"/>
                  <a:gd name="T5" fmla="*/ 19 h 27"/>
                  <a:gd name="T6" fmla="*/ 2 w 10"/>
                  <a:gd name="T7" fmla="*/ 22 h 27"/>
                  <a:gd name="T8" fmla="*/ 2 w 10"/>
                  <a:gd name="T9" fmla="*/ 19 h 27"/>
                  <a:gd name="T10" fmla="*/ 3 w 10"/>
                  <a:gd name="T11" fmla="*/ 18 h 27"/>
                  <a:gd name="T12" fmla="*/ 5 w 10"/>
                  <a:gd name="T13" fmla="*/ 13 h 27"/>
                  <a:gd name="T14" fmla="*/ 3 w 10"/>
                  <a:gd name="T15" fmla="*/ 22 h 27"/>
                  <a:gd name="T16" fmla="*/ 6 w 10"/>
                  <a:gd name="T17" fmla="*/ 11 h 27"/>
                  <a:gd name="T18" fmla="*/ 7 w 10"/>
                  <a:gd name="T19" fmla="*/ 10 h 27"/>
                  <a:gd name="T20" fmla="*/ 7 w 10"/>
                  <a:gd name="T21" fmla="*/ 10 h 27"/>
                  <a:gd name="T22" fmla="*/ 6 w 10"/>
                  <a:gd name="T23" fmla="*/ 15 h 27"/>
                  <a:gd name="T24" fmla="*/ 5 w 10"/>
                  <a:gd name="T25" fmla="*/ 15 h 27"/>
                  <a:gd name="T26" fmla="*/ 8 w 10"/>
                  <a:gd name="T27" fmla="*/ 8 h 27"/>
                  <a:gd name="T28" fmla="*/ 7 w 10"/>
                  <a:gd name="T29" fmla="*/ 9 h 27"/>
                  <a:gd name="T30" fmla="*/ 9 w 10"/>
                  <a:gd name="T31" fmla="*/ 4 h 27"/>
                  <a:gd name="T32" fmla="*/ 9 w 10"/>
                  <a:gd name="T33" fmla="*/ 5 h 27"/>
                  <a:gd name="T34" fmla="*/ 10 w 10"/>
                  <a:gd name="T35" fmla="*/ 2 h 27"/>
                  <a:gd name="T36" fmla="*/ 7 w 10"/>
                  <a:gd name="T37" fmla="*/ 6 h 27"/>
                  <a:gd name="T38" fmla="*/ 8 w 10"/>
                  <a:gd name="T39" fmla="*/ 2 h 27"/>
                  <a:gd name="T40" fmla="*/ 4 w 10"/>
                  <a:gd name="T41" fmla="*/ 11 h 27"/>
                  <a:gd name="T42" fmla="*/ 4 w 10"/>
                  <a:gd name="T43" fmla="*/ 11 h 27"/>
                  <a:gd name="T44" fmla="*/ 6 w 10"/>
                  <a:gd name="T45" fmla="*/ 5 h 27"/>
                  <a:gd name="T46" fmla="*/ 5 w 10"/>
                  <a:gd name="T47" fmla="*/ 7 h 27"/>
                  <a:gd name="T48" fmla="*/ 7 w 10"/>
                  <a:gd name="T49" fmla="*/ 2 h 27"/>
                  <a:gd name="T50" fmla="*/ 3 w 10"/>
                  <a:gd name="T51" fmla="*/ 10 h 27"/>
                  <a:gd name="T52" fmla="*/ 3 w 10"/>
                  <a:gd name="T53" fmla="*/ 8 h 27"/>
                  <a:gd name="T54" fmla="*/ 1 w 10"/>
                  <a:gd name="T55" fmla="*/ 17 h 27"/>
                  <a:gd name="T56" fmla="*/ 3 w 10"/>
                  <a:gd name="T57" fmla="*/ 16 h 27"/>
                  <a:gd name="T58" fmla="*/ 5 w 10"/>
                  <a:gd name="T59" fmla="*/ 11 h 27"/>
                  <a:gd name="T60" fmla="*/ 3 w 10"/>
                  <a:gd name="T61" fmla="*/ 17 h 27"/>
                  <a:gd name="T62" fmla="*/ 5 w 10"/>
                  <a:gd name="T63" fmla="*/ 11 h 27"/>
                  <a:gd name="T64" fmla="*/ 3 w 10"/>
                  <a:gd name="T65" fmla="*/ 16 h 27"/>
                  <a:gd name="T66" fmla="*/ 6 w 10"/>
                  <a:gd name="T67" fmla="*/ 12 h 27"/>
                  <a:gd name="T68" fmla="*/ 3 w 10"/>
                  <a:gd name="T69" fmla="*/ 18 h 27"/>
                  <a:gd name="T70" fmla="*/ 4 w 10"/>
                  <a:gd name="T71" fmla="*/ 17 h 27"/>
                  <a:gd name="T72" fmla="*/ 6 w 10"/>
                  <a:gd name="T73" fmla="*/ 9 h 27"/>
                  <a:gd name="T74" fmla="*/ 5 w 10"/>
                  <a:gd name="T75" fmla="*/ 8 h 27"/>
                  <a:gd name="T76" fmla="*/ 4 w 10"/>
                  <a:gd name="T77" fmla="*/ 13 h 27"/>
                  <a:gd name="T78" fmla="*/ 3 w 10"/>
                  <a:gd name="T79" fmla="*/ 13 h 27"/>
                  <a:gd name="T80" fmla="*/ 2 w 10"/>
                  <a:gd name="T81" fmla="*/ 16 h 27"/>
                  <a:gd name="T82" fmla="*/ 4 w 10"/>
                  <a:gd name="T83" fmla="*/ 7 h 27"/>
                  <a:gd name="T84" fmla="*/ 4 w 10"/>
                  <a:gd name="T85" fmla="*/ 8 h 27"/>
                  <a:gd name="T86" fmla="*/ 3 w 10"/>
                  <a:gd name="T87" fmla="*/ 10 h 27"/>
                  <a:gd name="T88" fmla="*/ 3 w 10"/>
                  <a:gd name="T89" fmla="*/ 8 h 27"/>
                  <a:gd name="T90" fmla="*/ 1 w 10"/>
                  <a:gd name="T91" fmla="*/ 19 h 27"/>
                  <a:gd name="T92" fmla="*/ 1 w 10"/>
                  <a:gd name="T93" fmla="*/ 24 h 27"/>
                  <a:gd name="T94" fmla="*/ 2 w 10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" h="27">
                    <a:moveTo>
                      <a:pt x="2" y="18"/>
                    </a:moveTo>
                    <a:cubicBezTo>
                      <a:pt x="2" y="18"/>
                      <a:pt x="3" y="15"/>
                      <a:pt x="3" y="17"/>
                    </a:cubicBezTo>
                    <a:cubicBezTo>
                      <a:pt x="2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4" y="15"/>
                      <a:pt x="3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4"/>
                      <a:pt x="2" y="27"/>
                      <a:pt x="8" y="8"/>
                    </a:cubicBezTo>
                    <a:cubicBezTo>
                      <a:pt x="8" y="8"/>
                      <a:pt x="7" y="10"/>
                      <a:pt x="7" y="9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7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6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7"/>
                      <a:pt x="3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1"/>
                    </a:cubicBezTo>
                    <a:cubicBezTo>
                      <a:pt x="6" y="11"/>
                      <a:pt x="4" y="14"/>
                      <a:pt x="3" y="16"/>
                    </a:cubicBezTo>
                    <a:cubicBezTo>
                      <a:pt x="3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0"/>
                      <a:pt x="5" y="13"/>
                      <a:pt x="6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3" y="10"/>
                      <a:pt x="4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4"/>
                      <a:pt x="3" y="11"/>
                      <a:pt x="3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3" y="11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1743"/>
              <p:cNvSpPr>
                <a:spLocks/>
              </p:cNvSpPr>
              <p:nvPr/>
            </p:nvSpPr>
            <p:spPr bwMode="auto">
              <a:xfrm>
                <a:off x="2307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1744"/>
              <p:cNvSpPr>
                <a:spLocks/>
              </p:cNvSpPr>
              <p:nvPr/>
            </p:nvSpPr>
            <p:spPr bwMode="auto">
              <a:xfrm>
                <a:off x="2306" y="316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1745"/>
              <p:cNvSpPr>
                <a:spLocks/>
              </p:cNvSpPr>
              <p:nvPr/>
            </p:nvSpPr>
            <p:spPr bwMode="auto">
              <a:xfrm>
                <a:off x="2306" y="316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1746"/>
              <p:cNvSpPr>
                <a:spLocks/>
              </p:cNvSpPr>
              <p:nvPr/>
            </p:nvSpPr>
            <p:spPr bwMode="auto">
              <a:xfrm>
                <a:off x="2304" y="31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1747"/>
              <p:cNvSpPr>
                <a:spLocks/>
              </p:cNvSpPr>
              <p:nvPr/>
            </p:nvSpPr>
            <p:spPr bwMode="auto">
              <a:xfrm>
                <a:off x="2306" y="315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1748"/>
              <p:cNvSpPr>
                <a:spLocks/>
              </p:cNvSpPr>
              <p:nvPr/>
            </p:nvSpPr>
            <p:spPr bwMode="auto">
              <a:xfrm>
                <a:off x="2303" y="31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1749"/>
              <p:cNvSpPr>
                <a:spLocks/>
              </p:cNvSpPr>
              <p:nvPr/>
            </p:nvSpPr>
            <p:spPr bwMode="auto">
              <a:xfrm>
                <a:off x="2291" y="3149"/>
                <a:ext cx="17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4 h 31"/>
                  <a:gd name="T36" fmla="*/ 15 w 18"/>
                  <a:gd name="T37" fmla="*/ 16 h 31"/>
                  <a:gd name="T38" fmla="*/ 15 w 18"/>
                  <a:gd name="T39" fmla="*/ 14 h 31"/>
                  <a:gd name="T40" fmla="*/ 14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0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6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2"/>
                      <a:pt x="0" y="24"/>
                    </a:cubicBezTo>
                    <a:cubicBezTo>
                      <a:pt x="1" y="23"/>
                      <a:pt x="3" y="14"/>
                      <a:pt x="2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3" y="14"/>
                      <a:pt x="4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8"/>
                    </a:cubicBezTo>
                    <a:cubicBezTo>
                      <a:pt x="6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9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3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6"/>
                      <a:pt x="11" y="19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0"/>
                      <a:pt x="14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6"/>
                      <a:pt x="10" y="10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4" y="14"/>
                      <a:pt x="5" y="14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4" y="18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Freeform 1750"/>
              <p:cNvSpPr>
                <a:spLocks/>
              </p:cNvSpPr>
              <p:nvPr/>
            </p:nvSpPr>
            <p:spPr bwMode="auto">
              <a:xfrm>
                <a:off x="2298" y="315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1751"/>
              <p:cNvSpPr>
                <a:spLocks/>
              </p:cNvSpPr>
              <p:nvPr/>
            </p:nvSpPr>
            <p:spPr bwMode="auto">
              <a:xfrm>
                <a:off x="2298" y="31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1752"/>
              <p:cNvSpPr>
                <a:spLocks/>
              </p:cNvSpPr>
              <p:nvPr/>
            </p:nvSpPr>
            <p:spPr bwMode="auto">
              <a:xfrm>
                <a:off x="2294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1753"/>
              <p:cNvSpPr>
                <a:spLocks/>
              </p:cNvSpPr>
              <p:nvPr/>
            </p:nvSpPr>
            <p:spPr bwMode="auto">
              <a:xfrm>
                <a:off x="2293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Freeform 1754"/>
              <p:cNvSpPr>
                <a:spLocks/>
              </p:cNvSpPr>
              <p:nvPr/>
            </p:nvSpPr>
            <p:spPr bwMode="auto">
              <a:xfrm>
                <a:off x="2285" y="3154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0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3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4 h 25"/>
                  <a:gd name="T62" fmla="*/ 6 w 9"/>
                  <a:gd name="T63" fmla="*/ 10 h 25"/>
                  <a:gd name="T64" fmla="*/ 4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7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7" y="9"/>
                      <a:pt x="8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6"/>
                      <a:pt x="7" y="4"/>
                    </a:cubicBezTo>
                    <a:cubicBezTo>
                      <a:pt x="6" y="7"/>
                      <a:pt x="6" y="6"/>
                      <a:pt x="6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1755"/>
              <p:cNvSpPr>
                <a:spLocks/>
              </p:cNvSpPr>
              <p:nvPr/>
            </p:nvSpPr>
            <p:spPr bwMode="auto">
              <a:xfrm>
                <a:off x="2285" y="3165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1756"/>
              <p:cNvSpPr>
                <a:spLocks/>
              </p:cNvSpPr>
              <p:nvPr/>
            </p:nvSpPr>
            <p:spPr bwMode="auto">
              <a:xfrm>
                <a:off x="228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3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2 w 2"/>
                  <a:gd name="T31" fmla="*/ 2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5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2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2" y="2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8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Rectangle 1757"/>
              <p:cNvSpPr>
                <a:spLocks noChangeArrowheads="1"/>
              </p:cNvSpPr>
              <p:nvPr/>
            </p:nvSpPr>
            <p:spPr bwMode="auto">
              <a:xfrm>
                <a:off x="2284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1758"/>
              <p:cNvSpPr>
                <a:spLocks/>
              </p:cNvSpPr>
              <p:nvPr/>
            </p:nvSpPr>
            <p:spPr bwMode="auto">
              <a:xfrm>
                <a:off x="2349" y="3158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Freeform 1759"/>
              <p:cNvSpPr>
                <a:spLocks/>
              </p:cNvSpPr>
              <p:nvPr/>
            </p:nvSpPr>
            <p:spPr bwMode="auto">
              <a:xfrm>
                <a:off x="2347" y="3157"/>
                <a:ext cx="4" cy="14"/>
              </a:xfrm>
              <a:custGeom>
                <a:avLst/>
                <a:gdLst>
                  <a:gd name="T0" fmla="*/ 0 w 4"/>
                  <a:gd name="T1" fmla="*/ 16 h 16"/>
                  <a:gd name="T2" fmla="*/ 0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2 w 4"/>
                  <a:gd name="T9" fmla="*/ 6 h 16"/>
                  <a:gd name="T10" fmla="*/ 0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3" y="5"/>
                      <a:pt x="2" y="8"/>
                      <a:pt x="4" y="0"/>
                    </a:cubicBezTo>
                    <a:cubicBezTo>
                      <a:pt x="3" y="2"/>
                      <a:pt x="2" y="5"/>
                      <a:pt x="1" y="9"/>
                    </a:cubicBezTo>
                    <a:cubicBezTo>
                      <a:pt x="1" y="9"/>
                      <a:pt x="3" y="5"/>
                      <a:pt x="2" y="6"/>
                    </a:cubicBezTo>
                    <a:cubicBezTo>
                      <a:pt x="2" y="9"/>
                      <a:pt x="1" y="9"/>
                      <a:pt x="0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1760"/>
              <p:cNvSpPr>
                <a:spLocks/>
              </p:cNvSpPr>
              <p:nvPr/>
            </p:nvSpPr>
            <p:spPr bwMode="auto">
              <a:xfrm>
                <a:off x="2348" y="3162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1761"/>
              <p:cNvSpPr>
                <a:spLocks/>
              </p:cNvSpPr>
              <p:nvPr/>
            </p:nvSpPr>
            <p:spPr bwMode="auto">
              <a:xfrm>
                <a:off x="2349" y="3160"/>
                <a:ext cx="2" cy="5"/>
              </a:xfrm>
              <a:custGeom>
                <a:avLst/>
                <a:gdLst>
                  <a:gd name="T0" fmla="*/ 1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1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2"/>
                    </a:moveTo>
                    <a:cubicBezTo>
                      <a:pt x="1" y="3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1762"/>
              <p:cNvSpPr>
                <a:spLocks/>
              </p:cNvSpPr>
              <p:nvPr/>
            </p:nvSpPr>
            <p:spPr bwMode="auto">
              <a:xfrm>
                <a:off x="2351" y="3160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Freeform 1763"/>
              <p:cNvSpPr>
                <a:spLocks/>
              </p:cNvSpPr>
              <p:nvPr/>
            </p:nvSpPr>
            <p:spPr bwMode="auto">
              <a:xfrm>
                <a:off x="2348" y="3160"/>
                <a:ext cx="4" cy="9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7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5"/>
                      <a:pt x="1" y="9"/>
                      <a:pt x="1" y="8"/>
                    </a:cubicBezTo>
                    <a:cubicBezTo>
                      <a:pt x="1" y="9"/>
                      <a:pt x="2" y="4"/>
                      <a:pt x="1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3" name="Freeform 1764"/>
              <p:cNvSpPr>
                <a:spLocks/>
              </p:cNvSpPr>
              <p:nvPr/>
            </p:nvSpPr>
            <p:spPr bwMode="auto">
              <a:xfrm>
                <a:off x="2350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65"/>
              <p:cNvSpPr>
                <a:spLocks/>
              </p:cNvSpPr>
              <p:nvPr/>
            </p:nvSpPr>
            <p:spPr bwMode="auto">
              <a:xfrm>
                <a:off x="2350" y="316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66"/>
              <p:cNvSpPr>
                <a:spLocks/>
              </p:cNvSpPr>
              <p:nvPr/>
            </p:nvSpPr>
            <p:spPr bwMode="auto">
              <a:xfrm>
                <a:off x="2349" y="3160"/>
                <a:ext cx="3" cy="12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9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67"/>
              <p:cNvSpPr>
                <a:spLocks/>
              </p:cNvSpPr>
              <p:nvPr/>
            </p:nvSpPr>
            <p:spPr bwMode="auto">
              <a:xfrm>
                <a:off x="2348" y="317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68"/>
              <p:cNvSpPr>
                <a:spLocks/>
              </p:cNvSpPr>
              <p:nvPr/>
            </p:nvSpPr>
            <p:spPr bwMode="auto">
              <a:xfrm>
                <a:off x="2348" y="3164"/>
                <a:ext cx="4" cy="15"/>
              </a:xfrm>
              <a:custGeom>
                <a:avLst/>
                <a:gdLst>
                  <a:gd name="T0" fmla="*/ 4 w 4"/>
                  <a:gd name="T1" fmla="*/ 2 h 17"/>
                  <a:gd name="T2" fmla="*/ 2 w 4"/>
                  <a:gd name="T3" fmla="*/ 9 h 17"/>
                  <a:gd name="T4" fmla="*/ 3 w 4"/>
                  <a:gd name="T5" fmla="*/ 4 h 17"/>
                  <a:gd name="T6" fmla="*/ 2 w 4"/>
                  <a:gd name="T7" fmla="*/ 6 h 17"/>
                  <a:gd name="T8" fmla="*/ 4 w 4"/>
                  <a:gd name="T9" fmla="*/ 1 h 17"/>
                  <a:gd name="T10" fmla="*/ 2 w 4"/>
                  <a:gd name="T11" fmla="*/ 6 h 17"/>
                  <a:gd name="T12" fmla="*/ 3 w 4"/>
                  <a:gd name="T13" fmla="*/ 2 h 17"/>
                  <a:gd name="T14" fmla="*/ 1 w 4"/>
                  <a:gd name="T15" fmla="*/ 8 h 17"/>
                  <a:gd name="T16" fmla="*/ 2 w 4"/>
                  <a:gd name="T17" fmla="*/ 8 h 17"/>
                  <a:gd name="T18" fmla="*/ 1 w 4"/>
                  <a:gd name="T19" fmla="*/ 12 h 17"/>
                  <a:gd name="T20" fmla="*/ 0 w 4"/>
                  <a:gd name="T21" fmla="*/ 16 h 17"/>
                  <a:gd name="T22" fmla="*/ 4 w 4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7">
                    <a:moveTo>
                      <a:pt x="4" y="2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3" y="7"/>
                      <a:pt x="3" y="5"/>
                      <a:pt x="3" y="4"/>
                    </a:cubicBezTo>
                    <a:cubicBezTo>
                      <a:pt x="3" y="3"/>
                      <a:pt x="2" y="7"/>
                      <a:pt x="2" y="6"/>
                    </a:cubicBezTo>
                    <a:cubicBezTo>
                      <a:pt x="4" y="0"/>
                      <a:pt x="3" y="6"/>
                      <a:pt x="4" y="1"/>
                    </a:cubicBezTo>
                    <a:cubicBezTo>
                      <a:pt x="4" y="1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1"/>
                      <a:pt x="0" y="17"/>
                      <a:pt x="0" y="16"/>
                    </a:cubicBezTo>
                    <a:cubicBezTo>
                      <a:pt x="1" y="16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69"/>
              <p:cNvSpPr>
                <a:spLocks/>
              </p:cNvSpPr>
              <p:nvPr/>
            </p:nvSpPr>
            <p:spPr bwMode="auto">
              <a:xfrm>
                <a:off x="2350" y="3172"/>
                <a:ext cx="1" cy="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70"/>
              <p:cNvSpPr>
                <a:spLocks/>
              </p:cNvSpPr>
              <p:nvPr/>
            </p:nvSpPr>
            <p:spPr bwMode="auto">
              <a:xfrm>
                <a:off x="2349" y="3165"/>
                <a:ext cx="5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1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71"/>
              <p:cNvSpPr>
                <a:spLocks/>
              </p:cNvSpPr>
              <p:nvPr/>
            </p:nvSpPr>
            <p:spPr bwMode="auto">
              <a:xfrm>
                <a:off x="2353" y="3163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1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Freeform 1772"/>
              <p:cNvSpPr>
                <a:spLocks/>
              </p:cNvSpPr>
              <p:nvPr/>
            </p:nvSpPr>
            <p:spPr bwMode="auto">
              <a:xfrm>
                <a:off x="2352" y="317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73"/>
              <p:cNvSpPr>
                <a:spLocks/>
              </p:cNvSpPr>
              <p:nvPr/>
            </p:nvSpPr>
            <p:spPr bwMode="auto">
              <a:xfrm>
                <a:off x="2353" y="316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74"/>
              <p:cNvSpPr>
                <a:spLocks/>
              </p:cNvSpPr>
              <p:nvPr/>
            </p:nvSpPr>
            <p:spPr bwMode="auto">
              <a:xfrm>
                <a:off x="2351" y="316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6 h 19"/>
                  <a:gd name="T16" fmla="*/ 5 w 12"/>
                  <a:gd name="T17" fmla="*/ 4 h 19"/>
                  <a:gd name="T18" fmla="*/ 4 w 12"/>
                  <a:gd name="T19" fmla="*/ 10 h 19"/>
                  <a:gd name="T20" fmla="*/ 4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8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3 w 12"/>
                  <a:gd name="T39" fmla="*/ 12 h 19"/>
                  <a:gd name="T40" fmla="*/ 4 w 12"/>
                  <a:gd name="T41" fmla="*/ 16 h 19"/>
                  <a:gd name="T42" fmla="*/ 6 w 12"/>
                  <a:gd name="T43" fmla="*/ 9 h 19"/>
                  <a:gd name="T44" fmla="*/ 6 w 12"/>
                  <a:gd name="T45" fmla="*/ 12 h 19"/>
                  <a:gd name="T46" fmla="*/ 6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3"/>
                      <a:pt x="9" y="14"/>
                    </a:cubicBezTo>
                    <a:cubicBezTo>
                      <a:pt x="9" y="11"/>
                      <a:pt x="9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1" y="2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9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5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10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2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8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9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5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6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7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8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8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8"/>
                      <a:pt x="6" y="19"/>
                    </a:cubicBezTo>
                    <a:cubicBezTo>
                      <a:pt x="7" y="17"/>
                      <a:pt x="8" y="13"/>
                      <a:pt x="9" y="11"/>
                    </a:cubicBezTo>
                    <a:cubicBezTo>
                      <a:pt x="7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Rectangle 1775"/>
              <p:cNvSpPr>
                <a:spLocks noChangeArrowheads="1"/>
              </p:cNvSpPr>
              <p:nvPr/>
            </p:nvSpPr>
            <p:spPr bwMode="auto">
              <a:xfrm>
                <a:off x="2356" y="3178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76"/>
              <p:cNvSpPr>
                <a:spLocks/>
              </p:cNvSpPr>
              <p:nvPr/>
            </p:nvSpPr>
            <p:spPr bwMode="auto">
              <a:xfrm>
                <a:off x="2358" y="317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Rectangle 1777"/>
              <p:cNvSpPr>
                <a:spLocks noChangeArrowheads="1"/>
              </p:cNvSpPr>
              <p:nvPr/>
            </p:nvSpPr>
            <p:spPr bwMode="auto">
              <a:xfrm>
                <a:off x="2359" y="316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78"/>
              <p:cNvSpPr>
                <a:spLocks/>
              </p:cNvSpPr>
              <p:nvPr/>
            </p:nvSpPr>
            <p:spPr bwMode="auto">
              <a:xfrm>
                <a:off x="2355" y="317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Freeform 1779"/>
              <p:cNvSpPr>
                <a:spLocks/>
              </p:cNvSpPr>
              <p:nvPr/>
            </p:nvSpPr>
            <p:spPr bwMode="auto">
              <a:xfrm>
                <a:off x="2354" y="3176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Rectangle 1780"/>
              <p:cNvSpPr>
                <a:spLocks noChangeArrowheads="1"/>
              </p:cNvSpPr>
              <p:nvPr/>
            </p:nvSpPr>
            <p:spPr bwMode="auto">
              <a:xfrm>
                <a:off x="2357" y="3178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81"/>
              <p:cNvSpPr>
                <a:spLocks/>
              </p:cNvSpPr>
              <p:nvPr/>
            </p:nvSpPr>
            <p:spPr bwMode="auto">
              <a:xfrm>
                <a:off x="2359" y="3160"/>
                <a:ext cx="7" cy="20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2 w 8"/>
                  <a:gd name="T37" fmla="*/ 12 h 23"/>
                  <a:gd name="T38" fmla="*/ 1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4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2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15"/>
                      <a:pt x="0" y="17"/>
                      <a:pt x="1" y="14"/>
                    </a:cubicBezTo>
                    <a:cubicBezTo>
                      <a:pt x="0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6"/>
                      <a:pt x="1" y="17"/>
                      <a:pt x="2" y="12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2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2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1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Freeform 1782"/>
              <p:cNvSpPr>
                <a:spLocks/>
              </p:cNvSpPr>
              <p:nvPr/>
            </p:nvSpPr>
            <p:spPr bwMode="auto">
              <a:xfrm>
                <a:off x="2359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83"/>
              <p:cNvSpPr>
                <a:spLocks/>
              </p:cNvSpPr>
              <p:nvPr/>
            </p:nvSpPr>
            <p:spPr bwMode="auto">
              <a:xfrm>
                <a:off x="2362" y="3158"/>
                <a:ext cx="8" cy="25"/>
              </a:xfrm>
              <a:custGeom>
                <a:avLst/>
                <a:gdLst>
                  <a:gd name="T0" fmla="*/ 4 w 9"/>
                  <a:gd name="T1" fmla="*/ 14 h 28"/>
                  <a:gd name="T2" fmla="*/ 2 w 9"/>
                  <a:gd name="T3" fmla="*/ 19 h 28"/>
                  <a:gd name="T4" fmla="*/ 5 w 9"/>
                  <a:gd name="T5" fmla="*/ 9 h 28"/>
                  <a:gd name="T6" fmla="*/ 6 w 9"/>
                  <a:gd name="T7" fmla="*/ 8 h 28"/>
                  <a:gd name="T8" fmla="*/ 3 w 9"/>
                  <a:gd name="T9" fmla="*/ 16 h 28"/>
                  <a:gd name="T10" fmla="*/ 3 w 9"/>
                  <a:gd name="T11" fmla="*/ 18 h 28"/>
                  <a:gd name="T12" fmla="*/ 5 w 9"/>
                  <a:gd name="T13" fmla="*/ 12 h 28"/>
                  <a:gd name="T14" fmla="*/ 6 w 9"/>
                  <a:gd name="T15" fmla="*/ 9 h 28"/>
                  <a:gd name="T16" fmla="*/ 5 w 9"/>
                  <a:gd name="T17" fmla="*/ 11 h 28"/>
                  <a:gd name="T18" fmla="*/ 4 w 9"/>
                  <a:gd name="T19" fmla="*/ 17 h 28"/>
                  <a:gd name="T20" fmla="*/ 9 w 9"/>
                  <a:gd name="T21" fmla="*/ 2 h 28"/>
                  <a:gd name="T22" fmla="*/ 8 w 9"/>
                  <a:gd name="T23" fmla="*/ 3 h 28"/>
                  <a:gd name="T24" fmla="*/ 6 w 9"/>
                  <a:gd name="T25" fmla="*/ 10 h 28"/>
                  <a:gd name="T26" fmla="*/ 7 w 9"/>
                  <a:gd name="T27" fmla="*/ 8 h 28"/>
                  <a:gd name="T28" fmla="*/ 8 w 9"/>
                  <a:gd name="T29" fmla="*/ 4 h 28"/>
                  <a:gd name="T30" fmla="*/ 6 w 9"/>
                  <a:gd name="T31" fmla="*/ 4 h 28"/>
                  <a:gd name="T32" fmla="*/ 6 w 9"/>
                  <a:gd name="T33" fmla="*/ 4 h 28"/>
                  <a:gd name="T34" fmla="*/ 4 w 9"/>
                  <a:gd name="T35" fmla="*/ 8 h 28"/>
                  <a:gd name="T36" fmla="*/ 3 w 9"/>
                  <a:gd name="T37" fmla="*/ 15 h 28"/>
                  <a:gd name="T38" fmla="*/ 3 w 9"/>
                  <a:gd name="T39" fmla="*/ 13 h 28"/>
                  <a:gd name="T40" fmla="*/ 2 w 9"/>
                  <a:gd name="T41" fmla="*/ 20 h 28"/>
                  <a:gd name="T42" fmla="*/ 1 w 9"/>
                  <a:gd name="T43" fmla="*/ 22 h 28"/>
                  <a:gd name="T44" fmla="*/ 1 w 9"/>
                  <a:gd name="T45" fmla="*/ 23 h 28"/>
                  <a:gd name="T46" fmla="*/ 4 w 9"/>
                  <a:gd name="T47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8">
                    <a:moveTo>
                      <a:pt x="4" y="14"/>
                    </a:moveTo>
                    <a:cubicBezTo>
                      <a:pt x="3" y="15"/>
                      <a:pt x="3" y="17"/>
                      <a:pt x="2" y="19"/>
                    </a:cubicBezTo>
                    <a:cubicBezTo>
                      <a:pt x="3" y="17"/>
                      <a:pt x="4" y="14"/>
                      <a:pt x="5" y="9"/>
                    </a:cubicBezTo>
                    <a:cubicBezTo>
                      <a:pt x="4" y="12"/>
                      <a:pt x="6" y="8"/>
                      <a:pt x="6" y="8"/>
                    </a:cubicBezTo>
                    <a:cubicBezTo>
                      <a:pt x="5" y="10"/>
                      <a:pt x="4" y="15"/>
                      <a:pt x="3" y="16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4" y="14"/>
                      <a:pt x="4" y="16"/>
                      <a:pt x="5" y="12"/>
                    </a:cubicBezTo>
                    <a:cubicBezTo>
                      <a:pt x="6" y="9"/>
                      <a:pt x="6" y="7"/>
                      <a:pt x="6" y="9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8" y="3"/>
                      <a:pt x="8" y="3"/>
                    </a:cubicBezTo>
                    <a:cubicBezTo>
                      <a:pt x="8" y="5"/>
                      <a:pt x="7" y="8"/>
                      <a:pt x="6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4"/>
                      <a:pt x="3" y="15"/>
                      <a:pt x="3" y="13"/>
                    </a:cubicBezTo>
                    <a:cubicBezTo>
                      <a:pt x="3" y="16"/>
                      <a:pt x="2" y="17"/>
                      <a:pt x="2" y="20"/>
                    </a:cubicBezTo>
                    <a:cubicBezTo>
                      <a:pt x="1" y="21"/>
                      <a:pt x="2" y="18"/>
                      <a:pt x="1" y="22"/>
                    </a:cubicBezTo>
                    <a:cubicBezTo>
                      <a:pt x="0" y="28"/>
                      <a:pt x="2" y="18"/>
                      <a:pt x="1" y="23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84"/>
              <p:cNvSpPr>
                <a:spLocks/>
              </p:cNvSpPr>
              <p:nvPr/>
            </p:nvSpPr>
            <p:spPr bwMode="auto">
              <a:xfrm>
                <a:off x="2364" y="31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2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85"/>
              <p:cNvSpPr>
                <a:spLocks/>
              </p:cNvSpPr>
              <p:nvPr/>
            </p:nvSpPr>
            <p:spPr bwMode="auto">
              <a:xfrm>
                <a:off x="2366" y="3160"/>
                <a:ext cx="1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86"/>
              <p:cNvSpPr>
                <a:spLocks/>
              </p:cNvSpPr>
              <p:nvPr/>
            </p:nvSpPr>
            <p:spPr bwMode="auto">
              <a:xfrm>
                <a:off x="2365" y="317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87"/>
              <p:cNvSpPr>
                <a:spLocks/>
              </p:cNvSpPr>
              <p:nvPr/>
            </p:nvSpPr>
            <p:spPr bwMode="auto">
              <a:xfrm>
                <a:off x="2367" y="315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1 h 13"/>
                  <a:gd name="T4" fmla="*/ 0 w 4"/>
                  <a:gd name="T5" fmla="*/ 12 h 13"/>
                  <a:gd name="T6" fmla="*/ 2 w 4"/>
                  <a:gd name="T7" fmla="*/ 5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1"/>
                      <a:pt x="3" y="4"/>
                      <a:pt x="3" y="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5"/>
                    </a:cubicBezTo>
                    <a:cubicBezTo>
                      <a:pt x="1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88"/>
              <p:cNvSpPr>
                <a:spLocks/>
              </p:cNvSpPr>
              <p:nvPr/>
            </p:nvSpPr>
            <p:spPr bwMode="auto">
              <a:xfrm>
                <a:off x="2366" y="3156"/>
                <a:ext cx="10" cy="24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2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7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5 h 27"/>
                  <a:gd name="T38" fmla="*/ 8 w 11"/>
                  <a:gd name="T39" fmla="*/ 2 h 27"/>
                  <a:gd name="T40" fmla="*/ 4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5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4 w 11"/>
                  <a:gd name="T71" fmla="*/ 16 h 27"/>
                  <a:gd name="T72" fmla="*/ 7 w 11"/>
                  <a:gd name="T73" fmla="*/ 9 h 27"/>
                  <a:gd name="T74" fmla="*/ 5 w 11"/>
                  <a:gd name="T75" fmla="*/ 8 h 27"/>
                  <a:gd name="T76" fmla="*/ 4 w 11"/>
                  <a:gd name="T77" fmla="*/ 12 h 27"/>
                  <a:gd name="T78" fmla="*/ 3 w 11"/>
                  <a:gd name="T79" fmla="*/ 12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2" y="27"/>
                      <a:pt x="9" y="8"/>
                    </a:cubicBezTo>
                    <a:cubicBezTo>
                      <a:pt x="8" y="8"/>
                      <a:pt x="7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4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3"/>
                      <a:pt x="3" y="16"/>
                    </a:cubicBezTo>
                    <a:cubicBezTo>
                      <a:pt x="5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3"/>
                      <a:pt x="5" y="11"/>
                    </a:cubicBezTo>
                    <a:cubicBezTo>
                      <a:pt x="6" y="11"/>
                      <a:pt x="4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1" y="22"/>
                      <a:pt x="3" y="12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89"/>
              <p:cNvSpPr>
                <a:spLocks/>
              </p:cNvSpPr>
              <p:nvPr/>
            </p:nvSpPr>
            <p:spPr bwMode="auto">
              <a:xfrm>
                <a:off x="2371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90"/>
              <p:cNvSpPr>
                <a:spLocks/>
              </p:cNvSpPr>
              <p:nvPr/>
            </p:nvSpPr>
            <p:spPr bwMode="auto">
              <a:xfrm>
                <a:off x="2369" y="31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Rectangle 1791"/>
              <p:cNvSpPr>
                <a:spLocks noChangeArrowheads="1"/>
              </p:cNvSpPr>
              <p:nvPr/>
            </p:nvSpPr>
            <p:spPr bwMode="auto">
              <a:xfrm>
                <a:off x="2370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92"/>
              <p:cNvSpPr>
                <a:spLocks/>
              </p:cNvSpPr>
              <p:nvPr/>
            </p:nvSpPr>
            <p:spPr bwMode="auto">
              <a:xfrm>
                <a:off x="2367" y="3171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0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Freeform 1793"/>
              <p:cNvSpPr>
                <a:spLocks/>
              </p:cNvSpPr>
              <p:nvPr/>
            </p:nvSpPr>
            <p:spPr bwMode="auto">
              <a:xfrm>
                <a:off x="2369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94"/>
              <p:cNvSpPr>
                <a:spLocks/>
              </p:cNvSpPr>
              <p:nvPr/>
            </p:nvSpPr>
            <p:spPr bwMode="auto">
              <a:xfrm>
                <a:off x="2367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95"/>
              <p:cNvSpPr>
                <a:spLocks/>
              </p:cNvSpPr>
              <p:nvPr/>
            </p:nvSpPr>
            <p:spPr bwMode="auto">
              <a:xfrm>
                <a:off x="2355" y="3151"/>
                <a:ext cx="17" cy="28"/>
              </a:xfrm>
              <a:custGeom>
                <a:avLst/>
                <a:gdLst>
                  <a:gd name="T0" fmla="*/ 2 w 19"/>
                  <a:gd name="T1" fmla="*/ 14 h 31"/>
                  <a:gd name="T2" fmla="*/ 1 w 19"/>
                  <a:gd name="T3" fmla="*/ 20 h 31"/>
                  <a:gd name="T4" fmla="*/ 1 w 19"/>
                  <a:gd name="T5" fmla="*/ 24 h 31"/>
                  <a:gd name="T6" fmla="*/ 2 w 19"/>
                  <a:gd name="T7" fmla="*/ 20 h 31"/>
                  <a:gd name="T8" fmla="*/ 4 w 19"/>
                  <a:gd name="T9" fmla="*/ 20 h 31"/>
                  <a:gd name="T10" fmla="*/ 4 w 19"/>
                  <a:gd name="T11" fmla="*/ 22 h 31"/>
                  <a:gd name="T12" fmla="*/ 7 w 19"/>
                  <a:gd name="T13" fmla="*/ 16 h 31"/>
                  <a:gd name="T14" fmla="*/ 7 w 19"/>
                  <a:gd name="T15" fmla="*/ 18 h 31"/>
                  <a:gd name="T16" fmla="*/ 7 w 19"/>
                  <a:gd name="T17" fmla="*/ 20 h 31"/>
                  <a:gd name="T18" fmla="*/ 9 w 19"/>
                  <a:gd name="T19" fmla="*/ 10 h 31"/>
                  <a:gd name="T20" fmla="*/ 10 w 19"/>
                  <a:gd name="T21" fmla="*/ 10 h 31"/>
                  <a:gd name="T22" fmla="*/ 10 w 19"/>
                  <a:gd name="T23" fmla="*/ 15 h 31"/>
                  <a:gd name="T24" fmla="*/ 11 w 19"/>
                  <a:gd name="T25" fmla="*/ 15 h 31"/>
                  <a:gd name="T26" fmla="*/ 11 w 19"/>
                  <a:gd name="T27" fmla="*/ 17 h 31"/>
                  <a:gd name="T28" fmla="*/ 12 w 19"/>
                  <a:gd name="T29" fmla="*/ 15 h 31"/>
                  <a:gd name="T30" fmla="*/ 14 w 19"/>
                  <a:gd name="T31" fmla="*/ 11 h 31"/>
                  <a:gd name="T32" fmla="*/ 13 w 19"/>
                  <a:gd name="T33" fmla="*/ 15 h 31"/>
                  <a:gd name="T34" fmla="*/ 14 w 19"/>
                  <a:gd name="T35" fmla="*/ 14 h 31"/>
                  <a:gd name="T36" fmla="*/ 15 w 19"/>
                  <a:gd name="T37" fmla="*/ 16 h 31"/>
                  <a:gd name="T38" fmla="*/ 15 w 19"/>
                  <a:gd name="T39" fmla="*/ 14 h 31"/>
                  <a:gd name="T40" fmla="*/ 14 w 19"/>
                  <a:gd name="T41" fmla="*/ 17 h 31"/>
                  <a:gd name="T42" fmla="*/ 17 w 19"/>
                  <a:gd name="T43" fmla="*/ 6 h 31"/>
                  <a:gd name="T44" fmla="*/ 17 w 19"/>
                  <a:gd name="T45" fmla="*/ 5 h 31"/>
                  <a:gd name="T46" fmla="*/ 16 w 19"/>
                  <a:gd name="T47" fmla="*/ 6 h 31"/>
                  <a:gd name="T48" fmla="*/ 16 w 19"/>
                  <a:gd name="T49" fmla="*/ 4 h 31"/>
                  <a:gd name="T50" fmla="*/ 15 w 19"/>
                  <a:gd name="T51" fmla="*/ 3 h 31"/>
                  <a:gd name="T52" fmla="*/ 13 w 19"/>
                  <a:gd name="T53" fmla="*/ 6 h 31"/>
                  <a:gd name="T54" fmla="*/ 14 w 19"/>
                  <a:gd name="T55" fmla="*/ 5 h 31"/>
                  <a:gd name="T56" fmla="*/ 13 w 19"/>
                  <a:gd name="T57" fmla="*/ 4 h 31"/>
                  <a:gd name="T58" fmla="*/ 12 w 19"/>
                  <a:gd name="T59" fmla="*/ 6 h 31"/>
                  <a:gd name="T60" fmla="*/ 11 w 19"/>
                  <a:gd name="T61" fmla="*/ 8 h 31"/>
                  <a:gd name="T62" fmla="*/ 12 w 19"/>
                  <a:gd name="T63" fmla="*/ 3 h 31"/>
                  <a:gd name="T64" fmla="*/ 11 w 19"/>
                  <a:gd name="T65" fmla="*/ 3 h 31"/>
                  <a:gd name="T66" fmla="*/ 10 w 19"/>
                  <a:gd name="T67" fmla="*/ 8 h 31"/>
                  <a:gd name="T68" fmla="*/ 8 w 19"/>
                  <a:gd name="T69" fmla="*/ 10 h 31"/>
                  <a:gd name="T70" fmla="*/ 7 w 19"/>
                  <a:gd name="T71" fmla="*/ 12 h 31"/>
                  <a:gd name="T72" fmla="*/ 6 w 19"/>
                  <a:gd name="T73" fmla="*/ 11 h 31"/>
                  <a:gd name="T74" fmla="*/ 5 w 19"/>
                  <a:gd name="T75" fmla="*/ 12 h 31"/>
                  <a:gd name="T76" fmla="*/ 4 w 19"/>
                  <a:gd name="T77" fmla="*/ 18 h 31"/>
                  <a:gd name="T78" fmla="*/ 5 w 19"/>
                  <a:gd name="T7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31">
                    <a:moveTo>
                      <a:pt x="4" y="8"/>
                    </a:moveTo>
                    <a:cubicBezTo>
                      <a:pt x="4" y="9"/>
                      <a:pt x="3" y="10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6"/>
                      <a:pt x="1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5"/>
                      <a:pt x="1" y="22"/>
                      <a:pt x="1" y="24"/>
                    </a:cubicBezTo>
                    <a:cubicBezTo>
                      <a:pt x="1" y="23"/>
                      <a:pt x="3" y="14"/>
                      <a:pt x="3" y="16"/>
                    </a:cubicBezTo>
                    <a:cubicBezTo>
                      <a:pt x="3" y="16"/>
                      <a:pt x="2" y="18"/>
                      <a:pt x="2" y="20"/>
                    </a:cubicBezTo>
                    <a:cubicBezTo>
                      <a:pt x="2" y="21"/>
                      <a:pt x="4" y="14"/>
                      <a:pt x="4" y="13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3"/>
                      <a:pt x="7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7" y="18"/>
                    </a:cubicBezTo>
                    <a:cubicBezTo>
                      <a:pt x="7" y="19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10" y="11"/>
                      <a:pt x="11" y="6"/>
                      <a:pt x="12" y="5"/>
                    </a:cubicBezTo>
                    <a:cubicBezTo>
                      <a:pt x="10" y="12"/>
                      <a:pt x="11" y="5"/>
                      <a:pt x="10" y="10"/>
                    </a:cubicBezTo>
                    <a:cubicBezTo>
                      <a:pt x="9" y="13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5"/>
                      <a:pt x="9" y="18"/>
                      <a:pt x="9" y="18"/>
                    </a:cubicBezTo>
                    <a:cubicBezTo>
                      <a:pt x="9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1"/>
                      <a:pt x="14" y="8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6"/>
                      <a:pt x="12" y="19"/>
                      <a:pt x="13" y="15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5" y="10"/>
                      <a:pt x="14" y="14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9" y="6"/>
                    </a:cubicBezTo>
                    <a:cubicBezTo>
                      <a:pt x="17" y="8"/>
                      <a:pt x="16" y="12"/>
                      <a:pt x="15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6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5" y="6"/>
                      <a:pt x="14" y="11"/>
                      <a:pt x="13" y="11"/>
                    </a:cubicBezTo>
                    <a:cubicBezTo>
                      <a:pt x="15" y="5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7"/>
                      <a:pt x="13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8"/>
                      <a:pt x="10" y="14"/>
                    </a:cubicBezTo>
                    <a:cubicBezTo>
                      <a:pt x="10" y="12"/>
                      <a:pt x="12" y="7"/>
                      <a:pt x="11" y="8"/>
                    </a:cubicBezTo>
                    <a:cubicBezTo>
                      <a:pt x="10" y="13"/>
                      <a:pt x="11" y="6"/>
                      <a:pt x="10" y="9"/>
                    </a:cubicBezTo>
                    <a:cubicBezTo>
                      <a:pt x="12" y="4"/>
                      <a:pt x="11" y="8"/>
                      <a:pt x="12" y="3"/>
                    </a:cubicBezTo>
                    <a:cubicBezTo>
                      <a:pt x="12" y="1"/>
                      <a:pt x="11" y="8"/>
                      <a:pt x="11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4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7"/>
                      <a:pt x="10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7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5"/>
                      <a:pt x="6" y="11"/>
                    </a:cubicBezTo>
                    <a:cubicBezTo>
                      <a:pt x="6" y="12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4"/>
                      <a:pt x="5" y="14"/>
                    </a:cubicBezTo>
                    <a:cubicBezTo>
                      <a:pt x="5" y="15"/>
                      <a:pt x="4" y="18"/>
                      <a:pt x="4" y="18"/>
                    </a:cubicBezTo>
                    <a:cubicBezTo>
                      <a:pt x="4" y="18"/>
                      <a:pt x="5" y="14"/>
                      <a:pt x="4" y="1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1"/>
                      <a:pt x="2" y="18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96"/>
              <p:cNvSpPr>
                <a:spLocks/>
              </p:cNvSpPr>
              <p:nvPr/>
            </p:nvSpPr>
            <p:spPr bwMode="auto">
              <a:xfrm>
                <a:off x="2362" y="315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97"/>
              <p:cNvSpPr>
                <a:spLocks/>
              </p:cNvSpPr>
              <p:nvPr/>
            </p:nvSpPr>
            <p:spPr bwMode="auto">
              <a:xfrm>
                <a:off x="2361" y="315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Freeform 1798"/>
              <p:cNvSpPr>
                <a:spLocks/>
              </p:cNvSpPr>
              <p:nvPr/>
            </p:nvSpPr>
            <p:spPr bwMode="auto">
              <a:xfrm>
                <a:off x="2357" y="3159"/>
                <a:ext cx="0" cy="1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Freeform 1799"/>
              <p:cNvSpPr>
                <a:spLocks/>
              </p:cNvSpPr>
              <p:nvPr/>
            </p:nvSpPr>
            <p:spPr bwMode="auto">
              <a:xfrm>
                <a:off x="2356" y="316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800"/>
              <p:cNvSpPr>
                <a:spLocks/>
              </p:cNvSpPr>
              <p:nvPr/>
            </p:nvSpPr>
            <p:spPr bwMode="auto">
              <a:xfrm>
                <a:off x="2348" y="3157"/>
                <a:ext cx="8" cy="22"/>
              </a:xfrm>
              <a:custGeom>
                <a:avLst/>
                <a:gdLst>
                  <a:gd name="T0" fmla="*/ 3 w 9"/>
                  <a:gd name="T1" fmla="*/ 11 h 25"/>
                  <a:gd name="T2" fmla="*/ 2 w 9"/>
                  <a:gd name="T3" fmla="*/ 15 h 25"/>
                  <a:gd name="T4" fmla="*/ 2 w 9"/>
                  <a:gd name="T5" fmla="*/ 11 h 25"/>
                  <a:gd name="T6" fmla="*/ 0 w 9"/>
                  <a:gd name="T7" fmla="*/ 19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6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8 w 9"/>
                  <a:gd name="T37" fmla="*/ 10 h 25"/>
                  <a:gd name="T38" fmla="*/ 8 w 9"/>
                  <a:gd name="T39" fmla="*/ 10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3 h 25"/>
                  <a:gd name="T54" fmla="*/ 6 w 9"/>
                  <a:gd name="T55" fmla="*/ 13 h 25"/>
                  <a:gd name="T56" fmla="*/ 7 w 9"/>
                  <a:gd name="T57" fmla="*/ 8 h 25"/>
                  <a:gd name="T58" fmla="*/ 6 w 9"/>
                  <a:gd name="T59" fmla="*/ 10 h 25"/>
                  <a:gd name="T60" fmla="*/ 7 w 9"/>
                  <a:gd name="T61" fmla="*/ 4 h 25"/>
                  <a:gd name="T62" fmla="*/ 6 w 9"/>
                  <a:gd name="T63" fmla="*/ 10 h 25"/>
                  <a:gd name="T64" fmla="*/ 5 w 9"/>
                  <a:gd name="T65" fmla="*/ 10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3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3" y="11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13"/>
                      <a:pt x="1" y="15"/>
                      <a:pt x="2" y="11"/>
                    </a:cubicBezTo>
                    <a:cubicBezTo>
                      <a:pt x="1" y="17"/>
                      <a:pt x="1" y="12"/>
                      <a:pt x="0" y="19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6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9" y="10"/>
                      <a:pt x="9" y="8"/>
                      <a:pt x="9" y="7"/>
                    </a:cubicBezTo>
                    <a:cubicBezTo>
                      <a:pt x="9" y="4"/>
                      <a:pt x="8" y="8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20"/>
                      <a:pt x="8" y="8"/>
                      <a:pt x="7" y="12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3"/>
                    </a:cubicBezTo>
                    <a:cubicBezTo>
                      <a:pt x="7" y="9"/>
                      <a:pt x="5" y="15"/>
                      <a:pt x="6" y="13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7" y="6"/>
                      <a:pt x="7" y="4"/>
                    </a:cubicBezTo>
                    <a:cubicBezTo>
                      <a:pt x="6" y="7"/>
                      <a:pt x="7" y="6"/>
                      <a:pt x="6" y="10"/>
                    </a:cubicBezTo>
                    <a:cubicBezTo>
                      <a:pt x="6" y="6"/>
                      <a:pt x="5" y="7"/>
                      <a:pt x="5" y="10"/>
                    </a:cubicBezTo>
                    <a:cubicBezTo>
                      <a:pt x="5" y="10"/>
                      <a:pt x="5" y="6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3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3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801"/>
              <p:cNvSpPr>
                <a:spLocks/>
              </p:cNvSpPr>
              <p:nvPr/>
            </p:nvSpPr>
            <p:spPr bwMode="auto">
              <a:xfrm>
                <a:off x="2348" y="3168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5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802"/>
              <p:cNvSpPr>
                <a:spLocks/>
              </p:cNvSpPr>
              <p:nvPr/>
            </p:nvSpPr>
            <p:spPr bwMode="auto">
              <a:xfrm>
                <a:off x="2347" y="3165"/>
                <a:ext cx="2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1" y="15"/>
                      <a:pt x="1" y="8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9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6"/>
                      <a:pt x="1" y="8"/>
                    </a:cubicBezTo>
                    <a:cubicBezTo>
                      <a:pt x="0" y="13"/>
                      <a:pt x="1" y="5"/>
                      <a:pt x="1" y="2"/>
                    </a:cubicBezTo>
                    <a:cubicBezTo>
                      <a:pt x="0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4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Rectangle 1803"/>
              <p:cNvSpPr>
                <a:spLocks noChangeArrowheads="1"/>
              </p:cNvSpPr>
              <p:nvPr/>
            </p:nvSpPr>
            <p:spPr bwMode="auto">
              <a:xfrm>
                <a:off x="2347" y="3176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804"/>
              <p:cNvSpPr>
                <a:spLocks/>
              </p:cNvSpPr>
              <p:nvPr/>
            </p:nvSpPr>
            <p:spPr bwMode="auto">
              <a:xfrm>
                <a:off x="2415" y="3155"/>
                <a:ext cx="1" cy="4"/>
              </a:xfrm>
              <a:custGeom>
                <a:avLst/>
                <a:gdLst>
                  <a:gd name="T0" fmla="*/ 1 w 1"/>
                  <a:gd name="T1" fmla="*/ 3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Freeform 1805"/>
              <p:cNvSpPr>
                <a:spLocks/>
              </p:cNvSpPr>
              <p:nvPr/>
            </p:nvSpPr>
            <p:spPr bwMode="auto">
              <a:xfrm>
                <a:off x="2413" y="315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5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3 h 16"/>
                  <a:gd name="T12" fmla="*/ 1 w 4"/>
                  <a:gd name="T13" fmla="*/ 12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5"/>
                      <a:pt x="3" y="8"/>
                      <a:pt x="4" y="0"/>
                    </a:cubicBezTo>
                    <a:cubicBezTo>
                      <a:pt x="4" y="2"/>
                      <a:pt x="2" y="5"/>
                      <a:pt x="1" y="9"/>
                    </a:cubicBezTo>
                    <a:cubicBezTo>
                      <a:pt x="2" y="9"/>
                      <a:pt x="3" y="5"/>
                      <a:pt x="3" y="6"/>
                    </a:cubicBezTo>
                    <a:cubicBezTo>
                      <a:pt x="2" y="9"/>
                      <a:pt x="2" y="9"/>
                      <a:pt x="1" y="13"/>
                    </a:cubicBezTo>
                    <a:cubicBezTo>
                      <a:pt x="0" y="16"/>
                      <a:pt x="1" y="10"/>
                      <a:pt x="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Freeform 1806"/>
              <p:cNvSpPr>
                <a:spLocks/>
              </p:cNvSpPr>
              <p:nvPr/>
            </p:nvSpPr>
            <p:spPr bwMode="auto">
              <a:xfrm>
                <a:off x="2415" y="3160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807"/>
              <p:cNvSpPr>
                <a:spLocks/>
              </p:cNvSpPr>
              <p:nvPr/>
            </p:nvSpPr>
            <p:spPr bwMode="auto">
              <a:xfrm>
                <a:off x="2415" y="3157"/>
                <a:ext cx="2" cy="6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808"/>
              <p:cNvSpPr>
                <a:spLocks/>
              </p:cNvSpPr>
              <p:nvPr/>
            </p:nvSpPr>
            <p:spPr bwMode="auto">
              <a:xfrm>
                <a:off x="2417" y="3158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809"/>
              <p:cNvSpPr>
                <a:spLocks/>
              </p:cNvSpPr>
              <p:nvPr/>
            </p:nvSpPr>
            <p:spPr bwMode="auto">
              <a:xfrm>
                <a:off x="2415" y="3157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7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4"/>
                      <a:pt x="0" y="7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810"/>
              <p:cNvSpPr>
                <a:spLocks/>
              </p:cNvSpPr>
              <p:nvPr/>
            </p:nvSpPr>
            <p:spPr bwMode="auto">
              <a:xfrm>
                <a:off x="2417" y="3160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811"/>
              <p:cNvSpPr>
                <a:spLocks/>
              </p:cNvSpPr>
              <p:nvPr/>
            </p:nvSpPr>
            <p:spPr bwMode="auto">
              <a:xfrm>
                <a:off x="2416" y="315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812"/>
              <p:cNvSpPr>
                <a:spLocks/>
              </p:cNvSpPr>
              <p:nvPr/>
            </p:nvSpPr>
            <p:spPr bwMode="auto">
              <a:xfrm>
                <a:off x="2415" y="3158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813"/>
              <p:cNvSpPr>
                <a:spLocks/>
              </p:cNvSpPr>
              <p:nvPr/>
            </p:nvSpPr>
            <p:spPr bwMode="auto">
              <a:xfrm>
                <a:off x="2414" y="31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814"/>
              <p:cNvSpPr>
                <a:spLocks/>
              </p:cNvSpPr>
              <p:nvPr/>
            </p:nvSpPr>
            <p:spPr bwMode="auto">
              <a:xfrm>
                <a:off x="2414" y="3162"/>
                <a:ext cx="4" cy="15"/>
              </a:xfrm>
              <a:custGeom>
                <a:avLst/>
                <a:gdLst>
                  <a:gd name="T0" fmla="*/ 4 w 4"/>
                  <a:gd name="T1" fmla="*/ 1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5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5 h 16"/>
                  <a:gd name="T22" fmla="*/ 4 w 4"/>
                  <a:gd name="T2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1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5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815"/>
              <p:cNvSpPr>
                <a:spLocks/>
              </p:cNvSpPr>
              <p:nvPr/>
            </p:nvSpPr>
            <p:spPr bwMode="auto">
              <a:xfrm>
                <a:off x="2416" y="3169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816"/>
              <p:cNvSpPr>
                <a:spLocks/>
              </p:cNvSpPr>
              <p:nvPr/>
            </p:nvSpPr>
            <p:spPr bwMode="auto">
              <a:xfrm>
                <a:off x="2415" y="3162"/>
                <a:ext cx="5" cy="16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6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9 h 17"/>
                  <a:gd name="T16" fmla="*/ 3 w 5"/>
                  <a:gd name="T17" fmla="*/ 7 h 17"/>
                  <a:gd name="T18" fmla="*/ 4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3"/>
                      <a:pt x="3" y="5"/>
                      <a:pt x="2" y="6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6"/>
                      <a:pt x="3" y="7"/>
                      <a:pt x="2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9"/>
                    </a:cubicBezTo>
                    <a:cubicBezTo>
                      <a:pt x="3" y="9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817"/>
              <p:cNvSpPr>
                <a:spLocks/>
              </p:cNvSpPr>
              <p:nvPr/>
            </p:nvSpPr>
            <p:spPr bwMode="auto">
              <a:xfrm>
                <a:off x="2419" y="316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818"/>
              <p:cNvSpPr>
                <a:spLocks/>
              </p:cNvSpPr>
              <p:nvPr/>
            </p:nvSpPr>
            <p:spPr bwMode="auto">
              <a:xfrm>
                <a:off x="2418" y="3170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819"/>
              <p:cNvSpPr>
                <a:spLocks/>
              </p:cNvSpPr>
              <p:nvPr/>
            </p:nvSpPr>
            <p:spPr bwMode="auto">
              <a:xfrm>
                <a:off x="2420" y="3162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820"/>
              <p:cNvSpPr>
                <a:spLocks/>
              </p:cNvSpPr>
              <p:nvPr/>
            </p:nvSpPr>
            <p:spPr bwMode="auto">
              <a:xfrm>
                <a:off x="2417" y="3159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4 h 19"/>
                  <a:gd name="T4" fmla="*/ 10 w 12"/>
                  <a:gd name="T5" fmla="*/ 10 h 19"/>
                  <a:gd name="T6" fmla="*/ 12 w 12"/>
                  <a:gd name="T7" fmla="*/ 3 h 19"/>
                  <a:gd name="T8" fmla="*/ 10 w 12"/>
                  <a:gd name="T9" fmla="*/ 6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6 h 19"/>
                  <a:gd name="T16" fmla="*/ 6 w 12"/>
                  <a:gd name="T17" fmla="*/ 4 h 19"/>
                  <a:gd name="T18" fmla="*/ 4 w 12"/>
                  <a:gd name="T19" fmla="*/ 10 h 19"/>
                  <a:gd name="T20" fmla="*/ 5 w 12"/>
                  <a:gd name="T21" fmla="*/ 6 h 19"/>
                  <a:gd name="T22" fmla="*/ 5 w 12"/>
                  <a:gd name="T23" fmla="*/ 6 h 19"/>
                  <a:gd name="T24" fmla="*/ 4 w 12"/>
                  <a:gd name="T25" fmla="*/ 4 h 19"/>
                  <a:gd name="T26" fmla="*/ 2 w 12"/>
                  <a:gd name="T27" fmla="*/ 12 h 19"/>
                  <a:gd name="T28" fmla="*/ 4 w 12"/>
                  <a:gd name="T29" fmla="*/ 4 h 19"/>
                  <a:gd name="T30" fmla="*/ 2 w 12"/>
                  <a:gd name="T31" fmla="*/ 9 h 19"/>
                  <a:gd name="T32" fmla="*/ 1 w 12"/>
                  <a:gd name="T33" fmla="*/ 14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6 h 19"/>
                  <a:gd name="T42" fmla="*/ 6 w 12"/>
                  <a:gd name="T43" fmla="*/ 10 h 19"/>
                  <a:gd name="T44" fmla="*/ 6 w 12"/>
                  <a:gd name="T45" fmla="*/ 12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6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6 h 19"/>
                  <a:gd name="T60" fmla="*/ 8 w 12"/>
                  <a:gd name="T61" fmla="*/ 12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5"/>
                      <a:pt x="9" y="14"/>
                      <a:pt x="9" y="14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8"/>
                      <a:pt x="11" y="6"/>
                      <a:pt x="12" y="3"/>
                    </a:cubicBezTo>
                    <a:cubicBezTo>
                      <a:pt x="12" y="3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4"/>
                      <a:pt x="6" y="7"/>
                      <a:pt x="6" y="4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10"/>
                      <a:pt x="5" y="6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1"/>
                      <a:pt x="2" y="12"/>
                    </a:cubicBezTo>
                    <a:cubicBezTo>
                      <a:pt x="4" y="5"/>
                      <a:pt x="2" y="12"/>
                      <a:pt x="4" y="4"/>
                    </a:cubicBezTo>
                    <a:cubicBezTo>
                      <a:pt x="4" y="2"/>
                      <a:pt x="2" y="10"/>
                      <a:pt x="2" y="9"/>
                    </a:cubicBezTo>
                    <a:cubicBezTo>
                      <a:pt x="1" y="13"/>
                      <a:pt x="2" y="11"/>
                      <a:pt x="1" y="14"/>
                    </a:cubicBezTo>
                    <a:cubicBezTo>
                      <a:pt x="0" y="17"/>
                      <a:pt x="1" y="12"/>
                      <a:pt x="0" y="16"/>
                    </a:cubicBezTo>
                    <a:cubicBezTo>
                      <a:pt x="0" y="19"/>
                      <a:pt x="3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6"/>
                    </a:cubicBezTo>
                    <a:cubicBezTo>
                      <a:pt x="5" y="12"/>
                      <a:pt x="4" y="18"/>
                      <a:pt x="6" y="10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10"/>
                      <a:pt x="7" y="9"/>
                      <a:pt x="8" y="6"/>
                    </a:cubicBezTo>
                    <a:cubicBezTo>
                      <a:pt x="7" y="10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4"/>
                      <a:pt x="8" y="10"/>
                      <a:pt x="8" y="9"/>
                    </a:cubicBezTo>
                    <a:cubicBezTo>
                      <a:pt x="8" y="9"/>
                      <a:pt x="7" y="14"/>
                      <a:pt x="6" y="16"/>
                    </a:cubicBezTo>
                    <a:cubicBezTo>
                      <a:pt x="6" y="17"/>
                      <a:pt x="9" y="9"/>
                      <a:pt x="8" y="12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17"/>
                      <a:pt x="9" y="14"/>
                      <a:pt x="9" y="11"/>
                    </a:cubicBezTo>
                    <a:cubicBezTo>
                      <a:pt x="8" y="17"/>
                      <a:pt x="8" y="17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821"/>
              <p:cNvSpPr>
                <a:spLocks/>
              </p:cNvSpPr>
              <p:nvPr/>
            </p:nvSpPr>
            <p:spPr bwMode="auto">
              <a:xfrm>
                <a:off x="2422" y="317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822"/>
              <p:cNvSpPr>
                <a:spLocks/>
              </p:cNvSpPr>
              <p:nvPr/>
            </p:nvSpPr>
            <p:spPr bwMode="auto">
              <a:xfrm>
                <a:off x="2424" y="31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Rectangle 1823"/>
              <p:cNvSpPr>
                <a:spLocks noChangeArrowheads="1"/>
              </p:cNvSpPr>
              <p:nvPr/>
            </p:nvSpPr>
            <p:spPr bwMode="auto">
              <a:xfrm>
                <a:off x="2426" y="316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824"/>
              <p:cNvSpPr>
                <a:spLocks/>
              </p:cNvSpPr>
              <p:nvPr/>
            </p:nvSpPr>
            <p:spPr bwMode="auto">
              <a:xfrm>
                <a:off x="2421" y="317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Freeform 1825"/>
              <p:cNvSpPr>
                <a:spLocks/>
              </p:cNvSpPr>
              <p:nvPr/>
            </p:nvSpPr>
            <p:spPr bwMode="auto">
              <a:xfrm>
                <a:off x="2420" y="31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826"/>
              <p:cNvSpPr>
                <a:spLocks/>
              </p:cNvSpPr>
              <p:nvPr/>
            </p:nvSpPr>
            <p:spPr bwMode="auto">
              <a:xfrm>
                <a:off x="2423" y="317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827"/>
              <p:cNvSpPr>
                <a:spLocks/>
              </p:cNvSpPr>
              <p:nvPr/>
            </p:nvSpPr>
            <p:spPr bwMode="auto">
              <a:xfrm>
                <a:off x="2425" y="3157"/>
                <a:ext cx="7" cy="21"/>
              </a:xfrm>
              <a:custGeom>
                <a:avLst/>
                <a:gdLst>
                  <a:gd name="T0" fmla="*/ 7 w 8"/>
                  <a:gd name="T1" fmla="*/ 5 h 23"/>
                  <a:gd name="T2" fmla="*/ 7 w 8"/>
                  <a:gd name="T3" fmla="*/ 2 h 23"/>
                  <a:gd name="T4" fmla="*/ 4 w 8"/>
                  <a:gd name="T5" fmla="*/ 12 h 23"/>
                  <a:gd name="T6" fmla="*/ 6 w 8"/>
                  <a:gd name="T7" fmla="*/ 3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4 h 23"/>
                  <a:gd name="T18" fmla="*/ 3 w 8"/>
                  <a:gd name="T19" fmla="*/ 7 h 23"/>
                  <a:gd name="T20" fmla="*/ 1 w 8"/>
                  <a:gd name="T21" fmla="*/ 13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9 h 23"/>
                  <a:gd name="T32" fmla="*/ 1 w 8"/>
                  <a:gd name="T33" fmla="*/ 16 h 23"/>
                  <a:gd name="T34" fmla="*/ 1 w 8"/>
                  <a:gd name="T35" fmla="*/ 17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4 h 23"/>
                  <a:gd name="T42" fmla="*/ 2 w 8"/>
                  <a:gd name="T43" fmla="*/ 19 h 23"/>
                  <a:gd name="T44" fmla="*/ 3 w 8"/>
                  <a:gd name="T45" fmla="*/ 16 h 23"/>
                  <a:gd name="T46" fmla="*/ 2 w 8"/>
                  <a:gd name="T47" fmla="*/ 19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6 h 23"/>
                  <a:gd name="T54" fmla="*/ 3 w 8"/>
                  <a:gd name="T55" fmla="*/ 17 h 23"/>
                  <a:gd name="T56" fmla="*/ 5 w 8"/>
                  <a:gd name="T57" fmla="*/ 14 h 23"/>
                  <a:gd name="T58" fmla="*/ 5 w 8"/>
                  <a:gd name="T59" fmla="*/ 13 h 23"/>
                  <a:gd name="T60" fmla="*/ 6 w 8"/>
                  <a:gd name="T61" fmla="*/ 10 h 23"/>
                  <a:gd name="T62" fmla="*/ 5 w 8"/>
                  <a:gd name="T63" fmla="*/ 12 h 23"/>
                  <a:gd name="T64" fmla="*/ 7 w 8"/>
                  <a:gd name="T65" fmla="*/ 6 h 23"/>
                  <a:gd name="T66" fmla="*/ 6 w 8"/>
                  <a:gd name="T67" fmla="*/ 10 h 23"/>
                  <a:gd name="T68" fmla="*/ 7 w 8"/>
                  <a:gd name="T69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5"/>
                    </a:moveTo>
                    <a:cubicBezTo>
                      <a:pt x="8" y="0"/>
                      <a:pt x="7" y="3"/>
                      <a:pt x="7" y="2"/>
                    </a:cubicBezTo>
                    <a:cubicBezTo>
                      <a:pt x="6" y="4"/>
                      <a:pt x="5" y="11"/>
                      <a:pt x="4" y="1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1" y="18"/>
                      <a:pt x="1" y="15"/>
                    </a:cubicBezTo>
                    <a:cubicBezTo>
                      <a:pt x="3" y="10"/>
                      <a:pt x="3" y="10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3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1" y="16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9"/>
                    </a:cubicBezTo>
                    <a:cubicBezTo>
                      <a:pt x="1" y="17"/>
                      <a:pt x="1" y="15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6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8"/>
                      <a:pt x="3" y="16"/>
                      <a:pt x="3" y="16"/>
                    </a:cubicBezTo>
                    <a:cubicBezTo>
                      <a:pt x="3" y="13"/>
                      <a:pt x="2" y="18"/>
                      <a:pt x="2" y="19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9"/>
                      <a:pt x="3" y="17"/>
                    </a:cubicBezTo>
                    <a:cubicBezTo>
                      <a:pt x="3" y="18"/>
                      <a:pt x="4" y="14"/>
                      <a:pt x="4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2"/>
                      <a:pt x="3" y="20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5"/>
                      <a:pt x="6" y="9"/>
                      <a:pt x="6" y="10"/>
                    </a:cubicBezTo>
                    <a:cubicBezTo>
                      <a:pt x="6" y="7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828"/>
              <p:cNvSpPr>
                <a:spLocks/>
              </p:cNvSpPr>
              <p:nvPr/>
            </p:nvSpPr>
            <p:spPr bwMode="auto">
              <a:xfrm>
                <a:off x="2426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829"/>
              <p:cNvSpPr>
                <a:spLocks/>
              </p:cNvSpPr>
              <p:nvPr/>
            </p:nvSpPr>
            <p:spPr bwMode="auto">
              <a:xfrm>
                <a:off x="2428" y="3156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8 h 27"/>
                  <a:gd name="T4" fmla="*/ 5 w 9"/>
                  <a:gd name="T5" fmla="*/ 8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1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3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7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8"/>
                    </a:cubicBezTo>
                    <a:cubicBezTo>
                      <a:pt x="3" y="16"/>
                      <a:pt x="4" y="13"/>
                      <a:pt x="5" y="8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4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3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4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1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7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3"/>
                      <a:pt x="3" y="14"/>
                      <a:pt x="3" y="12"/>
                    </a:cubicBezTo>
                    <a:cubicBezTo>
                      <a:pt x="3" y="15"/>
                      <a:pt x="2" y="16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830"/>
              <p:cNvSpPr>
                <a:spLocks/>
              </p:cNvSpPr>
              <p:nvPr/>
            </p:nvSpPr>
            <p:spPr bwMode="auto">
              <a:xfrm>
                <a:off x="2429" y="316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831"/>
              <p:cNvSpPr>
                <a:spLocks/>
              </p:cNvSpPr>
              <p:nvPr/>
            </p:nvSpPr>
            <p:spPr bwMode="auto">
              <a:xfrm>
                <a:off x="2432" y="3158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4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832"/>
              <p:cNvSpPr>
                <a:spLocks/>
              </p:cNvSpPr>
              <p:nvPr/>
            </p:nvSpPr>
            <p:spPr bwMode="auto">
              <a:xfrm>
                <a:off x="2431" y="3169"/>
                <a:ext cx="1" cy="2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Freeform 1833"/>
              <p:cNvSpPr>
                <a:spLocks/>
              </p:cNvSpPr>
              <p:nvPr/>
            </p:nvSpPr>
            <p:spPr bwMode="auto">
              <a:xfrm>
                <a:off x="2433" y="3157"/>
                <a:ext cx="4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1 h 12"/>
                  <a:gd name="T6" fmla="*/ 2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5"/>
                      <a:pt x="2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834"/>
              <p:cNvSpPr>
                <a:spLocks/>
              </p:cNvSpPr>
              <p:nvPr/>
            </p:nvSpPr>
            <p:spPr bwMode="auto">
              <a:xfrm>
                <a:off x="2432" y="3153"/>
                <a:ext cx="10" cy="25"/>
              </a:xfrm>
              <a:custGeom>
                <a:avLst/>
                <a:gdLst>
                  <a:gd name="T0" fmla="*/ 3 w 11"/>
                  <a:gd name="T1" fmla="*/ 18 h 27"/>
                  <a:gd name="T2" fmla="*/ 3 w 11"/>
                  <a:gd name="T3" fmla="*/ 17 h 27"/>
                  <a:gd name="T4" fmla="*/ 3 w 11"/>
                  <a:gd name="T5" fmla="*/ 19 h 27"/>
                  <a:gd name="T6" fmla="*/ 2 w 11"/>
                  <a:gd name="T7" fmla="*/ 22 h 27"/>
                  <a:gd name="T8" fmla="*/ 3 w 11"/>
                  <a:gd name="T9" fmla="*/ 19 h 27"/>
                  <a:gd name="T10" fmla="*/ 4 w 11"/>
                  <a:gd name="T11" fmla="*/ 18 h 27"/>
                  <a:gd name="T12" fmla="*/ 5 w 11"/>
                  <a:gd name="T13" fmla="*/ 13 h 27"/>
                  <a:gd name="T14" fmla="*/ 4 w 11"/>
                  <a:gd name="T15" fmla="*/ 22 h 27"/>
                  <a:gd name="T16" fmla="*/ 6 w 11"/>
                  <a:gd name="T17" fmla="*/ 11 h 27"/>
                  <a:gd name="T18" fmla="*/ 8 w 11"/>
                  <a:gd name="T19" fmla="*/ 10 h 27"/>
                  <a:gd name="T20" fmla="*/ 8 w 11"/>
                  <a:gd name="T21" fmla="*/ 10 h 27"/>
                  <a:gd name="T22" fmla="*/ 6 w 11"/>
                  <a:gd name="T23" fmla="*/ 15 h 27"/>
                  <a:gd name="T24" fmla="*/ 6 w 11"/>
                  <a:gd name="T25" fmla="*/ 15 h 27"/>
                  <a:gd name="T26" fmla="*/ 9 w 11"/>
                  <a:gd name="T27" fmla="*/ 8 h 27"/>
                  <a:gd name="T28" fmla="*/ 8 w 11"/>
                  <a:gd name="T29" fmla="*/ 9 h 27"/>
                  <a:gd name="T30" fmla="*/ 10 w 11"/>
                  <a:gd name="T31" fmla="*/ 4 h 27"/>
                  <a:gd name="T32" fmla="*/ 9 w 11"/>
                  <a:gd name="T33" fmla="*/ 5 h 27"/>
                  <a:gd name="T34" fmla="*/ 10 w 11"/>
                  <a:gd name="T35" fmla="*/ 2 h 27"/>
                  <a:gd name="T36" fmla="*/ 7 w 11"/>
                  <a:gd name="T37" fmla="*/ 6 h 27"/>
                  <a:gd name="T38" fmla="*/ 8 w 11"/>
                  <a:gd name="T39" fmla="*/ 2 h 27"/>
                  <a:gd name="T40" fmla="*/ 5 w 11"/>
                  <a:gd name="T41" fmla="*/ 11 h 27"/>
                  <a:gd name="T42" fmla="*/ 4 w 11"/>
                  <a:gd name="T43" fmla="*/ 11 h 27"/>
                  <a:gd name="T44" fmla="*/ 7 w 11"/>
                  <a:gd name="T45" fmla="*/ 5 h 27"/>
                  <a:gd name="T46" fmla="*/ 5 w 11"/>
                  <a:gd name="T47" fmla="*/ 7 h 27"/>
                  <a:gd name="T48" fmla="*/ 7 w 11"/>
                  <a:gd name="T49" fmla="*/ 2 h 27"/>
                  <a:gd name="T50" fmla="*/ 4 w 11"/>
                  <a:gd name="T51" fmla="*/ 10 h 27"/>
                  <a:gd name="T52" fmla="*/ 4 w 11"/>
                  <a:gd name="T53" fmla="*/ 8 h 27"/>
                  <a:gd name="T54" fmla="*/ 1 w 11"/>
                  <a:gd name="T55" fmla="*/ 17 h 27"/>
                  <a:gd name="T56" fmla="*/ 3 w 11"/>
                  <a:gd name="T57" fmla="*/ 16 h 27"/>
                  <a:gd name="T58" fmla="*/ 5 w 11"/>
                  <a:gd name="T59" fmla="*/ 11 h 27"/>
                  <a:gd name="T60" fmla="*/ 3 w 11"/>
                  <a:gd name="T61" fmla="*/ 17 h 27"/>
                  <a:gd name="T62" fmla="*/ 6 w 11"/>
                  <a:gd name="T63" fmla="*/ 11 h 27"/>
                  <a:gd name="T64" fmla="*/ 4 w 11"/>
                  <a:gd name="T65" fmla="*/ 16 h 27"/>
                  <a:gd name="T66" fmla="*/ 6 w 11"/>
                  <a:gd name="T67" fmla="*/ 12 h 27"/>
                  <a:gd name="T68" fmla="*/ 3 w 11"/>
                  <a:gd name="T69" fmla="*/ 18 h 27"/>
                  <a:gd name="T70" fmla="*/ 5 w 11"/>
                  <a:gd name="T71" fmla="*/ 17 h 27"/>
                  <a:gd name="T72" fmla="*/ 7 w 11"/>
                  <a:gd name="T73" fmla="*/ 9 h 27"/>
                  <a:gd name="T74" fmla="*/ 6 w 11"/>
                  <a:gd name="T75" fmla="*/ 8 h 27"/>
                  <a:gd name="T76" fmla="*/ 5 w 11"/>
                  <a:gd name="T77" fmla="*/ 13 h 27"/>
                  <a:gd name="T78" fmla="*/ 3 w 11"/>
                  <a:gd name="T79" fmla="*/ 13 h 27"/>
                  <a:gd name="T80" fmla="*/ 2 w 11"/>
                  <a:gd name="T81" fmla="*/ 16 h 27"/>
                  <a:gd name="T82" fmla="*/ 5 w 11"/>
                  <a:gd name="T83" fmla="*/ 7 h 27"/>
                  <a:gd name="T84" fmla="*/ 4 w 11"/>
                  <a:gd name="T85" fmla="*/ 8 h 27"/>
                  <a:gd name="T86" fmla="*/ 4 w 11"/>
                  <a:gd name="T87" fmla="*/ 10 h 27"/>
                  <a:gd name="T88" fmla="*/ 4 w 11"/>
                  <a:gd name="T89" fmla="*/ 8 h 27"/>
                  <a:gd name="T90" fmla="*/ 1 w 11"/>
                  <a:gd name="T91" fmla="*/ 19 h 27"/>
                  <a:gd name="T92" fmla="*/ 1 w 11"/>
                  <a:gd name="T93" fmla="*/ 24 h 27"/>
                  <a:gd name="T94" fmla="*/ 3 w 11"/>
                  <a:gd name="T95" fmla="*/ 1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7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2" y="20"/>
                      <a:pt x="3" y="19"/>
                    </a:cubicBezTo>
                    <a:cubicBezTo>
                      <a:pt x="1" y="24"/>
                      <a:pt x="3" y="18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3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4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7"/>
                      <a:pt x="9" y="8"/>
                    </a:cubicBezTo>
                    <a:cubicBezTo>
                      <a:pt x="8" y="8"/>
                      <a:pt x="8" y="10"/>
                      <a:pt x="8" y="9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6"/>
                      <a:pt x="8" y="4"/>
                      <a:pt x="5" y="11"/>
                    </a:cubicBezTo>
                    <a:cubicBezTo>
                      <a:pt x="8" y="2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5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7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1"/>
                    </a:cubicBezTo>
                    <a:cubicBezTo>
                      <a:pt x="6" y="11"/>
                      <a:pt x="5" y="14"/>
                      <a:pt x="4" y="16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9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1"/>
                      <a:pt x="4" y="8"/>
                    </a:cubicBezTo>
                    <a:cubicBezTo>
                      <a:pt x="2" y="12"/>
                      <a:pt x="2" y="16"/>
                      <a:pt x="1" y="19"/>
                    </a:cubicBezTo>
                    <a:cubicBezTo>
                      <a:pt x="4" y="11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835"/>
              <p:cNvSpPr>
                <a:spLocks/>
              </p:cNvSpPr>
              <p:nvPr/>
            </p:nvSpPr>
            <p:spPr bwMode="auto">
              <a:xfrm>
                <a:off x="2437" y="3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836"/>
              <p:cNvSpPr>
                <a:spLocks/>
              </p:cNvSpPr>
              <p:nvPr/>
            </p:nvSpPr>
            <p:spPr bwMode="auto">
              <a:xfrm>
                <a:off x="2435" y="316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Rectangle 1837"/>
              <p:cNvSpPr>
                <a:spLocks noChangeArrowheads="1"/>
              </p:cNvSpPr>
              <p:nvPr/>
            </p:nvSpPr>
            <p:spPr bwMode="auto">
              <a:xfrm>
                <a:off x="2436" y="316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838"/>
              <p:cNvSpPr>
                <a:spLocks/>
              </p:cNvSpPr>
              <p:nvPr/>
            </p:nvSpPr>
            <p:spPr bwMode="auto">
              <a:xfrm>
                <a:off x="2433" y="316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Freeform 1839"/>
              <p:cNvSpPr>
                <a:spLocks/>
              </p:cNvSpPr>
              <p:nvPr/>
            </p:nvSpPr>
            <p:spPr bwMode="auto">
              <a:xfrm>
                <a:off x="2436" y="315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840"/>
              <p:cNvSpPr>
                <a:spLocks/>
              </p:cNvSpPr>
              <p:nvPr/>
            </p:nvSpPr>
            <p:spPr bwMode="auto">
              <a:xfrm>
                <a:off x="2433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841"/>
              <p:cNvSpPr>
                <a:spLocks/>
              </p:cNvSpPr>
              <p:nvPr/>
            </p:nvSpPr>
            <p:spPr bwMode="auto">
              <a:xfrm>
                <a:off x="2421" y="3149"/>
                <a:ext cx="17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8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0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4 h 31"/>
                  <a:gd name="T36" fmla="*/ 14 w 18"/>
                  <a:gd name="T37" fmla="*/ 16 h 31"/>
                  <a:gd name="T38" fmla="*/ 14 w 18"/>
                  <a:gd name="T39" fmla="*/ 14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0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0" y="16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2"/>
                      <a:pt x="0" y="24"/>
                    </a:cubicBezTo>
                    <a:cubicBezTo>
                      <a:pt x="0" y="23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1"/>
                      <a:pt x="3" y="14"/>
                      <a:pt x="3" y="13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5" y="18"/>
                      <a:pt x="6" y="13"/>
                      <a:pt x="6" y="16"/>
                    </a:cubicBezTo>
                    <a:cubicBezTo>
                      <a:pt x="6" y="18"/>
                      <a:pt x="5" y="18"/>
                      <a:pt x="5" y="18"/>
                    </a:cubicBezTo>
                    <a:cubicBezTo>
                      <a:pt x="5" y="21"/>
                      <a:pt x="7" y="13"/>
                      <a:pt x="6" y="18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7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1"/>
                      <a:pt x="10" y="6"/>
                      <a:pt x="11" y="5"/>
                    </a:cubicBezTo>
                    <a:cubicBezTo>
                      <a:pt x="9" y="12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8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6"/>
                      <a:pt x="11" y="19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3"/>
                      <a:pt x="14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4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6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2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6"/>
                      <a:pt x="10" y="10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5" y="15"/>
                    </a:cubicBezTo>
                    <a:cubicBezTo>
                      <a:pt x="5" y="15"/>
                      <a:pt x="5" y="13"/>
                      <a:pt x="6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7" y="5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3" y="18"/>
                      <a:pt x="3" y="18"/>
                    </a:cubicBezTo>
                    <a:cubicBezTo>
                      <a:pt x="3" y="18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8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842"/>
              <p:cNvSpPr>
                <a:spLocks/>
              </p:cNvSpPr>
              <p:nvPr/>
            </p:nvSpPr>
            <p:spPr bwMode="auto">
              <a:xfrm>
                <a:off x="2428" y="315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843"/>
              <p:cNvSpPr>
                <a:spLocks/>
              </p:cNvSpPr>
              <p:nvPr/>
            </p:nvSpPr>
            <p:spPr bwMode="auto">
              <a:xfrm>
                <a:off x="2427" y="3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Freeform 1844"/>
              <p:cNvSpPr>
                <a:spLocks/>
              </p:cNvSpPr>
              <p:nvPr/>
            </p:nvSpPr>
            <p:spPr bwMode="auto">
              <a:xfrm>
                <a:off x="2423" y="3156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Freeform 1845"/>
              <p:cNvSpPr>
                <a:spLocks/>
              </p:cNvSpPr>
              <p:nvPr/>
            </p:nvSpPr>
            <p:spPr bwMode="auto">
              <a:xfrm>
                <a:off x="2422" y="315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846"/>
              <p:cNvSpPr>
                <a:spLocks/>
              </p:cNvSpPr>
              <p:nvPr/>
            </p:nvSpPr>
            <p:spPr bwMode="auto">
              <a:xfrm>
                <a:off x="2415" y="3154"/>
                <a:ext cx="7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0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3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4 h 25"/>
                  <a:gd name="T62" fmla="*/ 5 w 8"/>
                  <a:gd name="T63" fmla="*/ 10 h 25"/>
                  <a:gd name="T64" fmla="*/ 4 w 8"/>
                  <a:gd name="T65" fmla="*/ 10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7" y="8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8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9"/>
                      <a:pt x="5" y="15"/>
                      <a:pt x="5" y="13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6"/>
                      <a:pt x="6" y="4"/>
                    </a:cubicBezTo>
                    <a:cubicBezTo>
                      <a:pt x="5" y="7"/>
                      <a:pt x="6" y="6"/>
                      <a:pt x="5" y="10"/>
                    </a:cubicBezTo>
                    <a:cubicBezTo>
                      <a:pt x="6" y="6"/>
                      <a:pt x="5" y="7"/>
                      <a:pt x="4" y="10"/>
                    </a:cubicBezTo>
                    <a:cubicBezTo>
                      <a:pt x="4" y="10"/>
                      <a:pt x="4" y="6"/>
                      <a:pt x="4" y="7"/>
                    </a:cubicBezTo>
                    <a:cubicBezTo>
                      <a:pt x="4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847"/>
              <p:cNvSpPr>
                <a:spLocks/>
              </p:cNvSpPr>
              <p:nvPr/>
            </p:nvSpPr>
            <p:spPr bwMode="auto">
              <a:xfrm>
                <a:off x="2414" y="3165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848"/>
              <p:cNvSpPr>
                <a:spLocks/>
              </p:cNvSpPr>
              <p:nvPr/>
            </p:nvSpPr>
            <p:spPr bwMode="auto">
              <a:xfrm>
                <a:off x="2413" y="3162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2 h 19"/>
                  <a:gd name="T4" fmla="*/ 1 w 2"/>
                  <a:gd name="T5" fmla="*/ 13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1 w 2"/>
                  <a:gd name="T13" fmla="*/ 8 h 19"/>
                  <a:gd name="T14" fmla="*/ 2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2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5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0"/>
                      <a:pt x="1" y="13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2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8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Rectangle 1849"/>
              <p:cNvSpPr>
                <a:spLocks noChangeArrowheads="1"/>
              </p:cNvSpPr>
              <p:nvPr/>
            </p:nvSpPr>
            <p:spPr bwMode="auto">
              <a:xfrm>
                <a:off x="2413" y="3173"/>
                <a:ext cx="1" cy="2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850"/>
              <p:cNvSpPr>
                <a:spLocks/>
              </p:cNvSpPr>
              <p:nvPr/>
            </p:nvSpPr>
            <p:spPr bwMode="auto">
              <a:xfrm>
                <a:off x="250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Freeform 1851"/>
              <p:cNvSpPr>
                <a:spLocks/>
              </p:cNvSpPr>
              <p:nvPr/>
            </p:nvSpPr>
            <p:spPr bwMode="auto">
              <a:xfrm>
                <a:off x="2500" y="3150"/>
                <a:ext cx="4" cy="13"/>
              </a:xfrm>
              <a:custGeom>
                <a:avLst/>
                <a:gdLst>
                  <a:gd name="T0" fmla="*/ 1 w 5"/>
                  <a:gd name="T1" fmla="*/ 15 h 15"/>
                  <a:gd name="T2" fmla="*/ 1 w 5"/>
                  <a:gd name="T3" fmla="*/ 14 h 15"/>
                  <a:gd name="T4" fmla="*/ 5 w 5"/>
                  <a:gd name="T5" fmla="*/ 0 h 15"/>
                  <a:gd name="T6" fmla="*/ 2 w 5"/>
                  <a:gd name="T7" fmla="*/ 8 h 15"/>
                  <a:gd name="T8" fmla="*/ 3 w 5"/>
                  <a:gd name="T9" fmla="*/ 6 h 15"/>
                  <a:gd name="T10" fmla="*/ 1 w 5"/>
                  <a:gd name="T11" fmla="*/ 12 h 15"/>
                  <a:gd name="T12" fmla="*/ 2 w 5"/>
                  <a:gd name="T13" fmla="*/ 11 h 15"/>
                  <a:gd name="T14" fmla="*/ 1 w 5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5">
                    <a:moveTo>
                      <a:pt x="1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4" y="4"/>
                      <a:pt x="3" y="7"/>
                      <a:pt x="5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2" y="11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Freeform 1852"/>
              <p:cNvSpPr>
                <a:spLocks/>
              </p:cNvSpPr>
              <p:nvPr/>
            </p:nvSpPr>
            <p:spPr bwMode="auto">
              <a:xfrm>
                <a:off x="2502" y="315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2 w 2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853"/>
              <p:cNvSpPr>
                <a:spLocks/>
              </p:cNvSpPr>
              <p:nvPr/>
            </p:nvSpPr>
            <p:spPr bwMode="auto">
              <a:xfrm>
                <a:off x="250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854"/>
              <p:cNvSpPr>
                <a:spLocks/>
              </p:cNvSpPr>
              <p:nvPr/>
            </p:nvSpPr>
            <p:spPr bwMode="auto">
              <a:xfrm>
                <a:off x="2504" y="3152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855"/>
              <p:cNvSpPr>
                <a:spLocks/>
              </p:cNvSpPr>
              <p:nvPr/>
            </p:nvSpPr>
            <p:spPr bwMode="auto">
              <a:xfrm>
                <a:off x="2502" y="3151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2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56"/>
              <p:cNvSpPr>
                <a:spLocks/>
              </p:cNvSpPr>
              <p:nvPr/>
            </p:nvSpPr>
            <p:spPr bwMode="auto">
              <a:xfrm>
                <a:off x="2504" y="315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57"/>
              <p:cNvSpPr>
                <a:spLocks/>
              </p:cNvSpPr>
              <p:nvPr/>
            </p:nvSpPr>
            <p:spPr bwMode="auto">
              <a:xfrm>
                <a:off x="2504" y="3153"/>
                <a:ext cx="0" cy="3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58"/>
              <p:cNvSpPr>
                <a:spLocks/>
              </p:cNvSpPr>
              <p:nvPr/>
            </p:nvSpPr>
            <p:spPr bwMode="auto">
              <a:xfrm>
                <a:off x="2502" y="3152"/>
                <a:ext cx="3" cy="12"/>
              </a:xfrm>
              <a:custGeom>
                <a:avLst/>
                <a:gdLst>
                  <a:gd name="T0" fmla="*/ 4 w 4"/>
                  <a:gd name="T1" fmla="*/ 1 h 13"/>
                  <a:gd name="T2" fmla="*/ 2 w 4"/>
                  <a:gd name="T3" fmla="*/ 5 h 13"/>
                  <a:gd name="T4" fmla="*/ 0 w 4"/>
                  <a:gd name="T5" fmla="*/ 13 h 13"/>
                  <a:gd name="T6" fmla="*/ 1 w 4"/>
                  <a:gd name="T7" fmla="*/ 11 h 13"/>
                  <a:gd name="T8" fmla="*/ 4 w 4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3">
                    <a:moveTo>
                      <a:pt x="4" y="1"/>
                    </a:moveTo>
                    <a:cubicBezTo>
                      <a:pt x="2" y="7"/>
                      <a:pt x="4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59"/>
              <p:cNvSpPr>
                <a:spLocks/>
              </p:cNvSpPr>
              <p:nvPr/>
            </p:nvSpPr>
            <p:spPr bwMode="auto">
              <a:xfrm>
                <a:off x="2502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60"/>
              <p:cNvSpPr>
                <a:spLocks/>
              </p:cNvSpPr>
              <p:nvPr/>
            </p:nvSpPr>
            <p:spPr bwMode="auto">
              <a:xfrm>
                <a:off x="2501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3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5 w 5"/>
                  <a:gd name="T9" fmla="*/ 0 h 16"/>
                  <a:gd name="T10" fmla="*/ 3 w 5"/>
                  <a:gd name="T11" fmla="*/ 5 h 16"/>
                  <a:gd name="T12" fmla="*/ 4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5" y="0"/>
                      <a:pt x="4" y="5"/>
                      <a:pt x="5" y="0"/>
                    </a:cubicBezTo>
                    <a:cubicBezTo>
                      <a:pt x="5" y="0"/>
                      <a:pt x="4" y="0"/>
                      <a:pt x="3" y="5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0"/>
                      <a:pt x="4" y="3"/>
                      <a:pt x="2" y="7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2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61"/>
              <p:cNvSpPr>
                <a:spLocks/>
              </p:cNvSpPr>
              <p:nvPr/>
            </p:nvSpPr>
            <p:spPr bwMode="auto">
              <a:xfrm>
                <a:off x="2504" y="3164"/>
                <a:ext cx="0" cy="3"/>
              </a:xfrm>
              <a:custGeom>
                <a:avLst/>
                <a:gdLst>
                  <a:gd name="T0" fmla="*/ 1 h 3"/>
                  <a:gd name="T1" fmla="*/ 3 h 3"/>
                  <a:gd name="T2" fmla="*/ 0 h 3"/>
                  <a:gd name="T3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62"/>
              <p:cNvSpPr>
                <a:spLocks/>
              </p:cNvSpPr>
              <p:nvPr/>
            </p:nvSpPr>
            <p:spPr bwMode="auto">
              <a:xfrm>
                <a:off x="2503" y="3157"/>
                <a:ext cx="4" cy="15"/>
              </a:xfrm>
              <a:custGeom>
                <a:avLst/>
                <a:gdLst>
                  <a:gd name="T0" fmla="*/ 4 w 5"/>
                  <a:gd name="T1" fmla="*/ 0 h 17"/>
                  <a:gd name="T2" fmla="*/ 3 w 5"/>
                  <a:gd name="T3" fmla="*/ 4 h 17"/>
                  <a:gd name="T4" fmla="*/ 3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2 h 17"/>
                  <a:gd name="T12" fmla="*/ 1 w 5"/>
                  <a:gd name="T13" fmla="*/ 10 h 17"/>
                  <a:gd name="T14" fmla="*/ 2 w 5"/>
                  <a:gd name="T15" fmla="*/ 10 h 17"/>
                  <a:gd name="T16" fmla="*/ 3 w 5"/>
                  <a:gd name="T17" fmla="*/ 8 h 17"/>
                  <a:gd name="T18" fmla="*/ 3 w 5"/>
                  <a:gd name="T19" fmla="*/ 6 h 17"/>
                  <a:gd name="T20" fmla="*/ 4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2" y="7"/>
                      <a:pt x="1" y="12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0" y="17"/>
                      <a:pt x="2" y="11"/>
                      <a:pt x="2" y="10"/>
                    </a:cubicBezTo>
                    <a:cubicBezTo>
                      <a:pt x="2" y="9"/>
                      <a:pt x="3" y="7"/>
                      <a:pt x="3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1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63"/>
              <p:cNvSpPr>
                <a:spLocks/>
              </p:cNvSpPr>
              <p:nvPr/>
            </p:nvSpPr>
            <p:spPr bwMode="auto">
              <a:xfrm>
                <a:off x="2505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64"/>
              <p:cNvSpPr>
                <a:spLocks/>
              </p:cNvSpPr>
              <p:nvPr/>
            </p:nvSpPr>
            <p:spPr bwMode="auto">
              <a:xfrm>
                <a:off x="2504" y="31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19" name="Group 2066"/>
            <p:cNvGrpSpPr>
              <a:grpSpLocks/>
            </p:cNvGrpSpPr>
            <p:nvPr/>
          </p:nvGrpSpPr>
          <p:grpSpPr bwMode="auto">
            <a:xfrm>
              <a:off x="2500" y="3139"/>
              <a:ext cx="330" cy="36"/>
              <a:chOff x="2500" y="3139"/>
              <a:chExt cx="330" cy="36"/>
            </a:xfrm>
          </p:grpSpPr>
          <p:sp>
            <p:nvSpPr>
              <p:cNvPr id="1964" name="Freeform 1866"/>
              <p:cNvSpPr>
                <a:spLocks/>
              </p:cNvSpPr>
              <p:nvPr/>
            </p:nvSpPr>
            <p:spPr bwMode="auto">
              <a:xfrm>
                <a:off x="2506" y="315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1867"/>
              <p:cNvSpPr>
                <a:spLocks/>
              </p:cNvSpPr>
              <p:nvPr/>
            </p:nvSpPr>
            <p:spPr bwMode="auto">
              <a:xfrm>
                <a:off x="2504" y="3154"/>
                <a:ext cx="10" cy="17"/>
              </a:xfrm>
              <a:custGeom>
                <a:avLst/>
                <a:gdLst>
                  <a:gd name="T0" fmla="*/ 8 w 11"/>
                  <a:gd name="T1" fmla="*/ 16 h 19"/>
                  <a:gd name="T2" fmla="*/ 8 w 11"/>
                  <a:gd name="T3" fmla="*/ 13 h 19"/>
                  <a:gd name="T4" fmla="*/ 10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4 w 11"/>
                  <a:gd name="T25" fmla="*/ 3 h 19"/>
                  <a:gd name="T26" fmla="*/ 2 w 11"/>
                  <a:gd name="T27" fmla="*/ 11 h 19"/>
                  <a:gd name="T28" fmla="*/ 4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4 w 11"/>
                  <a:gd name="T41" fmla="*/ 15 h 19"/>
                  <a:gd name="T42" fmla="*/ 6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8 w 11"/>
                  <a:gd name="T51" fmla="*/ 5 h 19"/>
                  <a:gd name="T52" fmla="*/ 6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8 w 11"/>
                  <a:gd name="T61" fmla="*/ 11 h 19"/>
                  <a:gd name="T62" fmla="*/ 8 w 11"/>
                  <a:gd name="T63" fmla="*/ 7 h 19"/>
                  <a:gd name="T64" fmla="*/ 9 w 11"/>
                  <a:gd name="T65" fmla="*/ 9 h 19"/>
                  <a:gd name="T66" fmla="*/ 7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8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6"/>
                      <a:pt x="9" y="3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4" y="11"/>
                      <a:pt x="4" y="17"/>
                      <a:pt x="6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8" y="8"/>
                      <a:pt x="6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7" y="13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6" name="Freeform 1868"/>
              <p:cNvSpPr>
                <a:spLocks/>
              </p:cNvSpPr>
              <p:nvPr/>
            </p:nvSpPr>
            <p:spPr bwMode="auto">
              <a:xfrm>
                <a:off x="2510" y="31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Freeform 1869"/>
              <p:cNvSpPr>
                <a:spLocks/>
              </p:cNvSpPr>
              <p:nvPr/>
            </p:nvSpPr>
            <p:spPr bwMode="auto">
              <a:xfrm>
                <a:off x="251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1870"/>
              <p:cNvSpPr>
                <a:spLocks/>
              </p:cNvSpPr>
              <p:nvPr/>
            </p:nvSpPr>
            <p:spPr bwMode="auto">
              <a:xfrm>
                <a:off x="251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1871"/>
              <p:cNvSpPr>
                <a:spLocks/>
              </p:cNvSpPr>
              <p:nvPr/>
            </p:nvSpPr>
            <p:spPr bwMode="auto">
              <a:xfrm>
                <a:off x="250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1872"/>
              <p:cNvSpPr>
                <a:spLocks/>
              </p:cNvSpPr>
              <p:nvPr/>
            </p:nvSpPr>
            <p:spPr bwMode="auto">
              <a:xfrm>
                <a:off x="2507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1873"/>
              <p:cNvSpPr>
                <a:spLocks/>
              </p:cNvSpPr>
              <p:nvPr/>
            </p:nvSpPr>
            <p:spPr bwMode="auto">
              <a:xfrm>
                <a:off x="2510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1874"/>
              <p:cNvSpPr>
                <a:spLocks/>
              </p:cNvSpPr>
              <p:nvPr/>
            </p:nvSpPr>
            <p:spPr bwMode="auto">
              <a:xfrm>
                <a:off x="2512" y="3152"/>
                <a:ext cx="8" cy="20"/>
              </a:xfrm>
              <a:custGeom>
                <a:avLst/>
                <a:gdLst>
                  <a:gd name="T0" fmla="*/ 8 w 9"/>
                  <a:gd name="T1" fmla="*/ 4 h 22"/>
                  <a:gd name="T2" fmla="*/ 8 w 9"/>
                  <a:gd name="T3" fmla="*/ 1 h 22"/>
                  <a:gd name="T4" fmla="*/ 5 w 9"/>
                  <a:gd name="T5" fmla="*/ 11 h 22"/>
                  <a:gd name="T6" fmla="*/ 7 w 9"/>
                  <a:gd name="T7" fmla="*/ 2 h 22"/>
                  <a:gd name="T8" fmla="*/ 4 w 9"/>
                  <a:gd name="T9" fmla="*/ 8 h 22"/>
                  <a:gd name="T10" fmla="*/ 5 w 9"/>
                  <a:gd name="T11" fmla="*/ 5 h 22"/>
                  <a:gd name="T12" fmla="*/ 2 w 9"/>
                  <a:gd name="T13" fmla="*/ 14 h 22"/>
                  <a:gd name="T14" fmla="*/ 5 w 9"/>
                  <a:gd name="T15" fmla="*/ 3 h 22"/>
                  <a:gd name="T16" fmla="*/ 5 w 9"/>
                  <a:gd name="T17" fmla="*/ 3 h 22"/>
                  <a:gd name="T18" fmla="*/ 3 w 9"/>
                  <a:gd name="T19" fmla="*/ 6 h 22"/>
                  <a:gd name="T20" fmla="*/ 2 w 9"/>
                  <a:gd name="T21" fmla="*/ 12 h 22"/>
                  <a:gd name="T22" fmla="*/ 0 w 9"/>
                  <a:gd name="T23" fmla="*/ 17 h 22"/>
                  <a:gd name="T24" fmla="*/ 2 w 9"/>
                  <a:gd name="T25" fmla="*/ 13 h 22"/>
                  <a:gd name="T26" fmla="*/ 1 w 9"/>
                  <a:gd name="T27" fmla="*/ 17 h 22"/>
                  <a:gd name="T28" fmla="*/ 2 w 9"/>
                  <a:gd name="T29" fmla="*/ 15 h 22"/>
                  <a:gd name="T30" fmla="*/ 1 w 9"/>
                  <a:gd name="T31" fmla="*/ 18 h 22"/>
                  <a:gd name="T32" fmla="*/ 2 w 9"/>
                  <a:gd name="T33" fmla="*/ 15 h 22"/>
                  <a:gd name="T34" fmla="*/ 2 w 9"/>
                  <a:gd name="T35" fmla="*/ 16 h 22"/>
                  <a:gd name="T36" fmla="*/ 3 w 9"/>
                  <a:gd name="T37" fmla="*/ 11 h 22"/>
                  <a:gd name="T38" fmla="*/ 2 w 9"/>
                  <a:gd name="T39" fmla="*/ 16 h 22"/>
                  <a:gd name="T40" fmla="*/ 3 w 9"/>
                  <a:gd name="T41" fmla="*/ 13 h 22"/>
                  <a:gd name="T42" fmla="*/ 2 w 9"/>
                  <a:gd name="T43" fmla="*/ 18 h 22"/>
                  <a:gd name="T44" fmla="*/ 3 w 9"/>
                  <a:gd name="T45" fmla="*/ 15 h 22"/>
                  <a:gd name="T46" fmla="*/ 2 w 9"/>
                  <a:gd name="T47" fmla="*/ 18 h 22"/>
                  <a:gd name="T48" fmla="*/ 5 w 9"/>
                  <a:gd name="T49" fmla="*/ 8 h 22"/>
                  <a:gd name="T50" fmla="*/ 3 w 9"/>
                  <a:gd name="T51" fmla="*/ 16 h 22"/>
                  <a:gd name="T52" fmla="*/ 4 w 9"/>
                  <a:gd name="T53" fmla="*/ 15 h 22"/>
                  <a:gd name="T54" fmla="*/ 4 w 9"/>
                  <a:gd name="T55" fmla="*/ 16 h 22"/>
                  <a:gd name="T56" fmla="*/ 5 w 9"/>
                  <a:gd name="T57" fmla="*/ 13 h 22"/>
                  <a:gd name="T58" fmla="*/ 5 w 9"/>
                  <a:gd name="T59" fmla="*/ 12 h 22"/>
                  <a:gd name="T60" fmla="*/ 6 w 9"/>
                  <a:gd name="T61" fmla="*/ 9 h 22"/>
                  <a:gd name="T62" fmla="*/ 6 w 9"/>
                  <a:gd name="T63" fmla="*/ 11 h 22"/>
                  <a:gd name="T64" fmla="*/ 8 w 9"/>
                  <a:gd name="T65" fmla="*/ 5 h 22"/>
                  <a:gd name="T66" fmla="*/ 6 w 9"/>
                  <a:gd name="T67" fmla="*/ 9 h 22"/>
                  <a:gd name="T68" fmla="*/ 8 w 9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2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1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3" y="17"/>
                      <a:pt x="3" y="16"/>
                      <a:pt x="3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4"/>
                      <a:pt x="4" y="10"/>
                      <a:pt x="5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5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4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7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1875"/>
              <p:cNvSpPr>
                <a:spLocks/>
              </p:cNvSpPr>
              <p:nvPr/>
            </p:nvSpPr>
            <p:spPr bwMode="auto">
              <a:xfrm>
                <a:off x="2513" y="3167"/>
                <a:ext cx="0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Freeform 1876"/>
              <p:cNvSpPr>
                <a:spLocks/>
              </p:cNvSpPr>
              <p:nvPr/>
            </p:nvSpPr>
            <p:spPr bwMode="auto">
              <a:xfrm>
                <a:off x="2514" y="3150"/>
                <a:ext cx="9" cy="25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6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9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7 w 10"/>
                  <a:gd name="T27" fmla="*/ 7 h 27"/>
                  <a:gd name="T28" fmla="*/ 8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2 w 10"/>
                  <a:gd name="T41" fmla="*/ 19 h 27"/>
                  <a:gd name="T42" fmla="*/ 1 w 10"/>
                  <a:gd name="T43" fmla="*/ 21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6" y="9"/>
                      <a:pt x="4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6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1877"/>
              <p:cNvSpPr>
                <a:spLocks/>
              </p:cNvSpPr>
              <p:nvPr/>
            </p:nvSpPr>
            <p:spPr bwMode="auto">
              <a:xfrm>
                <a:off x="2517" y="3162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2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1878"/>
              <p:cNvSpPr>
                <a:spLocks/>
              </p:cNvSpPr>
              <p:nvPr/>
            </p:nvSpPr>
            <p:spPr bwMode="auto">
              <a:xfrm>
                <a:off x="2519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1879"/>
              <p:cNvSpPr>
                <a:spLocks/>
              </p:cNvSpPr>
              <p:nvPr/>
            </p:nvSpPr>
            <p:spPr bwMode="auto">
              <a:xfrm>
                <a:off x="251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1880"/>
              <p:cNvSpPr>
                <a:spLocks/>
              </p:cNvSpPr>
              <p:nvPr/>
            </p:nvSpPr>
            <p:spPr bwMode="auto">
              <a:xfrm>
                <a:off x="2521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2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2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1881"/>
              <p:cNvSpPr>
                <a:spLocks/>
              </p:cNvSpPr>
              <p:nvPr/>
            </p:nvSpPr>
            <p:spPr bwMode="auto">
              <a:xfrm>
                <a:off x="2519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3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6 w 11"/>
                  <a:gd name="T13" fmla="*/ 14 h 28"/>
                  <a:gd name="T14" fmla="*/ 4 w 11"/>
                  <a:gd name="T15" fmla="*/ 22 h 28"/>
                  <a:gd name="T16" fmla="*/ 7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1 w 11"/>
                  <a:gd name="T35" fmla="*/ 2 h 28"/>
                  <a:gd name="T36" fmla="*/ 8 w 11"/>
                  <a:gd name="T37" fmla="*/ 6 h 28"/>
                  <a:gd name="T38" fmla="*/ 9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8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2 w 11"/>
                  <a:gd name="T55" fmla="*/ 17 h 28"/>
                  <a:gd name="T56" fmla="*/ 4 w 11"/>
                  <a:gd name="T57" fmla="*/ 16 h 28"/>
                  <a:gd name="T58" fmla="*/ 6 w 11"/>
                  <a:gd name="T59" fmla="*/ 11 h 28"/>
                  <a:gd name="T60" fmla="*/ 4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4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5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2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3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5" y="15"/>
                      <a:pt x="4" y="18"/>
                    </a:cubicBezTo>
                    <a:cubicBezTo>
                      <a:pt x="5" y="17"/>
                      <a:pt x="5" y="17"/>
                      <a:pt x="6" y="14"/>
                    </a:cubicBezTo>
                    <a:cubicBezTo>
                      <a:pt x="5" y="18"/>
                      <a:pt x="5" y="18"/>
                      <a:pt x="4" y="22"/>
                    </a:cubicBezTo>
                    <a:cubicBezTo>
                      <a:pt x="5" y="20"/>
                      <a:pt x="6" y="15"/>
                      <a:pt x="7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3" y="28"/>
                      <a:pt x="9" y="8"/>
                    </a:cubicBezTo>
                    <a:cubicBezTo>
                      <a:pt x="9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6"/>
                      <a:pt x="9" y="4"/>
                      <a:pt x="8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8" y="5"/>
                      <a:pt x="5" y="12"/>
                    </a:cubicBezTo>
                    <a:cubicBezTo>
                      <a:pt x="9" y="3"/>
                      <a:pt x="4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7" y="6"/>
                      <a:pt x="6" y="7"/>
                    </a:cubicBezTo>
                    <a:cubicBezTo>
                      <a:pt x="8" y="3"/>
                      <a:pt x="6" y="7"/>
                      <a:pt x="8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5" y="8"/>
                      <a:pt x="2" y="15"/>
                      <a:pt x="2" y="17"/>
                    </a:cubicBezTo>
                    <a:cubicBezTo>
                      <a:pt x="3" y="15"/>
                      <a:pt x="4" y="14"/>
                      <a:pt x="4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6"/>
                      <a:pt x="5" y="14"/>
                      <a:pt x="6" y="12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7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0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4" y="12"/>
                      <a:pt x="4" y="8"/>
                    </a:cubicBezTo>
                    <a:cubicBezTo>
                      <a:pt x="3" y="13"/>
                      <a:pt x="3" y="16"/>
                      <a:pt x="2" y="19"/>
                    </a:cubicBezTo>
                    <a:cubicBezTo>
                      <a:pt x="4" y="12"/>
                      <a:pt x="0" y="27"/>
                      <a:pt x="2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Freeform 1882"/>
              <p:cNvSpPr>
                <a:spLocks/>
              </p:cNvSpPr>
              <p:nvPr/>
            </p:nvSpPr>
            <p:spPr bwMode="auto">
              <a:xfrm>
                <a:off x="2523" y="315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1883"/>
              <p:cNvSpPr>
                <a:spLocks/>
              </p:cNvSpPr>
              <p:nvPr/>
            </p:nvSpPr>
            <p:spPr bwMode="auto">
              <a:xfrm>
                <a:off x="2522" y="315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Rectangle 1884"/>
              <p:cNvSpPr>
                <a:spLocks noChangeArrowheads="1"/>
              </p:cNvSpPr>
              <p:nvPr/>
            </p:nvSpPr>
            <p:spPr bwMode="auto">
              <a:xfrm>
                <a:off x="2522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1885"/>
              <p:cNvSpPr>
                <a:spLocks/>
              </p:cNvSpPr>
              <p:nvPr/>
            </p:nvSpPr>
            <p:spPr bwMode="auto">
              <a:xfrm>
                <a:off x="2521" y="316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Freeform 1886"/>
              <p:cNvSpPr>
                <a:spLocks/>
              </p:cNvSpPr>
              <p:nvPr/>
            </p:nvSpPr>
            <p:spPr bwMode="auto">
              <a:xfrm>
                <a:off x="2522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1887"/>
              <p:cNvSpPr>
                <a:spLocks/>
              </p:cNvSpPr>
              <p:nvPr/>
            </p:nvSpPr>
            <p:spPr bwMode="auto">
              <a:xfrm>
                <a:off x="2520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Freeform 1888"/>
              <p:cNvSpPr>
                <a:spLocks/>
              </p:cNvSpPr>
              <p:nvPr/>
            </p:nvSpPr>
            <p:spPr bwMode="auto">
              <a:xfrm>
                <a:off x="2508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0 w 18"/>
                  <a:gd name="T5" fmla="*/ 24 h 31"/>
                  <a:gd name="T6" fmla="*/ 2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3 w 18"/>
                  <a:gd name="T41" fmla="*/ 17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3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1" y="23"/>
                      <a:pt x="3" y="14"/>
                      <a:pt x="2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6" y="14"/>
                    </a:cubicBezTo>
                    <a:cubicBezTo>
                      <a:pt x="6" y="18"/>
                      <a:pt x="7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8" y="15"/>
                      <a:pt x="7" y="20"/>
                    </a:cubicBezTo>
                    <a:cubicBezTo>
                      <a:pt x="8" y="14"/>
                      <a:pt x="8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8" y="17"/>
                      <a:pt x="9" y="15"/>
                    </a:cubicBezTo>
                    <a:cubicBezTo>
                      <a:pt x="9" y="16"/>
                      <a:pt x="9" y="18"/>
                      <a:pt x="9" y="18"/>
                    </a:cubicBezTo>
                    <a:cubicBezTo>
                      <a:pt x="8" y="21"/>
                      <a:pt x="11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1" y="14"/>
                      <a:pt x="12" y="13"/>
                    </a:cubicBezTo>
                    <a:cubicBezTo>
                      <a:pt x="10" y="21"/>
                      <a:pt x="13" y="9"/>
                      <a:pt x="12" y="15"/>
                    </a:cubicBezTo>
                    <a:cubicBezTo>
                      <a:pt x="14" y="9"/>
                      <a:pt x="15" y="6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8"/>
                      <a:pt x="12" y="17"/>
                      <a:pt x="11" y="19"/>
                    </a:cubicBezTo>
                    <a:cubicBezTo>
                      <a:pt x="12" y="17"/>
                      <a:pt x="11" y="20"/>
                      <a:pt x="13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5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5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3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0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8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5" y="12"/>
                      <a:pt x="4" y="15"/>
                      <a:pt x="5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1889"/>
              <p:cNvSpPr>
                <a:spLocks/>
              </p:cNvSpPr>
              <p:nvPr/>
            </p:nvSpPr>
            <p:spPr bwMode="auto">
              <a:xfrm>
                <a:off x="2514" y="3148"/>
                <a:ext cx="1" cy="3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1890"/>
              <p:cNvSpPr>
                <a:spLocks/>
              </p:cNvSpPr>
              <p:nvPr/>
            </p:nvSpPr>
            <p:spPr bwMode="auto">
              <a:xfrm>
                <a:off x="2514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1891"/>
              <p:cNvSpPr>
                <a:spLocks/>
              </p:cNvSpPr>
              <p:nvPr/>
            </p:nvSpPr>
            <p:spPr bwMode="auto">
              <a:xfrm>
                <a:off x="2510" y="3150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Rectangle 1892"/>
              <p:cNvSpPr>
                <a:spLocks noChangeArrowheads="1"/>
              </p:cNvSpPr>
              <p:nvPr/>
            </p:nvSpPr>
            <p:spPr bwMode="auto">
              <a:xfrm>
                <a:off x="2510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1893"/>
              <p:cNvSpPr>
                <a:spLocks/>
              </p:cNvSpPr>
              <p:nvPr/>
            </p:nvSpPr>
            <p:spPr bwMode="auto">
              <a:xfrm>
                <a:off x="2502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5 h 25"/>
                  <a:gd name="T22" fmla="*/ 6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9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7 w 9"/>
                  <a:gd name="T41" fmla="*/ 12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5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1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9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20"/>
                      <a:pt x="8" y="9"/>
                      <a:pt x="7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9" y="0"/>
                      <a:pt x="6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7"/>
                      <a:pt x="7" y="5"/>
                    </a:cubicBezTo>
                    <a:cubicBezTo>
                      <a:pt x="6" y="7"/>
                      <a:pt x="6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Freeform 1894"/>
              <p:cNvSpPr>
                <a:spLocks/>
              </p:cNvSpPr>
              <p:nvPr/>
            </p:nvSpPr>
            <p:spPr bwMode="auto">
              <a:xfrm>
                <a:off x="2502" y="3160"/>
                <a:ext cx="1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1895"/>
              <p:cNvSpPr>
                <a:spLocks/>
              </p:cNvSpPr>
              <p:nvPr/>
            </p:nvSpPr>
            <p:spPr bwMode="auto">
              <a:xfrm>
                <a:off x="2500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2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2 w 2"/>
                  <a:gd name="T21" fmla="*/ 10 h 19"/>
                  <a:gd name="T22" fmla="*/ 2 w 2"/>
                  <a:gd name="T23" fmla="*/ 4 h 19"/>
                  <a:gd name="T24" fmla="*/ 2 w 2"/>
                  <a:gd name="T25" fmla="*/ 2 h 19"/>
                  <a:gd name="T26" fmla="*/ 2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1 w 2"/>
                  <a:gd name="T33" fmla="*/ 5 h 19"/>
                  <a:gd name="T34" fmla="*/ 1 w 2"/>
                  <a:gd name="T35" fmla="*/ 12 h 19"/>
                  <a:gd name="T36" fmla="*/ 1 w 2"/>
                  <a:gd name="T37" fmla="*/ 7 h 19"/>
                  <a:gd name="T38" fmla="*/ 0 w 2"/>
                  <a:gd name="T39" fmla="*/ 6 h 19"/>
                  <a:gd name="T40" fmla="*/ 1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0"/>
                      <a:pt x="1" y="14"/>
                    </a:cubicBezTo>
                    <a:cubicBezTo>
                      <a:pt x="1" y="15"/>
                      <a:pt x="2" y="9"/>
                      <a:pt x="2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9"/>
                      <a:pt x="2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2" y="13"/>
                      <a:pt x="2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2" y="2"/>
                    </a:cubicBezTo>
                    <a:cubicBezTo>
                      <a:pt x="2" y="2"/>
                      <a:pt x="1" y="5"/>
                      <a:pt x="2" y="4"/>
                    </a:cubicBezTo>
                    <a:cubicBezTo>
                      <a:pt x="2" y="4"/>
                      <a:pt x="2" y="7"/>
                      <a:pt x="1" y="8"/>
                    </a:cubicBezTo>
                    <a:cubicBezTo>
                      <a:pt x="1" y="13"/>
                      <a:pt x="2" y="5"/>
                      <a:pt x="1" y="3"/>
                    </a:cubicBezTo>
                    <a:cubicBezTo>
                      <a:pt x="1" y="6"/>
                      <a:pt x="1" y="10"/>
                      <a:pt x="1" y="5"/>
                    </a:cubicBezTo>
                    <a:cubicBezTo>
                      <a:pt x="1" y="9"/>
                      <a:pt x="1" y="12"/>
                      <a:pt x="1" y="1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0" y="5"/>
                      <a:pt x="0" y="6"/>
                    </a:cubicBezTo>
                    <a:cubicBezTo>
                      <a:pt x="1" y="9"/>
                      <a:pt x="1" y="13"/>
                      <a:pt x="1" y="15"/>
                    </a:cubicBezTo>
                    <a:cubicBezTo>
                      <a:pt x="1" y="19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Freeform 1896"/>
              <p:cNvSpPr>
                <a:spLocks/>
              </p:cNvSpPr>
              <p:nvPr/>
            </p:nvSpPr>
            <p:spPr bwMode="auto">
              <a:xfrm>
                <a:off x="2501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1897"/>
              <p:cNvSpPr>
                <a:spLocks/>
              </p:cNvSpPr>
              <p:nvPr/>
            </p:nvSpPr>
            <p:spPr bwMode="auto">
              <a:xfrm>
                <a:off x="2587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1898"/>
              <p:cNvSpPr>
                <a:spLocks/>
              </p:cNvSpPr>
              <p:nvPr/>
            </p:nvSpPr>
            <p:spPr bwMode="auto">
              <a:xfrm>
                <a:off x="2585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2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2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1899"/>
              <p:cNvSpPr>
                <a:spLocks/>
              </p:cNvSpPr>
              <p:nvPr/>
            </p:nvSpPr>
            <p:spPr bwMode="auto">
              <a:xfrm>
                <a:off x="2587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1900"/>
              <p:cNvSpPr>
                <a:spLocks/>
              </p:cNvSpPr>
              <p:nvPr/>
            </p:nvSpPr>
            <p:spPr bwMode="auto">
              <a:xfrm>
                <a:off x="2587" y="3151"/>
                <a:ext cx="1" cy="7"/>
              </a:xfrm>
              <a:custGeom>
                <a:avLst/>
                <a:gdLst>
                  <a:gd name="T0" fmla="*/ 1 w 1"/>
                  <a:gd name="T1" fmla="*/ 2 h 7"/>
                  <a:gd name="T2" fmla="*/ 0 w 1"/>
                  <a:gd name="T3" fmla="*/ 7 h 7"/>
                  <a:gd name="T4" fmla="*/ 1 w 1"/>
                  <a:gd name="T5" fmla="*/ 0 h 7"/>
                  <a:gd name="T6" fmla="*/ 1 w 1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7">
                    <a:moveTo>
                      <a:pt x="1" y="2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1901"/>
              <p:cNvSpPr>
                <a:spLocks/>
              </p:cNvSpPr>
              <p:nvPr/>
            </p:nvSpPr>
            <p:spPr bwMode="auto">
              <a:xfrm>
                <a:off x="2588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1902"/>
              <p:cNvSpPr>
                <a:spLocks/>
              </p:cNvSpPr>
              <p:nvPr/>
            </p:nvSpPr>
            <p:spPr bwMode="auto">
              <a:xfrm>
                <a:off x="2587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1903"/>
              <p:cNvSpPr>
                <a:spLocks/>
              </p:cNvSpPr>
              <p:nvPr/>
            </p:nvSpPr>
            <p:spPr bwMode="auto">
              <a:xfrm>
                <a:off x="2588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1904"/>
              <p:cNvSpPr>
                <a:spLocks/>
              </p:cNvSpPr>
              <p:nvPr/>
            </p:nvSpPr>
            <p:spPr bwMode="auto">
              <a:xfrm>
                <a:off x="2587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1905"/>
              <p:cNvSpPr>
                <a:spLocks/>
              </p:cNvSpPr>
              <p:nvPr/>
            </p:nvSpPr>
            <p:spPr bwMode="auto">
              <a:xfrm>
                <a:off x="2587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Freeform 1906"/>
              <p:cNvSpPr>
                <a:spLocks/>
              </p:cNvSpPr>
              <p:nvPr/>
            </p:nvSpPr>
            <p:spPr bwMode="auto">
              <a:xfrm>
                <a:off x="2587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1907"/>
              <p:cNvSpPr>
                <a:spLocks/>
              </p:cNvSpPr>
              <p:nvPr/>
            </p:nvSpPr>
            <p:spPr bwMode="auto">
              <a:xfrm>
                <a:off x="2586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3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3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1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Freeform 1908"/>
              <p:cNvSpPr>
                <a:spLocks/>
              </p:cNvSpPr>
              <p:nvPr/>
            </p:nvSpPr>
            <p:spPr bwMode="auto">
              <a:xfrm>
                <a:off x="2587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1909"/>
              <p:cNvSpPr>
                <a:spLocks/>
              </p:cNvSpPr>
              <p:nvPr/>
            </p:nvSpPr>
            <p:spPr bwMode="auto">
              <a:xfrm>
                <a:off x="2587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1910"/>
              <p:cNvSpPr>
                <a:spLocks/>
              </p:cNvSpPr>
              <p:nvPr/>
            </p:nvSpPr>
            <p:spPr bwMode="auto">
              <a:xfrm>
                <a:off x="2590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Freeform 1911"/>
              <p:cNvSpPr>
                <a:spLocks/>
              </p:cNvSpPr>
              <p:nvPr/>
            </p:nvSpPr>
            <p:spPr bwMode="auto">
              <a:xfrm>
                <a:off x="2589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1912"/>
              <p:cNvSpPr>
                <a:spLocks/>
              </p:cNvSpPr>
              <p:nvPr/>
            </p:nvSpPr>
            <p:spPr bwMode="auto">
              <a:xfrm>
                <a:off x="2591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1913"/>
              <p:cNvSpPr>
                <a:spLocks/>
              </p:cNvSpPr>
              <p:nvPr/>
            </p:nvSpPr>
            <p:spPr bwMode="auto">
              <a:xfrm>
                <a:off x="2589" y="3154"/>
                <a:ext cx="10" cy="17"/>
              </a:xfrm>
              <a:custGeom>
                <a:avLst/>
                <a:gdLst>
                  <a:gd name="T0" fmla="*/ 7 w 11"/>
                  <a:gd name="T1" fmla="*/ 16 h 19"/>
                  <a:gd name="T2" fmla="*/ 8 w 11"/>
                  <a:gd name="T3" fmla="*/ 13 h 19"/>
                  <a:gd name="T4" fmla="*/ 9 w 11"/>
                  <a:gd name="T5" fmla="*/ 9 h 19"/>
                  <a:gd name="T6" fmla="*/ 11 w 11"/>
                  <a:gd name="T7" fmla="*/ 2 h 19"/>
                  <a:gd name="T8" fmla="*/ 10 w 11"/>
                  <a:gd name="T9" fmla="*/ 5 h 19"/>
                  <a:gd name="T10" fmla="*/ 11 w 11"/>
                  <a:gd name="T11" fmla="*/ 1 h 19"/>
                  <a:gd name="T12" fmla="*/ 9 w 11"/>
                  <a:gd name="T13" fmla="*/ 3 h 19"/>
                  <a:gd name="T14" fmla="*/ 8 w 11"/>
                  <a:gd name="T15" fmla="*/ 5 h 19"/>
                  <a:gd name="T16" fmla="*/ 5 w 11"/>
                  <a:gd name="T17" fmla="*/ 3 h 19"/>
                  <a:gd name="T18" fmla="*/ 3 w 11"/>
                  <a:gd name="T19" fmla="*/ 9 h 19"/>
                  <a:gd name="T20" fmla="*/ 4 w 11"/>
                  <a:gd name="T21" fmla="*/ 5 h 19"/>
                  <a:gd name="T22" fmla="*/ 4 w 11"/>
                  <a:gd name="T23" fmla="*/ 5 h 19"/>
                  <a:gd name="T24" fmla="*/ 3 w 11"/>
                  <a:gd name="T25" fmla="*/ 3 h 19"/>
                  <a:gd name="T26" fmla="*/ 2 w 11"/>
                  <a:gd name="T27" fmla="*/ 11 h 19"/>
                  <a:gd name="T28" fmla="*/ 3 w 11"/>
                  <a:gd name="T29" fmla="*/ 3 h 19"/>
                  <a:gd name="T30" fmla="*/ 2 w 11"/>
                  <a:gd name="T31" fmla="*/ 8 h 19"/>
                  <a:gd name="T32" fmla="*/ 1 w 11"/>
                  <a:gd name="T33" fmla="*/ 13 h 19"/>
                  <a:gd name="T34" fmla="*/ 0 w 11"/>
                  <a:gd name="T35" fmla="*/ 16 h 19"/>
                  <a:gd name="T36" fmla="*/ 4 w 11"/>
                  <a:gd name="T37" fmla="*/ 7 h 19"/>
                  <a:gd name="T38" fmla="*/ 3 w 11"/>
                  <a:gd name="T39" fmla="*/ 11 h 19"/>
                  <a:gd name="T40" fmla="*/ 3 w 11"/>
                  <a:gd name="T41" fmla="*/ 15 h 19"/>
                  <a:gd name="T42" fmla="*/ 5 w 11"/>
                  <a:gd name="T43" fmla="*/ 9 h 19"/>
                  <a:gd name="T44" fmla="*/ 5 w 11"/>
                  <a:gd name="T45" fmla="*/ 11 h 19"/>
                  <a:gd name="T46" fmla="*/ 6 w 11"/>
                  <a:gd name="T47" fmla="*/ 8 h 19"/>
                  <a:gd name="T48" fmla="*/ 5 w 11"/>
                  <a:gd name="T49" fmla="*/ 12 h 19"/>
                  <a:gd name="T50" fmla="*/ 7 w 11"/>
                  <a:gd name="T51" fmla="*/ 5 h 19"/>
                  <a:gd name="T52" fmla="*/ 5 w 11"/>
                  <a:gd name="T53" fmla="*/ 16 h 19"/>
                  <a:gd name="T54" fmla="*/ 6 w 11"/>
                  <a:gd name="T55" fmla="*/ 12 h 19"/>
                  <a:gd name="T56" fmla="*/ 7 w 11"/>
                  <a:gd name="T57" fmla="*/ 8 h 19"/>
                  <a:gd name="T58" fmla="*/ 6 w 11"/>
                  <a:gd name="T59" fmla="*/ 15 h 19"/>
                  <a:gd name="T60" fmla="*/ 7 w 11"/>
                  <a:gd name="T61" fmla="*/ 11 h 19"/>
                  <a:gd name="T62" fmla="*/ 8 w 11"/>
                  <a:gd name="T63" fmla="*/ 7 h 19"/>
                  <a:gd name="T64" fmla="*/ 8 w 11"/>
                  <a:gd name="T65" fmla="*/ 9 h 19"/>
                  <a:gd name="T66" fmla="*/ 6 w 11"/>
                  <a:gd name="T67" fmla="*/ 16 h 19"/>
                  <a:gd name="T68" fmla="*/ 6 w 11"/>
                  <a:gd name="T69" fmla="*/ 19 h 19"/>
                  <a:gd name="T70" fmla="*/ 9 w 11"/>
                  <a:gd name="T71" fmla="*/ 10 h 19"/>
                  <a:gd name="T72" fmla="*/ 7 w 11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9">
                    <a:moveTo>
                      <a:pt x="7" y="16"/>
                    </a:moveTo>
                    <a:cubicBezTo>
                      <a:pt x="8" y="14"/>
                      <a:pt x="8" y="13"/>
                      <a:pt x="8" y="13"/>
                    </a:cubicBezTo>
                    <a:cubicBezTo>
                      <a:pt x="9" y="10"/>
                      <a:pt x="9" y="11"/>
                      <a:pt x="9" y="9"/>
                    </a:cubicBezTo>
                    <a:cubicBezTo>
                      <a:pt x="10" y="7"/>
                      <a:pt x="10" y="5"/>
                      <a:pt x="11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8" y="6"/>
                      <a:pt x="9" y="3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3"/>
                      <a:pt x="5" y="6"/>
                      <a:pt x="5" y="3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0"/>
                      <a:pt x="3" y="5"/>
                      <a:pt x="3" y="3"/>
                    </a:cubicBezTo>
                    <a:cubicBezTo>
                      <a:pt x="3" y="4"/>
                      <a:pt x="2" y="10"/>
                      <a:pt x="2" y="11"/>
                    </a:cubicBezTo>
                    <a:cubicBezTo>
                      <a:pt x="3" y="4"/>
                      <a:pt x="1" y="11"/>
                      <a:pt x="3" y="3"/>
                    </a:cubicBezTo>
                    <a:cubicBezTo>
                      <a:pt x="3" y="1"/>
                      <a:pt x="2" y="9"/>
                      <a:pt x="2" y="8"/>
                    </a:cubicBezTo>
                    <a:cubicBezTo>
                      <a:pt x="0" y="12"/>
                      <a:pt x="1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9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3" y="15"/>
                    </a:cubicBezTo>
                    <a:cubicBezTo>
                      <a:pt x="4" y="11"/>
                      <a:pt x="3" y="17"/>
                      <a:pt x="5" y="9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5" y="12"/>
                    </a:cubicBezTo>
                    <a:cubicBezTo>
                      <a:pt x="6" y="9"/>
                      <a:pt x="6" y="8"/>
                      <a:pt x="7" y="5"/>
                    </a:cubicBezTo>
                    <a:cubicBezTo>
                      <a:pt x="6" y="9"/>
                      <a:pt x="6" y="12"/>
                      <a:pt x="5" y="16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7" y="10"/>
                      <a:pt x="7" y="8"/>
                    </a:cubicBezTo>
                    <a:cubicBezTo>
                      <a:pt x="7" y="8"/>
                      <a:pt x="6" y="13"/>
                      <a:pt x="6" y="15"/>
                    </a:cubicBezTo>
                    <a:cubicBezTo>
                      <a:pt x="5" y="17"/>
                      <a:pt x="8" y="8"/>
                      <a:pt x="7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8" y="10"/>
                      <a:pt x="8" y="9"/>
                    </a:cubicBezTo>
                    <a:cubicBezTo>
                      <a:pt x="7" y="14"/>
                      <a:pt x="7" y="13"/>
                      <a:pt x="6" y="16"/>
                    </a:cubicBezTo>
                    <a:cubicBezTo>
                      <a:pt x="6" y="17"/>
                      <a:pt x="6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1914"/>
              <p:cNvSpPr>
                <a:spLocks/>
              </p:cNvSpPr>
              <p:nvPr/>
            </p:nvSpPr>
            <p:spPr bwMode="auto">
              <a:xfrm>
                <a:off x="2594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1915"/>
              <p:cNvSpPr>
                <a:spLocks/>
              </p:cNvSpPr>
              <p:nvPr/>
            </p:nvSpPr>
            <p:spPr bwMode="auto">
              <a:xfrm>
                <a:off x="2596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1916"/>
              <p:cNvSpPr>
                <a:spLocks/>
              </p:cNvSpPr>
              <p:nvPr/>
            </p:nvSpPr>
            <p:spPr bwMode="auto">
              <a:xfrm>
                <a:off x="2597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1917"/>
              <p:cNvSpPr>
                <a:spLocks/>
              </p:cNvSpPr>
              <p:nvPr/>
            </p:nvSpPr>
            <p:spPr bwMode="auto">
              <a:xfrm>
                <a:off x="2593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1918"/>
              <p:cNvSpPr>
                <a:spLocks/>
              </p:cNvSpPr>
              <p:nvPr/>
            </p:nvSpPr>
            <p:spPr bwMode="auto">
              <a:xfrm>
                <a:off x="2592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1919"/>
              <p:cNvSpPr>
                <a:spLocks/>
              </p:cNvSpPr>
              <p:nvPr/>
            </p:nvSpPr>
            <p:spPr bwMode="auto">
              <a:xfrm>
                <a:off x="2595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1920"/>
              <p:cNvSpPr>
                <a:spLocks/>
              </p:cNvSpPr>
              <p:nvPr/>
            </p:nvSpPr>
            <p:spPr bwMode="auto">
              <a:xfrm>
                <a:off x="2596" y="3152"/>
                <a:ext cx="8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5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1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3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1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1921"/>
              <p:cNvSpPr>
                <a:spLocks/>
              </p:cNvSpPr>
              <p:nvPr/>
            </p:nvSpPr>
            <p:spPr bwMode="auto">
              <a:xfrm>
                <a:off x="2597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Freeform 1922"/>
              <p:cNvSpPr>
                <a:spLocks/>
              </p:cNvSpPr>
              <p:nvPr/>
            </p:nvSpPr>
            <p:spPr bwMode="auto">
              <a:xfrm>
                <a:off x="2599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5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1923"/>
              <p:cNvSpPr>
                <a:spLocks/>
              </p:cNvSpPr>
              <p:nvPr/>
            </p:nvSpPr>
            <p:spPr bwMode="auto">
              <a:xfrm>
                <a:off x="2601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1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1924"/>
              <p:cNvSpPr>
                <a:spLocks/>
              </p:cNvSpPr>
              <p:nvPr/>
            </p:nvSpPr>
            <p:spPr bwMode="auto">
              <a:xfrm>
                <a:off x="2604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1925"/>
              <p:cNvSpPr>
                <a:spLocks/>
              </p:cNvSpPr>
              <p:nvPr/>
            </p:nvSpPr>
            <p:spPr bwMode="auto">
              <a:xfrm>
                <a:off x="2604" y="3164"/>
                <a:ext cx="0" cy="2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1926"/>
              <p:cNvSpPr>
                <a:spLocks/>
              </p:cNvSpPr>
              <p:nvPr/>
            </p:nvSpPr>
            <p:spPr bwMode="auto">
              <a:xfrm>
                <a:off x="2605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1927"/>
              <p:cNvSpPr>
                <a:spLocks/>
              </p:cNvSpPr>
              <p:nvPr/>
            </p:nvSpPr>
            <p:spPr bwMode="auto">
              <a:xfrm>
                <a:off x="2604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5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Freeform 1928"/>
              <p:cNvSpPr>
                <a:spLocks/>
              </p:cNvSpPr>
              <p:nvPr/>
            </p:nvSpPr>
            <p:spPr bwMode="auto">
              <a:xfrm>
                <a:off x="2608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1929"/>
              <p:cNvSpPr>
                <a:spLocks/>
              </p:cNvSpPr>
              <p:nvPr/>
            </p:nvSpPr>
            <p:spPr bwMode="auto">
              <a:xfrm>
                <a:off x="2606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Rectangle 1930"/>
              <p:cNvSpPr>
                <a:spLocks noChangeArrowheads="1"/>
              </p:cNvSpPr>
              <p:nvPr/>
            </p:nvSpPr>
            <p:spPr bwMode="auto">
              <a:xfrm>
                <a:off x="2607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1931"/>
              <p:cNvSpPr>
                <a:spLocks/>
              </p:cNvSpPr>
              <p:nvPr/>
            </p:nvSpPr>
            <p:spPr bwMode="auto">
              <a:xfrm>
                <a:off x="2605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Freeform 1932"/>
              <p:cNvSpPr>
                <a:spLocks/>
              </p:cNvSpPr>
              <p:nvPr/>
            </p:nvSpPr>
            <p:spPr bwMode="auto">
              <a:xfrm>
                <a:off x="2607" y="315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1933"/>
              <p:cNvSpPr>
                <a:spLocks/>
              </p:cNvSpPr>
              <p:nvPr/>
            </p:nvSpPr>
            <p:spPr bwMode="auto">
              <a:xfrm>
                <a:off x="2605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Freeform 1934"/>
              <p:cNvSpPr>
                <a:spLocks/>
              </p:cNvSpPr>
              <p:nvPr/>
            </p:nvSpPr>
            <p:spPr bwMode="auto">
              <a:xfrm>
                <a:off x="2593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4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10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7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2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4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10" y="12"/>
                      <a:pt x="10" y="5"/>
                      <a:pt x="10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2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7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9"/>
                      <a:pt x="15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1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2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6"/>
                      <a:pt x="6" y="11"/>
                    </a:cubicBezTo>
                    <a:cubicBezTo>
                      <a:pt x="5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4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1935"/>
              <p:cNvSpPr>
                <a:spLocks/>
              </p:cNvSpPr>
              <p:nvPr/>
            </p:nvSpPr>
            <p:spPr bwMode="auto">
              <a:xfrm>
                <a:off x="2599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1936"/>
              <p:cNvSpPr>
                <a:spLocks/>
              </p:cNvSpPr>
              <p:nvPr/>
            </p:nvSpPr>
            <p:spPr bwMode="auto">
              <a:xfrm>
                <a:off x="2599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1937"/>
              <p:cNvSpPr>
                <a:spLocks/>
              </p:cNvSpPr>
              <p:nvPr/>
            </p:nvSpPr>
            <p:spPr bwMode="auto">
              <a:xfrm>
                <a:off x="2595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Rectangle 1938"/>
              <p:cNvSpPr>
                <a:spLocks noChangeArrowheads="1"/>
              </p:cNvSpPr>
              <p:nvPr/>
            </p:nvSpPr>
            <p:spPr bwMode="auto">
              <a:xfrm>
                <a:off x="2595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1939"/>
              <p:cNvSpPr>
                <a:spLocks/>
              </p:cNvSpPr>
              <p:nvPr/>
            </p:nvSpPr>
            <p:spPr bwMode="auto">
              <a:xfrm>
                <a:off x="2587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8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Freeform 1940"/>
              <p:cNvSpPr>
                <a:spLocks/>
              </p:cNvSpPr>
              <p:nvPr/>
            </p:nvSpPr>
            <p:spPr bwMode="auto">
              <a:xfrm>
                <a:off x="2587" y="3160"/>
                <a:ext cx="0" cy="8"/>
              </a:xfrm>
              <a:custGeom>
                <a:avLst/>
                <a:gdLst>
                  <a:gd name="T0" fmla="*/ 5 h 9"/>
                  <a:gd name="T1" fmla="*/ 1 h 9"/>
                  <a:gd name="T2" fmla="*/ 8 h 9"/>
                  <a:gd name="T3" fmla="*/ 7 h 9"/>
                  <a:gd name="T4" fmla="*/ 5 h 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9">
                    <a:moveTo>
                      <a:pt x="0" y="5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1941"/>
              <p:cNvSpPr>
                <a:spLocks/>
              </p:cNvSpPr>
              <p:nvPr/>
            </p:nvSpPr>
            <p:spPr bwMode="auto">
              <a:xfrm>
                <a:off x="2585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1942"/>
              <p:cNvSpPr>
                <a:spLocks/>
              </p:cNvSpPr>
              <p:nvPr/>
            </p:nvSpPr>
            <p:spPr bwMode="auto">
              <a:xfrm>
                <a:off x="2586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1943"/>
              <p:cNvSpPr>
                <a:spLocks/>
              </p:cNvSpPr>
              <p:nvPr/>
            </p:nvSpPr>
            <p:spPr bwMode="auto">
              <a:xfrm>
                <a:off x="2661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1944"/>
              <p:cNvSpPr>
                <a:spLocks/>
              </p:cNvSpPr>
              <p:nvPr/>
            </p:nvSpPr>
            <p:spPr bwMode="auto">
              <a:xfrm>
                <a:off x="2659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1945"/>
              <p:cNvSpPr>
                <a:spLocks/>
              </p:cNvSpPr>
              <p:nvPr/>
            </p:nvSpPr>
            <p:spPr bwMode="auto">
              <a:xfrm>
                <a:off x="2661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1946"/>
              <p:cNvSpPr>
                <a:spLocks/>
              </p:cNvSpPr>
              <p:nvPr/>
            </p:nvSpPr>
            <p:spPr bwMode="auto">
              <a:xfrm>
                <a:off x="2661" y="3151"/>
                <a:ext cx="1" cy="7"/>
              </a:xfrm>
              <a:custGeom>
                <a:avLst/>
                <a:gdLst>
                  <a:gd name="T0" fmla="*/ 2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2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1947"/>
              <p:cNvSpPr>
                <a:spLocks/>
              </p:cNvSpPr>
              <p:nvPr/>
            </p:nvSpPr>
            <p:spPr bwMode="auto">
              <a:xfrm>
                <a:off x="2662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1948"/>
              <p:cNvSpPr>
                <a:spLocks/>
              </p:cNvSpPr>
              <p:nvPr/>
            </p:nvSpPr>
            <p:spPr bwMode="auto">
              <a:xfrm>
                <a:off x="2661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1949"/>
              <p:cNvSpPr>
                <a:spLocks/>
              </p:cNvSpPr>
              <p:nvPr/>
            </p:nvSpPr>
            <p:spPr bwMode="auto">
              <a:xfrm>
                <a:off x="2662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1950"/>
              <p:cNvSpPr>
                <a:spLocks/>
              </p:cNvSpPr>
              <p:nvPr/>
            </p:nvSpPr>
            <p:spPr bwMode="auto">
              <a:xfrm>
                <a:off x="2661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1951"/>
              <p:cNvSpPr>
                <a:spLocks/>
              </p:cNvSpPr>
              <p:nvPr/>
            </p:nvSpPr>
            <p:spPr bwMode="auto">
              <a:xfrm>
                <a:off x="2661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Freeform 1952"/>
              <p:cNvSpPr>
                <a:spLocks/>
              </p:cNvSpPr>
              <p:nvPr/>
            </p:nvSpPr>
            <p:spPr bwMode="auto">
              <a:xfrm>
                <a:off x="2661" y="316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1953"/>
              <p:cNvSpPr>
                <a:spLocks/>
              </p:cNvSpPr>
              <p:nvPr/>
            </p:nvSpPr>
            <p:spPr bwMode="auto">
              <a:xfrm>
                <a:off x="2660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Freeform 1954"/>
              <p:cNvSpPr>
                <a:spLocks/>
              </p:cNvSpPr>
              <p:nvPr/>
            </p:nvSpPr>
            <p:spPr bwMode="auto">
              <a:xfrm>
                <a:off x="2661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1955"/>
              <p:cNvSpPr>
                <a:spLocks/>
              </p:cNvSpPr>
              <p:nvPr/>
            </p:nvSpPr>
            <p:spPr bwMode="auto">
              <a:xfrm>
                <a:off x="2661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1956"/>
              <p:cNvSpPr>
                <a:spLocks/>
              </p:cNvSpPr>
              <p:nvPr/>
            </p:nvSpPr>
            <p:spPr bwMode="auto">
              <a:xfrm>
                <a:off x="2664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Freeform 1957"/>
              <p:cNvSpPr>
                <a:spLocks/>
              </p:cNvSpPr>
              <p:nvPr/>
            </p:nvSpPr>
            <p:spPr bwMode="auto">
              <a:xfrm>
                <a:off x="2663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1958"/>
              <p:cNvSpPr>
                <a:spLocks/>
              </p:cNvSpPr>
              <p:nvPr/>
            </p:nvSpPr>
            <p:spPr bwMode="auto">
              <a:xfrm>
                <a:off x="2665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1959"/>
              <p:cNvSpPr>
                <a:spLocks/>
              </p:cNvSpPr>
              <p:nvPr/>
            </p:nvSpPr>
            <p:spPr bwMode="auto">
              <a:xfrm>
                <a:off x="2662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2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2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0" y="16"/>
                    </a:cubicBezTo>
                    <a:cubicBezTo>
                      <a:pt x="0" y="18"/>
                      <a:pt x="4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1960"/>
              <p:cNvSpPr>
                <a:spLocks/>
              </p:cNvSpPr>
              <p:nvPr/>
            </p:nvSpPr>
            <p:spPr bwMode="auto">
              <a:xfrm>
                <a:off x="2668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1961"/>
              <p:cNvSpPr>
                <a:spLocks/>
              </p:cNvSpPr>
              <p:nvPr/>
            </p:nvSpPr>
            <p:spPr bwMode="auto">
              <a:xfrm>
                <a:off x="2670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1962"/>
              <p:cNvSpPr>
                <a:spLocks/>
              </p:cNvSpPr>
              <p:nvPr/>
            </p:nvSpPr>
            <p:spPr bwMode="auto">
              <a:xfrm>
                <a:off x="2671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1963"/>
              <p:cNvSpPr>
                <a:spLocks/>
              </p:cNvSpPr>
              <p:nvPr/>
            </p:nvSpPr>
            <p:spPr bwMode="auto">
              <a:xfrm>
                <a:off x="2667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1964"/>
              <p:cNvSpPr>
                <a:spLocks/>
              </p:cNvSpPr>
              <p:nvPr/>
            </p:nvSpPr>
            <p:spPr bwMode="auto">
              <a:xfrm>
                <a:off x="2666" y="3168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3" name="Freeform 1965"/>
              <p:cNvSpPr>
                <a:spLocks/>
              </p:cNvSpPr>
              <p:nvPr/>
            </p:nvSpPr>
            <p:spPr bwMode="auto">
              <a:xfrm>
                <a:off x="2669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66"/>
              <p:cNvSpPr>
                <a:spLocks/>
              </p:cNvSpPr>
              <p:nvPr/>
            </p:nvSpPr>
            <p:spPr bwMode="auto">
              <a:xfrm>
                <a:off x="2671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4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4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Freeform 1967"/>
              <p:cNvSpPr>
                <a:spLocks/>
              </p:cNvSpPr>
              <p:nvPr/>
            </p:nvSpPr>
            <p:spPr bwMode="auto">
              <a:xfrm>
                <a:off x="2671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68"/>
              <p:cNvSpPr>
                <a:spLocks/>
              </p:cNvSpPr>
              <p:nvPr/>
            </p:nvSpPr>
            <p:spPr bwMode="auto">
              <a:xfrm>
                <a:off x="2673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Freeform 1969"/>
              <p:cNvSpPr>
                <a:spLocks/>
              </p:cNvSpPr>
              <p:nvPr/>
            </p:nvSpPr>
            <p:spPr bwMode="auto">
              <a:xfrm>
                <a:off x="2675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70"/>
              <p:cNvSpPr>
                <a:spLocks/>
              </p:cNvSpPr>
              <p:nvPr/>
            </p:nvSpPr>
            <p:spPr bwMode="auto">
              <a:xfrm>
                <a:off x="2678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71"/>
              <p:cNvSpPr>
                <a:spLocks/>
              </p:cNvSpPr>
              <p:nvPr/>
            </p:nvSpPr>
            <p:spPr bwMode="auto">
              <a:xfrm>
                <a:off x="2677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72"/>
              <p:cNvSpPr>
                <a:spLocks/>
              </p:cNvSpPr>
              <p:nvPr/>
            </p:nvSpPr>
            <p:spPr bwMode="auto">
              <a:xfrm>
                <a:off x="2679" y="3151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73"/>
              <p:cNvSpPr>
                <a:spLocks/>
              </p:cNvSpPr>
              <p:nvPr/>
            </p:nvSpPr>
            <p:spPr bwMode="auto">
              <a:xfrm>
                <a:off x="2678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Freeform 1974"/>
              <p:cNvSpPr>
                <a:spLocks/>
              </p:cNvSpPr>
              <p:nvPr/>
            </p:nvSpPr>
            <p:spPr bwMode="auto">
              <a:xfrm>
                <a:off x="2682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75"/>
              <p:cNvSpPr>
                <a:spLocks/>
              </p:cNvSpPr>
              <p:nvPr/>
            </p:nvSpPr>
            <p:spPr bwMode="auto">
              <a:xfrm>
                <a:off x="2680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Rectangle 1976"/>
              <p:cNvSpPr>
                <a:spLocks noChangeArrowheads="1"/>
              </p:cNvSpPr>
              <p:nvPr/>
            </p:nvSpPr>
            <p:spPr bwMode="auto">
              <a:xfrm>
                <a:off x="2681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77"/>
              <p:cNvSpPr>
                <a:spLocks/>
              </p:cNvSpPr>
              <p:nvPr/>
            </p:nvSpPr>
            <p:spPr bwMode="auto">
              <a:xfrm>
                <a:off x="2679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Freeform 1978"/>
              <p:cNvSpPr>
                <a:spLocks/>
              </p:cNvSpPr>
              <p:nvPr/>
            </p:nvSpPr>
            <p:spPr bwMode="auto">
              <a:xfrm>
                <a:off x="2681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79"/>
              <p:cNvSpPr>
                <a:spLocks/>
              </p:cNvSpPr>
              <p:nvPr/>
            </p:nvSpPr>
            <p:spPr bwMode="auto">
              <a:xfrm>
                <a:off x="2679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Freeform 1980"/>
              <p:cNvSpPr>
                <a:spLocks/>
              </p:cNvSpPr>
              <p:nvPr/>
            </p:nvSpPr>
            <p:spPr bwMode="auto">
              <a:xfrm>
                <a:off x="2667" y="3143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7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2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9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1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6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6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7" y="6"/>
                    </a:cubicBezTo>
                    <a:cubicBezTo>
                      <a:pt x="5" y="14"/>
                      <a:pt x="7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81"/>
              <p:cNvSpPr>
                <a:spLocks/>
              </p:cNvSpPr>
              <p:nvPr/>
            </p:nvSpPr>
            <p:spPr bwMode="auto">
              <a:xfrm>
                <a:off x="2673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82"/>
              <p:cNvSpPr>
                <a:spLocks/>
              </p:cNvSpPr>
              <p:nvPr/>
            </p:nvSpPr>
            <p:spPr bwMode="auto">
              <a:xfrm>
                <a:off x="267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83"/>
              <p:cNvSpPr>
                <a:spLocks/>
              </p:cNvSpPr>
              <p:nvPr/>
            </p:nvSpPr>
            <p:spPr bwMode="auto">
              <a:xfrm>
                <a:off x="2669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Rectangle 1984"/>
              <p:cNvSpPr>
                <a:spLocks noChangeArrowheads="1"/>
              </p:cNvSpPr>
              <p:nvPr/>
            </p:nvSpPr>
            <p:spPr bwMode="auto">
              <a:xfrm>
                <a:off x="2669" y="315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Freeform 1985"/>
              <p:cNvSpPr>
                <a:spLocks/>
              </p:cNvSpPr>
              <p:nvPr/>
            </p:nvSpPr>
            <p:spPr bwMode="auto">
              <a:xfrm>
                <a:off x="2661" y="3149"/>
                <a:ext cx="8" cy="22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5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1 h 25"/>
                  <a:gd name="T34" fmla="*/ 8 w 9"/>
                  <a:gd name="T35" fmla="*/ 7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2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5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9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Freeform 1986"/>
              <p:cNvSpPr>
                <a:spLocks/>
              </p:cNvSpPr>
              <p:nvPr/>
            </p:nvSpPr>
            <p:spPr bwMode="auto">
              <a:xfrm>
                <a:off x="2660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87"/>
              <p:cNvSpPr>
                <a:spLocks/>
              </p:cNvSpPr>
              <p:nvPr/>
            </p:nvSpPr>
            <p:spPr bwMode="auto">
              <a:xfrm>
                <a:off x="2659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2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88"/>
              <p:cNvSpPr>
                <a:spLocks/>
              </p:cNvSpPr>
              <p:nvPr/>
            </p:nvSpPr>
            <p:spPr bwMode="auto">
              <a:xfrm>
                <a:off x="2660" y="31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89"/>
              <p:cNvSpPr>
                <a:spLocks/>
              </p:cNvSpPr>
              <p:nvPr/>
            </p:nvSpPr>
            <p:spPr bwMode="auto">
              <a:xfrm>
                <a:off x="2737" y="314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90"/>
              <p:cNvSpPr>
                <a:spLocks/>
              </p:cNvSpPr>
              <p:nvPr/>
            </p:nvSpPr>
            <p:spPr bwMode="auto">
              <a:xfrm>
                <a:off x="2736" y="3144"/>
                <a:ext cx="3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91"/>
              <p:cNvSpPr>
                <a:spLocks/>
              </p:cNvSpPr>
              <p:nvPr/>
            </p:nvSpPr>
            <p:spPr bwMode="auto">
              <a:xfrm>
                <a:off x="2737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92"/>
              <p:cNvSpPr>
                <a:spLocks/>
              </p:cNvSpPr>
              <p:nvPr/>
            </p:nvSpPr>
            <p:spPr bwMode="auto">
              <a:xfrm>
                <a:off x="2737" y="3146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Freeform 1993"/>
              <p:cNvSpPr>
                <a:spLocks/>
              </p:cNvSpPr>
              <p:nvPr/>
            </p:nvSpPr>
            <p:spPr bwMode="auto">
              <a:xfrm>
                <a:off x="2739" y="314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94"/>
              <p:cNvSpPr>
                <a:spLocks/>
              </p:cNvSpPr>
              <p:nvPr/>
            </p:nvSpPr>
            <p:spPr bwMode="auto">
              <a:xfrm>
                <a:off x="2737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95"/>
              <p:cNvSpPr>
                <a:spLocks/>
              </p:cNvSpPr>
              <p:nvPr/>
            </p:nvSpPr>
            <p:spPr bwMode="auto">
              <a:xfrm>
                <a:off x="2739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96"/>
              <p:cNvSpPr>
                <a:spLocks/>
              </p:cNvSpPr>
              <p:nvPr/>
            </p:nvSpPr>
            <p:spPr bwMode="auto">
              <a:xfrm>
                <a:off x="2738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Freeform 1997"/>
              <p:cNvSpPr>
                <a:spLocks/>
              </p:cNvSpPr>
              <p:nvPr/>
            </p:nvSpPr>
            <p:spPr bwMode="auto">
              <a:xfrm>
                <a:off x="2737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1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8"/>
                      <a:pt x="2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Freeform 1998"/>
              <p:cNvSpPr>
                <a:spLocks/>
              </p:cNvSpPr>
              <p:nvPr/>
            </p:nvSpPr>
            <p:spPr bwMode="auto">
              <a:xfrm>
                <a:off x="2736" y="316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99"/>
              <p:cNvSpPr>
                <a:spLocks/>
              </p:cNvSpPr>
              <p:nvPr/>
            </p:nvSpPr>
            <p:spPr bwMode="auto">
              <a:xfrm>
                <a:off x="2736" y="3151"/>
                <a:ext cx="4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4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2 w 4"/>
                  <a:gd name="T15" fmla="*/ 8 h 16"/>
                  <a:gd name="T16" fmla="*/ 2 w 4"/>
                  <a:gd name="T17" fmla="*/ 7 h 16"/>
                  <a:gd name="T18" fmla="*/ 1 w 4"/>
                  <a:gd name="T19" fmla="*/ 11 h 16"/>
                  <a:gd name="T20" fmla="*/ 0 w 4"/>
                  <a:gd name="T21" fmla="*/ 16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0" y="16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2000"/>
              <p:cNvSpPr>
                <a:spLocks/>
              </p:cNvSpPr>
              <p:nvPr/>
            </p:nvSpPr>
            <p:spPr bwMode="auto">
              <a:xfrm>
                <a:off x="2738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2001"/>
              <p:cNvSpPr>
                <a:spLocks/>
              </p:cNvSpPr>
              <p:nvPr/>
            </p:nvSpPr>
            <p:spPr bwMode="auto">
              <a:xfrm>
                <a:off x="2737" y="3151"/>
                <a:ext cx="5" cy="16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3"/>
                      <a:pt x="3" y="5"/>
                      <a:pt x="2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2002"/>
              <p:cNvSpPr>
                <a:spLocks/>
              </p:cNvSpPr>
              <p:nvPr/>
            </p:nvSpPr>
            <p:spPr bwMode="auto">
              <a:xfrm>
                <a:off x="274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2003"/>
              <p:cNvSpPr>
                <a:spLocks/>
              </p:cNvSpPr>
              <p:nvPr/>
            </p:nvSpPr>
            <p:spPr bwMode="auto">
              <a:xfrm>
                <a:off x="2740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2004"/>
              <p:cNvSpPr>
                <a:spLocks/>
              </p:cNvSpPr>
              <p:nvPr/>
            </p:nvSpPr>
            <p:spPr bwMode="auto">
              <a:xfrm>
                <a:off x="2742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2005"/>
              <p:cNvSpPr>
                <a:spLocks/>
              </p:cNvSpPr>
              <p:nvPr/>
            </p:nvSpPr>
            <p:spPr bwMode="auto">
              <a:xfrm>
                <a:off x="2739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2006"/>
              <p:cNvSpPr>
                <a:spLocks/>
              </p:cNvSpPr>
              <p:nvPr/>
            </p:nvSpPr>
            <p:spPr bwMode="auto">
              <a:xfrm>
                <a:off x="2745" y="31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2007"/>
              <p:cNvSpPr>
                <a:spLocks/>
              </p:cNvSpPr>
              <p:nvPr/>
            </p:nvSpPr>
            <p:spPr bwMode="auto">
              <a:xfrm>
                <a:off x="2746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Rectangle 2008"/>
              <p:cNvSpPr>
                <a:spLocks noChangeArrowheads="1"/>
              </p:cNvSpPr>
              <p:nvPr/>
            </p:nvSpPr>
            <p:spPr bwMode="auto">
              <a:xfrm>
                <a:off x="2748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2009"/>
              <p:cNvSpPr>
                <a:spLocks/>
              </p:cNvSpPr>
              <p:nvPr/>
            </p:nvSpPr>
            <p:spPr bwMode="auto">
              <a:xfrm>
                <a:off x="2744" y="3163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Freeform 2010"/>
              <p:cNvSpPr>
                <a:spLocks/>
              </p:cNvSpPr>
              <p:nvPr/>
            </p:nvSpPr>
            <p:spPr bwMode="auto">
              <a:xfrm>
                <a:off x="2743" y="3162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2011"/>
              <p:cNvSpPr>
                <a:spLocks/>
              </p:cNvSpPr>
              <p:nvPr/>
            </p:nvSpPr>
            <p:spPr bwMode="auto">
              <a:xfrm>
                <a:off x="2745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2012"/>
              <p:cNvSpPr>
                <a:spLocks/>
              </p:cNvSpPr>
              <p:nvPr/>
            </p:nvSpPr>
            <p:spPr bwMode="auto">
              <a:xfrm>
                <a:off x="2747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6 w 8"/>
                  <a:gd name="T7" fmla="*/ 2 h 23"/>
                  <a:gd name="T8" fmla="*/ 3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3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1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0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3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6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Freeform 2013"/>
              <p:cNvSpPr>
                <a:spLocks/>
              </p:cNvSpPr>
              <p:nvPr/>
            </p:nvSpPr>
            <p:spPr bwMode="auto">
              <a:xfrm>
                <a:off x="2748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2014"/>
              <p:cNvSpPr>
                <a:spLocks/>
              </p:cNvSpPr>
              <p:nvPr/>
            </p:nvSpPr>
            <p:spPr bwMode="auto">
              <a:xfrm>
                <a:off x="2750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2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5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3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2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4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3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5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Freeform 2015"/>
              <p:cNvSpPr>
                <a:spLocks/>
              </p:cNvSpPr>
              <p:nvPr/>
            </p:nvSpPr>
            <p:spPr bwMode="auto">
              <a:xfrm>
                <a:off x="2752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2016"/>
              <p:cNvSpPr>
                <a:spLocks/>
              </p:cNvSpPr>
              <p:nvPr/>
            </p:nvSpPr>
            <p:spPr bwMode="auto">
              <a:xfrm>
                <a:off x="2754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Freeform 2017"/>
              <p:cNvSpPr>
                <a:spLocks/>
              </p:cNvSpPr>
              <p:nvPr/>
            </p:nvSpPr>
            <p:spPr bwMode="auto">
              <a:xfrm>
                <a:off x="2754" y="3159"/>
                <a:ext cx="0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18"/>
              <p:cNvSpPr>
                <a:spLocks/>
              </p:cNvSpPr>
              <p:nvPr/>
            </p:nvSpPr>
            <p:spPr bwMode="auto">
              <a:xfrm>
                <a:off x="2755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2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19"/>
              <p:cNvSpPr>
                <a:spLocks/>
              </p:cNvSpPr>
              <p:nvPr/>
            </p:nvSpPr>
            <p:spPr bwMode="auto">
              <a:xfrm>
                <a:off x="2754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6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Freeform 2020"/>
              <p:cNvSpPr>
                <a:spLocks/>
              </p:cNvSpPr>
              <p:nvPr/>
            </p:nvSpPr>
            <p:spPr bwMode="auto">
              <a:xfrm>
                <a:off x="2759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021"/>
              <p:cNvSpPr>
                <a:spLocks/>
              </p:cNvSpPr>
              <p:nvPr/>
            </p:nvSpPr>
            <p:spPr bwMode="auto">
              <a:xfrm>
                <a:off x="2757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Rectangle 2022"/>
              <p:cNvSpPr>
                <a:spLocks noChangeArrowheads="1"/>
              </p:cNvSpPr>
              <p:nvPr/>
            </p:nvSpPr>
            <p:spPr bwMode="auto">
              <a:xfrm>
                <a:off x="275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023"/>
              <p:cNvSpPr>
                <a:spLocks/>
              </p:cNvSpPr>
              <p:nvPr/>
            </p:nvSpPr>
            <p:spPr bwMode="auto">
              <a:xfrm>
                <a:off x="2755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Freeform 2024"/>
              <p:cNvSpPr>
                <a:spLocks/>
              </p:cNvSpPr>
              <p:nvPr/>
            </p:nvSpPr>
            <p:spPr bwMode="auto">
              <a:xfrm>
                <a:off x="2758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025"/>
              <p:cNvSpPr>
                <a:spLocks/>
              </p:cNvSpPr>
              <p:nvPr/>
            </p:nvSpPr>
            <p:spPr bwMode="auto">
              <a:xfrm>
                <a:off x="2755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026"/>
              <p:cNvSpPr>
                <a:spLocks/>
              </p:cNvSpPr>
              <p:nvPr/>
            </p:nvSpPr>
            <p:spPr bwMode="auto">
              <a:xfrm>
                <a:off x="2744" y="3139"/>
                <a:ext cx="16" cy="27"/>
              </a:xfrm>
              <a:custGeom>
                <a:avLst/>
                <a:gdLst>
                  <a:gd name="T0" fmla="*/ 1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4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1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4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5" y="17"/>
                      <a:pt x="6" y="13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7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7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9" y="10"/>
                    </a:cubicBezTo>
                    <a:cubicBezTo>
                      <a:pt x="8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8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4" y="16"/>
                    </a:cubicBezTo>
                    <a:cubicBezTo>
                      <a:pt x="15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6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0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5" y="14"/>
                    </a:cubicBezTo>
                    <a:cubicBezTo>
                      <a:pt x="5" y="14"/>
                      <a:pt x="6" y="13"/>
                      <a:pt x="6" y="1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6" y="5"/>
                    </a:cubicBezTo>
                    <a:cubicBezTo>
                      <a:pt x="4" y="13"/>
                      <a:pt x="6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3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027"/>
              <p:cNvSpPr>
                <a:spLocks/>
              </p:cNvSpPr>
              <p:nvPr/>
            </p:nvSpPr>
            <p:spPr bwMode="auto">
              <a:xfrm>
                <a:off x="2750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028"/>
              <p:cNvSpPr>
                <a:spLocks/>
              </p:cNvSpPr>
              <p:nvPr/>
            </p:nvSpPr>
            <p:spPr bwMode="auto">
              <a:xfrm>
                <a:off x="2749" y="314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029"/>
              <p:cNvSpPr>
                <a:spLocks/>
              </p:cNvSpPr>
              <p:nvPr/>
            </p:nvSpPr>
            <p:spPr bwMode="auto">
              <a:xfrm>
                <a:off x="2745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030"/>
              <p:cNvSpPr>
                <a:spLocks/>
              </p:cNvSpPr>
              <p:nvPr/>
            </p:nvSpPr>
            <p:spPr bwMode="auto">
              <a:xfrm>
                <a:off x="2745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Freeform 2031"/>
              <p:cNvSpPr>
                <a:spLocks/>
              </p:cNvSpPr>
              <p:nvPr/>
            </p:nvSpPr>
            <p:spPr bwMode="auto">
              <a:xfrm>
                <a:off x="2737" y="3143"/>
                <a:ext cx="8" cy="23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6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5 w 8"/>
                  <a:gd name="T31" fmla="*/ 17 h 25"/>
                  <a:gd name="T32" fmla="*/ 7 w 8"/>
                  <a:gd name="T33" fmla="*/ 12 h 25"/>
                  <a:gd name="T34" fmla="*/ 8 w 8"/>
                  <a:gd name="T35" fmla="*/ 8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3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5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8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0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5" y="16"/>
                      <a:pt x="6" y="15"/>
                      <a:pt x="5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6" y="14"/>
                      <a:pt x="5" y="21"/>
                      <a:pt x="7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8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5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5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4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032"/>
              <p:cNvSpPr>
                <a:spLocks/>
              </p:cNvSpPr>
              <p:nvPr/>
            </p:nvSpPr>
            <p:spPr bwMode="auto">
              <a:xfrm>
                <a:off x="2736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0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033"/>
              <p:cNvSpPr>
                <a:spLocks/>
              </p:cNvSpPr>
              <p:nvPr/>
            </p:nvSpPr>
            <p:spPr bwMode="auto">
              <a:xfrm>
                <a:off x="2736" y="3151"/>
                <a:ext cx="1" cy="18"/>
              </a:xfrm>
              <a:custGeom>
                <a:avLst/>
                <a:gdLst>
                  <a:gd name="T0" fmla="*/ 1 w 2"/>
                  <a:gd name="T1" fmla="*/ 9 h 19"/>
                  <a:gd name="T2" fmla="*/ 0 w 2"/>
                  <a:gd name="T3" fmla="*/ 13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Rectangle 2034"/>
              <p:cNvSpPr>
                <a:spLocks noChangeArrowheads="1"/>
              </p:cNvSpPr>
              <p:nvPr/>
            </p:nvSpPr>
            <p:spPr bwMode="auto">
              <a:xfrm>
                <a:off x="2736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035"/>
              <p:cNvSpPr>
                <a:spLocks/>
              </p:cNvSpPr>
              <p:nvPr/>
            </p:nvSpPr>
            <p:spPr bwMode="auto">
              <a:xfrm>
                <a:off x="2804" y="3145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Freeform 2036"/>
              <p:cNvSpPr>
                <a:spLocks/>
              </p:cNvSpPr>
              <p:nvPr/>
            </p:nvSpPr>
            <p:spPr bwMode="auto">
              <a:xfrm>
                <a:off x="2801" y="3144"/>
                <a:ext cx="4" cy="15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1" y="9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037"/>
              <p:cNvSpPr>
                <a:spLocks/>
              </p:cNvSpPr>
              <p:nvPr/>
            </p:nvSpPr>
            <p:spPr bwMode="auto">
              <a:xfrm>
                <a:off x="2803" y="315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038"/>
              <p:cNvSpPr>
                <a:spLocks/>
              </p:cNvSpPr>
              <p:nvPr/>
            </p:nvSpPr>
            <p:spPr bwMode="auto">
              <a:xfrm>
                <a:off x="2803" y="3146"/>
                <a:ext cx="2" cy="6"/>
              </a:xfrm>
              <a:custGeom>
                <a:avLst/>
                <a:gdLst>
                  <a:gd name="T0" fmla="*/ 2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2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1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Freeform 2039"/>
              <p:cNvSpPr>
                <a:spLocks/>
              </p:cNvSpPr>
              <p:nvPr/>
            </p:nvSpPr>
            <p:spPr bwMode="auto">
              <a:xfrm>
                <a:off x="2805" y="31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040"/>
              <p:cNvSpPr>
                <a:spLocks/>
              </p:cNvSpPr>
              <p:nvPr/>
            </p:nvSpPr>
            <p:spPr bwMode="auto">
              <a:xfrm>
                <a:off x="2803" y="3146"/>
                <a:ext cx="3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3 h 11"/>
                  <a:gd name="T4" fmla="*/ 2 w 3"/>
                  <a:gd name="T5" fmla="*/ 3 h 11"/>
                  <a:gd name="T6" fmla="*/ 1 w 3"/>
                  <a:gd name="T7" fmla="*/ 8 h 11"/>
                  <a:gd name="T8" fmla="*/ 1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041"/>
              <p:cNvSpPr>
                <a:spLocks/>
              </p:cNvSpPr>
              <p:nvPr/>
            </p:nvSpPr>
            <p:spPr bwMode="auto">
              <a:xfrm>
                <a:off x="2805" y="314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042"/>
              <p:cNvSpPr>
                <a:spLocks/>
              </p:cNvSpPr>
              <p:nvPr/>
            </p:nvSpPr>
            <p:spPr bwMode="auto">
              <a:xfrm>
                <a:off x="2804" y="314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Freeform 2043"/>
              <p:cNvSpPr>
                <a:spLocks/>
              </p:cNvSpPr>
              <p:nvPr/>
            </p:nvSpPr>
            <p:spPr bwMode="auto">
              <a:xfrm>
                <a:off x="2803" y="3148"/>
                <a:ext cx="3" cy="11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4 h 12"/>
                  <a:gd name="T4" fmla="*/ 0 w 3"/>
                  <a:gd name="T5" fmla="*/ 12 h 12"/>
                  <a:gd name="T6" fmla="*/ 1 w 3"/>
                  <a:gd name="T7" fmla="*/ 10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4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2044"/>
              <p:cNvSpPr>
                <a:spLocks/>
              </p:cNvSpPr>
              <p:nvPr/>
            </p:nvSpPr>
            <p:spPr bwMode="auto">
              <a:xfrm>
                <a:off x="2803" y="316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2045"/>
              <p:cNvSpPr>
                <a:spLocks/>
              </p:cNvSpPr>
              <p:nvPr/>
            </p:nvSpPr>
            <p:spPr bwMode="auto">
              <a:xfrm>
                <a:off x="2802" y="3151"/>
                <a:ext cx="5" cy="15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1 w 5"/>
                  <a:gd name="T21" fmla="*/ 16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6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2046"/>
              <p:cNvSpPr>
                <a:spLocks/>
              </p:cNvSpPr>
              <p:nvPr/>
            </p:nvSpPr>
            <p:spPr bwMode="auto">
              <a:xfrm>
                <a:off x="2804" y="3159"/>
                <a:ext cx="1" cy="2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2047"/>
              <p:cNvSpPr>
                <a:spLocks/>
              </p:cNvSpPr>
              <p:nvPr/>
            </p:nvSpPr>
            <p:spPr bwMode="auto">
              <a:xfrm>
                <a:off x="2803" y="3151"/>
                <a:ext cx="5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5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4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2048"/>
              <p:cNvSpPr>
                <a:spLocks/>
              </p:cNvSpPr>
              <p:nvPr/>
            </p:nvSpPr>
            <p:spPr bwMode="auto">
              <a:xfrm>
                <a:off x="2807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2049"/>
              <p:cNvSpPr>
                <a:spLocks/>
              </p:cNvSpPr>
              <p:nvPr/>
            </p:nvSpPr>
            <p:spPr bwMode="auto">
              <a:xfrm>
                <a:off x="2806" y="3160"/>
                <a:ext cx="0" cy="0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2050"/>
              <p:cNvSpPr>
                <a:spLocks/>
              </p:cNvSpPr>
              <p:nvPr/>
            </p:nvSpPr>
            <p:spPr bwMode="auto">
              <a:xfrm>
                <a:off x="2808" y="315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2051"/>
              <p:cNvSpPr>
                <a:spLocks/>
              </p:cNvSpPr>
              <p:nvPr/>
            </p:nvSpPr>
            <p:spPr bwMode="auto">
              <a:xfrm>
                <a:off x="2805" y="3149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6"/>
                      <a:pt x="10" y="4"/>
                    </a:cubicBezTo>
                    <a:cubicBezTo>
                      <a:pt x="10" y="2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1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9" y="11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2052"/>
              <p:cNvSpPr>
                <a:spLocks/>
              </p:cNvSpPr>
              <p:nvPr/>
            </p:nvSpPr>
            <p:spPr bwMode="auto">
              <a:xfrm>
                <a:off x="2810" y="31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2053"/>
              <p:cNvSpPr>
                <a:spLocks/>
              </p:cNvSpPr>
              <p:nvPr/>
            </p:nvSpPr>
            <p:spPr bwMode="auto">
              <a:xfrm>
                <a:off x="2812" y="316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Rectangle 2054"/>
              <p:cNvSpPr>
                <a:spLocks noChangeArrowheads="1"/>
              </p:cNvSpPr>
              <p:nvPr/>
            </p:nvSpPr>
            <p:spPr bwMode="auto">
              <a:xfrm>
                <a:off x="2814" y="315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Freeform 2055"/>
              <p:cNvSpPr>
                <a:spLocks/>
              </p:cNvSpPr>
              <p:nvPr/>
            </p:nvSpPr>
            <p:spPr bwMode="auto">
              <a:xfrm>
                <a:off x="2810" y="316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Freeform 2056"/>
              <p:cNvSpPr>
                <a:spLocks/>
              </p:cNvSpPr>
              <p:nvPr/>
            </p:nvSpPr>
            <p:spPr bwMode="auto">
              <a:xfrm>
                <a:off x="2809" y="3162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57"/>
              <p:cNvSpPr>
                <a:spLocks/>
              </p:cNvSpPr>
              <p:nvPr/>
            </p:nvSpPr>
            <p:spPr bwMode="auto">
              <a:xfrm>
                <a:off x="2811" y="3165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58"/>
              <p:cNvSpPr>
                <a:spLocks/>
              </p:cNvSpPr>
              <p:nvPr/>
            </p:nvSpPr>
            <p:spPr bwMode="auto">
              <a:xfrm>
                <a:off x="2813" y="3147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1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8 h 23"/>
                  <a:gd name="T10" fmla="*/ 4 w 8"/>
                  <a:gd name="T11" fmla="*/ 5 h 23"/>
                  <a:gd name="T12" fmla="*/ 1 w 8"/>
                  <a:gd name="T13" fmla="*/ 14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7 h 23"/>
                  <a:gd name="T24" fmla="*/ 1 w 8"/>
                  <a:gd name="T25" fmla="*/ 13 h 23"/>
                  <a:gd name="T26" fmla="*/ 0 w 8"/>
                  <a:gd name="T27" fmla="*/ 17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6 h 23"/>
                  <a:gd name="T56" fmla="*/ 5 w 8"/>
                  <a:gd name="T57" fmla="*/ 13 h 23"/>
                  <a:gd name="T58" fmla="*/ 5 w 8"/>
                  <a:gd name="T59" fmla="*/ 12 h 23"/>
                  <a:gd name="T60" fmla="*/ 6 w 8"/>
                  <a:gd name="T61" fmla="*/ 9 h 23"/>
                  <a:gd name="T62" fmla="*/ 5 w 8"/>
                  <a:gd name="T63" fmla="*/ 11 h 23"/>
                  <a:gd name="T64" fmla="*/ 7 w 8"/>
                  <a:gd name="T65" fmla="*/ 5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Freeform 2059"/>
              <p:cNvSpPr>
                <a:spLocks/>
              </p:cNvSpPr>
              <p:nvPr/>
            </p:nvSpPr>
            <p:spPr bwMode="auto">
              <a:xfrm>
                <a:off x="2814" y="316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60"/>
              <p:cNvSpPr>
                <a:spLocks/>
              </p:cNvSpPr>
              <p:nvPr/>
            </p:nvSpPr>
            <p:spPr bwMode="auto">
              <a:xfrm>
                <a:off x="2816" y="3145"/>
                <a:ext cx="8" cy="24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8"/>
                      <a:pt x="7" y="6"/>
                      <a:pt x="6" y="9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2" y="20"/>
                      <a:pt x="2" y="17"/>
                      <a:pt x="1" y="22"/>
                    </a:cubicBezTo>
                    <a:cubicBezTo>
                      <a:pt x="0" y="27"/>
                      <a:pt x="2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Freeform 2061"/>
              <p:cNvSpPr>
                <a:spLocks/>
              </p:cNvSpPr>
              <p:nvPr/>
            </p:nvSpPr>
            <p:spPr bwMode="auto">
              <a:xfrm>
                <a:off x="2818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62"/>
              <p:cNvSpPr>
                <a:spLocks/>
              </p:cNvSpPr>
              <p:nvPr/>
            </p:nvSpPr>
            <p:spPr bwMode="auto">
              <a:xfrm>
                <a:off x="2820" y="3148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Freeform 2063"/>
              <p:cNvSpPr>
                <a:spLocks/>
              </p:cNvSpPr>
              <p:nvPr/>
            </p:nvSpPr>
            <p:spPr bwMode="auto">
              <a:xfrm>
                <a:off x="2819" y="3159"/>
                <a:ext cx="1" cy="1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64"/>
              <p:cNvSpPr>
                <a:spLocks/>
              </p:cNvSpPr>
              <p:nvPr/>
            </p:nvSpPr>
            <p:spPr bwMode="auto">
              <a:xfrm>
                <a:off x="2821" y="3146"/>
                <a:ext cx="4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65"/>
              <p:cNvSpPr>
                <a:spLocks/>
              </p:cNvSpPr>
              <p:nvPr/>
            </p:nvSpPr>
            <p:spPr bwMode="auto">
              <a:xfrm>
                <a:off x="2820" y="3142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7"/>
                      <a:pt x="6" y="9"/>
                      <a:pt x="7" y="5"/>
                    </a:cubicBezTo>
                    <a:cubicBezTo>
                      <a:pt x="5" y="10"/>
                      <a:pt x="6" y="6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4" y="16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1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20" name="Group 2267"/>
            <p:cNvGrpSpPr>
              <a:grpSpLocks/>
            </p:cNvGrpSpPr>
            <p:nvPr/>
          </p:nvGrpSpPr>
          <p:grpSpPr bwMode="auto">
            <a:xfrm>
              <a:off x="2393" y="2584"/>
              <a:ext cx="705" cy="591"/>
              <a:chOff x="2393" y="2584"/>
              <a:chExt cx="705" cy="591"/>
            </a:xfrm>
          </p:grpSpPr>
          <p:sp>
            <p:nvSpPr>
              <p:cNvPr id="1764" name="Freeform 2067"/>
              <p:cNvSpPr>
                <a:spLocks/>
              </p:cNvSpPr>
              <p:nvPr/>
            </p:nvSpPr>
            <p:spPr bwMode="auto">
              <a:xfrm>
                <a:off x="2825" y="31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5" name="Freeform 2068"/>
              <p:cNvSpPr>
                <a:spLocks/>
              </p:cNvSpPr>
              <p:nvPr/>
            </p:nvSpPr>
            <p:spPr bwMode="auto">
              <a:xfrm>
                <a:off x="2823" y="3150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6" name="Rectangle 2069"/>
              <p:cNvSpPr>
                <a:spLocks noChangeArrowheads="1"/>
              </p:cNvSpPr>
              <p:nvPr/>
            </p:nvSpPr>
            <p:spPr bwMode="auto">
              <a:xfrm>
                <a:off x="2824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7" name="Freeform 2070"/>
              <p:cNvSpPr>
                <a:spLocks/>
              </p:cNvSpPr>
              <p:nvPr/>
            </p:nvSpPr>
            <p:spPr bwMode="auto">
              <a:xfrm>
                <a:off x="2821" y="315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8" name="Freeform 2071"/>
              <p:cNvSpPr>
                <a:spLocks/>
              </p:cNvSpPr>
              <p:nvPr/>
            </p:nvSpPr>
            <p:spPr bwMode="auto">
              <a:xfrm>
                <a:off x="2824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9" name="Freeform 2072"/>
              <p:cNvSpPr>
                <a:spLocks/>
              </p:cNvSpPr>
              <p:nvPr/>
            </p:nvSpPr>
            <p:spPr bwMode="auto">
              <a:xfrm>
                <a:off x="2821" y="31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0" name="Freeform 2073"/>
              <p:cNvSpPr>
                <a:spLocks/>
              </p:cNvSpPr>
              <p:nvPr/>
            </p:nvSpPr>
            <p:spPr bwMode="auto">
              <a:xfrm>
                <a:off x="2810" y="3139"/>
                <a:ext cx="16" cy="27"/>
              </a:xfrm>
              <a:custGeom>
                <a:avLst/>
                <a:gdLst>
                  <a:gd name="T0" fmla="*/ 2 w 18"/>
                  <a:gd name="T1" fmla="*/ 13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19 h 30"/>
                  <a:gd name="T8" fmla="*/ 3 w 18"/>
                  <a:gd name="T9" fmla="*/ 19 h 30"/>
                  <a:gd name="T10" fmla="*/ 3 w 18"/>
                  <a:gd name="T11" fmla="*/ 21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19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5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2 h 30"/>
                  <a:gd name="T66" fmla="*/ 9 w 18"/>
                  <a:gd name="T67" fmla="*/ 7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1 h 30"/>
                  <a:gd name="T76" fmla="*/ 3 w 18"/>
                  <a:gd name="T77" fmla="*/ 17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8"/>
                      <a:pt x="2" y="10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5"/>
                      <a:pt x="2" y="18"/>
                      <a:pt x="1" y="19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19"/>
                      <a:pt x="4" y="16"/>
                    </a:cubicBezTo>
                    <a:cubicBezTo>
                      <a:pt x="3" y="20"/>
                      <a:pt x="5" y="17"/>
                      <a:pt x="3" y="21"/>
                    </a:cubicBezTo>
                    <a:cubicBezTo>
                      <a:pt x="6" y="11"/>
                      <a:pt x="3" y="26"/>
                      <a:pt x="6" y="13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4"/>
                      <a:pt x="8" y="11"/>
                    </a:cubicBezTo>
                    <a:cubicBezTo>
                      <a:pt x="8" y="13"/>
                      <a:pt x="7" y="14"/>
                      <a:pt x="6" y="19"/>
                    </a:cubicBezTo>
                    <a:cubicBezTo>
                      <a:pt x="8" y="14"/>
                      <a:pt x="7" y="16"/>
                      <a:pt x="8" y="13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4"/>
                      <a:pt x="10" y="10"/>
                    </a:cubicBezTo>
                    <a:cubicBezTo>
                      <a:pt x="9" y="13"/>
                      <a:pt x="8" y="12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3"/>
                      <a:pt x="9" y="18"/>
                      <a:pt x="10" y="16"/>
                    </a:cubicBezTo>
                    <a:cubicBezTo>
                      <a:pt x="11" y="14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8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2"/>
                      <a:pt x="13" y="15"/>
                    </a:cubicBezTo>
                    <a:cubicBezTo>
                      <a:pt x="15" y="10"/>
                      <a:pt x="15" y="10"/>
                      <a:pt x="16" y="5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4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4"/>
                      <a:pt x="12" y="7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3"/>
                    </a:cubicBezTo>
                    <a:cubicBezTo>
                      <a:pt x="10" y="11"/>
                      <a:pt x="11" y="7"/>
                      <a:pt x="11" y="8"/>
                    </a:cubicBezTo>
                    <a:cubicBezTo>
                      <a:pt x="9" y="12"/>
                      <a:pt x="11" y="6"/>
                      <a:pt x="10" y="9"/>
                    </a:cubicBezTo>
                    <a:cubicBezTo>
                      <a:pt x="11" y="4"/>
                      <a:pt x="10" y="7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8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6"/>
                      <a:pt x="7" y="5"/>
                    </a:cubicBezTo>
                    <a:cubicBezTo>
                      <a:pt x="5" y="13"/>
                      <a:pt x="7" y="0"/>
                      <a:pt x="4" y="11"/>
                    </a:cubicBezTo>
                    <a:cubicBezTo>
                      <a:pt x="4" y="11"/>
                      <a:pt x="4" y="14"/>
                      <a:pt x="4" y="13"/>
                    </a:cubicBezTo>
                    <a:cubicBezTo>
                      <a:pt x="4" y="15"/>
                      <a:pt x="4" y="17"/>
                      <a:pt x="3" y="17"/>
                    </a:cubicBezTo>
                    <a:cubicBezTo>
                      <a:pt x="3" y="18"/>
                      <a:pt x="4" y="13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1" name="Freeform 2074"/>
              <p:cNvSpPr>
                <a:spLocks/>
              </p:cNvSpPr>
              <p:nvPr/>
            </p:nvSpPr>
            <p:spPr bwMode="auto">
              <a:xfrm>
                <a:off x="2816" y="314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2" name="Freeform 2075"/>
              <p:cNvSpPr>
                <a:spLocks/>
              </p:cNvSpPr>
              <p:nvPr/>
            </p:nvSpPr>
            <p:spPr bwMode="auto">
              <a:xfrm>
                <a:off x="2816" y="314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3" name="Freeform 2076"/>
              <p:cNvSpPr>
                <a:spLocks/>
              </p:cNvSpPr>
              <p:nvPr/>
            </p:nvSpPr>
            <p:spPr bwMode="auto">
              <a:xfrm>
                <a:off x="2811" y="3145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4" name="Freeform 2077"/>
              <p:cNvSpPr>
                <a:spLocks/>
              </p:cNvSpPr>
              <p:nvPr/>
            </p:nvSpPr>
            <p:spPr bwMode="auto">
              <a:xfrm>
                <a:off x="2811" y="314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5" name="Freeform 2078"/>
              <p:cNvSpPr>
                <a:spLocks/>
              </p:cNvSpPr>
              <p:nvPr/>
            </p:nvSpPr>
            <p:spPr bwMode="auto">
              <a:xfrm>
                <a:off x="2803" y="3143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1 w 9"/>
                  <a:gd name="T5" fmla="*/ 12 h 25"/>
                  <a:gd name="T6" fmla="*/ 0 w 9"/>
                  <a:gd name="T7" fmla="*/ 20 h 25"/>
                  <a:gd name="T8" fmla="*/ 3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5 w 9"/>
                  <a:gd name="T19" fmla="*/ 14 h 25"/>
                  <a:gd name="T20" fmla="*/ 5 w 9"/>
                  <a:gd name="T21" fmla="*/ 16 h 25"/>
                  <a:gd name="T22" fmla="*/ 5 w 9"/>
                  <a:gd name="T23" fmla="*/ 14 h 25"/>
                  <a:gd name="T24" fmla="*/ 6 w 9"/>
                  <a:gd name="T25" fmla="*/ 14 h 25"/>
                  <a:gd name="T26" fmla="*/ 6 w 9"/>
                  <a:gd name="T27" fmla="*/ 15 h 25"/>
                  <a:gd name="T28" fmla="*/ 6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8 w 9"/>
                  <a:gd name="T35" fmla="*/ 8 h 25"/>
                  <a:gd name="T36" fmla="*/ 7 w 9"/>
                  <a:gd name="T37" fmla="*/ 11 h 25"/>
                  <a:gd name="T38" fmla="*/ 7 w 9"/>
                  <a:gd name="T39" fmla="*/ 11 h 25"/>
                  <a:gd name="T40" fmla="*/ 6 w 9"/>
                  <a:gd name="T41" fmla="*/ 13 h 25"/>
                  <a:gd name="T42" fmla="*/ 7 w 9"/>
                  <a:gd name="T43" fmla="*/ 7 h 25"/>
                  <a:gd name="T44" fmla="*/ 7 w 9"/>
                  <a:gd name="T45" fmla="*/ 3 h 25"/>
                  <a:gd name="T46" fmla="*/ 7 w 9"/>
                  <a:gd name="T47" fmla="*/ 3 h 25"/>
                  <a:gd name="T48" fmla="*/ 7 w 9"/>
                  <a:gd name="T49" fmla="*/ 5 h 25"/>
                  <a:gd name="T50" fmla="*/ 7 w 9"/>
                  <a:gd name="T51" fmla="*/ 7 h 25"/>
                  <a:gd name="T52" fmla="*/ 5 w 9"/>
                  <a:gd name="T53" fmla="*/ 14 h 25"/>
                  <a:gd name="T54" fmla="*/ 5 w 9"/>
                  <a:gd name="T55" fmla="*/ 14 h 25"/>
                  <a:gd name="T56" fmla="*/ 6 w 9"/>
                  <a:gd name="T57" fmla="*/ 8 h 25"/>
                  <a:gd name="T58" fmla="*/ 6 w 9"/>
                  <a:gd name="T59" fmla="*/ 11 h 25"/>
                  <a:gd name="T60" fmla="*/ 6 w 9"/>
                  <a:gd name="T61" fmla="*/ 5 h 25"/>
                  <a:gd name="T62" fmla="*/ 5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3 w 9"/>
                  <a:gd name="T71" fmla="*/ 9 h 25"/>
                  <a:gd name="T72" fmla="*/ 3 w 9"/>
                  <a:gd name="T73" fmla="*/ 12 h 25"/>
                  <a:gd name="T74" fmla="*/ 2 w 9"/>
                  <a:gd name="T75" fmla="*/ 11 h 25"/>
                  <a:gd name="T76" fmla="*/ 2 w 9"/>
                  <a:gd name="T77" fmla="*/ 11 h 25"/>
                  <a:gd name="T78" fmla="*/ 1 w 9"/>
                  <a:gd name="T79" fmla="*/ 18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5" y="18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8" y="8"/>
                      <a:pt x="8" y="8"/>
                    </a:cubicBezTo>
                    <a:cubicBezTo>
                      <a:pt x="9" y="5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6" name="Freeform 2079"/>
              <p:cNvSpPr>
                <a:spLocks/>
              </p:cNvSpPr>
              <p:nvPr/>
            </p:nvSpPr>
            <p:spPr bwMode="auto">
              <a:xfrm>
                <a:off x="2802" y="3154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1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1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7" name="Freeform 2080"/>
              <p:cNvSpPr>
                <a:spLocks/>
              </p:cNvSpPr>
              <p:nvPr/>
            </p:nvSpPr>
            <p:spPr bwMode="auto">
              <a:xfrm>
                <a:off x="2801" y="3151"/>
                <a:ext cx="2" cy="18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8" name="Rectangle 2081"/>
              <p:cNvSpPr>
                <a:spLocks noChangeArrowheads="1"/>
              </p:cNvSpPr>
              <p:nvPr/>
            </p:nvSpPr>
            <p:spPr bwMode="auto">
              <a:xfrm>
                <a:off x="2802" y="3163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9" name="Freeform 2082"/>
              <p:cNvSpPr>
                <a:spLocks/>
              </p:cNvSpPr>
              <p:nvPr/>
            </p:nvSpPr>
            <p:spPr bwMode="auto">
              <a:xfrm>
                <a:off x="2875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0" name="Freeform 2083"/>
              <p:cNvSpPr>
                <a:spLocks/>
              </p:cNvSpPr>
              <p:nvPr/>
            </p:nvSpPr>
            <p:spPr bwMode="auto">
              <a:xfrm>
                <a:off x="2873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2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3" y="5"/>
                      <a:pt x="2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2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1" name="Freeform 2084"/>
              <p:cNvSpPr>
                <a:spLocks/>
              </p:cNvSpPr>
              <p:nvPr/>
            </p:nvSpPr>
            <p:spPr bwMode="auto">
              <a:xfrm>
                <a:off x="2875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2" name="Freeform 2085"/>
              <p:cNvSpPr>
                <a:spLocks/>
              </p:cNvSpPr>
              <p:nvPr/>
            </p:nvSpPr>
            <p:spPr bwMode="auto">
              <a:xfrm>
                <a:off x="2875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3" name="Freeform 2086"/>
              <p:cNvSpPr>
                <a:spLocks/>
              </p:cNvSpPr>
              <p:nvPr/>
            </p:nvSpPr>
            <p:spPr bwMode="auto">
              <a:xfrm>
                <a:off x="2876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4" name="Freeform 2087"/>
              <p:cNvSpPr>
                <a:spLocks/>
              </p:cNvSpPr>
              <p:nvPr/>
            </p:nvSpPr>
            <p:spPr bwMode="auto">
              <a:xfrm>
                <a:off x="2875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1" y="10"/>
                      <a:pt x="1" y="8"/>
                    </a:cubicBezTo>
                    <a:cubicBezTo>
                      <a:pt x="0" y="9"/>
                      <a:pt x="2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5" name="Freeform 2088"/>
              <p:cNvSpPr>
                <a:spLocks/>
              </p:cNvSpPr>
              <p:nvPr/>
            </p:nvSpPr>
            <p:spPr bwMode="auto">
              <a:xfrm>
                <a:off x="2876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6" name="Freeform 2089"/>
              <p:cNvSpPr>
                <a:spLocks/>
              </p:cNvSpPr>
              <p:nvPr/>
            </p:nvSpPr>
            <p:spPr bwMode="auto">
              <a:xfrm>
                <a:off x="2875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7" name="Freeform 2090"/>
              <p:cNvSpPr>
                <a:spLocks/>
              </p:cNvSpPr>
              <p:nvPr/>
            </p:nvSpPr>
            <p:spPr bwMode="auto">
              <a:xfrm>
                <a:off x="2875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8" name="Freeform 2091"/>
              <p:cNvSpPr>
                <a:spLocks/>
              </p:cNvSpPr>
              <p:nvPr/>
            </p:nvSpPr>
            <p:spPr bwMode="auto">
              <a:xfrm>
                <a:off x="287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9" name="Freeform 2092"/>
              <p:cNvSpPr>
                <a:spLocks/>
              </p:cNvSpPr>
              <p:nvPr/>
            </p:nvSpPr>
            <p:spPr bwMode="auto">
              <a:xfrm>
                <a:off x="2874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3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1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4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3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1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0" name="Freeform 2093"/>
              <p:cNvSpPr>
                <a:spLocks/>
              </p:cNvSpPr>
              <p:nvPr/>
            </p:nvSpPr>
            <p:spPr bwMode="auto">
              <a:xfrm>
                <a:off x="2875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1" name="Freeform 2094"/>
              <p:cNvSpPr>
                <a:spLocks/>
              </p:cNvSpPr>
              <p:nvPr/>
            </p:nvSpPr>
            <p:spPr bwMode="auto">
              <a:xfrm>
                <a:off x="2875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4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2" name="Freeform 2095"/>
              <p:cNvSpPr>
                <a:spLocks/>
              </p:cNvSpPr>
              <p:nvPr/>
            </p:nvSpPr>
            <p:spPr bwMode="auto">
              <a:xfrm>
                <a:off x="2878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3" name="Freeform 2096"/>
              <p:cNvSpPr>
                <a:spLocks/>
              </p:cNvSpPr>
              <p:nvPr/>
            </p:nvSpPr>
            <p:spPr bwMode="auto">
              <a:xfrm>
                <a:off x="2877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4" name="Freeform 2097"/>
              <p:cNvSpPr>
                <a:spLocks/>
              </p:cNvSpPr>
              <p:nvPr/>
            </p:nvSpPr>
            <p:spPr bwMode="auto">
              <a:xfrm>
                <a:off x="2879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5" name="Freeform 2098"/>
              <p:cNvSpPr>
                <a:spLocks/>
              </p:cNvSpPr>
              <p:nvPr/>
            </p:nvSpPr>
            <p:spPr bwMode="auto">
              <a:xfrm>
                <a:off x="2876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2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3 w 12"/>
                  <a:gd name="T27" fmla="*/ 11 h 19"/>
                  <a:gd name="T28" fmla="*/ 4 w 12"/>
                  <a:gd name="T29" fmla="*/ 3 h 19"/>
                  <a:gd name="T30" fmla="*/ 3 w 12"/>
                  <a:gd name="T31" fmla="*/ 8 h 19"/>
                  <a:gd name="T32" fmla="*/ 2 w 12"/>
                  <a:gd name="T33" fmla="*/ 13 h 19"/>
                  <a:gd name="T34" fmla="*/ 1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3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3" y="9"/>
                      <a:pt x="3" y="8"/>
                    </a:cubicBezTo>
                    <a:cubicBezTo>
                      <a:pt x="1" y="12"/>
                      <a:pt x="2" y="10"/>
                      <a:pt x="2" y="13"/>
                    </a:cubicBezTo>
                    <a:cubicBezTo>
                      <a:pt x="1" y="16"/>
                      <a:pt x="2" y="12"/>
                      <a:pt x="1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6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6" name="Freeform 2099"/>
              <p:cNvSpPr>
                <a:spLocks/>
              </p:cNvSpPr>
              <p:nvPr/>
            </p:nvSpPr>
            <p:spPr bwMode="auto">
              <a:xfrm>
                <a:off x="2882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7" name="Freeform 2100"/>
              <p:cNvSpPr>
                <a:spLocks/>
              </p:cNvSpPr>
              <p:nvPr/>
            </p:nvSpPr>
            <p:spPr bwMode="auto">
              <a:xfrm>
                <a:off x="2884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8" name="Rectangle 2101"/>
              <p:cNvSpPr>
                <a:spLocks noChangeArrowheads="1"/>
              </p:cNvSpPr>
              <p:nvPr/>
            </p:nvSpPr>
            <p:spPr bwMode="auto">
              <a:xfrm>
                <a:off x="2885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9" name="Freeform 2102"/>
              <p:cNvSpPr>
                <a:spLocks/>
              </p:cNvSpPr>
              <p:nvPr/>
            </p:nvSpPr>
            <p:spPr bwMode="auto">
              <a:xfrm>
                <a:off x="2881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0" name="Freeform 2103"/>
              <p:cNvSpPr>
                <a:spLocks/>
              </p:cNvSpPr>
              <p:nvPr/>
            </p:nvSpPr>
            <p:spPr bwMode="auto">
              <a:xfrm>
                <a:off x="2880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1" name="Freeform 2104"/>
              <p:cNvSpPr>
                <a:spLocks/>
              </p:cNvSpPr>
              <p:nvPr/>
            </p:nvSpPr>
            <p:spPr bwMode="auto">
              <a:xfrm>
                <a:off x="2883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2" name="Freeform 2105"/>
              <p:cNvSpPr>
                <a:spLocks/>
              </p:cNvSpPr>
              <p:nvPr/>
            </p:nvSpPr>
            <p:spPr bwMode="auto">
              <a:xfrm>
                <a:off x="2884" y="3139"/>
                <a:ext cx="8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4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1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3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4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2" y="12"/>
                      <a:pt x="1" y="12"/>
                    </a:cubicBezTo>
                    <a:cubicBezTo>
                      <a:pt x="1" y="13"/>
                      <a:pt x="1" y="15"/>
                      <a:pt x="0" y="18"/>
                    </a:cubicBezTo>
                    <a:cubicBezTo>
                      <a:pt x="1" y="15"/>
                      <a:pt x="1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1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3" name="Freeform 2106"/>
              <p:cNvSpPr>
                <a:spLocks/>
              </p:cNvSpPr>
              <p:nvPr/>
            </p:nvSpPr>
            <p:spPr bwMode="auto">
              <a:xfrm>
                <a:off x="2885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4" name="Freeform 2107"/>
              <p:cNvSpPr>
                <a:spLocks/>
              </p:cNvSpPr>
              <p:nvPr/>
            </p:nvSpPr>
            <p:spPr bwMode="auto">
              <a:xfrm>
                <a:off x="2887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9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4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9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3" y="17"/>
                      <a:pt x="2" y="19"/>
                    </a:cubicBezTo>
                    <a:cubicBezTo>
                      <a:pt x="2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5" name="Freeform 2108"/>
              <p:cNvSpPr>
                <a:spLocks/>
              </p:cNvSpPr>
              <p:nvPr/>
            </p:nvSpPr>
            <p:spPr bwMode="auto">
              <a:xfrm>
                <a:off x="2889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6" name="Freeform 2109"/>
              <p:cNvSpPr>
                <a:spLocks/>
              </p:cNvSpPr>
              <p:nvPr/>
            </p:nvSpPr>
            <p:spPr bwMode="auto">
              <a:xfrm>
                <a:off x="2892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7" name="Freeform 2110"/>
              <p:cNvSpPr>
                <a:spLocks/>
              </p:cNvSpPr>
              <p:nvPr/>
            </p:nvSpPr>
            <p:spPr bwMode="auto">
              <a:xfrm>
                <a:off x="2891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8" name="Freeform 2111"/>
              <p:cNvSpPr>
                <a:spLocks/>
              </p:cNvSpPr>
              <p:nvPr/>
            </p:nvSpPr>
            <p:spPr bwMode="auto">
              <a:xfrm>
                <a:off x="2893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9" name="Freeform 2112"/>
              <p:cNvSpPr>
                <a:spLocks/>
              </p:cNvSpPr>
              <p:nvPr/>
            </p:nvSpPr>
            <p:spPr bwMode="auto">
              <a:xfrm>
                <a:off x="2892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5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5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5" y="11"/>
                    </a:cubicBezTo>
                    <a:cubicBezTo>
                      <a:pt x="6" y="8"/>
                      <a:pt x="6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6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0" name="Freeform 2113"/>
              <p:cNvSpPr>
                <a:spLocks/>
              </p:cNvSpPr>
              <p:nvPr/>
            </p:nvSpPr>
            <p:spPr bwMode="auto">
              <a:xfrm>
                <a:off x="2896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1" name="Freeform 2114"/>
              <p:cNvSpPr>
                <a:spLocks/>
              </p:cNvSpPr>
              <p:nvPr/>
            </p:nvSpPr>
            <p:spPr bwMode="auto">
              <a:xfrm>
                <a:off x="2894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2" name="Rectangle 2115"/>
              <p:cNvSpPr>
                <a:spLocks noChangeArrowheads="1"/>
              </p:cNvSpPr>
              <p:nvPr/>
            </p:nvSpPr>
            <p:spPr bwMode="auto">
              <a:xfrm>
                <a:off x="2895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3" name="Freeform 2116"/>
              <p:cNvSpPr>
                <a:spLocks/>
              </p:cNvSpPr>
              <p:nvPr/>
            </p:nvSpPr>
            <p:spPr bwMode="auto">
              <a:xfrm>
                <a:off x="2893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4" name="Freeform 2117"/>
              <p:cNvSpPr>
                <a:spLocks/>
              </p:cNvSpPr>
              <p:nvPr/>
            </p:nvSpPr>
            <p:spPr bwMode="auto">
              <a:xfrm>
                <a:off x="2895" y="313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5" name="Freeform 2118"/>
              <p:cNvSpPr>
                <a:spLocks/>
              </p:cNvSpPr>
              <p:nvPr/>
            </p:nvSpPr>
            <p:spPr bwMode="auto">
              <a:xfrm>
                <a:off x="2893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6" name="Freeform 2119"/>
              <p:cNvSpPr>
                <a:spLocks/>
              </p:cNvSpPr>
              <p:nvPr/>
            </p:nvSpPr>
            <p:spPr bwMode="auto">
              <a:xfrm>
                <a:off x="2881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10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7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1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4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2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10" y="11"/>
                      <a:pt x="10" y="5"/>
                      <a:pt x="10" y="10"/>
                    </a:cubicBezTo>
                    <a:cubicBezTo>
                      <a:pt x="9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1" y="19"/>
                    </a:cubicBezTo>
                    <a:cubicBezTo>
                      <a:pt x="12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7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1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10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7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4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7" name="Freeform 2120"/>
              <p:cNvSpPr>
                <a:spLocks/>
              </p:cNvSpPr>
              <p:nvPr/>
            </p:nvSpPr>
            <p:spPr bwMode="auto">
              <a:xfrm>
                <a:off x="2887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8" name="Freeform 2121"/>
              <p:cNvSpPr>
                <a:spLocks/>
              </p:cNvSpPr>
              <p:nvPr/>
            </p:nvSpPr>
            <p:spPr bwMode="auto">
              <a:xfrm>
                <a:off x="2887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9" name="Freeform 2122"/>
              <p:cNvSpPr>
                <a:spLocks/>
              </p:cNvSpPr>
              <p:nvPr/>
            </p:nvSpPr>
            <p:spPr bwMode="auto">
              <a:xfrm>
                <a:off x="2883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0" name="Rectangle 2123"/>
              <p:cNvSpPr>
                <a:spLocks noChangeArrowheads="1"/>
              </p:cNvSpPr>
              <p:nvPr/>
            </p:nvSpPr>
            <p:spPr bwMode="auto">
              <a:xfrm>
                <a:off x="2883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1" name="Freeform 2124"/>
              <p:cNvSpPr>
                <a:spLocks/>
              </p:cNvSpPr>
              <p:nvPr/>
            </p:nvSpPr>
            <p:spPr bwMode="auto">
              <a:xfrm>
                <a:off x="2875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8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6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8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5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2" name="Freeform 2125"/>
              <p:cNvSpPr>
                <a:spLocks/>
              </p:cNvSpPr>
              <p:nvPr/>
            </p:nvSpPr>
            <p:spPr bwMode="auto">
              <a:xfrm>
                <a:off x="2874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1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1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3" name="Freeform 2126"/>
              <p:cNvSpPr>
                <a:spLocks/>
              </p:cNvSpPr>
              <p:nvPr/>
            </p:nvSpPr>
            <p:spPr bwMode="auto">
              <a:xfrm>
                <a:off x="2873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2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1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4" name="Rectangle 2127"/>
              <p:cNvSpPr>
                <a:spLocks noChangeArrowheads="1"/>
              </p:cNvSpPr>
              <p:nvPr/>
            </p:nvSpPr>
            <p:spPr bwMode="auto">
              <a:xfrm>
                <a:off x="2874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5" name="Freeform 2128"/>
              <p:cNvSpPr>
                <a:spLocks/>
              </p:cNvSpPr>
              <p:nvPr/>
            </p:nvSpPr>
            <p:spPr bwMode="auto">
              <a:xfrm>
                <a:off x="2949" y="3137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6" name="Freeform 2129"/>
              <p:cNvSpPr>
                <a:spLocks/>
              </p:cNvSpPr>
              <p:nvPr/>
            </p:nvSpPr>
            <p:spPr bwMode="auto">
              <a:xfrm>
                <a:off x="2947" y="3136"/>
                <a:ext cx="3" cy="14"/>
              </a:xfrm>
              <a:custGeom>
                <a:avLst/>
                <a:gdLst>
                  <a:gd name="T0" fmla="*/ 0 w 4"/>
                  <a:gd name="T1" fmla="*/ 16 h 16"/>
                  <a:gd name="T2" fmla="*/ 1 w 4"/>
                  <a:gd name="T3" fmla="*/ 14 h 16"/>
                  <a:gd name="T4" fmla="*/ 4 w 4"/>
                  <a:gd name="T5" fmla="*/ 0 h 16"/>
                  <a:gd name="T6" fmla="*/ 1 w 4"/>
                  <a:gd name="T7" fmla="*/ 9 h 16"/>
                  <a:gd name="T8" fmla="*/ 3 w 4"/>
                  <a:gd name="T9" fmla="*/ 6 h 16"/>
                  <a:gd name="T10" fmla="*/ 1 w 4"/>
                  <a:gd name="T11" fmla="*/ 12 h 16"/>
                  <a:gd name="T12" fmla="*/ 1 w 4"/>
                  <a:gd name="T13" fmla="*/ 11 h 16"/>
                  <a:gd name="T14" fmla="*/ 0 w 4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6">
                    <a:moveTo>
                      <a:pt x="0" y="16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9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2" y="9"/>
                      <a:pt x="2" y="8"/>
                      <a:pt x="1" y="12"/>
                    </a:cubicBezTo>
                    <a:cubicBezTo>
                      <a:pt x="0" y="15"/>
                      <a:pt x="1" y="10"/>
                      <a:pt x="1" y="11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7" name="Freeform 2130"/>
              <p:cNvSpPr>
                <a:spLocks/>
              </p:cNvSpPr>
              <p:nvPr/>
            </p:nvSpPr>
            <p:spPr bwMode="auto">
              <a:xfrm>
                <a:off x="2949" y="3141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8" name="Freeform 2131"/>
              <p:cNvSpPr>
                <a:spLocks/>
              </p:cNvSpPr>
              <p:nvPr/>
            </p:nvSpPr>
            <p:spPr bwMode="auto">
              <a:xfrm>
                <a:off x="2949" y="3139"/>
                <a:ext cx="1" cy="5"/>
              </a:xfrm>
              <a:custGeom>
                <a:avLst/>
                <a:gdLst>
                  <a:gd name="T0" fmla="*/ 2 w 2"/>
                  <a:gd name="T1" fmla="*/ 2 h 6"/>
                  <a:gd name="T2" fmla="*/ 0 w 2"/>
                  <a:gd name="T3" fmla="*/ 6 h 6"/>
                  <a:gd name="T4" fmla="*/ 2 w 2"/>
                  <a:gd name="T5" fmla="*/ 0 h 6"/>
                  <a:gd name="T6" fmla="*/ 2 w 2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2" y="2"/>
                    </a:moveTo>
                    <a:cubicBezTo>
                      <a:pt x="2" y="2"/>
                      <a:pt x="1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9" name="Freeform 2132"/>
              <p:cNvSpPr>
                <a:spLocks/>
              </p:cNvSpPr>
              <p:nvPr/>
            </p:nvSpPr>
            <p:spPr bwMode="auto">
              <a:xfrm>
                <a:off x="2950" y="314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0" name="Freeform 2133"/>
              <p:cNvSpPr>
                <a:spLocks/>
              </p:cNvSpPr>
              <p:nvPr/>
            </p:nvSpPr>
            <p:spPr bwMode="auto">
              <a:xfrm>
                <a:off x="2949" y="3138"/>
                <a:ext cx="2" cy="11"/>
              </a:xfrm>
              <a:custGeom>
                <a:avLst/>
                <a:gdLst>
                  <a:gd name="T0" fmla="*/ 3 w 3"/>
                  <a:gd name="T1" fmla="*/ 3 h 12"/>
                  <a:gd name="T2" fmla="*/ 2 w 3"/>
                  <a:gd name="T3" fmla="*/ 3 h 12"/>
                  <a:gd name="T4" fmla="*/ 2 w 3"/>
                  <a:gd name="T5" fmla="*/ 3 h 12"/>
                  <a:gd name="T6" fmla="*/ 1 w 3"/>
                  <a:gd name="T7" fmla="*/ 8 h 12"/>
                  <a:gd name="T8" fmla="*/ 1 w 3"/>
                  <a:gd name="T9" fmla="*/ 8 h 12"/>
                  <a:gd name="T10" fmla="*/ 0 w 3"/>
                  <a:gd name="T11" fmla="*/ 12 h 12"/>
                  <a:gd name="T12" fmla="*/ 3 w 3"/>
                  <a:gd name="T1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3" y="3"/>
                    </a:move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10"/>
                      <a:pt x="1" y="8"/>
                    </a:cubicBezTo>
                    <a:cubicBezTo>
                      <a:pt x="0" y="9"/>
                      <a:pt x="1" y="5"/>
                      <a:pt x="1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2" y="5"/>
                      <a:pt x="3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1" name="Freeform 2134"/>
              <p:cNvSpPr>
                <a:spLocks/>
              </p:cNvSpPr>
              <p:nvPr/>
            </p:nvSpPr>
            <p:spPr bwMode="auto">
              <a:xfrm>
                <a:off x="2950" y="3141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2" name="Freeform 2135"/>
              <p:cNvSpPr>
                <a:spLocks/>
              </p:cNvSpPr>
              <p:nvPr/>
            </p:nvSpPr>
            <p:spPr bwMode="auto">
              <a:xfrm>
                <a:off x="2949" y="31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3" name="Freeform 2136"/>
              <p:cNvSpPr>
                <a:spLocks/>
              </p:cNvSpPr>
              <p:nvPr/>
            </p:nvSpPr>
            <p:spPr bwMode="auto">
              <a:xfrm>
                <a:off x="2949" y="3140"/>
                <a:ext cx="2" cy="10"/>
              </a:xfrm>
              <a:custGeom>
                <a:avLst/>
                <a:gdLst>
                  <a:gd name="T0" fmla="*/ 3 w 3"/>
                  <a:gd name="T1" fmla="*/ 0 h 12"/>
                  <a:gd name="T2" fmla="*/ 2 w 3"/>
                  <a:gd name="T3" fmla="*/ 5 h 12"/>
                  <a:gd name="T4" fmla="*/ 0 w 3"/>
                  <a:gd name="T5" fmla="*/ 12 h 12"/>
                  <a:gd name="T6" fmla="*/ 1 w 3"/>
                  <a:gd name="T7" fmla="*/ 11 h 12"/>
                  <a:gd name="T8" fmla="*/ 3 w 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2">
                    <a:moveTo>
                      <a:pt x="3" y="0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4"/>
                      <a:pt x="1" y="9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8"/>
                      <a:pt x="3" y="3"/>
                      <a:pt x="3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4" name="Freeform 2137"/>
              <p:cNvSpPr>
                <a:spLocks/>
              </p:cNvSpPr>
              <p:nvPr/>
            </p:nvSpPr>
            <p:spPr bwMode="auto">
              <a:xfrm>
                <a:off x="2948" y="315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5" name="Freeform 2138"/>
              <p:cNvSpPr>
                <a:spLocks/>
              </p:cNvSpPr>
              <p:nvPr/>
            </p:nvSpPr>
            <p:spPr bwMode="auto">
              <a:xfrm>
                <a:off x="2948" y="3143"/>
                <a:ext cx="4" cy="16"/>
              </a:xfrm>
              <a:custGeom>
                <a:avLst/>
                <a:gdLst>
                  <a:gd name="T0" fmla="*/ 5 w 5"/>
                  <a:gd name="T1" fmla="*/ 2 h 17"/>
                  <a:gd name="T2" fmla="*/ 2 w 5"/>
                  <a:gd name="T3" fmla="*/ 8 h 17"/>
                  <a:gd name="T4" fmla="*/ 4 w 5"/>
                  <a:gd name="T5" fmla="*/ 4 h 17"/>
                  <a:gd name="T6" fmla="*/ 3 w 5"/>
                  <a:gd name="T7" fmla="*/ 6 h 17"/>
                  <a:gd name="T8" fmla="*/ 4 w 5"/>
                  <a:gd name="T9" fmla="*/ 0 h 17"/>
                  <a:gd name="T10" fmla="*/ 2 w 5"/>
                  <a:gd name="T11" fmla="*/ 6 h 17"/>
                  <a:gd name="T12" fmla="*/ 3 w 5"/>
                  <a:gd name="T13" fmla="*/ 2 h 17"/>
                  <a:gd name="T14" fmla="*/ 2 w 5"/>
                  <a:gd name="T15" fmla="*/ 8 h 17"/>
                  <a:gd name="T16" fmla="*/ 2 w 5"/>
                  <a:gd name="T17" fmla="*/ 8 h 17"/>
                  <a:gd name="T18" fmla="*/ 1 w 5"/>
                  <a:gd name="T19" fmla="*/ 11 h 17"/>
                  <a:gd name="T20" fmla="*/ 0 w 5"/>
                  <a:gd name="T21" fmla="*/ 16 h 17"/>
                  <a:gd name="T22" fmla="*/ 5 w 5"/>
                  <a:gd name="T2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7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4"/>
                    </a:cubicBezTo>
                    <a:cubicBezTo>
                      <a:pt x="4" y="3"/>
                      <a:pt x="3" y="7"/>
                      <a:pt x="3" y="6"/>
                    </a:cubicBezTo>
                    <a:cubicBezTo>
                      <a:pt x="4" y="0"/>
                      <a:pt x="3" y="6"/>
                      <a:pt x="4" y="0"/>
                    </a:cubicBezTo>
                    <a:cubicBezTo>
                      <a:pt x="4" y="0"/>
                      <a:pt x="4" y="1"/>
                      <a:pt x="2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8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0"/>
                      <a:pt x="0" y="17"/>
                      <a:pt x="0" y="16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6" name="Freeform 2139"/>
              <p:cNvSpPr>
                <a:spLocks/>
              </p:cNvSpPr>
              <p:nvPr/>
            </p:nvSpPr>
            <p:spPr bwMode="auto">
              <a:xfrm>
                <a:off x="2949" y="3150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7" name="Freeform 2140"/>
              <p:cNvSpPr>
                <a:spLocks/>
              </p:cNvSpPr>
              <p:nvPr/>
            </p:nvSpPr>
            <p:spPr bwMode="auto">
              <a:xfrm>
                <a:off x="2949" y="3143"/>
                <a:ext cx="4" cy="16"/>
              </a:xfrm>
              <a:custGeom>
                <a:avLst/>
                <a:gdLst>
                  <a:gd name="T0" fmla="*/ 5 w 5"/>
                  <a:gd name="T1" fmla="*/ 1 h 17"/>
                  <a:gd name="T2" fmla="*/ 3 w 5"/>
                  <a:gd name="T3" fmla="*/ 5 h 17"/>
                  <a:gd name="T4" fmla="*/ 4 w 5"/>
                  <a:gd name="T5" fmla="*/ 2 h 17"/>
                  <a:gd name="T6" fmla="*/ 3 w 5"/>
                  <a:gd name="T7" fmla="*/ 7 h 17"/>
                  <a:gd name="T8" fmla="*/ 4 w 5"/>
                  <a:gd name="T9" fmla="*/ 4 h 17"/>
                  <a:gd name="T10" fmla="*/ 2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3"/>
                      <a:pt x="3" y="6"/>
                      <a:pt x="3" y="7"/>
                    </a:cubicBezTo>
                    <a:cubicBezTo>
                      <a:pt x="1" y="13"/>
                      <a:pt x="3" y="5"/>
                      <a:pt x="4" y="4"/>
                    </a:cubicBezTo>
                    <a:cubicBezTo>
                      <a:pt x="4" y="7"/>
                      <a:pt x="3" y="7"/>
                      <a:pt x="2" y="13"/>
                    </a:cubicBezTo>
                    <a:cubicBezTo>
                      <a:pt x="2" y="13"/>
                      <a:pt x="2" y="11"/>
                      <a:pt x="2" y="11"/>
                    </a:cubicBezTo>
                    <a:cubicBezTo>
                      <a:pt x="0" y="17"/>
                      <a:pt x="2" y="12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8" name="Freeform 2141"/>
              <p:cNvSpPr>
                <a:spLocks/>
              </p:cNvSpPr>
              <p:nvPr/>
            </p:nvSpPr>
            <p:spPr bwMode="auto">
              <a:xfrm>
                <a:off x="2952" y="314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1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9" name="Freeform 2142"/>
              <p:cNvSpPr>
                <a:spLocks/>
              </p:cNvSpPr>
              <p:nvPr/>
            </p:nvSpPr>
            <p:spPr bwMode="auto">
              <a:xfrm>
                <a:off x="2951" y="315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0" name="Freeform 2143"/>
              <p:cNvSpPr>
                <a:spLocks/>
              </p:cNvSpPr>
              <p:nvPr/>
            </p:nvSpPr>
            <p:spPr bwMode="auto">
              <a:xfrm>
                <a:off x="2953" y="314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1" name="Freeform 2144"/>
              <p:cNvSpPr>
                <a:spLocks/>
              </p:cNvSpPr>
              <p:nvPr/>
            </p:nvSpPr>
            <p:spPr bwMode="auto">
              <a:xfrm>
                <a:off x="2950" y="3141"/>
                <a:ext cx="11" cy="17"/>
              </a:xfrm>
              <a:custGeom>
                <a:avLst/>
                <a:gdLst>
                  <a:gd name="T0" fmla="*/ 8 w 12"/>
                  <a:gd name="T1" fmla="*/ 17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2 h 19"/>
                  <a:gd name="T12" fmla="*/ 10 w 12"/>
                  <a:gd name="T13" fmla="*/ 4 h 19"/>
                  <a:gd name="T14" fmla="*/ 9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4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8 h 19"/>
                  <a:gd name="T38" fmla="*/ 4 w 12"/>
                  <a:gd name="T39" fmla="*/ 12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9 h 19"/>
                  <a:gd name="T48" fmla="*/ 6 w 12"/>
                  <a:gd name="T49" fmla="*/ 13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9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8 h 19"/>
                  <a:gd name="T64" fmla="*/ 9 w 12"/>
                  <a:gd name="T65" fmla="*/ 10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1 h 19"/>
                  <a:gd name="T72" fmla="*/ 8 w 12"/>
                  <a:gd name="T73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7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6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4"/>
                      <a:pt x="9" y="7"/>
                      <a:pt x="10" y="4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6"/>
                      <a:pt x="4" y="4"/>
                    </a:cubicBezTo>
                    <a:cubicBezTo>
                      <a:pt x="4" y="5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1" y="16"/>
                      <a:pt x="2" y="12"/>
                      <a:pt x="0" y="16"/>
                    </a:cubicBezTo>
                    <a:cubicBezTo>
                      <a:pt x="0" y="18"/>
                      <a:pt x="4" y="10"/>
                      <a:pt x="5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2"/>
                      <a:pt x="4" y="17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3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9"/>
                    </a:cubicBezTo>
                    <a:cubicBezTo>
                      <a:pt x="8" y="9"/>
                      <a:pt x="7" y="13"/>
                      <a:pt x="6" y="15"/>
                    </a:cubicBezTo>
                    <a:cubicBezTo>
                      <a:pt x="6" y="17"/>
                      <a:pt x="9" y="8"/>
                      <a:pt x="8" y="1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11"/>
                      <a:pt x="9" y="10"/>
                    </a:cubicBezTo>
                    <a:cubicBezTo>
                      <a:pt x="8" y="15"/>
                      <a:pt x="8" y="14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8" y="16"/>
                      <a:pt x="8" y="16"/>
                      <a:pt x="8" y="1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2" name="Freeform 2145"/>
              <p:cNvSpPr>
                <a:spLocks/>
              </p:cNvSpPr>
              <p:nvPr/>
            </p:nvSpPr>
            <p:spPr bwMode="auto">
              <a:xfrm>
                <a:off x="2956" y="315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3" name="Freeform 2146"/>
              <p:cNvSpPr>
                <a:spLocks/>
              </p:cNvSpPr>
              <p:nvPr/>
            </p:nvSpPr>
            <p:spPr bwMode="auto">
              <a:xfrm>
                <a:off x="2958" y="31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4" name="Rectangle 2147"/>
              <p:cNvSpPr>
                <a:spLocks noChangeArrowheads="1"/>
              </p:cNvSpPr>
              <p:nvPr/>
            </p:nvSpPr>
            <p:spPr bwMode="auto">
              <a:xfrm>
                <a:off x="2959" y="314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5" name="Freeform 2148"/>
              <p:cNvSpPr>
                <a:spLocks/>
              </p:cNvSpPr>
              <p:nvPr/>
            </p:nvSpPr>
            <p:spPr bwMode="auto">
              <a:xfrm>
                <a:off x="2955" y="3155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6" name="Freeform 2149"/>
              <p:cNvSpPr>
                <a:spLocks/>
              </p:cNvSpPr>
              <p:nvPr/>
            </p:nvSpPr>
            <p:spPr bwMode="auto">
              <a:xfrm>
                <a:off x="2954" y="315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7" name="Freeform 2150"/>
              <p:cNvSpPr>
                <a:spLocks/>
              </p:cNvSpPr>
              <p:nvPr/>
            </p:nvSpPr>
            <p:spPr bwMode="auto">
              <a:xfrm>
                <a:off x="2957" y="31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8" name="Freeform 2151"/>
              <p:cNvSpPr>
                <a:spLocks/>
              </p:cNvSpPr>
              <p:nvPr/>
            </p:nvSpPr>
            <p:spPr bwMode="auto">
              <a:xfrm>
                <a:off x="2959" y="3139"/>
                <a:ext cx="7" cy="21"/>
              </a:xfrm>
              <a:custGeom>
                <a:avLst/>
                <a:gdLst>
                  <a:gd name="T0" fmla="*/ 7 w 8"/>
                  <a:gd name="T1" fmla="*/ 4 h 23"/>
                  <a:gd name="T2" fmla="*/ 7 w 8"/>
                  <a:gd name="T3" fmla="*/ 2 h 23"/>
                  <a:gd name="T4" fmla="*/ 4 w 8"/>
                  <a:gd name="T5" fmla="*/ 11 h 23"/>
                  <a:gd name="T6" fmla="*/ 7 w 8"/>
                  <a:gd name="T7" fmla="*/ 2 h 23"/>
                  <a:gd name="T8" fmla="*/ 3 w 8"/>
                  <a:gd name="T9" fmla="*/ 9 h 23"/>
                  <a:gd name="T10" fmla="*/ 4 w 8"/>
                  <a:gd name="T11" fmla="*/ 5 h 23"/>
                  <a:gd name="T12" fmla="*/ 1 w 8"/>
                  <a:gd name="T13" fmla="*/ 15 h 23"/>
                  <a:gd name="T14" fmla="*/ 4 w 8"/>
                  <a:gd name="T15" fmla="*/ 4 h 23"/>
                  <a:gd name="T16" fmla="*/ 4 w 8"/>
                  <a:gd name="T17" fmla="*/ 3 h 23"/>
                  <a:gd name="T18" fmla="*/ 3 w 8"/>
                  <a:gd name="T19" fmla="*/ 6 h 23"/>
                  <a:gd name="T20" fmla="*/ 1 w 8"/>
                  <a:gd name="T21" fmla="*/ 12 h 23"/>
                  <a:gd name="T22" fmla="*/ 0 w 8"/>
                  <a:gd name="T23" fmla="*/ 18 h 23"/>
                  <a:gd name="T24" fmla="*/ 1 w 8"/>
                  <a:gd name="T25" fmla="*/ 14 h 23"/>
                  <a:gd name="T26" fmla="*/ 0 w 8"/>
                  <a:gd name="T27" fmla="*/ 18 h 23"/>
                  <a:gd name="T28" fmla="*/ 1 w 8"/>
                  <a:gd name="T29" fmla="*/ 15 h 23"/>
                  <a:gd name="T30" fmla="*/ 0 w 8"/>
                  <a:gd name="T31" fmla="*/ 18 h 23"/>
                  <a:gd name="T32" fmla="*/ 2 w 8"/>
                  <a:gd name="T33" fmla="*/ 15 h 23"/>
                  <a:gd name="T34" fmla="*/ 1 w 8"/>
                  <a:gd name="T35" fmla="*/ 16 h 23"/>
                  <a:gd name="T36" fmla="*/ 3 w 8"/>
                  <a:gd name="T37" fmla="*/ 12 h 23"/>
                  <a:gd name="T38" fmla="*/ 2 w 8"/>
                  <a:gd name="T39" fmla="*/ 17 h 23"/>
                  <a:gd name="T40" fmla="*/ 2 w 8"/>
                  <a:gd name="T41" fmla="*/ 13 h 23"/>
                  <a:gd name="T42" fmla="*/ 2 w 8"/>
                  <a:gd name="T43" fmla="*/ 19 h 23"/>
                  <a:gd name="T44" fmla="*/ 3 w 8"/>
                  <a:gd name="T45" fmla="*/ 15 h 23"/>
                  <a:gd name="T46" fmla="*/ 2 w 8"/>
                  <a:gd name="T47" fmla="*/ 18 h 23"/>
                  <a:gd name="T48" fmla="*/ 4 w 8"/>
                  <a:gd name="T49" fmla="*/ 9 h 23"/>
                  <a:gd name="T50" fmla="*/ 3 w 8"/>
                  <a:gd name="T51" fmla="*/ 17 h 23"/>
                  <a:gd name="T52" fmla="*/ 4 w 8"/>
                  <a:gd name="T53" fmla="*/ 15 h 23"/>
                  <a:gd name="T54" fmla="*/ 4 w 8"/>
                  <a:gd name="T55" fmla="*/ 17 h 23"/>
                  <a:gd name="T56" fmla="*/ 5 w 8"/>
                  <a:gd name="T57" fmla="*/ 14 h 23"/>
                  <a:gd name="T58" fmla="*/ 5 w 8"/>
                  <a:gd name="T59" fmla="*/ 12 h 23"/>
                  <a:gd name="T60" fmla="*/ 6 w 8"/>
                  <a:gd name="T61" fmla="*/ 10 h 23"/>
                  <a:gd name="T62" fmla="*/ 5 w 8"/>
                  <a:gd name="T63" fmla="*/ 11 h 23"/>
                  <a:gd name="T64" fmla="*/ 7 w 8"/>
                  <a:gd name="T65" fmla="*/ 6 h 23"/>
                  <a:gd name="T66" fmla="*/ 6 w 8"/>
                  <a:gd name="T67" fmla="*/ 9 h 23"/>
                  <a:gd name="T68" fmla="*/ 7 w 8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3">
                    <a:moveTo>
                      <a:pt x="7" y="4"/>
                    </a:moveTo>
                    <a:cubicBezTo>
                      <a:pt x="8" y="0"/>
                      <a:pt x="7" y="2"/>
                      <a:pt x="7" y="2"/>
                    </a:cubicBezTo>
                    <a:cubicBezTo>
                      <a:pt x="6" y="4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9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8"/>
                      <a:pt x="1" y="15"/>
                    </a:cubicBezTo>
                    <a:cubicBezTo>
                      <a:pt x="3" y="9"/>
                      <a:pt x="3" y="9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7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8"/>
                    </a:cubicBezTo>
                    <a:cubicBezTo>
                      <a:pt x="1" y="15"/>
                      <a:pt x="0" y="17"/>
                      <a:pt x="1" y="14"/>
                    </a:cubicBezTo>
                    <a:cubicBezTo>
                      <a:pt x="1" y="17"/>
                      <a:pt x="1" y="15"/>
                      <a:pt x="0" y="18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0" y="18"/>
                      <a:pt x="0" y="18"/>
                    </a:cubicBezTo>
                    <a:cubicBezTo>
                      <a:pt x="1" y="17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2" y="17"/>
                      <a:pt x="3" y="12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23"/>
                      <a:pt x="2" y="19"/>
                    </a:cubicBezTo>
                    <a:cubicBezTo>
                      <a:pt x="2" y="18"/>
                      <a:pt x="3" y="16"/>
                      <a:pt x="3" y="15"/>
                    </a:cubicBezTo>
                    <a:cubicBezTo>
                      <a:pt x="3" y="13"/>
                      <a:pt x="2" y="18"/>
                      <a:pt x="2" y="18"/>
                    </a:cubicBezTo>
                    <a:cubicBezTo>
                      <a:pt x="3" y="15"/>
                      <a:pt x="4" y="11"/>
                      <a:pt x="4" y="9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1"/>
                      <a:pt x="3" y="19"/>
                      <a:pt x="5" y="1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9" name="Freeform 2152"/>
              <p:cNvSpPr>
                <a:spLocks/>
              </p:cNvSpPr>
              <p:nvPr/>
            </p:nvSpPr>
            <p:spPr bwMode="auto">
              <a:xfrm>
                <a:off x="295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0" name="Freeform 2153"/>
              <p:cNvSpPr>
                <a:spLocks/>
              </p:cNvSpPr>
              <p:nvPr/>
            </p:nvSpPr>
            <p:spPr bwMode="auto">
              <a:xfrm>
                <a:off x="2961" y="3137"/>
                <a:ext cx="8" cy="24"/>
              </a:xfrm>
              <a:custGeom>
                <a:avLst/>
                <a:gdLst>
                  <a:gd name="T0" fmla="*/ 4 w 9"/>
                  <a:gd name="T1" fmla="*/ 14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2 h 27"/>
                  <a:gd name="T14" fmla="*/ 6 w 9"/>
                  <a:gd name="T15" fmla="*/ 9 h 27"/>
                  <a:gd name="T16" fmla="*/ 6 w 9"/>
                  <a:gd name="T17" fmla="*/ 11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3 h 27"/>
                  <a:gd name="T24" fmla="*/ 7 w 9"/>
                  <a:gd name="T25" fmla="*/ 10 h 27"/>
                  <a:gd name="T26" fmla="*/ 7 w 9"/>
                  <a:gd name="T27" fmla="*/ 8 h 27"/>
                  <a:gd name="T28" fmla="*/ 8 w 9"/>
                  <a:gd name="T29" fmla="*/ 4 h 27"/>
                  <a:gd name="T30" fmla="*/ 6 w 9"/>
                  <a:gd name="T31" fmla="*/ 4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3 h 27"/>
                  <a:gd name="T40" fmla="*/ 2 w 9"/>
                  <a:gd name="T41" fmla="*/ 19 h 27"/>
                  <a:gd name="T42" fmla="*/ 1 w 9"/>
                  <a:gd name="T43" fmla="*/ 22 h 27"/>
                  <a:gd name="T44" fmla="*/ 2 w 9"/>
                  <a:gd name="T45" fmla="*/ 22 h 27"/>
                  <a:gd name="T46" fmla="*/ 4 w 9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4"/>
                    </a:moveTo>
                    <a:cubicBezTo>
                      <a:pt x="4" y="15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10"/>
                      <a:pt x="4" y="15"/>
                      <a:pt x="4" y="16"/>
                    </a:cubicBezTo>
                    <a:cubicBezTo>
                      <a:pt x="4" y="15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2"/>
                    </a:cubicBezTo>
                    <a:cubicBezTo>
                      <a:pt x="6" y="9"/>
                      <a:pt x="7" y="6"/>
                      <a:pt x="6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2"/>
                      <a:pt x="9" y="2"/>
                    </a:cubicBezTo>
                    <a:cubicBezTo>
                      <a:pt x="9" y="0"/>
                      <a:pt x="9" y="2"/>
                      <a:pt x="8" y="3"/>
                    </a:cubicBezTo>
                    <a:cubicBezTo>
                      <a:pt x="8" y="5"/>
                      <a:pt x="7" y="8"/>
                      <a:pt x="7" y="10"/>
                    </a:cubicBezTo>
                    <a:cubicBezTo>
                      <a:pt x="7" y="8"/>
                      <a:pt x="6" y="11"/>
                      <a:pt x="7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4" y="13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8"/>
                      <a:pt x="1" y="22"/>
                    </a:cubicBezTo>
                    <a:cubicBezTo>
                      <a:pt x="0" y="27"/>
                      <a:pt x="2" y="18"/>
                      <a:pt x="2" y="22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1" name="Freeform 2154"/>
              <p:cNvSpPr>
                <a:spLocks/>
              </p:cNvSpPr>
              <p:nvPr/>
            </p:nvSpPr>
            <p:spPr bwMode="auto">
              <a:xfrm>
                <a:off x="2963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2" name="Freeform 2155"/>
              <p:cNvSpPr>
                <a:spLocks/>
              </p:cNvSpPr>
              <p:nvPr/>
            </p:nvSpPr>
            <p:spPr bwMode="auto">
              <a:xfrm>
                <a:off x="2966" y="3140"/>
                <a:ext cx="1" cy="3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3" name="Freeform 2156"/>
              <p:cNvSpPr>
                <a:spLocks/>
              </p:cNvSpPr>
              <p:nvPr/>
            </p:nvSpPr>
            <p:spPr bwMode="auto">
              <a:xfrm>
                <a:off x="2965" y="31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4" name="Freeform 2157"/>
              <p:cNvSpPr>
                <a:spLocks/>
              </p:cNvSpPr>
              <p:nvPr/>
            </p:nvSpPr>
            <p:spPr bwMode="auto">
              <a:xfrm>
                <a:off x="2967" y="3138"/>
                <a:ext cx="3" cy="12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3 w 4"/>
                  <a:gd name="T7" fmla="*/ 4 h 13"/>
                  <a:gd name="T8" fmla="*/ 3 w 4"/>
                  <a:gd name="T9" fmla="*/ 5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4" y="1"/>
                      <a:pt x="3" y="4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6"/>
                      <a:pt x="3" y="4"/>
                    </a:cubicBezTo>
                    <a:cubicBezTo>
                      <a:pt x="2" y="8"/>
                      <a:pt x="3" y="4"/>
                      <a:pt x="3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5" name="Freeform 2158"/>
              <p:cNvSpPr>
                <a:spLocks/>
              </p:cNvSpPr>
              <p:nvPr/>
            </p:nvSpPr>
            <p:spPr bwMode="auto">
              <a:xfrm>
                <a:off x="2966" y="3134"/>
                <a:ext cx="10" cy="26"/>
              </a:xfrm>
              <a:custGeom>
                <a:avLst/>
                <a:gdLst>
                  <a:gd name="T0" fmla="*/ 3 w 11"/>
                  <a:gd name="T1" fmla="*/ 18 h 28"/>
                  <a:gd name="T2" fmla="*/ 4 w 11"/>
                  <a:gd name="T3" fmla="*/ 17 h 28"/>
                  <a:gd name="T4" fmla="*/ 3 w 11"/>
                  <a:gd name="T5" fmla="*/ 20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9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1 h 28"/>
                  <a:gd name="T20" fmla="*/ 8 w 11"/>
                  <a:gd name="T21" fmla="*/ 10 h 28"/>
                  <a:gd name="T22" fmla="*/ 6 w 11"/>
                  <a:gd name="T23" fmla="*/ 16 h 28"/>
                  <a:gd name="T24" fmla="*/ 6 w 11"/>
                  <a:gd name="T25" fmla="*/ 16 h 28"/>
                  <a:gd name="T26" fmla="*/ 9 w 11"/>
                  <a:gd name="T27" fmla="*/ 8 h 28"/>
                  <a:gd name="T28" fmla="*/ 8 w 11"/>
                  <a:gd name="T29" fmla="*/ 10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3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8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9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2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9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9 h 28"/>
                  <a:gd name="T76" fmla="*/ 5 w 11"/>
                  <a:gd name="T77" fmla="*/ 13 h 28"/>
                  <a:gd name="T78" fmla="*/ 4 w 11"/>
                  <a:gd name="T79" fmla="*/ 13 h 28"/>
                  <a:gd name="T80" fmla="*/ 3 w 11"/>
                  <a:gd name="T81" fmla="*/ 17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1 h 28"/>
                  <a:gd name="T88" fmla="*/ 4 w 11"/>
                  <a:gd name="T89" fmla="*/ 9 h 28"/>
                  <a:gd name="T90" fmla="*/ 2 w 11"/>
                  <a:gd name="T91" fmla="*/ 20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4" y="17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6"/>
                      <a:pt x="4" y="19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5" y="18"/>
                      <a:pt x="4" y="18"/>
                      <a:pt x="4" y="22"/>
                    </a:cubicBezTo>
                    <a:cubicBezTo>
                      <a:pt x="4" y="20"/>
                      <a:pt x="5" y="16"/>
                      <a:pt x="6" y="11"/>
                    </a:cubicBezTo>
                    <a:cubicBezTo>
                      <a:pt x="6" y="15"/>
                      <a:pt x="6" y="15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1"/>
                      <a:pt x="7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8" y="9"/>
                      <a:pt x="9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5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6" y="8"/>
                      <a:pt x="5" y="9"/>
                      <a:pt x="7" y="5"/>
                    </a:cubicBezTo>
                    <a:cubicBezTo>
                      <a:pt x="5" y="10"/>
                      <a:pt x="6" y="7"/>
                      <a:pt x="6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9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1"/>
                      <a:pt x="4" y="17"/>
                      <a:pt x="6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5"/>
                      <a:pt x="4" y="17"/>
                    </a:cubicBezTo>
                    <a:cubicBezTo>
                      <a:pt x="4" y="17"/>
                      <a:pt x="5" y="15"/>
                      <a:pt x="6" y="1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1"/>
                      <a:pt x="6" y="11"/>
                      <a:pt x="6" y="9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1"/>
                      <a:pt x="2" y="22"/>
                      <a:pt x="4" y="13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0"/>
                      <a:pt x="5" y="7"/>
                    </a:cubicBezTo>
                    <a:cubicBezTo>
                      <a:pt x="4" y="9"/>
                      <a:pt x="5" y="7"/>
                      <a:pt x="4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4"/>
                      <a:pt x="3" y="12"/>
                      <a:pt x="4" y="9"/>
                    </a:cubicBezTo>
                    <a:cubicBezTo>
                      <a:pt x="3" y="13"/>
                      <a:pt x="2" y="16"/>
                      <a:pt x="2" y="20"/>
                    </a:cubicBezTo>
                    <a:cubicBezTo>
                      <a:pt x="4" y="12"/>
                      <a:pt x="0" y="28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6" name="Freeform 2159"/>
              <p:cNvSpPr>
                <a:spLocks/>
              </p:cNvSpPr>
              <p:nvPr/>
            </p:nvSpPr>
            <p:spPr bwMode="auto">
              <a:xfrm>
                <a:off x="2970" y="314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7" name="Freeform 2160"/>
              <p:cNvSpPr>
                <a:spLocks/>
              </p:cNvSpPr>
              <p:nvPr/>
            </p:nvSpPr>
            <p:spPr bwMode="auto">
              <a:xfrm>
                <a:off x="2968" y="314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8" name="Rectangle 2161"/>
              <p:cNvSpPr>
                <a:spLocks noChangeArrowheads="1"/>
              </p:cNvSpPr>
              <p:nvPr/>
            </p:nvSpPr>
            <p:spPr bwMode="auto">
              <a:xfrm>
                <a:off x="2969" y="314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9" name="Freeform 2162"/>
              <p:cNvSpPr>
                <a:spLocks/>
              </p:cNvSpPr>
              <p:nvPr/>
            </p:nvSpPr>
            <p:spPr bwMode="auto">
              <a:xfrm>
                <a:off x="2967" y="31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0" name="Freeform 2163"/>
              <p:cNvSpPr>
                <a:spLocks/>
              </p:cNvSpPr>
              <p:nvPr/>
            </p:nvSpPr>
            <p:spPr bwMode="auto">
              <a:xfrm>
                <a:off x="2969" y="313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1" name="Freeform 2164"/>
              <p:cNvSpPr>
                <a:spLocks/>
              </p:cNvSpPr>
              <p:nvPr/>
            </p:nvSpPr>
            <p:spPr bwMode="auto">
              <a:xfrm>
                <a:off x="2967" y="313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2" name="Freeform 2165"/>
              <p:cNvSpPr>
                <a:spLocks/>
              </p:cNvSpPr>
              <p:nvPr/>
            </p:nvSpPr>
            <p:spPr bwMode="auto">
              <a:xfrm>
                <a:off x="2955" y="3131"/>
                <a:ext cx="16" cy="27"/>
              </a:xfrm>
              <a:custGeom>
                <a:avLst/>
                <a:gdLst>
                  <a:gd name="T0" fmla="*/ 2 w 18"/>
                  <a:gd name="T1" fmla="*/ 14 h 30"/>
                  <a:gd name="T2" fmla="*/ 0 w 18"/>
                  <a:gd name="T3" fmla="*/ 20 h 30"/>
                  <a:gd name="T4" fmla="*/ 0 w 18"/>
                  <a:gd name="T5" fmla="*/ 23 h 30"/>
                  <a:gd name="T6" fmla="*/ 1 w 18"/>
                  <a:gd name="T7" fmla="*/ 20 h 30"/>
                  <a:gd name="T8" fmla="*/ 3 w 18"/>
                  <a:gd name="T9" fmla="*/ 19 h 30"/>
                  <a:gd name="T10" fmla="*/ 3 w 18"/>
                  <a:gd name="T11" fmla="*/ 22 h 30"/>
                  <a:gd name="T12" fmla="*/ 6 w 18"/>
                  <a:gd name="T13" fmla="*/ 16 h 30"/>
                  <a:gd name="T14" fmla="*/ 6 w 18"/>
                  <a:gd name="T15" fmla="*/ 18 h 30"/>
                  <a:gd name="T16" fmla="*/ 6 w 18"/>
                  <a:gd name="T17" fmla="*/ 20 h 30"/>
                  <a:gd name="T18" fmla="*/ 9 w 18"/>
                  <a:gd name="T19" fmla="*/ 10 h 30"/>
                  <a:gd name="T20" fmla="*/ 9 w 18"/>
                  <a:gd name="T21" fmla="*/ 10 h 30"/>
                  <a:gd name="T22" fmla="*/ 9 w 18"/>
                  <a:gd name="T23" fmla="*/ 14 h 30"/>
                  <a:gd name="T24" fmla="*/ 10 w 18"/>
                  <a:gd name="T25" fmla="*/ 14 h 30"/>
                  <a:gd name="T26" fmla="*/ 10 w 18"/>
                  <a:gd name="T27" fmla="*/ 16 h 30"/>
                  <a:gd name="T28" fmla="*/ 12 w 18"/>
                  <a:gd name="T29" fmla="*/ 14 h 30"/>
                  <a:gd name="T30" fmla="*/ 13 w 18"/>
                  <a:gd name="T31" fmla="*/ 10 h 30"/>
                  <a:gd name="T32" fmla="*/ 12 w 18"/>
                  <a:gd name="T33" fmla="*/ 15 h 30"/>
                  <a:gd name="T34" fmla="*/ 13 w 18"/>
                  <a:gd name="T35" fmla="*/ 14 h 30"/>
                  <a:gd name="T36" fmla="*/ 15 w 18"/>
                  <a:gd name="T37" fmla="*/ 16 h 30"/>
                  <a:gd name="T38" fmla="*/ 14 w 18"/>
                  <a:gd name="T39" fmla="*/ 14 h 30"/>
                  <a:gd name="T40" fmla="*/ 13 w 18"/>
                  <a:gd name="T41" fmla="*/ 17 h 30"/>
                  <a:gd name="T42" fmla="*/ 16 w 18"/>
                  <a:gd name="T43" fmla="*/ 6 h 30"/>
                  <a:gd name="T44" fmla="*/ 16 w 18"/>
                  <a:gd name="T45" fmla="*/ 4 h 30"/>
                  <a:gd name="T46" fmla="*/ 15 w 18"/>
                  <a:gd name="T47" fmla="*/ 5 h 30"/>
                  <a:gd name="T48" fmla="*/ 15 w 18"/>
                  <a:gd name="T49" fmla="*/ 3 h 30"/>
                  <a:gd name="T50" fmla="*/ 14 w 18"/>
                  <a:gd name="T51" fmla="*/ 3 h 30"/>
                  <a:gd name="T52" fmla="*/ 13 w 18"/>
                  <a:gd name="T53" fmla="*/ 5 h 30"/>
                  <a:gd name="T54" fmla="*/ 13 w 18"/>
                  <a:gd name="T55" fmla="*/ 4 h 30"/>
                  <a:gd name="T56" fmla="*/ 13 w 18"/>
                  <a:gd name="T57" fmla="*/ 4 h 30"/>
                  <a:gd name="T58" fmla="*/ 12 w 18"/>
                  <a:gd name="T59" fmla="*/ 5 h 30"/>
                  <a:gd name="T60" fmla="*/ 10 w 18"/>
                  <a:gd name="T61" fmla="*/ 8 h 30"/>
                  <a:gd name="T62" fmla="*/ 11 w 18"/>
                  <a:gd name="T63" fmla="*/ 3 h 30"/>
                  <a:gd name="T64" fmla="*/ 11 w 18"/>
                  <a:gd name="T65" fmla="*/ 3 h 30"/>
                  <a:gd name="T66" fmla="*/ 9 w 18"/>
                  <a:gd name="T67" fmla="*/ 8 h 30"/>
                  <a:gd name="T68" fmla="*/ 8 w 18"/>
                  <a:gd name="T69" fmla="*/ 9 h 30"/>
                  <a:gd name="T70" fmla="*/ 6 w 18"/>
                  <a:gd name="T71" fmla="*/ 11 h 30"/>
                  <a:gd name="T72" fmla="*/ 6 w 18"/>
                  <a:gd name="T73" fmla="*/ 10 h 30"/>
                  <a:gd name="T74" fmla="*/ 4 w 18"/>
                  <a:gd name="T75" fmla="*/ 12 h 30"/>
                  <a:gd name="T76" fmla="*/ 3 w 18"/>
                  <a:gd name="T77" fmla="*/ 18 h 30"/>
                  <a:gd name="T78" fmla="*/ 5 w 18"/>
                  <a:gd name="T79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0">
                    <a:moveTo>
                      <a:pt x="3" y="7"/>
                    </a:moveTo>
                    <a:cubicBezTo>
                      <a:pt x="3" y="9"/>
                      <a:pt x="2" y="10"/>
                      <a:pt x="2" y="14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6"/>
                      <a:pt x="0" y="2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5"/>
                      <a:pt x="0" y="22"/>
                      <a:pt x="0" y="23"/>
                    </a:cubicBezTo>
                    <a:cubicBezTo>
                      <a:pt x="0" y="22"/>
                      <a:pt x="2" y="14"/>
                      <a:pt x="2" y="16"/>
                    </a:cubicBezTo>
                    <a:cubicBezTo>
                      <a:pt x="2" y="16"/>
                      <a:pt x="2" y="18"/>
                      <a:pt x="1" y="20"/>
                    </a:cubicBezTo>
                    <a:cubicBezTo>
                      <a:pt x="1" y="20"/>
                      <a:pt x="3" y="14"/>
                      <a:pt x="3" y="13"/>
                    </a:cubicBezTo>
                    <a:cubicBezTo>
                      <a:pt x="0" y="30"/>
                      <a:pt x="5" y="8"/>
                      <a:pt x="3" y="19"/>
                    </a:cubicBezTo>
                    <a:cubicBezTo>
                      <a:pt x="3" y="18"/>
                      <a:pt x="3" y="20"/>
                      <a:pt x="4" y="16"/>
                    </a:cubicBezTo>
                    <a:cubicBezTo>
                      <a:pt x="3" y="21"/>
                      <a:pt x="5" y="17"/>
                      <a:pt x="3" y="22"/>
                    </a:cubicBezTo>
                    <a:cubicBezTo>
                      <a:pt x="6" y="12"/>
                      <a:pt x="3" y="26"/>
                      <a:pt x="6" y="14"/>
                    </a:cubicBezTo>
                    <a:cubicBezTo>
                      <a:pt x="6" y="17"/>
                      <a:pt x="6" y="13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20"/>
                      <a:pt x="7" y="12"/>
                      <a:pt x="6" y="18"/>
                    </a:cubicBezTo>
                    <a:cubicBezTo>
                      <a:pt x="6" y="19"/>
                      <a:pt x="7" y="15"/>
                      <a:pt x="8" y="11"/>
                    </a:cubicBezTo>
                    <a:cubicBezTo>
                      <a:pt x="8" y="13"/>
                      <a:pt x="7" y="14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3"/>
                      <a:pt x="8" y="12"/>
                      <a:pt x="9" y="10"/>
                    </a:cubicBezTo>
                    <a:cubicBezTo>
                      <a:pt x="9" y="11"/>
                      <a:pt x="10" y="6"/>
                      <a:pt x="11" y="4"/>
                    </a:cubicBezTo>
                    <a:cubicBezTo>
                      <a:pt x="9" y="11"/>
                      <a:pt x="10" y="5"/>
                      <a:pt x="9" y="10"/>
                    </a:cubicBezTo>
                    <a:cubicBezTo>
                      <a:pt x="8" y="13"/>
                      <a:pt x="8" y="13"/>
                      <a:pt x="7" y="17"/>
                    </a:cubicBezTo>
                    <a:cubicBezTo>
                      <a:pt x="7" y="18"/>
                      <a:pt x="8" y="17"/>
                      <a:pt x="9" y="14"/>
                    </a:cubicBezTo>
                    <a:cubicBezTo>
                      <a:pt x="9" y="15"/>
                      <a:pt x="8" y="17"/>
                      <a:pt x="8" y="18"/>
                    </a:cubicBezTo>
                    <a:cubicBezTo>
                      <a:pt x="8" y="21"/>
                      <a:pt x="10" y="11"/>
                      <a:pt x="10" y="14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3"/>
                      <a:pt x="9" y="19"/>
                      <a:pt x="10" y="16"/>
                    </a:cubicBezTo>
                    <a:cubicBezTo>
                      <a:pt x="11" y="15"/>
                      <a:pt x="11" y="13"/>
                      <a:pt x="11" y="12"/>
                    </a:cubicBezTo>
                    <a:cubicBezTo>
                      <a:pt x="9" y="21"/>
                      <a:pt x="13" y="8"/>
                      <a:pt x="12" y="14"/>
                    </a:cubicBezTo>
                    <a:cubicBezTo>
                      <a:pt x="13" y="9"/>
                      <a:pt x="14" y="6"/>
                      <a:pt x="15" y="5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7"/>
                      <a:pt x="11" y="16"/>
                      <a:pt x="10" y="19"/>
                    </a:cubicBezTo>
                    <a:cubicBezTo>
                      <a:pt x="11" y="16"/>
                      <a:pt x="11" y="19"/>
                      <a:pt x="12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20"/>
                      <a:pt x="14" y="10"/>
                      <a:pt x="13" y="14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2" y="22"/>
                      <a:pt x="15" y="16"/>
                    </a:cubicBezTo>
                    <a:cubicBezTo>
                      <a:pt x="16" y="13"/>
                      <a:pt x="17" y="7"/>
                      <a:pt x="18" y="5"/>
                    </a:cubicBezTo>
                    <a:cubicBezTo>
                      <a:pt x="17" y="7"/>
                      <a:pt x="15" y="12"/>
                      <a:pt x="14" y="14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3" y="17"/>
                    </a:cubicBezTo>
                    <a:cubicBezTo>
                      <a:pt x="12" y="19"/>
                      <a:pt x="14" y="13"/>
                      <a:pt x="13" y="15"/>
                    </a:cubicBezTo>
                    <a:cubicBezTo>
                      <a:pt x="15" y="10"/>
                      <a:pt x="15" y="10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6" y="6"/>
                      <a:pt x="16" y="4"/>
                    </a:cubicBezTo>
                    <a:cubicBezTo>
                      <a:pt x="14" y="10"/>
                      <a:pt x="17" y="2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8"/>
                      <a:pt x="14" y="8"/>
                      <a:pt x="14" y="9"/>
                    </a:cubicBezTo>
                    <a:cubicBezTo>
                      <a:pt x="15" y="5"/>
                      <a:pt x="15" y="5"/>
                      <a:pt x="15" y="3"/>
                    </a:cubicBezTo>
                    <a:cubicBezTo>
                      <a:pt x="14" y="5"/>
                      <a:pt x="13" y="10"/>
                      <a:pt x="13" y="10"/>
                    </a:cubicBezTo>
                    <a:cubicBezTo>
                      <a:pt x="14" y="5"/>
                      <a:pt x="13" y="7"/>
                      <a:pt x="14" y="3"/>
                    </a:cubicBezTo>
                    <a:cubicBezTo>
                      <a:pt x="13" y="8"/>
                      <a:pt x="13" y="5"/>
                      <a:pt x="12" y="8"/>
                    </a:cubicBezTo>
                    <a:cubicBezTo>
                      <a:pt x="12" y="9"/>
                      <a:pt x="12" y="8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7"/>
                      <a:pt x="13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3" y="1"/>
                      <a:pt x="11" y="10"/>
                      <a:pt x="12" y="5"/>
                    </a:cubicBezTo>
                    <a:cubicBezTo>
                      <a:pt x="11" y="8"/>
                      <a:pt x="11" y="8"/>
                      <a:pt x="9" y="14"/>
                    </a:cubicBezTo>
                    <a:cubicBezTo>
                      <a:pt x="10" y="12"/>
                      <a:pt x="11" y="7"/>
                      <a:pt x="10" y="8"/>
                    </a:cubicBezTo>
                    <a:cubicBezTo>
                      <a:pt x="9" y="13"/>
                      <a:pt x="11" y="6"/>
                      <a:pt x="10" y="9"/>
                    </a:cubicBezTo>
                    <a:cubicBezTo>
                      <a:pt x="11" y="4"/>
                      <a:pt x="10" y="8"/>
                      <a:pt x="11" y="3"/>
                    </a:cubicBezTo>
                    <a:cubicBezTo>
                      <a:pt x="12" y="1"/>
                      <a:pt x="10" y="7"/>
                      <a:pt x="10" y="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9" y="8"/>
                      <a:pt x="10" y="4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2"/>
                      <a:pt x="7" y="9"/>
                      <a:pt x="6" y="14"/>
                    </a:cubicBezTo>
                    <a:cubicBezTo>
                      <a:pt x="6" y="14"/>
                      <a:pt x="6" y="13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7" y="5"/>
                      <a:pt x="6" y="10"/>
                    </a:cubicBezTo>
                    <a:cubicBezTo>
                      <a:pt x="5" y="12"/>
                      <a:pt x="6" y="7"/>
                      <a:pt x="6" y="6"/>
                    </a:cubicBezTo>
                    <a:cubicBezTo>
                      <a:pt x="5" y="13"/>
                      <a:pt x="7" y="0"/>
                      <a:pt x="4" y="12"/>
                    </a:cubicBezTo>
                    <a:cubicBezTo>
                      <a:pt x="4" y="12"/>
                      <a:pt x="4" y="14"/>
                      <a:pt x="4" y="14"/>
                    </a:cubicBezTo>
                    <a:cubicBezTo>
                      <a:pt x="4" y="15"/>
                      <a:pt x="4" y="17"/>
                      <a:pt x="3" y="18"/>
                    </a:cubicBezTo>
                    <a:cubicBezTo>
                      <a:pt x="3" y="18"/>
                      <a:pt x="4" y="14"/>
                      <a:pt x="3" y="1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0"/>
                      <a:pt x="2" y="18"/>
                      <a:pt x="3" y="7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3" name="Freeform 2166"/>
              <p:cNvSpPr>
                <a:spLocks/>
              </p:cNvSpPr>
              <p:nvPr/>
            </p:nvSpPr>
            <p:spPr bwMode="auto">
              <a:xfrm>
                <a:off x="2961" y="3134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4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67"/>
              <p:cNvSpPr>
                <a:spLocks/>
              </p:cNvSpPr>
              <p:nvPr/>
            </p:nvSpPr>
            <p:spPr bwMode="auto">
              <a:xfrm>
                <a:off x="2961" y="313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68"/>
              <p:cNvSpPr>
                <a:spLocks/>
              </p:cNvSpPr>
              <p:nvPr/>
            </p:nvSpPr>
            <p:spPr bwMode="auto">
              <a:xfrm>
                <a:off x="2957" y="3137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Rectangle 2169"/>
              <p:cNvSpPr>
                <a:spLocks noChangeArrowheads="1"/>
              </p:cNvSpPr>
              <p:nvPr/>
            </p:nvSpPr>
            <p:spPr bwMode="auto">
              <a:xfrm>
                <a:off x="2957" y="3141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Freeform 2170"/>
              <p:cNvSpPr>
                <a:spLocks/>
              </p:cNvSpPr>
              <p:nvPr/>
            </p:nvSpPr>
            <p:spPr bwMode="auto">
              <a:xfrm>
                <a:off x="2949" y="3135"/>
                <a:ext cx="8" cy="24"/>
              </a:xfrm>
              <a:custGeom>
                <a:avLst/>
                <a:gdLst>
                  <a:gd name="T0" fmla="*/ 2 w 9"/>
                  <a:gd name="T1" fmla="*/ 11 h 26"/>
                  <a:gd name="T2" fmla="*/ 1 w 9"/>
                  <a:gd name="T3" fmla="*/ 16 h 26"/>
                  <a:gd name="T4" fmla="*/ 1 w 9"/>
                  <a:gd name="T5" fmla="*/ 12 h 26"/>
                  <a:gd name="T6" fmla="*/ 0 w 9"/>
                  <a:gd name="T7" fmla="*/ 20 h 26"/>
                  <a:gd name="T8" fmla="*/ 3 w 9"/>
                  <a:gd name="T9" fmla="*/ 15 h 26"/>
                  <a:gd name="T10" fmla="*/ 3 w 9"/>
                  <a:gd name="T11" fmla="*/ 19 h 26"/>
                  <a:gd name="T12" fmla="*/ 5 w 9"/>
                  <a:gd name="T13" fmla="*/ 13 h 26"/>
                  <a:gd name="T14" fmla="*/ 4 w 9"/>
                  <a:gd name="T15" fmla="*/ 20 h 26"/>
                  <a:gd name="T16" fmla="*/ 5 w 9"/>
                  <a:gd name="T17" fmla="*/ 17 h 26"/>
                  <a:gd name="T18" fmla="*/ 5 w 9"/>
                  <a:gd name="T19" fmla="*/ 15 h 26"/>
                  <a:gd name="T20" fmla="*/ 5 w 9"/>
                  <a:gd name="T21" fmla="*/ 16 h 26"/>
                  <a:gd name="T22" fmla="*/ 5 w 9"/>
                  <a:gd name="T23" fmla="*/ 15 h 26"/>
                  <a:gd name="T24" fmla="*/ 6 w 9"/>
                  <a:gd name="T25" fmla="*/ 14 h 26"/>
                  <a:gd name="T26" fmla="*/ 6 w 9"/>
                  <a:gd name="T27" fmla="*/ 16 h 26"/>
                  <a:gd name="T28" fmla="*/ 6 w 9"/>
                  <a:gd name="T29" fmla="*/ 14 h 26"/>
                  <a:gd name="T30" fmla="*/ 6 w 9"/>
                  <a:gd name="T31" fmla="*/ 17 h 26"/>
                  <a:gd name="T32" fmla="*/ 8 w 9"/>
                  <a:gd name="T33" fmla="*/ 12 h 26"/>
                  <a:gd name="T34" fmla="*/ 8 w 9"/>
                  <a:gd name="T35" fmla="*/ 8 h 26"/>
                  <a:gd name="T36" fmla="*/ 7 w 9"/>
                  <a:gd name="T37" fmla="*/ 11 h 26"/>
                  <a:gd name="T38" fmla="*/ 7 w 9"/>
                  <a:gd name="T39" fmla="*/ 11 h 26"/>
                  <a:gd name="T40" fmla="*/ 6 w 9"/>
                  <a:gd name="T41" fmla="*/ 13 h 26"/>
                  <a:gd name="T42" fmla="*/ 7 w 9"/>
                  <a:gd name="T43" fmla="*/ 7 h 26"/>
                  <a:gd name="T44" fmla="*/ 7 w 9"/>
                  <a:gd name="T45" fmla="*/ 3 h 26"/>
                  <a:gd name="T46" fmla="*/ 7 w 9"/>
                  <a:gd name="T47" fmla="*/ 3 h 26"/>
                  <a:gd name="T48" fmla="*/ 7 w 9"/>
                  <a:gd name="T49" fmla="*/ 5 h 26"/>
                  <a:gd name="T50" fmla="*/ 7 w 9"/>
                  <a:gd name="T51" fmla="*/ 7 h 26"/>
                  <a:gd name="T52" fmla="*/ 5 w 9"/>
                  <a:gd name="T53" fmla="*/ 14 h 26"/>
                  <a:gd name="T54" fmla="*/ 5 w 9"/>
                  <a:gd name="T55" fmla="*/ 14 h 26"/>
                  <a:gd name="T56" fmla="*/ 6 w 9"/>
                  <a:gd name="T57" fmla="*/ 9 h 26"/>
                  <a:gd name="T58" fmla="*/ 5 w 9"/>
                  <a:gd name="T59" fmla="*/ 11 h 26"/>
                  <a:gd name="T60" fmla="*/ 6 w 9"/>
                  <a:gd name="T61" fmla="*/ 5 h 26"/>
                  <a:gd name="T62" fmla="*/ 5 w 9"/>
                  <a:gd name="T63" fmla="*/ 11 h 26"/>
                  <a:gd name="T64" fmla="*/ 4 w 9"/>
                  <a:gd name="T65" fmla="*/ 11 h 26"/>
                  <a:gd name="T66" fmla="*/ 5 w 9"/>
                  <a:gd name="T67" fmla="*/ 8 h 26"/>
                  <a:gd name="T68" fmla="*/ 4 w 9"/>
                  <a:gd name="T69" fmla="*/ 12 h 26"/>
                  <a:gd name="T70" fmla="*/ 3 w 9"/>
                  <a:gd name="T71" fmla="*/ 10 h 26"/>
                  <a:gd name="T72" fmla="*/ 3 w 9"/>
                  <a:gd name="T73" fmla="*/ 12 h 26"/>
                  <a:gd name="T74" fmla="*/ 2 w 9"/>
                  <a:gd name="T75" fmla="*/ 12 h 26"/>
                  <a:gd name="T76" fmla="*/ 2 w 9"/>
                  <a:gd name="T77" fmla="*/ 12 h 26"/>
                  <a:gd name="T78" fmla="*/ 1 w 9"/>
                  <a:gd name="T79" fmla="*/ 18 h 26"/>
                  <a:gd name="T80" fmla="*/ 2 w 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6">
                    <a:moveTo>
                      <a:pt x="2" y="11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2" y="26"/>
                      <a:pt x="5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6" y="11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6" y="13"/>
                      <a:pt x="6" y="14"/>
                    </a:cubicBezTo>
                    <a:cubicBezTo>
                      <a:pt x="6" y="16"/>
                      <a:pt x="6" y="15"/>
                      <a:pt x="6" y="16"/>
                    </a:cubicBezTo>
                    <a:cubicBezTo>
                      <a:pt x="5" y="18"/>
                      <a:pt x="6" y="13"/>
                      <a:pt x="6" y="14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7" y="15"/>
                      <a:pt x="6" y="21"/>
                      <a:pt x="8" y="12"/>
                    </a:cubicBezTo>
                    <a:cubicBezTo>
                      <a:pt x="8" y="10"/>
                      <a:pt x="8" y="9"/>
                      <a:pt x="8" y="8"/>
                    </a:cubicBezTo>
                    <a:cubicBezTo>
                      <a:pt x="9" y="5"/>
                      <a:pt x="8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3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6" y="10"/>
                      <a:pt x="6" y="11"/>
                      <a:pt x="6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8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5" y="8"/>
                    </a:cubicBezTo>
                    <a:cubicBezTo>
                      <a:pt x="5" y="7"/>
                      <a:pt x="4" y="9"/>
                      <a:pt x="4" y="12"/>
                    </a:cubicBezTo>
                    <a:cubicBezTo>
                      <a:pt x="3" y="14"/>
                      <a:pt x="3" y="12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1" y="19"/>
                      <a:pt x="1" y="18"/>
                    </a:cubicBezTo>
                    <a:cubicBezTo>
                      <a:pt x="1" y="14"/>
                      <a:pt x="1" y="15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Freeform 2171"/>
              <p:cNvSpPr>
                <a:spLocks/>
              </p:cNvSpPr>
              <p:nvPr/>
            </p:nvSpPr>
            <p:spPr bwMode="auto">
              <a:xfrm>
                <a:off x="2948" y="3147"/>
                <a:ext cx="1" cy="7"/>
              </a:xfrm>
              <a:custGeom>
                <a:avLst/>
                <a:gdLst>
                  <a:gd name="T0" fmla="*/ 1 w 1"/>
                  <a:gd name="T1" fmla="*/ 5 h 8"/>
                  <a:gd name="T2" fmla="*/ 1 w 1"/>
                  <a:gd name="T3" fmla="*/ 1 h 8"/>
                  <a:gd name="T4" fmla="*/ 0 w 1"/>
                  <a:gd name="T5" fmla="*/ 8 h 8"/>
                  <a:gd name="T6" fmla="*/ 1 w 1"/>
                  <a:gd name="T7" fmla="*/ 6 h 8"/>
                  <a:gd name="T8" fmla="*/ 1 w 1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8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5"/>
                      <a:pt x="0" y="8"/>
                    </a:cubicBezTo>
                    <a:cubicBezTo>
                      <a:pt x="1" y="7"/>
                      <a:pt x="0" y="8"/>
                      <a:pt x="1" y="6"/>
                    </a:cubicBezTo>
                    <a:cubicBezTo>
                      <a:pt x="1" y="6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72"/>
              <p:cNvSpPr>
                <a:spLocks/>
              </p:cNvSpPr>
              <p:nvPr/>
            </p:nvSpPr>
            <p:spPr bwMode="auto">
              <a:xfrm>
                <a:off x="2947" y="3143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3 h 19"/>
                  <a:gd name="T4" fmla="*/ 1 w 2"/>
                  <a:gd name="T5" fmla="*/ 14 h 19"/>
                  <a:gd name="T6" fmla="*/ 2 w 2"/>
                  <a:gd name="T7" fmla="*/ 8 h 19"/>
                  <a:gd name="T8" fmla="*/ 1 w 2"/>
                  <a:gd name="T9" fmla="*/ 12 h 19"/>
                  <a:gd name="T10" fmla="*/ 2 w 2"/>
                  <a:gd name="T11" fmla="*/ 7 h 19"/>
                  <a:gd name="T12" fmla="*/ 2 w 2"/>
                  <a:gd name="T13" fmla="*/ 9 h 19"/>
                  <a:gd name="T14" fmla="*/ 2 w 2"/>
                  <a:gd name="T15" fmla="*/ 7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5 h 19"/>
                  <a:gd name="T24" fmla="*/ 1 w 2"/>
                  <a:gd name="T25" fmla="*/ 3 h 19"/>
                  <a:gd name="T26" fmla="*/ 1 w 2"/>
                  <a:gd name="T27" fmla="*/ 4 h 19"/>
                  <a:gd name="T28" fmla="*/ 1 w 2"/>
                  <a:gd name="T29" fmla="*/ 9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3"/>
                      <a:pt x="1" y="13"/>
                      <a:pt x="1" y="13"/>
                    </a:cubicBezTo>
                    <a:cubicBezTo>
                      <a:pt x="1" y="12"/>
                      <a:pt x="1" y="11"/>
                      <a:pt x="1" y="14"/>
                    </a:cubicBezTo>
                    <a:cubicBezTo>
                      <a:pt x="1" y="15"/>
                      <a:pt x="1" y="9"/>
                      <a:pt x="2" y="8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9"/>
                      <a:pt x="1" y="14"/>
                      <a:pt x="2" y="7"/>
                    </a:cubicBezTo>
                    <a:cubicBezTo>
                      <a:pt x="2" y="6"/>
                      <a:pt x="2" y="10"/>
                      <a:pt x="2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3"/>
                    </a:cubicBezTo>
                    <a:cubicBezTo>
                      <a:pt x="1" y="3"/>
                      <a:pt x="1" y="6"/>
                      <a:pt x="1" y="4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7"/>
                      <a:pt x="0" y="10"/>
                      <a:pt x="0" y="5"/>
                    </a:cubicBezTo>
                    <a:cubicBezTo>
                      <a:pt x="0" y="9"/>
                      <a:pt x="0" y="13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1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Rectangle 2173"/>
              <p:cNvSpPr>
                <a:spLocks noChangeArrowheads="1"/>
              </p:cNvSpPr>
              <p:nvPr/>
            </p:nvSpPr>
            <p:spPr bwMode="auto">
              <a:xfrm>
                <a:off x="2948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74"/>
              <p:cNvSpPr>
                <a:spLocks/>
              </p:cNvSpPr>
              <p:nvPr/>
            </p:nvSpPr>
            <p:spPr bwMode="auto">
              <a:xfrm>
                <a:off x="3023" y="3150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Freeform 2175"/>
              <p:cNvSpPr>
                <a:spLocks/>
              </p:cNvSpPr>
              <p:nvPr/>
            </p:nvSpPr>
            <p:spPr bwMode="auto">
              <a:xfrm>
                <a:off x="3021" y="3150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1 w 4"/>
                  <a:gd name="T3" fmla="*/ 14 h 15"/>
                  <a:gd name="T4" fmla="*/ 4 w 4"/>
                  <a:gd name="T5" fmla="*/ 0 h 15"/>
                  <a:gd name="T6" fmla="*/ 1 w 4"/>
                  <a:gd name="T7" fmla="*/ 8 h 15"/>
                  <a:gd name="T8" fmla="*/ 3 w 4"/>
                  <a:gd name="T9" fmla="*/ 6 h 15"/>
                  <a:gd name="T10" fmla="*/ 1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3" y="4"/>
                      <a:pt x="3" y="7"/>
                      <a:pt x="4" y="0"/>
                    </a:cubicBezTo>
                    <a:cubicBezTo>
                      <a:pt x="4" y="1"/>
                      <a:pt x="2" y="5"/>
                      <a:pt x="1" y="8"/>
                    </a:cubicBezTo>
                    <a:cubicBezTo>
                      <a:pt x="2" y="8"/>
                      <a:pt x="3" y="4"/>
                      <a:pt x="3" y="6"/>
                    </a:cubicBezTo>
                    <a:cubicBezTo>
                      <a:pt x="2" y="8"/>
                      <a:pt x="2" y="8"/>
                      <a:pt x="1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Freeform 2176"/>
              <p:cNvSpPr>
                <a:spLocks/>
              </p:cNvSpPr>
              <p:nvPr/>
            </p:nvSpPr>
            <p:spPr bwMode="auto">
              <a:xfrm>
                <a:off x="3023" y="3154"/>
                <a:ext cx="0" cy="5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77"/>
              <p:cNvSpPr>
                <a:spLocks/>
              </p:cNvSpPr>
              <p:nvPr/>
            </p:nvSpPr>
            <p:spPr bwMode="auto">
              <a:xfrm>
                <a:off x="3023" y="3151"/>
                <a:ext cx="1" cy="7"/>
              </a:xfrm>
              <a:custGeom>
                <a:avLst/>
                <a:gdLst>
                  <a:gd name="T0" fmla="*/ 1 w 2"/>
                  <a:gd name="T1" fmla="*/ 2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2"/>
                    </a:moveTo>
                    <a:cubicBezTo>
                      <a:pt x="2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Freeform 2178"/>
              <p:cNvSpPr>
                <a:spLocks/>
              </p:cNvSpPr>
              <p:nvPr/>
            </p:nvSpPr>
            <p:spPr bwMode="auto">
              <a:xfrm>
                <a:off x="3024" y="315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79"/>
              <p:cNvSpPr>
                <a:spLocks/>
              </p:cNvSpPr>
              <p:nvPr/>
            </p:nvSpPr>
            <p:spPr bwMode="auto">
              <a:xfrm>
                <a:off x="3023" y="3151"/>
                <a:ext cx="2" cy="10"/>
              </a:xfrm>
              <a:custGeom>
                <a:avLst/>
                <a:gdLst>
                  <a:gd name="T0" fmla="*/ 3 w 3"/>
                  <a:gd name="T1" fmla="*/ 2 h 11"/>
                  <a:gd name="T2" fmla="*/ 2 w 3"/>
                  <a:gd name="T3" fmla="*/ 2 h 11"/>
                  <a:gd name="T4" fmla="*/ 2 w 3"/>
                  <a:gd name="T5" fmla="*/ 3 h 11"/>
                  <a:gd name="T6" fmla="*/ 1 w 3"/>
                  <a:gd name="T7" fmla="*/ 8 h 11"/>
                  <a:gd name="T8" fmla="*/ 0 w 3"/>
                  <a:gd name="T9" fmla="*/ 8 h 11"/>
                  <a:gd name="T10" fmla="*/ 0 w 3"/>
                  <a:gd name="T11" fmla="*/ 11 h 11"/>
                  <a:gd name="T12" fmla="*/ 3 w 3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1">
                    <a:moveTo>
                      <a:pt x="3" y="2"/>
                    </a:move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0" y="9"/>
                      <a:pt x="1" y="8"/>
                    </a:cubicBezTo>
                    <a:cubicBezTo>
                      <a:pt x="0" y="9"/>
                      <a:pt x="1" y="5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2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80"/>
              <p:cNvSpPr>
                <a:spLocks/>
              </p:cNvSpPr>
              <p:nvPr/>
            </p:nvSpPr>
            <p:spPr bwMode="auto">
              <a:xfrm>
                <a:off x="3024" y="3154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81"/>
              <p:cNvSpPr>
                <a:spLocks/>
              </p:cNvSpPr>
              <p:nvPr/>
            </p:nvSpPr>
            <p:spPr bwMode="auto">
              <a:xfrm>
                <a:off x="3023" y="315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1" y="1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82"/>
              <p:cNvSpPr>
                <a:spLocks/>
              </p:cNvSpPr>
              <p:nvPr/>
            </p:nvSpPr>
            <p:spPr bwMode="auto">
              <a:xfrm>
                <a:off x="3023" y="3152"/>
                <a:ext cx="2" cy="12"/>
              </a:xfrm>
              <a:custGeom>
                <a:avLst/>
                <a:gdLst>
                  <a:gd name="T0" fmla="*/ 3 w 3"/>
                  <a:gd name="T1" fmla="*/ 1 h 13"/>
                  <a:gd name="T2" fmla="*/ 2 w 3"/>
                  <a:gd name="T3" fmla="*/ 5 h 13"/>
                  <a:gd name="T4" fmla="*/ 0 w 3"/>
                  <a:gd name="T5" fmla="*/ 13 h 13"/>
                  <a:gd name="T6" fmla="*/ 1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2" y="7"/>
                      <a:pt x="3" y="0"/>
                      <a:pt x="2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3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83"/>
              <p:cNvSpPr>
                <a:spLocks/>
              </p:cNvSpPr>
              <p:nvPr/>
            </p:nvSpPr>
            <p:spPr bwMode="auto">
              <a:xfrm>
                <a:off x="3022" y="31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84"/>
              <p:cNvSpPr>
                <a:spLocks/>
              </p:cNvSpPr>
              <p:nvPr/>
            </p:nvSpPr>
            <p:spPr bwMode="auto">
              <a:xfrm>
                <a:off x="3022" y="3157"/>
                <a:ext cx="4" cy="14"/>
              </a:xfrm>
              <a:custGeom>
                <a:avLst/>
                <a:gdLst>
                  <a:gd name="T0" fmla="*/ 5 w 5"/>
                  <a:gd name="T1" fmla="*/ 2 h 16"/>
                  <a:gd name="T2" fmla="*/ 2 w 5"/>
                  <a:gd name="T3" fmla="*/ 8 h 16"/>
                  <a:gd name="T4" fmla="*/ 4 w 5"/>
                  <a:gd name="T5" fmla="*/ 3 h 16"/>
                  <a:gd name="T6" fmla="*/ 3 w 5"/>
                  <a:gd name="T7" fmla="*/ 6 h 16"/>
                  <a:gd name="T8" fmla="*/ 4 w 5"/>
                  <a:gd name="T9" fmla="*/ 0 h 16"/>
                  <a:gd name="T10" fmla="*/ 2 w 5"/>
                  <a:gd name="T11" fmla="*/ 5 h 16"/>
                  <a:gd name="T12" fmla="*/ 3 w 5"/>
                  <a:gd name="T13" fmla="*/ 1 h 16"/>
                  <a:gd name="T14" fmla="*/ 2 w 5"/>
                  <a:gd name="T15" fmla="*/ 8 h 16"/>
                  <a:gd name="T16" fmla="*/ 2 w 5"/>
                  <a:gd name="T17" fmla="*/ 7 h 16"/>
                  <a:gd name="T18" fmla="*/ 1 w 5"/>
                  <a:gd name="T19" fmla="*/ 11 h 16"/>
                  <a:gd name="T20" fmla="*/ 0 w 5"/>
                  <a:gd name="T21" fmla="*/ 15 h 16"/>
                  <a:gd name="T22" fmla="*/ 5 w 5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6">
                    <a:moveTo>
                      <a:pt x="5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4" y="3"/>
                    </a:cubicBezTo>
                    <a:cubicBezTo>
                      <a:pt x="4" y="2"/>
                      <a:pt x="3" y="6"/>
                      <a:pt x="3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4" y="5"/>
                      <a:pt x="5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85"/>
              <p:cNvSpPr>
                <a:spLocks/>
              </p:cNvSpPr>
              <p:nvPr/>
            </p:nvSpPr>
            <p:spPr bwMode="auto">
              <a:xfrm>
                <a:off x="3023" y="3164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1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86"/>
              <p:cNvSpPr>
                <a:spLocks/>
              </p:cNvSpPr>
              <p:nvPr/>
            </p:nvSpPr>
            <p:spPr bwMode="auto">
              <a:xfrm>
                <a:off x="3023" y="3157"/>
                <a:ext cx="4" cy="15"/>
              </a:xfrm>
              <a:custGeom>
                <a:avLst/>
                <a:gdLst>
                  <a:gd name="T0" fmla="*/ 5 w 5"/>
                  <a:gd name="T1" fmla="*/ 0 h 17"/>
                  <a:gd name="T2" fmla="*/ 3 w 5"/>
                  <a:gd name="T3" fmla="*/ 4 h 17"/>
                  <a:gd name="T4" fmla="*/ 4 w 5"/>
                  <a:gd name="T5" fmla="*/ 1 h 17"/>
                  <a:gd name="T6" fmla="*/ 2 w 5"/>
                  <a:gd name="T7" fmla="*/ 7 h 17"/>
                  <a:gd name="T8" fmla="*/ 4 w 5"/>
                  <a:gd name="T9" fmla="*/ 4 h 17"/>
                  <a:gd name="T10" fmla="*/ 2 w 5"/>
                  <a:gd name="T11" fmla="*/ 12 h 17"/>
                  <a:gd name="T12" fmla="*/ 2 w 5"/>
                  <a:gd name="T13" fmla="*/ 10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5 w 5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5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4" y="1"/>
                    </a:cubicBezTo>
                    <a:cubicBezTo>
                      <a:pt x="4" y="3"/>
                      <a:pt x="3" y="5"/>
                      <a:pt x="2" y="7"/>
                    </a:cubicBezTo>
                    <a:cubicBezTo>
                      <a:pt x="1" y="12"/>
                      <a:pt x="3" y="5"/>
                      <a:pt x="4" y="4"/>
                    </a:cubicBezTo>
                    <a:cubicBezTo>
                      <a:pt x="3" y="7"/>
                      <a:pt x="3" y="7"/>
                      <a:pt x="2" y="12"/>
                    </a:cubicBezTo>
                    <a:cubicBezTo>
                      <a:pt x="2" y="12"/>
                      <a:pt x="2" y="11"/>
                      <a:pt x="2" y="10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87"/>
              <p:cNvSpPr>
                <a:spLocks/>
              </p:cNvSpPr>
              <p:nvPr/>
            </p:nvSpPr>
            <p:spPr bwMode="auto">
              <a:xfrm>
                <a:off x="3026" y="3156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88"/>
              <p:cNvSpPr>
                <a:spLocks/>
              </p:cNvSpPr>
              <p:nvPr/>
            </p:nvSpPr>
            <p:spPr bwMode="auto">
              <a:xfrm>
                <a:off x="3025" y="31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89"/>
              <p:cNvSpPr>
                <a:spLocks/>
              </p:cNvSpPr>
              <p:nvPr/>
            </p:nvSpPr>
            <p:spPr bwMode="auto">
              <a:xfrm>
                <a:off x="3027" y="3157"/>
                <a:ext cx="0" cy="3"/>
              </a:xfrm>
              <a:custGeom>
                <a:avLst/>
                <a:gdLst>
                  <a:gd name="T0" fmla="*/ 2 h 3"/>
                  <a:gd name="T1" fmla="*/ 3 h 3"/>
                  <a:gd name="T2" fmla="*/ 0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90"/>
              <p:cNvSpPr>
                <a:spLocks/>
              </p:cNvSpPr>
              <p:nvPr/>
            </p:nvSpPr>
            <p:spPr bwMode="auto">
              <a:xfrm>
                <a:off x="3024" y="3154"/>
                <a:ext cx="11" cy="17"/>
              </a:xfrm>
              <a:custGeom>
                <a:avLst/>
                <a:gdLst>
                  <a:gd name="T0" fmla="*/ 8 w 12"/>
                  <a:gd name="T1" fmla="*/ 16 h 19"/>
                  <a:gd name="T2" fmla="*/ 9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1 w 12"/>
                  <a:gd name="T9" fmla="*/ 5 h 19"/>
                  <a:gd name="T10" fmla="*/ 11 w 12"/>
                  <a:gd name="T11" fmla="*/ 1 h 19"/>
                  <a:gd name="T12" fmla="*/ 10 w 12"/>
                  <a:gd name="T13" fmla="*/ 3 h 19"/>
                  <a:gd name="T14" fmla="*/ 8 w 12"/>
                  <a:gd name="T15" fmla="*/ 5 h 19"/>
                  <a:gd name="T16" fmla="*/ 6 w 12"/>
                  <a:gd name="T17" fmla="*/ 3 h 19"/>
                  <a:gd name="T18" fmla="*/ 4 w 12"/>
                  <a:gd name="T19" fmla="*/ 9 h 19"/>
                  <a:gd name="T20" fmla="*/ 5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5 w 12"/>
                  <a:gd name="T37" fmla="*/ 7 h 19"/>
                  <a:gd name="T38" fmla="*/ 4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7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7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9" y="14"/>
                      <a:pt x="9" y="13"/>
                      <a:pt x="9" y="13"/>
                    </a:cubicBezTo>
                    <a:cubicBezTo>
                      <a:pt x="10" y="10"/>
                      <a:pt x="10" y="11"/>
                      <a:pt x="10" y="9"/>
                    </a:cubicBezTo>
                    <a:cubicBezTo>
                      <a:pt x="11" y="7"/>
                      <a:pt x="11" y="5"/>
                      <a:pt x="12" y="2"/>
                    </a:cubicBezTo>
                    <a:cubicBezTo>
                      <a:pt x="12" y="2"/>
                      <a:pt x="11" y="6"/>
                      <a:pt x="11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3"/>
                      <a:pt x="9" y="6"/>
                      <a:pt x="10" y="3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6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6"/>
                      <a:pt x="4" y="9"/>
                      <a:pt x="5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3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2" y="11"/>
                      <a:pt x="0" y="16"/>
                    </a:cubicBezTo>
                    <a:cubicBezTo>
                      <a:pt x="0" y="18"/>
                      <a:pt x="3" y="9"/>
                      <a:pt x="5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13"/>
                      <a:pt x="6" y="12"/>
                    </a:cubicBezTo>
                    <a:cubicBezTo>
                      <a:pt x="7" y="9"/>
                      <a:pt x="7" y="8"/>
                      <a:pt x="8" y="5"/>
                    </a:cubicBezTo>
                    <a:cubicBezTo>
                      <a:pt x="7" y="9"/>
                      <a:pt x="7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8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6"/>
                      <a:pt x="9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10"/>
                      <a:pt x="9" y="9"/>
                    </a:cubicBezTo>
                    <a:cubicBezTo>
                      <a:pt x="8" y="14"/>
                      <a:pt x="8" y="13"/>
                      <a:pt x="7" y="16"/>
                    </a:cubicBezTo>
                    <a:cubicBezTo>
                      <a:pt x="7" y="17"/>
                      <a:pt x="7" y="17"/>
                      <a:pt x="7" y="19"/>
                    </a:cubicBezTo>
                    <a:cubicBezTo>
                      <a:pt x="7" y="16"/>
                      <a:pt x="9" y="13"/>
                      <a:pt x="9" y="10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91"/>
              <p:cNvSpPr>
                <a:spLocks/>
              </p:cNvSpPr>
              <p:nvPr/>
            </p:nvSpPr>
            <p:spPr bwMode="auto">
              <a:xfrm>
                <a:off x="3030" y="317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92"/>
              <p:cNvSpPr>
                <a:spLocks/>
              </p:cNvSpPr>
              <p:nvPr/>
            </p:nvSpPr>
            <p:spPr bwMode="auto">
              <a:xfrm>
                <a:off x="3032" y="3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93"/>
              <p:cNvSpPr>
                <a:spLocks/>
              </p:cNvSpPr>
              <p:nvPr/>
            </p:nvSpPr>
            <p:spPr bwMode="auto">
              <a:xfrm>
                <a:off x="3033" y="3157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94"/>
              <p:cNvSpPr>
                <a:spLocks/>
              </p:cNvSpPr>
              <p:nvPr/>
            </p:nvSpPr>
            <p:spPr bwMode="auto">
              <a:xfrm>
                <a:off x="3029" y="316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95"/>
              <p:cNvSpPr>
                <a:spLocks/>
              </p:cNvSpPr>
              <p:nvPr/>
            </p:nvSpPr>
            <p:spPr bwMode="auto">
              <a:xfrm>
                <a:off x="3028" y="3168"/>
                <a:ext cx="0" cy="2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96"/>
              <p:cNvSpPr>
                <a:spLocks/>
              </p:cNvSpPr>
              <p:nvPr/>
            </p:nvSpPr>
            <p:spPr bwMode="auto">
              <a:xfrm>
                <a:off x="3031" y="317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97"/>
              <p:cNvSpPr>
                <a:spLocks/>
              </p:cNvSpPr>
              <p:nvPr/>
            </p:nvSpPr>
            <p:spPr bwMode="auto">
              <a:xfrm>
                <a:off x="3033" y="3152"/>
                <a:ext cx="7" cy="20"/>
              </a:xfrm>
              <a:custGeom>
                <a:avLst/>
                <a:gdLst>
                  <a:gd name="T0" fmla="*/ 7 w 8"/>
                  <a:gd name="T1" fmla="*/ 4 h 22"/>
                  <a:gd name="T2" fmla="*/ 7 w 8"/>
                  <a:gd name="T3" fmla="*/ 1 h 22"/>
                  <a:gd name="T4" fmla="*/ 4 w 8"/>
                  <a:gd name="T5" fmla="*/ 11 h 22"/>
                  <a:gd name="T6" fmla="*/ 7 w 8"/>
                  <a:gd name="T7" fmla="*/ 2 h 22"/>
                  <a:gd name="T8" fmla="*/ 3 w 8"/>
                  <a:gd name="T9" fmla="*/ 8 h 22"/>
                  <a:gd name="T10" fmla="*/ 4 w 8"/>
                  <a:gd name="T11" fmla="*/ 5 h 22"/>
                  <a:gd name="T12" fmla="*/ 1 w 8"/>
                  <a:gd name="T13" fmla="*/ 14 h 22"/>
                  <a:gd name="T14" fmla="*/ 4 w 8"/>
                  <a:gd name="T15" fmla="*/ 3 h 22"/>
                  <a:gd name="T16" fmla="*/ 4 w 8"/>
                  <a:gd name="T17" fmla="*/ 3 h 22"/>
                  <a:gd name="T18" fmla="*/ 3 w 8"/>
                  <a:gd name="T19" fmla="*/ 6 h 22"/>
                  <a:gd name="T20" fmla="*/ 1 w 8"/>
                  <a:gd name="T21" fmla="*/ 12 h 22"/>
                  <a:gd name="T22" fmla="*/ 0 w 8"/>
                  <a:gd name="T23" fmla="*/ 17 h 22"/>
                  <a:gd name="T24" fmla="*/ 1 w 8"/>
                  <a:gd name="T25" fmla="*/ 13 h 22"/>
                  <a:gd name="T26" fmla="*/ 0 w 8"/>
                  <a:gd name="T27" fmla="*/ 17 h 22"/>
                  <a:gd name="T28" fmla="*/ 1 w 8"/>
                  <a:gd name="T29" fmla="*/ 15 h 22"/>
                  <a:gd name="T30" fmla="*/ 0 w 8"/>
                  <a:gd name="T31" fmla="*/ 18 h 22"/>
                  <a:gd name="T32" fmla="*/ 2 w 8"/>
                  <a:gd name="T33" fmla="*/ 15 h 22"/>
                  <a:gd name="T34" fmla="*/ 1 w 8"/>
                  <a:gd name="T35" fmla="*/ 16 h 22"/>
                  <a:gd name="T36" fmla="*/ 3 w 8"/>
                  <a:gd name="T37" fmla="*/ 11 h 22"/>
                  <a:gd name="T38" fmla="*/ 2 w 8"/>
                  <a:gd name="T39" fmla="*/ 16 h 22"/>
                  <a:gd name="T40" fmla="*/ 2 w 8"/>
                  <a:gd name="T41" fmla="*/ 13 h 22"/>
                  <a:gd name="T42" fmla="*/ 2 w 8"/>
                  <a:gd name="T43" fmla="*/ 18 h 22"/>
                  <a:gd name="T44" fmla="*/ 3 w 8"/>
                  <a:gd name="T45" fmla="*/ 15 h 22"/>
                  <a:gd name="T46" fmla="*/ 2 w 8"/>
                  <a:gd name="T47" fmla="*/ 18 h 22"/>
                  <a:gd name="T48" fmla="*/ 4 w 8"/>
                  <a:gd name="T49" fmla="*/ 8 h 22"/>
                  <a:gd name="T50" fmla="*/ 3 w 8"/>
                  <a:gd name="T51" fmla="*/ 16 h 22"/>
                  <a:gd name="T52" fmla="*/ 4 w 8"/>
                  <a:gd name="T53" fmla="*/ 15 h 22"/>
                  <a:gd name="T54" fmla="*/ 4 w 8"/>
                  <a:gd name="T55" fmla="*/ 16 h 22"/>
                  <a:gd name="T56" fmla="*/ 5 w 8"/>
                  <a:gd name="T57" fmla="*/ 13 h 22"/>
                  <a:gd name="T58" fmla="*/ 5 w 8"/>
                  <a:gd name="T59" fmla="*/ 12 h 22"/>
                  <a:gd name="T60" fmla="*/ 6 w 8"/>
                  <a:gd name="T61" fmla="*/ 9 h 22"/>
                  <a:gd name="T62" fmla="*/ 5 w 8"/>
                  <a:gd name="T63" fmla="*/ 11 h 22"/>
                  <a:gd name="T64" fmla="*/ 7 w 8"/>
                  <a:gd name="T65" fmla="*/ 5 h 22"/>
                  <a:gd name="T66" fmla="*/ 6 w 8"/>
                  <a:gd name="T67" fmla="*/ 9 h 22"/>
                  <a:gd name="T68" fmla="*/ 7 w 8"/>
                  <a:gd name="T69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22">
                    <a:moveTo>
                      <a:pt x="7" y="4"/>
                    </a:moveTo>
                    <a:cubicBezTo>
                      <a:pt x="8" y="0"/>
                      <a:pt x="7" y="2"/>
                      <a:pt x="7" y="1"/>
                    </a:cubicBezTo>
                    <a:cubicBezTo>
                      <a:pt x="6" y="3"/>
                      <a:pt x="5" y="11"/>
                      <a:pt x="4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1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17"/>
                      <a:pt x="1" y="14"/>
                    </a:cubicBezTo>
                    <a:cubicBezTo>
                      <a:pt x="3" y="9"/>
                      <a:pt x="3" y="9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6"/>
                      <a:pt x="3" y="6"/>
                    </a:cubicBezTo>
                    <a:cubicBezTo>
                      <a:pt x="2" y="8"/>
                      <a:pt x="1" y="12"/>
                      <a:pt x="1" y="12"/>
                    </a:cubicBezTo>
                    <a:cubicBezTo>
                      <a:pt x="1" y="12"/>
                      <a:pt x="0" y="15"/>
                      <a:pt x="0" y="17"/>
                    </a:cubicBezTo>
                    <a:cubicBezTo>
                      <a:pt x="1" y="15"/>
                      <a:pt x="0" y="16"/>
                      <a:pt x="1" y="13"/>
                    </a:cubicBezTo>
                    <a:cubicBezTo>
                      <a:pt x="1" y="16"/>
                      <a:pt x="1" y="14"/>
                      <a:pt x="0" y="17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5"/>
                      <a:pt x="1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0" y="22"/>
                      <a:pt x="2" y="18"/>
                    </a:cubicBezTo>
                    <a:cubicBezTo>
                      <a:pt x="2" y="17"/>
                      <a:pt x="3" y="16"/>
                      <a:pt x="3" y="15"/>
                    </a:cubicBezTo>
                    <a:cubicBezTo>
                      <a:pt x="3" y="13"/>
                      <a:pt x="2" y="17"/>
                      <a:pt x="2" y="18"/>
                    </a:cubicBezTo>
                    <a:cubicBezTo>
                      <a:pt x="3" y="14"/>
                      <a:pt x="4" y="10"/>
                      <a:pt x="4" y="8"/>
                    </a:cubicBezTo>
                    <a:cubicBezTo>
                      <a:pt x="3" y="12"/>
                      <a:pt x="5" y="8"/>
                      <a:pt x="3" y="16"/>
                    </a:cubicBezTo>
                    <a:cubicBezTo>
                      <a:pt x="3" y="17"/>
                      <a:pt x="4" y="13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1"/>
                      <a:pt x="3" y="19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5" y="11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5"/>
                      <a:pt x="6" y="8"/>
                      <a:pt x="6" y="9"/>
                    </a:cubicBezTo>
                    <a:cubicBezTo>
                      <a:pt x="7" y="7"/>
                      <a:pt x="7" y="3"/>
                      <a:pt x="7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98"/>
              <p:cNvSpPr>
                <a:spLocks/>
              </p:cNvSpPr>
              <p:nvPr/>
            </p:nvSpPr>
            <p:spPr bwMode="auto">
              <a:xfrm>
                <a:off x="3033" y="316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99"/>
              <p:cNvSpPr>
                <a:spLocks/>
              </p:cNvSpPr>
              <p:nvPr/>
            </p:nvSpPr>
            <p:spPr bwMode="auto">
              <a:xfrm>
                <a:off x="3035" y="3150"/>
                <a:ext cx="8" cy="25"/>
              </a:xfrm>
              <a:custGeom>
                <a:avLst/>
                <a:gdLst>
                  <a:gd name="T0" fmla="*/ 4 w 9"/>
                  <a:gd name="T1" fmla="*/ 13 h 27"/>
                  <a:gd name="T2" fmla="*/ 3 w 9"/>
                  <a:gd name="T3" fmla="*/ 19 h 27"/>
                  <a:gd name="T4" fmla="*/ 5 w 9"/>
                  <a:gd name="T5" fmla="*/ 9 h 27"/>
                  <a:gd name="T6" fmla="*/ 6 w 9"/>
                  <a:gd name="T7" fmla="*/ 7 h 27"/>
                  <a:gd name="T8" fmla="*/ 4 w 9"/>
                  <a:gd name="T9" fmla="*/ 16 h 27"/>
                  <a:gd name="T10" fmla="*/ 4 w 9"/>
                  <a:gd name="T11" fmla="*/ 17 h 27"/>
                  <a:gd name="T12" fmla="*/ 5 w 9"/>
                  <a:gd name="T13" fmla="*/ 11 h 27"/>
                  <a:gd name="T14" fmla="*/ 6 w 9"/>
                  <a:gd name="T15" fmla="*/ 8 h 27"/>
                  <a:gd name="T16" fmla="*/ 6 w 9"/>
                  <a:gd name="T17" fmla="*/ 10 h 27"/>
                  <a:gd name="T18" fmla="*/ 4 w 9"/>
                  <a:gd name="T19" fmla="*/ 17 h 27"/>
                  <a:gd name="T20" fmla="*/ 9 w 9"/>
                  <a:gd name="T21" fmla="*/ 2 h 27"/>
                  <a:gd name="T22" fmla="*/ 8 w 9"/>
                  <a:gd name="T23" fmla="*/ 2 h 27"/>
                  <a:gd name="T24" fmla="*/ 7 w 9"/>
                  <a:gd name="T25" fmla="*/ 9 h 27"/>
                  <a:gd name="T26" fmla="*/ 7 w 9"/>
                  <a:gd name="T27" fmla="*/ 7 h 27"/>
                  <a:gd name="T28" fmla="*/ 8 w 9"/>
                  <a:gd name="T29" fmla="*/ 4 h 27"/>
                  <a:gd name="T30" fmla="*/ 6 w 9"/>
                  <a:gd name="T31" fmla="*/ 3 h 27"/>
                  <a:gd name="T32" fmla="*/ 6 w 9"/>
                  <a:gd name="T33" fmla="*/ 4 h 27"/>
                  <a:gd name="T34" fmla="*/ 5 w 9"/>
                  <a:gd name="T35" fmla="*/ 8 h 27"/>
                  <a:gd name="T36" fmla="*/ 3 w 9"/>
                  <a:gd name="T37" fmla="*/ 14 h 27"/>
                  <a:gd name="T38" fmla="*/ 4 w 9"/>
                  <a:gd name="T39" fmla="*/ 12 h 27"/>
                  <a:gd name="T40" fmla="*/ 2 w 9"/>
                  <a:gd name="T41" fmla="*/ 19 h 27"/>
                  <a:gd name="T42" fmla="*/ 1 w 9"/>
                  <a:gd name="T43" fmla="*/ 21 h 27"/>
                  <a:gd name="T44" fmla="*/ 1 w 9"/>
                  <a:gd name="T45" fmla="*/ 22 h 27"/>
                  <a:gd name="T46" fmla="*/ 4 w 9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27">
                    <a:moveTo>
                      <a:pt x="4" y="13"/>
                    </a:moveTo>
                    <a:cubicBezTo>
                      <a:pt x="4" y="14"/>
                      <a:pt x="3" y="17"/>
                      <a:pt x="3" y="19"/>
                    </a:cubicBezTo>
                    <a:cubicBezTo>
                      <a:pt x="3" y="16"/>
                      <a:pt x="4" y="13"/>
                      <a:pt x="5" y="9"/>
                    </a:cubicBezTo>
                    <a:cubicBezTo>
                      <a:pt x="5" y="11"/>
                      <a:pt x="6" y="7"/>
                      <a:pt x="6" y="7"/>
                    </a:cubicBezTo>
                    <a:cubicBezTo>
                      <a:pt x="5" y="9"/>
                      <a:pt x="4" y="15"/>
                      <a:pt x="4" y="16"/>
                    </a:cubicBezTo>
                    <a:cubicBezTo>
                      <a:pt x="4" y="14"/>
                      <a:pt x="4" y="17"/>
                      <a:pt x="4" y="17"/>
                    </a:cubicBezTo>
                    <a:cubicBezTo>
                      <a:pt x="4" y="14"/>
                      <a:pt x="4" y="15"/>
                      <a:pt x="5" y="11"/>
                    </a:cubicBezTo>
                    <a:cubicBezTo>
                      <a:pt x="6" y="8"/>
                      <a:pt x="7" y="6"/>
                      <a:pt x="6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4" y="15"/>
                      <a:pt x="5" y="13"/>
                      <a:pt x="4" y="17"/>
                    </a:cubicBezTo>
                    <a:cubicBezTo>
                      <a:pt x="6" y="11"/>
                      <a:pt x="7" y="11"/>
                      <a:pt x="9" y="2"/>
                    </a:cubicBezTo>
                    <a:cubicBezTo>
                      <a:pt x="9" y="0"/>
                      <a:pt x="9" y="2"/>
                      <a:pt x="8" y="2"/>
                    </a:cubicBezTo>
                    <a:cubicBezTo>
                      <a:pt x="8" y="4"/>
                      <a:pt x="7" y="8"/>
                      <a:pt x="7" y="9"/>
                    </a:cubicBezTo>
                    <a:cubicBezTo>
                      <a:pt x="7" y="8"/>
                      <a:pt x="6" y="11"/>
                      <a:pt x="7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6"/>
                      <a:pt x="5" y="8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2"/>
                    </a:cubicBezTo>
                    <a:cubicBezTo>
                      <a:pt x="3" y="15"/>
                      <a:pt x="2" y="17"/>
                      <a:pt x="2" y="19"/>
                    </a:cubicBezTo>
                    <a:cubicBezTo>
                      <a:pt x="1" y="20"/>
                      <a:pt x="2" y="17"/>
                      <a:pt x="1" y="21"/>
                    </a:cubicBezTo>
                    <a:cubicBezTo>
                      <a:pt x="0" y="27"/>
                      <a:pt x="2" y="17"/>
                      <a:pt x="1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200"/>
              <p:cNvSpPr>
                <a:spLocks/>
              </p:cNvSpPr>
              <p:nvPr/>
            </p:nvSpPr>
            <p:spPr bwMode="auto">
              <a:xfrm>
                <a:off x="3037" y="3162"/>
                <a:ext cx="1" cy="4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201"/>
              <p:cNvSpPr>
                <a:spLocks/>
              </p:cNvSpPr>
              <p:nvPr/>
            </p:nvSpPr>
            <p:spPr bwMode="auto">
              <a:xfrm>
                <a:off x="3040" y="3153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202"/>
              <p:cNvSpPr>
                <a:spLocks/>
              </p:cNvSpPr>
              <p:nvPr/>
            </p:nvSpPr>
            <p:spPr bwMode="auto">
              <a:xfrm>
                <a:off x="3039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203"/>
              <p:cNvSpPr>
                <a:spLocks/>
              </p:cNvSpPr>
              <p:nvPr/>
            </p:nvSpPr>
            <p:spPr bwMode="auto">
              <a:xfrm>
                <a:off x="3041" y="3151"/>
                <a:ext cx="3" cy="11"/>
              </a:xfrm>
              <a:custGeom>
                <a:avLst/>
                <a:gdLst>
                  <a:gd name="T0" fmla="*/ 4 w 4"/>
                  <a:gd name="T1" fmla="*/ 0 h 12"/>
                  <a:gd name="T2" fmla="*/ 3 w 4"/>
                  <a:gd name="T3" fmla="*/ 0 h 12"/>
                  <a:gd name="T4" fmla="*/ 0 w 4"/>
                  <a:gd name="T5" fmla="*/ 12 h 12"/>
                  <a:gd name="T6" fmla="*/ 3 w 4"/>
                  <a:gd name="T7" fmla="*/ 4 h 12"/>
                  <a:gd name="T8" fmla="*/ 3 w 4"/>
                  <a:gd name="T9" fmla="*/ 4 h 12"/>
                  <a:gd name="T10" fmla="*/ 4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0"/>
                      <a:pt x="3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2" y="5"/>
                      <a:pt x="3" y="4"/>
                    </a:cubicBezTo>
                    <a:cubicBezTo>
                      <a:pt x="2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204"/>
              <p:cNvSpPr>
                <a:spLocks/>
              </p:cNvSpPr>
              <p:nvPr/>
            </p:nvSpPr>
            <p:spPr bwMode="auto">
              <a:xfrm>
                <a:off x="3040" y="3148"/>
                <a:ext cx="10" cy="25"/>
              </a:xfrm>
              <a:custGeom>
                <a:avLst/>
                <a:gdLst>
                  <a:gd name="T0" fmla="*/ 3 w 11"/>
                  <a:gd name="T1" fmla="*/ 18 h 28"/>
                  <a:gd name="T2" fmla="*/ 3 w 11"/>
                  <a:gd name="T3" fmla="*/ 17 h 28"/>
                  <a:gd name="T4" fmla="*/ 3 w 11"/>
                  <a:gd name="T5" fmla="*/ 19 h 28"/>
                  <a:gd name="T6" fmla="*/ 2 w 11"/>
                  <a:gd name="T7" fmla="*/ 22 h 28"/>
                  <a:gd name="T8" fmla="*/ 3 w 11"/>
                  <a:gd name="T9" fmla="*/ 19 h 28"/>
                  <a:gd name="T10" fmla="*/ 4 w 11"/>
                  <a:gd name="T11" fmla="*/ 18 h 28"/>
                  <a:gd name="T12" fmla="*/ 5 w 11"/>
                  <a:gd name="T13" fmla="*/ 14 h 28"/>
                  <a:gd name="T14" fmla="*/ 4 w 11"/>
                  <a:gd name="T15" fmla="*/ 22 h 28"/>
                  <a:gd name="T16" fmla="*/ 6 w 11"/>
                  <a:gd name="T17" fmla="*/ 11 h 28"/>
                  <a:gd name="T18" fmla="*/ 8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5 h 28"/>
                  <a:gd name="T26" fmla="*/ 9 w 11"/>
                  <a:gd name="T27" fmla="*/ 8 h 28"/>
                  <a:gd name="T28" fmla="*/ 8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5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6 w 11"/>
                  <a:gd name="T47" fmla="*/ 7 h 28"/>
                  <a:gd name="T48" fmla="*/ 7 w 11"/>
                  <a:gd name="T49" fmla="*/ 2 h 28"/>
                  <a:gd name="T50" fmla="*/ 4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6 w 11"/>
                  <a:gd name="T59" fmla="*/ 11 h 28"/>
                  <a:gd name="T60" fmla="*/ 3 w 11"/>
                  <a:gd name="T61" fmla="*/ 17 h 28"/>
                  <a:gd name="T62" fmla="*/ 6 w 11"/>
                  <a:gd name="T63" fmla="*/ 12 h 28"/>
                  <a:gd name="T64" fmla="*/ 4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5 w 11"/>
                  <a:gd name="T71" fmla="*/ 17 h 28"/>
                  <a:gd name="T72" fmla="*/ 7 w 11"/>
                  <a:gd name="T73" fmla="*/ 10 h 28"/>
                  <a:gd name="T74" fmla="*/ 6 w 11"/>
                  <a:gd name="T75" fmla="*/ 8 h 28"/>
                  <a:gd name="T76" fmla="*/ 5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5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3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3" y="18"/>
                    </a:moveTo>
                    <a:cubicBezTo>
                      <a:pt x="3" y="18"/>
                      <a:pt x="4" y="15"/>
                      <a:pt x="3" y="17"/>
                    </a:cubicBezTo>
                    <a:cubicBezTo>
                      <a:pt x="3" y="19"/>
                      <a:pt x="3" y="20"/>
                      <a:pt x="3" y="19"/>
                    </a:cubicBezTo>
                    <a:cubicBezTo>
                      <a:pt x="1" y="24"/>
                      <a:pt x="3" y="19"/>
                      <a:pt x="2" y="22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4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6" y="15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7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2" y="28"/>
                      <a:pt x="9" y="8"/>
                    </a:cubicBezTo>
                    <a:cubicBezTo>
                      <a:pt x="8" y="9"/>
                      <a:pt x="8" y="10"/>
                      <a:pt x="8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4"/>
                      <a:pt x="5" y="12"/>
                    </a:cubicBezTo>
                    <a:cubicBezTo>
                      <a:pt x="8" y="3"/>
                      <a:pt x="3" y="14"/>
                      <a:pt x="4" y="11"/>
                    </a:cubicBezTo>
                    <a:cubicBezTo>
                      <a:pt x="6" y="7"/>
                      <a:pt x="5" y="9"/>
                      <a:pt x="7" y="5"/>
                    </a:cubicBezTo>
                    <a:cubicBezTo>
                      <a:pt x="5" y="9"/>
                      <a:pt x="6" y="6"/>
                      <a:pt x="6" y="7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7"/>
                      <a:pt x="4" y="8"/>
                      <a:pt x="4" y="8"/>
                    </a:cubicBezTo>
                    <a:cubicBezTo>
                      <a:pt x="4" y="8"/>
                      <a:pt x="2" y="15"/>
                      <a:pt x="1" y="17"/>
                    </a:cubicBezTo>
                    <a:cubicBezTo>
                      <a:pt x="2" y="15"/>
                      <a:pt x="4" y="14"/>
                      <a:pt x="3" y="16"/>
                    </a:cubicBezTo>
                    <a:cubicBezTo>
                      <a:pt x="6" y="10"/>
                      <a:pt x="3" y="16"/>
                      <a:pt x="6" y="11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5" y="14"/>
                      <a:pt x="6" y="12"/>
                    </a:cubicBezTo>
                    <a:cubicBezTo>
                      <a:pt x="6" y="11"/>
                      <a:pt x="5" y="14"/>
                      <a:pt x="4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1" y="0"/>
                      <a:pt x="6" y="13"/>
                      <a:pt x="7" y="10"/>
                    </a:cubicBezTo>
                    <a:cubicBezTo>
                      <a:pt x="6" y="10"/>
                      <a:pt x="6" y="10"/>
                      <a:pt x="6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0"/>
                      <a:pt x="2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5" y="7"/>
                    </a:cubicBezTo>
                    <a:cubicBezTo>
                      <a:pt x="4" y="8"/>
                      <a:pt x="5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2"/>
                      <a:pt x="4" y="8"/>
                    </a:cubicBezTo>
                    <a:cubicBezTo>
                      <a:pt x="3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205"/>
              <p:cNvSpPr>
                <a:spLocks/>
              </p:cNvSpPr>
              <p:nvPr/>
            </p:nvSpPr>
            <p:spPr bwMode="auto">
              <a:xfrm>
                <a:off x="3044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206"/>
              <p:cNvSpPr>
                <a:spLocks/>
              </p:cNvSpPr>
              <p:nvPr/>
            </p:nvSpPr>
            <p:spPr bwMode="auto">
              <a:xfrm>
                <a:off x="3042" y="315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Rectangle 2207"/>
              <p:cNvSpPr>
                <a:spLocks noChangeArrowheads="1"/>
              </p:cNvSpPr>
              <p:nvPr/>
            </p:nvSpPr>
            <p:spPr bwMode="auto">
              <a:xfrm>
                <a:off x="3043" y="3155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208"/>
              <p:cNvSpPr>
                <a:spLocks/>
              </p:cNvSpPr>
              <p:nvPr/>
            </p:nvSpPr>
            <p:spPr bwMode="auto">
              <a:xfrm>
                <a:off x="3041" y="316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Freeform 2209"/>
              <p:cNvSpPr>
                <a:spLocks/>
              </p:cNvSpPr>
              <p:nvPr/>
            </p:nvSpPr>
            <p:spPr bwMode="auto">
              <a:xfrm>
                <a:off x="3043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210"/>
              <p:cNvSpPr>
                <a:spLocks/>
              </p:cNvSpPr>
              <p:nvPr/>
            </p:nvSpPr>
            <p:spPr bwMode="auto">
              <a:xfrm>
                <a:off x="3041" y="3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211"/>
              <p:cNvSpPr>
                <a:spLocks/>
              </p:cNvSpPr>
              <p:nvPr/>
            </p:nvSpPr>
            <p:spPr bwMode="auto">
              <a:xfrm>
                <a:off x="3029" y="3143"/>
                <a:ext cx="16" cy="28"/>
              </a:xfrm>
              <a:custGeom>
                <a:avLst/>
                <a:gdLst>
                  <a:gd name="T0" fmla="*/ 1 w 18"/>
                  <a:gd name="T1" fmla="*/ 14 h 31"/>
                  <a:gd name="T2" fmla="*/ 0 w 18"/>
                  <a:gd name="T3" fmla="*/ 21 h 31"/>
                  <a:gd name="T4" fmla="*/ 0 w 18"/>
                  <a:gd name="T5" fmla="*/ 24 h 31"/>
                  <a:gd name="T6" fmla="*/ 1 w 18"/>
                  <a:gd name="T7" fmla="*/ 20 h 31"/>
                  <a:gd name="T8" fmla="*/ 3 w 18"/>
                  <a:gd name="T9" fmla="*/ 20 h 31"/>
                  <a:gd name="T10" fmla="*/ 3 w 18"/>
                  <a:gd name="T11" fmla="*/ 22 h 31"/>
                  <a:gd name="T12" fmla="*/ 6 w 18"/>
                  <a:gd name="T13" fmla="*/ 16 h 31"/>
                  <a:gd name="T14" fmla="*/ 6 w 18"/>
                  <a:gd name="T15" fmla="*/ 19 h 31"/>
                  <a:gd name="T16" fmla="*/ 6 w 18"/>
                  <a:gd name="T17" fmla="*/ 20 h 31"/>
                  <a:gd name="T18" fmla="*/ 9 w 18"/>
                  <a:gd name="T19" fmla="*/ 10 h 31"/>
                  <a:gd name="T20" fmla="*/ 9 w 18"/>
                  <a:gd name="T21" fmla="*/ 11 h 31"/>
                  <a:gd name="T22" fmla="*/ 9 w 18"/>
                  <a:gd name="T23" fmla="*/ 15 h 31"/>
                  <a:gd name="T24" fmla="*/ 10 w 18"/>
                  <a:gd name="T25" fmla="*/ 15 h 31"/>
                  <a:gd name="T26" fmla="*/ 10 w 18"/>
                  <a:gd name="T27" fmla="*/ 17 h 31"/>
                  <a:gd name="T28" fmla="*/ 12 w 18"/>
                  <a:gd name="T29" fmla="*/ 15 h 31"/>
                  <a:gd name="T30" fmla="*/ 13 w 18"/>
                  <a:gd name="T31" fmla="*/ 11 h 31"/>
                  <a:gd name="T32" fmla="*/ 12 w 18"/>
                  <a:gd name="T33" fmla="*/ 16 h 31"/>
                  <a:gd name="T34" fmla="*/ 13 w 18"/>
                  <a:gd name="T35" fmla="*/ 15 h 31"/>
                  <a:gd name="T36" fmla="*/ 15 w 18"/>
                  <a:gd name="T37" fmla="*/ 16 h 31"/>
                  <a:gd name="T38" fmla="*/ 14 w 18"/>
                  <a:gd name="T39" fmla="*/ 15 h 31"/>
                  <a:gd name="T40" fmla="*/ 13 w 18"/>
                  <a:gd name="T41" fmla="*/ 17 h 31"/>
                  <a:gd name="T42" fmla="*/ 16 w 18"/>
                  <a:gd name="T43" fmla="*/ 6 h 31"/>
                  <a:gd name="T44" fmla="*/ 16 w 18"/>
                  <a:gd name="T45" fmla="*/ 5 h 31"/>
                  <a:gd name="T46" fmla="*/ 15 w 18"/>
                  <a:gd name="T47" fmla="*/ 6 h 31"/>
                  <a:gd name="T48" fmla="*/ 15 w 18"/>
                  <a:gd name="T49" fmla="*/ 4 h 31"/>
                  <a:gd name="T50" fmla="*/ 14 w 18"/>
                  <a:gd name="T51" fmla="*/ 3 h 31"/>
                  <a:gd name="T52" fmla="*/ 13 w 18"/>
                  <a:gd name="T53" fmla="*/ 6 h 31"/>
                  <a:gd name="T54" fmla="*/ 13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0 w 18"/>
                  <a:gd name="T61" fmla="*/ 8 h 31"/>
                  <a:gd name="T62" fmla="*/ 11 w 18"/>
                  <a:gd name="T63" fmla="*/ 3 h 31"/>
                  <a:gd name="T64" fmla="*/ 11 w 18"/>
                  <a:gd name="T65" fmla="*/ 3 h 31"/>
                  <a:gd name="T66" fmla="*/ 9 w 18"/>
                  <a:gd name="T67" fmla="*/ 8 h 31"/>
                  <a:gd name="T68" fmla="*/ 8 w 18"/>
                  <a:gd name="T69" fmla="*/ 10 h 31"/>
                  <a:gd name="T70" fmla="*/ 6 w 18"/>
                  <a:gd name="T71" fmla="*/ 12 h 31"/>
                  <a:gd name="T72" fmla="*/ 6 w 18"/>
                  <a:gd name="T73" fmla="*/ 11 h 31"/>
                  <a:gd name="T74" fmla="*/ 4 w 18"/>
                  <a:gd name="T75" fmla="*/ 12 h 31"/>
                  <a:gd name="T76" fmla="*/ 3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3" y="8"/>
                    </a:moveTo>
                    <a:cubicBezTo>
                      <a:pt x="3" y="9"/>
                      <a:pt x="2" y="11"/>
                      <a:pt x="1" y="14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7"/>
                      <a:pt x="0" y="2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5"/>
                      <a:pt x="0" y="23"/>
                      <a:pt x="0" y="24"/>
                    </a:cubicBezTo>
                    <a:cubicBezTo>
                      <a:pt x="0" y="23"/>
                      <a:pt x="2" y="14"/>
                      <a:pt x="2" y="17"/>
                    </a:cubicBezTo>
                    <a:cubicBezTo>
                      <a:pt x="2" y="16"/>
                      <a:pt x="2" y="19"/>
                      <a:pt x="1" y="20"/>
                    </a:cubicBezTo>
                    <a:cubicBezTo>
                      <a:pt x="1" y="21"/>
                      <a:pt x="3" y="14"/>
                      <a:pt x="3" y="14"/>
                    </a:cubicBezTo>
                    <a:cubicBezTo>
                      <a:pt x="0" y="31"/>
                      <a:pt x="5" y="9"/>
                      <a:pt x="3" y="20"/>
                    </a:cubicBezTo>
                    <a:cubicBezTo>
                      <a:pt x="3" y="19"/>
                      <a:pt x="3" y="20"/>
                      <a:pt x="4" y="17"/>
                    </a:cubicBezTo>
                    <a:cubicBezTo>
                      <a:pt x="3" y="21"/>
                      <a:pt x="4" y="17"/>
                      <a:pt x="3" y="22"/>
                    </a:cubicBezTo>
                    <a:cubicBezTo>
                      <a:pt x="6" y="12"/>
                      <a:pt x="3" y="27"/>
                      <a:pt x="6" y="14"/>
                    </a:cubicBezTo>
                    <a:cubicBezTo>
                      <a:pt x="6" y="18"/>
                      <a:pt x="6" y="13"/>
                      <a:pt x="6" y="16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21"/>
                      <a:pt x="7" y="13"/>
                      <a:pt x="6" y="19"/>
                    </a:cubicBezTo>
                    <a:cubicBezTo>
                      <a:pt x="6" y="20"/>
                      <a:pt x="7" y="15"/>
                      <a:pt x="8" y="12"/>
                    </a:cubicBezTo>
                    <a:cubicBezTo>
                      <a:pt x="8" y="13"/>
                      <a:pt x="7" y="15"/>
                      <a:pt x="6" y="20"/>
                    </a:cubicBezTo>
                    <a:cubicBezTo>
                      <a:pt x="8" y="14"/>
                      <a:pt x="7" y="17"/>
                      <a:pt x="8" y="14"/>
                    </a:cubicBezTo>
                    <a:cubicBezTo>
                      <a:pt x="8" y="14"/>
                      <a:pt x="8" y="13"/>
                      <a:pt x="9" y="10"/>
                    </a:cubicBezTo>
                    <a:cubicBezTo>
                      <a:pt x="9" y="12"/>
                      <a:pt x="10" y="7"/>
                      <a:pt x="11" y="5"/>
                    </a:cubicBezTo>
                    <a:cubicBezTo>
                      <a:pt x="9" y="12"/>
                      <a:pt x="10" y="5"/>
                      <a:pt x="9" y="11"/>
                    </a:cubicBezTo>
                    <a:cubicBezTo>
                      <a:pt x="8" y="14"/>
                      <a:pt x="8" y="13"/>
                      <a:pt x="7" y="18"/>
                    </a:cubicBezTo>
                    <a:cubicBezTo>
                      <a:pt x="7" y="18"/>
                      <a:pt x="8" y="17"/>
                      <a:pt x="9" y="15"/>
                    </a:cubicBezTo>
                    <a:cubicBezTo>
                      <a:pt x="9" y="16"/>
                      <a:pt x="8" y="18"/>
                      <a:pt x="8" y="18"/>
                    </a:cubicBezTo>
                    <a:cubicBezTo>
                      <a:pt x="8" y="21"/>
                      <a:pt x="10" y="12"/>
                      <a:pt x="10" y="15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4"/>
                      <a:pt x="9" y="19"/>
                      <a:pt x="10" y="17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9" y="21"/>
                      <a:pt x="13" y="9"/>
                      <a:pt x="12" y="15"/>
                    </a:cubicBezTo>
                    <a:cubicBezTo>
                      <a:pt x="13" y="9"/>
                      <a:pt x="14" y="6"/>
                      <a:pt x="15" y="6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8"/>
                      <a:pt x="11" y="17"/>
                      <a:pt x="10" y="19"/>
                    </a:cubicBezTo>
                    <a:cubicBezTo>
                      <a:pt x="11" y="17"/>
                      <a:pt x="11" y="20"/>
                      <a:pt x="12" y="16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4" y="10"/>
                      <a:pt x="13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2" y="23"/>
                      <a:pt x="15" y="16"/>
                    </a:cubicBezTo>
                    <a:cubicBezTo>
                      <a:pt x="15" y="14"/>
                      <a:pt x="17" y="8"/>
                      <a:pt x="18" y="6"/>
                    </a:cubicBezTo>
                    <a:cubicBezTo>
                      <a:pt x="17" y="8"/>
                      <a:pt x="15" y="12"/>
                      <a:pt x="14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3" y="17"/>
                    </a:cubicBezTo>
                    <a:cubicBezTo>
                      <a:pt x="12" y="20"/>
                      <a:pt x="14" y="13"/>
                      <a:pt x="13" y="16"/>
                    </a:cubicBezTo>
                    <a:cubicBezTo>
                      <a:pt x="15" y="11"/>
                      <a:pt x="15" y="10"/>
                      <a:pt x="16" y="6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7"/>
                      <a:pt x="16" y="7"/>
                      <a:pt x="16" y="5"/>
                    </a:cubicBezTo>
                    <a:cubicBezTo>
                      <a:pt x="14" y="11"/>
                      <a:pt x="17" y="2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5"/>
                      <a:pt x="15" y="6"/>
                      <a:pt x="15" y="4"/>
                    </a:cubicBezTo>
                    <a:cubicBezTo>
                      <a:pt x="14" y="6"/>
                      <a:pt x="13" y="11"/>
                      <a:pt x="13" y="11"/>
                    </a:cubicBezTo>
                    <a:cubicBezTo>
                      <a:pt x="14" y="6"/>
                      <a:pt x="13" y="8"/>
                      <a:pt x="14" y="3"/>
                    </a:cubicBezTo>
                    <a:cubicBezTo>
                      <a:pt x="13" y="9"/>
                      <a:pt x="13" y="5"/>
                      <a:pt x="12" y="8"/>
                    </a:cubicBezTo>
                    <a:cubicBezTo>
                      <a:pt x="12" y="9"/>
                      <a:pt x="12" y="9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2" y="7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1" y="11"/>
                      <a:pt x="12" y="6"/>
                    </a:cubicBezTo>
                    <a:cubicBezTo>
                      <a:pt x="11" y="8"/>
                      <a:pt x="11" y="9"/>
                      <a:pt x="9" y="14"/>
                    </a:cubicBezTo>
                    <a:cubicBezTo>
                      <a:pt x="10" y="12"/>
                      <a:pt x="11" y="8"/>
                      <a:pt x="10" y="8"/>
                    </a:cubicBezTo>
                    <a:cubicBezTo>
                      <a:pt x="9" y="13"/>
                      <a:pt x="11" y="7"/>
                      <a:pt x="10" y="10"/>
                    </a:cubicBezTo>
                    <a:cubicBezTo>
                      <a:pt x="11" y="5"/>
                      <a:pt x="10" y="8"/>
                      <a:pt x="11" y="3"/>
                    </a:cubicBezTo>
                    <a:cubicBezTo>
                      <a:pt x="12" y="1"/>
                      <a:pt x="10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9"/>
                      <a:pt x="10" y="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9" y="7"/>
                      <a:pt x="9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3"/>
                      <a:pt x="7" y="9"/>
                      <a:pt x="6" y="15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9"/>
                      <a:pt x="7" y="6"/>
                      <a:pt x="6" y="11"/>
                    </a:cubicBezTo>
                    <a:cubicBezTo>
                      <a:pt x="5" y="13"/>
                      <a:pt x="6" y="7"/>
                      <a:pt x="6" y="6"/>
                    </a:cubicBezTo>
                    <a:cubicBezTo>
                      <a:pt x="4" y="14"/>
                      <a:pt x="6" y="0"/>
                      <a:pt x="4" y="12"/>
                    </a:cubicBezTo>
                    <a:cubicBezTo>
                      <a:pt x="4" y="12"/>
                      <a:pt x="4" y="15"/>
                      <a:pt x="4" y="14"/>
                    </a:cubicBezTo>
                    <a:cubicBezTo>
                      <a:pt x="4" y="16"/>
                      <a:pt x="4" y="18"/>
                      <a:pt x="3" y="18"/>
                    </a:cubicBezTo>
                    <a:cubicBezTo>
                      <a:pt x="3" y="19"/>
                      <a:pt x="4" y="14"/>
                      <a:pt x="3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3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212"/>
              <p:cNvSpPr>
                <a:spLocks/>
              </p:cNvSpPr>
              <p:nvPr/>
            </p:nvSpPr>
            <p:spPr bwMode="auto">
              <a:xfrm>
                <a:off x="3035" y="3148"/>
                <a:ext cx="1" cy="3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0 h 4"/>
                  <a:gd name="T4" fmla="*/ 0 w 1"/>
                  <a:gd name="T5" fmla="*/ 3 h 4"/>
                  <a:gd name="T6" fmla="*/ 0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213"/>
              <p:cNvSpPr>
                <a:spLocks/>
              </p:cNvSpPr>
              <p:nvPr/>
            </p:nvSpPr>
            <p:spPr bwMode="auto">
              <a:xfrm>
                <a:off x="3035" y="315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214"/>
              <p:cNvSpPr>
                <a:spLocks/>
              </p:cNvSpPr>
              <p:nvPr/>
            </p:nvSpPr>
            <p:spPr bwMode="auto">
              <a:xfrm>
                <a:off x="3031" y="3150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Freeform 2215"/>
              <p:cNvSpPr>
                <a:spLocks/>
              </p:cNvSpPr>
              <p:nvPr/>
            </p:nvSpPr>
            <p:spPr bwMode="auto">
              <a:xfrm>
                <a:off x="3031" y="31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216"/>
              <p:cNvSpPr>
                <a:spLocks/>
              </p:cNvSpPr>
              <p:nvPr/>
            </p:nvSpPr>
            <p:spPr bwMode="auto">
              <a:xfrm>
                <a:off x="3023" y="3149"/>
                <a:ext cx="7" cy="22"/>
              </a:xfrm>
              <a:custGeom>
                <a:avLst/>
                <a:gdLst>
                  <a:gd name="T0" fmla="*/ 2 w 8"/>
                  <a:gd name="T1" fmla="*/ 11 h 25"/>
                  <a:gd name="T2" fmla="*/ 1 w 8"/>
                  <a:gd name="T3" fmla="*/ 15 h 25"/>
                  <a:gd name="T4" fmla="*/ 1 w 8"/>
                  <a:gd name="T5" fmla="*/ 12 h 25"/>
                  <a:gd name="T6" fmla="*/ 0 w 8"/>
                  <a:gd name="T7" fmla="*/ 20 h 25"/>
                  <a:gd name="T8" fmla="*/ 3 w 8"/>
                  <a:gd name="T9" fmla="*/ 15 h 25"/>
                  <a:gd name="T10" fmla="*/ 3 w 8"/>
                  <a:gd name="T11" fmla="*/ 18 h 25"/>
                  <a:gd name="T12" fmla="*/ 5 w 8"/>
                  <a:gd name="T13" fmla="*/ 13 h 25"/>
                  <a:gd name="T14" fmla="*/ 4 w 8"/>
                  <a:gd name="T15" fmla="*/ 19 h 25"/>
                  <a:gd name="T16" fmla="*/ 5 w 8"/>
                  <a:gd name="T17" fmla="*/ 17 h 25"/>
                  <a:gd name="T18" fmla="*/ 5 w 8"/>
                  <a:gd name="T19" fmla="*/ 14 h 25"/>
                  <a:gd name="T20" fmla="*/ 5 w 8"/>
                  <a:gd name="T21" fmla="*/ 15 h 25"/>
                  <a:gd name="T22" fmla="*/ 5 w 8"/>
                  <a:gd name="T23" fmla="*/ 14 h 25"/>
                  <a:gd name="T24" fmla="*/ 6 w 8"/>
                  <a:gd name="T25" fmla="*/ 14 h 25"/>
                  <a:gd name="T26" fmla="*/ 5 w 8"/>
                  <a:gd name="T27" fmla="*/ 15 h 25"/>
                  <a:gd name="T28" fmla="*/ 6 w 8"/>
                  <a:gd name="T29" fmla="*/ 13 h 25"/>
                  <a:gd name="T30" fmla="*/ 6 w 8"/>
                  <a:gd name="T31" fmla="*/ 17 h 25"/>
                  <a:gd name="T32" fmla="*/ 7 w 8"/>
                  <a:gd name="T33" fmla="*/ 11 h 25"/>
                  <a:gd name="T34" fmla="*/ 8 w 8"/>
                  <a:gd name="T35" fmla="*/ 7 h 25"/>
                  <a:gd name="T36" fmla="*/ 7 w 8"/>
                  <a:gd name="T37" fmla="*/ 11 h 25"/>
                  <a:gd name="T38" fmla="*/ 7 w 8"/>
                  <a:gd name="T39" fmla="*/ 11 h 25"/>
                  <a:gd name="T40" fmla="*/ 6 w 8"/>
                  <a:gd name="T41" fmla="*/ 12 h 25"/>
                  <a:gd name="T42" fmla="*/ 7 w 8"/>
                  <a:gd name="T43" fmla="*/ 7 h 25"/>
                  <a:gd name="T44" fmla="*/ 7 w 8"/>
                  <a:gd name="T45" fmla="*/ 3 h 25"/>
                  <a:gd name="T46" fmla="*/ 7 w 8"/>
                  <a:gd name="T47" fmla="*/ 3 h 25"/>
                  <a:gd name="T48" fmla="*/ 7 w 8"/>
                  <a:gd name="T49" fmla="*/ 4 h 25"/>
                  <a:gd name="T50" fmla="*/ 6 w 8"/>
                  <a:gd name="T51" fmla="*/ 7 h 25"/>
                  <a:gd name="T52" fmla="*/ 5 w 8"/>
                  <a:gd name="T53" fmla="*/ 14 h 25"/>
                  <a:gd name="T54" fmla="*/ 5 w 8"/>
                  <a:gd name="T55" fmla="*/ 14 h 25"/>
                  <a:gd name="T56" fmla="*/ 6 w 8"/>
                  <a:gd name="T57" fmla="*/ 8 h 25"/>
                  <a:gd name="T58" fmla="*/ 5 w 8"/>
                  <a:gd name="T59" fmla="*/ 11 h 25"/>
                  <a:gd name="T60" fmla="*/ 6 w 8"/>
                  <a:gd name="T61" fmla="*/ 5 h 25"/>
                  <a:gd name="T62" fmla="*/ 5 w 8"/>
                  <a:gd name="T63" fmla="*/ 11 h 25"/>
                  <a:gd name="T64" fmla="*/ 4 w 8"/>
                  <a:gd name="T65" fmla="*/ 11 h 25"/>
                  <a:gd name="T66" fmla="*/ 4 w 8"/>
                  <a:gd name="T67" fmla="*/ 7 h 25"/>
                  <a:gd name="T68" fmla="*/ 4 w 8"/>
                  <a:gd name="T69" fmla="*/ 11 h 25"/>
                  <a:gd name="T70" fmla="*/ 3 w 8"/>
                  <a:gd name="T71" fmla="*/ 9 h 25"/>
                  <a:gd name="T72" fmla="*/ 3 w 8"/>
                  <a:gd name="T73" fmla="*/ 12 h 25"/>
                  <a:gd name="T74" fmla="*/ 2 w 8"/>
                  <a:gd name="T75" fmla="*/ 11 h 25"/>
                  <a:gd name="T76" fmla="*/ 2 w 8"/>
                  <a:gd name="T77" fmla="*/ 11 h 25"/>
                  <a:gd name="T78" fmla="*/ 1 w 8"/>
                  <a:gd name="T79" fmla="*/ 17 h 25"/>
                  <a:gd name="T80" fmla="*/ 2 w 8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1" y="13"/>
                      <a:pt x="0" y="16"/>
                      <a:pt x="1" y="12"/>
                    </a:cubicBezTo>
                    <a:cubicBezTo>
                      <a:pt x="0" y="17"/>
                      <a:pt x="1" y="12"/>
                      <a:pt x="0" y="20"/>
                    </a:cubicBezTo>
                    <a:cubicBezTo>
                      <a:pt x="1" y="17"/>
                      <a:pt x="1" y="22"/>
                      <a:pt x="3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2"/>
                      <a:pt x="2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2"/>
                      <a:pt x="6" y="12"/>
                      <a:pt x="6" y="14"/>
                    </a:cubicBezTo>
                    <a:cubicBezTo>
                      <a:pt x="6" y="16"/>
                      <a:pt x="6" y="15"/>
                      <a:pt x="5" y="15"/>
                    </a:cubicBezTo>
                    <a:cubicBezTo>
                      <a:pt x="5" y="17"/>
                      <a:pt x="6" y="13"/>
                      <a:pt x="6" y="13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4"/>
                      <a:pt x="5" y="21"/>
                      <a:pt x="7" y="11"/>
                    </a:cubicBezTo>
                    <a:cubicBezTo>
                      <a:pt x="8" y="10"/>
                      <a:pt x="8" y="8"/>
                      <a:pt x="8" y="7"/>
                    </a:cubicBezTo>
                    <a:cubicBezTo>
                      <a:pt x="8" y="4"/>
                      <a:pt x="8" y="8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20"/>
                      <a:pt x="7" y="9"/>
                      <a:pt x="6" y="12"/>
                    </a:cubicBezTo>
                    <a:cubicBezTo>
                      <a:pt x="7" y="9"/>
                      <a:pt x="7" y="9"/>
                      <a:pt x="7" y="7"/>
                    </a:cubicBezTo>
                    <a:cubicBezTo>
                      <a:pt x="8" y="0"/>
                      <a:pt x="6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12"/>
                      <a:pt x="5" y="14"/>
                    </a:cubicBezTo>
                    <a:cubicBezTo>
                      <a:pt x="6" y="10"/>
                      <a:pt x="5" y="16"/>
                      <a:pt x="5" y="14"/>
                    </a:cubicBezTo>
                    <a:cubicBezTo>
                      <a:pt x="5" y="10"/>
                      <a:pt x="6" y="10"/>
                      <a:pt x="6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7"/>
                      <a:pt x="6" y="5"/>
                    </a:cubicBezTo>
                    <a:cubicBezTo>
                      <a:pt x="6" y="7"/>
                      <a:pt x="6" y="7"/>
                      <a:pt x="5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4" y="10"/>
                      <a:pt x="4" y="7"/>
                      <a:pt x="4" y="7"/>
                    </a:cubicBezTo>
                    <a:cubicBezTo>
                      <a:pt x="5" y="6"/>
                      <a:pt x="4" y="8"/>
                      <a:pt x="4" y="11"/>
                    </a:cubicBezTo>
                    <a:cubicBezTo>
                      <a:pt x="3" y="14"/>
                      <a:pt x="3" y="12"/>
                      <a:pt x="3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1" y="14"/>
                      <a:pt x="1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Freeform 2217"/>
              <p:cNvSpPr>
                <a:spLocks/>
              </p:cNvSpPr>
              <p:nvPr/>
            </p:nvSpPr>
            <p:spPr bwMode="auto">
              <a:xfrm>
                <a:off x="3022" y="3160"/>
                <a:ext cx="1" cy="8"/>
              </a:xfrm>
              <a:custGeom>
                <a:avLst/>
                <a:gdLst>
                  <a:gd name="T0" fmla="*/ 1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1 w 1"/>
                  <a:gd name="T7" fmla="*/ 7 h 9"/>
                  <a:gd name="T8" fmla="*/ 1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1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6"/>
                      <a:pt x="0" y="8"/>
                    </a:cubicBezTo>
                    <a:cubicBezTo>
                      <a:pt x="1" y="7"/>
                      <a:pt x="0" y="9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218"/>
              <p:cNvSpPr>
                <a:spLocks/>
              </p:cNvSpPr>
              <p:nvPr/>
            </p:nvSpPr>
            <p:spPr bwMode="auto">
              <a:xfrm>
                <a:off x="3021" y="3157"/>
                <a:ext cx="2" cy="17"/>
              </a:xfrm>
              <a:custGeom>
                <a:avLst/>
                <a:gdLst>
                  <a:gd name="T0" fmla="*/ 1 w 2"/>
                  <a:gd name="T1" fmla="*/ 9 h 19"/>
                  <a:gd name="T2" fmla="*/ 1 w 2"/>
                  <a:gd name="T3" fmla="*/ 12 h 19"/>
                  <a:gd name="T4" fmla="*/ 1 w 2"/>
                  <a:gd name="T5" fmla="*/ 14 h 19"/>
                  <a:gd name="T6" fmla="*/ 2 w 2"/>
                  <a:gd name="T7" fmla="*/ 7 h 19"/>
                  <a:gd name="T8" fmla="*/ 1 w 2"/>
                  <a:gd name="T9" fmla="*/ 11 h 19"/>
                  <a:gd name="T10" fmla="*/ 2 w 2"/>
                  <a:gd name="T11" fmla="*/ 6 h 19"/>
                  <a:gd name="T12" fmla="*/ 2 w 2"/>
                  <a:gd name="T13" fmla="*/ 8 h 19"/>
                  <a:gd name="T14" fmla="*/ 2 w 2"/>
                  <a:gd name="T15" fmla="*/ 6 h 19"/>
                  <a:gd name="T16" fmla="*/ 2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1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1" y="9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2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9"/>
                      <a:pt x="1" y="13"/>
                      <a:pt x="2" y="6"/>
                    </a:cubicBezTo>
                    <a:cubicBezTo>
                      <a:pt x="2" y="6"/>
                      <a:pt x="1" y="10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1" y="13"/>
                      <a:pt x="1" y="5"/>
                      <a:pt x="1" y="3"/>
                    </a:cubicBezTo>
                    <a:cubicBezTo>
                      <a:pt x="1" y="6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1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219"/>
              <p:cNvSpPr>
                <a:spLocks/>
              </p:cNvSpPr>
              <p:nvPr/>
            </p:nvSpPr>
            <p:spPr bwMode="auto">
              <a:xfrm>
                <a:off x="3021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Freeform 2220"/>
              <p:cNvSpPr>
                <a:spLocks/>
              </p:cNvSpPr>
              <p:nvPr/>
            </p:nvSpPr>
            <p:spPr bwMode="auto">
              <a:xfrm>
                <a:off x="3070" y="3148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221"/>
              <p:cNvSpPr>
                <a:spLocks/>
              </p:cNvSpPr>
              <p:nvPr/>
            </p:nvSpPr>
            <p:spPr bwMode="auto">
              <a:xfrm>
                <a:off x="3069" y="3147"/>
                <a:ext cx="3" cy="13"/>
              </a:xfrm>
              <a:custGeom>
                <a:avLst/>
                <a:gdLst>
                  <a:gd name="T0" fmla="*/ 0 w 4"/>
                  <a:gd name="T1" fmla="*/ 15 h 15"/>
                  <a:gd name="T2" fmla="*/ 0 w 4"/>
                  <a:gd name="T3" fmla="*/ 14 h 15"/>
                  <a:gd name="T4" fmla="*/ 4 w 4"/>
                  <a:gd name="T5" fmla="*/ 0 h 15"/>
                  <a:gd name="T6" fmla="*/ 1 w 4"/>
                  <a:gd name="T7" fmla="*/ 9 h 15"/>
                  <a:gd name="T8" fmla="*/ 2 w 4"/>
                  <a:gd name="T9" fmla="*/ 6 h 15"/>
                  <a:gd name="T10" fmla="*/ 0 w 4"/>
                  <a:gd name="T11" fmla="*/ 12 h 15"/>
                  <a:gd name="T12" fmla="*/ 1 w 4"/>
                  <a:gd name="T13" fmla="*/ 11 h 15"/>
                  <a:gd name="T14" fmla="*/ 0 w 4"/>
                  <a:gd name="T1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5">
                    <a:moveTo>
                      <a:pt x="0" y="15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4"/>
                      <a:pt x="2" y="7"/>
                      <a:pt x="4" y="0"/>
                    </a:cubicBezTo>
                    <a:cubicBezTo>
                      <a:pt x="3" y="1"/>
                      <a:pt x="2" y="5"/>
                      <a:pt x="1" y="9"/>
                    </a:cubicBezTo>
                    <a:cubicBezTo>
                      <a:pt x="1" y="8"/>
                      <a:pt x="2" y="4"/>
                      <a:pt x="2" y="6"/>
                    </a:cubicBezTo>
                    <a:cubicBezTo>
                      <a:pt x="1" y="8"/>
                      <a:pt x="1" y="8"/>
                      <a:pt x="0" y="12"/>
                    </a:cubicBezTo>
                    <a:cubicBezTo>
                      <a:pt x="0" y="15"/>
                      <a:pt x="1" y="9"/>
                      <a:pt x="1" y="11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222"/>
              <p:cNvSpPr>
                <a:spLocks/>
              </p:cNvSpPr>
              <p:nvPr/>
            </p:nvSpPr>
            <p:spPr bwMode="auto">
              <a:xfrm>
                <a:off x="3070" y="3152"/>
                <a:ext cx="1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4 h 4"/>
                  <a:gd name="T4" fmla="*/ 2 w 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223"/>
              <p:cNvSpPr>
                <a:spLocks/>
              </p:cNvSpPr>
              <p:nvPr/>
            </p:nvSpPr>
            <p:spPr bwMode="auto">
              <a:xfrm>
                <a:off x="3070" y="3149"/>
                <a:ext cx="2" cy="6"/>
              </a:xfrm>
              <a:custGeom>
                <a:avLst/>
                <a:gdLst>
                  <a:gd name="T0" fmla="*/ 1 w 2"/>
                  <a:gd name="T1" fmla="*/ 3 h 7"/>
                  <a:gd name="T2" fmla="*/ 0 w 2"/>
                  <a:gd name="T3" fmla="*/ 7 h 7"/>
                  <a:gd name="T4" fmla="*/ 2 w 2"/>
                  <a:gd name="T5" fmla="*/ 0 h 7"/>
                  <a:gd name="T6" fmla="*/ 1 w 2"/>
                  <a:gd name="T7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1" y="3"/>
                    </a:moveTo>
                    <a:cubicBezTo>
                      <a:pt x="1" y="3"/>
                      <a:pt x="0" y="6"/>
                      <a:pt x="0" y="7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224"/>
              <p:cNvSpPr>
                <a:spLocks/>
              </p:cNvSpPr>
              <p:nvPr/>
            </p:nvSpPr>
            <p:spPr bwMode="auto">
              <a:xfrm>
                <a:off x="3072" y="3150"/>
                <a:ext cx="0" cy="1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225"/>
              <p:cNvSpPr>
                <a:spLocks/>
              </p:cNvSpPr>
              <p:nvPr/>
            </p:nvSpPr>
            <p:spPr bwMode="auto">
              <a:xfrm>
                <a:off x="3070" y="3149"/>
                <a:ext cx="3" cy="10"/>
              </a:xfrm>
              <a:custGeom>
                <a:avLst/>
                <a:gdLst>
                  <a:gd name="T0" fmla="*/ 3 w 4"/>
                  <a:gd name="T1" fmla="*/ 2 h 11"/>
                  <a:gd name="T2" fmla="*/ 3 w 4"/>
                  <a:gd name="T3" fmla="*/ 3 h 11"/>
                  <a:gd name="T4" fmla="*/ 3 w 4"/>
                  <a:gd name="T5" fmla="*/ 3 h 11"/>
                  <a:gd name="T6" fmla="*/ 1 w 4"/>
                  <a:gd name="T7" fmla="*/ 8 h 11"/>
                  <a:gd name="T8" fmla="*/ 1 w 4"/>
                  <a:gd name="T9" fmla="*/ 8 h 11"/>
                  <a:gd name="T10" fmla="*/ 0 w 4"/>
                  <a:gd name="T11" fmla="*/ 11 h 11"/>
                  <a:gd name="T12" fmla="*/ 3 w 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2"/>
                    </a:moveTo>
                    <a:cubicBezTo>
                      <a:pt x="4" y="0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9"/>
                      <a:pt x="1" y="8"/>
                    </a:cubicBezTo>
                    <a:cubicBezTo>
                      <a:pt x="1" y="9"/>
                      <a:pt x="2" y="5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3" y="4"/>
                      <a:pt x="3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226"/>
              <p:cNvSpPr>
                <a:spLocks/>
              </p:cNvSpPr>
              <p:nvPr/>
            </p:nvSpPr>
            <p:spPr bwMode="auto">
              <a:xfrm>
                <a:off x="3071" y="315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227"/>
              <p:cNvSpPr>
                <a:spLocks/>
              </p:cNvSpPr>
              <p:nvPr/>
            </p:nvSpPr>
            <p:spPr bwMode="auto">
              <a:xfrm>
                <a:off x="3071" y="315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228"/>
              <p:cNvSpPr>
                <a:spLocks/>
              </p:cNvSpPr>
              <p:nvPr/>
            </p:nvSpPr>
            <p:spPr bwMode="auto">
              <a:xfrm>
                <a:off x="3070" y="3150"/>
                <a:ext cx="3" cy="11"/>
              </a:xfrm>
              <a:custGeom>
                <a:avLst/>
                <a:gdLst>
                  <a:gd name="T0" fmla="*/ 3 w 3"/>
                  <a:gd name="T1" fmla="*/ 1 h 13"/>
                  <a:gd name="T2" fmla="*/ 1 w 3"/>
                  <a:gd name="T3" fmla="*/ 5 h 13"/>
                  <a:gd name="T4" fmla="*/ 0 w 3"/>
                  <a:gd name="T5" fmla="*/ 13 h 13"/>
                  <a:gd name="T6" fmla="*/ 0 w 3"/>
                  <a:gd name="T7" fmla="*/ 11 h 13"/>
                  <a:gd name="T8" fmla="*/ 3 w 3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3">
                    <a:moveTo>
                      <a:pt x="3" y="1"/>
                    </a:moveTo>
                    <a:cubicBezTo>
                      <a:pt x="1" y="7"/>
                      <a:pt x="3" y="0"/>
                      <a:pt x="1" y="5"/>
                    </a:cubicBezTo>
                    <a:cubicBezTo>
                      <a:pt x="2" y="5"/>
                      <a:pt x="1" y="10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9"/>
                      <a:pt x="2" y="4"/>
                      <a:pt x="3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229"/>
              <p:cNvSpPr>
                <a:spLocks/>
              </p:cNvSpPr>
              <p:nvPr/>
            </p:nvSpPr>
            <p:spPr bwMode="auto">
              <a:xfrm>
                <a:off x="3070" y="31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230"/>
              <p:cNvSpPr>
                <a:spLocks/>
              </p:cNvSpPr>
              <p:nvPr/>
            </p:nvSpPr>
            <p:spPr bwMode="auto">
              <a:xfrm>
                <a:off x="3070" y="3154"/>
                <a:ext cx="3" cy="15"/>
              </a:xfrm>
              <a:custGeom>
                <a:avLst/>
                <a:gdLst>
                  <a:gd name="T0" fmla="*/ 4 w 4"/>
                  <a:gd name="T1" fmla="*/ 2 h 16"/>
                  <a:gd name="T2" fmla="*/ 2 w 4"/>
                  <a:gd name="T3" fmla="*/ 8 h 16"/>
                  <a:gd name="T4" fmla="*/ 3 w 4"/>
                  <a:gd name="T5" fmla="*/ 3 h 16"/>
                  <a:gd name="T6" fmla="*/ 2 w 4"/>
                  <a:gd name="T7" fmla="*/ 6 h 16"/>
                  <a:gd name="T8" fmla="*/ 4 w 4"/>
                  <a:gd name="T9" fmla="*/ 0 h 16"/>
                  <a:gd name="T10" fmla="*/ 2 w 4"/>
                  <a:gd name="T11" fmla="*/ 5 h 16"/>
                  <a:gd name="T12" fmla="*/ 3 w 4"/>
                  <a:gd name="T13" fmla="*/ 1 h 16"/>
                  <a:gd name="T14" fmla="*/ 1 w 4"/>
                  <a:gd name="T15" fmla="*/ 8 h 16"/>
                  <a:gd name="T16" fmla="*/ 2 w 4"/>
                  <a:gd name="T17" fmla="*/ 7 h 16"/>
                  <a:gd name="T18" fmla="*/ 0 w 4"/>
                  <a:gd name="T19" fmla="*/ 11 h 16"/>
                  <a:gd name="T20" fmla="*/ 0 w 4"/>
                  <a:gd name="T21" fmla="*/ 15 h 16"/>
                  <a:gd name="T22" fmla="*/ 4 w 4"/>
                  <a:gd name="T2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16">
                    <a:moveTo>
                      <a:pt x="4" y="2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3" y="2"/>
                      <a:pt x="2" y="6"/>
                      <a:pt x="2" y="6"/>
                    </a:cubicBezTo>
                    <a:cubicBezTo>
                      <a:pt x="4" y="0"/>
                      <a:pt x="3" y="5"/>
                      <a:pt x="4" y="0"/>
                    </a:cubicBezTo>
                    <a:cubicBezTo>
                      <a:pt x="4" y="0"/>
                      <a:pt x="4" y="0"/>
                      <a:pt x="2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3" y="3"/>
                      <a:pt x="2" y="7"/>
                    </a:cubicBezTo>
                    <a:cubicBezTo>
                      <a:pt x="1" y="10"/>
                      <a:pt x="1" y="10"/>
                      <a:pt x="0" y="11"/>
                    </a:cubicBezTo>
                    <a:cubicBezTo>
                      <a:pt x="1" y="10"/>
                      <a:pt x="0" y="16"/>
                      <a:pt x="0" y="15"/>
                    </a:cubicBezTo>
                    <a:cubicBezTo>
                      <a:pt x="1" y="15"/>
                      <a:pt x="3" y="5"/>
                      <a:pt x="4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Freeform 2231"/>
              <p:cNvSpPr>
                <a:spLocks/>
              </p:cNvSpPr>
              <p:nvPr/>
            </p:nvSpPr>
            <p:spPr bwMode="auto">
              <a:xfrm>
                <a:off x="3071" y="3161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Freeform 2232"/>
              <p:cNvSpPr>
                <a:spLocks/>
              </p:cNvSpPr>
              <p:nvPr/>
            </p:nvSpPr>
            <p:spPr bwMode="auto">
              <a:xfrm>
                <a:off x="3070" y="3154"/>
                <a:ext cx="5" cy="15"/>
              </a:xfrm>
              <a:custGeom>
                <a:avLst/>
                <a:gdLst>
                  <a:gd name="T0" fmla="*/ 4 w 5"/>
                  <a:gd name="T1" fmla="*/ 1 h 17"/>
                  <a:gd name="T2" fmla="*/ 3 w 5"/>
                  <a:gd name="T3" fmla="*/ 5 h 17"/>
                  <a:gd name="T4" fmla="*/ 4 w 5"/>
                  <a:gd name="T5" fmla="*/ 1 h 17"/>
                  <a:gd name="T6" fmla="*/ 2 w 5"/>
                  <a:gd name="T7" fmla="*/ 7 h 17"/>
                  <a:gd name="T8" fmla="*/ 3 w 5"/>
                  <a:gd name="T9" fmla="*/ 4 h 17"/>
                  <a:gd name="T10" fmla="*/ 1 w 5"/>
                  <a:gd name="T11" fmla="*/ 13 h 17"/>
                  <a:gd name="T12" fmla="*/ 2 w 5"/>
                  <a:gd name="T13" fmla="*/ 11 h 17"/>
                  <a:gd name="T14" fmla="*/ 3 w 5"/>
                  <a:gd name="T15" fmla="*/ 10 h 17"/>
                  <a:gd name="T16" fmla="*/ 3 w 5"/>
                  <a:gd name="T17" fmla="*/ 8 h 17"/>
                  <a:gd name="T18" fmla="*/ 4 w 5"/>
                  <a:gd name="T19" fmla="*/ 6 h 17"/>
                  <a:gd name="T20" fmla="*/ 4 w 5"/>
                  <a:gd name="T2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7">
                    <a:moveTo>
                      <a:pt x="4" y="1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3"/>
                      <a:pt x="4" y="1"/>
                    </a:cubicBezTo>
                    <a:cubicBezTo>
                      <a:pt x="3" y="3"/>
                      <a:pt x="2" y="5"/>
                      <a:pt x="2" y="7"/>
                    </a:cubicBezTo>
                    <a:cubicBezTo>
                      <a:pt x="1" y="12"/>
                      <a:pt x="3" y="5"/>
                      <a:pt x="3" y="4"/>
                    </a:cubicBezTo>
                    <a:cubicBezTo>
                      <a:pt x="3" y="7"/>
                      <a:pt x="3" y="7"/>
                      <a:pt x="1" y="13"/>
                    </a:cubicBezTo>
                    <a:cubicBezTo>
                      <a:pt x="1" y="12"/>
                      <a:pt x="2" y="11"/>
                      <a:pt x="2" y="11"/>
                    </a:cubicBezTo>
                    <a:cubicBezTo>
                      <a:pt x="0" y="17"/>
                      <a:pt x="2" y="11"/>
                      <a:pt x="3" y="10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233"/>
              <p:cNvSpPr>
                <a:spLocks/>
              </p:cNvSpPr>
              <p:nvPr/>
            </p:nvSpPr>
            <p:spPr bwMode="auto">
              <a:xfrm>
                <a:off x="3074" y="3153"/>
                <a:ext cx="0" cy="2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234"/>
              <p:cNvSpPr>
                <a:spLocks/>
              </p:cNvSpPr>
              <p:nvPr/>
            </p:nvSpPr>
            <p:spPr bwMode="auto">
              <a:xfrm>
                <a:off x="3072" y="3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235"/>
              <p:cNvSpPr>
                <a:spLocks/>
              </p:cNvSpPr>
              <p:nvPr/>
            </p:nvSpPr>
            <p:spPr bwMode="auto">
              <a:xfrm>
                <a:off x="3074" y="315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236"/>
              <p:cNvSpPr>
                <a:spLocks/>
              </p:cNvSpPr>
              <p:nvPr/>
            </p:nvSpPr>
            <p:spPr bwMode="auto">
              <a:xfrm>
                <a:off x="3072" y="3151"/>
                <a:ext cx="11" cy="18"/>
              </a:xfrm>
              <a:custGeom>
                <a:avLst/>
                <a:gdLst>
                  <a:gd name="T0" fmla="*/ 8 w 12"/>
                  <a:gd name="T1" fmla="*/ 16 h 19"/>
                  <a:gd name="T2" fmla="*/ 8 w 12"/>
                  <a:gd name="T3" fmla="*/ 13 h 19"/>
                  <a:gd name="T4" fmla="*/ 10 w 12"/>
                  <a:gd name="T5" fmla="*/ 9 h 19"/>
                  <a:gd name="T6" fmla="*/ 12 w 12"/>
                  <a:gd name="T7" fmla="*/ 2 h 19"/>
                  <a:gd name="T8" fmla="*/ 10 w 12"/>
                  <a:gd name="T9" fmla="*/ 5 h 19"/>
                  <a:gd name="T10" fmla="*/ 11 w 12"/>
                  <a:gd name="T11" fmla="*/ 2 h 19"/>
                  <a:gd name="T12" fmla="*/ 9 w 12"/>
                  <a:gd name="T13" fmla="*/ 4 h 19"/>
                  <a:gd name="T14" fmla="*/ 8 w 12"/>
                  <a:gd name="T15" fmla="*/ 5 h 19"/>
                  <a:gd name="T16" fmla="*/ 5 w 12"/>
                  <a:gd name="T17" fmla="*/ 3 h 19"/>
                  <a:gd name="T18" fmla="*/ 4 w 12"/>
                  <a:gd name="T19" fmla="*/ 9 h 19"/>
                  <a:gd name="T20" fmla="*/ 4 w 12"/>
                  <a:gd name="T21" fmla="*/ 5 h 19"/>
                  <a:gd name="T22" fmla="*/ 5 w 12"/>
                  <a:gd name="T23" fmla="*/ 5 h 19"/>
                  <a:gd name="T24" fmla="*/ 4 w 12"/>
                  <a:gd name="T25" fmla="*/ 3 h 19"/>
                  <a:gd name="T26" fmla="*/ 2 w 12"/>
                  <a:gd name="T27" fmla="*/ 11 h 19"/>
                  <a:gd name="T28" fmla="*/ 4 w 12"/>
                  <a:gd name="T29" fmla="*/ 3 h 19"/>
                  <a:gd name="T30" fmla="*/ 2 w 12"/>
                  <a:gd name="T31" fmla="*/ 8 h 19"/>
                  <a:gd name="T32" fmla="*/ 1 w 12"/>
                  <a:gd name="T33" fmla="*/ 13 h 19"/>
                  <a:gd name="T34" fmla="*/ 0 w 12"/>
                  <a:gd name="T35" fmla="*/ 16 h 19"/>
                  <a:gd name="T36" fmla="*/ 4 w 12"/>
                  <a:gd name="T37" fmla="*/ 7 h 19"/>
                  <a:gd name="T38" fmla="*/ 3 w 12"/>
                  <a:gd name="T39" fmla="*/ 11 h 19"/>
                  <a:gd name="T40" fmla="*/ 4 w 12"/>
                  <a:gd name="T41" fmla="*/ 15 h 19"/>
                  <a:gd name="T42" fmla="*/ 6 w 12"/>
                  <a:gd name="T43" fmla="*/ 9 h 19"/>
                  <a:gd name="T44" fmla="*/ 6 w 12"/>
                  <a:gd name="T45" fmla="*/ 11 h 19"/>
                  <a:gd name="T46" fmla="*/ 6 w 12"/>
                  <a:gd name="T47" fmla="*/ 8 h 19"/>
                  <a:gd name="T48" fmla="*/ 6 w 12"/>
                  <a:gd name="T49" fmla="*/ 12 h 19"/>
                  <a:gd name="T50" fmla="*/ 8 w 12"/>
                  <a:gd name="T51" fmla="*/ 5 h 19"/>
                  <a:gd name="T52" fmla="*/ 6 w 12"/>
                  <a:gd name="T53" fmla="*/ 16 h 19"/>
                  <a:gd name="T54" fmla="*/ 7 w 12"/>
                  <a:gd name="T55" fmla="*/ 12 h 19"/>
                  <a:gd name="T56" fmla="*/ 8 w 12"/>
                  <a:gd name="T57" fmla="*/ 8 h 19"/>
                  <a:gd name="T58" fmla="*/ 6 w 12"/>
                  <a:gd name="T59" fmla="*/ 15 h 19"/>
                  <a:gd name="T60" fmla="*/ 8 w 12"/>
                  <a:gd name="T61" fmla="*/ 11 h 19"/>
                  <a:gd name="T62" fmla="*/ 9 w 12"/>
                  <a:gd name="T63" fmla="*/ 7 h 19"/>
                  <a:gd name="T64" fmla="*/ 9 w 12"/>
                  <a:gd name="T65" fmla="*/ 9 h 19"/>
                  <a:gd name="T66" fmla="*/ 7 w 12"/>
                  <a:gd name="T67" fmla="*/ 16 h 19"/>
                  <a:gd name="T68" fmla="*/ 6 w 12"/>
                  <a:gd name="T69" fmla="*/ 19 h 19"/>
                  <a:gd name="T70" fmla="*/ 9 w 12"/>
                  <a:gd name="T71" fmla="*/ 10 h 19"/>
                  <a:gd name="T72" fmla="*/ 8 w 12"/>
                  <a:gd name="T7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9">
                    <a:moveTo>
                      <a:pt x="8" y="16"/>
                    </a:moveTo>
                    <a:cubicBezTo>
                      <a:pt x="8" y="14"/>
                      <a:pt x="9" y="13"/>
                      <a:pt x="8" y="13"/>
                    </a:cubicBezTo>
                    <a:cubicBezTo>
                      <a:pt x="9" y="10"/>
                      <a:pt x="9" y="11"/>
                      <a:pt x="10" y="9"/>
                    </a:cubicBezTo>
                    <a:cubicBezTo>
                      <a:pt x="10" y="7"/>
                      <a:pt x="11" y="5"/>
                      <a:pt x="12" y="2"/>
                    </a:cubicBezTo>
                    <a:cubicBezTo>
                      <a:pt x="11" y="2"/>
                      <a:pt x="10" y="6"/>
                      <a:pt x="10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3"/>
                      <a:pt x="9" y="6"/>
                      <a:pt x="9" y="4"/>
                    </a:cubicBezTo>
                    <a:cubicBezTo>
                      <a:pt x="9" y="2"/>
                      <a:pt x="9" y="4"/>
                      <a:pt x="8" y="5"/>
                    </a:cubicBezTo>
                    <a:cubicBezTo>
                      <a:pt x="8" y="3"/>
                      <a:pt x="6" y="6"/>
                      <a:pt x="5" y="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3" y="9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6" y="0"/>
                      <a:pt x="4" y="5"/>
                      <a:pt x="4" y="3"/>
                    </a:cubicBezTo>
                    <a:cubicBezTo>
                      <a:pt x="4" y="4"/>
                      <a:pt x="2" y="10"/>
                      <a:pt x="2" y="11"/>
                    </a:cubicBezTo>
                    <a:cubicBezTo>
                      <a:pt x="4" y="4"/>
                      <a:pt x="2" y="11"/>
                      <a:pt x="4" y="3"/>
                    </a:cubicBezTo>
                    <a:cubicBezTo>
                      <a:pt x="4" y="1"/>
                      <a:pt x="2" y="9"/>
                      <a:pt x="2" y="8"/>
                    </a:cubicBezTo>
                    <a:cubicBezTo>
                      <a:pt x="1" y="12"/>
                      <a:pt x="2" y="10"/>
                      <a:pt x="1" y="13"/>
                    </a:cubicBezTo>
                    <a:cubicBezTo>
                      <a:pt x="0" y="16"/>
                      <a:pt x="1" y="11"/>
                      <a:pt x="0" y="16"/>
                    </a:cubicBezTo>
                    <a:cubicBezTo>
                      <a:pt x="0" y="18"/>
                      <a:pt x="3" y="10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9"/>
                      <a:pt x="5" y="9"/>
                      <a:pt x="4" y="15"/>
                    </a:cubicBezTo>
                    <a:cubicBezTo>
                      <a:pt x="5" y="11"/>
                      <a:pt x="4" y="17"/>
                      <a:pt x="6" y="9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13"/>
                      <a:pt x="6" y="12"/>
                    </a:cubicBezTo>
                    <a:cubicBezTo>
                      <a:pt x="6" y="9"/>
                      <a:pt x="7" y="8"/>
                      <a:pt x="8" y="5"/>
                    </a:cubicBezTo>
                    <a:cubicBezTo>
                      <a:pt x="7" y="9"/>
                      <a:pt x="6" y="12"/>
                      <a:pt x="6" y="16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7" y="10"/>
                      <a:pt x="8" y="8"/>
                    </a:cubicBezTo>
                    <a:cubicBezTo>
                      <a:pt x="8" y="8"/>
                      <a:pt x="7" y="13"/>
                      <a:pt x="6" y="15"/>
                    </a:cubicBezTo>
                    <a:cubicBezTo>
                      <a:pt x="6" y="17"/>
                      <a:pt x="8" y="8"/>
                      <a:pt x="8" y="11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8" y="10"/>
                      <a:pt x="9" y="9"/>
                    </a:cubicBezTo>
                    <a:cubicBezTo>
                      <a:pt x="8" y="14"/>
                      <a:pt x="8" y="14"/>
                      <a:pt x="7" y="16"/>
                    </a:cubicBezTo>
                    <a:cubicBezTo>
                      <a:pt x="7" y="17"/>
                      <a:pt x="7" y="17"/>
                      <a:pt x="6" y="19"/>
                    </a:cubicBezTo>
                    <a:cubicBezTo>
                      <a:pt x="7" y="16"/>
                      <a:pt x="8" y="13"/>
                      <a:pt x="9" y="10"/>
                    </a:cubicBezTo>
                    <a:cubicBezTo>
                      <a:pt x="7" y="16"/>
                      <a:pt x="8" y="16"/>
                      <a:pt x="8" y="16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Freeform 2237"/>
              <p:cNvSpPr>
                <a:spLocks/>
              </p:cNvSpPr>
              <p:nvPr/>
            </p:nvSpPr>
            <p:spPr bwMode="auto">
              <a:xfrm>
                <a:off x="3078" y="316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238"/>
              <p:cNvSpPr>
                <a:spLocks/>
              </p:cNvSpPr>
              <p:nvPr/>
            </p:nvSpPr>
            <p:spPr bwMode="auto">
              <a:xfrm>
                <a:off x="3079" y="316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Rectangle 2239"/>
              <p:cNvSpPr>
                <a:spLocks noChangeArrowheads="1"/>
              </p:cNvSpPr>
              <p:nvPr/>
            </p:nvSpPr>
            <p:spPr bwMode="auto">
              <a:xfrm>
                <a:off x="3080" y="3154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240"/>
              <p:cNvSpPr>
                <a:spLocks/>
              </p:cNvSpPr>
              <p:nvPr/>
            </p:nvSpPr>
            <p:spPr bwMode="auto">
              <a:xfrm>
                <a:off x="3077" y="3166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Freeform 2241"/>
              <p:cNvSpPr>
                <a:spLocks/>
              </p:cNvSpPr>
              <p:nvPr/>
            </p:nvSpPr>
            <p:spPr bwMode="auto">
              <a:xfrm>
                <a:off x="3075" y="3165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242"/>
              <p:cNvSpPr>
                <a:spLocks/>
              </p:cNvSpPr>
              <p:nvPr/>
            </p:nvSpPr>
            <p:spPr bwMode="auto">
              <a:xfrm>
                <a:off x="3078" y="3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Freeform 2243"/>
              <p:cNvSpPr>
                <a:spLocks/>
              </p:cNvSpPr>
              <p:nvPr/>
            </p:nvSpPr>
            <p:spPr bwMode="auto">
              <a:xfrm>
                <a:off x="3079" y="3150"/>
                <a:ext cx="9" cy="20"/>
              </a:xfrm>
              <a:custGeom>
                <a:avLst/>
                <a:gdLst>
                  <a:gd name="T0" fmla="*/ 8 w 9"/>
                  <a:gd name="T1" fmla="*/ 4 h 23"/>
                  <a:gd name="T2" fmla="*/ 8 w 9"/>
                  <a:gd name="T3" fmla="*/ 1 h 23"/>
                  <a:gd name="T4" fmla="*/ 5 w 9"/>
                  <a:gd name="T5" fmla="*/ 11 h 23"/>
                  <a:gd name="T6" fmla="*/ 7 w 9"/>
                  <a:gd name="T7" fmla="*/ 2 h 23"/>
                  <a:gd name="T8" fmla="*/ 4 w 9"/>
                  <a:gd name="T9" fmla="*/ 8 h 23"/>
                  <a:gd name="T10" fmla="*/ 5 w 9"/>
                  <a:gd name="T11" fmla="*/ 5 h 23"/>
                  <a:gd name="T12" fmla="*/ 2 w 9"/>
                  <a:gd name="T13" fmla="*/ 14 h 23"/>
                  <a:gd name="T14" fmla="*/ 5 w 9"/>
                  <a:gd name="T15" fmla="*/ 3 h 23"/>
                  <a:gd name="T16" fmla="*/ 5 w 9"/>
                  <a:gd name="T17" fmla="*/ 3 h 23"/>
                  <a:gd name="T18" fmla="*/ 3 w 9"/>
                  <a:gd name="T19" fmla="*/ 6 h 23"/>
                  <a:gd name="T20" fmla="*/ 2 w 9"/>
                  <a:gd name="T21" fmla="*/ 12 h 23"/>
                  <a:gd name="T22" fmla="*/ 0 w 9"/>
                  <a:gd name="T23" fmla="*/ 17 h 23"/>
                  <a:gd name="T24" fmla="*/ 2 w 9"/>
                  <a:gd name="T25" fmla="*/ 13 h 23"/>
                  <a:gd name="T26" fmla="*/ 1 w 9"/>
                  <a:gd name="T27" fmla="*/ 17 h 23"/>
                  <a:gd name="T28" fmla="*/ 2 w 9"/>
                  <a:gd name="T29" fmla="*/ 15 h 23"/>
                  <a:gd name="T30" fmla="*/ 1 w 9"/>
                  <a:gd name="T31" fmla="*/ 18 h 23"/>
                  <a:gd name="T32" fmla="*/ 2 w 9"/>
                  <a:gd name="T33" fmla="*/ 15 h 23"/>
                  <a:gd name="T34" fmla="*/ 2 w 9"/>
                  <a:gd name="T35" fmla="*/ 16 h 23"/>
                  <a:gd name="T36" fmla="*/ 3 w 9"/>
                  <a:gd name="T37" fmla="*/ 11 h 23"/>
                  <a:gd name="T38" fmla="*/ 2 w 9"/>
                  <a:gd name="T39" fmla="*/ 16 h 23"/>
                  <a:gd name="T40" fmla="*/ 3 w 9"/>
                  <a:gd name="T41" fmla="*/ 13 h 23"/>
                  <a:gd name="T42" fmla="*/ 3 w 9"/>
                  <a:gd name="T43" fmla="*/ 18 h 23"/>
                  <a:gd name="T44" fmla="*/ 4 w 9"/>
                  <a:gd name="T45" fmla="*/ 15 h 23"/>
                  <a:gd name="T46" fmla="*/ 2 w 9"/>
                  <a:gd name="T47" fmla="*/ 18 h 23"/>
                  <a:gd name="T48" fmla="*/ 5 w 9"/>
                  <a:gd name="T49" fmla="*/ 8 h 23"/>
                  <a:gd name="T50" fmla="*/ 3 w 9"/>
                  <a:gd name="T51" fmla="*/ 17 h 23"/>
                  <a:gd name="T52" fmla="*/ 5 w 9"/>
                  <a:gd name="T53" fmla="*/ 15 h 23"/>
                  <a:gd name="T54" fmla="*/ 4 w 9"/>
                  <a:gd name="T55" fmla="*/ 16 h 23"/>
                  <a:gd name="T56" fmla="*/ 5 w 9"/>
                  <a:gd name="T57" fmla="*/ 13 h 23"/>
                  <a:gd name="T58" fmla="*/ 6 w 9"/>
                  <a:gd name="T59" fmla="*/ 12 h 23"/>
                  <a:gd name="T60" fmla="*/ 6 w 9"/>
                  <a:gd name="T61" fmla="*/ 9 h 23"/>
                  <a:gd name="T62" fmla="*/ 6 w 9"/>
                  <a:gd name="T63" fmla="*/ 11 h 23"/>
                  <a:gd name="T64" fmla="*/ 8 w 9"/>
                  <a:gd name="T65" fmla="*/ 5 h 23"/>
                  <a:gd name="T66" fmla="*/ 6 w 9"/>
                  <a:gd name="T67" fmla="*/ 9 h 23"/>
                  <a:gd name="T68" fmla="*/ 8 w 9"/>
                  <a:gd name="T6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3">
                    <a:moveTo>
                      <a:pt x="8" y="4"/>
                    </a:moveTo>
                    <a:cubicBezTo>
                      <a:pt x="9" y="0"/>
                      <a:pt x="8" y="2"/>
                      <a:pt x="8" y="1"/>
                    </a:cubicBezTo>
                    <a:cubicBezTo>
                      <a:pt x="7" y="3"/>
                      <a:pt x="5" y="11"/>
                      <a:pt x="5" y="1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1"/>
                      <a:pt x="4" y="8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17"/>
                      <a:pt x="2" y="14"/>
                    </a:cubicBezTo>
                    <a:cubicBezTo>
                      <a:pt x="4" y="9"/>
                      <a:pt x="3" y="9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6"/>
                      <a:pt x="3" y="6"/>
                    </a:cubicBezTo>
                    <a:cubicBezTo>
                      <a:pt x="3" y="8"/>
                      <a:pt x="2" y="12"/>
                      <a:pt x="2" y="12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1" y="15"/>
                      <a:pt x="1" y="16"/>
                      <a:pt x="2" y="13"/>
                    </a:cubicBezTo>
                    <a:cubicBezTo>
                      <a:pt x="1" y="16"/>
                      <a:pt x="2" y="14"/>
                      <a:pt x="1" y="17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1" y="18"/>
                      <a:pt x="1" y="18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5"/>
                      <a:pt x="2" y="16"/>
                      <a:pt x="3" y="11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1" y="23"/>
                      <a:pt x="3" y="18"/>
                    </a:cubicBezTo>
                    <a:cubicBezTo>
                      <a:pt x="3" y="17"/>
                      <a:pt x="3" y="16"/>
                      <a:pt x="4" y="15"/>
                    </a:cubicBezTo>
                    <a:cubicBezTo>
                      <a:pt x="4" y="13"/>
                      <a:pt x="3" y="17"/>
                      <a:pt x="2" y="18"/>
                    </a:cubicBezTo>
                    <a:cubicBezTo>
                      <a:pt x="3" y="15"/>
                      <a:pt x="5" y="11"/>
                      <a:pt x="5" y="8"/>
                    </a:cubicBezTo>
                    <a:cubicBezTo>
                      <a:pt x="4" y="13"/>
                      <a:pt x="5" y="8"/>
                      <a:pt x="3" y="17"/>
                    </a:cubicBezTo>
                    <a:cubicBezTo>
                      <a:pt x="4" y="17"/>
                      <a:pt x="5" y="13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6" y="11"/>
                      <a:pt x="4" y="19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7" y="7"/>
                      <a:pt x="8" y="7"/>
                      <a:pt x="8" y="5"/>
                    </a:cubicBezTo>
                    <a:cubicBezTo>
                      <a:pt x="8" y="5"/>
                      <a:pt x="7" y="8"/>
                      <a:pt x="6" y="9"/>
                    </a:cubicBezTo>
                    <a:cubicBezTo>
                      <a:pt x="7" y="7"/>
                      <a:pt x="8" y="3"/>
                      <a:pt x="8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244"/>
              <p:cNvSpPr>
                <a:spLocks/>
              </p:cNvSpPr>
              <p:nvPr/>
            </p:nvSpPr>
            <p:spPr bwMode="auto">
              <a:xfrm>
                <a:off x="3080" y="316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245"/>
              <p:cNvSpPr>
                <a:spLocks/>
              </p:cNvSpPr>
              <p:nvPr/>
            </p:nvSpPr>
            <p:spPr bwMode="auto">
              <a:xfrm>
                <a:off x="3082" y="3148"/>
                <a:ext cx="9" cy="24"/>
              </a:xfrm>
              <a:custGeom>
                <a:avLst/>
                <a:gdLst>
                  <a:gd name="T0" fmla="*/ 4 w 10"/>
                  <a:gd name="T1" fmla="*/ 13 h 27"/>
                  <a:gd name="T2" fmla="*/ 3 w 10"/>
                  <a:gd name="T3" fmla="*/ 19 h 27"/>
                  <a:gd name="T4" fmla="*/ 6 w 10"/>
                  <a:gd name="T5" fmla="*/ 9 h 27"/>
                  <a:gd name="T6" fmla="*/ 7 w 10"/>
                  <a:gd name="T7" fmla="*/ 7 h 27"/>
                  <a:gd name="T8" fmla="*/ 4 w 10"/>
                  <a:gd name="T9" fmla="*/ 16 h 27"/>
                  <a:gd name="T10" fmla="*/ 4 w 10"/>
                  <a:gd name="T11" fmla="*/ 17 h 27"/>
                  <a:gd name="T12" fmla="*/ 6 w 10"/>
                  <a:gd name="T13" fmla="*/ 11 h 27"/>
                  <a:gd name="T14" fmla="*/ 7 w 10"/>
                  <a:gd name="T15" fmla="*/ 8 h 27"/>
                  <a:gd name="T16" fmla="*/ 6 w 10"/>
                  <a:gd name="T17" fmla="*/ 10 h 27"/>
                  <a:gd name="T18" fmla="*/ 5 w 10"/>
                  <a:gd name="T19" fmla="*/ 17 h 27"/>
                  <a:gd name="T20" fmla="*/ 10 w 10"/>
                  <a:gd name="T21" fmla="*/ 2 h 27"/>
                  <a:gd name="T22" fmla="*/ 9 w 10"/>
                  <a:gd name="T23" fmla="*/ 2 h 27"/>
                  <a:gd name="T24" fmla="*/ 7 w 10"/>
                  <a:gd name="T25" fmla="*/ 9 h 27"/>
                  <a:gd name="T26" fmla="*/ 8 w 10"/>
                  <a:gd name="T27" fmla="*/ 7 h 27"/>
                  <a:gd name="T28" fmla="*/ 9 w 10"/>
                  <a:gd name="T29" fmla="*/ 4 h 27"/>
                  <a:gd name="T30" fmla="*/ 6 w 10"/>
                  <a:gd name="T31" fmla="*/ 3 h 27"/>
                  <a:gd name="T32" fmla="*/ 7 w 10"/>
                  <a:gd name="T33" fmla="*/ 4 h 27"/>
                  <a:gd name="T34" fmla="*/ 5 w 10"/>
                  <a:gd name="T35" fmla="*/ 8 h 27"/>
                  <a:gd name="T36" fmla="*/ 4 w 10"/>
                  <a:gd name="T37" fmla="*/ 14 h 27"/>
                  <a:gd name="T38" fmla="*/ 4 w 10"/>
                  <a:gd name="T39" fmla="*/ 12 h 27"/>
                  <a:gd name="T40" fmla="*/ 3 w 10"/>
                  <a:gd name="T41" fmla="*/ 19 h 27"/>
                  <a:gd name="T42" fmla="*/ 1 w 10"/>
                  <a:gd name="T43" fmla="*/ 22 h 27"/>
                  <a:gd name="T44" fmla="*/ 2 w 10"/>
                  <a:gd name="T45" fmla="*/ 22 h 27"/>
                  <a:gd name="T46" fmla="*/ 4 w 10"/>
                  <a:gd name="T4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27">
                    <a:moveTo>
                      <a:pt x="4" y="13"/>
                    </a:moveTo>
                    <a:cubicBezTo>
                      <a:pt x="4" y="14"/>
                      <a:pt x="4" y="17"/>
                      <a:pt x="3" y="19"/>
                    </a:cubicBezTo>
                    <a:cubicBezTo>
                      <a:pt x="4" y="16"/>
                      <a:pt x="4" y="13"/>
                      <a:pt x="6" y="9"/>
                    </a:cubicBezTo>
                    <a:cubicBezTo>
                      <a:pt x="5" y="11"/>
                      <a:pt x="6" y="7"/>
                      <a:pt x="7" y="7"/>
                    </a:cubicBezTo>
                    <a:cubicBezTo>
                      <a:pt x="6" y="9"/>
                      <a:pt x="5" y="15"/>
                      <a:pt x="4" y="16"/>
                    </a:cubicBezTo>
                    <a:cubicBezTo>
                      <a:pt x="5" y="14"/>
                      <a:pt x="4" y="17"/>
                      <a:pt x="4" y="17"/>
                    </a:cubicBezTo>
                    <a:cubicBezTo>
                      <a:pt x="5" y="14"/>
                      <a:pt x="5" y="15"/>
                      <a:pt x="6" y="11"/>
                    </a:cubicBezTo>
                    <a:cubicBezTo>
                      <a:pt x="7" y="8"/>
                      <a:pt x="7" y="6"/>
                      <a:pt x="7" y="8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5" y="15"/>
                      <a:pt x="6" y="13"/>
                      <a:pt x="5" y="17"/>
                    </a:cubicBezTo>
                    <a:cubicBezTo>
                      <a:pt x="7" y="11"/>
                      <a:pt x="7" y="11"/>
                      <a:pt x="10" y="2"/>
                    </a:cubicBezTo>
                    <a:cubicBezTo>
                      <a:pt x="10" y="0"/>
                      <a:pt x="9" y="2"/>
                      <a:pt x="9" y="2"/>
                    </a:cubicBezTo>
                    <a:cubicBezTo>
                      <a:pt x="9" y="4"/>
                      <a:pt x="8" y="8"/>
                      <a:pt x="7" y="9"/>
                    </a:cubicBezTo>
                    <a:cubicBezTo>
                      <a:pt x="8" y="8"/>
                      <a:pt x="7" y="11"/>
                      <a:pt x="8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2"/>
                      <a:pt x="6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6"/>
                      <a:pt x="5" y="8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2"/>
                    </a:cubicBezTo>
                    <a:cubicBezTo>
                      <a:pt x="3" y="15"/>
                      <a:pt x="3" y="17"/>
                      <a:pt x="3" y="19"/>
                    </a:cubicBezTo>
                    <a:cubicBezTo>
                      <a:pt x="2" y="20"/>
                      <a:pt x="3" y="17"/>
                      <a:pt x="1" y="22"/>
                    </a:cubicBezTo>
                    <a:cubicBezTo>
                      <a:pt x="0" y="27"/>
                      <a:pt x="3" y="17"/>
                      <a:pt x="2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246"/>
              <p:cNvSpPr>
                <a:spLocks/>
              </p:cNvSpPr>
              <p:nvPr/>
            </p:nvSpPr>
            <p:spPr bwMode="auto">
              <a:xfrm>
                <a:off x="3085" y="316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1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247"/>
              <p:cNvSpPr>
                <a:spLocks/>
              </p:cNvSpPr>
              <p:nvPr/>
            </p:nvSpPr>
            <p:spPr bwMode="auto">
              <a:xfrm>
                <a:off x="3087" y="3150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1 w 1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248"/>
              <p:cNvSpPr>
                <a:spLocks/>
              </p:cNvSpPr>
              <p:nvPr/>
            </p:nvSpPr>
            <p:spPr bwMode="auto">
              <a:xfrm>
                <a:off x="3087" y="316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249"/>
              <p:cNvSpPr>
                <a:spLocks/>
              </p:cNvSpPr>
              <p:nvPr/>
            </p:nvSpPr>
            <p:spPr bwMode="auto">
              <a:xfrm>
                <a:off x="3088" y="3149"/>
                <a:ext cx="4" cy="11"/>
              </a:xfrm>
              <a:custGeom>
                <a:avLst/>
                <a:gdLst>
                  <a:gd name="T0" fmla="*/ 4 w 4"/>
                  <a:gd name="T1" fmla="*/ 0 h 13"/>
                  <a:gd name="T2" fmla="*/ 3 w 4"/>
                  <a:gd name="T3" fmla="*/ 0 h 13"/>
                  <a:gd name="T4" fmla="*/ 0 w 4"/>
                  <a:gd name="T5" fmla="*/ 12 h 13"/>
                  <a:gd name="T6" fmla="*/ 2 w 4"/>
                  <a:gd name="T7" fmla="*/ 4 h 13"/>
                  <a:gd name="T8" fmla="*/ 3 w 4"/>
                  <a:gd name="T9" fmla="*/ 4 h 13"/>
                  <a:gd name="T10" fmla="*/ 4 w 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3">
                    <a:moveTo>
                      <a:pt x="4" y="0"/>
                    </a:moveTo>
                    <a:cubicBezTo>
                      <a:pt x="3" y="0"/>
                      <a:pt x="2" y="3"/>
                      <a:pt x="3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2" y="5"/>
                      <a:pt x="2" y="4"/>
                    </a:cubicBezTo>
                    <a:cubicBezTo>
                      <a:pt x="1" y="8"/>
                      <a:pt x="3" y="3"/>
                      <a:pt x="3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250"/>
              <p:cNvSpPr>
                <a:spLocks/>
              </p:cNvSpPr>
              <p:nvPr/>
            </p:nvSpPr>
            <p:spPr bwMode="auto">
              <a:xfrm>
                <a:off x="3088" y="3145"/>
                <a:ext cx="10" cy="25"/>
              </a:xfrm>
              <a:custGeom>
                <a:avLst/>
                <a:gdLst>
                  <a:gd name="T0" fmla="*/ 2 w 11"/>
                  <a:gd name="T1" fmla="*/ 18 h 28"/>
                  <a:gd name="T2" fmla="*/ 3 w 11"/>
                  <a:gd name="T3" fmla="*/ 17 h 28"/>
                  <a:gd name="T4" fmla="*/ 2 w 11"/>
                  <a:gd name="T5" fmla="*/ 19 h 28"/>
                  <a:gd name="T6" fmla="*/ 2 w 11"/>
                  <a:gd name="T7" fmla="*/ 22 h 28"/>
                  <a:gd name="T8" fmla="*/ 3 w 11"/>
                  <a:gd name="T9" fmla="*/ 20 h 28"/>
                  <a:gd name="T10" fmla="*/ 4 w 11"/>
                  <a:gd name="T11" fmla="*/ 18 h 28"/>
                  <a:gd name="T12" fmla="*/ 5 w 11"/>
                  <a:gd name="T13" fmla="*/ 14 h 28"/>
                  <a:gd name="T14" fmla="*/ 3 w 11"/>
                  <a:gd name="T15" fmla="*/ 22 h 28"/>
                  <a:gd name="T16" fmla="*/ 6 w 11"/>
                  <a:gd name="T17" fmla="*/ 11 h 28"/>
                  <a:gd name="T18" fmla="*/ 7 w 11"/>
                  <a:gd name="T19" fmla="*/ 10 h 28"/>
                  <a:gd name="T20" fmla="*/ 8 w 11"/>
                  <a:gd name="T21" fmla="*/ 10 h 28"/>
                  <a:gd name="T22" fmla="*/ 6 w 11"/>
                  <a:gd name="T23" fmla="*/ 15 h 28"/>
                  <a:gd name="T24" fmla="*/ 6 w 11"/>
                  <a:gd name="T25" fmla="*/ 16 h 28"/>
                  <a:gd name="T26" fmla="*/ 8 w 11"/>
                  <a:gd name="T27" fmla="*/ 8 h 28"/>
                  <a:gd name="T28" fmla="*/ 7 w 11"/>
                  <a:gd name="T29" fmla="*/ 9 h 28"/>
                  <a:gd name="T30" fmla="*/ 10 w 11"/>
                  <a:gd name="T31" fmla="*/ 5 h 28"/>
                  <a:gd name="T32" fmla="*/ 9 w 11"/>
                  <a:gd name="T33" fmla="*/ 5 h 28"/>
                  <a:gd name="T34" fmla="*/ 10 w 11"/>
                  <a:gd name="T35" fmla="*/ 2 h 28"/>
                  <a:gd name="T36" fmla="*/ 7 w 11"/>
                  <a:gd name="T37" fmla="*/ 6 h 28"/>
                  <a:gd name="T38" fmla="*/ 8 w 11"/>
                  <a:gd name="T39" fmla="*/ 3 h 28"/>
                  <a:gd name="T40" fmla="*/ 4 w 11"/>
                  <a:gd name="T41" fmla="*/ 12 h 28"/>
                  <a:gd name="T42" fmla="*/ 4 w 11"/>
                  <a:gd name="T43" fmla="*/ 11 h 28"/>
                  <a:gd name="T44" fmla="*/ 7 w 11"/>
                  <a:gd name="T45" fmla="*/ 5 h 28"/>
                  <a:gd name="T46" fmla="*/ 5 w 11"/>
                  <a:gd name="T47" fmla="*/ 8 h 28"/>
                  <a:gd name="T48" fmla="*/ 7 w 11"/>
                  <a:gd name="T49" fmla="*/ 2 h 28"/>
                  <a:gd name="T50" fmla="*/ 3 w 11"/>
                  <a:gd name="T51" fmla="*/ 10 h 28"/>
                  <a:gd name="T52" fmla="*/ 4 w 11"/>
                  <a:gd name="T53" fmla="*/ 8 h 28"/>
                  <a:gd name="T54" fmla="*/ 1 w 11"/>
                  <a:gd name="T55" fmla="*/ 17 h 28"/>
                  <a:gd name="T56" fmla="*/ 3 w 11"/>
                  <a:gd name="T57" fmla="*/ 16 h 28"/>
                  <a:gd name="T58" fmla="*/ 5 w 11"/>
                  <a:gd name="T59" fmla="*/ 12 h 28"/>
                  <a:gd name="T60" fmla="*/ 3 w 11"/>
                  <a:gd name="T61" fmla="*/ 17 h 28"/>
                  <a:gd name="T62" fmla="*/ 5 w 11"/>
                  <a:gd name="T63" fmla="*/ 12 h 28"/>
                  <a:gd name="T64" fmla="*/ 3 w 11"/>
                  <a:gd name="T65" fmla="*/ 17 h 28"/>
                  <a:gd name="T66" fmla="*/ 6 w 11"/>
                  <a:gd name="T67" fmla="*/ 12 h 28"/>
                  <a:gd name="T68" fmla="*/ 3 w 11"/>
                  <a:gd name="T69" fmla="*/ 18 h 28"/>
                  <a:gd name="T70" fmla="*/ 4 w 11"/>
                  <a:gd name="T71" fmla="*/ 17 h 28"/>
                  <a:gd name="T72" fmla="*/ 7 w 11"/>
                  <a:gd name="T73" fmla="*/ 10 h 28"/>
                  <a:gd name="T74" fmla="*/ 5 w 11"/>
                  <a:gd name="T75" fmla="*/ 8 h 28"/>
                  <a:gd name="T76" fmla="*/ 4 w 11"/>
                  <a:gd name="T77" fmla="*/ 13 h 28"/>
                  <a:gd name="T78" fmla="*/ 3 w 11"/>
                  <a:gd name="T79" fmla="*/ 13 h 28"/>
                  <a:gd name="T80" fmla="*/ 2 w 11"/>
                  <a:gd name="T81" fmla="*/ 16 h 28"/>
                  <a:gd name="T82" fmla="*/ 4 w 11"/>
                  <a:gd name="T83" fmla="*/ 7 h 28"/>
                  <a:gd name="T84" fmla="*/ 4 w 11"/>
                  <a:gd name="T85" fmla="*/ 8 h 28"/>
                  <a:gd name="T86" fmla="*/ 4 w 11"/>
                  <a:gd name="T87" fmla="*/ 10 h 28"/>
                  <a:gd name="T88" fmla="*/ 4 w 11"/>
                  <a:gd name="T89" fmla="*/ 8 h 28"/>
                  <a:gd name="T90" fmla="*/ 1 w 11"/>
                  <a:gd name="T91" fmla="*/ 19 h 28"/>
                  <a:gd name="T92" fmla="*/ 1 w 11"/>
                  <a:gd name="T93" fmla="*/ 24 h 28"/>
                  <a:gd name="T94" fmla="*/ 2 w 11"/>
                  <a:gd name="T9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" h="28">
                    <a:moveTo>
                      <a:pt x="2" y="18"/>
                    </a:moveTo>
                    <a:cubicBezTo>
                      <a:pt x="3" y="18"/>
                      <a:pt x="3" y="15"/>
                      <a:pt x="3" y="17"/>
                    </a:cubicBezTo>
                    <a:cubicBezTo>
                      <a:pt x="3" y="19"/>
                      <a:pt x="2" y="20"/>
                      <a:pt x="2" y="19"/>
                    </a:cubicBezTo>
                    <a:cubicBezTo>
                      <a:pt x="1" y="25"/>
                      <a:pt x="3" y="19"/>
                      <a:pt x="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15"/>
                      <a:pt x="4" y="18"/>
                    </a:cubicBezTo>
                    <a:cubicBezTo>
                      <a:pt x="4" y="17"/>
                      <a:pt x="4" y="17"/>
                      <a:pt x="5" y="14"/>
                    </a:cubicBezTo>
                    <a:cubicBezTo>
                      <a:pt x="4" y="18"/>
                      <a:pt x="4" y="18"/>
                      <a:pt x="3" y="22"/>
                    </a:cubicBezTo>
                    <a:cubicBezTo>
                      <a:pt x="4" y="20"/>
                      <a:pt x="5" y="15"/>
                      <a:pt x="6" y="11"/>
                    </a:cubicBezTo>
                    <a:cubicBezTo>
                      <a:pt x="6" y="15"/>
                      <a:pt x="5" y="15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4" y="20"/>
                      <a:pt x="6" y="13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2" y="28"/>
                      <a:pt x="8" y="8"/>
                    </a:cubicBezTo>
                    <a:cubicBezTo>
                      <a:pt x="8" y="9"/>
                      <a:pt x="7" y="10"/>
                      <a:pt x="7" y="9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7" y="8"/>
                      <a:pt x="9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8" y="4"/>
                      <a:pt x="7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6"/>
                      <a:pt x="8" y="5"/>
                      <a:pt x="4" y="12"/>
                    </a:cubicBezTo>
                    <a:cubicBezTo>
                      <a:pt x="8" y="3"/>
                      <a:pt x="3" y="15"/>
                      <a:pt x="4" y="11"/>
                    </a:cubicBezTo>
                    <a:cubicBezTo>
                      <a:pt x="5" y="7"/>
                      <a:pt x="5" y="9"/>
                      <a:pt x="7" y="5"/>
                    </a:cubicBezTo>
                    <a:cubicBezTo>
                      <a:pt x="5" y="10"/>
                      <a:pt x="6" y="6"/>
                      <a:pt x="5" y="8"/>
                    </a:cubicBezTo>
                    <a:cubicBezTo>
                      <a:pt x="7" y="3"/>
                      <a:pt x="5" y="7"/>
                      <a:pt x="7" y="2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1" y="15"/>
                      <a:pt x="1" y="17"/>
                    </a:cubicBezTo>
                    <a:cubicBezTo>
                      <a:pt x="2" y="15"/>
                      <a:pt x="3" y="14"/>
                      <a:pt x="3" y="16"/>
                    </a:cubicBezTo>
                    <a:cubicBezTo>
                      <a:pt x="5" y="10"/>
                      <a:pt x="3" y="16"/>
                      <a:pt x="5" y="1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6"/>
                      <a:pt x="4" y="14"/>
                      <a:pt x="5" y="12"/>
                    </a:cubicBezTo>
                    <a:cubicBezTo>
                      <a:pt x="6" y="11"/>
                      <a:pt x="4" y="14"/>
                      <a:pt x="3" y="17"/>
                    </a:cubicBezTo>
                    <a:cubicBezTo>
                      <a:pt x="4" y="17"/>
                      <a:pt x="4" y="15"/>
                      <a:pt x="6" y="12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1" y="0"/>
                      <a:pt x="5" y="13"/>
                      <a:pt x="7" y="10"/>
                    </a:cubicBezTo>
                    <a:cubicBezTo>
                      <a:pt x="6" y="10"/>
                      <a:pt x="5" y="10"/>
                      <a:pt x="5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0"/>
                      <a:pt x="1" y="22"/>
                      <a:pt x="3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4"/>
                      <a:pt x="4" y="10"/>
                      <a:pt x="4" y="7"/>
                    </a:cubicBezTo>
                    <a:cubicBezTo>
                      <a:pt x="4" y="9"/>
                      <a:pt x="4" y="7"/>
                      <a:pt x="4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4"/>
                      <a:pt x="3" y="12"/>
                      <a:pt x="4" y="8"/>
                    </a:cubicBezTo>
                    <a:cubicBezTo>
                      <a:pt x="2" y="13"/>
                      <a:pt x="2" y="16"/>
                      <a:pt x="1" y="19"/>
                    </a:cubicBezTo>
                    <a:cubicBezTo>
                      <a:pt x="4" y="12"/>
                      <a:pt x="0" y="27"/>
                      <a:pt x="1" y="24"/>
                    </a:cubicBezTo>
                    <a:lnTo>
                      <a:pt x="2" y="18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Freeform 2251"/>
              <p:cNvSpPr>
                <a:spLocks/>
              </p:cNvSpPr>
              <p:nvPr/>
            </p:nvSpPr>
            <p:spPr bwMode="auto">
              <a:xfrm>
                <a:off x="3091" y="31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252"/>
              <p:cNvSpPr>
                <a:spLocks/>
              </p:cNvSpPr>
              <p:nvPr/>
            </p:nvSpPr>
            <p:spPr bwMode="auto">
              <a:xfrm>
                <a:off x="3090" y="3152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Rectangle 2253"/>
              <p:cNvSpPr>
                <a:spLocks noChangeArrowheads="1"/>
              </p:cNvSpPr>
              <p:nvPr/>
            </p:nvSpPr>
            <p:spPr bwMode="auto">
              <a:xfrm>
                <a:off x="3091" y="3152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254"/>
              <p:cNvSpPr>
                <a:spLocks/>
              </p:cNvSpPr>
              <p:nvPr/>
            </p:nvSpPr>
            <p:spPr bwMode="auto">
              <a:xfrm>
                <a:off x="3088" y="316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Freeform 2255"/>
              <p:cNvSpPr>
                <a:spLocks/>
              </p:cNvSpPr>
              <p:nvPr/>
            </p:nvSpPr>
            <p:spPr bwMode="auto">
              <a:xfrm>
                <a:off x="3090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56"/>
              <p:cNvSpPr>
                <a:spLocks/>
              </p:cNvSpPr>
              <p:nvPr/>
            </p:nvSpPr>
            <p:spPr bwMode="auto">
              <a:xfrm>
                <a:off x="3088" y="3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57"/>
              <p:cNvSpPr>
                <a:spLocks/>
              </p:cNvSpPr>
              <p:nvPr/>
            </p:nvSpPr>
            <p:spPr bwMode="auto">
              <a:xfrm>
                <a:off x="3076" y="3141"/>
                <a:ext cx="16" cy="28"/>
              </a:xfrm>
              <a:custGeom>
                <a:avLst/>
                <a:gdLst>
                  <a:gd name="T0" fmla="*/ 2 w 18"/>
                  <a:gd name="T1" fmla="*/ 14 h 31"/>
                  <a:gd name="T2" fmla="*/ 1 w 18"/>
                  <a:gd name="T3" fmla="*/ 21 h 31"/>
                  <a:gd name="T4" fmla="*/ 1 w 18"/>
                  <a:gd name="T5" fmla="*/ 24 h 31"/>
                  <a:gd name="T6" fmla="*/ 2 w 18"/>
                  <a:gd name="T7" fmla="*/ 20 h 31"/>
                  <a:gd name="T8" fmla="*/ 4 w 18"/>
                  <a:gd name="T9" fmla="*/ 20 h 31"/>
                  <a:gd name="T10" fmla="*/ 4 w 18"/>
                  <a:gd name="T11" fmla="*/ 22 h 31"/>
                  <a:gd name="T12" fmla="*/ 7 w 18"/>
                  <a:gd name="T13" fmla="*/ 17 h 31"/>
                  <a:gd name="T14" fmla="*/ 6 w 18"/>
                  <a:gd name="T15" fmla="*/ 19 h 31"/>
                  <a:gd name="T16" fmla="*/ 7 w 18"/>
                  <a:gd name="T17" fmla="*/ 20 h 31"/>
                  <a:gd name="T18" fmla="*/ 9 w 18"/>
                  <a:gd name="T19" fmla="*/ 11 h 31"/>
                  <a:gd name="T20" fmla="*/ 10 w 18"/>
                  <a:gd name="T21" fmla="*/ 11 h 31"/>
                  <a:gd name="T22" fmla="*/ 10 w 18"/>
                  <a:gd name="T23" fmla="*/ 15 h 31"/>
                  <a:gd name="T24" fmla="*/ 11 w 18"/>
                  <a:gd name="T25" fmla="*/ 15 h 31"/>
                  <a:gd name="T26" fmla="*/ 11 w 18"/>
                  <a:gd name="T27" fmla="*/ 17 h 31"/>
                  <a:gd name="T28" fmla="*/ 12 w 18"/>
                  <a:gd name="T29" fmla="*/ 15 h 31"/>
                  <a:gd name="T30" fmla="*/ 14 w 18"/>
                  <a:gd name="T31" fmla="*/ 11 h 31"/>
                  <a:gd name="T32" fmla="*/ 13 w 18"/>
                  <a:gd name="T33" fmla="*/ 16 h 31"/>
                  <a:gd name="T34" fmla="*/ 14 w 18"/>
                  <a:gd name="T35" fmla="*/ 15 h 31"/>
                  <a:gd name="T36" fmla="*/ 15 w 18"/>
                  <a:gd name="T37" fmla="*/ 16 h 31"/>
                  <a:gd name="T38" fmla="*/ 15 w 18"/>
                  <a:gd name="T39" fmla="*/ 15 h 31"/>
                  <a:gd name="T40" fmla="*/ 14 w 18"/>
                  <a:gd name="T41" fmla="*/ 18 h 31"/>
                  <a:gd name="T42" fmla="*/ 17 w 18"/>
                  <a:gd name="T43" fmla="*/ 6 h 31"/>
                  <a:gd name="T44" fmla="*/ 17 w 18"/>
                  <a:gd name="T45" fmla="*/ 5 h 31"/>
                  <a:gd name="T46" fmla="*/ 16 w 18"/>
                  <a:gd name="T47" fmla="*/ 6 h 31"/>
                  <a:gd name="T48" fmla="*/ 16 w 18"/>
                  <a:gd name="T49" fmla="*/ 4 h 31"/>
                  <a:gd name="T50" fmla="*/ 15 w 18"/>
                  <a:gd name="T51" fmla="*/ 3 h 31"/>
                  <a:gd name="T52" fmla="*/ 13 w 18"/>
                  <a:gd name="T53" fmla="*/ 6 h 31"/>
                  <a:gd name="T54" fmla="*/ 14 w 18"/>
                  <a:gd name="T55" fmla="*/ 5 h 31"/>
                  <a:gd name="T56" fmla="*/ 13 w 18"/>
                  <a:gd name="T57" fmla="*/ 5 h 31"/>
                  <a:gd name="T58" fmla="*/ 12 w 18"/>
                  <a:gd name="T59" fmla="*/ 6 h 31"/>
                  <a:gd name="T60" fmla="*/ 11 w 18"/>
                  <a:gd name="T61" fmla="*/ 8 h 31"/>
                  <a:gd name="T62" fmla="*/ 12 w 18"/>
                  <a:gd name="T63" fmla="*/ 4 h 31"/>
                  <a:gd name="T64" fmla="*/ 11 w 18"/>
                  <a:gd name="T65" fmla="*/ 3 h 31"/>
                  <a:gd name="T66" fmla="*/ 10 w 18"/>
                  <a:gd name="T67" fmla="*/ 8 h 31"/>
                  <a:gd name="T68" fmla="*/ 8 w 18"/>
                  <a:gd name="T69" fmla="*/ 10 h 31"/>
                  <a:gd name="T70" fmla="*/ 7 w 18"/>
                  <a:gd name="T71" fmla="*/ 12 h 31"/>
                  <a:gd name="T72" fmla="*/ 6 w 18"/>
                  <a:gd name="T73" fmla="*/ 11 h 31"/>
                  <a:gd name="T74" fmla="*/ 5 w 18"/>
                  <a:gd name="T75" fmla="*/ 12 h 31"/>
                  <a:gd name="T76" fmla="*/ 4 w 18"/>
                  <a:gd name="T77" fmla="*/ 18 h 31"/>
                  <a:gd name="T78" fmla="*/ 5 w 18"/>
                  <a:gd name="T7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31">
                    <a:moveTo>
                      <a:pt x="4" y="8"/>
                    </a:moveTo>
                    <a:cubicBezTo>
                      <a:pt x="4" y="9"/>
                      <a:pt x="3" y="11"/>
                      <a:pt x="2" y="14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7"/>
                      <a:pt x="1" y="21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5"/>
                      <a:pt x="1" y="23"/>
                      <a:pt x="1" y="24"/>
                    </a:cubicBezTo>
                    <a:cubicBezTo>
                      <a:pt x="1" y="23"/>
                      <a:pt x="3" y="15"/>
                      <a:pt x="3" y="17"/>
                    </a:cubicBezTo>
                    <a:cubicBezTo>
                      <a:pt x="3" y="16"/>
                      <a:pt x="2" y="19"/>
                      <a:pt x="2" y="20"/>
                    </a:cubicBezTo>
                    <a:cubicBezTo>
                      <a:pt x="2" y="21"/>
                      <a:pt x="3" y="14"/>
                      <a:pt x="4" y="14"/>
                    </a:cubicBezTo>
                    <a:cubicBezTo>
                      <a:pt x="0" y="31"/>
                      <a:pt x="5" y="9"/>
                      <a:pt x="4" y="20"/>
                    </a:cubicBezTo>
                    <a:cubicBezTo>
                      <a:pt x="4" y="19"/>
                      <a:pt x="4" y="20"/>
                      <a:pt x="5" y="17"/>
                    </a:cubicBezTo>
                    <a:cubicBezTo>
                      <a:pt x="4" y="21"/>
                      <a:pt x="5" y="17"/>
                      <a:pt x="4" y="22"/>
                    </a:cubicBezTo>
                    <a:cubicBezTo>
                      <a:pt x="6" y="12"/>
                      <a:pt x="4" y="27"/>
                      <a:pt x="7" y="14"/>
                    </a:cubicBezTo>
                    <a:cubicBezTo>
                      <a:pt x="6" y="18"/>
                      <a:pt x="7" y="14"/>
                      <a:pt x="7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1"/>
                      <a:pt x="8" y="13"/>
                      <a:pt x="6" y="19"/>
                    </a:cubicBezTo>
                    <a:cubicBezTo>
                      <a:pt x="7" y="20"/>
                      <a:pt x="7" y="15"/>
                      <a:pt x="8" y="12"/>
                    </a:cubicBezTo>
                    <a:cubicBezTo>
                      <a:pt x="8" y="14"/>
                      <a:pt x="8" y="15"/>
                      <a:pt x="7" y="20"/>
                    </a:cubicBezTo>
                    <a:cubicBezTo>
                      <a:pt x="8" y="14"/>
                      <a:pt x="8" y="17"/>
                      <a:pt x="9" y="14"/>
                    </a:cubicBezTo>
                    <a:cubicBezTo>
                      <a:pt x="9" y="14"/>
                      <a:pt x="9" y="13"/>
                      <a:pt x="9" y="11"/>
                    </a:cubicBezTo>
                    <a:cubicBezTo>
                      <a:pt x="10" y="12"/>
                      <a:pt x="11" y="7"/>
                      <a:pt x="11" y="5"/>
                    </a:cubicBezTo>
                    <a:cubicBezTo>
                      <a:pt x="10" y="12"/>
                      <a:pt x="11" y="5"/>
                      <a:pt x="10" y="11"/>
                    </a:cubicBezTo>
                    <a:cubicBezTo>
                      <a:pt x="9" y="14"/>
                      <a:pt x="9" y="13"/>
                      <a:pt x="8" y="18"/>
                    </a:cubicBezTo>
                    <a:cubicBezTo>
                      <a:pt x="8" y="18"/>
                      <a:pt x="9" y="17"/>
                      <a:pt x="10" y="15"/>
                    </a:cubicBezTo>
                    <a:cubicBezTo>
                      <a:pt x="10" y="16"/>
                      <a:pt x="9" y="18"/>
                      <a:pt x="9" y="19"/>
                    </a:cubicBezTo>
                    <a:cubicBezTo>
                      <a:pt x="8" y="21"/>
                      <a:pt x="11" y="12"/>
                      <a:pt x="11" y="15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4"/>
                      <a:pt x="10" y="19"/>
                      <a:pt x="11" y="17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0" y="22"/>
                      <a:pt x="14" y="9"/>
                      <a:pt x="12" y="15"/>
                    </a:cubicBezTo>
                    <a:cubicBezTo>
                      <a:pt x="14" y="9"/>
                      <a:pt x="15" y="7"/>
                      <a:pt x="15" y="6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8"/>
                      <a:pt x="12" y="17"/>
                      <a:pt x="11" y="19"/>
                    </a:cubicBezTo>
                    <a:cubicBezTo>
                      <a:pt x="12" y="17"/>
                      <a:pt x="12" y="20"/>
                      <a:pt x="13" y="16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5" y="11"/>
                      <a:pt x="14" y="15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7"/>
                      <a:pt x="12" y="23"/>
                      <a:pt x="15" y="16"/>
                    </a:cubicBezTo>
                    <a:cubicBezTo>
                      <a:pt x="16" y="14"/>
                      <a:pt x="18" y="8"/>
                      <a:pt x="18" y="6"/>
                    </a:cubicBezTo>
                    <a:cubicBezTo>
                      <a:pt x="17" y="8"/>
                      <a:pt x="16" y="12"/>
                      <a:pt x="15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3"/>
                      <a:pt x="14" y="15"/>
                      <a:pt x="14" y="18"/>
                    </a:cubicBezTo>
                    <a:cubicBezTo>
                      <a:pt x="13" y="20"/>
                      <a:pt x="15" y="13"/>
                      <a:pt x="14" y="16"/>
                    </a:cubicBezTo>
                    <a:cubicBezTo>
                      <a:pt x="15" y="11"/>
                      <a:pt x="16" y="10"/>
                      <a:pt x="17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7"/>
                      <a:pt x="16" y="7"/>
                      <a:pt x="17" y="5"/>
                    </a:cubicBezTo>
                    <a:cubicBezTo>
                      <a:pt x="15" y="11"/>
                      <a:pt x="17" y="2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9"/>
                      <a:pt x="15" y="8"/>
                      <a:pt x="15" y="9"/>
                    </a:cubicBezTo>
                    <a:cubicBezTo>
                      <a:pt x="16" y="5"/>
                      <a:pt x="16" y="6"/>
                      <a:pt x="16" y="4"/>
                    </a:cubicBezTo>
                    <a:cubicBezTo>
                      <a:pt x="15" y="6"/>
                      <a:pt x="13" y="11"/>
                      <a:pt x="13" y="11"/>
                    </a:cubicBezTo>
                    <a:cubicBezTo>
                      <a:pt x="15" y="6"/>
                      <a:pt x="14" y="8"/>
                      <a:pt x="15" y="3"/>
                    </a:cubicBezTo>
                    <a:cubicBezTo>
                      <a:pt x="13" y="9"/>
                      <a:pt x="14" y="5"/>
                      <a:pt x="13" y="8"/>
                    </a:cubicBezTo>
                    <a:cubicBezTo>
                      <a:pt x="13" y="9"/>
                      <a:pt x="13" y="9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7"/>
                      <a:pt x="13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1" y="11"/>
                      <a:pt x="12" y="6"/>
                    </a:cubicBezTo>
                    <a:cubicBezTo>
                      <a:pt x="12" y="8"/>
                      <a:pt x="11" y="9"/>
                      <a:pt x="10" y="14"/>
                    </a:cubicBezTo>
                    <a:cubicBezTo>
                      <a:pt x="10" y="12"/>
                      <a:pt x="12" y="8"/>
                      <a:pt x="11" y="8"/>
                    </a:cubicBezTo>
                    <a:cubicBezTo>
                      <a:pt x="10" y="13"/>
                      <a:pt x="11" y="7"/>
                      <a:pt x="10" y="10"/>
                    </a:cubicBezTo>
                    <a:cubicBezTo>
                      <a:pt x="12" y="5"/>
                      <a:pt x="11" y="8"/>
                      <a:pt x="12" y="4"/>
                    </a:cubicBezTo>
                    <a:cubicBezTo>
                      <a:pt x="12" y="1"/>
                      <a:pt x="11" y="8"/>
                      <a:pt x="10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5"/>
                      <a:pt x="10" y="9"/>
                      <a:pt x="11" y="5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7"/>
                      <a:pt x="10" y="4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3"/>
                      <a:pt x="8" y="9"/>
                      <a:pt x="6" y="15"/>
                    </a:cubicBezTo>
                    <a:cubicBezTo>
                      <a:pt x="6" y="15"/>
                      <a:pt x="6" y="14"/>
                      <a:pt x="7" y="1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8" y="6"/>
                      <a:pt x="6" y="11"/>
                    </a:cubicBezTo>
                    <a:cubicBezTo>
                      <a:pt x="6" y="13"/>
                      <a:pt x="7" y="7"/>
                      <a:pt x="7" y="6"/>
                    </a:cubicBezTo>
                    <a:cubicBezTo>
                      <a:pt x="5" y="14"/>
                      <a:pt x="7" y="0"/>
                      <a:pt x="5" y="12"/>
                    </a:cubicBezTo>
                    <a:cubicBezTo>
                      <a:pt x="5" y="12"/>
                      <a:pt x="5" y="15"/>
                      <a:pt x="5" y="14"/>
                    </a:cubicBezTo>
                    <a:cubicBezTo>
                      <a:pt x="5" y="16"/>
                      <a:pt x="4" y="18"/>
                      <a:pt x="4" y="18"/>
                    </a:cubicBezTo>
                    <a:cubicBezTo>
                      <a:pt x="4" y="19"/>
                      <a:pt x="4" y="14"/>
                      <a:pt x="4" y="1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"/>
                      <a:pt x="2" y="19"/>
                      <a:pt x="4" y="8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58"/>
              <p:cNvSpPr>
                <a:spLocks/>
              </p:cNvSpPr>
              <p:nvPr/>
            </p:nvSpPr>
            <p:spPr bwMode="auto">
              <a:xfrm>
                <a:off x="3083" y="3145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3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59"/>
              <p:cNvSpPr>
                <a:spLocks/>
              </p:cNvSpPr>
              <p:nvPr/>
            </p:nvSpPr>
            <p:spPr bwMode="auto">
              <a:xfrm>
                <a:off x="3082" y="314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60"/>
              <p:cNvSpPr>
                <a:spLocks/>
              </p:cNvSpPr>
              <p:nvPr/>
            </p:nvSpPr>
            <p:spPr bwMode="auto">
              <a:xfrm>
                <a:off x="3079" y="3148"/>
                <a:ext cx="0" cy="2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Rectangle 2261"/>
              <p:cNvSpPr>
                <a:spLocks noChangeArrowheads="1"/>
              </p:cNvSpPr>
              <p:nvPr/>
            </p:nvSpPr>
            <p:spPr bwMode="auto">
              <a:xfrm>
                <a:off x="3078" y="3150"/>
                <a:ext cx="1" cy="1"/>
              </a:xfrm>
              <a:prstGeom prst="rect">
                <a:avLst/>
              </a:pr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62"/>
              <p:cNvSpPr>
                <a:spLocks/>
              </p:cNvSpPr>
              <p:nvPr/>
            </p:nvSpPr>
            <p:spPr bwMode="auto">
              <a:xfrm>
                <a:off x="3070" y="3146"/>
                <a:ext cx="8" cy="23"/>
              </a:xfrm>
              <a:custGeom>
                <a:avLst/>
                <a:gdLst>
                  <a:gd name="T0" fmla="*/ 2 w 9"/>
                  <a:gd name="T1" fmla="*/ 11 h 25"/>
                  <a:gd name="T2" fmla="*/ 1 w 9"/>
                  <a:gd name="T3" fmla="*/ 15 h 25"/>
                  <a:gd name="T4" fmla="*/ 2 w 9"/>
                  <a:gd name="T5" fmla="*/ 12 h 25"/>
                  <a:gd name="T6" fmla="*/ 0 w 9"/>
                  <a:gd name="T7" fmla="*/ 20 h 25"/>
                  <a:gd name="T8" fmla="*/ 4 w 9"/>
                  <a:gd name="T9" fmla="*/ 15 h 25"/>
                  <a:gd name="T10" fmla="*/ 3 w 9"/>
                  <a:gd name="T11" fmla="*/ 18 h 25"/>
                  <a:gd name="T12" fmla="*/ 5 w 9"/>
                  <a:gd name="T13" fmla="*/ 13 h 25"/>
                  <a:gd name="T14" fmla="*/ 4 w 9"/>
                  <a:gd name="T15" fmla="*/ 19 h 25"/>
                  <a:gd name="T16" fmla="*/ 5 w 9"/>
                  <a:gd name="T17" fmla="*/ 17 h 25"/>
                  <a:gd name="T18" fmla="*/ 6 w 9"/>
                  <a:gd name="T19" fmla="*/ 14 h 25"/>
                  <a:gd name="T20" fmla="*/ 6 w 9"/>
                  <a:gd name="T21" fmla="*/ 16 h 25"/>
                  <a:gd name="T22" fmla="*/ 6 w 9"/>
                  <a:gd name="T23" fmla="*/ 14 h 25"/>
                  <a:gd name="T24" fmla="*/ 7 w 9"/>
                  <a:gd name="T25" fmla="*/ 14 h 25"/>
                  <a:gd name="T26" fmla="*/ 6 w 9"/>
                  <a:gd name="T27" fmla="*/ 15 h 25"/>
                  <a:gd name="T28" fmla="*/ 7 w 9"/>
                  <a:gd name="T29" fmla="*/ 13 h 25"/>
                  <a:gd name="T30" fmla="*/ 6 w 9"/>
                  <a:gd name="T31" fmla="*/ 17 h 25"/>
                  <a:gd name="T32" fmla="*/ 8 w 9"/>
                  <a:gd name="T33" fmla="*/ 12 h 25"/>
                  <a:gd name="T34" fmla="*/ 9 w 9"/>
                  <a:gd name="T35" fmla="*/ 8 h 25"/>
                  <a:gd name="T36" fmla="*/ 8 w 9"/>
                  <a:gd name="T37" fmla="*/ 11 h 25"/>
                  <a:gd name="T38" fmla="*/ 8 w 9"/>
                  <a:gd name="T39" fmla="*/ 11 h 25"/>
                  <a:gd name="T40" fmla="*/ 7 w 9"/>
                  <a:gd name="T41" fmla="*/ 13 h 25"/>
                  <a:gd name="T42" fmla="*/ 8 w 9"/>
                  <a:gd name="T43" fmla="*/ 7 h 25"/>
                  <a:gd name="T44" fmla="*/ 8 w 9"/>
                  <a:gd name="T45" fmla="*/ 3 h 25"/>
                  <a:gd name="T46" fmla="*/ 8 w 9"/>
                  <a:gd name="T47" fmla="*/ 3 h 25"/>
                  <a:gd name="T48" fmla="*/ 7 w 9"/>
                  <a:gd name="T49" fmla="*/ 4 h 25"/>
                  <a:gd name="T50" fmla="*/ 7 w 9"/>
                  <a:gd name="T51" fmla="*/ 7 h 25"/>
                  <a:gd name="T52" fmla="*/ 6 w 9"/>
                  <a:gd name="T53" fmla="*/ 14 h 25"/>
                  <a:gd name="T54" fmla="*/ 6 w 9"/>
                  <a:gd name="T55" fmla="*/ 14 h 25"/>
                  <a:gd name="T56" fmla="*/ 7 w 9"/>
                  <a:gd name="T57" fmla="*/ 8 h 25"/>
                  <a:gd name="T58" fmla="*/ 6 w 9"/>
                  <a:gd name="T59" fmla="*/ 11 h 25"/>
                  <a:gd name="T60" fmla="*/ 7 w 9"/>
                  <a:gd name="T61" fmla="*/ 5 h 25"/>
                  <a:gd name="T62" fmla="*/ 6 w 9"/>
                  <a:gd name="T63" fmla="*/ 11 h 25"/>
                  <a:gd name="T64" fmla="*/ 4 w 9"/>
                  <a:gd name="T65" fmla="*/ 11 h 25"/>
                  <a:gd name="T66" fmla="*/ 5 w 9"/>
                  <a:gd name="T67" fmla="*/ 7 h 25"/>
                  <a:gd name="T68" fmla="*/ 4 w 9"/>
                  <a:gd name="T69" fmla="*/ 11 h 25"/>
                  <a:gd name="T70" fmla="*/ 4 w 9"/>
                  <a:gd name="T71" fmla="*/ 9 h 25"/>
                  <a:gd name="T72" fmla="*/ 3 w 9"/>
                  <a:gd name="T73" fmla="*/ 12 h 25"/>
                  <a:gd name="T74" fmla="*/ 3 w 9"/>
                  <a:gd name="T75" fmla="*/ 11 h 25"/>
                  <a:gd name="T76" fmla="*/ 3 w 9"/>
                  <a:gd name="T77" fmla="*/ 11 h 25"/>
                  <a:gd name="T78" fmla="*/ 1 w 9"/>
                  <a:gd name="T79" fmla="*/ 17 h 25"/>
                  <a:gd name="T80" fmla="*/ 2 w 9"/>
                  <a:gd name="T8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25">
                    <a:moveTo>
                      <a:pt x="2" y="11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3"/>
                      <a:pt x="1" y="16"/>
                      <a:pt x="2" y="12"/>
                    </a:cubicBezTo>
                    <a:cubicBezTo>
                      <a:pt x="1" y="17"/>
                      <a:pt x="1" y="12"/>
                      <a:pt x="0" y="20"/>
                    </a:cubicBezTo>
                    <a:cubicBezTo>
                      <a:pt x="1" y="17"/>
                      <a:pt x="2" y="22"/>
                      <a:pt x="4" y="15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3" y="25"/>
                      <a:pt x="5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6" y="10"/>
                      <a:pt x="5" y="17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7"/>
                      <a:pt x="7" y="13"/>
                      <a:pt x="7" y="13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7" y="14"/>
                      <a:pt x="6" y="21"/>
                      <a:pt x="8" y="12"/>
                    </a:cubicBezTo>
                    <a:cubicBezTo>
                      <a:pt x="8" y="10"/>
                      <a:pt x="9" y="8"/>
                      <a:pt x="9" y="8"/>
                    </a:cubicBezTo>
                    <a:cubicBezTo>
                      <a:pt x="9" y="5"/>
                      <a:pt x="8" y="8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6" y="20"/>
                      <a:pt x="8" y="9"/>
                      <a:pt x="7" y="13"/>
                    </a:cubicBezTo>
                    <a:cubicBezTo>
                      <a:pt x="8" y="9"/>
                      <a:pt x="8" y="9"/>
                      <a:pt x="8" y="7"/>
                    </a:cubicBezTo>
                    <a:cubicBezTo>
                      <a:pt x="9" y="0"/>
                      <a:pt x="7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4"/>
                      <a:pt x="7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12"/>
                      <a:pt x="6" y="14"/>
                    </a:cubicBezTo>
                    <a:cubicBezTo>
                      <a:pt x="6" y="10"/>
                      <a:pt x="5" y="16"/>
                      <a:pt x="6" y="14"/>
                    </a:cubicBezTo>
                    <a:cubicBezTo>
                      <a:pt x="6" y="10"/>
                      <a:pt x="6" y="10"/>
                      <a:pt x="7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7"/>
                      <a:pt x="7" y="5"/>
                    </a:cubicBezTo>
                    <a:cubicBezTo>
                      <a:pt x="6" y="7"/>
                      <a:pt x="7" y="7"/>
                      <a:pt x="6" y="11"/>
                    </a:cubicBezTo>
                    <a:cubicBezTo>
                      <a:pt x="6" y="6"/>
                      <a:pt x="5" y="7"/>
                      <a:pt x="4" y="11"/>
                    </a:cubicBezTo>
                    <a:cubicBezTo>
                      <a:pt x="5" y="10"/>
                      <a:pt x="5" y="7"/>
                      <a:pt x="5" y="7"/>
                    </a:cubicBezTo>
                    <a:cubicBezTo>
                      <a:pt x="5" y="6"/>
                      <a:pt x="5" y="8"/>
                      <a:pt x="4" y="11"/>
                    </a:cubicBezTo>
                    <a:cubicBezTo>
                      <a:pt x="4" y="14"/>
                      <a:pt x="4" y="12"/>
                      <a:pt x="4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9"/>
                      <a:pt x="1" y="17"/>
                    </a:cubicBezTo>
                    <a:cubicBezTo>
                      <a:pt x="2" y="14"/>
                      <a:pt x="2" y="14"/>
                      <a:pt x="2" y="11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Freeform 2263"/>
              <p:cNvSpPr>
                <a:spLocks/>
              </p:cNvSpPr>
              <p:nvPr/>
            </p:nvSpPr>
            <p:spPr bwMode="auto">
              <a:xfrm>
                <a:off x="3070" y="3157"/>
                <a:ext cx="0" cy="8"/>
              </a:xfrm>
              <a:custGeom>
                <a:avLst/>
                <a:gdLst>
                  <a:gd name="T0" fmla="*/ 0 w 1"/>
                  <a:gd name="T1" fmla="*/ 5 h 9"/>
                  <a:gd name="T2" fmla="*/ 1 w 1"/>
                  <a:gd name="T3" fmla="*/ 1 h 9"/>
                  <a:gd name="T4" fmla="*/ 0 w 1"/>
                  <a:gd name="T5" fmla="*/ 8 h 9"/>
                  <a:gd name="T6" fmla="*/ 0 w 1"/>
                  <a:gd name="T7" fmla="*/ 7 h 9"/>
                  <a:gd name="T8" fmla="*/ 0 w 1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9">
                    <a:moveTo>
                      <a:pt x="0" y="5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6"/>
                      <a:pt x="0" y="8"/>
                    </a:cubicBezTo>
                    <a:cubicBezTo>
                      <a:pt x="0" y="7"/>
                      <a:pt x="0" y="9"/>
                      <a:pt x="0" y="7"/>
                    </a:cubicBezTo>
                    <a:cubicBezTo>
                      <a:pt x="0" y="6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64"/>
              <p:cNvSpPr>
                <a:spLocks/>
              </p:cNvSpPr>
              <p:nvPr/>
            </p:nvSpPr>
            <p:spPr bwMode="auto">
              <a:xfrm>
                <a:off x="3069" y="3154"/>
                <a:ext cx="1" cy="17"/>
              </a:xfrm>
              <a:custGeom>
                <a:avLst/>
                <a:gdLst>
                  <a:gd name="T0" fmla="*/ 0 w 2"/>
                  <a:gd name="T1" fmla="*/ 9 h 19"/>
                  <a:gd name="T2" fmla="*/ 0 w 2"/>
                  <a:gd name="T3" fmla="*/ 12 h 19"/>
                  <a:gd name="T4" fmla="*/ 1 w 2"/>
                  <a:gd name="T5" fmla="*/ 14 h 19"/>
                  <a:gd name="T6" fmla="*/ 1 w 2"/>
                  <a:gd name="T7" fmla="*/ 7 h 19"/>
                  <a:gd name="T8" fmla="*/ 1 w 2"/>
                  <a:gd name="T9" fmla="*/ 11 h 19"/>
                  <a:gd name="T10" fmla="*/ 2 w 2"/>
                  <a:gd name="T11" fmla="*/ 7 h 19"/>
                  <a:gd name="T12" fmla="*/ 1 w 2"/>
                  <a:gd name="T13" fmla="*/ 9 h 19"/>
                  <a:gd name="T14" fmla="*/ 1 w 2"/>
                  <a:gd name="T15" fmla="*/ 6 h 19"/>
                  <a:gd name="T16" fmla="*/ 1 w 2"/>
                  <a:gd name="T17" fmla="*/ 7 h 19"/>
                  <a:gd name="T18" fmla="*/ 2 w 2"/>
                  <a:gd name="T19" fmla="*/ 4 h 19"/>
                  <a:gd name="T20" fmla="*/ 1 w 2"/>
                  <a:gd name="T21" fmla="*/ 10 h 19"/>
                  <a:gd name="T22" fmla="*/ 1 w 2"/>
                  <a:gd name="T23" fmla="*/ 4 h 19"/>
                  <a:gd name="T24" fmla="*/ 1 w 2"/>
                  <a:gd name="T25" fmla="*/ 2 h 19"/>
                  <a:gd name="T26" fmla="*/ 1 w 2"/>
                  <a:gd name="T27" fmla="*/ 4 h 19"/>
                  <a:gd name="T28" fmla="*/ 1 w 2"/>
                  <a:gd name="T29" fmla="*/ 8 h 19"/>
                  <a:gd name="T30" fmla="*/ 1 w 2"/>
                  <a:gd name="T31" fmla="*/ 3 h 19"/>
                  <a:gd name="T32" fmla="*/ 0 w 2"/>
                  <a:gd name="T33" fmla="*/ 5 h 19"/>
                  <a:gd name="T34" fmla="*/ 0 w 2"/>
                  <a:gd name="T35" fmla="*/ 12 h 19"/>
                  <a:gd name="T36" fmla="*/ 0 w 2"/>
                  <a:gd name="T37" fmla="*/ 7 h 19"/>
                  <a:gd name="T38" fmla="*/ 0 w 2"/>
                  <a:gd name="T39" fmla="*/ 6 h 19"/>
                  <a:gd name="T40" fmla="*/ 0 w 2"/>
                  <a:gd name="T41" fmla="*/ 15 h 19"/>
                  <a:gd name="T42" fmla="*/ 0 w 2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9">
                    <a:moveTo>
                      <a:pt x="0" y="9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0"/>
                      <a:pt x="1" y="14"/>
                    </a:cubicBezTo>
                    <a:cubicBezTo>
                      <a:pt x="1" y="15"/>
                      <a:pt x="1" y="9"/>
                      <a:pt x="1" y="7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9"/>
                      <a:pt x="1" y="13"/>
                      <a:pt x="2" y="7"/>
                    </a:cubicBezTo>
                    <a:cubicBezTo>
                      <a:pt x="2" y="6"/>
                      <a:pt x="1" y="10"/>
                      <a:pt x="1" y="9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0"/>
                      <a:pt x="1" y="13"/>
                      <a:pt x="1" y="1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2"/>
                    </a:cubicBezTo>
                    <a:cubicBezTo>
                      <a:pt x="1" y="2"/>
                      <a:pt x="1" y="5"/>
                      <a:pt x="1" y="4"/>
                    </a:cubicBezTo>
                    <a:cubicBezTo>
                      <a:pt x="1" y="4"/>
                      <a:pt x="1" y="7"/>
                      <a:pt x="1" y="8"/>
                    </a:cubicBezTo>
                    <a:cubicBezTo>
                      <a:pt x="0" y="13"/>
                      <a:pt x="1" y="5"/>
                      <a:pt x="1" y="3"/>
                    </a:cubicBezTo>
                    <a:cubicBezTo>
                      <a:pt x="0" y="7"/>
                      <a:pt x="0" y="10"/>
                      <a:pt x="0" y="5"/>
                    </a:cubicBezTo>
                    <a:cubicBezTo>
                      <a:pt x="0" y="9"/>
                      <a:pt x="0" y="12"/>
                      <a:pt x="0" y="1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9"/>
                      <a:pt x="0" y="8"/>
                      <a:pt x="0" y="9"/>
                    </a:cubicBez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65"/>
              <p:cNvSpPr>
                <a:spLocks/>
              </p:cNvSpPr>
              <p:nvPr/>
            </p:nvSpPr>
            <p:spPr bwMode="auto">
              <a:xfrm>
                <a:off x="3069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8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Freeform 2266"/>
              <p:cNvSpPr>
                <a:spLocks/>
              </p:cNvSpPr>
              <p:nvPr/>
            </p:nvSpPr>
            <p:spPr bwMode="auto">
              <a:xfrm>
                <a:off x="2393" y="2584"/>
                <a:ext cx="627" cy="76"/>
              </a:xfrm>
              <a:custGeom>
                <a:avLst/>
                <a:gdLst>
                  <a:gd name="T0" fmla="*/ 38 w 694"/>
                  <a:gd name="T1" fmla="*/ 26 h 84"/>
                  <a:gd name="T2" fmla="*/ 0 w 694"/>
                  <a:gd name="T3" fmla="*/ 71 h 84"/>
                  <a:gd name="T4" fmla="*/ 102 w 694"/>
                  <a:gd name="T5" fmla="*/ 73 h 84"/>
                  <a:gd name="T6" fmla="*/ 193 w 694"/>
                  <a:gd name="T7" fmla="*/ 73 h 84"/>
                  <a:gd name="T8" fmla="*/ 388 w 694"/>
                  <a:gd name="T9" fmla="*/ 71 h 84"/>
                  <a:gd name="T10" fmla="*/ 541 w 694"/>
                  <a:gd name="T11" fmla="*/ 73 h 84"/>
                  <a:gd name="T12" fmla="*/ 694 w 694"/>
                  <a:gd name="T13" fmla="*/ 60 h 84"/>
                  <a:gd name="T14" fmla="*/ 663 w 694"/>
                  <a:gd name="T15" fmla="*/ 41 h 84"/>
                  <a:gd name="T16" fmla="*/ 619 w 694"/>
                  <a:gd name="T17" fmla="*/ 29 h 84"/>
                  <a:gd name="T18" fmla="*/ 402 w 694"/>
                  <a:gd name="T19" fmla="*/ 20 h 84"/>
                  <a:gd name="T20" fmla="*/ 182 w 694"/>
                  <a:gd name="T21" fmla="*/ 4 h 84"/>
                  <a:gd name="T22" fmla="*/ 104 w 694"/>
                  <a:gd name="T23" fmla="*/ 2 h 84"/>
                  <a:gd name="T24" fmla="*/ 47 w 694"/>
                  <a:gd name="T25" fmla="*/ 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4" h="84">
                    <a:moveTo>
                      <a:pt x="38" y="26"/>
                    </a:moveTo>
                    <a:cubicBezTo>
                      <a:pt x="27" y="42"/>
                      <a:pt x="10" y="54"/>
                      <a:pt x="0" y="71"/>
                    </a:cubicBezTo>
                    <a:cubicBezTo>
                      <a:pt x="25" y="84"/>
                      <a:pt x="74" y="73"/>
                      <a:pt x="102" y="73"/>
                    </a:cubicBezTo>
                    <a:cubicBezTo>
                      <a:pt x="131" y="73"/>
                      <a:pt x="162" y="73"/>
                      <a:pt x="193" y="73"/>
                    </a:cubicBezTo>
                    <a:cubicBezTo>
                      <a:pt x="258" y="73"/>
                      <a:pt x="324" y="71"/>
                      <a:pt x="388" y="71"/>
                    </a:cubicBezTo>
                    <a:cubicBezTo>
                      <a:pt x="439" y="71"/>
                      <a:pt x="490" y="78"/>
                      <a:pt x="541" y="73"/>
                    </a:cubicBezTo>
                    <a:cubicBezTo>
                      <a:pt x="592" y="68"/>
                      <a:pt x="642" y="64"/>
                      <a:pt x="694" y="60"/>
                    </a:cubicBezTo>
                    <a:cubicBezTo>
                      <a:pt x="683" y="54"/>
                      <a:pt x="673" y="49"/>
                      <a:pt x="663" y="41"/>
                    </a:cubicBezTo>
                    <a:cubicBezTo>
                      <a:pt x="647" y="29"/>
                      <a:pt x="643" y="29"/>
                      <a:pt x="619" y="29"/>
                    </a:cubicBezTo>
                    <a:cubicBezTo>
                      <a:pt x="546" y="29"/>
                      <a:pt x="475" y="23"/>
                      <a:pt x="402" y="20"/>
                    </a:cubicBezTo>
                    <a:cubicBezTo>
                      <a:pt x="329" y="18"/>
                      <a:pt x="254" y="11"/>
                      <a:pt x="182" y="4"/>
                    </a:cubicBezTo>
                    <a:cubicBezTo>
                      <a:pt x="156" y="1"/>
                      <a:pt x="129" y="0"/>
                      <a:pt x="104" y="2"/>
                    </a:cubicBezTo>
                    <a:cubicBezTo>
                      <a:pt x="87" y="4"/>
                      <a:pt x="62" y="16"/>
                      <a:pt x="47" y="6"/>
                    </a:cubicBezTo>
                  </a:path>
                </a:pathLst>
              </a:custGeom>
              <a:solidFill>
                <a:srgbClr val="67B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21" name="Freeform 2268"/>
            <p:cNvSpPr>
              <a:spLocks/>
            </p:cNvSpPr>
            <p:nvPr/>
          </p:nvSpPr>
          <p:spPr bwMode="auto">
            <a:xfrm>
              <a:off x="1936" y="1924"/>
              <a:ext cx="1241" cy="702"/>
            </a:xfrm>
            <a:custGeom>
              <a:avLst/>
              <a:gdLst>
                <a:gd name="T0" fmla="*/ 1360 w 1375"/>
                <a:gd name="T1" fmla="*/ 371 h 779"/>
                <a:gd name="T2" fmla="*/ 1319 w 1375"/>
                <a:gd name="T3" fmla="*/ 269 h 779"/>
                <a:gd name="T4" fmla="*/ 1281 w 1375"/>
                <a:gd name="T5" fmla="*/ 231 h 779"/>
                <a:gd name="T6" fmla="*/ 1245 w 1375"/>
                <a:gd name="T7" fmla="*/ 177 h 779"/>
                <a:gd name="T8" fmla="*/ 1148 w 1375"/>
                <a:gd name="T9" fmla="*/ 105 h 779"/>
                <a:gd name="T10" fmla="*/ 1030 w 1375"/>
                <a:gd name="T11" fmla="*/ 47 h 779"/>
                <a:gd name="T12" fmla="*/ 761 w 1375"/>
                <a:gd name="T13" fmla="*/ 33 h 779"/>
                <a:gd name="T14" fmla="*/ 566 w 1375"/>
                <a:gd name="T15" fmla="*/ 154 h 779"/>
                <a:gd name="T16" fmla="*/ 415 w 1375"/>
                <a:gd name="T17" fmla="*/ 343 h 779"/>
                <a:gd name="T18" fmla="*/ 190 w 1375"/>
                <a:gd name="T19" fmla="*/ 418 h 779"/>
                <a:gd name="T20" fmla="*/ 124 w 1375"/>
                <a:gd name="T21" fmla="*/ 309 h 779"/>
                <a:gd name="T22" fmla="*/ 148 w 1375"/>
                <a:gd name="T23" fmla="*/ 156 h 779"/>
                <a:gd name="T24" fmla="*/ 145 w 1375"/>
                <a:gd name="T25" fmla="*/ 159 h 779"/>
                <a:gd name="T26" fmla="*/ 55 w 1375"/>
                <a:gd name="T27" fmla="*/ 137 h 779"/>
                <a:gd name="T28" fmla="*/ 8 w 1375"/>
                <a:gd name="T29" fmla="*/ 272 h 779"/>
                <a:gd name="T30" fmla="*/ 15 w 1375"/>
                <a:gd name="T31" fmla="*/ 400 h 779"/>
                <a:gd name="T32" fmla="*/ 201 w 1375"/>
                <a:gd name="T33" fmla="*/ 559 h 779"/>
                <a:gd name="T34" fmla="*/ 428 w 1375"/>
                <a:gd name="T35" fmla="*/ 582 h 779"/>
                <a:gd name="T36" fmla="*/ 501 w 1375"/>
                <a:gd name="T37" fmla="*/ 691 h 779"/>
                <a:gd name="T38" fmla="*/ 504 w 1375"/>
                <a:gd name="T39" fmla="*/ 694 h 779"/>
                <a:gd name="T40" fmla="*/ 554 w 1375"/>
                <a:gd name="T41" fmla="*/ 765 h 779"/>
                <a:gd name="T42" fmla="*/ 627 w 1375"/>
                <a:gd name="T43" fmla="*/ 768 h 779"/>
                <a:gd name="T44" fmla="*/ 787 w 1375"/>
                <a:gd name="T45" fmla="*/ 771 h 779"/>
                <a:gd name="T46" fmla="*/ 1079 w 1375"/>
                <a:gd name="T47" fmla="*/ 769 h 779"/>
                <a:gd name="T48" fmla="*/ 1183 w 1375"/>
                <a:gd name="T49" fmla="*/ 765 h 779"/>
                <a:gd name="T50" fmla="*/ 1191 w 1375"/>
                <a:gd name="T51" fmla="*/ 750 h 779"/>
                <a:gd name="T52" fmla="*/ 1313 w 1375"/>
                <a:gd name="T53" fmla="*/ 733 h 779"/>
                <a:gd name="T54" fmla="*/ 1365 w 1375"/>
                <a:gd name="T55" fmla="*/ 630 h 779"/>
                <a:gd name="T56" fmla="*/ 1360 w 1375"/>
                <a:gd name="T57" fmla="*/ 371 h 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5" h="779">
                  <a:moveTo>
                    <a:pt x="1360" y="371"/>
                  </a:moveTo>
                  <a:cubicBezTo>
                    <a:pt x="1354" y="333"/>
                    <a:pt x="1347" y="301"/>
                    <a:pt x="1319" y="269"/>
                  </a:cubicBezTo>
                  <a:cubicBezTo>
                    <a:pt x="1307" y="256"/>
                    <a:pt x="1292" y="245"/>
                    <a:pt x="1281" y="231"/>
                  </a:cubicBezTo>
                  <a:cubicBezTo>
                    <a:pt x="1268" y="214"/>
                    <a:pt x="1262" y="193"/>
                    <a:pt x="1245" y="177"/>
                  </a:cubicBezTo>
                  <a:cubicBezTo>
                    <a:pt x="1218" y="151"/>
                    <a:pt x="1179" y="129"/>
                    <a:pt x="1148" y="105"/>
                  </a:cubicBezTo>
                  <a:cubicBezTo>
                    <a:pt x="1115" y="80"/>
                    <a:pt x="1069" y="59"/>
                    <a:pt x="1030" y="47"/>
                  </a:cubicBezTo>
                  <a:cubicBezTo>
                    <a:pt x="952" y="21"/>
                    <a:pt x="840" y="0"/>
                    <a:pt x="761" y="33"/>
                  </a:cubicBezTo>
                  <a:cubicBezTo>
                    <a:pt x="689" y="63"/>
                    <a:pt x="621" y="97"/>
                    <a:pt x="566" y="154"/>
                  </a:cubicBezTo>
                  <a:cubicBezTo>
                    <a:pt x="508" y="213"/>
                    <a:pt x="467" y="282"/>
                    <a:pt x="415" y="343"/>
                  </a:cubicBezTo>
                  <a:cubicBezTo>
                    <a:pt x="363" y="405"/>
                    <a:pt x="268" y="458"/>
                    <a:pt x="190" y="418"/>
                  </a:cubicBezTo>
                  <a:cubicBezTo>
                    <a:pt x="143" y="394"/>
                    <a:pt x="118" y="364"/>
                    <a:pt x="124" y="309"/>
                  </a:cubicBezTo>
                  <a:cubicBezTo>
                    <a:pt x="131" y="254"/>
                    <a:pt x="131" y="206"/>
                    <a:pt x="148" y="156"/>
                  </a:cubicBezTo>
                  <a:cubicBezTo>
                    <a:pt x="149" y="153"/>
                    <a:pt x="146" y="159"/>
                    <a:pt x="145" y="159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46" y="182"/>
                    <a:pt x="16" y="224"/>
                    <a:pt x="8" y="272"/>
                  </a:cubicBezTo>
                  <a:cubicBezTo>
                    <a:pt x="0" y="317"/>
                    <a:pt x="4" y="358"/>
                    <a:pt x="15" y="400"/>
                  </a:cubicBezTo>
                  <a:cubicBezTo>
                    <a:pt x="36" y="484"/>
                    <a:pt x="129" y="532"/>
                    <a:pt x="201" y="559"/>
                  </a:cubicBezTo>
                  <a:cubicBezTo>
                    <a:pt x="275" y="588"/>
                    <a:pt x="352" y="604"/>
                    <a:pt x="428" y="582"/>
                  </a:cubicBezTo>
                  <a:cubicBezTo>
                    <a:pt x="434" y="616"/>
                    <a:pt x="475" y="667"/>
                    <a:pt x="501" y="691"/>
                  </a:cubicBezTo>
                  <a:cubicBezTo>
                    <a:pt x="502" y="692"/>
                    <a:pt x="503" y="693"/>
                    <a:pt x="504" y="694"/>
                  </a:cubicBezTo>
                  <a:cubicBezTo>
                    <a:pt x="522" y="715"/>
                    <a:pt x="533" y="752"/>
                    <a:pt x="554" y="765"/>
                  </a:cubicBezTo>
                  <a:cubicBezTo>
                    <a:pt x="575" y="779"/>
                    <a:pt x="603" y="768"/>
                    <a:pt x="627" y="768"/>
                  </a:cubicBezTo>
                  <a:cubicBezTo>
                    <a:pt x="679" y="768"/>
                    <a:pt x="734" y="771"/>
                    <a:pt x="787" y="771"/>
                  </a:cubicBezTo>
                  <a:cubicBezTo>
                    <a:pt x="884" y="771"/>
                    <a:pt x="981" y="774"/>
                    <a:pt x="1079" y="769"/>
                  </a:cubicBezTo>
                  <a:cubicBezTo>
                    <a:pt x="1114" y="772"/>
                    <a:pt x="1151" y="772"/>
                    <a:pt x="1183" y="765"/>
                  </a:cubicBezTo>
                  <a:cubicBezTo>
                    <a:pt x="1184" y="755"/>
                    <a:pt x="1185" y="758"/>
                    <a:pt x="1191" y="750"/>
                  </a:cubicBezTo>
                  <a:cubicBezTo>
                    <a:pt x="1224" y="754"/>
                    <a:pt x="1283" y="747"/>
                    <a:pt x="1313" y="733"/>
                  </a:cubicBezTo>
                  <a:cubicBezTo>
                    <a:pt x="1357" y="711"/>
                    <a:pt x="1362" y="675"/>
                    <a:pt x="1365" y="630"/>
                  </a:cubicBezTo>
                  <a:cubicBezTo>
                    <a:pt x="1371" y="543"/>
                    <a:pt x="1375" y="454"/>
                    <a:pt x="1360" y="371"/>
                  </a:cubicBezTo>
                  <a:close/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2" name="Freeform 2269"/>
            <p:cNvSpPr>
              <a:spLocks/>
            </p:cNvSpPr>
            <p:nvPr/>
          </p:nvSpPr>
          <p:spPr bwMode="auto">
            <a:xfrm>
              <a:off x="2100" y="2637"/>
              <a:ext cx="1092" cy="470"/>
            </a:xfrm>
            <a:custGeom>
              <a:avLst/>
              <a:gdLst>
                <a:gd name="T0" fmla="*/ 0 w 1210"/>
                <a:gd name="T1" fmla="*/ 15 h 521"/>
                <a:gd name="T2" fmla="*/ 231 w 1210"/>
                <a:gd name="T3" fmla="*/ 18 h 521"/>
                <a:gd name="T4" fmla="*/ 547 w 1210"/>
                <a:gd name="T5" fmla="*/ 18 h 521"/>
                <a:gd name="T6" fmla="*/ 1089 w 1210"/>
                <a:gd name="T7" fmla="*/ 4 h 521"/>
                <a:gd name="T8" fmla="*/ 1193 w 1210"/>
                <a:gd name="T9" fmla="*/ 8 h 521"/>
                <a:gd name="T10" fmla="*/ 1210 w 1210"/>
                <a:gd name="T11" fmla="*/ 503 h 521"/>
                <a:gd name="T12" fmla="*/ 697 w 1210"/>
                <a:gd name="T13" fmla="*/ 511 h 521"/>
                <a:gd name="T14" fmla="*/ 401 w 1210"/>
                <a:gd name="T15" fmla="*/ 501 h 521"/>
                <a:gd name="T16" fmla="*/ 169 w 1210"/>
                <a:gd name="T17" fmla="*/ 514 h 521"/>
                <a:gd name="T18" fmla="*/ 21 w 1210"/>
                <a:gd name="T19" fmla="*/ 514 h 521"/>
                <a:gd name="T20" fmla="*/ 23 w 1210"/>
                <a:gd name="T21" fmla="*/ 330 h 521"/>
                <a:gd name="T22" fmla="*/ 0 w 1210"/>
                <a:gd name="T23" fmla="*/ 15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0" h="521">
                  <a:moveTo>
                    <a:pt x="0" y="15"/>
                  </a:moveTo>
                  <a:cubicBezTo>
                    <a:pt x="65" y="34"/>
                    <a:pt x="160" y="21"/>
                    <a:pt x="231" y="18"/>
                  </a:cubicBezTo>
                  <a:cubicBezTo>
                    <a:pt x="334" y="13"/>
                    <a:pt x="442" y="18"/>
                    <a:pt x="547" y="18"/>
                  </a:cubicBezTo>
                  <a:cubicBezTo>
                    <a:pt x="727" y="18"/>
                    <a:pt x="907" y="4"/>
                    <a:pt x="1089" y="4"/>
                  </a:cubicBezTo>
                  <a:cubicBezTo>
                    <a:pt x="1123" y="4"/>
                    <a:pt x="1161" y="0"/>
                    <a:pt x="1193" y="8"/>
                  </a:cubicBezTo>
                  <a:cubicBezTo>
                    <a:pt x="1201" y="172"/>
                    <a:pt x="1189" y="340"/>
                    <a:pt x="1210" y="503"/>
                  </a:cubicBezTo>
                  <a:cubicBezTo>
                    <a:pt x="1038" y="512"/>
                    <a:pt x="869" y="511"/>
                    <a:pt x="697" y="511"/>
                  </a:cubicBezTo>
                  <a:cubicBezTo>
                    <a:pt x="598" y="511"/>
                    <a:pt x="500" y="501"/>
                    <a:pt x="401" y="501"/>
                  </a:cubicBezTo>
                  <a:cubicBezTo>
                    <a:pt x="322" y="501"/>
                    <a:pt x="247" y="511"/>
                    <a:pt x="169" y="514"/>
                  </a:cubicBezTo>
                  <a:cubicBezTo>
                    <a:pt x="126" y="517"/>
                    <a:pt x="63" y="521"/>
                    <a:pt x="21" y="514"/>
                  </a:cubicBezTo>
                  <a:cubicBezTo>
                    <a:pt x="45" y="466"/>
                    <a:pt x="28" y="383"/>
                    <a:pt x="23" y="330"/>
                  </a:cubicBezTo>
                  <a:cubicBezTo>
                    <a:pt x="21" y="302"/>
                    <a:pt x="8" y="17"/>
                    <a:pt x="0" y="15"/>
                  </a:cubicBezTo>
                  <a:close/>
                </a:path>
              </a:pathLst>
            </a:custGeom>
            <a:solidFill>
              <a:srgbClr val="DEF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3" name="Freeform 2270"/>
            <p:cNvSpPr>
              <a:spLocks noEditPoints="1"/>
            </p:cNvSpPr>
            <p:nvPr/>
          </p:nvSpPr>
          <p:spPr bwMode="auto">
            <a:xfrm>
              <a:off x="2095" y="2634"/>
              <a:ext cx="1102" cy="477"/>
            </a:xfrm>
            <a:custGeom>
              <a:avLst/>
              <a:gdLst>
                <a:gd name="T0" fmla="*/ 1120 w 1221"/>
                <a:gd name="T1" fmla="*/ 2 h 528"/>
                <a:gd name="T2" fmla="*/ 1095 w 1221"/>
                <a:gd name="T3" fmla="*/ 2 h 528"/>
                <a:gd name="T4" fmla="*/ 823 w 1221"/>
                <a:gd name="T5" fmla="*/ 9 h 528"/>
                <a:gd name="T6" fmla="*/ 553 w 1221"/>
                <a:gd name="T7" fmla="*/ 16 h 528"/>
                <a:gd name="T8" fmla="*/ 447 w 1221"/>
                <a:gd name="T9" fmla="*/ 15 h 528"/>
                <a:gd name="T10" fmla="*/ 236 w 1221"/>
                <a:gd name="T11" fmla="*/ 16 h 528"/>
                <a:gd name="T12" fmla="*/ 191 w 1221"/>
                <a:gd name="T13" fmla="*/ 19 h 528"/>
                <a:gd name="T14" fmla="*/ 7 w 1221"/>
                <a:gd name="T15" fmla="*/ 13 h 528"/>
                <a:gd name="T16" fmla="*/ 7 w 1221"/>
                <a:gd name="T17" fmla="*/ 13 h 528"/>
                <a:gd name="T18" fmla="*/ 6 w 1221"/>
                <a:gd name="T19" fmla="*/ 13 h 528"/>
                <a:gd name="T20" fmla="*/ 4 w 1221"/>
                <a:gd name="T21" fmla="*/ 14 h 528"/>
                <a:gd name="T22" fmla="*/ 2 w 1221"/>
                <a:gd name="T23" fmla="*/ 15 h 528"/>
                <a:gd name="T24" fmla="*/ 2 w 1221"/>
                <a:gd name="T25" fmla="*/ 16 h 528"/>
                <a:gd name="T26" fmla="*/ 1 w 1221"/>
                <a:gd name="T27" fmla="*/ 16 h 528"/>
                <a:gd name="T28" fmla="*/ 0 w 1221"/>
                <a:gd name="T29" fmla="*/ 18 h 528"/>
                <a:gd name="T30" fmla="*/ 1 w 1221"/>
                <a:gd name="T31" fmla="*/ 19 h 528"/>
                <a:gd name="T32" fmla="*/ 2 w 1221"/>
                <a:gd name="T33" fmla="*/ 21 h 528"/>
                <a:gd name="T34" fmla="*/ 20 w 1221"/>
                <a:gd name="T35" fmla="*/ 264 h 528"/>
                <a:gd name="T36" fmla="*/ 24 w 1221"/>
                <a:gd name="T37" fmla="*/ 334 h 528"/>
                <a:gd name="T38" fmla="*/ 28 w 1221"/>
                <a:gd name="T39" fmla="*/ 363 h 528"/>
                <a:gd name="T40" fmla="*/ 34 w 1221"/>
                <a:gd name="T41" fmla="*/ 447 h 528"/>
                <a:gd name="T42" fmla="*/ 22 w 1221"/>
                <a:gd name="T43" fmla="*/ 515 h 528"/>
                <a:gd name="T44" fmla="*/ 22 w 1221"/>
                <a:gd name="T45" fmla="*/ 517 h 528"/>
                <a:gd name="T46" fmla="*/ 22 w 1221"/>
                <a:gd name="T47" fmla="*/ 519 h 528"/>
                <a:gd name="T48" fmla="*/ 26 w 1221"/>
                <a:gd name="T49" fmla="*/ 522 h 528"/>
                <a:gd name="T50" fmla="*/ 159 w 1221"/>
                <a:gd name="T51" fmla="*/ 523 h 528"/>
                <a:gd name="T52" fmla="*/ 175 w 1221"/>
                <a:gd name="T53" fmla="*/ 523 h 528"/>
                <a:gd name="T54" fmla="*/ 265 w 1221"/>
                <a:gd name="T55" fmla="*/ 516 h 528"/>
                <a:gd name="T56" fmla="*/ 407 w 1221"/>
                <a:gd name="T57" fmla="*/ 509 h 528"/>
                <a:gd name="T58" fmla="*/ 554 w 1221"/>
                <a:gd name="T59" fmla="*/ 514 h 528"/>
                <a:gd name="T60" fmla="*/ 703 w 1221"/>
                <a:gd name="T61" fmla="*/ 519 h 528"/>
                <a:gd name="T62" fmla="*/ 793 w 1221"/>
                <a:gd name="T63" fmla="*/ 519 h 528"/>
                <a:gd name="T64" fmla="*/ 1216 w 1221"/>
                <a:gd name="T65" fmla="*/ 512 h 528"/>
                <a:gd name="T66" fmla="*/ 1220 w 1221"/>
                <a:gd name="T67" fmla="*/ 510 h 528"/>
                <a:gd name="T68" fmla="*/ 1221 w 1221"/>
                <a:gd name="T69" fmla="*/ 506 h 528"/>
                <a:gd name="T70" fmla="*/ 1207 w 1221"/>
                <a:gd name="T71" fmla="*/ 200 h 528"/>
                <a:gd name="T72" fmla="*/ 1204 w 1221"/>
                <a:gd name="T73" fmla="*/ 11 h 528"/>
                <a:gd name="T74" fmla="*/ 1200 w 1221"/>
                <a:gd name="T75" fmla="*/ 6 h 528"/>
                <a:gd name="T76" fmla="*/ 1120 w 1221"/>
                <a:gd name="T77" fmla="*/ 2 h 528"/>
                <a:gd name="T78" fmla="*/ 823 w 1221"/>
                <a:gd name="T79" fmla="*/ 19 h 528"/>
                <a:gd name="T80" fmla="*/ 1095 w 1221"/>
                <a:gd name="T81" fmla="*/ 12 h 528"/>
                <a:gd name="T82" fmla="*/ 1120 w 1221"/>
                <a:gd name="T83" fmla="*/ 12 h 528"/>
                <a:gd name="T84" fmla="*/ 1194 w 1221"/>
                <a:gd name="T85" fmla="*/ 15 h 528"/>
                <a:gd name="T86" fmla="*/ 1197 w 1221"/>
                <a:gd name="T87" fmla="*/ 200 h 528"/>
                <a:gd name="T88" fmla="*/ 1210 w 1221"/>
                <a:gd name="T89" fmla="*/ 502 h 528"/>
                <a:gd name="T90" fmla="*/ 793 w 1221"/>
                <a:gd name="T91" fmla="*/ 509 h 528"/>
                <a:gd name="T92" fmla="*/ 703 w 1221"/>
                <a:gd name="T93" fmla="*/ 509 h 528"/>
                <a:gd name="T94" fmla="*/ 554 w 1221"/>
                <a:gd name="T95" fmla="*/ 504 h 528"/>
                <a:gd name="T96" fmla="*/ 407 w 1221"/>
                <a:gd name="T97" fmla="*/ 498 h 528"/>
                <a:gd name="T98" fmla="*/ 264 w 1221"/>
                <a:gd name="T99" fmla="*/ 506 h 528"/>
                <a:gd name="T100" fmla="*/ 175 w 1221"/>
                <a:gd name="T101" fmla="*/ 512 h 528"/>
                <a:gd name="T102" fmla="*/ 158 w 1221"/>
                <a:gd name="T103" fmla="*/ 513 h 528"/>
                <a:gd name="T104" fmla="*/ 34 w 1221"/>
                <a:gd name="T105" fmla="*/ 512 h 528"/>
                <a:gd name="T106" fmla="*/ 45 w 1221"/>
                <a:gd name="T107" fmla="*/ 447 h 528"/>
                <a:gd name="T108" fmla="*/ 38 w 1221"/>
                <a:gd name="T109" fmla="*/ 362 h 528"/>
                <a:gd name="T110" fmla="*/ 34 w 1221"/>
                <a:gd name="T111" fmla="*/ 333 h 528"/>
                <a:gd name="T112" fmla="*/ 30 w 1221"/>
                <a:gd name="T113" fmla="*/ 264 h 528"/>
                <a:gd name="T114" fmla="*/ 13 w 1221"/>
                <a:gd name="T115" fmla="*/ 25 h 528"/>
                <a:gd name="T116" fmla="*/ 191 w 1221"/>
                <a:gd name="T117" fmla="*/ 29 h 528"/>
                <a:gd name="T118" fmla="*/ 237 w 1221"/>
                <a:gd name="T119" fmla="*/ 26 h 528"/>
                <a:gd name="T120" fmla="*/ 447 w 1221"/>
                <a:gd name="T121" fmla="*/ 25 h 528"/>
                <a:gd name="T122" fmla="*/ 553 w 1221"/>
                <a:gd name="T123" fmla="*/ 26 h 528"/>
                <a:gd name="T124" fmla="*/ 823 w 1221"/>
                <a:gd name="T125" fmla="*/ 19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1" h="528">
                  <a:moveTo>
                    <a:pt x="1120" y="2"/>
                  </a:moveTo>
                  <a:cubicBezTo>
                    <a:pt x="1095" y="2"/>
                    <a:pt x="1095" y="2"/>
                    <a:pt x="1095" y="2"/>
                  </a:cubicBezTo>
                  <a:cubicBezTo>
                    <a:pt x="1004" y="2"/>
                    <a:pt x="912" y="5"/>
                    <a:pt x="823" y="9"/>
                  </a:cubicBezTo>
                  <a:cubicBezTo>
                    <a:pt x="735" y="12"/>
                    <a:pt x="643" y="16"/>
                    <a:pt x="553" y="16"/>
                  </a:cubicBezTo>
                  <a:cubicBezTo>
                    <a:pt x="447" y="15"/>
                    <a:pt x="447" y="15"/>
                    <a:pt x="447" y="15"/>
                  </a:cubicBezTo>
                  <a:cubicBezTo>
                    <a:pt x="378" y="14"/>
                    <a:pt x="306" y="12"/>
                    <a:pt x="236" y="16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29" y="23"/>
                    <a:pt x="58" y="28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3"/>
                    <a:pt x="5" y="14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1" y="18"/>
                    <a:pt x="1" y="19"/>
                  </a:cubicBezTo>
                  <a:cubicBezTo>
                    <a:pt x="1" y="20"/>
                    <a:pt x="1" y="20"/>
                    <a:pt x="2" y="21"/>
                  </a:cubicBezTo>
                  <a:cubicBezTo>
                    <a:pt x="7" y="32"/>
                    <a:pt x="16" y="183"/>
                    <a:pt x="20" y="264"/>
                  </a:cubicBezTo>
                  <a:cubicBezTo>
                    <a:pt x="24" y="334"/>
                    <a:pt x="24" y="334"/>
                    <a:pt x="24" y="334"/>
                  </a:cubicBezTo>
                  <a:cubicBezTo>
                    <a:pt x="24" y="334"/>
                    <a:pt x="28" y="363"/>
                    <a:pt x="28" y="363"/>
                  </a:cubicBezTo>
                  <a:cubicBezTo>
                    <a:pt x="31" y="390"/>
                    <a:pt x="34" y="420"/>
                    <a:pt x="34" y="447"/>
                  </a:cubicBezTo>
                  <a:cubicBezTo>
                    <a:pt x="34" y="473"/>
                    <a:pt x="31" y="496"/>
                    <a:pt x="22" y="515"/>
                  </a:cubicBezTo>
                  <a:cubicBezTo>
                    <a:pt x="22" y="515"/>
                    <a:pt x="22" y="516"/>
                    <a:pt x="22" y="517"/>
                  </a:cubicBezTo>
                  <a:cubicBezTo>
                    <a:pt x="22" y="518"/>
                    <a:pt x="22" y="518"/>
                    <a:pt x="22" y="519"/>
                  </a:cubicBezTo>
                  <a:cubicBezTo>
                    <a:pt x="23" y="521"/>
                    <a:pt x="24" y="522"/>
                    <a:pt x="26" y="522"/>
                  </a:cubicBezTo>
                  <a:cubicBezTo>
                    <a:pt x="64" y="528"/>
                    <a:pt x="116" y="526"/>
                    <a:pt x="159" y="523"/>
                  </a:cubicBezTo>
                  <a:cubicBezTo>
                    <a:pt x="175" y="523"/>
                    <a:pt x="175" y="523"/>
                    <a:pt x="175" y="523"/>
                  </a:cubicBezTo>
                  <a:cubicBezTo>
                    <a:pt x="265" y="516"/>
                    <a:pt x="265" y="516"/>
                    <a:pt x="265" y="516"/>
                  </a:cubicBezTo>
                  <a:cubicBezTo>
                    <a:pt x="311" y="512"/>
                    <a:pt x="359" y="509"/>
                    <a:pt x="407" y="509"/>
                  </a:cubicBezTo>
                  <a:cubicBezTo>
                    <a:pt x="456" y="509"/>
                    <a:pt x="506" y="511"/>
                    <a:pt x="554" y="514"/>
                  </a:cubicBezTo>
                  <a:cubicBezTo>
                    <a:pt x="602" y="516"/>
                    <a:pt x="653" y="519"/>
                    <a:pt x="703" y="519"/>
                  </a:cubicBezTo>
                  <a:cubicBezTo>
                    <a:pt x="793" y="519"/>
                    <a:pt x="793" y="519"/>
                    <a:pt x="793" y="519"/>
                  </a:cubicBezTo>
                  <a:cubicBezTo>
                    <a:pt x="931" y="519"/>
                    <a:pt x="1074" y="519"/>
                    <a:pt x="1216" y="512"/>
                  </a:cubicBezTo>
                  <a:cubicBezTo>
                    <a:pt x="1218" y="512"/>
                    <a:pt x="1219" y="511"/>
                    <a:pt x="1220" y="510"/>
                  </a:cubicBezTo>
                  <a:cubicBezTo>
                    <a:pt x="1221" y="509"/>
                    <a:pt x="1221" y="507"/>
                    <a:pt x="1221" y="506"/>
                  </a:cubicBezTo>
                  <a:cubicBezTo>
                    <a:pt x="1208" y="405"/>
                    <a:pt x="1208" y="301"/>
                    <a:pt x="1207" y="200"/>
                  </a:cubicBezTo>
                  <a:cubicBezTo>
                    <a:pt x="1207" y="138"/>
                    <a:pt x="1207" y="74"/>
                    <a:pt x="1204" y="11"/>
                  </a:cubicBezTo>
                  <a:cubicBezTo>
                    <a:pt x="1204" y="9"/>
                    <a:pt x="1202" y="7"/>
                    <a:pt x="1200" y="6"/>
                  </a:cubicBezTo>
                  <a:cubicBezTo>
                    <a:pt x="1175" y="0"/>
                    <a:pt x="1147" y="1"/>
                    <a:pt x="1120" y="2"/>
                  </a:cubicBezTo>
                  <a:close/>
                  <a:moveTo>
                    <a:pt x="823" y="19"/>
                  </a:moveTo>
                  <a:cubicBezTo>
                    <a:pt x="912" y="16"/>
                    <a:pt x="1004" y="12"/>
                    <a:pt x="1095" y="12"/>
                  </a:cubicBezTo>
                  <a:cubicBezTo>
                    <a:pt x="1120" y="12"/>
                    <a:pt x="1120" y="12"/>
                    <a:pt x="1120" y="12"/>
                  </a:cubicBezTo>
                  <a:cubicBezTo>
                    <a:pt x="1145" y="11"/>
                    <a:pt x="1171" y="11"/>
                    <a:pt x="1194" y="15"/>
                  </a:cubicBezTo>
                  <a:cubicBezTo>
                    <a:pt x="1197" y="77"/>
                    <a:pt x="1197" y="140"/>
                    <a:pt x="1197" y="200"/>
                  </a:cubicBezTo>
                  <a:cubicBezTo>
                    <a:pt x="1198" y="299"/>
                    <a:pt x="1198" y="402"/>
                    <a:pt x="1210" y="502"/>
                  </a:cubicBezTo>
                  <a:cubicBezTo>
                    <a:pt x="1070" y="509"/>
                    <a:pt x="929" y="509"/>
                    <a:pt x="793" y="509"/>
                  </a:cubicBezTo>
                  <a:cubicBezTo>
                    <a:pt x="703" y="509"/>
                    <a:pt x="703" y="509"/>
                    <a:pt x="703" y="509"/>
                  </a:cubicBezTo>
                  <a:cubicBezTo>
                    <a:pt x="653" y="509"/>
                    <a:pt x="603" y="506"/>
                    <a:pt x="554" y="504"/>
                  </a:cubicBezTo>
                  <a:cubicBezTo>
                    <a:pt x="506" y="501"/>
                    <a:pt x="456" y="498"/>
                    <a:pt x="407" y="498"/>
                  </a:cubicBezTo>
                  <a:cubicBezTo>
                    <a:pt x="358" y="498"/>
                    <a:pt x="310" y="502"/>
                    <a:pt x="264" y="506"/>
                  </a:cubicBezTo>
                  <a:cubicBezTo>
                    <a:pt x="175" y="512"/>
                    <a:pt x="175" y="512"/>
                    <a:pt x="175" y="512"/>
                  </a:cubicBezTo>
                  <a:cubicBezTo>
                    <a:pt x="158" y="513"/>
                    <a:pt x="158" y="513"/>
                    <a:pt x="158" y="513"/>
                  </a:cubicBezTo>
                  <a:cubicBezTo>
                    <a:pt x="118" y="515"/>
                    <a:pt x="70" y="518"/>
                    <a:pt x="34" y="512"/>
                  </a:cubicBezTo>
                  <a:cubicBezTo>
                    <a:pt x="42" y="494"/>
                    <a:pt x="45" y="471"/>
                    <a:pt x="45" y="447"/>
                  </a:cubicBezTo>
                  <a:cubicBezTo>
                    <a:pt x="45" y="419"/>
                    <a:pt x="41" y="389"/>
                    <a:pt x="38" y="362"/>
                  </a:cubicBezTo>
                  <a:cubicBezTo>
                    <a:pt x="34" y="333"/>
                    <a:pt x="34" y="333"/>
                    <a:pt x="34" y="333"/>
                  </a:cubicBezTo>
                  <a:cubicBezTo>
                    <a:pt x="30" y="264"/>
                    <a:pt x="30" y="264"/>
                    <a:pt x="30" y="264"/>
                  </a:cubicBezTo>
                  <a:cubicBezTo>
                    <a:pt x="21" y="101"/>
                    <a:pt x="17" y="45"/>
                    <a:pt x="13" y="25"/>
                  </a:cubicBezTo>
                  <a:cubicBezTo>
                    <a:pt x="65" y="38"/>
                    <a:pt x="132" y="33"/>
                    <a:pt x="191" y="29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306" y="23"/>
                    <a:pt x="378" y="24"/>
                    <a:pt x="447" y="25"/>
                  </a:cubicBezTo>
                  <a:cubicBezTo>
                    <a:pt x="553" y="26"/>
                    <a:pt x="553" y="26"/>
                    <a:pt x="553" y="26"/>
                  </a:cubicBezTo>
                  <a:cubicBezTo>
                    <a:pt x="643" y="26"/>
                    <a:pt x="735" y="23"/>
                    <a:pt x="823" y="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4" name="Freeform 2271"/>
            <p:cNvSpPr>
              <a:spLocks/>
            </p:cNvSpPr>
            <p:nvPr/>
          </p:nvSpPr>
          <p:spPr bwMode="auto">
            <a:xfrm>
              <a:off x="1976" y="1993"/>
              <a:ext cx="101" cy="78"/>
            </a:xfrm>
            <a:custGeom>
              <a:avLst/>
              <a:gdLst>
                <a:gd name="T0" fmla="*/ 5 w 111"/>
                <a:gd name="T1" fmla="*/ 54 h 86"/>
                <a:gd name="T2" fmla="*/ 40 w 111"/>
                <a:gd name="T3" fmla="*/ 0 h 86"/>
                <a:gd name="T4" fmla="*/ 69 w 111"/>
                <a:gd name="T5" fmla="*/ 36 h 86"/>
                <a:gd name="T6" fmla="*/ 111 w 111"/>
                <a:gd name="T7" fmla="*/ 11 h 86"/>
                <a:gd name="T8" fmla="*/ 97 w 111"/>
                <a:gd name="T9" fmla="*/ 79 h 86"/>
                <a:gd name="T10" fmla="*/ 0 w 111"/>
                <a:gd name="T11" fmla="*/ 7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86">
                  <a:moveTo>
                    <a:pt x="5" y="54"/>
                  </a:moveTo>
                  <a:cubicBezTo>
                    <a:pt x="14" y="43"/>
                    <a:pt x="23" y="12"/>
                    <a:pt x="40" y="0"/>
                  </a:cubicBezTo>
                  <a:cubicBezTo>
                    <a:pt x="46" y="15"/>
                    <a:pt x="54" y="29"/>
                    <a:pt x="69" y="36"/>
                  </a:cubicBezTo>
                  <a:cubicBezTo>
                    <a:pt x="82" y="25"/>
                    <a:pt x="94" y="13"/>
                    <a:pt x="111" y="11"/>
                  </a:cubicBezTo>
                  <a:cubicBezTo>
                    <a:pt x="110" y="35"/>
                    <a:pt x="105" y="57"/>
                    <a:pt x="97" y="79"/>
                  </a:cubicBezTo>
                  <a:cubicBezTo>
                    <a:pt x="70" y="74"/>
                    <a:pt x="23" y="86"/>
                    <a:pt x="0" y="73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5" name="Freeform 2272"/>
            <p:cNvSpPr>
              <a:spLocks/>
            </p:cNvSpPr>
            <p:nvPr/>
          </p:nvSpPr>
          <p:spPr bwMode="auto">
            <a:xfrm>
              <a:off x="2402" y="2198"/>
              <a:ext cx="101" cy="78"/>
            </a:xfrm>
            <a:custGeom>
              <a:avLst/>
              <a:gdLst>
                <a:gd name="T0" fmla="*/ 27 w 112"/>
                <a:gd name="T1" fmla="*/ 12 h 87"/>
                <a:gd name="T2" fmla="*/ 4 w 112"/>
                <a:gd name="T3" fmla="*/ 59 h 87"/>
                <a:gd name="T4" fmla="*/ 50 w 112"/>
                <a:gd name="T5" fmla="*/ 86 h 87"/>
                <a:gd name="T6" fmla="*/ 74 w 112"/>
                <a:gd name="T7" fmla="*/ 8 h 87"/>
                <a:gd name="T8" fmla="*/ 25 w 112"/>
                <a:gd name="T9" fmla="*/ 1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87">
                  <a:moveTo>
                    <a:pt x="27" y="12"/>
                  </a:moveTo>
                  <a:cubicBezTo>
                    <a:pt x="15" y="27"/>
                    <a:pt x="0" y="37"/>
                    <a:pt x="4" y="59"/>
                  </a:cubicBezTo>
                  <a:cubicBezTo>
                    <a:pt x="9" y="81"/>
                    <a:pt x="31" y="87"/>
                    <a:pt x="50" y="86"/>
                  </a:cubicBezTo>
                  <a:cubicBezTo>
                    <a:pt x="88" y="83"/>
                    <a:pt x="112" y="28"/>
                    <a:pt x="74" y="8"/>
                  </a:cubicBezTo>
                  <a:cubicBezTo>
                    <a:pt x="59" y="0"/>
                    <a:pt x="38" y="1"/>
                    <a:pt x="25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6" name="Freeform 2273"/>
            <p:cNvSpPr>
              <a:spLocks/>
            </p:cNvSpPr>
            <p:nvPr/>
          </p:nvSpPr>
          <p:spPr bwMode="auto">
            <a:xfrm>
              <a:off x="1920" y="1942"/>
              <a:ext cx="1175" cy="517"/>
            </a:xfrm>
            <a:custGeom>
              <a:avLst/>
              <a:gdLst>
                <a:gd name="T0" fmla="*/ 901 w 1301"/>
                <a:gd name="T1" fmla="*/ 2 h 574"/>
                <a:gd name="T2" fmla="*/ 869 w 1301"/>
                <a:gd name="T3" fmla="*/ 2 h 574"/>
                <a:gd name="T4" fmla="*/ 793 w 1301"/>
                <a:gd name="T5" fmla="*/ 9 h 574"/>
                <a:gd name="T6" fmla="*/ 679 w 1301"/>
                <a:gd name="T7" fmla="*/ 58 h 574"/>
                <a:gd name="T8" fmla="*/ 538 w 1301"/>
                <a:gd name="T9" fmla="*/ 182 h 574"/>
                <a:gd name="T10" fmla="*/ 487 w 1301"/>
                <a:gd name="T11" fmla="*/ 249 h 574"/>
                <a:gd name="T12" fmla="*/ 306 w 1301"/>
                <a:gd name="T13" fmla="*/ 403 h 574"/>
                <a:gd name="T14" fmla="*/ 146 w 1301"/>
                <a:gd name="T15" fmla="*/ 335 h 574"/>
                <a:gd name="T16" fmla="*/ 157 w 1301"/>
                <a:gd name="T17" fmla="*/ 175 h 574"/>
                <a:gd name="T18" fmla="*/ 166 w 1301"/>
                <a:gd name="T19" fmla="*/ 135 h 574"/>
                <a:gd name="T20" fmla="*/ 166 w 1301"/>
                <a:gd name="T21" fmla="*/ 132 h 574"/>
                <a:gd name="T22" fmla="*/ 163 w 1301"/>
                <a:gd name="T23" fmla="*/ 130 h 574"/>
                <a:gd name="T24" fmla="*/ 131 w 1301"/>
                <a:gd name="T25" fmla="*/ 123 h 574"/>
                <a:gd name="T26" fmla="*/ 97 w 1301"/>
                <a:gd name="T27" fmla="*/ 117 h 574"/>
                <a:gd name="T28" fmla="*/ 50 w 1301"/>
                <a:gd name="T29" fmla="*/ 147 h 574"/>
                <a:gd name="T30" fmla="*/ 23 w 1301"/>
                <a:gd name="T31" fmla="*/ 370 h 574"/>
                <a:gd name="T32" fmla="*/ 341 w 1301"/>
                <a:gd name="T33" fmla="*/ 567 h 574"/>
                <a:gd name="T34" fmla="*/ 596 w 1301"/>
                <a:gd name="T35" fmla="*/ 531 h 574"/>
                <a:gd name="T36" fmla="*/ 629 w 1301"/>
                <a:gd name="T37" fmla="*/ 528 h 574"/>
                <a:gd name="T38" fmla="*/ 629 w 1301"/>
                <a:gd name="T39" fmla="*/ 522 h 574"/>
                <a:gd name="T40" fmla="*/ 595 w 1301"/>
                <a:gd name="T41" fmla="*/ 523 h 574"/>
                <a:gd name="T42" fmla="*/ 341 w 1301"/>
                <a:gd name="T43" fmla="*/ 559 h 574"/>
                <a:gd name="T44" fmla="*/ 31 w 1301"/>
                <a:gd name="T45" fmla="*/ 367 h 574"/>
                <a:gd name="T46" fmla="*/ 57 w 1301"/>
                <a:gd name="T47" fmla="*/ 150 h 574"/>
                <a:gd name="T48" fmla="*/ 96 w 1301"/>
                <a:gd name="T49" fmla="*/ 125 h 574"/>
                <a:gd name="T50" fmla="*/ 129 w 1301"/>
                <a:gd name="T51" fmla="*/ 132 h 574"/>
                <a:gd name="T52" fmla="*/ 157 w 1301"/>
                <a:gd name="T53" fmla="*/ 137 h 574"/>
                <a:gd name="T54" fmla="*/ 149 w 1301"/>
                <a:gd name="T55" fmla="*/ 173 h 574"/>
                <a:gd name="T56" fmla="*/ 133 w 1301"/>
                <a:gd name="T57" fmla="*/ 253 h 574"/>
                <a:gd name="T58" fmla="*/ 138 w 1301"/>
                <a:gd name="T59" fmla="*/ 338 h 574"/>
                <a:gd name="T60" fmla="*/ 308 w 1301"/>
                <a:gd name="T61" fmla="*/ 411 h 574"/>
                <a:gd name="T62" fmla="*/ 494 w 1301"/>
                <a:gd name="T63" fmla="*/ 254 h 574"/>
                <a:gd name="T64" fmla="*/ 544 w 1301"/>
                <a:gd name="T65" fmla="*/ 188 h 574"/>
                <a:gd name="T66" fmla="*/ 683 w 1301"/>
                <a:gd name="T67" fmla="*/ 66 h 574"/>
                <a:gd name="T68" fmla="*/ 795 w 1301"/>
                <a:gd name="T69" fmla="*/ 17 h 574"/>
                <a:gd name="T70" fmla="*/ 869 w 1301"/>
                <a:gd name="T71" fmla="*/ 11 h 574"/>
                <a:gd name="T72" fmla="*/ 901 w 1301"/>
                <a:gd name="T73" fmla="*/ 11 h 574"/>
                <a:gd name="T74" fmla="*/ 1054 w 1301"/>
                <a:gd name="T75" fmla="*/ 37 h 574"/>
                <a:gd name="T76" fmla="*/ 1292 w 1301"/>
                <a:gd name="T77" fmla="*/ 208 h 574"/>
                <a:gd name="T78" fmla="*/ 1298 w 1301"/>
                <a:gd name="T79" fmla="*/ 210 h 574"/>
                <a:gd name="T80" fmla="*/ 1300 w 1301"/>
                <a:gd name="T81" fmla="*/ 204 h 574"/>
                <a:gd name="T82" fmla="*/ 1056 w 1301"/>
                <a:gd name="T83" fmla="*/ 29 h 574"/>
                <a:gd name="T84" fmla="*/ 901 w 1301"/>
                <a:gd name="T85" fmla="*/ 2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1" h="574">
                  <a:moveTo>
                    <a:pt x="901" y="2"/>
                  </a:moveTo>
                  <a:cubicBezTo>
                    <a:pt x="869" y="2"/>
                    <a:pt x="869" y="2"/>
                    <a:pt x="869" y="2"/>
                  </a:cubicBezTo>
                  <a:cubicBezTo>
                    <a:pt x="843" y="2"/>
                    <a:pt x="819" y="2"/>
                    <a:pt x="793" y="9"/>
                  </a:cubicBezTo>
                  <a:cubicBezTo>
                    <a:pt x="755" y="20"/>
                    <a:pt x="716" y="36"/>
                    <a:pt x="679" y="58"/>
                  </a:cubicBezTo>
                  <a:cubicBezTo>
                    <a:pt x="632" y="86"/>
                    <a:pt x="586" y="127"/>
                    <a:pt x="538" y="182"/>
                  </a:cubicBezTo>
                  <a:cubicBezTo>
                    <a:pt x="521" y="203"/>
                    <a:pt x="504" y="226"/>
                    <a:pt x="487" y="249"/>
                  </a:cubicBezTo>
                  <a:cubicBezTo>
                    <a:pt x="439" y="317"/>
                    <a:pt x="389" y="387"/>
                    <a:pt x="306" y="403"/>
                  </a:cubicBezTo>
                  <a:cubicBezTo>
                    <a:pt x="275" y="409"/>
                    <a:pt x="172" y="422"/>
                    <a:pt x="146" y="335"/>
                  </a:cubicBezTo>
                  <a:cubicBezTo>
                    <a:pt x="130" y="283"/>
                    <a:pt x="144" y="228"/>
                    <a:pt x="157" y="175"/>
                  </a:cubicBezTo>
                  <a:cubicBezTo>
                    <a:pt x="166" y="135"/>
                    <a:pt x="166" y="135"/>
                    <a:pt x="166" y="135"/>
                  </a:cubicBezTo>
                  <a:cubicBezTo>
                    <a:pt x="167" y="134"/>
                    <a:pt x="166" y="133"/>
                    <a:pt x="166" y="132"/>
                  </a:cubicBezTo>
                  <a:cubicBezTo>
                    <a:pt x="165" y="131"/>
                    <a:pt x="164" y="130"/>
                    <a:pt x="163" y="13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68" y="112"/>
                    <a:pt x="63" y="120"/>
                    <a:pt x="50" y="147"/>
                  </a:cubicBezTo>
                  <a:cubicBezTo>
                    <a:pt x="20" y="209"/>
                    <a:pt x="0" y="302"/>
                    <a:pt x="23" y="370"/>
                  </a:cubicBezTo>
                  <a:cubicBezTo>
                    <a:pt x="61" y="481"/>
                    <a:pt x="180" y="555"/>
                    <a:pt x="341" y="567"/>
                  </a:cubicBezTo>
                  <a:cubicBezTo>
                    <a:pt x="437" y="574"/>
                    <a:pt x="521" y="554"/>
                    <a:pt x="596" y="531"/>
                  </a:cubicBezTo>
                  <a:cubicBezTo>
                    <a:pt x="612" y="535"/>
                    <a:pt x="626" y="534"/>
                    <a:pt x="629" y="528"/>
                  </a:cubicBezTo>
                  <a:cubicBezTo>
                    <a:pt x="631" y="526"/>
                    <a:pt x="630" y="524"/>
                    <a:pt x="629" y="522"/>
                  </a:cubicBezTo>
                  <a:cubicBezTo>
                    <a:pt x="624" y="515"/>
                    <a:pt x="604" y="520"/>
                    <a:pt x="595" y="523"/>
                  </a:cubicBezTo>
                  <a:cubicBezTo>
                    <a:pt x="520" y="546"/>
                    <a:pt x="437" y="566"/>
                    <a:pt x="341" y="559"/>
                  </a:cubicBezTo>
                  <a:cubicBezTo>
                    <a:pt x="282" y="554"/>
                    <a:pt x="85" y="527"/>
                    <a:pt x="31" y="367"/>
                  </a:cubicBezTo>
                  <a:cubicBezTo>
                    <a:pt x="9" y="301"/>
                    <a:pt x="28" y="211"/>
                    <a:pt x="57" y="150"/>
                  </a:cubicBezTo>
                  <a:cubicBezTo>
                    <a:pt x="70" y="125"/>
                    <a:pt x="72" y="121"/>
                    <a:pt x="96" y="125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2"/>
                    <a:pt x="151" y="136"/>
                    <a:pt x="157" y="137"/>
                  </a:cubicBezTo>
                  <a:cubicBezTo>
                    <a:pt x="156" y="144"/>
                    <a:pt x="149" y="173"/>
                    <a:pt x="149" y="173"/>
                  </a:cubicBezTo>
                  <a:cubicBezTo>
                    <a:pt x="143" y="199"/>
                    <a:pt x="136" y="226"/>
                    <a:pt x="133" y="253"/>
                  </a:cubicBezTo>
                  <a:cubicBezTo>
                    <a:pt x="129" y="281"/>
                    <a:pt x="129" y="310"/>
                    <a:pt x="138" y="338"/>
                  </a:cubicBezTo>
                  <a:cubicBezTo>
                    <a:pt x="157" y="401"/>
                    <a:pt x="220" y="428"/>
                    <a:pt x="308" y="411"/>
                  </a:cubicBezTo>
                  <a:cubicBezTo>
                    <a:pt x="394" y="394"/>
                    <a:pt x="445" y="323"/>
                    <a:pt x="494" y="254"/>
                  </a:cubicBezTo>
                  <a:cubicBezTo>
                    <a:pt x="511" y="230"/>
                    <a:pt x="527" y="208"/>
                    <a:pt x="544" y="188"/>
                  </a:cubicBezTo>
                  <a:cubicBezTo>
                    <a:pt x="591" y="133"/>
                    <a:pt x="637" y="93"/>
                    <a:pt x="683" y="66"/>
                  </a:cubicBezTo>
                  <a:cubicBezTo>
                    <a:pt x="720" y="44"/>
                    <a:pt x="758" y="28"/>
                    <a:pt x="795" y="17"/>
                  </a:cubicBezTo>
                  <a:cubicBezTo>
                    <a:pt x="820" y="10"/>
                    <a:pt x="844" y="10"/>
                    <a:pt x="869" y="11"/>
                  </a:cubicBezTo>
                  <a:cubicBezTo>
                    <a:pt x="901" y="11"/>
                    <a:pt x="901" y="11"/>
                    <a:pt x="901" y="11"/>
                  </a:cubicBezTo>
                  <a:cubicBezTo>
                    <a:pt x="958" y="8"/>
                    <a:pt x="1005" y="22"/>
                    <a:pt x="1054" y="37"/>
                  </a:cubicBezTo>
                  <a:cubicBezTo>
                    <a:pt x="1128" y="60"/>
                    <a:pt x="1251" y="127"/>
                    <a:pt x="1292" y="208"/>
                  </a:cubicBezTo>
                  <a:cubicBezTo>
                    <a:pt x="1293" y="210"/>
                    <a:pt x="1296" y="211"/>
                    <a:pt x="1298" y="210"/>
                  </a:cubicBezTo>
                  <a:cubicBezTo>
                    <a:pt x="1300" y="208"/>
                    <a:pt x="1301" y="206"/>
                    <a:pt x="1300" y="204"/>
                  </a:cubicBezTo>
                  <a:cubicBezTo>
                    <a:pt x="1257" y="121"/>
                    <a:pt x="1132" y="52"/>
                    <a:pt x="1056" y="29"/>
                  </a:cubicBezTo>
                  <a:cubicBezTo>
                    <a:pt x="1006" y="14"/>
                    <a:pt x="959" y="0"/>
                    <a:pt x="901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7" name="Freeform 2274"/>
            <p:cNvSpPr>
              <a:spLocks/>
            </p:cNvSpPr>
            <p:nvPr/>
          </p:nvSpPr>
          <p:spPr bwMode="auto">
            <a:xfrm>
              <a:off x="2810" y="2085"/>
              <a:ext cx="378" cy="546"/>
            </a:xfrm>
            <a:custGeom>
              <a:avLst/>
              <a:gdLst>
                <a:gd name="T0" fmla="*/ 219 w 419"/>
                <a:gd name="T1" fmla="*/ 6 h 605"/>
                <a:gd name="T2" fmla="*/ 215 w 419"/>
                <a:gd name="T3" fmla="*/ 11 h 605"/>
                <a:gd name="T4" fmla="*/ 220 w 419"/>
                <a:gd name="T5" fmla="*/ 15 h 605"/>
                <a:gd name="T6" fmla="*/ 338 w 419"/>
                <a:gd name="T7" fmla="*/ 76 h 605"/>
                <a:gd name="T8" fmla="*/ 395 w 419"/>
                <a:gd name="T9" fmla="*/ 218 h 605"/>
                <a:gd name="T10" fmla="*/ 387 w 419"/>
                <a:gd name="T11" fmla="*/ 502 h 605"/>
                <a:gd name="T12" fmla="*/ 149 w 419"/>
                <a:gd name="T13" fmla="*/ 544 h 605"/>
                <a:gd name="T14" fmla="*/ 120 w 419"/>
                <a:gd name="T15" fmla="*/ 537 h 605"/>
                <a:gd name="T16" fmla="*/ 115 w 419"/>
                <a:gd name="T17" fmla="*/ 536 h 605"/>
                <a:gd name="T18" fmla="*/ 18 w 419"/>
                <a:gd name="T19" fmla="*/ 481 h 605"/>
                <a:gd name="T20" fmla="*/ 24 w 419"/>
                <a:gd name="T21" fmla="*/ 372 h 605"/>
                <a:gd name="T22" fmla="*/ 29 w 419"/>
                <a:gd name="T23" fmla="*/ 348 h 605"/>
                <a:gd name="T24" fmla="*/ 34 w 419"/>
                <a:gd name="T25" fmla="*/ 320 h 605"/>
                <a:gd name="T26" fmla="*/ 43 w 419"/>
                <a:gd name="T27" fmla="*/ 247 h 605"/>
                <a:gd name="T28" fmla="*/ 39 w 419"/>
                <a:gd name="T29" fmla="*/ 243 h 605"/>
                <a:gd name="T30" fmla="*/ 35 w 419"/>
                <a:gd name="T31" fmla="*/ 247 h 605"/>
                <a:gd name="T32" fmla="*/ 26 w 419"/>
                <a:gd name="T33" fmla="*/ 318 h 605"/>
                <a:gd name="T34" fmla="*/ 20 w 419"/>
                <a:gd name="T35" fmla="*/ 346 h 605"/>
                <a:gd name="T36" fmla="*/ 16 w 419"/>
                <a:gd name="T37" fmla="*/ 370 h 605"/>
                <a:gd name="T38" fmla="*/ 10 w 419"/>
                <a:gd name="T39" fmla="*/ 484 h 605"/>
                <a:gd name="T40" fmla="*/ 113 w 419"/>
                <a:gd name="T41" fmla="*/ 544 h 605"/>
                <a:gd name="T42" fmla="*/ 118 w 419"/>
                <a:gd name="T43" fmla="*/ 545 h 605"/>
                <a:gd name="T44" fmla="*/ 147 w 419"/>
                <a:gd name="T45" fmla="*/ 552 h 605"/>
                <a:gd name="T46" fmla="*/ 395 w 419"/>
                <a:gd name="T47" fmla="*/ 505 h 605"/>
                <a:gd name="T48" fmla="*/ 403 w 419"/>
                <a:gd name="T49" fmla="*/ 217 h 605"/>
                <a:gd name="T50" fmla="*/ 344 w 419"/>
                <a:gd name="T51" fmla="*/ 71 h 605"/>
                <a:gd name="T52" fmla="*/ 219 w 419"/>
                <a:gd name="T53" fmla="*/ 6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9" h="605">
                  <a:moveTo>
                    <a:pt x="219" y="6"/>
                  </a:moveTo>
                  <a:cubicBezTo>
                    <a:pt x="217" y="7"/>
                    <a:pt x="215" y="9"/>
                    <a:pt x="215" y="11"/>
                  </a:cubicBezTo>
                  <a:cubicBezTo>
                    <a:pt x="216" y="13"/>
                    <a:pt x="218" y="15"/>
                    <a:pt x="220" y="15"/>
                  </a:cubicBezTo>
                  <a:cubicBezTo>
                    <a:pt x="259" y="9"/>
                    <a:pt x="312" y="47"/>
                    <a:pt x="338" y="76"/>
                  </a:cubicBezTo>
                  <a:cubicBezTo>
                    <a:pt x="369" y="112"/>
                    <a:pt x="390" y="162"/>
                    <a:pt x="395" y="218"/>
                  </a:cubicBezTo>
                  <a:cubicBezTo>
                    <a:pt x="404" y="306"/>
                    <a:pt x="411" y="408"/>
                    <a:pt x="387" y="502"/>
                  </a:cubicBezTo>
                  <a:cubicBezTo>
                    <a:pt x="363" y="595"/>
                    <a:pt x="234" y="564"/>
                    <a:pt x="149" y="544"/>
                  </a:cubicBezTo>
                  <a:cubicBezTo>
                    <a:pt x="120" y="537"/>
                    <a:pt x="120" y="537"/>
                    <a:pt x="120" y="537"/>
                  </a:cubicBezTo>
                  <a:cubicBezTo>
                    <a:pt x="120" y="537"/>
                    <a:pt x="115" y="536"/>
                    <a:pt x="115" y="536"/>
                  </a:cubicBezTo>
                  <a:cubicBezTo>
                    <a:pt x="81" y="529"/>
                    <a:pt x="30" y="518"/>
                    <a:pt x="18" y="481"/>
                  </a:cubicBezTo>
                  <a:cubicBezTo>
                    <a:pt x="9" y="452"/>
                    <a:pt x="17" y="408"/>
                    <a:pt x="24" y="372"/>
                  </a:cubicBezTo>
                  <a:cubicBezTo>
                    <a:pt x="29" y="348"/>
                    <a:pt x="29" y="348"/>
                    <a:pt x="29" y="348"/>
                  </a:cubicBezTo>
                  <a:cubicBezTo>
                    <a:pt x="34" y="320"/>
                    <a:pt x="34" y="320"/>
                    <a:pt x="34" y="320"/>
                  </a:cubicBezTo>
                  <a:cubicBezTo>
                    <a:pt x="38" y="296"/>
                    <a:pt x="44" y="269"/>
                    <a:pt x="43" y="247"/>
                  </a:cubicBezTo>
                  <a:cubicBezTo>
                    <a:pt x="43" y="245"/>
                    <a:pt x="41" y="243"/>
                    <a:pt x="39" y="243"/>
                  </a:cubicBezTo>
                  <a:cubicBezTo>
                    <a:pt x="37" y="243"/>
                    <a:pt x="35" y="245"/>
                    <a:pt x="35" y="247"/>
                  </a:cubicBezTo>
                  <a:cubicBezTo>
                    <a:pt x="35" y="269"/>
                    <a:pt x="30" y="294"/>
                    <a:pt x="26" y="318"/>
                  </a:cubicBezTo>
                  <a:cubicBezTo>
                    <a:pt x="20" y="346"/>
                    <a:pt x="20" y="346"/>
                    <a:pt x="20" y="346"/>
                  </a:cubicBezTo>
                  <a:cubicBezTo>
                    <a:pt x="16" y="370"/>
                    <a:pt x="16" y="370"/>
                    <a:pt x="16" y="370"/>
                  </a:cubicBezTo>
                  <a:cubicBezTo>
                    <a:pt x="9" y="407"/>
                    <a:pt x="0" y="453"/>
                    <a:pt x="10" y="484"/>
                  </a:cubicBezTo>
                  <a:cubicBezTo>
                    <a:pt x="23" y="525"/>
                    <a:pt x="77" y="536"/>
                    <a:pt x="113" y="544"/>
                  </a:cubicBezTo>
                  <a:cubicBezTo>
                    <a:pt x="118" y="545"/>
                    <a:pt x="118" y="545"/>
                    <a:pt x="118" y="545"/>
                  </a:cubicBezTo>
                  <a:cubicBezTo>
                    <a:pt x="147" y="552"/>
                    <a:pt x="147" y="552"/>
                    <a:pt x="147" y="552"/>
                  </a:cubicBezTo>
                  <a:cubicBezTo>
                    <a:pt x="230" y="572"/>
                    <a:pt x="369" y="605"/>
                    <a:pt x="395" y="505"/>
                  </a:cubicBezTo>
                  <a:cubicBezTo>
                    <a:pt x="419" y="408"/>
                    <a:pt x="412" y="306"/>
                    <a:pt x="403" y="217"/>
                  </a:cubicBezTo>
                  <a:cubicBezTo>
                    <a:pt x="398" y="160"/>
                    <a:pt x="377" y="107"/>
                    <a:pt x="344" y="71"/>
                  </a:cubicBezTo>
                  <a:cubicBezTo>
                    <a:pt x="319" y="42"/>
                    <a:pt x="263" y="0"/>
                    <a:pt x="219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2275"/>
            <p:cNvSpPr>
              <a:spLocks/>
            </p:cNvSpPr>
            <p:nvPr/>
          </p:nvSpPr>
          <p:spPr bwMode="auto">
            <a:xfrm>
              <a:off x="2321" y="2441"/>
              <a:ext cx="77" cy="119"/>
            </a:xfrm>
            <a:custGeom>
              <a:avLst/>
              <a:gdLst>
                <a:gd name="T0" fmla="*/ 4 w 85"/>
                <a:gd name="T1" fmla="*/ 1 h 131"/>
                <a:gd name="T2" fmla="*/ 1 w 85"/>
                <a:gd name="T3" fmla="*/ 6 h 131"/>
                <a:gd name="T4" fmla="*/ 58 w 85"/>
                <a:gd name="T5" fmla="*/ 103 h 131"/>
                <a:gd name="T6" fmla="*/ 77 w 85"/>
                <a:gd name="T7" fmla="*/ 129 h 131"/>
                <a:gd name="T8" fmla="*/ 83 w 85"/>
                <a:gd name="T9" fmla="*/ 130 h 131"/>
                <a:gd name="T10" fmla="*/ 84 w 85"/>
                <a:gd name="T11" fmla="*/ 124 h 131"/>
                <a:gd name="T12" fmla="*/ 65 w 85"/>
                <a:gd name="T13" fmla="*/ 98 h 131"/>
                <a:gd name="T14" fmla="*/ 9 w 85"/>
                <a:gd name="T15" fmla="*/ 4 h 131"/>
                <a:gd name="T16" fmla="*/ 4 w 85"/>
                <a:gd name="T17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131">
                  <a:moveTo>
                    <a:pt x="4" y="1"/>
                  </a:moveTo>
                  <a:cubicBezTo>
                    <a:pt x="2" y="2"/>
                    <a:pt x="0" y="4"/>
                    <a:pt x="1" y="6"/>
                  </a:cubicBezTo>
                  <a:cubicBezTo>
                    <a:pt x="9" y="35"/>
                    <a:pt x="35" y="71"/>
                    <a:pt x="58" y="103"/>
                  </a:cubicBezTo>
                  <a:cubicBezTo>
                    <a:pt x="77" y="129"/>
                    <a:pt x="77" y="129"/>
                    <a:pt x="77" y="129"/>
                  </a:cubicBezTo>
                  <a:cubicBezTo>
                    <a:pt x="78" y="131"/>
                    <a:pt x="81" y="131"/>
                    <a:pt x="83" y="130"/>
                  </a:cubicBezTo>
                  <a:cubicBezTo>
                    <a:pt x="85" y="129"/>
                    <a:pt x="85" y="126"/>
                    <a:pt x="84" y="124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42" y="67"/>
                    <a:pt x="17" y="3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2276"/>
            <p:cNvSpPr>
              <a:spLocks/>
            </p:cNvSpPr>
            <p:nvPr/>
          </p:nvSpPr>
          <p:spPr bwMode="auto">
            <a:xfrm>
              <a:off x="2999" y="2593"/>
              <a:ext cx="18" cy="25"/>
            </a:xfrm>
            <a:custGeom>
              <a:avLst/>
              <a:gdLst>
                <a:gd name="T0" fmla="*/ 13 w 20"/>
                <a:gd name="T1" fmla="*/ 2 h 28"/>
                <a:gd name="T2" fmla="*/ 1 w 20"/>
                <a:gd name="T3" fmla="*/ 23 h 28"/>
                <a:gd name="T4" fmla="*/ 4 w 20"/>
                <a:gd name="T5" fmla="*/ 28 h 28"/>
                <a:gd name="T6" fmla="*/ 9 w 20"/>
                <a:gd name="T7" fmla="*/ 24 h 28"/>
                <a:gd name="T8" fmla="*/ 18 w 20"/>
                <a:gd name="T9" fmla="*/ 8 h 28"/>
                <a:gd name="T10" fmla="*/ 19 w 20"/>
                <a:gd name="T11" fmla="*/ 2 h 28"/>
                <a:gd name="T12" fmla="*/ 13 w 20"/>
                <a:gd name="T1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13" y="2"/>
                  </a:moveTo>
                  <a:cubicBezTo>
                    <a:pt x="6" y="7"/>
                    <a:pt x="1" y="16"/>
                    <a:pt x="1" y="23"/>
                  </a:cubicBezTo>
                  <a:cubicBezTo>
                    <a:pt x="0" y="25"/>
                    <a:pt x="2" y="27"/>
                    <a:pt x="4" y="28"/>
                  </a:cubicBezTo>
                  <a:cubicBezTo>
                    <a:pt x="7" y="28"/>
                    <a:pt x="9" y="26"/>
                    <a:pt x="9" y="24"/>
                  </a:cubicBezTo>
                  <a:cubicBezTo>
                    <a:pt x="9" y="19"/>
                    <a:pt x="14" y="12"/>
                    <a:pt x="18" y="8"/>
                  </a:cubicBezTo>
                  <a:cubicBezTo>
                    <a:pt x="20" y="7"/>
                    <a:pt x="20" y="4"/>
                    <a:pt x="19" y="2"/>
                  </a:cubicBezTo>
                  <a:cubicBezTo>
                    <a:pt x="17" y="0"/>
                    <a:pt x="15" y="0"/>
                    <a:pt x="1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2277"/>
            <p:cNvSpPr>
              <a:spLocks/>
            </p:cNvSpPr>
            <p:nvPr/>
          </p:nvSpPr>
          <p:spPr bwMode="auto">
            <a:xfrm>
              <a:off x="2032" y="2270"/>
              <a:ext cx="32" cy="33"/>
            </a:xfrm>
            <a:custGeom>
              <a:avLst/>
              <a:gdLst>
                <a:gd name="T0" fmla="*/ 27 w 35"/>
                <a:gd name="T1" fmla="*/ 2 h 37"/>
                <a:gd name="T2" fmla="*/ 1 w 35"/>
                <a:gd name="T3" fmla="*/ 30 h 37"/>
                <a:gd name="T4" fmla="*/ 2 w 35"/>
                <a:gd name="T5" fmla="*/ 36 h 37"/>
                <a:gd name="T6" fmla="*/ 8 w 35"/>
                <a:gd name="T7" fmla="*/ 35 h 37"/>
                <a:gd name="T8" fmla="*/ 33 w 35"/>
                <a:gd name="T9" fmla="*/ 8 h 37"/>
                <a:gd name="T10" fmla="*/ 33 w 35"/>
                <a:gd name="T11" fmla="*/ 2 h 37"/>
                <a:gd name="T12" fmla="*/ 27 w 35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27" y="2"/>
                  </a:moveTo>
                  <a:cubicBezTo>
                    <a:pt x="19" y="9"/>
                    <a:pt x="10" y="18"/>
                    <a:pt x="1" y="30"/>
                  </a:cubicBezTo>
                  <a:cubicBezTo>
                    <a:pt x="0" y="32"/>
                    <a:pt x="0" y="34"/>
                    <a:pt x="2" y="36"/>
                  </a:cubicBezTo>
                  <a:cubicBezTo>
                    <a:pt x="3" y="37"/>
                    <a:pt x="6" y="37"/>
                    <a:pt x="8" y="35"/>
                  </a:cubicBezTo>
                  <a:cubicBezTo>
                    <a:pt x="17" y="24"/>
                    <a:pt x="25" y="15"/>
                    <a:pt x="33" y="8"/>
                  </a:cubicBezTo>
                  <a:cubicBezTo>
                    <a:pt x="35" y="6"/>
                    <a:pt x="35" y="4"/>
                    <a:pt x="33" y="2"/>
                  </a:cubicBezTo>
                  <a:cubicBezTo>
                    <a:pt x="32" y="0"/>
                    <a:pt x="29" y="0"/>
                    <a:pt x="27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2278"/>
            <p:cNvSpPr>
              <a:spLocks/>
            </p:cNvSpPr>
            <p:nvPr/>
          </p:nvSpPr>
          <p:spPr bwMode="auto">
            <a:xfrm>
              <a:off x="2132" y="2311"/>
              <a:ext cx="10" cy="45"/>
            </a:xfrm>
            <a:custGeom>
              <a:avLst/>
              <a:gdLst>
                <a:gd name="T0" fmla="*/ 3 w 11"/>
                <a:gd name="T1" fmla="*/ 3 h 50"/>
                <a:gd name="T2" fmla="*/ 0 w 11"/>
                <a:gd name="T3" fmla="*/ 42 h 50"/>
                <a:gd name="T4" fmla="*/ 0 w 11"/>
                <a:gd name="T5" fmla="*/ 46 h 50"/>
                <a:gd name="T6" fmla="*/ 4 w 11"/>
                <a:gd name="T7" fmla="*/ 50 h 50"/>
                <a:gd name="T8" fmla="*/ 9 w 11"/>
                <a:gd name="T9" fmla="*/ 46 h 50"/>
                <a:gd name="T10" fmla="*/ 9 w 11"/>
                <a:gd name="T11" fmla="*/ 42 h 50"/>
                <a:gd name="T12" fmla="*/ 11 w 11"/>
                <a:gd name="T13" fmla="*/ 5 h 50"/>
                <a:gd name="T14" fmla="*/ 7 w 11"/>
                <a:gd name="T15" fmla="*/ 0 h 50"/>
                <a:gd name="T16" fmla="*/ 3 w 11"/>
                <a:gd name="T17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0">
                  <a:moveTo>
                    <a:pt x="3" y="3"/>
                  </a:moveTo>
                  <a:cubicBezTo>
                    <a:pt x="0" y="15"/>
                    <a:pt x="0" y="33"/>
                    <a:pt x="0" y="42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8"/>
                    <a:pt x="2" y="50"/>
                    <a:pt x="4" y="50"/>
                  </a:cubicBezTo>
                  <a:cubicBezTo>
                    <a:pt x="7" y="50"/>
                    <a:pt x="9" y="48"/>
                    <a:pt x="9" y="46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34"/>
                    <a:pt x="9" y="15"/>
                    <a:pt x="11" y="5"/>
                  </a:cubicBezTo>
                  <a:cubicBezTo>
                    <a:pt x="11" y="3"/>
                    <a:pt x="10" y="1"/>
                    <a:pt x="7" y="0"/>
                  </a:cubicBezTo>
                  <a:cubicBezTo>
                    <a:pt x="5" y="0"/>
                    <a:pt x="3" y="1"/>
                    <a:pt x="3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2279"/>
            <p:cNvSpPr>
              <a:spLocks/>
            </p:cNvSpPr>
            <p:nvPr/>
          </p:nvSpPr>
          <p:spPr bwMode="auto">
            <a:xfrm>
              <a:off x="2241" y="2287"/>
              <a:ext cx="24" cy="46"/>
            </a:xfrm>
            <a:custGeom>
              <a:avLst/>
              <a:gdLst>
                <a:gd name="T0" fmla="*/ 3 w 27"/>
                <a:gd name="T1" fmla="*/ 1 h 51"/>
                <a:gd name="T2" fmla="*/ 1 w 27"/>
                <a:gd name="T3" fmla="*/ 7 h 51"/>
                <a:gd name="T4" fmla="*/ 10 w 27"/>
                <a:gd name="T5" fmla="*/ 27 h 51"/>
                <a:gd name="T6" fmla="*/ 20 w 27"/>
                <a:gd name="T7" fmla="*/ 50 h 51"/>
                <a:gd name="T8" fmla="*/ 25 w 27"/>
                <a:gd name="T9" fmla="*/ 50 h 51"/>
                <a:gd name="T10" fmla="*/ 26 w 27"/>
                <a:gd name="T11" fmla="*/ 44 h 51"/>
                <a:gd name="T12" fmla="*/ 17 w 27"/>
                <a:gd name="T13" fmla="*/ 24 h 51"/>
                <a:gd name="T14" fmla="*/ 9 w 27"/>
                <a:gd name="T15" fmla="*/ 3 h 51"/>
                <a:gd name="T16" fmla="*/ 3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3" y="1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8" y="47"/>
                    <a:pt x="18" y="49"/>
                    <a:pt x="20" y="50"/>
                  </a:cubicBezTo>
                  <a:cubicBezTo>
                    <a:pt x="21" y="51"/>
                    <a:pt x="23" y="51"/>
                    <a:pt x="25" y="50"/>
                  </a:cubicBezTo>
                  <a:cubicBezTo>
                    <a:pt x="27" y="48"/>
                    <a:pt x="27" y="46"/>
                    <a:pt x="26" y="44"/>
                  </a:cubicBezTo>
                  <a:cubicBezTo>
                    <a:pt x="25" y="42"/>
                    <a:pt x="21" y="32"/>
                    <a:pt x="17" y="2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2280"/>
            <p:cNvSpPr>
              <a:spLocks/>
            </p:cNvSpPr>
            <p:nvPr/>
          </p:nvSpPr>
          <p:spPr bwMode="auto">
            <a:xfrm>
              <a:off x="2346" y="2183"/>
              <a:ext cx="72" cy="45"/>
            </a:xfrm>
            <a:custGeom>
              <a:avLst/>
              <a:gdLst>
                <a:gd name="T0" fmla="*/ 0 w 80"/>
                <a:gd name="T1" fmla="*/ 4 h 49"/>
                <a:gd name="T2" fmla="*/ 4 w 80"/>
                <a:gd name="T3" fmla="*/ 9 h 49"/>
                <a:gd name="T4" fmla="*/ 72 w 80"/>
                <a:gd name="T5" fmla="*/ 46 h 49"/>
                <a:gd name="T6" fmla="*/ 78 w 80"/>
                <a:gd name="T7" fmla="*/ 48 h 49"/>
                <a:gd name="T8" fmla="*/ 79 w 80"/>
                <a:gd name="T9" fmla="*/ 42 h 49"/>
                <a:gd name="T10" fmla="*/ 5 w 80"/>
                <a:gd name="T11" fmla="*/ 0 h 49"/>
                <a:gd name="T12" fmla="*/ 0 w 80"/>
                <a:gd name="T13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0" y="4"/>
                  </a:moveTo>
                  <a:cubicBezTo>
                    <a:pt x="0" y="6"/>
                    <a:pt x="1" y="8"/>
                    <a:pt x="4" y="9"/>
                  </a:cubicBezTo>
                  <a:cubicBezTo>
                    <a:pt x="41" y="14"/>
                    <a:pt x="53" y="18"/>
                    <a:pt x="72" y="46"/>
                  </a:cubicBezTo>
                  <a:cubicBezTo>
                    <a:pt x="73" y="48"/>
                    <a:pt x="76" y="49"/>
                    <a:pt x="78" y="48"/>
                  </a:cubicBezTo>
                  <a:cubicBezTo>
                    <a:pt x="79" y="46"/>
                    <a:pt x="80" y="44"/>
                    <a:pt x="79" y="42"/>
                  </a:cubicBezTo>
                  <a:cubicBezTo>
                    <a:pt x="58" y="11"/>
                    <a:pt x="45" y="6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2281"/>
            <p:cNvSpPr>
              <a:spLocks noEditPoints="1"/>
            </p:cNvSpPr>
            <p:nvPr/>
          </p:nvSpPr>
          <p:spPr bwMode="auto">
            <a:xfrm>
              <a:off x="2402" y="2196"/>
              <a:ext cx="88" cy="86"/>
            </a:xfrm>
            <a:custGeom>
              <a:avLst/>
              <a:gdLst>
                <a:gd name="T0" fmla="*/ 18 w 97"/>
                <a:gd name="T1" fmla="*/ 21 h 95"/>
                <a:gd name="T2" fmla="*/ 4 w 97"/>
                <a:gd name="T3" fmla="*/ 65 h 95"/>
                <a:gd name="T4" fmla="*/ 38 w 97"/>
                <a:gd name="T5" fmla="*/ 91 h 95"/>
                <a:gd name="T6" fmla="*/ 83 w 97"/>
                <a:gd name="T7" fmla="*/ 76 h 95"/>
                <a:gd name="T8" fmla="*/ 96 w 97"/>
                <a:gd name="T9" fmla="*/ 46 h 95"/>
                <a:gd name="T10" fmla="*/ 93 w 97"/>
                <a:gd name="T11" fmla="*/ 24 h 95"/>
                <a:gd name="T12" fmla="*/ 73 w 97"/>
                <a:gd name="T13" fmla="*/ 6 h 95"/>
                <a:gd name="T14" fmla="*/ 72 w 97"/>
                <a:gd name="T15" fmla="*/ 5 h 95"/>
                <a:gd name="T16" fmla="*/ 18 w 97"/>
                <a:gd name="T17" fmla="*/ 21 h 95"/>
                <a:gd name="T18" fmla="*/ 40 w 97"/>
                <a:gd name="T19" fmla="*/ 83 h 95"/>
                <a:gd name="T20" fmla="*/ 12 w 97"/>
                <a:gd name="T21" fmla="*/ 62 h 95"/>
                <a:gd name="T22" fmla="*/ 24 w 97"/>
                <a:gd name="T23" fmla="*/ 27 h 95"/>
                <a:gd name="T24" fmla="*/ 64 w 97"/>
                <a:gd name="T25" fmla="*/ 12 h 95"/>
                <a:gd name="T26" fmla="*/ 65 w 97"/>
                <a:gd name="T27" fmla="*/ 13 h 95"/>
                <a:gd name="T28" fmla="*/ 86 w 97"/>
                <a:gd name="T29" fmla="*/ 27 h 95"/>
                <a:gd name="T30" fmla="*/ 77 w 97"/>
                <a:gd name="T31" fmla="*/ 70 h 95"/>
                <a:gd name="T32" fmla="*/ 40 w 97"/>
                <a:gd name="T33" fmla="*/ 8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7" h="95">
                  <a:moveTo>
                    <a:pt x="18" y="21"/>
                  </a:moveTo>
                  <a:cubicBezTo>
                    <a:pt x="5" y="34"/>
                    <a:pt x="0" y="51"/>
                    <a:pt x="4" y="65"/>
                  </a:cubicBezTo>
                  <a:cubicBezTo>
                    <a:pt x="7" y="74"/>
                    <a:pt x="15" y="86"/>
                    <a:pt x="38" y="91"/>
                  </a:cubicBezTo>
                  <a:cubicBezTo>
                    <a:pt x="56" y="95"/>
                    <a:pt x="72" y="89"/>
                    <a:pt x="83" y="76"/>
                  </a:cubicBezTo>
                  <a:cubicBezTo>
                    <a:pt x="90" y="67"/>
                    <a:pt x="95" y="57"/>
                    <a:pt x="96" y="46"/>
                  </a:cubicBezTo>
                  <a:cubicBezTo>
                    <a:pt x="97" y="39"/>
                    <a:pt x="96" y="31"/>
                    <a:pt x="93" y="24"/>
                  </a:cubicBezTo>
                  <a:cubicBezTo>
                    <a:pt x="90" y="15"/>
                    <a:pt x="83" y="9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53" y="0"/>
                    <a:pt x="33" y="6"/>
                    <a:pt x="18" y="21"/>
                  </a:cubicBezTo>
                  <a:close/>
                  <a:moveTo>
                    <a:pt x="40" y="83"/>
                  </a:moveTo>
                  <a:cubicBezTo>
                    <a:pt x="25" y="79"/>
                    <a:pt x="15" y="72"/>
                    <a:pt x="12" y="62"/>
                  </a:cubicBezTo>
                  <a:cubicBezTo>
                    <a:pt x="9" y="51"/>
                    <a:pt x="14" y="38"/>
                    <a:pt x="24" y="27"/>
                  </a:cubicBezTo>
                  <a:cubicBezTo>
                    <a:pt x="35" y="15"/>
                    <a:pt x="50" y="10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78" y="14"/>
                    <a:pt x="83" y="21"/>
                    <a:pt x="86" y="27"/>
                  </a:cubicBezTo>
                  <a:cubicBezTo>
                    <a:pt x="91" y="40"/>
                    <a:pt x="87" y="58"/>
                    <a:pt x="77" y="70"/>
                  </a:cubicBezTo>
                  <a:cubicBezTo>
                    <a:pt x="71" y="77"/>
                    <a:pt x="59" y="87"/>
                    <a:pt x="40" y="8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2282"/>
            <p:cNvSpPr>
              <a:spLocks noEditPoints="1"/>
            </p:cNvSpPr>
            <p:nvPr/>
          </p:nvSpPr>
          <p:spPr bwMode="auto">
            <a:xfrm>
              <a:off x="2420" y="2211"/>
              <a:ext cx="58" cy="58"/>
            </a:xfrm>
            <a:custGeom>
              <a:avLst/>
              <a:gdLst>
                <a:gd name="T0" fmla="*/ 36 w 65"/>
                <a:gd name="T1" fmla="*/ 0 h 64"/>
                <a:gd name="T2" fmla="*/ 33 w 65"/>
                <a:gd name="T3" fmla="*/ 2 h 64"/>
                <a:gd name="T4" fmla="*/ 13 w 65"/>
                <a:gd name="T5" fmla="*/ 9 h 64"/>
                <a:gd name="T6" fmla="*/ 0 w 65"/>
                <a:gd name="T7" fmla="*/ 34 h 64"/>
                <a:gd name="T8" fmla="*/ 2 w 65"/>
                <a:gd name="T9" fmla="*/ 48 h 64"/>
                <a:gd name="T10" fmla="*/ 27 w 65"/>
                <a:gd name="T11" fmla="*/ 64 h 64"/>
                <a:gd name="T12" fmla="*/ 57 w 65"/>
                <a:gd name="T13" fmla="*/ 46 h 64"/>
                <a:gd name="T14" fmla="*/ 59 w 65"/>
                <a:gd name="T15" fmla="*/ 11 h 64"/>
                <a:gd name="T16" fmla="*/ 36 w 65"/>
                <a:gd name="T17" fmla="*/ 0 h 64"/>
                <a:gd name="T18" fmla="*/ 43 w 65"/>
                <a:gd name="T19" fmla="*/ 9 h 64"/>
                <a:gd name="T20" fmla="*/ 52 w 65"/>
                <a:gd name="T21" fmla="*/ 16 h 64"/>
                <a:gd name="T22" fmla="*/ 54 w 65"/>
                <a:gd name="T23" fmla="*/ 29 h 64"/>
                <a:gd name="T24" fmla="*/ 50 w 65"/>
                <a:gd name="T25" fmla="*/ 42 h 64"/>
                <a:gd name="T26" fmla="*/ 27 w 65"/>
                <a:gd name="T27" fmla="*/ 55 h 64"/>
                <a:gd name="T28" fmla="*/ 9 w 65"/>
                <a:gd name="T29" fmla="*/ 45 h 64"/>
                <a:gd name="T30" fmla="*/ 19 w 65"/>
                <a:gd name="T31" fmla="*/ 15 h 64"/>
                <a:gd name="T32" fmla="*/ 37 w 65"/>
                <a:gd name="T33" fmla="*/ 11 h 64"/>
                <a:gd name="T34" fmla="*/ 43 w 65"/>
                <a:gd name="T35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4">
                  <a:moveTo>
                    <a:pt x="36" y="0"/>
                  </a:moveTo>
                  <a:cubicBezTo>
                    <a:pt x="35" y="0"/>
                    <a:pt x="34" y="1"/>
                    <a:pt x="33" y="2"/>
                  </a:cubicBezTo>
                  <a:cubicBezTo>
                    <a:pt x="27" y="1"/>
                    <a:pt x="20" y="3"/>
                    <a:pt x="13" y="9"/>
                  </a:cubicBezTo>
                  <a:cubicBezTo>
                    <a:pt x="6" y="16"/>
                    <a:pt x="1" y="25"/>
                    <a:pt x="0" y="34"/>
                  </a:cubicBezTo>
                  <a:cubicBezTo>
                    <a:pt x="0" y="39"/>
                    <a:pt x="0" y="44"/>
                    <a:pt x="2" y="48"/>
                  </a:cubicBezTo>
                  <a:cubicBezTo>
                    <a:pt x="4" y="54"/>
                    <a:pt x="10" y="63"/>
                    <a:pt x="27" y="64"/>
                  </a:cubicBezTo>
                  <a:cubicBezTo>
                    <a:pt x="39" y="64"/>
                    <a:pt x="50" y="58"/>
                    <a:pt x="57" y="46"/>
                  </a:cubicBezTo>
                  <a:cubicBezTo>
                    <a:pt x="64" y="35"/>
                    <a:pt x="65" y="21"/>
                    <a:pt x="59" y="11"/>
                  </a:cubicBezTo>
                  <a:cubicBezTo>
                    <a:pt x="55" y="4"/>
                    <a:pt x="47" y="0"/>
                    <a:pt x="36" y="0"/>
                  </a:cubicBezTo>
                  <a:close/>
                  <a:moveTo>
                    <a:pt x="43" y="9"/>
                  </a:moveTo>
                  <a:cubicBezTo>
                    <a:pt x="47" y="10"/>
                    <a:pt x="50" y="12"/>
                    <a:pt x="52" y="16"/>
                  </a:cubicBezTo>
                  <a:cubicBezTo>
                    <a:pt x="54" y="19"/>
                    <a:pt x="55" y="24"/>
                    <a:pt x="54" y="29"/>
                  </a:cubicBezTo>
                  <a:cubicBezTo>
                    <a:pt x="54" y="34"/>
                    <a:pt x="52" y="38"/>
                    <a:pt x="50" y="42"/>
                  </a:cubicBezTo>
                  <a:cubicBezTo>
                    <a:pt x="45" y="51"/>
                    <a:pt x="36" y="56"/>
                    <a:pt x="27" y="55"/>
                  </a:cubicBezTo>
                  <a:cubicBezTo>
                    <a:pt x="18" y="55"/>
                    <a:pt x="12" y="52"/>
                    <a:pt x="9" y="45"/>
                  </a:cubicBezTo>
                  <a:cubicBezTo>
                    <a:pt x="6" y="36"/>
                    <a:pt x="11" y="23"/>
                    <a:pt x="19" y="15"/>
                  </a:cubicBezTo>
                  <a:cubicBezTo>
                    <a:pt x="22" y="12"/>
                    <a:pt x="29" y="7"/>
                    <a:pt x="37" y="11"/>
                  </a:cubicBezTo>
                  <a:cubicBezTo>
                    <a:pt x="39" y="12"/>
                    <a:pt x="42" y="11"/>
                    <a:pt x="43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2283"/>
            <p:cNvSpPr>
              <a:spLocks/>
            </p:cNvSpPr>
            <p:nvPr/>
          </p:nvSpPr>
          <p:spPr bwMode="auto">
            <a:xfrm>
              <a:off x="1975" y="1990"/>
              <a:ext cx="109" cy="84"/>
            </a:xfrm>
            <a:custGeom>
              <a:avLst/>
              <a:gdLst>
                <a:gd name="T0" fmla="*/ 45 w 120"/>
                <a:gd name="T1" fmla="*/ 1 h 93"/>
                <a:gd name="T2" fmla="*/ 4 w 120"/>
                <a:gd name="T3" fmla="*/ 74 h 93"/>
                <a:gd name="T4" fmla="*/ 9 w 120"/>
                <a:gd name="T5" fmla="*/ 77 h 93"/>
                <a:gd name="T6" fmla="*/ 12 w 120"/>
                <a:gd name="T7" fmla="*/ 74 h 93"/>
                <a:gd name="T8" fmla="*/ 12 w 120"/>
                <a:gd name="T9" fmla="*/ 72 h 93"/>
                <a:gd name="T10" fmla="*/ 12 w 120"/>
                <a:gd name="T11" fmla="*/ 69 h 93"/>
                <a:gd name="T12" fmla="*/ 45 w 120"/>
                <a:gd name="T13" fmla="*/ 12 h 93"/>
                <a:gd name="T14" fmla="*/ 71 w 120"/>
                <a:gd name="T15" fmla="*/ 43 h 93"/>
                <a:gd name="T16" fmla="*/ 92 w 120"/>
                <a:gd name="T17" fmla="*/ 32 h 93"/>
                <a:gd name="T18" fmla="*/ 110 w 120"/>
                <a:gd name="T19" fmla="*/ 23 h 93"/>
                <a:gd name="T20" fmla="*/ 101 w 120"/>
                <a:gd name="T21" fmla="*/ 61 h 93"/>
                <a:gd name="T22" fmla="*/ 95 w 120"/>
                <a:gd name="T23" fmla="*/ 88 h 93"/>
                <a:gd name="T24" fmla="*/ 95 w 120"/>
                <a:gd name="T25" fmla="*/ 88 h 93"/>
                <a:gd name="T26" fmla="*/ 98 w 120"/>
                <a:gd name="T27" fmla="*/ 93 h 93"/>
                <a:gd name="T28" fmla="*/ 103 w 120"/>
                <a:gd name="T29" fmla="*/ 89 h 93"/>
                <a:gd name="T30" fmla="*/ 109 w 120"/>
                <a:gd name="T31" fmla="*/ 63 h 93"/>
                <a:gd name="T32" fmla="*/ 119 w 120"/>
                <a:gd name="T33" fmla="*/ 20 h 93"/>
                <a:gd name="T34" fmla="*/ 116 w 120"/>
                <a:gd name="T35" fmla="*/ 15 h 93"/>
                <a:gd name="T36" fmla="*/ 86 w 120"/>
                <a:gd name="T37" fmla="*/ 26 h 93"/>
                <a:gd name="T38" fmla="*/ 71 w 120"/>
                <a:gd name="T39" fmla="*/ 35 h 93"/>
                <a:gd name="T40" fmla="*/ 51 w 120"/>
                <a:gd name="T41" fmla="*/ 4 h 93"/>
                <a:gd name="T42" fmla="*/ 49 w 120"/>
                <a:gd name="T43" fmla="*/ 1 h 93"/>
                <a:gd name="T44" fmla="*/ 45 w 120"/>
                <a:gd name="T45" fmla="*/ 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" h="93">
                  <a:moveTo>
                    <a:pt x="45" y="1"/>
                  </a:moveTo>
                  <a:cubicBezTo>
                    <a:pt x="29" y="12"/>
                    <a:pt x="0" y="57"/>
                    <a:pt x="4" y="74"/>
                  </a:cubicBezTo>
                  <a:cubicBezTo>
                    <a:pt x="4" y="76"/>
                    <a:pt x="6" y="78"/>
                    <a:pt x="9" y="77"/>
                  </a:cubicBezTo>
                  <a:cubicBezTo>
                    <a:pt x="10" y="77"/>
                    <a:pt x="12" y="76"/>
                    <a:pt x="12" y="74"/>
                  </a:cubicBezTo>
                  <a:cubicBezTo>
                    <a:pt x="12" y="73"/>
                    <a:pt x="12" y="73"/>
                    <a:pt x="12" y="72"/>
                  </a:cubicBezTo>
                  <a:cubicBezTo>
                    <a:pt x="12" y="71"/>
                    <a:pt x="12" y="70"/>
                    <a:pt x="12" y="69"/>
                  </a:cubicBezTo>
                  <a:cubicBezTo>
                    <a:pt x="13" y="55"/>
                    <a:pt x="32" y="25"/>
                    <a:pt x="45" y="12"/>
                  </a:cubicBezTo>
                  <a:cubicBezTo>
                    <a:pt x="50" y="33"/>
                    <a:pt x="59" y="44"/>
                    <a:pt x="71" y="43"/>
                  </a:cubicBezTo>
                  <a:cubicBezTo>
                    <a:pt x="80" y="43"/>
                    <a:pt x="86" y="38"/>
                    <a:pt x="92" y="32"/>
                  </a:cubicBezTo>
                  <a:cubicBezTo>
                    <a:pt x="98" y="27"/>
                    <a:pt x="103" y="23"/>
                    <a:pt x="110" y="23"/>
                  </a:cubicBezTo>
                  <a:cubicBezTo>
                    <a:pt x="108" y="36"/>
                    <a:pt x="104" y="49"/>
                    <a:pt x="101" y="61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4" y="90"/>
                    <a:pt x="96" y="92"/>
                    <a:pt x="98" y="93"/>
                  </a:cubicBezTo>
                  <a:cubicBezTo>
                    <a:pt x="100" y="93"/>
                    <a:pt x="102" y="92"/>
                    <a:pt x="103" y="89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3" y="49"/>
                    <a:pt x="117" y="34"/>
                    <a:pt x="119" y="20"/>
                  </a:cubicBezTo>
                  <a:cubicBezTo>
                    <a:pt x="120" y="18"/>
                    <a:pt x="118" y="15"/>
                    <a:pt x="116" y="15"/>
                  </a:cubicBezTo>
                  <a:cubicBezTo>
                    <a:pt x="102" y="12"/>
                    <a:pt x="93" y="20"/>
                    <a:pt x="86" y="26"/>
                  </a:cubicBezTo>
                  <a:cubicBezTo>
                    <a:pt x="81" y="31"/>
                    <a:pt x="76" y="35"/>
                    <a:pt x="71" y="35"/>
                  </a:cubicBezTo>
                  <a:cubicBezTo>
                    <a:pt x="59" y="35"/>
                    <a:pt x="53" y="13"/>
                    <a:pt x="51" y="4"/>
                  </a:cubicBezTo>
                  <a:cubicBezTo>
                    <a:pt x="51" y="2"/>
                    <a:pt x="50" y="1"/>
                    <a:pt x="49" y="1"/>
                  </a:cubicBezTo>
                  <a:cubicBezTo>
                    <a:pt x="47" y="0"/>
                    <a:pt x="46" y="0"/>
                    <a:pt x="4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2284"/>
            <p:cNvSpPr>
              <a:spLocks/>
            </p:cNvSpPr>
            <p:nvPr/>
          </p:nvSpPr>
          <p:spPr bwMode="auto">
            <a:xfrm>
              <a:off x="2616" y="2292"/>
              <a:ext cx="224" cy="146"/>
            </a:xfrm>
            <a:custGeom>
              <a:avLst/>
              <a:gdLst>
                <a:gd name="T0" fmla="*/ 146 w 248"/>
                <a:gd name="T1" fmla="*/ 17 h 162"/>
                <a:gd name="T2" fmla="*/ 34 w 248"/>
                <a:gd name="T3" fmla="*/ 107 h 162"/>
                <a:gd name="T4" fmla="*/ 177 w 248"/>
                <a:gd name="T5" fmla="*/ 135 h 162"/>
                <a:gd name="T6" fmla="*/ 136 w 248"/>
                <a:gd name="T7" fmla="*/ 1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162">
                  <a:moveTo>
                    <a:pt x="146" y="17"/>
                  </a:moveTo>
                  <a:cubicBezTo>
                    <a:pt x="92" y="0"/>
                    <a:pt x="0" y="37"/>
                    <a:pt x="34" y="107"/>
                  </a:cubicBezTo>
                  <a:cubicBezTo>
                    <a:pt x="59" y="156"/>
                    <a:pt x="134" y="162"/>
                    <a:pt x="177" y="135"/>
                  </a:cubicBezTo>
                  <a:cubicBezTo>
                    <a:pt x="248" y="90"/>
                    <a:pt x="184" y="32"/>
                    <a:pt x="136" y="13"/>
                  </a:cubicBezTo>
                </a:path>
              </a:pathLst>
            </a:custGeom>
            <a:solidFill>
              <a:srgbClr val="F9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2285"/>
            <p:cNvSpPr>
              <a:spLocks/>
            </p:cNvSpPr>
            <p:nvPr/>
          </p:nvSpPr>
          <p:spPr bwMode="auto">
            <a:xfrm>
              <a:off x="2657" y="2314"/>
              <a:ext cx="134" cy="82"/>
            </a:xfrm>
            <a:custGeom>
              <a:avLst/>
              <a:gdLst>
                <a:gd name="T0" fmla="*/ 84 w 149"/>
                <a:gd name="T1" fmla="*/ 23 h 91"/>
                <a:gd name="T2" fmla="*/ 62 w 149"/>
                <a:gd name="T3" fmla="*/ 83 h 91"/>
                <a:gd name="T4" fmla="*/ 98 w 149"/>
                <a:gd name="T5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9" h="91">
                  <a:moveTo>
                    <a:pt x="84" y="23"/>
                  </a:moveTo>
                  <a:cubicBezTo>
                    <a:pt x="47" y="0"/>
                    <a:pt x="0" y="71"/>
                    <a:pt x="62" y="83"/>
                  </a:cubicBezTo>
                  <a:cubicBezTo>
                    <a:pt x="105" y="91"/>
                    <a:pt x="149" y="48"/>
                    <a:pt x="98" y="19"/>
                  </a:cubicBezTo>
                </a:path>
              </a:pathLst>
            </a:custGeom>
            <a:solidFill>
              <a:srgbClr val="F484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2286"/>
            <p:cNvSpPr>
              <a:spLocks/>
            </p:cNvSpPr>
            <p:nvPr/>
          </p:nvSpPr>
          <p:spPr bwMode="auto">
            <a:xfrm>
              <a:off x="2379" y="2537"/>
              <a:ext cx="57" cy="76"/>
            </a:xfrm>
            <a:custGeom>
              <a:avLst/>
              <a:gdLst>
                <a:gd name="T0" fmla="*/ 4 w 63"/>
                <a:gd name="T1" fmla="*/ 1 h 84"/>
                <a:gd name="T2" fmla="*/ 2 w 63"/>
                <a:gd name="T3" fmla="*/ 9 h 84"/>
                <a:gd name="T4" fmla="*/ 15 w 63"/>
                <a:gd name="T5" fmla="*/ 32 h 84"/>
                <a:gd name="T6" fmla="*/ 54 w 63"/>
                <a:gd name="T7" fmla="*/ 82 h 84"/>
                <a:gd name="T8" fmla="*/ 62 w 63"/>
                <a:gd name="T9" fmla="*/ 81 h 84"/>
                <a:gd name="T10" fmla="*/ 60 w 63"/>
                <a:gd name="T11" fmla="*/ 73 h 84"/>
                <a:gd name="T12" fmla="*/ 24 w 63"/>
                <a:gd name="T13" fmla="*/ 27 h 84"/>
                <a:gd name="T14" fmla="*/ 10 w 63"/>
                <a:gd name="T15" fmla="*/ 3 h 84"/>
                <a:gd name="T16" fmla="*/ 4 w 63"/>
                <a:gd name="T17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84">
                  <a:moveTo>
                    <a:pt x="4" y="1"/>
                  </a:moveTo>
                  <a:cubicBezTo>
                    <a:pt x="1" y="3"/>
                    <a:pt x="0" y="6"/>
                    <a:pt x="2" y="9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25" y="51"/>
                    <a:pt x="34" y="69"/>
                    <a:pt x="54" y="82"/>
                  </a:cubicBezTo>
                  <a:cubicBezTo>
                    <a:pt x="57" y="84"/>
                    <a:pt x="60" y="83"/>
                    <a:pt x="62" y="81"/>
                  </a:cubicBezTo>
                  <a:cubicBezTo>
                    <a:pt x="63" y="78"/>
                    <a:pt x="62" y="75"/>
                    <a:pt x="60" y="73"/>
                  </a:cubicBezTo>
                  <a:cubicBezTo>
                    <a:pt x="42" y="62"/>
                    <a:pt x="33" y="45"/>
                    <a:pt x="24" y="2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2287"/>
            <p:cNvSpPr>
              <a:spLocks/>
            </p:cNvSpPr>
            <p:nvPr/>
          </p:nvSpPr>
          <p:spPr bwMode="auto">
            <a:xfrm>
              <a:off x="2420" y="2605"/>
              <a:ext cx="585" cy="28"/>
            </a:xfrm>
            <a:custGeom>
              <a:avLst/>
              <a:gdLst>
                <a:gd name="T0" fmla="*/ 1 w 649"/>
                <a:gd name="T1" fmla="*/ 4 h 31"/>
                <a:gd name="T2" fmla="*/ 4 w 649"/>
                <a:gd name="T3" fmla="*/ 11 h 31"/>
                <a:gd name="T4" fmla="*/ 127 w 649"/>
                <a:gd name="T5" fmla="*/ 19 h 31"/>
                <a:gd name="T6" fmla="*/ 183 w 649"/>
                <a:gd name="T7" fmla="*/ 18 h 31"/>
                <a:gd name="T8" fmla="*/ 263 w 649"/>
                <a:gd name="T9" fmla="*/ 20 h 31"/>
                <a:gd name="T10" fmla="*/ 384 w 649"/>
                <a:gd name="T11" fmla="*/ 24 h 31"/>
                <a:gd name="T12" fmla="*/ 644 w 649"/>
                <a:gd name="T13" fmla="*/ 21 h 31"/>
                <a:gd name="T14" fmla="*/ 649 w 649"/>
                <a:gd name="T15" fmla="*/ 16 h 31"/>
                <a:gd name="T16" fmla="*/ 643 w 649"/>
                <a:gd name="T17" fmla="*/ 11 h 31"/>
                <a:gd name="T18" fmla="*/ 384 w 649"/>
                <a:gd name="T19" fmla="*/ 14 h 31"/>
                <a:gd name="T20" fmla="*/ 263 w 649"/>
                <a:gd name="T21" fmla="*/ 9 h 31"/>
                <a:gd name="T22" fmla="*/ 183 w 649"/>
                <a:gd name="T23" fmla="*/ 8 h 31"/>
                <a:gd name="T24" fmla="*/ 127 w 649"/>
                <a:gd name="T25" fmla="*/ 9 h 31"/>
                <a:gd name="T26" fmla="*/ 7 w 649"/>
                <a:gd name="T27" fmla="*/ 1 h 31"/>
                <a:gd name="T28" fmla="*/ 1 w 649"/>
                <a:gd name="T2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9" h="31">
                  <a:moveTo>
                    <a:pt x="1" y="4"/>
                  </a:moveTo>
                  <a:cubicBezTo>
                    <a:pt x="0" y="7"/>
                    <a:pt x="1" y="10"/>
                    <a:pt x="4" y="11"/>
                  </a:cubicBezTo>
                  <a:cubicBezTo>
                    <a:pt x="36" y="23"/>
                    <a:pt x="85" y="21"/>
                    <a:pt x="127" y="19"/>
                  </a:cubicBezTo>
                  <a:cubicBezTo>
                    <a:pt x="148" y="18"/>
                    <a:pt x="167" y="17"/>
                    <a:pt x="183" y="18"/>
                  </a:cubicBezTo>
                  <a:cubicBezTo>
                    <a:pt x="263" y="20"/>
                    <a:pt x="263" y="20"/>
                    <a:pt x="263" y="20"/>
                  </a:cubicBezTo>
                  <a:cubicBezTo>
                    <a:pt x="303" y="20"/>
                    <a:pt x="344" y="21"/>
                    <a:pt x="384" y="24"/>
                  </a:cubicBezTo>
                  <a:cubicBezTo>
                    <a:pt x="472" y="31"/>
                    <a:pt x="561" y="26"/>
                    <a:pt x="644" y="21"/>
                  </a:cubicBezTo>
                  <a:cubicBezTo>
                    <a:pt x="647" y="21"/>
                    <a:pt x="649" y="19"/>
                    <a:pt x="649" y="16"/>
                  </a:cubicBezTo>
                  <a:cubicBezTo>
                    <a:pt x="648" y="13"/>
                    <a:pt x="646" y="11"/>
                    <a:pt x="643" y="11"/>
                  </a:cubicBezTo>
                  <a:cubicBezTo>
                    <a:pt x="560" y="16"/>
                    <a:pt x="472" y="21"/>
                    <a:pt x="384" y="14"/>
                  </a:cubicBezTo>
                  <a:cubicBezTo>
                    <a:pt x="344" y="11"/>
                    <a:pt x="303" y="10"/>
                    <a:pt x="263" y="9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67" y="7"/>
                    <a:pt x="147" y="8"/>
                    <a:pt x="127" y="9"/>
                  </a:cubicBezTo>
                  <a:cubicBezTo>
                    <a:pt x="85" y="11"/>
                    <a:pt x="38" y="13"/>
                    <a:pt x="7" y="1"/>
                  </a:cubicBezTo>
                  <a:cubicBezTo>
                    <a:pt x="5" y="0"/>
                    <a:pt x="2" y="1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2288"/>
            <p:cNvSpPr>
              <a:spLocks/>
            </p:cNvSpPr>
            <p:nvPr/>
          </p:nvSpPr>
          <p:spPr bwMode="auto">
            <a:xfrm>
              <a:off x="2392" y="2598"/>
              <a:ext cx="41" cy="54"/>
            </a:xfrm>
            <a:custGeom>
              <a:avLst/>
              <a:gdLst>
                <a:gd name="T0" fmla="*/ 36 w 46"/>
                <a:gd name="T1" fmla="*/ 3 h 60"/>
                <a:gd name="T2" fmla="*/ 2 w 46"/>
                <a:gd name="T3" fmla="*/ 51 h 60"/>
                <a:gd name="T4" fmla="*/ 2 w 46"/>
                <a:gd name="T5" fmla="*/ 58 h 60"/>
                <a:gd name="T6" fmla="*/ 10 w 46"/>
                <a:gd name="T7" fmla="*/ 57 h 60"/>
                <a:gd name="T8" fmla="*/ 45 w 46"/>
                <a:gd name="T9" fmla="*/ 8 h 60"/>
                <a:gd name="T10" fmla="*/ 43 w 46"/>
                <a:gd name="T11" fmla="*/ 1 h 60"/>
                <a:gd name="T12" fmla="*/ 36 w 46"/>
                <a:gd name="T13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60">
                  <a:moveTo>
                    <a:pt x="36" y="3"/>
                  </a:moveTo>
                  <a:cubicBezTo>
                    <a:pt x="21" y="25"/>
                    <a:pt x="10" y="41"/>
                    <a:pt x="2" y="51"/>
                  </a:cubicBezTo>
                  <a:cubicBezTo>
                    <a:pt x="0" y="53"/>
                    <a:pt x="0" y="56"/>
                    <a:pt x="2" y="58"/>
                  </a:cubicBezTo>
                  <a:cubicBezTo>
                    <a:pt x="5" y="60"/>
                    <a:pt x="8" y="59"/>
                    <a:pt x="10" y="57"/>
                  </a:cubicBezTo>
                  <a:cubicBezTo>
                    <a:pt x="18" y="47"/>
                    <a:pt x="30" y="31"/>
                    <a:pt x="45" y="8"/>
                  </a:cubicBezTo>
                  <a:cubicBezTo>
                    <a:pt x="46" y="6"/>
                    <a:pt x="46" y="3"/>
                    <a:pt x="43" y="1"/>
                  </a:cubicBezTo>
                  <a:cubicBezTo>
                    <a:pt x="41" y="0"/>
                    <a:pt x="38" y="0"/>
                    <a:pt x="36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2289"/>
            <p:cNvSpPr>
              <a:spLocks/>
            </p:cNvSpPr>
            <p:nvPr/>
          </p:nvSpPr>
          <p:spPr bwMode="auto">
            <a:xfrm>
              <a:off x="2990" y="2614"/>
              <a:ext cx="29" cy="26"/>
            </a:xfrm>
            <a:custGeom>
              <a:avLst/>
              <a:gdLst>
                <a:gd name="T0" fmla="*/ 2 w 32"/>
                <a:gd name="T1" fmla="*/ 2 h 29"/>
                <a:gd name="T2" fmla="*/ 2 w 32"/>
                <a:gd name="T3" fmla="*/ 9 h 29"/>
                <a:gd name="T4" fmla="*/ 24 w 32"/>
                <a:gd name="T5" fmla="*/ 27 h 29"/>
                <a:gd name="T6" fmla="*/ 31 w 32"/>
                <a:gd name="T7" fmla="*/ 26 h 29"/>
                <a:gd name="T8" fmla="*/ 29 w 32"/>
                <a:gd name="T9" fmla="*/ 19 h 29"/>
                <a:gd name="T10" fmla="*/ 10 w 32"/>
                <a:gd name="T11" fmla="*/ 2 h 29"/>
                <a:gd name="T12" fmla="*/ 2 w 32"/>
                <a:gd name="T13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9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9" y="17"/>
                    <a:pt x="16" y="22"/>
                    <a:pt x="24" y="27"/>
                  </a:cubicBezTo>
                  <a:cubicBezTo>
                    <a:pt x="26" y="29"/>
                    <a:pt x="29" y="28"/>
                    <a:pt x="31" y="26"/>
                  </a:cubicBezTo>
                  <a:cubicBezTo>
                    <a:pt x="32" y="23"/>
                    <a:pt x="32" y="20"/>
                    <a:pt x="29" y="19"/>
                  </a:cubicBezTo>
                  <a:cubicBezTo>
                    <a:pt x="22" y="14"/>
                    <a:pt x="16" y="9"/>
                    <a:pt x="10" y="2"/>
                  </a:cubicBezTo>
                  <a:cubicBezTo>
                    <a:pt x="8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2290"/>
            <p:cNvSpPr>
              <a:spLocks/>
            </p:cNvSpPr>
            <p:nvPr/>
          </p:nvSpPr>
          <p:spPr bwMode="auto">
            <a:xfrm>
              <a:off x="2215" y="3096"/>
              <a:ext cx="46" cy="155"/>
            </a:xfrm>
            <a:custGeom>
              <a:avLst/>
              <a:gdLst>
                <a:gd name="T0" fmla="*/ 40 w 51"/>
                <a:gd name="T1" fmla="*/ 5 h 171"/>
                <a:gd name="T2" fmla="*/ 18 w 51"/>
                <a:gd name="T3" fmla="*/ 102 h 171"/>
                <a:gd name="T4" fmla="*/ 1 w 51"/>
                <a:gd name="T5" fmla="*/ 165 h 171"/>
                <a:gd name="T6" fmla="*/ 5 w 51"/>
                <a:gd name="T7" fmla="*/ 171 h 171"/>
                <a:gd name="T8" fmla="*/ 11 w 51"/>
                <a:gd name="T9" fmla="*/ 167 h 171"/>
                <a:gd name="T10" fmla="*/ 28 w 51"/>
                <a:gd name="T11" fmla="*/ 105 h 171"/>
                <a:gd name="T12" fmla="*/ 51 w 51"/>
                <a:gd name="T13" fmla="*/ 6 h 171"/>
                <a:gd name="T14" fmla="*/ 46 w 51"/>
                <a:gd name="T15" fmla="*/ 0 h 171"/>
                <a:gd name="T16" fmla="*/ 40 w 51"/>
                <a:gd name="T17" fmla="*/ 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71">
                  <a:moveTo>
                    <a:pt x="40" y="5"/>
                  </a:moveTo>
                  <a:cubicBezTo>
                    <a:pt x="39" y="35"/>
                    <a:pt x="28" y="69"/>
                    <a:pt x="18" y="102"/>
                  </a:cubicBezTo>
                  <a:cubicBezTo>
                    <a:pt x="11" y="125"/>
                    <a:pt x="4" y="146"/>
                    <a:pt x="1" y="165"/>
                  </a:cubicBezTo>
                  <a:cubicBezTo>
                    <a:pt x="0" y="168"/>
                    <a:pt x="2" y="170"/>
                    <a:pt x="5" y="171"/>
                  </a:cubicBezTo>
                  <a:cubicBezTo>
                    <a:pt x="7" y="171"/>
                    <a:pt x="10" y="170"/>
                    <a:pt x="11" y="167"/>
                  </a:cubicBezTo>
                  <a:cubicBezTo>
                    <a:pt x="14" y="148"/>
                    <a:pt x="21" y="127"/>
                    <a:pt x="28" y="105"/>
                  </a:cubicBezTo>
                  <a:cubicBezTo>
                    <a:pt x="38" y="72"/>
                    <a:pt x="49" y="37"/>
                    <a:pt x="51" y="6"/>
                  </a:cubicBezTo>
                  <a:cubicBezTo>
                    <a:pt x="51" y="3"/>
                    <a:pt x="48" y="0"/>
                    <a:pt x="46" y="0"/>
                  </a:cubicBezTo>
                  <a:cubicBezTo>
                    <a:pt x="43" y="0"/>
                    <a:pt x="40" y="2"/>
                    <a:pt x="4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2291"/>
            <p:cNvSpPr>
              <a:spLocks/>
            </p:cNvSpPr>
            <p:nvPr/>
          </p:nvSpPr>
          <p:spPr bwMode="auto">
            <a:xfrm>
              <a:off x="3104" y="3090"/>
              <a:ext cx="40" cy="167"/>
            </a:xfrm>
            <a:custGeom>
              <a:avLst/>
              <a:gdLst>
                <a:gd name="T0" fmla="*/ 5 w 45"/>
                <a:gd name="T1" fmla="*/ 0 h 185"/>
                <a:gd name="T2" fmla="*/ 0 w 45"/>
                <a:gd name="T3" fmla="*/ 5 h 185"/>
                <a:gd name="T4" fmla="*/ 35 w 45"/>
                <a:gd name="T5" fmla="*/ 181 h 185"/>
                <a:gd name="T6" fmla="*/ 41 w 45"/>
                <a:gd name="T7" fmla="*/ 184 h 185"/>
                <a:gd name="T8" fmla="*/ 44 w 45"/>
                <a:gd name="T9" fmla="*/ 178 h 185"/>
                <a:gd name="T10" fmla="*/ 10 w 45"/>
                <a:gd name="T11" fmla="*/ 5 h 185"/>
                <a:gd name="T12" fmla="*/ 5 w 45"/>
                <a:gd name="T13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85">
                  <a:moveTo>
                    <a:pt x="5" y="0"/>
                  </a:moveTo>
                  <a:cubicBezTo>
                    <a:pt x="2" y="0"/>
                    <a:pt x="0" y="3"/>
                    <a:pt x="0" y="5"/>
                  </a:cubicBezTo>
                  <a:cubicBezTo>
                    <a:pt x="0" y="59"/>
                    <a:pt x="19" y="127"/>
                    <a:pt x="35" y="181"/>
                  </a:cubicBezTo>
                  <a:cubicBezTo>
                    <a:pt x="35" y="183"/>
                    <a:pt x="38" y="185"/>
                    <a:pt x="41" y="184"/>
                  </a:cubicBezTo>
                  <a:cubicBezTo>
                    <a:pt x="44" y="183"/>
                    <a:pt x="45" y="180"/>
                    <a:pt x="44" y="178"/>
                  </a:cubicBezTo>
                  <a:cubicBezTo>
                    <a:pt x="29" y="125"/>
                    <a:pt x="10" y="58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2292"/>
            <p:cNvSpPr>
              <a:spLocks/>
            </p:cNvSpPr>
            <p:nvPr/>
          </p:nvSpPr>
          <p:spPr bwMode="auto">
            <a:xfrm>
              <a:off x="2463" y="2386"/>
              <a:ext cx="35" cy="69"/>
            </a:xfrm>
            <a:custGeom>
              <a:avLst/>
              <a:gdLst>
                <a:gd name="T0" fmla="*/ 0 w 39"/>
                <a:gd name="T1" fmla="*/ 5 h 76"/>
                <a:gd name="T2" fmla="*/ 5 w 39"/>
                <a:gd name="T3" fmla="*/ 11 h 76"/>
                <a:gd name="T4" fmla="*/ 21 w 39"/>
                <a:gd name="T5" fmla="*/ 21 h 76"/>
                <a:gd name="T6" fmla="*/ 15 w 39"/>
                <a:gd name="T7" fmla="*/ 67 h 76"/>
                <a:gd name="T8" fmla="*/ 16 w 39"/>
                <a:gd name="T9" fmla="*/ 74 h 76"/>
                <a:gd name="T10" fmla="*/ 23 w 39"/>
                <a:gd name="T11" fmla="*/ 74 h 76"/>
                <a:gd name="T12" fmla="*/ 30 w 39"/>
                <a:gd name="T13" fmla="*/ 17 h 76"/>
                <a:gd name="T14" fmla="*/ 5 w 39"/>
                <a:gd name="T15" fmla="*/ 0 h 76"/>
                <a:gd name="T16" fmla="*/ 0 w 39"/>
                <a:gd name="T17" fmla="*/ 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76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13" y="11"/>
                    <a:pt x="18" y="14"/>
                    <a:pt x="21" y="21"/>
                  </a:cubicBezTo>
                  <a:cubicBezTo>
                    <a:pt x="27" y="35"/>
                    <a:pt x="23" y="57"/>
                    <a:pt x="15" y="67"/>
                  </a:cubicBezTo>
                  <a:cubicBezTo>
                    <a:pt x="13" y="69"/>
                    <a:pt x="13" y="73"/>
                    <a:pt x="16" y="74"/>
                  </a:cubicBezTo>
                  <a:cubicBezTo>
                    <a:pt x="18" y="76"/>
                    <a:pt x="21" y="76"/>
                    <a:pt x="23" y="74"/>
                  </a:cubicBezTo>
                  <a:cubicBezTo>
                    <a:pt x="33" y="61"/>
                    <a:pt x="39" y="35"/>
                    <a:pt x="30" y="17"/>
                  </a:cubicBezTo>
                  <a:cubicBezTo>
                    <a:pt x="26" y="7"/>
                    <a:pt x="17" y="1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2293"/>
            <p:cNvSpPr>
              <a:spLocks/>
            </p:cNvSpPr>
            <p:nvPr/>
          </p:nvSpPr>
          <p:spPr bwMode="auto">
            <a:xfrm>
              <a:off x="2012" y="2761"/>
              <a:ext cx="224" cy="235"/>
            </a:xfrm>
            <a:custGeom>
              <a:avLst/>
              <a:gdLst>
                <a:gd name="T0" fmla="*/ 173 w 248"/>
                <a:gd name="T1" fmla="*/ 0 h 261"/>
                <a:gd name="T2" fmla="*/ 176 w 248"/>
                <a:gd name="T3" fmla="*/ 9 h 261"/>
                <a:gd name="T4" fmla="*/ 173 w 248"/>
                <a:gd name="T5" fmla="*/ 1 h 261"/>
                <a:gd name="T6" fmla="*/ 55 w 248"/>
                <a:gd name="T7" fmla="*/ 205 h 261"/>
                <a:gd name="T8" fmla="*/ 237 w 248"/>
                <a:gd name="T9" fmla="*/ 214 h 261"/>
                <a:gd name="T10" fmla="*/ 173 w 248"/>
                <a:gd name="T11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8" h="261">
                  <a:moveTo>
                    <a:pt x="173" y="0"/>
                  </a:moveTo>
                  <a:cubicBezTo>
                    <a:pt x="176" y="3"/>
                    <a:pt x="177" y="6"/>
                    <a:pt x="176" y="9"/>
                  </a:cubicBezTo>
                  <a:cubicBezTo>
                    <a:pt x="174" y="6"/>
                    <a:pt x="174" y="4"/>
                    <a:pt x="173" y="1"/>
                  </a:cubicBezTo>
                  <a:cubicBezTo>
                    <a:pt x="89" y="3"/>
                    <a:pt x="0" y="134"/>
                    <a:pt x="55" y="205"/>
                  </a:cubicBezTo>
                  <a:cubicBezTo>
                    <a:pt x="97" y="261"/>
                    <a:pt x="184" y="230"/>
                    <a:pt x="237" y="214"/>
                  </a:cubicBezTo>
                  <a:cubicBezTo>
                    <a:pt x="248" y="147"/>
                    <a:pt x="200" y="58"/>
                    <a:pt x="173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2294"/>
            <p:cNvSpPr>
              <a:spLocks noEditPoints="1"/>
            </p:cNvSpPr>
            <p:nvPr/>
          </p:nvSpPr>
          <p:spPr bwMode="auto">
            <a:xfrm>
              <a:off x="2042" y="2756"/>
              <a:ext cx="191" cy="241"/>
            </a:xfrm>
            <a:custGeom>
              <a:avLst/>
              <a:gdLst>
                <a:gd name="T0" fmla="*/ 140 w 211"/>
                <a:gd name="T1" fmla="*/ 0 h 267"/>
                <a:gd name="T2" fmla="*/ 138 w 211"/>
                <a:gd name="T3" fmla="*/ 0 h 267"/>
                <a:gd name="T4" fmla="*/ 138 w 211"/>
                <a:gd name="T5" fmla="*/ 1 h 267"/>
                <a:gd name="T6" fmla="*/ 15 w 211"/>
                <a:gd name="T7" fmla="*/ 97 h 267"/>
                <a:gd name="T8" fmla="*/ 0 w 211"/>
                <a:gd name="T9" fmla="*/ 158 h 267"/>
                <a:gd name="T10" fmla="*/ 18 w 211"/>
                <a:gd name="T11" fmla="*/ 213 h 267"/>
                <a:gd name="T12" fmla="*/ 193 w 211"/>
                <a:gd name="T13" fmla="*/ 228 h 267"/>
                <a:gd name="T14" fmla="*/ 206 w 211"/>
                <a:gd name="T15" fmla="*/ 224 h 267"/>
                <a:gd name="T16" fmla="*/ 209 w 211"/>
                <a:gd name="T17" fmla="*/ 220 h 267"/>
                <a:gd name="T18" fmla="*/ 211 w 211"/>
                <a:gd name="T19" fmla="*/ 200 h 267"/>
                <a:gd name="T20" fmla="*/ 155 w 211"/>
                <a:gd name="T21" fmla="*/ 25 h 267"/>
                <a:gd name="T22" fmla="*/ 148 w 211"/>
                <a:gd name="T23" fmla="*/ 9 h 267"/>
                <a:gd name="T24" fmla="*/ 145 w 211"/>
                <a:gd name="T25" fmla="*/ 3 h 267"/>
                <a:gd name="T26" fmla="*/ 145 w 211"/>
                <a:gd name="T27" fmla="*/ 3 h 267"/>
                <a:gd name="T28" fmla="*/ 145 w 211"/>
                <a:gd name="T29" fmla="*/ 3 h 267"/>
                <a:gd name="T30" fmla="*/ 144 w 211"/>
                <a:gd name="T31" fmla="*/ 2 h 267"/>
                <a:gd name="T32" fmla="*/ 140 w 211"/>
                <a:gd name="T33" fmla="*/ 0 h 267"/>
                <a:gd name="T34" fmla="*/ 26 w 211"/>
                <a:gd name="T35" fmla="*/ 207 h 267"/>
                <a:gd name="T36" fmla="*/ 10 w 211"/>
                <a:gd name="T37" fmla="*/ 158 h 267"/>
                <a:gd name="T38" fmla="*/ 24 w 211"/>
                <a:gd name="T39" fmla="*/ 102 h 267"/>
                <a:gd name="T40" fmla="*/ 136 w 211"/>
                <a:gd name="T41" fmla="*/ 11 h 267"/>
                <a:gd name="T42" fmla="*/ 139 w 211"/>
                <a:gd name="T43" fmla="*/ 16 h 267"/>
                <a:gd name="T44" fmla="*/ 140 w 211"/>
                <a:gd name="T45" fmla="*/ 17 h 267"/>
                <a:gd name="T46" fmla="*/ 146 w 211"/>
                <a:gd name="T47" fmla="*/ 30 h 267"/>
                <a:gd name="T48" fmla="*/ 201 w 211"/>
                <a:gd name="T49" fmla="*/ 200 h 267"/>
                <a:gd name="T50" fmla="*/ 200 w 211"/>
                <a:gd name="T51" fmla="*/ 216 h 267"/>
                <a:gd name="T52" fmla="*/ 190 w 211"/>
                <a:gd name="T53" fmla="*/ 218 h 267"/>
                <a:gd name="T54" fmla="*/ 26 w 211"/>
                <a:gd name="T55" fmla="*/ 20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1" h="267">
                  <a:moveTo>
                    <a:pt x="140" y="0"/>
                  </a:moveTo>
                  <a:cubicBezTo>
                    <a:pt x="139" y="0"/>
                    <a:pt x="139" y="0"/>
                    <a:pt x="138" y="0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92" y="3"/>
                    <a:pt x="40" y="43"/>
                    <a:pt x="15" y="97"/>
                  </a:cubicBezTo>
                  <a:cubicBezTo>
                    <a:pt x="5" y="118"/>
                    <a:pt x="0" y="139"/>
                    <a:pt x="0" y="158"/>
                  </a:cubicBezTo>
                  <a:cubicBezTo>
                    <a:pt x="0" y="179"/>
                    <a:pt x="6" y="197"/>
                    <a:pt x="18" y="213"/>
                  </a:cubicBezTo>
                  <a:cubicBezTo>
                    <a:pt x="59" y="267"/>
                    <a:pt x="139" y="244"/>
                    <a:pt x="193" y="228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8" y="224"/>
                    <a:pt x="209" y="222"/>
                    <a:pt x="209" y="220"/>
                  </a:cubicBezTo>
                  <a:cubicBezTo>
                    <a:pt x="210" y="214"/>
                    <a:pt x="211" y="207"/>
                    <a:pt x="211" y="200"/>
                  </a:cubicBezTo>
                  <a:cubicBezTo>
                    <a:pt x="211" y="143"/>
                    <a:pt x="179" y="76"/>
                    <a:pt x="155" y="25"/>
                  </a:cubicBezTo>
                  <a:cubicBezTo>
                    <a:pt x="155" y="25"/>
                    <a:pt x="151" y="16"/>
                    <a:pt x="148" y="9"/>
                  </a:cubicBezTo>
                  <a:cubicBezTo>
                    <a:pt x="147" y="7"/>
                    <a:pt x="147" y="5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1"/>
                    <a:pt x="142" y="0"/>
                    <a:pt x="140" y="0"/>
                  </a:cubicBezTo>
                  <a:close/>
                  <a:moveTo>
                    <a:pt x="26" y="207"/>
                  </a:moveTo>
                  <a:cubicBezTo>
                    <a:pt x="15" y="193"/>
                    <a:pt x="10" y="176"/>
                    <a:pt x="10" y="158"/>
                  </a:cubicBezTo>
                  <a:cubicBezTo>
                    <a:pt x="10" y="140"/>
                    <a:pt x="15" y="121"/>
                    <a:pt x="24" y="102"/>
                  </a:cubicBezTo>
                  <a:cubicBezTo>
                    <a:pt x="48" y="52"/>
                    <a:pt x="95" y="14"/>
                    <a:pt x="136" y="11"/>
                  </a:cubicBezTo>
                  <a:cubicBezTo>
                    <a:pt x="137" y="13"/>
                    <a:pt x="139" y="16"/>
                    <a:pt x="139" y="16"/>
                  </a:cubicBezTo>
                  <a:cubicBezTo>
                    <a:pt x="139" y="17"/>
                    <a:pt x="140" y="17"/>
                    <a:pt x="140" y="17"/>
                  </a:cubicBezTo>
                  <a:cubicBezTo>
                    <a:pt x="143" y="23"/>
                    <a:pt x="146" y="30"/>
                    <a:pt x="146" y="30"/>
                  </a:cubicBezTo>
                  <a:cubicBezTo>
                    <a:pt x="169" y="79"/>
                    <a:pt x="201" y="145"/>
                    <a:pt x="201" y="200"/>
                  </a:cubicBezTo>
                  <a:cubicBezTo>
                    <a:pt x="201" y="205"/>
                    <a:pt x="200" y="210"/>
                    <a:pt x="200" y="216"/>
                  </a:cubicBezTo>
                  <a:cubicBezTo>
                    <a:pt x="196" y="217"/>
                    <a:pt x="190" y="218"/>
                    <a:pt x="190" y="218"/>
                  </a:cubicBezTo>
                  <a:cubicBezTo>
                    <a:pt x="136" y="234"/>
                    <a:pt x="63" y="255"/>
                    <a:pt x="26" y="207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295"/>
            <p:cNvSpPr>
              <a:spLocks/>
            </p:cNvSpPr>
            <p:nvPr/>
          </p:nvSpPr>
          <p:spPr bwMode="auto">
            <a:xfrm>
              <a:off x="2121" y="2781"/>
              <a:ext cx="105" cy="175"/>
            </a:xfrm>
            <a:custGeom>
              <a:avLst/>
              <a:gdLst>
                <a:gd name="T0" fmla="*/ 61 w 117"/>
                <a:gd name="T1" fmla="*/ 0 h 194"/>
                <a:gd name="T2" fmla="*/ 13 w 117"/>
                <a:gd name="T3" fmla="*/ 51 h 194"/>
                <a:gd name="T4" fmla="*/ 81 w 117"/>
                <a:gd name="T5" fmla="*/ 43 h 194"/>
                <a:gd name="T6" fmla="*/ 42 w 117"/>
                <a:gd name="T7" fmla="*/ 96 h 194"/>
                <a:gd name="T8" fmla="*/ 106 w 117"/>
                <a:gd name="T9" fmla="*/ 103 h 194"/>
                <a:gd name="T10" fmla="*/ 117 w 117"/>
                <a:gd name="T11" fmla="*/ 15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94">
                  <a:moveTo>
                    <a:pt x="61" y="0"/>
                  </a:moveTo>
                  <a:cubicBezTo>
                    <a:pt x="52" y="3"/>
                    <a:pt x="0" y="23"/>
                    <a:pt x="13" y="51"/>
                  </a:cubicBezTo>
                  <a:cubicBezTo>
                    <a:pt x="24" y="73"/>
                    <a:pt x="65" y="49"/>
                    <a:pt x="81" y="43"/>
                  </a:cubicBezTo>
                  <a:cubicBezTo>
                    <a:pt x="61" y="50"/>
                    <a:pt x="31" y="72"/>
                    <a:pt x="42" y="96"/>
                  </a:cubicBezTo>
                  <a:cubicBezTo>
                    <a:pt x="52" y="118"/>
                    <a:pt x="87" y="110"/>
                    <a:pt x="106" y="103"/>
                  </a:cubicBezTo>
                  <a:cubicBezTo>
                    <a:pt x="34" y="117"/>
                    <a:pt x="48" y="194"/>
                    <a:pt x="117" y="151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296"/>
            <p:cNvSpPr>
              <a:spLocks/>
            </p:cNvSpPr>
            <p:nvPr/>
          </p:nvSpPr>
          <p:spPr bwMode="auto">
            <a:xfrm>
              <a:off x="2125" y="2775"/>
              <a:ext cx="107" cy="162"/>
            </a:xfrm>
            <a:custGeom>
              <a:avLst/>
              <a:gdLst>
                <a:gd name="T0" fmla="*/ 55 w 118"/>
                <a:gd name="T1" fmla="*/ 1 h 179"/>
                <a:gd name="T2" fmla="*/ 2 w 118"/>
                <a:gd name="T3" fmla="*/ 38 h 179"/>
                <a:gd name="T4" fmla="*/ 3 w 118"/>
                <a:gd name="T5" fmla="*/ 59 h 179"/>
                <a:gd name="T6" fmla="*/ 39 w 118"/>
                <a:gd name="T7" fmla="*/ 69 h 179"/>
                <a:gd name="T8" fmla="*/ 32 w 118"/>
                <a:gd name="T9" fmla="*/ 80 h 179"/>
                <a:gd name="T10" fmla="*/ 29 w 118"/>
                <a:gd name="T11" fmla="*/ 92 h 179"/>
                <a:gd name="T12" fmla="*/ 32 w 118"/>
                <a:gd name="T13" fmla="*/ 104 h 179"/>
                <a:gd name="T14" fmla="*/ 63 w 118"/>
                <a:gd name="T15" fmla="*/ 122 h 179"/>
                <a:gd name="T16" fmla="*/ 49 w 118"/>
                <a:gd name="T17" fmla="*/ 144 h 179"/>
                <a:gd name="T18" fmla="*/ 48 w 118"/>
                <a:gd name="T19" fmla="*/ 150 h 179"/>
                <a:gd name="T20" fmla="*/ 58 w 118"/>
                <a:gd name="T21" fmla="*/ 170 h 179"/>
                <a:gd name="T22" fmla="*/ 115 w 118"/>
                <a:gd name="T23" fmla="*/ 161 h 179"/>
                <a:gd name="T24" fmla="*/ 116 w 118"/>
                <a:gd name="T25" fmla="*/ 154 h 179"/>
                <a:gd name="T26" fmla="*/ 109 w 118"/>
                <a:gd name="T27" fmla="*/ 153 h 179"/>
                <a:gd name="T28" fmla="*/ 64 w 118"/>
                <a:gd name="T29" fmla="*/ 162 h 179"/>
                <a:gd name="T30" fmla="*/ 58 w 118"/>
                <a:gd name="T31" fmla="*/ 150 h 179"/>
                <a:gd name="T32" fmla="*/ 59 w 118"/>
                <a:gd name="T33" fmla="*/ 146 h 179"/>
                <a:gd name="T34" fmla="*/ 101 w 118"/>
                <a:gd name="T35" fmla="*/ 115 h 179"/>
                <a:gd name="T36" fmla="*/ 103 w 118"/>
                <a:gd name="T37" fmla="*/ 114 h 179"/>
                <a:gd name="T38" fmla="*/ 107 w 118"/>
                <a:gd name="T39" fmla="*/ 109 h 179"/>
                <a:gd name="T40" fmla="*/ 106 w 118"/>
                <a:gd name="T41" fmla="*/ 108 h 179"/>
                <a:gd name="T42" fmla="*/ 100 w 118"/>
                <a:gd name="T43" fmla="*/ 104 h 179"/>
                <a:gd name="T44" fmla="*/ 100 w 118"/>
                <a:gd name="T45" fmla="*/ 104 h 179"/>
                <a:gd name="T46" fmla="*/ 100 w 118"/>
                <a:gd name="T47" fmla="*/ 104 h 179"/>
                <a:gd name="T48" fmla="*/ 98 w 118"/>
                <a:gd name="T49" fmla="*/ 105 h 179"/>
                <a:gd name="T50" fmla="*/ 91 w 118"/>
                <a:gd name="T51" fmla="*/ 107 h 179"/>
                <a:gd name="T52" fmla="*/ 42 w 118"/>
                <a:gd name="T53" fmla="*/ 100 h 179"/>
                <a:gd name="T54" fmla="*/ 40 w 118"/>
                <a:gd name="T55" fmla="*/ 92 h 179"/>
                <a:gd name="T56" fmla="*/ 41 w 118"/>
                <a:gd name="T57" fmla="*/ 84 h 179"/>
                <a:gd name="T58" fmla="*/ 77 w 118"/>
                <a:gd name="T59" fmla="*/ 54 h 179"/>
                <a:gd name="T60" fmla="*/ 78 w 118"/>
                <a:gd name="T61" fmla="*/ 53 h 179"/>
                <a:gd name="T62" fmla="*/ 81 w 118"/>
                <a:gd name="T63" fmla="*/ 49 h 179"/>
                <a:gd name="T64" fmla="*/ 81 w 118"/>
                <a:gd name="T65" fmla="*/ 47 h 179"/>
                <a:gd name="T66" fmla="*/ 74 w 118"/>
                <a:gd name="T67" fmla="*/ 44 h 179"/>
                <a:gd name="T68" fmla="*/ 74 w 118"/>
                <a:gd name="T69" fmla="*/ 44 h 179"/>
                <a:gd name="T70" fmla="*/ 74 w 118"/>
                <a:gd name="T71" fmla="*/ 44 h 179"/>
                <a:gd name="T72" fmla="*/ 66 w 118"/>
                <a:gd name="T73" fmla="*/ 48 h 179"/>
                <a:gd name="T74" fmla="*/ 12 w 118"/>
                <a:gd name="T75" fmla="*/ 54 h 179"/>
                <a:gd name="T76" fmla="*/ 12 w 118"/>
                <a:gd name="T77" fmla="*/ 42 h 179"/>
                <a:gd name="T78" fmla="*/ 58 w 118"/>
                <a:gd name="T79" fmla="*/ 11 h 179"/>
                <a:gd name="T80" fmla="*/ 61 w 118"/>
                <a:gd name="T81" fmla="*/ 4 h 179"/>
                <a:gd name="T82" fmla="*/ 55 w 118"/>
                <a:gd name="T83" fmla="*/ 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8" h="179">
                  <a:moveTo>
                    <a:pt x="55" y="1"/>
                  </a:moveTo>
                  <a:cubicBezTo>
                    <a:pt x="53" y="2"/>
                    <a:pt x="12" y="15"/>
                    <a:pt x="2" y="38"/>
                  </a:cubicBezTo>
                  <a:cubicBezTo>
                    <a:pt x="0" y="45"/>
                    <a:pt x="0" y="52"/>
                    <a:pt x="3" y="59"/>
                  </a:cubicBezTo>
                  <a:cubicBezTo>
                    <a:pt x="10" y="72"/>
                    <a:pt x="24" y="73"/>
                    <a:pt x="39" y="69"/>
                  </a:cubicBezTo>
                  <a:cubicBezTo>
                    <a:pt x="36" y="73"/>
                    <a:pt x="34" y="76"/>
                    <a:pt x="32" y="80"/>
                  </a:cubicBezTo>
                  <a:cubicBezTo>
                    <a:pt x="30" y="84"/>
                    <a:pt x="29" y="88"/>
                    <a:pt x="29" y="92"/>
                  </a:cubicBezTo>
                  <a:cubicBezTo>
                    <a:pt x="29" y="96"/>
                    <a:pt x="30" y="100"/>
                    <a:pt x="32" y="104"/>
                  </a:cubicBezTo>
                  <a:cubicBezTo>
                    <a:pt x="38" y="117"/>
                    <a:pt x="50" y="121"/>
                    <a:pt x="63" y="122"/>
                  </a:cubicBezTo>
                  <a:cubicBezTo>
                    <a:pt x="55" y="129"/>
                    <a:pt x="50" y="137"/>
                    <a:pt x="49" y="144"/>
                  </a:cubicBezTo>
                  <a:cubicBezTo>
                    <a:pt x="48" y="146"/>
                    <a:pt x="48" y="148"/>
                    <a:pt x="48" y="150"/>
                  </a:cubicBezTo>
                  <a:cubicBezTo>
                    <a:pt x="48" y="159"/>
                    <a:pt x="52" y="166"/>
                    <a:pt x="58" y="170"/>
                  </a:cubicBezTo>
                  <a:cubicBezTo>
                    <a:pt x="71" y="179"/>
                    <a:pt x="92" y="176"/>
                    <a:pt x="115" y="161"/>
                  </a:cubicBezTo>
                  <a:cubicBezTo>
                    <a:pt x="117" y="160"/>
                    <a:pt x="118" y="157"/>
                    <a:pt x="116" y="154"/>
                  </a:cubicBezTo>
                  <a:cubicBezTo>
                    <a:pt x="115" y="152"/>
                    <a:pt x="112" y="151"/>
                    <a:pt x="109" y="153"/>
                  </a:cubicBezTo>
                  <a:cubicBezTo>
                    <a:pt x="90" y="165"/>
                    <a:pt x="73" y="168"/>
                    <a:pt x="64" y="162"/>
                  </a:cubicBezTo>
                  <a:cubicBezTo>
                    <a:pt x="60" y="159"/>
                    <a:pt x="58" y="155"/>
                    <a:pt x="58" y="150"/>
                  </a:cubicBezTo>
                  <a:cubicBezTo>
                    <a:pt x="58" y="149"/>
                    <a:pt x="59" y="148"/>
                    <a:pt x="59" y="146"/>
                  </a:cubicBezTo>
                  <a:cubicBezTo>
                    <a:pt x="61" y="135"/>
                    <a:pt x="74" y="120"/>
                    <a:pt x="101" y="115"/>
                  </a:cubicBezTo>
                  <a:cubicBezTo>
                    <a:pt x="101" y="114"/>
                    <a:pt x="103" y="114"/>
                    <a:pt x="103" y="114"/>
                  </a:cubicBezTo>
                  <a:cubicBezTo>
                    <a:pt x="105" y="113"/>
                    <a:pt x="107" y="111"/>
                    <a:pt x="107" y="109"/>
                  </a:cubicBezTo>
                  <a:cubicBezTo>
                    <a:pt x="107" y="109"/>
                    <a:pt x="106" y="108"/>
                    <a:pt x="106" y="108"/>
                  </a:cubicBezTo>
                  <a:cubicBezTo>
                    <a:pt x="106" y="105"/>
                    <a:pt x="103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8" y="105"/>
                  </a:cubicBezTo>
                  <a:cubicBezTo>
                    <a:pt x="95" y="105"/>
                    <a:pt x="93" y="106"/>
                    <a:pt x="91" y="107"/>
                  </a:cubicBezTo>
                  <a:cubicBezTo>
                    <a:pt x="75" y="112"/>
                    <a:pt x="49" y="116"/>
                    <a:pt x="42" y="100"/>
                  </a:cubicBezTo>
                  <a:cubicBezTo>
                    <a:pt x="40" y="97"/>
                    <a:pt x="40" y="95"/>
                    <a:pt x="40" y="92"/>
                  </a:cubicBezTo>
                  <a:cubicBezTo>
                    <a:pt x="40" y="89"/>
                    <a:pt x="40" y="87"/>
                    <a:pt x="41" y="84"/>
                  </a:cubicBezTo>
                  <a:cubicBezTo>
                    <a:pt x="47" y="71"/>
                    <a:pt x="63" y="59"/>
                    <a:pt x="77" y="54"/>
                  </a:cubicBezTo>
                  <a:cubicBezTo>
                    <a:pt x="77" y="54"/>
                    <a:pt x="78" y="53"/>
                    <a:pt x="78" y="53"/>
                  </a:cubicBezTo>
                  <a:cubicBezTo>
                    <a:pt x="80" y="53"/>
                    <a:pt x="81" y="51"/>
                    <a:pt x="81" y="49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79" y="44"/>
                    <a:pt x="77" y="43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50" y="55"/>
                    <a:pt x="19" y="69"/>
                    <a:pt x="12" y="54"/>
                  </a:cubicBezTo>
                  <a:cubicBezTo>
                    <a:pt x="10" y="50"/>
                    <a:pt x="10" y="46"/>
                    <a:pt x="12" y="42"/>
                  </a:cubicBezTo>
                  <a:cubicBezTo>
                    <a:pt x="18" y="27"/>
                    <a:pt x="47" y="14"/>
                    <a:pt x="58" y="11"/>
                  </a:cubicBezTo>
                  <a:cubicBezTo>
                    <a:pt x="61" y="10"/>
                    <a:pt x="62" y="7"/>
                    <a:pt x="61" y="4"/>
                  </a:cubicBezTo>
                  <a:cubicBezTo>
                    <a:pt x="60" y="2"/>
                    <a:pt x="57" y="0"/>
                    <a:pt x="55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2297"/>
            <p:cNvSpPr>
              <a:spLocks/>
            </p:cNvSpPr>
            <p:nvPr/>
          </p:nvSpPr>
          <p:spPr bwMode="auto">
            <a:xfrm>
              <a:off x="3076" y="2749"/>
              <a:ext cx="194" cy="207"/>
            </a:xfrm>
            <a:custGeom>
              <a:avLst/>
              <a:gdLst>
                <a:gd name="T0" fmla="*/ 75 w 215"/>
                <a:gd name="T1" fmla="*/ 7 h 229"/>
                <a:gd name="T2" fmla="*/ 34 w 215"/>
                <a:gd name="T3" fmla="*/ 93 h 229"/>
                <a:gd name="T4" fmla="*/ 0 w 215"/>
                <a:gd name="T5" fmla="*/ 180 h 229"/>
                <a:gd name="T6" fmla="*/ 112 w 215"/>
                <a:gd name="T7" fmla="*/ 219 h 229"/>
                <a:gd name="T8" fmla="*/ 194 w 215"/>
                <a:gd name="T9" fmla="*/ 137 h 229"/>
                <a:gd name="T10" fmla="*/ 75 w 215"/>
                <a:gd name="T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229">
                  <a:moveTo>
                    <a:pt x="75" y="7"/>
                  </a:moveTo>
                  <a:cubicBezTo>
                    <a:pt x="54" y="21"/>
                    <a:pt x="44" y="69"/>
                    <a:pt x="34" y="93"/>
                  </a:cubicBezTo>
                  <a:cubicBezTo>
                    <a:pt x="22" y="122"/>
                    <a:pt x="11" y="152"/>
                    <a:pt x="0" y="180"/>
                  </a:cubicBezTo>
                  <a:cubicBezTo>
                    <a:pt x="34" y="200"/>
                    <a:pt x="69" y="229"/>
                    <a:pt x="112" y="219"/>
                  </a:cubicBezTo>
                  <a:cubicBezTo>
                    <a:pt x="148" y="211"/>
                    <a:pt x="186" y="174"/>
                    <a:pt x="194" y="137"/>
                  </a:cubicBezTo>
                  <a:cubicBezTo>
                    <a:pt x="215" y="46"/>
                    <a:pt x="142" y="20"/>
                    <a:pt x="75" y="0"/>
                  </a:cubicBezTo>
                </a:path>
              </a:pathLst>
            </a:custGeom>
            <a:solidFill>
              <a:srgbClr val="E2C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2298"/>
            <p:cNvSpPr>
              <a:spLocks noEditPoints="1"/>
            </p:cNvSpPr>
            <p:nvPr/>
          </p:nvSpPr>
          <p:spPr bwMode="auto">
            <a:xfrm>
              <a:off x="3071" y="2744"/>
              <a:ext cx="205" cy="215"/>
            </a:xfrm>
            <a:custGeom>
              <a:avLst/>
              <a:gdLst>
                <a:gd name="T0" fmla="*/ 75 w 227"/>
                <a:gd name="T1" fmla="*/ 5 h 239"/>
                <a:gd name="T2" fmla="*/ 75 w 227"/>
                <a:gd name="T3" fmla="*/ 6 h 239"/>
                <a:gd name="T4" fmla="*/ 77 w 227"/>
                <a:gd name="T5" fmla="*/ 9 h 239"/>
                <a:gd name="T6" fmla="*/ 42 w 227"/>
                <a:gd name="T7" fmla="*/ 76 h 239"/>
                <a:gd name="T8" fmla="*/ 34 w 227"/>
                <a:gd name="T9" fmla="*/ 97 h 239"/>
                <a:gd name="T10" fmla="*/ 13 w 227"/>
                <a:gd name="T11" fmla="*/ 151 h 239"/>
                <a:gd name="T12" fmla="*/ 0 w 227"/>
                <a:gd name="T13" fmla="*/ 185 h 239"/>
                <a:gd name="T14" fmla="*/ 0 w 227"/>
                <a:gd name="T15" fmla="*/ 186 h 239"/>
                <a:gd name="T16" fmla="*/ 3 w 227"/>
                <a:gd name="T17" fmla="*/ 191 h 239"/>
                <a:gd name="T18" fmla="*/ 20 w 227"/>
                <a:gd name="T19" fmla="*/ 201 h 239"/>
                <a:gd name="T20" fmla="*/ 118 w 227"/>
                <a:gd name="T21" fmla="*/ 230 h 239"/>
                <a:gd name="T22" fmla="*/ 204 w 227"/>
                <a:gd name="T23" fmla="*/ 144 h 239"/>
                <a:gd name="T24" fmla="*/ 81 w 227"/>
                <a:gd name="T25" fmla="*/ 1 h 239"/>
                <a:gd name="T26" fmla="*/ 75 w 227"/>
                <a:gd name="T27" fmla="*/ 5 h 239"/>
                <a:gd name="T28" fmla="*/ 23 w 227"/>
                <a:gd name="T29" fmla="*/ 155 h 239"/>
                <a:gd name="T30" fmla="*/ 44 w 227"/>
                <a:gd name="T31" fmla="*/ 101 h 239"/>
                <a:gd name="T32" fmla="*/ 51 w 227"/>
                <a:gd name="T33" fmla="*/ 79 h 239"/>
                <a:gd name="T34" fmla="*/ 83 w 227"/>
                <a:gd name="T35" fmla="*/ 17 h 239"/>
                <a:gd name="T36" fmla="*/ 85 w 227"/>
                <a:gd name="T37" fmla="*/ 13 h 239"/>
                <a:gd name="T38" fmla="*/ 198 w 227"/>
                <a:gd name="T39" fmla="*/ 114 h 239"/>
                <a:gd name="T40" fmla="*/ 194 w 227"/>
                <a:gd name="T41" fmla="*/ 142 h 239"/>
                <a:gd name="T42" fmla="*/ 116 w 227"/>
                <a:gd name="T43" fmla="*/ 220 h 239"/>
                <a:gd name="T44" fmla="*/ 25 w 227"/>
                <a:gd name="T45" fmla="*/ 193 h 239"/>
                <a:gd name="T46" fmla="*/ 11 w 227"/>
                <a:gd name="T47" fmla="*/ 184 h 239"/>
                <a:gd name="T48" fmla="*/ 23 w 227"/>
                <a:gd name="T49" fmla="*/ 15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27" h="239">
                  <a:moveTo>
                    <a:pt x="75" y="5"/>
                  </a:moveTo>
                  <a:cubicBezTo>
                    <a:pt x="75" y="5"/>
                    <a:pt x="75" y="6"/>
                    <a:pt x="75" y="6"/>
                  </a:cubicBezTo>
                  <a:cubicBezTo>
                    <a:pt x="75" y="7"/>
                    <a:pt x="76" y="8"/>
                    <a:pt x="77" y="9"/>
                  </a:cubicBezTo>
                  <a:cubicBezTo>
                    <a:pt x="60" y="20"/>
                    <a:pt x="50" y="51"/>
                    <a:pt x="42" y="76"/>
                  </a:cubicBezTo>
                  <a:cubicBezTo>
                    <a:pt x="34" y="97"/>
                    <a:pt x="34" y="97"/>
                    <a:pt x="34" y="97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0" y="186"/>
                    <a:pt x="0" y="186"/>
                  </a:cubicBezTo>
                  <a:cubicBezTo>
                    <a:pt x="0" y="188"/>
                    <a:pt x="1" y="190"/>
                    <a:pt x="3" y="191"/>
                  </a:cubicBezTo>
                  <a:cubicBezTo>
                    <a:pt x="20" y="201"/>
                    <a:pt x="20" y="201"/>
                    <a:pt x="20" y="201"/>
                  </a:cubicBezTo>
                  <a:cubicBezTo>
                    <a:pt x="48" y="219"/>
                    <a:pt x="81" y="239"/>
                    <a:pt x="118" y="230"/>
                  </a:cubicBezTo>
                  <a:cubicBezTo>
                    <a:pt x="156" y="222"/>
                    <a:pt x="196" y="182"/>
                    <a:pt x="204" y="144"/>
                  </a:cubicBezTo>
                  <a:cubicBezTo>
                    <a:pt x="227" y="44"/>
                    <a:pt x="139" y="18"/>
                    <a:pt x="81" y="1"/>
                  </a:cubicBezTo>
                  <a:cubicBezTo>
                    <a:pt x="79" y="0"/>
                    <a:pt x="76" y="2"/>
                    <a:pt x="75" y="5"/>
                  </a:cubicBezTo>
                  <a:close/>
                  <a:moveTo>
                    <a:pt x="23" y="155"/>
                  </a:moveTo>
                  <a:cubicBezTo>
                    <a:pt x="44" y="101"/>
                    <a:pt x="44" y="101"/>
                    <a:pt x="44" y="101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9" y="56"/>
                    <a:pt x="69" y="27"/>
                    <a:pt x="83" y="17"/>
                  </a:cubicBezTo>
                  <a:cubicBezTo>
                    <a:pt x="84" y="16"/>
                    <a:pt x="85" y="15"/>
                    <a:pt x="85" y="13"/>
                  </a:cubicBezTo>
                  <a:cubicBezTo>
                    <a:pt x="145" y="31"/>
                    <a:pt x="198" y="54"/>
                    <a:pt x="198" y="114"/>
                  </a:cubicBezTo>
                  <a:cubicBezTo>
                    <a:pt x="198" y="122"/>
                    <a:pt x="197" y="132"/>
                    <a:pt x="194" y="142"/>
                  </a:cubicBezTo>
                  <a:cubicBezTo>
                    <a:pt x="187" y="176"/>
                    <a:pt x="150" y="213"/>
                    <a:pt x="116" y="220"/>
                  </a:cubicBezTo>
                  <a:cubicBezTo>
                    <a:pt x="82" y="228"/>
                    <a:pt x="53" y="210"/>
                    <a:pt x="25" y="193"/>
                  </a:cubicBezTo>
                  <a:cubicBezTo>
                    <a:pt x="25" y="193"/>
                    <a:pt x="16" y="187"/>
                    <a:pt x="11" y="184"/>
                  </a:cubicBezTo>
                  <a:cubicBezTo>
                    <a:pt x="14" y="178"/>
                    <a:pt x="23" y="155"/>
                    <a:pt x="23" y="15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299"/>
            <p:cNvSpPr>
              <a:spLocks/>
            </p:cNvSpPr>
            <p:nvPr/>
          </p:nvSpPr>
          <p:spPr bwMode="auto">
            <a:xfrm>
              <a:off x="3088" y="2772"/>
              <a:ext cx="88" cy="143"/>
            </a:xfrm>
            <a:custGeom>
              <a:avLst/>
              <a:gdLst>
                <a:gd name="T0" fmla="*/ 49 w 98"/>
                <a:gd name="T1" fmla="*/ 0 h 159"/>
                <a:gd name="T2" fmla="*/ 90 w 98"/>
                <a:gd name="T3" fmla="*/ 41 h 159"/>
                <a:gd name="T4" fmla="*/ 36 w 98"/>
                <a:gd name="T5" fmla="*/ 51 h 159"/>
                <a:gd name="T6" fmla="*/ 79 w 98"/>
                <a:gd name="T7" fmla="*/ 93 h 159"/>
                <a:gd name="T8" fmla="*/ 21 w 98"/>
                <a:gd name="T9" fmla="*/ 82 h 159"/>
                <a:gd name="T10" fmla="*/ 4 w 98"/>
                <a:gd name="T11" fmla="*/ 124 h 159"/>
                <a:gd name="T12" fmla="*/ 8 w 98"/>
                <a:gd name="T13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9">
                  <a:moveTo>
                    <a:pt x="49" y="0"/>
                  </a:moveTo>
                  <a:cubicBezTo>
                    <a:pt x="54" y="11"/>
                    <a:pt x="90" y="13"/>
                    <a:pt x="90" y="41"/>
                  </a:cubicBezTo>
                  <a:cubicBezTo>
                    <a:pt x="91" y="76"/>
                    <a:pt x="60" y="55"/>
                    <a:pt x="36" y="51"/>
                  </a:cubicBezTo>
                  <a:cubicBezTo>
                    <a:pt x="52" y="55"/>
                    <a:pt x="98" y="76"/>
                    <a:pt x="79" y="93"/>
                  </a:cubicBezTo>
                  <a:cubicBezTo>
                    <a:pt x="66" y="105"/>
                    <a:pt x="27" y="84"/>
                    <a:pt x="21" y="82"/>
                  </a:cubicBezTo>
                  <a:cubicBezTo>
                    <a:pt x="74" y="96"/>
                    <a:pt x="62" y="159"/>
                    <a:pt x="4" y="124"/>
                  </a:cubicBezTo>
                  <a:cubicBezTo>
                    <a:pt x="0" y="120"/>
                    <a:pt x="7" y="122"/>
                    <a:pt x="8" y="119"/>
                  </a:cubicBezTo>
                </a:path>
              </a:pathLst>
            </a:custGeom>
            <a:solidFill>
              <a:srgbClr val="EAA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300"/>
            <p:cNvSpPr>
              <a:spLocks/>
            </p:cNvSpPr>
            <p:nvPr/>
          </p:nvSpPr>
          <p:spPr bwMode="auto">
            <a:xfrm>
              <a:off x="3085" y="2766"/>
              <a:ext cx="89" cy="135"/>
            </a:xfrm>
            <a:custGeom>
              <a:avLst/>
              <a:gdLst>
                <a:gd name="T0" fmla="*/ 50 w 99"/>
                <a:gd name="T1" fmla="*/ 1 h 149"/>
                <a:gd name="T2" fmla="*/ 47 w 99"/>
                <a:gd name="T3" fmla="*/ 8 h 149"/>
                <a:gd name="T4" fmla="*/ 64 w 99"/>
                <a:gd name="T5" fmla="*/ 21 h 149"/>
                <a:gd name="T6" fmla="*/ 88 w 99"/>
                <a:gd name="T7" fmla="*/ 47 h 149"/>
                <a:gd name="T8" fmla="*/ 85 w 99"/>
                <a:gd name="T9" fmla="*/ 60 h 149"/>
                <a:gd name="T10" fmla="*/ 58 w 99"/>
                <a:gd name="T11" fmla="*/ 57 h 149"/>
                <a:gd name="T12" fmla="*/ 46 w 99"/>
                <a:gd name="T13" fmla="*/ 54 h 149"/>
                <a:gd name="T14" fmla="*/ 40 w 99"/>
                <a:gd name="T15" fmla="*/ 52 h 149"/>
                <a:gd name="T16" fmla="*/ 40 w 99"/>
                <a:gd name="T17" fmla="*/ 52 h 149"/>
                <a:gd name="T18" fmla="*/ 40 w 99"/>
                <a:gd name="T19" fmla="*/ 52 h 149"/>
                <a:gd name="T20" fmla="*/ 34 w 99"/>
                <a:gd name="T21" fmla="*/ 56 h 149"/>
                <a:gd name="T22" fmla="*/ 34 w 99"/>
                <a:gd name="T23" fmla="*/ 57 h 149"/>
                <a:gd name="T24" fmla="*/ 38 w 99"/>
                <a:gd name="T25" fmla="*/ 62 h 149"/>
                <a:gd name="T26" fmla="*/ 38 w 99"/>
                <a:gd name="T27" fmla="*/ 62 h 149"/>
                <a:gd name="T28" fmla="*/ 81 w 99"/>
                <a:gd name="T29" fmla="*/ 89 h 149"/>
                <a:gd name="T30" fmla="*/ 79 w 99"/>
                <a:gd name="T31" fmla="*/ 95 h 149"/>
                <a:gd name="T32" fmla="*/ 42 w 99"/>
                <a:gd name="T33" fmla="*/ 90 h 149"/>
                <a:gd name="T34" fmla="*/ 27 w 99"/>
                <a:gd name="T35" fmla="*/ 83 h 149"/>
                <a:gd name="T36" fmla="*/ 26 w 99"/>
                <a:gd name="T37" fmla="*/ 83 h 149"/>
                <a:gd name="T38" fmla="*/ 26 w 99"/>
                <a:gd name="T39" fmla="*/ 83 h 149"/>
                <a:gd name="T40" fmla="*/ 25 w 99"/>
                <a:gd name="T41" fmla="*/ 83 h 149"/>
                <a:gd name="T42" fmla="*/ 19 w 99"/>
                <a:gd name="T43" fmla="*/ 86 h 149"/>
                <a:gd name="T44" fmla="*/ 19 w 99"/>
                <a:gd name="T45" fmla="*/ 88 h 149"/>
                <a:gd name="T46" fmla="*/ 22 w 99"/>
                <a:gd name="T47" fmla="*/ 93 h 149"/>
                <a:gd name="T48" fmla="*/ 27 w 99"/>
                <a:gd name="T49" fmla="*/ 95 h 149"/>
                <a:gd name="T50" fmla="*/ 37 w 99"/>
                <a:gd name="T51" fmla="*/ 99 h 149"/>
                <a:gd name="T52" fmla="*/ 53 w 99"/>
                <a:gd name="T53" fmla="*/ 119 h 149"/>
                <a:gd name="T54" fmla="*/ 53 w 99"/>
                <a:gd name="T55" fmla="*/ 122 h 149"/>
                <a:gd name="T56" fmla="*/ 47 w 99"/>
                <a:gd name="T57" fmla="*/ 132 h 149"/>
                <a:gd name="T58" fmla="*/ 15 w 99"/>
                <a:gd name="T59" fmla="*/ 128 h 149"/>
                <a:gd name="T60" fmla="*/ 15 w 99"/>
                <a:gd name="T61" fmla="*/ 127 h 149"/>
                <a:gd name="T62" fmla="*/ 16 w 99"/>
                <a:gd name="T63" fmla="*/ 126 h 149"/>
                <a:gd name="T64" fmla="*/ 13 w 99"/>
                <a:gd name="T65" fmla="*/ 122 h 149"/>
                <a:gd name="T66" fmla="*/ 6 w 99"/>
                <a:gd name="T67" fmla="*/ 123 h 149"/>
                <a:gd name="T68" fmla="*/ 7 w 99"/>
                <a:gd name="T69" fmla="*/ 122 h 149"/>
                <a:gd name="T70" fmla="*/ 6 w 99"/>
                <a:gd name="T71" fmla="*/ 122 h 149"/>
                <a:gd name="T72" fmla="*/ 1 w 99"/>
                <a:gd name="T73" fmla="*/ 127 h 149"/>
                <a:gd name="T74" fmla="*/ 4 w 99"/>
                <a:gd name="T75" fmla="*/ 133 h 149"/>
                <a:gd name="T76" fmla="*/ 53 w 99"/>
                <a:gd name="T77" fmla="*/ 141 h 149"/>
                <a:gd name="T78" fmla="*/ 63 w 99"/>
                <a:gd name="T79" fmla="*/ 122 h 149"/>
                <a:gd name="T80" fmla="*/ 63 w 99"/>
                <a:gd name="T81" fmla="*/ 117 h 149"/>
                <a:gd name="T82" fmla="*/ 58 w 99"/>
                <a:gd name="T83" fmla="*/ 106 h 149"/>
                <a:gd name="T84" fmla="*/ 86 w 99"/>
                <a:gd name="T85" fmla="*/ 103 h 149"/>
                <a:gd name="T86" fmla="*/ 92 w 99"/>
                <a:gd name="T87" fmla="*/ 91 h 149"/>
                <a:gd name="T88" fmla="*/ 91 w 99"/>
                <a:gd name="T89" fmla="*/ 86 h 149"/>
                <a:gd name="T90" fmla="*/ 80 w 99"/>
                <a:gd name="T91" fmla="*/ 72 h 149"/>
                <a:gd name="T92" fmla="*/ 91 w 99"/>
                <a:gd name="T93" fmla="*/ 69 h 149"/>
                <a:gd name="T94" fmla="*/ 99 w 99"/>
                <a:gd name="T95" fmla="*/ 48 h 149"/>
                <a:gd name="T96" fmla="*/ 99 w 99"/>
                <a:gd name="T97" fmla="*/ 47 h 149"/>
                <a:gd name="T98" fmla="*/ 69 w 99"/>
                <a:gd name="T99" fmla="*/ 11 h 149"/>
                <a:gd name="T100" fmla="*/ 56 w 99"/>
                <a:gd name="T101" fmla="*/ 4 h 149"/>
                <a:gd name="T102" fmla="*/ 50 w 99"/>
                <a:gd name="T10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9" h="149">
                  <a:moveTo>
                    <a:pt x="50" y="1"/>
                  </a:moveTo>
                  <a:cubicBezTo>
                    <a:pt x="47" y="2"/>
                    <a:pt x="46" y="5"/>
                    <a:pt x="47" y="8"/>
                  </a:cubicBezTo>
                  <a:cubicBezTo>
                    <a:pt x="50" y="14"/>
                    <a:pt x="56" y="17"/>
                    <a:pt x="64" y="21"/>
                  </a:cubicBezTo>
                  <a:cubicBezTo>
                    <a:pt x="76" y="26"/>
                    <a:pt x="88" y="32"/>
                    <a:pt x="88" y="47"/>
                  </a:cubicBezTo>
                  <a:cubicBezTo>
                    <a:pt x="88" y="52"/>
                    <a:pt x="88" y="58"/>
                    <a:pt x="85" y="60"/>
                  </a:cubicBezTo>
                  <a:cubicBezTo>
                    <a:pt x="80" y="64"/>
                    <a:pt x="68" y="60"/>
                    <a:pt x="58" y="57"/>
                  </a:cubicBezTo>
                  <a:cubicBezTo>
                    <a:pt x="58" y="57"/>
                    <a:pt x="51" y="55"/>
                    <a:pt x="46" y="54"/>
                  </a:cubicBezTo>
                  <a:cubicBezTo>
                    <a:pt x="44" y="53"/>
                    <a:pt x="42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7" y="51"/>
                    <a:pt x="35" y="53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9"/>
                    <a:pt x="36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51" y="65"/>
                    <a:pt x="78" y="78"/>
                    <a:pt x="81" y="89"/>
                  </a:cubicBezTo>
                  <a:cubicBezTo>
                    <a:pt x="82" y="91"/>
                    <a:pt x="82" y="93"/>
                    <a:pt x="79" y="95"/>
                  </a:cubicBezTo>
                  <a:cubicBezTo>
                    <a:pt x="73" y="101"/>
                    <a:pt x="55" y="95"/>
                    <a:pt x="42" y="90"/>
                  </a:cubicBezTo>
                  <a:cubicBezTo>
                    <a:pt x="38" y="87"/>
                    <a:pt x="33" y="85"/>
                    <a:pt x="27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5" y="83"/>
                    <a:pt x="25" y="83"/>
                  </a:cubicBezTo>
                  <a:cubicBezTo>
                    <a:pt x="23" y="82"/>
                    <a:pt x="20" y="84"/>
                    <a:pt x="19" y="86"/>
                  </a:cubicBezTo>
                  <a:cubicBezTo>
                    <a:pt x="19" y="87"/>
                    <a:pt x="19" y="87"/>
                    <a:pt x="19" y="88"/>
                  </a:cubicBezTo>
                  <a:cubicBezTo>
                    <a:pt x="19" y="90"/>
                    <a:pt x="20" y="92"/>
                    <a:pt x="22" y="93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30" y="96"/>
                    <a:pt x="34" y="98"/>
                    <a:pt x="37" y="99"/>
                  </a:cubicBezTo>
                  <a:cubicBezTo>
                    <a:pt x="47" y="105"/>
                    <a:pt x="51" y="113"/>
                    <a:pt x="53" y="119"/>
                  </a:cubicBezTo>
                  <a:cubicBezTo>
                    <a:pt x="53" y="120"/>
                    <a:pt x="53" y="121"/>
                    <a:pt x="53" y="122"/>
                  </a:cubicBezTo>
                  <a:cubicBezTo>
                    <a:pt x="53" y="126"/>
                    <a:pt x="51" y="130"/>
                    <a:pt x="47" y="132"/>
                  </a:cubicBezTo>
                  <a:cubicBezTo>
                    <a:pt x="41" y="137"/>
                    <a:pt x="29" y="135"/>
                    <a:pt x="15" y="128"/>
                  </a:cubicBezTo>
                  <a:cubicBezTo>
                    <a:pt x="15" y="128"/>
                    <a:pt x="15" y="128"/>
                    <a:pt x="15" y="127"/>
                  </a:cubicBezTo>
                  <a:cubicBezTo>
                    <a:pt x="16" y="127"/>
                    <a:pt x="16" y="126"/>
                    <a:pt x="16" y="126"/>
                  </a:cubicBezTo>
                  <a:cubicBezTo>
                    <a:pt x="16" y="124"/>
                    <a:pt x="15" y="123"/>
                    <a:pt x="13" y="122"/>
                  </a:cubicBezTo>
                  <a:cubicBezTo>
                    <a:pt x="11" y="120"/>
                    <a:pt x="8" y="121"/>
                    <a:pt x="6" y="123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6" y="122"/>
                    <a:pt x="6" y="122"/>
                    <a:pt x="6" y="122"/>
                  </a:cubicBezTo>
                  <a:cubicBezTo>
                    <a:pt x="5" y="122"/>
                    <a:pt x="2" y="123"/>
                    <a:pt x="1" y="127"/>
                  </a:cubicBezTo>
                  <a:cubicBezTo>
                    <a:pt x="0" y="130"/>
                    <a:pt x="3" y="133"/>
                    <a:pt x="4" y="133"/>
                  </a:cubicBezTo>
                  <a:cubicBezTo>
                    <a:pt x="24" y="146"/>
                    <a:pt x="42" y="149"/>
                    <a:pt x="53" y="141"/>
                  </a:cubicBezTo>
                  <a:cubicBezTo>
                    <a:pt x="60" y="137"/>
                    <a:pt x="63" y="130"/>
                    <a:pt x="63" y="122"/>
                  </a:cubicBezTo>
                  <a:cubicBezTo>
                    <a:pt x="63" y="120"/>
                    <a:pt x="63" y="119"/>
                    <a:pt x="63" y="117"/>
                  </a:cubicBezTo>
                  <a:cubicBezTo>
                    <a:pt x="62" y="114"/>
                    <a:pt x="61" y="110"/>
                    <a:pt x="58" y="106"/>
                  </a:cubicBezTo>
                  <a:cubicBezTo>
                    <a:pt x="69" y="109"/>
                    <a:pt x="79" y="109"/>
                    <a:pt x="86" y="103"/>
                  </a:cubicBezTo>
                  <a:cubicBezTo>
                    <a:pt x="90" y="99"/>
                    <a:pt x="92" y="94"/>
                    <a:pt x="92" y="91"/>
                  </a:cubicBezTo>
                  <a:cubicBezTo>
                    <a:pt x="92" y="89"/>
                    <a:pt x="92" y="88"/>
                    <a:pt x="91" y="86"/>
                  </a:cubicBezTo>
                  <a:cubicBezTo>
                    <a:pt x="90" y="81"/>
                    <a:pt x="86" y="76"/>
                    <a:pt x="80" y="72"/>
                  </a:cubicBezTo>
                  <a:cubicBezTo>
                    <a:pt x="84" y="72"/>
                    <a:pt x="88" y="71"/>
                    <a:pt x="91" y="69"/>
                  </a:cubicBezTo>
                  <a:cubicBezTo>
                    <a:pt x="96" y="65"/>
                    <a:pt x="99" y="58"/>
                    <a:pt x="99" y="48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98" y="26"/>
                    <a:pt x="81" y="17"/>
                    <a:pt x="69" y="11"/>
                  </a:cubicBezTo>
                  <a:cubicBezTo>
                    <a:pt x="63" y="9"/>
                    <a:pt x="57" y="6"/>
                    <a:pt x="56" y="4"/>
                  </a:cubicBezTo>
                  <a:cubicBezTo>
                    <a:pt x="55" y="1"/>
                    <a:pt x="52" y="0"/>
                    <a:pt x="5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301"/>
            <p:cNvSpPr>
              <a:spLocks/>
            </p:cNvSpPr>
            <p:nvPr/>
          </p:nvSpPr>
          <p:spPr bwMode="auto">
            <a:xfrm>
              <a:off x="2290" y="2762"/>
              <a:ext cx="98" cy="153"/>
            </a:xfrm>
            <a:custGeom>
              <a:avLst/>
              <a:gdLst>
                <a:gd name="T0" fmla="*/ 98 w 108"/>
                <a:gd name="T1" fmla="*/ 25 h 170"/>
                <a:gd name="T2" fmla="*/ 95 w 108"/>
                <a:gd name="T3" fmla="*/ 25 h 170"/>
                <a:gd name="T4" fmla="*/ 62 w 108"/>
                <a:gd name="T5" fmla="*/ 20 h 170"/>
                <a:gd name="T6" fmla="*/ 44 w 108"/>
                <a:gd name="T7" fmla="*/ 22 h 170"/>
                <a:gd name="T8" fmla="*/ 23 w 108"/>
                <a:gd name="T9" fmla="*/ 26 h 170"/>
                <a:gd name="T10" fmla="*/ 25 w 108"/>
                <a:gd name="T11" fmla="*/ 37 h 170"/>
                <a:gd name="T12" fmla="*/ 23 w 108"/>
                <a:gd name="T13" fmla="*/ 75 h 170"/>
                <a:gd name="T14" fmla="*/ 67 w 108"/>
                <a:gd name="T15" fmla="*/ 71 h 170"/>
                <a:gd name="T16" fmla="*/ 90 w 108"/>
                <a:gd name="T17" fmla="*/ 69 h 170"/>
                <a:gd name="T18" fmla="*/ 98 w 108"/>
                <a:gd name="T19" fmla="*/ 72 h 170"/>
                <a:gd name="T20" fmla="*/ 101 w 108"/>
                <a:gd name="T21" fmla="*/ 79 h 170"/>
                <a:gd name="T22" fmla="*/ 91 w 108"/>
                <a:gd name="T23" fmla="*/ 89 h 170"/>
                <a:gd name="T24" fmla="*/ 68 w 108"/>
                <a:gd name="T25" fmla="*/ 91 h 170"/>
                <a:gd name="T26" fmla="*/ 21 w 108"/>
                <a:gd name="T27" fmla="*/ 96 h 170"/>
                <a:gd name="T28" fmla="*/ 21 w 108"/>
                <a:gd name="T29" fmla="*/ 109 h 170"/>
                <a:gd name="T30" fmla="*/ 21 w 108"/>
                <a:gd name="T31" fmla="*/ 121 h 170"/>
                <a:gd name="T32" fmla="*/ 24 w 108"/>
                <a:gd name="T33" fmla="*/ 147 h 170"/>
                <a:gd name="T34" fmla="*/ 39 w 108"/>
                <a:gd name="T35" fmla="*/ 150 h 170"/>
                <a:gd name="T36" fmla="*/ 58 w 108"/>
                <a:gd name="T37" fmla="*/ 149 h 170"/>
                <a:gd name="T38" fmla="*/ 77 w 108"/>
                <a:gd name="T39" fmla="*/ 149 h 170"/>
                <a:gd name="T40" fmla="*/ 83 w 108"/>
                <a:gd name="T41" fmla="*/ 148 h 170"/>
                <a:gd name="T42" fmla="*/ 89 w 108"/>
                <a:gd name="T43" fmla="*/ 148 h 170"/>
                <a:gd name="T44" fmla="*/ 99 w 108"/>
                <a:gd name="T45" fmla="*/ 158 h 170"/>
                <a:gd name="T46" fmla="*/ 91 w 108"/>
                <a:gd name="T47" fmla="*/ 169 h 170"/>
                <a:gd name="T48" fmla="*/ 50 w 108"/>
                <a:gd name="T49" fmla="*/ 170 h 170"/>
                <a:gd name="T50" fmla="*/ 10 w 108"/>
                <a:gd name="T51" fmla="*/ 162 h 170"/>
                <a:gd name="T52" fmla="*/ 0 w 108"/>
                <a:gd name="T53" fmla="*/ 121 h 170"/>
                <a:gd name="T54" fmla="*/ 1 w 108"/>
                <a:gd name="T55" fmla="*/ 107 h 170"/>
                <a:gd name="T56" fmla="*/ 2 w 108"/>
                <a:gd name="T57" fmla="*/ 91 h 170"/>
                <a:gd name="T58" fmla="*/ 0 w 108"/>
                <a:gd name="T59" fmla="*/ 86 h 170"/>
                <a:gd name="T60" fmla="*/ 2 w 108"/>
                <a:gd name="T61" fmla="*/ 80 h 170"/>
                <a:gd name="T62" fmla="*/ 4 w 108"/>
                <a:gd name="T63" fmla="*/ 37 h 170"/>
                <a:gd name="T64" fmla="*/ 3 w 108"/>
                <a:gd name="T65" fmla="*/ 26 h 170"/>
                <a:gd name="T66" fmla="*/ 2 w 108"/>
                <a:gd name="T67" fmla="*/ 15 h 170"/>
                <a:gd name="T68" fmla="*/ 12 w 108"/>
                <a:gd name="T69" fmla="*/ 3 h 170"/>
                <a:gd name="T70" fmla="*/ 20 w 108"/>
                <a:gd name="T71" fmla="*/ 6 h 170"/>
                <a:gd name="T72" fmla="*/ 42 w 108"/>
                <a:gd name="T73" fmla="*/ 1 h 170"/>
                <a:gd name="T74" fmla="*/ 62 w 108"/>
                <a:gd name="T75" fmla="*/ 0 h 170"/>
                <a:gd name="T76" fmla="*/ 101 w 108"/>
                <a:gd name="T77" fmla="*/ 5 h 170"/>
                <a:gd name="T78" fmla="*/ 108 w 108"/>
                <a:gd name="T79" fmla="*/ 15 h 170"/>
                <a:gd name="T80" fmla="*/ 105 w 108"/>
                <a:gd name="T81" fmla="*/ 22 h 170"/>
                <a:gd name="T82" fmla="*/ 98 w 108"/>
                <a:gd name="T83" fmla="*/ 2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8" h="170">
                  <a:moveTo>
                    <a:pt x="98" y="25"/>
                  </a:moveTo>
                  <a:cubicBezTo>
                    <a:pt x="97" y="25"/>
                    <a:pt x="96" y="25"/>
                    <a:pt x="95" y="25"/>
                  </a:cubicBezTo>
                  <a:cubicBezTo>
                    <a:pt x="84" y="22"/>
                    <a:pt x="73" y="20"/>
                    <a:pt x="62" y="20"/>
                  </a:cubicBezTo>
                  <a:cubicBezTo>
                    <a:pt x="57" y="20"/>
                    <a:pt x="51" y="21"/>
                    <a:pt x="44" y="22"/>
                  </a:cubicBezTo>
                  <a:cubicBezTo>
                    <a:pt x="38" y="23"/>
                    <a:pt x="31" y="24"/>
                    <a:pt x="23" y="26"/>
                  </a:cubicBezTo>
                  <a:cubicBezTo>
                    <a:pt x="24" y="30"/>
                    <a:pt x="25" y="34"/>
                    <a:pt x="25" y="37"/>
                  </a:cubicBezTo>
                  <a:cubicBezTo>
                    <a:pt x="25" y="46"/>
                    <a:pt x="24" y="59"/>
                    <a:pt x="23" y="75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79" y="69"/>
                    <a:pt x="87" y="69"/>
                    <a:pt x="90" y="69"/>
                  </a:cubicBezTo>
                  <a:cubicBezTo>
                    <a:pt x="93" y="69"/>
                    <a:pt x="96" y="70"/>
                    <a:pt x="98" y="72"/>
                  </a:cubicBezTo>
                  <a:cubicBezTo>
                    <a:pt x="100" y="74"/>
                    <a:pt x="101" y="76"/>
                    <a:pt x="101" y="79"/>
                  </a:cubicBezTo>
                  <a:cubicBezTo>
                    <a:pt x="101" y="85"/>
                    <a:pt x="98" y="89"/>
                    <a:pt x="91" y="89"/>
                  </a:cubicBezTo>
                  <a:cubicBezTo>
                    <a:pt x="68" y="91"/>
                    <a:pt x="68" y="91"/>
                    <a:pt x="68" y="91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21" y="100"/>
                    <a:pt x="21" y="105"/>
                    <a:pt x="21" y="109"/>
                  </a:cubicBezTo>
                  <a:cubicBezTo>
                    <a:pt x="21" y="113"/>
                    <a:pt x="21" y="117"/>
                    <a:pt x="21" y="121"/>
                  </a:cubicBezTo>
                  <a:cubicBezTo>
                    <a:pt x="21" y="136"/>
                    <a:pt x="22" y="144"/>
                    <a:pt x="24" y="147"/>
                  </a:cubicBezTo>
                  <a:cubicBezTo>
                    <a:pt x="25" y="149"/>
                    <a:pt x="31" y="150"/>
                    <a:pt x="39" y="150"/>
                  </a:cubicBezTo>
                  <a:cubicBezTo>
                    <a:pt x="44" y="150"/>
                    <a:pt x="50" y="150"/>
                    <a:pt x="58" y="149"/>
                  </a:cubicBezTo>
                  <a:cubicBezTo>
                    <a:pt x="66" y="149"/>
                    <a:pt x="73" y="149"/>
                    <a:pt x="77" y="149"/>
                  </a:cubicBezTo>
                  <a:cubicBezTo>
                    <a:pt x="78" y="149"/>
                    <a:pt x="80" y="149"/>
                    <a:pt x="83" y="148"/>
                  </a:cubicBezTo>
                  <a:cubicBezTo>
                    <a:pt x="85" y="148"/>
                    <a:pt x="87" y="148"/>
                    <a:pt x="89" y="148"/>
                  </a:cubicBezTo>
                  <a:cubicBezTo>
                    <a:pt x="96" y="148"/>
                    <a:pt x="99" y="151"/>
                    <a:pt x="99" y="158"/>
                  </a:cubicBezTo>
                  <a:cubicBezTo>
                    <a:pt x="99" y="164"/>
                    <a:pt x="96" y="167"/>
                    <a:pt x="91" y="169"/>
                  </a:cubicBezTo>
                  <a:cubicBezTo>
                    <a:pt x="84" y="170"/>
                    <a:pt x="71" y="170"/>
                    <a:pt x="50" y="170"/>
                  </a:cubicBezTo>
                  <a:cubicBezTo>
                    <a:pt x="29" y="170"/>
                    <a:pt x="16" y="168"/>
                    <a:pt x="10" y="162"/>
                  </a:cubicBezTo>
                  <a:cubicBezTo>
                    <a:pt x="4" y="156"/>
                    <a:pt x="0" y="143"/>
                    <a:pt x="0" y="121"/>
                  </a:cubicBezTo>
                  <a:cubicBezTo>
                    <a:pt x="0" y="117"/>
                    <a:pt x="1" y="112"/>
                    <a:pt x="1" y="107"/>
                  </a:cubicBezTo>
                  <a:cubicBezTo>
                    <a:pt x="1" y="102"/>
                    <a:pt x="1" y="97"/>
                    <a:pt x="2" y="91"/>
                  </a:cubicBezTo>
                  <a:cubicBezTo>
                    <a:pt x="1" y="89"/>
                    <a:pt x="0" y="87"/>
                    <a:pt x="0" y="86"/>
                  </a:cubicBezTo>
                  <a:cubicBezTo>
                    <a:pt x="0" y="83"/>
                    <a:pt x="1" y="81"/>
                    <a:pt x="2" y="80"/>
                  </a:cubicBezTo>
                  <a:cubicBezTo>
                    <a:pt x="4" y="60"/>
                    <a:pt x="4" y="46"/>
                    <a:pt x="4" y="37"/>
                  </a:cubicBezTo>
                  <a:cubicBezTo>
                    <a:pt x="4" y="34"/>
                    <a:pt x="4" y="31"/>
                    <a:pt x="3" y="26"/>
                  </a:cubicBezTo>
                  <a:cubicBezTo>
                    <a:pt x="3" y="21"/>
                    <a:pt x="2" y="17"/>
                    <a:pt x="2" y="15"/>
                  </a:cubicBezTo>
                  <a:cubicBezTo>
                    <a:pt x="2" y="7"/>
                    <a:pt x="6" y="3"/>
                    <a:pt x="12" y="3"/>
                  </a:cubicBezTo>
                  <a:cubicBezTo>
                    <a:pt x="15" y="3"/>
                    <a:pt x="18" y="4"/>
                    <a:pt x="20" y="6"/>
                  </a:cubicBezTo>
                  <a:cubicBezTo>
                    <a:pt x="28" y="4"/>
                    <a:pt x="35" y="2"/>
                    <a:pt x="42" y="1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79" y="0"/>
                    <a:pt x="92" y="1"/>
                    <a:pt x="101" y="5"/>
                  </a:cubicBezTo>
                  <a:cubicBezTo>
                    <a:pt x="106" y="7"/>
                    <a:pt x="108" y="10"/>
                    <a:pt x="108" y="15"/>
                  </a:cubicBezTo>
                  <a:cubicBezTo>
                    <a:pt x="108" y="17"/>
                    <a:pt x="107" y="20"/>
                    <a:pt x="105" y="22"/>
                  </a:cubicBezTo>
                  <a:cubicBezTo>
                    <a:pt x="103" y="24"/>
                    <a:pt x="101" y="25"/>
                    <a:pt x="98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02"/>
            <p:cNvSpPr>
              <a:spLocks/>
            </p:cNvSpPr>
            <p:nvPr/>
          </p:nvSpPr>
          <p:spPr bwMode="auto">
            <a:xfrm>
              <a:off x="2410" y="2761"/>
              <a:ext cx="20" cy="150"/>
            </a:xfrm>
            <a:custGeom>
              <a:avLst/>
              <a:gdLst>
                <a:gd name="T0" fmla="*/ 22 w 23"/>
                <a:gd name="T1" fmla="*/ 83 h 166"/>
                <a:gd name="T2" fmla="*/ 21 w 23"/>
                <a:gd name="T3" fmla="*/ 133 h 166"/>
                <a:gd name="T4" fmla="*/ 20 w 23"/>
                <a:gd name="T5" fmla="*/ 156 h 166"/>
                <a:gd name="T6" fmla="*/ 10 w 23"/>
                <a:gd name="T7" fmla="*/ 166 h 166"/>
                <a:gd name="T8" fmla="*/ 0 w 23"/>
                <a:gd name="T9" fmla="*/ 156 h 166"/>
                <a:gd name="T10" fmla="*/ 1 w 23"/>
                <a:gd name="T11" fmla="*/ 119 h 166"/>
                <a:gd name="T12" fmla="*/ 2 w 23"/>
                <a:gd name="T13" fmla="*/ 83 h 166"/>
                <a:gd name="T14" fmla="*/ 3 w 23"/>
                <a:gd name="T15" fmla="*/ 47 h 166"/>
                <a:gd name="T16" fmla="*/ 3 w 23"/>
                <a:gd name="T17" fmla="*/ 10 h 166"/>
                <a:gd name="T18" fmla="*/ 13 w 23"/>
                <a:gd name="T19" fmla="*/ 0 h 166"/>
                <a:gd name="T20" fmla="*/ 23 w 23"/>
                <a:gd name="T21" fmla="*/ 10 h 166"/>
                <a:gd name="T22" fmla="*/ 22 w 23"/>
                <a:gd name="T23" fmla="*/ 47 h 166"/>
                <a:gd name="T24" fmla="*/ 22 w 23"/>
                <a:gd name="T25" fmla="*/ 8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6">
                  <a:moveTo>
                    <a:pt x="22" y="83"/>
                  </a:moveTo>
                  <a:cubicBezTo>
                    <a:pt x="21" y="133"/>
                    <a:pt x="21" y="133"/>
                    <a:pt x="21" y="133"/>
                  </a:cubicBezTo>
                  <a:cubicBezTo>
                    <a:pt x="21" y="138"/>
                    <a:pt x="20" y="146"/>
                    <a:pt x="20" y="156"/>
                  </a:cubicBezTo>
                  <a:cubicBezTo>
                    <a:pt x="19" y="163"/>
                    <a:pt x="16" y="166"/>
                    <a:pt x="10" y="166"/>
                  </a:cubicBezTo>
                  <a:cubicBezTo>
                    <a:pt x="3" y="166"/>
                    <a:pt x="0" y="162"/>
                    <a:pt x="0" y="156"/>
                  </a:cubicBezTo>
                  <a:cubicBezTo>
                    <a:pt x="0" y="148"/>
                    <a:pt x="0" y="135"/>
                    <a:pt x="1" y="119"/>
                  </a:cubicBezTo>
                  <a:cubicBezTo>
                    <a:pt x="2" y="103"/>
                    <a:pt x="2" y="91"/>
                    <a:pt x="2" y="83"/>
                  </a:cubicBezTo>
                  <a:cubicBezTo>
                    <a:pt x="2" y="72"/>
                    <a:pt x="2" y="60"/>
                    <a:pt x="3" y="47"/>
                  </a:cubicBezTo>
                  <a:cubicBezTo>
                    <a:pt x="3" y="33"/>
                    <a:pt x="3" y="21"/>
                    <a:pt x="3" y="10"/>
                  </a:cubicBezTo>
                  <a:cubicBezTo>
                    <a:pt x="3" y="4"/>
                    <a:pt x="6" y="0"/>
                    <a:pt x="13" y="0"/>
                  </a:cubicBezTo>
                  <a:cubicBezTo>
                    <a:pt x="20" y="0"/>
                    <a:pt x="23" y="4"/>
                    <a:pt x="23" y="10"/>
                  </a:cubicBezTo>
                  <a:cubicBezTo>
                    <a:pt x="23" y="21"/>
                    <a:pt x="23" y="33"/>
                    <a:pt x="22" y="47"/>
                  </a:cubicBezTo>
                  <a:cubicBezTo>
                    <a:pt x="22" y="60"/>
                    <a:pt x="22" y="72"/>
                    <a:pt x="22" y="83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2303"/>
            <p:cNvSpPr>
              <a:spLocks noEditPoints="1"/>
            </p:cNvSpPr>
            <p:nvPr/>
          </p:nvSpPr>
          <p:spPr bwMode="auto">
            <a:xfrm>
              <a:off x="2452" y="2812"/>
              <a:ext cx="90" cy="99"/>
            </a:xfrm>
            <a:custGeom>
              <a:avLst/>
              <a:gdLst>
                <a:gd name="T0" fmla="*/ 53 w 100"/>
                <a:gd name="T1" fmla="*/ 109 h 109"/>
                <a:gd name="T2" fmla="*/ 16 w 100"/>
                <a:gd name="T3" fmla="*/ 98 h 109"/>
                <a:gd name="T4" fmla="*/ 0 w 100"/>
                <a:gd name="T5" fmla="*/ 63 h 109"/>
                <a:gd name="T6" fmla="*/ 13 w 100"/>
                <a:gd name="T7" fmla="*/ 19 h 109"/>
                <a:gd name="T8" fmla="*/ 50 w 100"/>
                <a:gd name="T9" fmla="*/ 0 h 109"/>
                <a:gd name="T10" fmla="*/ 77 w 100"/>
                <a:gd name="T11" fmla="*/ 5 h 109"/>
                <a:gd name="T12" fmla="*/ 90 w 100"/>
                <a:gd name="T13" fmla="*/ 27 h 109"/>
                <a:gd name="T14" fmla="*/ 79 w 100"/>
                <a:gd name="T15" fmla="*/ 45 h 109"/>
                <a:gd name="T16" fmla="*/ 57 w 100"/>
                <a:gd name="T17" fmla="*/ 56 h 109"/>
                <a:gd name="T18" fmla="*/ 19 w 100"/>
                <a:gd name="T19" fmla="*/ 74 h 109"/>
                <a:gd name="T20" fmla="*/ 33 w 100"/>
                <a:gd name="T21" fmla="*/ 87 h 109"/>
                <a:gd name="T22" fmla="*/ 52 w 100"/>
                <a:gd name="T23" fmla="*/ 91 h 109"/>
                <a:gd name="T24" fmla="*/ 69 w 100"/>
                <a:gd name="T25" fmla="*/ 88 h 109"/>
                <a:gd name="T26" fmla="*/ 84 w 100"/>
                <a:gd name="T27" fmla="*/ 80 h 109"/>
                <a:gd name="T28" fmla="*/ 91 w 100"/>
                <a:gd name="T29" fmla="*/ 74 h 109"/>
                <a:gd name="T30" fmla="*/ 98 w 100"/>
                <a:gd name="T31" fmla="*/ 77 h 109"/>
                <a:gd name="T32" fmla="*/ 100 w 100"/>
                <a:gd name="T33" fmla="*/ 83 h 109"/>
                <a:gd name="T34" fmla="*/ 82 w 100"/>
                <a:gd name="T35" fmla="*/ 102 h 109"/>
                <a:gd name="T36" fmla="*/ 53 w 100"/>
                <a:gd name="T37" fmla="*/ 109 h 109"/>
                <a:gd name="T38" fmla="*/ 50 w 100"/>
                <a:gd name="T39" fmla="*/ 18 h 109"/>
                <a:gd name="T40" fmla="*/ 29 w 100"/>
                <a:gd name="T41" fmla="*/ 27 h 109"/>
                <a:gd name="T42" fmla="*/ 17 w 100"/>
                <a:gd name="T43" fmla="*/ 56 h 109"/>
                <a:gd name="T44" fmla="*/ 48 w 100"/>
                <a:gd name="T45" fmla="*/ 41 h 109"/>
                <a:gd name="T46" fmla="*/ 74 w 100"/>
                <a:gd name="T47" fmla="*/ 26 h 109"/>
                <a:gd name="T48" fmla="*/ 50 w 100"/>
                <a:gd name="T49" fmla="*/ 1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0" h="109">
                  <a:moveTo>
                    <a:pt x="53" y="109"/>
                  </a:moveTo>
                  <a:cubicBezTo>
                    <a:pt x="37" y="109"/>
                    <a:pt x="25" y="105"/>
                    <a:pt x="16" y="98"/>
                  </a:cubicBezTo>
                  <a:cubicBezTo>
                    <a:pt x="6" y="89"/>
                    <a:pt x="0" y="78"/>
                    <a:pt x="0" y="63"/>
                  </a:cubicBezTo>
                  <a:cubicBezTo>
                    <a:pt x="0" y="45"/>
                    <a:pt x="5" y="31"/>
                    <a:pt x="13" y="19"/>
                  </a:cubicBezTo>
                  <a:cubicBezTo>
                    <a:pt x="22" y="6"/>
                    <a:pt x="34" y="0"/>
                    <a:pt x="50" y="0"/>
                  </a:cubicBezTo>
                  <a:cubicBezTo>
                    <a:pt x="61" y="0"/>
                    <a:pt x="70" y="2"/>
                    <a:pt x="77" y="5"/>
                  </a:cubicBezTo>
                  <a:cubicBezTo>
                    <a:pt x="86" y="10"/>
                    <a:pt x="90" y="17"/>
                    <a:pt x="90" y="27"/>
                  </a:cubicBezTo>
                  <a:cubicBezTo>
                    <a:pt x="90" y="33"/>
                    <a:pt x="86" y="39"/>
                    <a:pt x="79" y="45"/>
                  </a:cubicBezTo>
                  <a:cubicBezTo>
                    <a:pt x="75" y="47"/>
                    <a:pt x="68" y="51"/>
                    <a:pt x="57" y="56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23" y="80"/>
                    <a:pt x="27" y="84"/>
                    <a:pt x="33" y="87"/>
                  </a:cubicBezTo>
                  <a:cubicBezTo>
                    <a:pt x="38" y="90"/>
                    <a:pt x="45" y="91"/>
                    <a:pt x="52" y="91"/>
                  </a:cubicBezTo>
                  <a:cubicBezTo>
                    <a:pt x="57" y="91"/>
                    <a:pt x="63" y="90"/>
                    <a:pt x="69" y="88"/>
                  </a:cubicBezTo>
                  <a:cubicBezTo>
                    <a:pt x="77" y="86"/>
                    <a:pt x="82" y="83"/>
                    <a:pt x="84" y="80"/>
                  </a:cubicBezTo>
                  <a:cubicBezTo>
                    <a:pt x="86" y="76"/>
                    <a:pt x="89" y="74"/>
                    <a:pt x="91" y="74"/>
                  </a:cubicBezTo>
                  <a:cubicBezTo>
                    <a:pt x="94" y="74"/>
                    <a:pt x="96" y="75"/>
                    <a:pt x="98" y="77"/>
                  </a:cubicBezTo>
                  <a:cubicBezTo>
                    <a:pt x="100" y="79"/>
                    <a:pt x="100" y="81"/>
                    <a:pt x="100" y="83"/>
                  </a:cubicBezTo>
                  <a:cubicBezTo>
                    <a:pt x="100" y="91"/>
                    <a:pt x="94" y="97"/>
                    <a:pt x="82" y="102"/>
                  </a:cubicBezTo>
                  <a:cubicBezTo>
                    <a:pt x="72" y="107"/>
                    <a:pt x="62" y="109"/>
                    <a:pt x="53" y="109"/>
                  </a:cubicBezTo>
                  <a:close/>
                  <a:moveTo>
                    <a:pt x="50" y="18"/>
                  </a:moveTo>
                  <a:cubicBezTo>
                    <a:pt x="42" y="18"/>
                    <a:pt x="35" y="21"/>
                    <a:pt x="29" y="27"/>
                  </a:cubicBezTo>
                  <a:cubicBezTo>
                    <a:pt x="24" y="34"/>
                    <a:pt x="20" y="43"/>
                    <a:pt x="17" y="56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60" y="35"/>
                    <a:pt x="69" y="30"/>
                    <a:pt x="74" y="26"/>
                  </a:cubicBezTo>
                  <a:cubicBezTo>
                    <a:pt x="68" y="21"/>
                    <a:pt x="60" y="18"/>
                    <a:pt x="50" y="18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04"/>
            <p:cNvSpPr>
              <a:spLocks noEditPoints="1"/>
            </p:cNvSpPr>
            <p:nvPr/>
          </p:nvSpPr>
          <p:spPr bwMode="auto">
            <a:xfrm>
              <a:off x="2557" y="2807"/>
              <a:ext cx="80" cy="152"/>
            </a:xfrm>
            <a:custGeom>
              <a:avLst/>
              <a:gdLst>
                <a:gd name="T0" fmla="*/ 45 w 89"/>
                <a:gd name="T1" fmla="*/ 114 h 169"/>
                <a:gd name="T2" fmla="*/ 23 w 89"/>
                <a:gd name="T3" fmla="*/ 111 h 169"/>
                <a:gd name="T4" fmla="*/ 22 w 89"/>
                <a:gd name="T5" fmla="*/ 159 h 169"/>
                <a:gd name="T6" fmla="*/ 20 w 89"/>
                <a:gd name="T7" fmla="*/ 166 h 169"/>
                <a:gd name="T8" fmla="*/ 13 w 89"/>
                <a:gd name="T9" fmla="*/ 169 h 169"/>
                <a:gd name="T10" fmla="*/ 6 w 89"/>
                <a:gd name="T11" fmla="*/ 166 h 169"/>
                <a:gd name="T12" fmla="*/ 3 w 89"/>
                <a:gd name="T13" fmla="*/ 159 h 169"/>
                <a:gd name="T14" fmla="*/ 3 w 89"/>
                <a:gd name="T15" fmla="*/ 119 h 169"/>
                <a:gd name="T16" fmla="*/ 3 w 89"/>
                <a:gd name="T17" fmla="*/ 79 h 169"/>
                <a:gd name="T18" fmla="*/ 2 w 89"/>
                <a:gd name="T19" fmla="*/ 39 h 169"/>
                <a:gd name="T20" fmla="*/ 0 w 89"/>
                <a:gd name="T21" fmla="*/ 18 h 169"/>
                <a:gd name="T22" fmla="*/ 3 w 89"/>
                <a:gd name="T23" fmla="*/ 6 h 169"/>
                <a:gd name="T24" fmla="*/ 12 w 89"/>
                <a:gd name="T25" fmla="*/ 0 h 169"/>
                <a:gd name="T26" fmla="*/ 18 w 89"/>
                <a:gd name="T27" fmla="*/ 3 h 169"/>
                <a:gd name="T28" fmla="*/ 21 w 89"/>
                <a:gd name="T29" fmla="*/ 10 h 169"/>
                <a:gd name="T30" fmla="*/ 20 w 89"/>
                <a:gd name="T31" fmla="*/ 13 h 169"/>
                <a:gd name="T32" fmla="*/ 20 w 89"/>
                <a:gd name="T33" fmla="*/ 19 h 169"/>
                <a:gd name="T34" fmla="*/ 36 w 89"/>
                <a:gd name="T35" fmla="*/ 10 h 169"/>
                <a:gd name="T36" fmla="*/ 52 w 89"/>
                <a:gd name="T37" fmla="*/ 7 h 169"/>
                <a:gd name="T38" fmla="*/ 82 w 89"/>
                <a:gd name="T39" fmla="*/ 25 h 169"/>
                <a:gd name="T40" fmla="*/ 89 w 89"/>
                <a:gd name="T41" fmla="*/ 64 h 169"/>
                <a:gd name="T42" fmla="*/ 78 w 89"/>
                <a:gd name="T43" fmla="*/ 99 h 169"/>
                <a:gd name="T44" fmla="*/ 45 w 89"/>
                <a:gd name="T45" fmla="*/ 114 h 169"/>
                <a:gd name="T46" fmla="*/ 52 w 89"/>
                <a:gd name="T47" fmla="*/ 27 h 169"/>
                <a:gd name="T48" fmla="*/ 35 w 89"/>
                <a:gd name="T49" fmla="*/ 31 h 169"/>
                <a:gd name="T50" fmla="*/ 22 w 89"/>
                <a:gd name="T51" fmla="*/ 42 h 169"/>
                <a:gd name="T52" fmla="*/ 23 w 89"/>
                <a:gd name="T53" fmla="*/ 90 h 169"/>
                <a:gd name="T54" fmla="*/ 45 w 89"/>
                <a:gd name="T55" fmla="*/ 94 h 169"/>
                <a:gd name="T56" fmla="*/ 64 w 89"/>
                <a:gd name="T57" fmla="*/ 85 h 169"/>
                <a:gd name="T58" fmla="*/ 70 w 89"/>
                <a:gd name="T59" fmla="*/ 64 h 169"/>
                <a:gd name="T60" fmla="*/ 65 w 89"/>
                <a:gd name="T61" fmla="*/ 36 h 169"/>
                <a:gd name="T62" fmla="*/ 52 w 89"/>
                <a:gd name="T63" fmla="*/ 27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" h="169">
                  <a:moveTo>
                    <a:pt x="45" y="114"/>
                  </a:moveTo>
                  <a:cubicBezTo>
                    <a:pt x="38" y="114"/>
                    <a:pt x="31" y="113"/>
                    <a:pt x="23" y="111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62"/>
                    <a:pt x="21" y="164"/>
                    <a:pt x="20" y="166"/>
                  </a:cubicBezTo>
                  <a:cubicBezTo>
                    <a:pt x="18" y="168"/>
                    <a:pt x="15" y="169"/>
                    <a:pt x="13" y="169"/>
                  </a:cubicBezTo>
                  <a:cubicBezTo>
                    <a:pt x="10" y="169"/>
                    <a:pt x="7" y="168"/>
                    <a:pt x="6" y="166"/>
                  </a:cubicBezTo>
                  <a:cubicBezTo>
                    <a:pt x="4" y="164"/>
                    <a:pt x="3" y="162"/>
                    <a:pt x="3" y="15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64"/>
                    <a:pt x="2" y="51"/>
                    <a:pt x="2" y="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4"/>
                    <a:pt x="1" y="10"/>
                    <a:pt x="3" y="6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4" y="0"/>
                    <a:pt x="16" y="1"/>
                    <a:pt x="18" y="3"/>
                  </a:cubicBezTo>
                  <a:cubicBezTo>
                    <a:pt x="20" y="5"/>
                    <a:pt x="21" y="7"/>
                    <a:pt x="21" y="10"/>
                  </a:cubicBezTo>
                  <a:cubicBezTo>
                    <a:pt x="21" y="10"/>
                    <a:pt x="21" y="12"/>
                    <a:pt x="20" y="13"/>
                  </a:cubicBezTo>
                  <a:cubicBezTo>
                    <a:pt x="20" y="15"/>
                    <a:pt x="20" y="17"/>
                    <a:pt x="20" y="19"/>
                  </a:cubicBezTo>
                  <a:cubicBezTo>
                    <a:pt x="25" y="15"/>
                    <a:pt x="31" y="12"/>
                    <a:pt x="36" y="10"/>
                  </a:cubicBezTo>
                  <a:cubicBezTo>
                    <a:pt x="42" y="8"/>
                    <a:pt x="47" y="7"/>
                    <a:pt x="52" y="7"/>
                  </a:cubicBezTo>
                  <a:cubicBezTo>
                    <a:pt x="66" y="7"/>
                    <a:pt x="76" y="13"/>
                    <a:pt x="82" y="25"/>
                  </a:cubicBezTo>
                  <a:cubicBezTo>
                    <a:pt x="87" y="35"/>
                    <a:pt x="89" y="48"/>
                    <a:pt x="89" y="64"/>
                  </a:cubicBezTo>
                  <a:cubicBezTo>
                    <a:pt x="89" y="78"/>
                    <a:pt x="86" y="90"/>
                    <a:pt x="78" y="99"/>
                  </a:cubicBezTo>
                  <a:cubicBezTo>
                    <a:pt x="70" y="109"/>
                    <a:pt x="59" y="114"/>
                    <a:pt x="45" y="114"/>
                  </a:cubicBezTo>
                  <a:close/>
                  <a:moveTo>
                    <a:pt x="52" y="27"/>
                  </a:moveTo>
                  <a:cubicBezTo>
                    <a:pt x="46" y="27"/>
                    <a:pt x="40" y="28"/>
                    <a:pt x="35" y="31"/>
                  </a:cubicBezTo>
                  <a:cubicBezTo>
                    <a:pt x="31" y="33"/>
                    <a:pt x="27" y="37"/>
                    <a:pt x="22" y="42"/>
                  </a:cubicBezTo>
                  <a:cubicBezTo>
                    <a:pt x="22" y="57"/>
                    <a:pt x="23" y="73"/>
                    <a:pt x="23" y="90"/>
                  </a:cubicBezTo>
                  <a:cubicBezTo>
                    <a:pt x="30" y="93"/>
                    <a:pt x="37" y="94"/>
                    <a:pt x="45" y="94"/>
                  </a:cubicBezTo>
                  <a:cubicBezTo>
                    <a:pt x="53" y="94"/>
                    <a:pt x="60" y="91"/>
                    <a:pt x="64" y="85"/>
                  </a:cubicBezTo>
                  <a:cubicBezTo>
                    <a:pt x="68" y="79"/>
                    <a:pt x="70" y="72"/>
                    <a:pt x="70" y="64"/>
                  </a:cubicBezTo>
                  <a:cubicBezTo>
                    <a:pt x="70" y="51"/>
                    <a:pt x="68" y="42"/>
                    <a:pt x="65" y="36"/>
                  </a:cubicBezTo>
                  <a:cubicBezTo>
                    <a:pt x="62" y="30"/>
                    <a:pt x="58" y="27"/>
                    <a:pt x="52" y="2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05"/>
            <p:cNvSpPr>
              <a:spLocks/>
            </p:cNvSpPr>
            <p:nvPr/>
          </p:nvSpPr>
          <p:spPr bwMode="auto">
            <a:xfrm>
              <a:off x="2659" y="2762"/>
              <a:ext cx="84" cy="150"/>
            </a:xfrm>
            <a:custGeom>
              <a:avLst/>
              <a:gdLst>
                <a:gd name="T0" fmla="*/ 83 w 93"/>
                <a:gd name="T1" fmla="*/ 167 h 167"/>
                <a:gd name="T2" fmla="*/ 74 w 93"/>
                <a:gd name="T3" fmla="*/ 159 h 167"/>
                <a:gd name="T4" fmla="*/ 70 w 93"/>
                <a:gd name="T5" fmla="*/ 136 h 167"/>
                <a:gd name="T6" fmla="*/ 68 w 93"/>
                <a:gd name="T7" fmla="*/ 112 h 167"/>
                <a:gd name="T8" fmla="*/ 68 w 93"/>
                <a:gd name="T9" fmla="*/ 104 h 167"/>
                <a:gd name="T10" fmla="*/ 68 w 93"/>
                <a:gd name="T11" fmla="*/ 96 h 167"/>
                <a:gd name="T12" fmla="*/ 59 w 93"/>
                <a:gd name="T13" fmla="*/ 77 h 167"/>
                <a:gd name="T14" fmla="*/ 36 w 93"/>
                <a:gd name="T15" fmla="*/ 89 h 167"/>
                <a:gd name="T16" fmla="*/ 22 w 93"/>
                <a:gd name="T17" fmla="*/ 111 h 167"/>
                <a:gd name="T18" fmla="*/ 19 w 93"/>
                <a:gd name="T19" fmla="*/ 157 h 167"/>
                <a:gd name="T20" fmla="*/ 10 w 93"/>
                <a:gd name="T21" fmla="*/ 163 h 167"/>
                <a:gd name="T22" fmla="*/ 3 w 93"/>
                <a:gd name="T23" fmla="*/ 160 h 167"/>
                <a:gd name="T24" fmla="*/ 0 w 93"/>
                <a:gd name="T25" fmla="*/ 153 h 167"/>
                <a:gd name="T26" fmla="*/ 1 w 93"/>
                <a:gd name="T27" fmla="*/ 149 h 167"/>
                <a:gd name="T28" fmla="*/ 2 w 93"/>
                <a:gd name="T29" fmla="*/ 134 h 167"/>
                <a:gd name="T30" fmla="*/ 2 w 93"/>
                <a:gd name="T31" fmla="*/ 119 h 167"/>
                <a:gd name="T32" fmla="*/ 2 w 93"/>
                <a:gd name="T33" fmla="*/ 45 h 167"/>
                <a:gd name="T34" fmla="*/ 3 w 93"/>
                <a:gd name="T35" fmla="*/ 29 h 167"/>
                <a:gd name="T36" fmla="*/ 2 w 93"/>
                <a:gd name="T37" fmla="*/ 19 h 167"/>
                <a:gd name="T38" fmla="*/ 1 w 93"/>
                <a:gd name="T39" fmla="*/ 10 h 167"/>
                <a:gd name="T40" fmla="*/ 4 w 93"/>
                <a:gd name="T41" fmla="*/ 3 h 167"/>
                <a:gd name="T42" fmla="*/ 11 w 93"/>
                <a:gd name="T43" fmla="*/ 0 h 167"/>
                <a:gd name="T44" fmla="*/ 21 w 93"/>
                <a:gd name="T45" fmla="*/ 9 h 167"/>
                <a:gd name="T46" fmla="*/ 22 w 93"/>
                <a:gd name="T47" fmla="*/ 26 h 167"/>
                <a:gd name="T48" fmla="*/ 22 w 93"/>
                <a:gd name="T49" fmla="*/ 48 h 167"/>
                <a:gd name="T50" fmla="*/ 21 w 93"/>
                <a:gd name="T51" fmla="*/ 70 h 167"/>
                <a:gd name="T52" fmla="*/ 21 w 93"/>
                <a:gd name="T53" fmla="*/ 79 h 167"/>
                <a:gd name="T54" fmla="*/ 39 w 93"/>
                <a:gd name="T55" fmla="*/ 63 h 167"/>
                <a:gd name="T56" fmla="*/ 59 w 93"/>
                <a:gd name="T57" fmla="*/ 57 h 167"/>
                <a:gd name="T58" fmla="*/ 82 w 93"/>
                <a:gd name="T59" fmla="*/ 68 h 167"/>
                <a:gd name="T60" fmla="*/ 87 w 93"/>
                <a:gd name="T61" fmla="*/ 94 h 167"/>
                <a:gd name="T62" fmla="*/ 88 w 93"/>
                <a:gd name="T63" fmla="*/ 113 h 167"/>
                <a:gd name="T64" fmla="*/ 90 w 93"/>
                <a:gd name="T65" fmla="*/ 134 h 167"/>
                <a:gd name="T66" fmla="*/ 93 w 93"/>
                <a:gd name="T67" fmla="*/ 154 h 167"/>
                <a:gd name="T68" fmla="*/ 93 w 93"/>
                <a:gd name="T69" fmla="*/ 157 h 167"/>
                <a:gd name="T70" fmla="*/ 90 w 93"/>
                <a:gd name="T71" fmla="*/ 164 h 167"/>
                <a:gd name="T72" fmla="*/ 83 w 93"/>
                <a:gd name="T73" fmla="*/ 16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3" h="167">
                  <a:moveTo>
                    <a:pt x="83" y="167"/>
                  </a:moveTo>
                  <a:cubicBezTo>
                    <a:pt x="78" y="167"/>
                    <a:pt x="75" y="164"/>
                    <a:pt x="74" y="159"/>
                  </a:cubicBezTo>
                  <a:cubicBezTo>
                    <a:pt x="72" y="154"/>
                    <a:pt x="71" y="146"/>
                    <a:pt x="70" y="136"/>
                  </a:cubicBezTo>
                  <a:cubicBezTo>
                    <a:pt x="68" y="126"/>
                    <a:pt x="68" y="118"/>
                    <a:pt x="68" y="112"/>
                  </a:cubicBezTo>
                  <a:cubicBezTo>
                    <a:pt x="68" y="110"/>
                    <a:pt x="68" y="107"/>
                    <a:pt x="68" y="104"/>
                  </a:cubicBezTo>
                  <a:cubicBezTo>
                    <a:pt x="68" y="100"/>
                    <a:pt x="68" y="98"/>
                    <a:pt x="68" y="96"/>
                  </a:cubicBezTo>
                  <a:cubicBezTo>
                    <a:pt x="68" y="83"/>
                    <a:pt x="65" y="77"/>
                    <a:pt x="59" y="77"/>
                  </a:cubicBezTo>
                  <a:cubicBezTo>
                    <a:pt x="50" y="77"/>
                    <a:pt x="43" y="81"/>
                    <a:pt x="36" y="89"/>
                  </a:cubicBezTo>
                  <a:cubicBezTo>
                    <a:pt x="33" y="93"/>
                    <a:pt x="28" y="100"/>
                    <a:pt x="22" y="111"/>
                  </a:cubicBezTo>
                  <a:cubicBezTo>
                    <a:pt x="22" y="137"/>
                    <a:pt x="21" y="152"/>
                    <a:pt x="19" y="157"/>
                  </a:cubicBezTo>
                  <a:cubicBezTo>
                    <a:pt x="17" y="161"/>
                    <a:pt x="14" y="163"/>
                    <a:pt x="10" y="163"/>
                  </a:cubicBezTo>
                  <a:cubicBezTo>
                    <a:pt x="7" y="163"/>
                    <a:pt x="5" y="162"/>
                    <a:pt x="3" y="160"/>
                  </a:cubicBezTo>
                  <a:cubicBezTo>
                    <a:pt x="1" y="158"/>
                    <a:pt x="0" y="156"/>
                    <a:pt x="0" y="153"/>
                  </a:cubicBezTo>
                  <a:cubicBezTo>
                    <a:pt x="0" y="152"/>
                    <a:pt x="0" y="151"/>
                    <a:pt x="1" y="149"/>
                  </a:cubicBezTo>
                  <a:cubicBezTo>
                    <a:pt x="1" y="147"/>
                    <a:pt x="1" y="142"/>
                    <a:pt x="2" y="13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" y="37"/>
                    <a:pt x="3" y="32"/>
                    <a:pt x="3" y="29"/>
                  </a:cubicBezTo>
                  <a:cubicBezTo>
                    <a:pt x="3" y="25"/>
                    <a:pt x="3" y="22"/>
                    <a:pt x="2" y="19"/>
                  </a:cubicBezTo>
                  <a:cubicBezTo>
                    <a:pt x="1" y="16"/>
                    <a:pt x="1" y="13"/>
                    <a:pt x="1" y="10"/>
                  </a:cubicBezTo>
                  <a:cubicBezTo>
                    <a:pt x="1" y="7"/>
                    <a:pt x="2" y="4"/>
                    <a:pt x="4" y="3"/>
                  </a:cubicBezTo>
                  <a:cubicBezTo>
                    <a:pt x="6" y="1"/>
                    <a:pt x="8" y="0"/>
                    <a:pt x="11" y="0"/>
                  </a:cubicBezTo>
                  <a:cubicBezTo>
                    <a:pt x="17" y="0"/>
                    <a:pt x="20" y="3"/>
                    <a:pt x="21" y="9"/>
                  </a:cubicBezTo>
                  <a:cubicBezTo>
                    <a:pt x="22" y="15"/>
                    <a:pt x="22" y="21"/>
                    <a:pt x="22" y="26"/>
                  </a:cubicBezTo>
                  <a:cubicBezTo>
                    <a:pt x="22" y="33"/>
                    <a:pt x="22" y="41"/>
                    <a:pt x="22" y="48"/>
                  </a:cubicBezTo>
                  <a:cubicBezTo>
                    <a:pt x="21" y="56"/>
                    <a:pt x="21" y="63"/>
                    <a:pt x="21" y="70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7" y="72"/>
                    <a:pt x="33" y="66"/>
                    <a:pt x="39" y="63"/>
                  </a:cubicBezTo>
                  <a:cubicBezTo>
                    <a:pt x="45" y="59"/>
                    <a:pt x="52" y="57"/>
                    <a:pt x="59" y="57"/>
                  </a:cubicBezTo>
                  <a:cubicBezTo>
                    <a:pt x="70" y="57"/>
                    <a:pt x="78" y="61"/>
                    <a:pt x="82" y="68"/>
                  </a:cubicBezTo>
                  <a:cubicBezTo>
                    <a:pt x="85" y="73"/>
                    <a:pt x="86" y="82"/>
                    <a:pt x="87" y="94"/>
                  </a:cubicBezTo>
                  <a:cubicBezTo>
                    <a:pt x="88" y="113"/>
                    <a:pt x="88" y="113"/>
                    <a:pt x="88" y="113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0" y="141"/>
                    <a:pt x="92" y="148"/>
                    <a:pt x="93" y="154"/>
                  </a:cubicBezTo>
                  <a:cubicBezTo>
                    <a:pt x="93" y="155"/>
                    <a:pt x="93" y="156"/>
                    <a:pt x="93" y="157"/>
                  </a:cubicBezTo>
                  <a:cubicBezTo>
                    <a:pt x="93" y="160"/>
                    <a:pt x="92" y="162"/>
                    <a:pt x="90" y="164"/>
                  </a:cubicBezTo>
                  <a:cubicBezTo>
                    <a:pt x="88" y="166"/>
                    <a:pt x="86" y="167"/>
                    <a:pt x="83" y="16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06"/>
            <p:cNvSpPr>
              <a:spLocks noEditPoints="1"/>
            </p:cNvSpPr>
            <p:nvPr/>
          </p:nvSpPr>
          <p:spPr bwMode="auto">
            <a:xfrm>
              <a:off x="2757" y="2812"/>
              <a:ext cx="88" cy="100"/>
            </a:xfrm>
            <a:custGeom>
              <a:avLst/>
              <a:gdLst>
                <a:gd name="T0" fmla="*/ 87 w 97"/>
                <a:gd name="T1" fmla="*/ 111 h 111"/>
                <a:gd name="T2" fmla="*/ 80 w 97"/>
                <a:gd name="T3" fmla="*/ 107 h 111"/>
                <a:gd name="T4" fmla="*/ 74 w 97"/>
                <a:gd name="T5" fmla="*/ 99 h 111"/>
                <a:gd name="T6" fmla="*/ 57 w 97"/>
                <a:gd name="T7" fmla="*/ 107 h 111"/>
                <a:gd name="T8" fmla="*/ 44 w 97"/>
                <a:gd name="T9" fmla="*/ 110 h 111"/>
                <a:gd name="T10" fmla="*/ 10 w 97"/>
                <a:gd name="T11" fmla="*/ 97 h 111"/>
                <a:gd name="T12" fmla="*/ 0 w 97"/>
                <a:gd name="T13" fmla="*/ 59 h 111"/>
                <a:gd name="T14" fmla="*/ 17 w 97"/>
                <a:gd name="T15" fmla="*/ 17 h 111"/>
                <a:gd name="T16" fmla="*/ 57 w 97"/>
                <a:gd name="T17" fmla="*/ 0 h 111"/>
                <a:gd name="T18" fmla="*/ 76 w 97"/>
                <a:gd name="T19" fmla="*/ 4 h 111"/>
                <a:gd name="T20" fmla="*/ 90 w 97"/>
                <a:gd name="T21" fmla="*/ 18 h 111"/>
                <a:gd name="T22" fmla="*/ 88 w 97"/>
                <a:gd name="T23" fmla="*/ 23 h 111"/>
                <a:gd name="T24" fmla="*/ 86 w 97"/>
                <a:gd name="T25" fmla="*/ 35 h 111"/>
                <a:gd name="T26" fmla="*/ 86 w 97"/>
                <a:gd name="T27" fmla="*/ 58 h 111"/>
                <a:gd name="T28" fmla="*/ 87 w 97"/>
                <a:gd name="T29" fmla="*/ 77 h 111"/>
                <a:gd name="T30" fmla="*/ 94 w 97"/>
                <a:gd name="T31" fmla="*/ 95 h 111"/>
                <a:gd name="T32" fmla="*/ 96 w 97"/>
                <a:gd name="T33" fmla="*/ 100 h 111"/>
                <a:gd name="T34" fmla="*/ 97 w 97"/>
                <a:gd name="T35" fmla="*/ 102 h 111"/>
                <a:gd name="T36" fmla="*/ 94 w 97"/>
                <a:gd name="T37" fmla="*/ 109 h 111"/>
                <a:gd name="T38" fmla="*/ 87 w 97"/>
                <a:gd name="T39" fmla="*/ 111 h 111"/>
                <a:gd name="T40" fmla="*/ 66 w 97"/>
                <a:gd name="T41" fmla="*/ 41 h 111"/>
                <a:gd name="T42" fmla="*/ 67 w 97"/>
                <a:gd name="T43" fmla="*/ 32 h 111"/>
                <a:gd name="T44" fmla="*/ 68 w 97"/>
                <a:gd name="T45" fmla="*/ 21 h 111"/>
                <a:gd name="T46" fmla="*/ 62 w 97"/>
                <a:gd name="T47" fmla="*/ 18 h 111"/>
                <a:gd name="T48" fmla="*/ 58 w 97"/>
                <a:gd name="T49" fmla="*/ 17 h 111"/>
                <a:gd name="T50" fmla="*/ 31 w 97"/>
                <a:gd name="T51" fmla="*/ 30 h 111"/>
                <a:gd name="T52" fmla="*/ 20 w 97"/>
                <a:gd name="T53" fmla="*/ 59 h 111"/>
                <a:gd name="T54" fmla="*/ 26 w 97"/>
                <a:gd name="T55" fmla="*/ 84 h 111"/>
                <a:gd name="T56" fmla="*/ 43 w 97"/>
                <a:gd name="T57" fmla="*/ 92 h 111"/>
                <a:gd name="T58" fmla="*/ 59 w 97"/>
                <a:gd name="T59" fmla="*/ 89 h 111"/>
                <a:gd name="T60" fmla="*/ 69 w 97"/>
                <a:gd name="T61" fmla="*/ 81 h 111"/>
                <a:gd name="T62" fmla="*/ 66 w 97"/>
                <a:gd name="T63" fmla="*/ 4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7" h="111">
                  <a:moveTo>
                    <a:pt x="87" y="111"/>
                  </a:moveTo>
                  <a:cubicBezTo>
                    <a:pt x="86" y="111"/>
                    <a:pt x="84" y="110"/>
                    <a:pt x="80" y="107"/>
                  </a:cubicBezTo>
                  <a:cubicBezTo>
                    <a:pt x="77" y="104"/>
                    <a:pt x="75" y="102"/>
                    <a:pt x="74" y="99"/>
                  </a:cubicBezTo>
                  <a:cubicBezTo>
                    <a:pt x="67" y="103"/>
                    <a:pt x="61" y="106"/>
                    <a:pt x="57" y="107"/>
                  </a:cubicBezTo>
                  <a:cubicBezTo>
                    <a:pt x="52" y="109"/>
                    <a:pt x="48" y="110"/>
                    <a:pt x="44" y="110"/>
                  </a:cubicBezTo>
                  <a:cubicBezTo>
                    <a:pt x="29" y="110"/>
                    <a:pt x="17" y="106"/>
                    <a:pt x="10" y="97"/>
                  </a:cubicBezTo>
                  <a:cubicBezTo>
                    <a:pt x="3" y="88"/>
                    <a:pt x="0" y="76"/>
                    <a:pt x="0" y="59"/>
                  </a:cubicBezTo>
                  <a:cubicBezTo>
                    <a:pt x="0" y="42"/>
                    <a:pt x="6" y="28"/>
                    <a:pt x="17" y="17"/>
                  </a:cubicBezTo>
                  <a:cubicBezTo>
                    <a:pt x="28" y="5"/>
                    <a:pt x="41" y="0"/>
                    <a:pt x="57" y="0"/>
                  </a:cubicBezTo>
                  <a:cubicBezTo>
                    <a:pt x="62" y="0"/>
                    <a:pt x="69" y="1"/>
                    <a:pt x="76" y="4"/>
                  </a:cubicBezTo>
                  <a:cubicBezTo>
                    <a:pt x="85" y="8"/>
                    <a:pt x="90" y="13"/>
                    <a:pt x="90" y="18"/>
                  </a:cubicBezTo>
                  <a:cubicBezTo>
                    <a:pt x="90" y="20"/>
                    <a:pt x="89" y="21"/>
                    <a:pt x="88" y="23"/>
                  </a:cubicBezTo>
                  <a:cubicBezTo>
                    <a:pt x="87" y="25"/>
                    <a:pt x="87" y="29"/>
                    <a:pt x="86" y="35"/>
                  </a:cubicBezTo>
                  <a:cubicBezTo>
                    <a:pt x="86" y="41"/>
                    <a:pt x="86" y="48"/>
                    <a:pt x="86" y="58"/>
                  </a:cubicBezTo>
                  <a:cubicBezTo>
                    <a:pt x="85" y="66"/>
                    <a:pt x="86" y="72"/>
                    <a:pt x="87" y="77"/>
                  </a:cubicBezTo>
                  <a:cubicBezTo>
                    <a:pt x="88" y="80"/>
                    <a:pt x="90" y="86"/>
                    <a:pt x="94" y="95"/>
                  </a:cubicBezTo>
                  <a:cubicBezTo>
                    <a:pt x="94" y="96"/>
                    <a:pt x="95" y="98"/>
                    <a:pt x="96" y="100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7" y="105"/>
                    <a:pt x="96" y="107"/>
                    <a:pt x="94" y="109"/>
                  </a:cubicBezTo>
                  <a:cubicBezTo>
                    <a:pt x="92" y="110"/>
                    <a:pt x="90" y="111"/>
                    <a:pt x="87" y="111"/>
                  </a:cubicBezTo>
                  <a:close/>
                  <a:moveTo>
                    <a:pt x="66" y="41"/>
                  </a:moveTo>
                  <a:cubicBezTo>
                    <a:pt x="66" y="38"/>
                    <a:pt x="66" y="35"/>
                    <a:pt x="67" y="32"/>
                  </a:cubicBezTo>
                  <a:cubicBezTo>
                    <a:pt x="67" y="29"/>
                    <a:pt x="68" y="25"/>
                    <a:pt x="68" y="21"/>
                  </a:cubicBezTo>
                  <a:cubicBezTo>
                    <a:pt x="66" y="20"/>
                    <a:pt x="64" y="19"/>
                    <a:pt x="62" y="18"/>
                  </a:cubicBezTo>
                  <a:cubicBezTo>
                    <a:pt x="60" y="18"/>
                    <a:pt x="59" y="17"/>
                    <a:pt x="58" y="17"/>
                  </a:cubicBezTo>
                  <a:cubicBezTo>
                    <a:pt x="47" y="17"/>
                    <a:pt x="39" y="22"/>
                    <a:pt x="31" y="30"/>
                  </a:cubicBezTo>
                  <a:cubicBezTo>
                    <a:pt x="24" y="39"/>
                    <a:pt x="20" y="48"/>
                    <a:pt x="20" y="59"/>
                  </a:cubicBezTo>
                  <a:cubicBezTo>
                    <a:pt x="20" y="70"/>
                    <a:pt x="22" y="79"/>
                    <a:pt x="26" y="84"/>
                  </a:cubicBezTo>
                  <a:cubicBezTo>
                    <a:pt x="29" y="90"/>
                    <a:pt x="35" y="92"/>
                    <a:pt x="43" y="92"/>
                  </a:cubicBezTo>
                  <a:cubicBezTo>
                    <a:pt x="49" y="92"/>
                    <a:pt x="55" y="91"/>
                    <a:pt x="59" y="89"/>
                  </a:cubicBezTo>
                  <a:cubicBezTo>
                    <a:pt x="62" y="87"/>
                    <a:pt x="65" y="85"/>
                    <a:pt x="69" y="81"/>
                  </a:cubicBezTo>
                  <a:cubicBezTo>
                    <a:pt x="67" y="63"/>
                    <a:pt x="66" y="50"/>
                    <a:pt x="66" y="4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07"/>
            <p:cNvSpPr>
              <a:spLocks/>
            </p:cNvSpPr>
            <p:nvPr/>
          </p:nvSpPr>
          <p:spPr bwMode="auto">
            <a:xfrm>
              <a:off x="2858" y="2808"/>
              <a:ext cx="81" cy="105"/>
            </a:xfrm>
            <a:custGeom>
              <a:avLst/>
              <a:gdLst>
                <a:gd name="T0" fmla="*/ 78 w 89"/>
                <a:gd name="T1" fmla="*/ 117 h 117"/>
                <a:gd name="T2" fmla="*/ 68 w 89"/>
                <a:gd name="T3" fmla="*/ 107 h 117"/>
                <a:gd name="T4" fmla="*/ 66 w 89"/>
                <a:gd name="T5" fmla="*/ 85 h 117"/>
                <a:gd name="T6" fmla="*/ 64 w 89"/>
                <a:gd name="T7" fmla="*/ 63 h 117"/>
                <a:gd name="T8" fmla="*/ 65 w 89"/>
                <a:gd name="T9" fmla="*/ 54 h 117"/>
                <a:gd name="T10" fmla="*/ 65 w 89"/>
                <a:gd name="T11" fmla="*/ 44 h 117"/>
                <a:gd name="T12" fmla="*/ 57 w 89"/>
                <a:gd name="T13" fmla="*/ 23 h 117"/>
                <a:gd name="T14" fmla="*/ 36 w 89"/>
                <a:gd name="T15" fmla="*/ 36 h 117"/>
                <a:gd name="T16" fmla="*/ 21 w 89"/>
                <a:gd name="T17" fmla="*/ 67 h 117"/>
                <a:gd name="T18" fmla="*/ 20 w 89"/>
                <a:gd name="T19" fmla="*/ 76 h 117"/>
                <a:gd name="T20" fmla="*/ 20 w 89"/>
                <a:gd name="T21" fmla="*/ 86 h 117"/>
                <a:gd name="T22" fmla="*/ 20 w 89"/>
                <a:gd name="T23" fmla="*/ 95 h 117"/>
                <a:gd name="T24" fmla="*/ 21 w 89"/>
                <a:gd name="T25" fmla="*/ 104 h 117"/>
                <a:gd name="T26" fmla="*/ 18 w 89"/>
                <a:gd name="T27" fmla="*/ 112 h 117"/>
                <a:gd name="T28" fmla="*/ 11 w 89"/>
                <a:gd name="T29" fmla="*/ 114 h 117"/>
                <a:gd name="T30" fmla="*/ 4 w 89"/>
                <a:gd name="T31" fmla="*/ 112 h 117"/>
                <a:gd name="T32" fmla="*/ 1 w 89"/>
                <a:gd name="T33" fmla="*/ 104 h 117"/>
                <a:gd name="T34" fmla="*/ 1 w 89"/>
                <a:gd name="T35" fmla="*/ 95 h 117"/>
                <a:gd name="T36" fmla="*/ 0 w 89"/>
                <a:gd name="T37" fmla="*/ 86 h 117"/>
                <a:gd name="T38" fmla="*/ 1 w 89"/>
                <a:gd name="T39" fmla="*/ 58 h 117"/>
                <a:gd name="T40" fmla="*/ 3 w 89"/>
                <a:gd name="T41" fmla="*/ 29 h 117"/>
                <a:gd name="T42" fmla="*/ 2 w 89"/>
                <a:gd name="T43" fmla="*/ 19 h 117"/>
                <a:gd name="T44" fmla="*/ 2 w 89"/>
                <a:gd name="T45" fmla="*/ 10 h 117"/>
                <a:gd name="T46" fmla="*/ 5 w 89"/>
                <a:gd name="T47" fmla="*/ 3 h 117"/>
                <a:gd name="T48" fmla="*/ 12 w 89"/>
                <a:gd name="T49" fmla="*/ 0 h 117"/>
                <a:gd name="T50" fmla="*/ 22 w 89"/>
                <a:gd name="T51" fmla="*/ 13 h 117"/>
                <a:gd name="T52" fmla="*/ 22 w 89"/>
                <a:gd name="T53" fmla="*/ 25 h 117"/>
                <a:gd name="T54" fmla="*/ 57 w 89"/>
                <a:gd name="T55" fmla="*/ 2 h 117"/>
                <a:gd name="T56" fmla="*/ 80 w 89"/>
                <a:gd name="T57" fmla="*/ 16 h 117"/>
                <a:gd name="T58" fmla="*/ 85 w 89"/>
                <a:gd name="T59" fmla="*/ 44 h 117"/>
                <a:gd name="T60" fmla="*/ 85 w 89"/>
                <a:gd name="T61" fmla="*/ 55 h 117"/>
                <a:gd name="T62" fmla="*/ 84 w 89"/>
                <a:gd name="T63" fmla="*/ 64 h 117"/>
                <a:gd name="T64" fmla="*/ 86 w 89"/>
                <a:gd name="T65" fmla="*/ 85 h 117"/>
                <a:gd name="T66" fmla="*/ 89 w 89"/>
                <a:gd name="T67" fmla="*/ 107 h 117"/>
                <a:gd name="T68" fmla="*/ 86 w 89"/>
                <a:gd name="T69" fmla="*/ 114 h 117"/>
                <a:gd name="T70" fmla="*/ 78 w 89"/>
                <a:gd name="T7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9" h="117">
                  <a:moveTo>
                    <a:pt x="78" y="117"/>
                  </a:moveTo>
                  <a:cubicBezTo>
                    <a:pt x="73" y="117"/>
                    <a:pt x="69" y="114"/>
                    <a:pt x="68" y="107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5" y="78"/>
                    <a:pt x="64" y="70"/>
                    <a:pt x="64" y="63"/>
                  </a:cubicBezTo>
                  <a:cubicBezTo>
                    <a:pt x="64" y="62"/>
                    <a:pt x="65" y="58"/>
                    <a:pt x="65" y="54"/>
                  </a:cubicBezTo>
                  <a:cubicBezTo>
                    <a:pt x="65" y="49"/>
                    <a:pt x="65" y="46"/>
                    <a:pt x="65" y="44"/>
                  </a:cubicBezTo>
                  <a:cubicBezTo>
                    <a:pt x="65" y="30"/>
                    <a:pt x="62" y="23"/>
                    <a:pt x="57" y="23"/>
                  </a:cubicBezTo>
                  <a:cubicBezTo>
                    <a:pt x="50" y="23"/>
                    <a:pt x="43" y="27"/>
                    <a:pt x="36" y="36"/>
                  </a:cubicBezTo>
                  <a:cubicBezTo>
                    <a:pt x="30" y="44"/>
                    <a:pt x="25" y="54"/>
                    <a:pt x="21" y="67"/>
                  </a:cubicBezTo>
                  <a:cubicBezTo>
                    <a:pt x="21" y="69"/>
                    <a:pt x="21" y="73"/>
                    <a:pt x="20" y="76"/>
                  </a:cubicBezTo>
                  <a:cubicBezTo>
                    <a:pt x="20" y="80"/>
                    <a:pt x="20" y="83"/>
                    <a:pt x="20" y="86"/>
                  </a:cubicBezTo>
                  <a:cubicBezTo>
                    <a:pt x="20" y="88"/>
                    <a:pt x="20" y="91"/>
                    <a:pt x="20" y="95"/>
                  </a:cubicBezTo>
                  <a:cubicBezTo>
                    <a:pt x="21" y="99"/>
                    <a:pt x="21" y="102"/>
                    <a:pt x="21" y="104"/>
                  </a:cubicBezTo>
                  <a:cubicBezTo>
                    <a:pt x="21" y="107"/>
                    <a:pt x="20" y="110"/>
                    <a:pt x="18" y="112"/>
                  </a:cubicBezTo>
                  <a:cubicBezTo>
                    <a:pt x="16" y="113"/>
                    <a:pt x="14" y="114"/>
                    <a:pt x="11" y="114"/>
                  </a:cubicBezTo>
                  <a:cubicBezTo>
                    <a:pt x="8" y="114"/>
                    <a:pt x="6" y="113"/>
                    <a:pt x="4" y="112"/>
                  </a:cubicBezTo>
                  <a:cubicBezTo>
                    <a:pt x="2" y="110"/>
                    <a:pt x="1" y="107"/>
                    <a:pt x="1" y="104"/>
                  </a:cubicBezTo>
                  <a:cubicBezTo>
                    <a:pt x="1" y="102"/>
                    <a:pt x="1" y="99"/>
                    <a:pt x="1" y="95"/>
                  </a:cubicBezTo>
                  <a:cubicBezTo>
                    <a:pt x="0" y="91"/>
                    <a:pt x="0" y="88"/>
                    <a:pt x="0" y="86"/>
                  </a:cubicBezTo>
                  <a:cubicBezTo>
                    <a:pt x="0" y="79"/>
                    <a:pt x="0" y="70"/>
                    <a:pt x="1" y="58"/>
                  </a:cubicBezTo>
                  <a:cubicBezTo>
                    <a:pt x="2" y="45"/>
                    <a:pt x="3" y="36"/>
                    <a:pt x="3" y="29"/>
                  </a:cubicBezTo>
                  <a:cubicBezTo>
                    <a:pt x="3" y="27"/>
                    <a:pt x="3" y="24"/>
                    <a:pt x="2" y="19"/>
                  </a:cubicBezTo>
                  <a:cubicBezTo>
                    <a:pt x="2" y="15"/>
                    <a:pt x="2" y="12"/>
                    <a:pt x="2" y="10"/>
                  </a:cubicBezTo>
                  <a:cubicBezTo>
                    <a:pt x="2" y="7"/>
                    <a:pt x="3" y="5"/>
                    <a:pt x="5" y="3"/>
                  </a:cubicBezTo>
                  <a:cubicBezTo>
                    <a:pt x="7" y="1"/>
                    <a:pt x="9" y="0"/>
                    <a:pt x="12" y="0"/>
                  </a:cubicBezTo>
                  <a:cubicBezTo>
                    <a:pt x="18" y="0"/>
                    <a:pt x="22" y="4"/>
                    <a:pt x="22" y="13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34" y="10"/>
                    <a:pt x="45" y="2"/>
                    <a:pt x="57" y="2"/>
                  </a:cubicBezTo>
                  <a:cubicBezTo>
                    <a:pt x="68" y="2"/>
                    <a:pt x="76" y="7"/>
                    <a:pt x="80" y="16"/>
                  </a:cubicBezTo>
                  <a:cubicBezTo>
                    <a:pt x="83" y="23"/>
                    <a:pt x="84" y="32"/>
                    <a:pt x="85" y="44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69"/>
                    <a:pt x="85" y="77"/>
                    <a:pt x="86" y="85"/>
                  </a:cubicBezTo>
                  <a:cubicBezTo>
                    <a:pt x="88" y="94"/>
                    <a:pt x="89" y="101"/>
                    <a:pt x="89" y="107"/>
                  </a:cubicBezTo>
                  <a:cubicBezTo>
                    <a:pt x="89" y="110"/>
                    <a:pt x="88" y="112"/>
                    <a:pt x="86" y="114"/>
                  </a:cubicBezTo>
                  <a:cubicBezTo>
                    <a:pt x="84" y="116"/>
                    <a:pt x="81" y="117"/>
                    <a:pt x="78" y="1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08"/>
            <p:cNvSpPr>
              <a:spLocks/>
            </p:cNvSpPr>
            <p:nvPr/>
          </p:nvSpPr>
          <p:spPr bwMode="auto">
            <a:xfrm>
              <a:off x="2950" y="2780"/>
              <a:ext cx="76" cy="132"/>
            </a:xfrm>
            <a:custGeom>
              <a:avLst/>
              <a:gdLst>
                <a:gd name="T0" fmla="*/ 75 w 84"/>
                <a:gd name="T1" fmla="*/ 55 h 147"/>
                <a:gd name="T2" fmla="*/ 70 w 84"/>
                <a:gd name="T3" fmla="*/ 55 h 147"/>
                <a:gd name="T4" fmla="*/ 65 w 84"/>
                <a:gd name="T5" fmla="*/ 55 h 147"/>
                <a:gd name="T6" fmla="*/ 51 w 84"/>
                <a:gd name="T7" fmla="*/ 56 h 147"/>
                <a:gd name="T8" fmla="*/ 53 w 84"/>
                <a:gd name="T9" fmla="*/ 116 h 147"/>
                <a:gd name="T10" fmla="*/ 53 w 84"/>
                <a:gd name="T11" fmla="*/ 120 h 147"/>
                <a:gd name="T12" fmla="*/ 53 w 84"/>
                <a:gd name="T13" fmla="*/ 125 h 147"/>
                <a:gd name="T14" fmla="*/ 42 w 84"/>
                <a:gd name="T15" fmla="*/ 147 h 147"/>
                <a:gd name="T16" fmla="*/ 35 w 84"/>
                <a:gd name="T17" fmla="*/ 144 h 147"/>
                <a:gd name="T18" fmla="*/ 32 w 84"/>
                <a:gd name="T19" fmla="*/ 138 h 147"/>
                <a:gd name="T20" fmla="*/ 33 w 84"/>
                <a:gd name="T21" fmla="*/ 126 h 147"/>
                <a:gd name="T22" fmla="*/ 33 w 84"/>
                <a:gd name="T23" fmla="*/ 115 h 147"/>
                <a:gd name="T24" fmla="*/ 31 w 84"/>
                <a:gd name="T25" fmla="*/ 56 h 147"/>
                <a:gd name="T26" fmla="*/ 9 w 84"/>
                <a:gd name="T27" fmla="*/ 55 h 147"/>
                <a:gd name="T28" fmla="*/ 0 w 84"/>
                <a:gd name="T29" fmla="*/ 45 h 147"/>
                <a:gd name="T30" fmla="*/ 3 w 84"/>
                <a:gd name="T31" fmla="*/ 37 h 147"/>
                <a:gd name="T32" fmla="*/ 10 w 84"/>
                <a:gd name="T33" fmla="*/ 35 h 147"/>
                <a:gd name="T34" fmla="*/ 31 w 84"/>
                <a:gd name="T35" fmla="*/ 36 h 147"/>
                <a:gd name="T36" fmla="*/ 30 w 84"/>
                <a:gd name="T37" fmla="*/ 23 h 147"/>
                <a:gd name="T38" fmla="*/ 30 w 84"/>
                <a:gd name="T39" fmla="*/ 10 h 147"/>
                <a:gd name="T40" fmla="*/ 33 w 84"/>
                <a:gd name="T41" fmla="*/ 3 h 147"/>
                <a:gd name="T42" fmla="*/ 40 w 84"/>
                <a:gd name="T43" fmla="*/ 0 h 147"/>
                <a:gd name="T44" fmla="*/ 50 w 84"/>
                <a:gd name="T45" fmla="*/ 15 h 147"/>
                <a:gd name="T46" fmla="*/ 51 w 84"/>
                <a:gd name="T47" fmla="*/ 24 h 147"/>
                <a:gd name="T48" fmla="*/ 51 w 84"/>
                <a:gd name="T49" fmla="*/ 30 h 147"/>
                <a:gd name="T50" fmla="*/ 50 w 84"/>
                <a:gd name="T51" fmla="*/ 36 h 147"/>
                <a:gd name="T52" fmla="*/ 65 w 84"/>
                <a:gd name="T53" fmla="*/ 35 h 147"/>
                <a:gd name="T54" fmla="*/ 78 w 84"/>
                <a:gd name="T55" fmla="*/ 36 h 147"/>
                <a:gd name="T56" fmla="*/ 84 w 84"/>
                <a:gd name="T57" fmla="*/ 45 h 147"/>
                <a:gd name="T58" fmla="*/ 82 w 84"/>
                <a:gd name="T59" fmla="*/ 52 h 147"/>
                <a:gd name="T60" fmla="*/ 75 w 84"/>
                <a:gd name="T61" fmla="*/ 5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47">
                  <a:moveTo>
                    <a:pt x="75" y="55"/>
                  </a:moveTo>
                  <a:cubicBezTo>
                    <a:pt x="73" y="55"/>
                    <a:pt x="72" y="55"/>
                    <a:pt x="70" y="55"/>
                  </a:cubicBezTo>
                  <a:cubicBezTo>
                    <a:pt x="68" y="55"/>
                    <a:pt x="66" y="55"/>
                    <a:pt x="65" y="55"/>
                  </a:cubicBezTo>
                  <a:cubicBezTo>
                    <a:pt x="63" y="55"/>
                    <a:pt x="59" y="55"/>
                    <a:pt x="51" y="5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53" y="140"/>
                    <a:pt x="50" y="147"/>
                    <a:pt x="42" y="147"/>
                  </a:cubicBezTo>
                  <a:cubicBezTo>
                    <a:pt x="40" y="147"/>
                    <a:pt x="37" y="146"/>
                    <a:pt x="35" y="144"/>
                  </a:cubicBezTo>
                  <a:cubicBezTo>
                    <a:pt x="33" y="143"/>
                    <a:pt x="32" y="140"/>
                    <a:pt x="32" y="138"/>
                  </a:cubicBezTo>
                  <a:cubicBezTo>
                    <a:pt x="32" y="135"/>
                    <a:pt x="33" y="131"/>
                    <a:pt x="33" y="126"/>
                  </a:cubicBezTo>
                  <a:cubicBezTo>
                    <a:pt x="33" y="121"/>
                    <a:pt x="33" y="118"/>
                    <a:pt x="33" y="115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26" y="56"/>
                    <a:pt x="19" y="56"/>
                    <a:pt x="9" y="55"/>
                  </a:cubicBezTo>
                  <a:cubicBezTo>
                    <a:pt x="3" y="54"/>
                    <a:pt x="0" y="51"/>
                    <a:pt x="0" y="45"/>
                  </a:cubicBezTo>
                  <a:cubicBezTo>
                    <a:pt x="0" y="42"/>
                    <a:pt x="1" y="39"/>
                    <a:pt x="3" y="37"/>
                  </a:cubicBezTo>
                  <a:cubicBezTo>
                    <a:pt x="4" y="36"/>
                    <a:pt x="7" y="35"/>
                    <a:pt x="10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3"/>
                    <a:pt x="31" y="28"/>
                    <a:pt x="30" y="23"/>
                  </a:cubicBezTo>
                  <a:cubicBezTo>
                    <a:pt x="30" y="17"/>
                    <a:pt x="30" y="13"/>
                    <a:pt x="30" y="10"/>
                  </a:cubicBezTo>
                  <a:cubicBezTo>
                    <a:pt x="30" y="7"/>
                    <a:pt x="31" y="5"/>
                    <a:pt x="33" y="3"/>
                  </a:cubicBezTo>
                  <a:cubicBezTo>
                    <a:pt x="35" y="1"/>
                    <a:pt x="37" y="0"/>
                    <a:pt x="40" y="0"/>
                  </a:cubicBezTo>
                  <a:cubicBezTo>
                    <a:pt x="46" y="0"/>
                    <a:pt x="49" y="5"/>
                    <a:pt x="50" y="15"/>
                  </a:cubicBezTo>
                  <a:cubicBezTo>
                    <a:pt x="51" y="18"/>
                    <a:pt x="51" y="21"/>
                    <a:pt x="51" y="24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9" y="35"/>
                    <a:pt x="63" y="35"/>
                    <a:pt x="65" y="35"/>
                  </a:cubicBezTo>
                  <a:cubicBezTo>
                    <a:pt x="72" y="35"/>
                    <a:pt x="76" y="35"/>
                    <a:pt x="78" y="36"/>
                  </a:cubicBezTo>
                  <a:cubicBezTo>
                    <a:pt x="82" y="37"/>
                    <a:pt x="84" y="40"/>
                    <a:pt x="84" y="45"/>
                  </a:cubicBezTo>
                  <a:cubicBezTo>
                    <a:pt x="84" y="48"/>
                    <a:pt x="84" y="50"/>
                    <a:pt x="82" y="52"/>
                  </a:cubicBezTo>
                  <a:cubicBezTo>
                    <a:pt x="80" y="54"/>
                    <a:pt x="77" y="55"/>
                    <a:pt x="75" y="5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2309"/>
            <p:cNvSpPr>
              <a:spLocks/>
            </p:cNvSpPr>
            <p:nvPr/>
          </p:nvSpPr>
          <p:spPr bwMode="auto">
            <a:xfrm>
              <a:off x="2709" y="2096"/>
              <a:ext cx="139" cy="78"/>
            </a:xfrm>
            <a:custGeom>
              <a:avLst/>
              <a:gdLst>
                <a:gd name="T0" fmla="*/ 1 w 154"/>
                <a:gd name="T1" fmla="*/ 40 h 87"/>
                <a:gd name="T2" fmla="*/ 3 w 154"/>
                <a:gd name="T3" fmla="*/ 47 h 87"/>
                <a:gd name="T4" fmla="*/ 10 w 154"/>
                <a:gd name="T5" fmla="*/ 45 h 87"/>
                <a:gd name="T6" fmla="*/ 70 w 154"/>
                <a:gd name="T7" fmla="*/ 16 h 87"/>
                <a:gd name="T8" fmla="*/ 144 w 154"/>
                <a:gd name="T9" fmla="*/ 82 h 87"/>
                <a:gd name="T10" fmla="*/ 150 w 154"/>
                <a:gd name="T11" fmla="*/ 87 h 87"/>
                <a:gd name="T12" fmla="*/ 154 w 154"/>
                <a:gd name="T13" fmla="*/ 81 h 87"/>
                <a:gd name="T14" fmla="*/ 71 w 154"/>
                <a:gd name="T15" fmla="*/ 6 h 87"/>
                <a:gd name="T16" fmla="*/ 1 w 154"/>
                <a:gd name="T17" fmla="*/ 4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87">
                  <a:moveTo>
                    <a:pt x="1" y="40"/>
                  </a:moveTo>
                  <a:cubicBezTo>
                    <a:pt x="0" y="43"/>
                    <a:pt x="1" y="46"/>
                    <a:pt x="3" y="47"/>
                  </a:cubicBezTo>
                  <a:cubicBezTo>
                    <a:pt x="6" y="48"/>
                    <a:pt x="9" y="47"/>
                    <a:pt x="10" y="45"/>
                  </a:cubicBezTo>
                  <a:cubicBezTo>
                    <a:pt x="26" y="14"/>
                    <a:pt x="54" y="13"/>
                    <a:pt x="70" y="16"/>
                  </a:cubicBezTo>
                  <a:cubicBezTo>
                    <a:pt x="106" y="22"/>
                    <a:pt x="139" y="52"/>
                    <a:pt x="144" y="82"/>
                  </a:cubicBezTo>
                  <a:cubicBezTo>
                    <a:pt x="144" y="85"/>
                    <a:pt x="147" y="87"/>
                    <a:pt x="150" y="87"/>
                  </a:cubicBezTo>
                  <a:cubicBezTo>
                    <a:pt x="152" y="86"/>
                    <a:pt x="154" y="84"/>
                    <a:pt x="154" y="81"/>
                  </a:cubicBezTo>
                  <a:cubicBezTo>
                    <a:pt x="149" y="46"/>
                    <a:pt x="112" y="12"/>
                    <a:pt x="71" y="6"/>
                  </a:cubicBezTo>
                  <a:cubicBezTo>
                    <a:pt x="40" y="0"/>
                    <a:pt x="15" y="13"/>
                    <a:pt x="1" y="4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10"/>
            <p:cNvSpPr>
              <a:spLocks/>
            </p:cNvSpPr>
            <p:nvPr/>
          </p:nvSpPr>
          <p:spPr bwMode="auto">
            <a:xfrm>
              <a:off x="2719" y="2196"/>
              <a:ext cx="59" cy="40"/>
            </a:xfrm>
            <a:custGeom>
              <a:avLst/>
              <a:gdLst>
                <a:gd name="T0" fmla="*/ 24 w 65"/>
                <a:gd name="T1" fmla="*/ 0 h 44"/>
                <a:gd name="T2" fmla="*/ 33 w 65"/>
                <a:gd name="T3" fmla="*/ 42 h 44"/>
                <a:gd name="T4" fmla="*/ 40 w 65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5" h="44">
                  <a:moveTo>
                    <a:pt x="24" y="0"/>
                  </a:moveTo>
                  <a:cubicBezTo>
                    <a:pt x="0" y="12"/>
                    <a:pt x="6" y="44"/>
                    <a:pt x="33" y="42"/>
                  </a:cubicBezTo>
                  <a:cubicBezTo>
                    <a:pt x="59" y="41"/>
                    <a:pt x="65" y="9"/>
                    <a:pt x="40" y="0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07606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框 5"/>
          <p:cNvSpPr txBox="1"/>
          <p:nvPr/>
        </p:nvSpPr>
        <p:spPr>
          <a:xfrm>
            <a:off x="3926631" y="105955"/>
            <a:ext cx="13821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400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目 录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3083451" y="769160"/>
            <a:ext cx="231826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80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CONTENTS</a:t>
            </a:r>
            <a:endParaRPr lang="zh-CN" altLang="en-US" sz="2800">
              <a:solidFill>
                <a:schemeClr val="accent1"/>
              </a:solidFill>
              <a:latin typeface="华康海报体W12(P)" panose="040B0C00000000000000" pitchFamily="82" charset="-122"/>
              <a:ea typeface="华康海报体W12(P)" panose="040B0C00000000000000" pitchFamily="82" charset="-122"/>
            </a:endParaRPr>
          </a:p>
        </p:txBody>
      </p:sp>
      <p:sp>
        <p:nvSpPr>
          <p:cNvPr id="32" name="文本框 6"/>
          <p:cNvSpPr txBox="1">
            <a:spLocks noChangeArrowheads="1"/>
          </p:cNvSpPr>
          <p:nvPr/>
        </p:nvSpPr>
        <p:spPr bwMode="auto">
          <a:xfrm>
            <a:off x="2194227" y="1909359"/>
            <a:ext cx="133882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8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现阶段的我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1797052" y="1978227"/>
            <a:ext cx="346841" cy="346841"/>
            <a:chOff x="2188156" y="1991243"/>
            <a:chExt cx="346841" cy="346841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2315858" y="2059690"/>
              <a:ext cx="45719" cy="47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188156" y="1991243"/>
              <a:ext cx="346841" cy="346841"/>
              <a:chOff x="1282317" y="2454183"/>
              <a:chExt cx="346841" cy="346841"/>
            </a:xfrm>
          </p:grpSpPr>
          <p:grpSp>
            <p:nvGrpSpPr>
              <p:cNvPr id="18" name="组合 17"/>
              <p:cNvGrpSpPr/>
              <p:nvPr/>
            </p:nvGrpSpPr>
            <p:grpSpPr>
              <a:xfrm>
                <a:off x="1282317" y="2454183"/>
                <a:ext cx="346841" cy="346841"/>
                <a:chOff x="1271753" y="2453562"/>
                <a:chExt cx="346841" cy="346841"/>
              </a:xfrm>
            </p:grpSpPr>
            <p:sp>
              <p:nvSpPr>
                <p:cNvPr id="10" name="椭圆 9"/>
                <p:cNvSpPr/>
                <p:nvPr/>
              </p:nvSpPr>
              <p:spPr>
                <a:xfrm>
                  <a:off x="1271753" y="2453562"/>
                  <a:ext cx="346841" cy="346841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solidFill>
                    <a:schemeClr val="accent1">
                      <a:lumMod val="9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" name="弧形 16"/>
                <p:cNvSpPr/>
                <p:nvPr/>
              </p:nvSpPr>
              <p:spPr>
                <a:xfrm>
                  <a:off x="1410545" y="2548971"/>
                  <a:ext cx="156021" cy="156021"/>
                </a:xfrm>
                <a:prstGeom prst="arc">
                  <a:avLst>
                    <a:gd name="adj1" fmla="val 16200000"/>
                    <a:gd name="adj2" fmla="val 20666359"/>
                  </a:avLst>
                </a:prstGeom>
                <a:ln w="285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8" name="Oval 5"/>
              <p:cNvSpPr>
                <a:spLocks noChangeArrowheads="1"/>
              </p:cNvSpPr>
              <p:nvPr/>
            </p:nvSpPr>
            <p:spPr bwMode="auto">
              <a:xfrm flipH="1">
                <a:off x="1422312" y="2518338"/>
                <a:ext cx="45719" cy="4735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34" name="组合 33"/>
          <p:cNvGrpSpPr/>
          <p:nvPr/>
        </p:nvGrpSpPr>
        <p:grpSpPr>
          <a:xfrm>
            <a:off x="1757917" y="3241322"/>
            <a:ext cx="346841" cy="346841"/>
            <a:chOff x="1282317" y="2454183"/>
            <a:chExt cx="346841" cy="346841"/>
          </a:xfrm>
        </p:grpSpPr>
        <p:grpSp>
          <p:nvGrpSpPr>
            <p:cNvPr id="35" name="组合 3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37" name="椭圆 3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C2EEF9"/>
              </a:solidFill>
              <a:ln>
                <a:solidFill>
                  <a:srgbClr val="7BCCEE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8" name="弧形 3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5357600" y="3241322"/>
            <a:ext cx="346841" cy="346841"/>
            <a:chOff x="1282317" y="2454183"/>
            <a:chExt cx="346841" cy="346841"/>
          </a:xfrm>
        </p:grpSpPr>
        <p:grpSp>
          <p:nvGrpSpPr>
            <p:cNvPr id="40" name="组合 39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42" name="椭圆 41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60BFB4"/>
              </a:solidFill>
              <a:ln>
                <a:solidFill>
                  <a:srgbClr val="48B2A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3" name="弧形 42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1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5357600" y="1978227"/>
            <a:ext cx="346841" cy="346841"/>
            <a:chOff x="1282317" y="2454183"/>
            <a:chExt cx="346841" cy="346841"/>
          </a:xfrm>
        </p:grpSpPr>
        <p:grpSp>
          <p:nvGrpSpPr>
            <p:cNvPr id="45" name="组合 44"/>
            <p:cNvGrpSpPr/>
            <p:nvPr/>
          </p:nvGrpSpPr>
          <p:grpSpPr>
            <a:xfrm>
              <a:off x="1282317" y="2454183"/>
              <a:ext cx="346841" cy="346841"/>
              <a:chOff x="1271753" y="2453562"/>
              <a:chExt cx="346841" cy="346841"/>
            </a:xfrm>
          </p:grpSpPr>
          <p:sp>
            <p:nvSpPr>
              <p:cNvPr id="47" name="椭圆 46"/>
              <p:cNvSpPr/>
              <p:nvPr/>
            </p:nvSpPr>
            <p:spPr>
              <a:xfrm>
                <a:off x="1271753" y="2453562"/>
                <a:ext cx="346841" cy="346841"/>
              </a:xfrm>
              <a:prstGeom prst="ellipse">
                <a:avLst/>
              </a:prstGeom>
              <a:solidFill>
                <a:srgbClr val="FFF7BD"/>
              </a:solidFill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弧形 47"/>
              <p:cNvSpPr/>
              <p:nvPr/>
            </p:nvSpPr>
            <p:spPr>
              <a:xfrm>
                <a:off x="1410545" y="2548971"/>
                <a:ext cx="156021" cy="156021"/>
              </a:xfrm>
              <a:prstGeom prst="arc">
                <a:avLst>
                  <a:gd name="adj1" fmla="val 16200000"/>
                  <a:gd name="adj2" fmla="val 20666359"/>
                </a:avLst>
              </a:prstGeom>
              <a:ln w="28575" cap="rnd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6" name="Oval 5"/>
            <p:cNvSpPr>
              <a:spLocks noChangeArrowheads="1"/>
            </p:cNvSpPr>
            <p:nvPr/>
          </p:nvSpPr>
          <p:spPr bwMode="auto">
            <a:xfrm flipH="1">
              <a:off x="1422312" y="2518338"/>
              <a:ext cx="45719" cy="4735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4438996" y="1292380"/>
            <a:ext cx="266007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>
          <a:xfrm>
            <a:off x="2194227" y="2163599"/>
            <a:ext cx="2090636" cy="308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05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请考官大人检阅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</a:endParaRPr>
          </a:p>
        </p:txBody>
      </p:sp>
      <p:sp>
        <p:nvSpPr>
          <p:cNvPr id="53" name="文本框 6"/>
          <p:cNvSpPr txBox="1">
            <a:spLocks noChangeArrowheads="1"/>
          </p:cNvSpPr>
          <p:nvPr/>
        </p:nvSpPr>
        <p:spPr bwMode="auto">
          <a:xfrm>
            <a:off x="2155092" y="3172454"/>
            <a:ext cx="318548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8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一起来分享</a:t>
            </a:r>
            <a:r>
              <a:rPr lang="en-US" altLang="zh-CN" sz="18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《</a:t>
            </a:r>
            <a:r>
              <a:rPr lang="zh-CN" altLang="en-US" sz="18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童年趣事</a:t>
            </a:r>
            <a:r>
              <a:rPr lang="en-US" altLang="zh-CN" sz="18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》</a:t>
            </a:r>
            <a:r>
              <a:rPr lang="zh-CN" altLang="en-US" sz="18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吧！</a:t>
            </a:r>
          </a:p>
        </p:txBody>
      </p:sp>
      <p:sp>
        <p:nvSpPr>
          <p:cNvPr id="55" name="文本框 6"/>
          <p:cNvSpPr txBox="1">
            <a:spLocks noChangeArrowheads="1"/>
          </p:cNvSpPr>
          <p:nvPr/>
        </p:nvSpPr>
        <p:spPr bwMode="auto">
          <a:xfrm>
            <a:off x="5770995" y="1957270"/>
            <a:ext cx="166096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8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我们一起学习</a:t>
            </a:r>
            <a:endParaRPr lang="en-US" altLang="zh-CN" sz="1800" dirty="0">
              <a:solidFill>
                <a:schemeClr val="accent4"/>
              </a:solidFill>
              <a:latin typeface="华康海报体W12(P)" panose="040B0C00000000000000" pitchFamily="82" charset="-122"/>
              <a:ea typeface="华康海报体W12(P)" panose="040B0C00000000000000" pitchFamily="82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5799717" y="2278691"/>
            <a:ext cx="2090636" cy="308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105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互相认识，我们是小伙伴了</a:t>
            </a: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</a:endParaRPr>
          </a:p>
        </p:txBody>
      </p:sp>
      <p:sp>
        <p:nvSpPr>
          <p:cNvPr id="57" name="文本框 6"/>
          <p:cNvSpPr txBox="1">
            <a:spLocks noChangeArrowheads="1"/>
          </p:cNvSpPr>
          <p:nvPr/>
        </p:nvSpPr>
        <p:spPr bwMode="auto">
          <a:xfrm>
            <a:off x="5770995" y="3172454"/>
            <a:ext cx="1800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8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课后总结与练习</a:t>
            </a:r>
          </a:p>
        </p:txBody>
      </p:sp>
      <p:sp>
        <p:nvSpPr>
          <p:cNvPr id="58" name="矩形 57"/>
          <p:cNvSpPr/>
          <p:nvPr/>
        </p:nvSpPr>
        <p:spPr>
          <a:xfrm>
            <a:off x="5770995" y="3426694"/>
            <a:ext cx="2090636" cy="9910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>
              <a:lnSpc>
                <a:spcPct val="150000"/>
              </a:lnSpc>
              <a:defRPr/>
            </a:pPr>
            <a:r>
              <a:rPr kumimoji="0" lang="zh-CN" altLang="en-US" sz="105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</a:rPr>
              <a:t>和作者比一比，</a:t>
            </a:r>
            <a:r>
              <a:rPr lang="zh-CN" altLang="en-US" sz="105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看看谁的童年趣事更有趣</a:t>
            </a:r>
          </a:p>
          <a:p>
            <a:pPr marL="0" marR="0" lvl="0" indent="0" defTabSz="91440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0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</a:endParaRPr>
          </a:p>
        </p:txBody>
      </p:sp>
      <p:grpSp>
        <p:nvGrpSpPr>
          <p:cNvPr id="1742" name="Group 1707"/>
          <p:cNvGrpSpPr>
            <a:grpSpLocks noChangeAspect="1"/>
          </p:cNvGrpSpPr>
          <p:nvPr/>
        </p:nvGrpSpPr>
        <p:grpSpPr bwMode="auto">
          <a:xfrm>
            <a:off x="201613" y="3684589"/>
            <a:ext cx="1905000" cy="1538288"/>
            <a:chOff x="127" y="2321"/>
            <a:chExt cx="1200" cy="969"/>
          </a:xfrm>
        </p:grpSpPr>
        <p:grpSp>
          <p:nvGrpSpPr>
            <p:cNvPr id="1744" name="Group 1908"/>
            <p:cNvGrpSpPr>
              <a:grpSpLocks/>
            </p:cNvGrpSpPr>
            <p:nvPr/>
          </p:nvGrpSpPr>
          <p:grpSpPr bwMode="auto">
            <a:xfrm>
              <a:off x="562" y="2666"/>
              <a:ext cx="765" cy="441"/>
              <a:chOff x="562" y="2666"/>
              <a:chExt cx="765" cy="441"/>
            </a:xfrm>
          </p:grpSpPr>
          <p:sp>
            <p:nvSpPr>
              <p:cNvPr id="2263" name="Freeform 1708"/>
              <p:cNvSpPr>
                <a:spLocks/>
              </p:cNvSpPr>
              <p:nvPr/>
            </p:nvSpPr>
            <p:spPr bwMode="auto">
              <a:xfrm>
                <a:off x="562" y="2821"/>
                <a:ext cx="200" cy="286"/>
              </a:xfrm>
              <a:custGeom>
                <a:avLst/>
                <a:gdLst>
                  <a:gd name="T0" fmla="*/ 2 w 84"/>
                  <a:gd name="T1" fmla="*/ 28 h 120"/>
                  <a:gd name="T2" fmla="*/ 1 w 84"/>
                  <a:gd name="T3" fmla="*/ 15 h 120"/>
                  <a:gd name="T4" fmla="*/ 1 w 84"/>
                  <a:gd name="T5" fmla="*/ 6 h 120"/>
                  <a:gd name="T6" fmla="*/ 25 w 84"/>
                  <a:gd name="T7" fmla="*/ 1 h 120"/>
                  <a:gd name="T8" fmla="*/ 54 w 84"/>
                  <a:gd name="T9" fmla="*/ 2 h 120"/>
                  <a:gd name="T10" fmla="*/ 77 w 84"/>
                  <a:gd name="T11" fmla="*/ 2 h 120"/>
                  <a:gd name="T12" fmla="*/ 83 w 84"/>
                  <a:gd name="T13" fmla="*/ 6 h 120"/>
                  <a:gd name="T14" fmla="*/ 83 w 84"/>
                  <a:gd name="T15" fmla="*/ 18 h 120"/>
                  <a:gd name="T16" fmla="*/ 80 w 84"/>
                  <a:gd name="T17" fmla="*/ 56 h 120"/>
                  <a:gd name="T18" fmla="*/ 76 w 84"/>
                  <a:gd name="T19" fmla="*/ 91 h 120"/>
                  <a:gd name="T20" fmla="*/ 73 w 84"/>
                  <a:gd name="T21" fmla="*/ 113 h 120"/>
                  <a:gd name="T22" fmla="*/ 46 w 84"/>
                  <a:gd name="T23" fmla="*/ 115 h 120"/>
                  <a:gd name="T24" fmla="*/ 18 w 84"/>
                  <a:gd name="T25" fmla="*/ 120 h 120"/>
                  <a:gd name="T26" fmla="*/ 22 w 84"/>
                  <a:gd name="T27" fmla="*/ 102 h 120"/>
                  <a:gd name="T28" fmla="*/ 9 w 84"/>
                  <a:gd name="T29" fmla="*/ 94 h 120"/>
                  <a:gd name="T30" fmla="*/ 8 w 84"/>
                  <a:gd name="T31" fmla="*/ 84 h 120"/>
                  <a:gd name="T32" fmla="*/ 16 w 84"/>
                  <a:gd name="T33" fmla="*/ 74 h 120"/>
                  <a:gd name="T34" fmla="*/ 27 w 84"/>
                  <a:gd name="T35" fmla="*/ 51 h 120"/>
                  <a:gd name="T36" fmla="*/ 9 w 84"/>
                  <a:gd name="T37" fmla="*/ 24 h 120"/>
                  <a:gd name="T38" fmla="*/ 4 w 84"/>
                  <a:gd name="T39" fmla="*/ 2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20">
                    <a:moveTo>
                      <a:pt x="2" y="28"/>
                    </a:moveTo>
                    <a:cubicBezTo>
                      <a:pt x="1" y="25"/>
                      <a:pt x="1" y="19"/>
                      <a:pt x="1" y="15"/>
                    </a:cubicBezTo>
                    <a:cubicBezTo>
                      <a:pt x="1" y="12"/>
                      <a:pt x="0" y="8"/>
                      <a:pt x="1" y="6"/>
                    </a:cubicBezTo>
                    <a:cubicBezTo>
                      <a:pt x="4" y="0"/>
                      <a:pt x="18" y="1"/>
                      <a:pt x="25" y="1"/>
                    </a:cubicBezTo>
                    <a:cubicBezTo>
                      <a:pt x="35" y="1"/>
                      <a:pt x="44" y="1"/>
                      <a:pt x="54" y="2"/>
                    </a:cubicBezTo>
                    <a:cubicBezTo>
                      <a:pt x="61" y="2"/>
                      <a:pt x="69" y="1"/>
                      <a:pt x="77" y="2"/>
                    </a:cubicBezTo>
                    <a:cubicBezTo>
                      <a:pt x="81" y="2"/>
                      <a:pt x="83" y="2"/>
                      <a:pt x="83" y="6"/>
                    </a:cubicBezTo>
                    <a:cubicBezTo>
                      <a:pt x="84" y="10"/>
                      <a:pt x="83" y="14"/>
                      <a:pt x="83" y="18"/>
                    </a:cubicBezTo>
                    <a:cubicBezTo>
                      <a:pt x="83" y="31"/>
                      <a:pt x="81" y="43"/>
                      <a:pt x="80" y="56"/>
                    </a:cubicBezTo>
                    <a:cubicBezTo>
                      <a:pt x="79" y="68"/>
                      <a:pt x="78" y="79"/>
                      <a:pt x="76" y="91"/>
                    </a:cubicBezTo>
                    <a:cubicBezTo>
                      <a:pt x="75" y="98"/>
                      <a:pt x="74" y="105"/>
                      <a:pt x="73" y="113"/>
                    </a:cubicBezTo>
                    <a:cubicBezTo>
                      <a:pt x="64" y="114"/>
                      <a:pt x="55" y="115"/>
                      <a:pt x="46" y="115"/>
                    </a:cubicBezTo>
                    <a:cubicBezTo>
                      <a:pt x="36" y="115"/>
                      <a:pt x="27" y="119"/>
                      <a:pt x="18" y="120"/>
                    </a:cubicBezTo>
                    <a:cubicBezTo>
                      <a:pt x="18" y="114"/>
                      <a:pt x="22" y="108"/>
                      <a:pt x="22" y="102"/>
                    </a:cubicBezTo>
                    <a:cubicBezTo>
                      <a:pt x="22" y="95"/>
                      <a:pt x="15" y="91"/>
                      <a:pt x="9" y="94"/>
                    </a:cubicBezTo>
                    <a:cubicBezTo>
                      <a:pt x="10" y="90"/>
                      <a:pt x="8" y="87"/>
                      <a:pt x="8" y="84"/>
                    </a:cubicBezTo>
                    <a:cubicBezTo>
                      <a:pt x="9" y="81"/>
                      <a:pt x="14" y="77"/>
                      <a:pt x="16" y="74"/>
                    </a:cubicBezTo>
                    <a:cubicBezTo>
                      <a:pt x="20" y="67"/>
                      <a:pt x="25" y="59"/>
                      <a:pt x="27" y="51"/>
                    </a:cubicBezTo>
                    <a:cubicBezTo>
                      <a:pt x="30" y="40"/>
                      <a:pt x="25" y="16"/>
                      <a:pt x="9" y="24"/>
                    </a:cubicBezTo>
                    <a:cubicBezTo>
                      <a:pt x="7" y="25"/>
                      <a:pt x="6" y="27"/>
                      <a:pt x="4" y="28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4" name="Freeform 1709"/>
              <p:cNvSpPr>
                <a:spLocks/>
              </p:cNvSpPr>
              <p:nvPr/>
            </p:nvSpPr>
            <p:spPr bwMode="auto">
              <a:xfrm>
                <a:off x="1173" y="2747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5 w 7"/>
                  <a:gd name="T3" fmla="*/ 3 h 3"/>
                  <a:gd name="T4" fmla="*/ 7 w 7"/>
                  <a:gd name="T5" fmla="*/ 0 h 3"/>
                  <a:gd name="T6" fmla="*/ 0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lnTo>
                      <a:pt x="5" y="3"/>
                    </a:lnTo>
                    <a:lnTo>
                      <a:pt x="7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5" name="Freeform 1710"/>
              <p:cNvSpPr>
                <a:spLocks/>
              </p:cNvSpPr>
              <p:nvPr/>
            </p:nvSpPr>
            <p:spPr bwMode="auto">
              <a:xfrm>
                <a:off x="1175" y="2735"/>
                <a:ext cx="22" cy="24"/>
              </a:xfrm>
              <a:custGeom>
                <a:avLst/>
                <a:gdLst>
                  <a:gd name="T0" fmla="*/ 5 w 9"/>
                  <a:gd name="T1" fmla="*/ 3 h 10"/>
                  <a:gd name="T2" fmla="*/ 1 w 9"/>
                  <a:gd name="T3" fmla="*/ 3 h 10"/>
                  <a:gd name="T4" fmla="*/ 6 w 9"/>
                  <a:gd name="T5" fmla="*/ 9 h 10"/>
                  <a:gd name="T6" fmla="*/ 2 w 9"/>
                  <a:gd name="T7" fmla="*/ 8 h 10"/>
                  <a:gd name="T8" fmla="*/ 6 w 9"/>
                  <a:gd name="T9" fmla="*/ 7 h 10"/>
                  <a:gd name="T10" fmla="*/ 3 w 9"/>
                  <a:gd name="T11" fmla="*/ 9 h 10"/>
                  <a:gd name="T12" fmla="*/ 6 w 9"/>
                  <a:gd name="T13" fmla="*/ 10 h 10"/>
                  <a:gd name="T14" fmla="*/ 6 w 9"/>
                  <a:gd name="T15" fmla="*/ 9 h 10"/>
                  <a:gd name="T16" fmla="*/ 6 w 9"/>
                  <a:gd name="T17" fmla="*/ 9 h 10"/>
                  <a:gd name="T18" fmla="*/ 7 w 9"/>
                  <a:gd name="T19" fmla="*/ 5 h 10"/>
                  <a:gd name="T20" fmla="*/ 7 w 9"/>
                  <a:gd name="T21" fmla="*/ 5 h 10"/>
                  <a:gd name="T22" fmla="*/ 6 w 9"/>
                  <a:gd name="T23" fmla="*/ 5 h 10"/>
                  <a:gd name="T24" fmla="*/ 4 w 9"/>
                  <a:gd name="T25" fmla="*/ 5 h 10"/>
                  <a:gd name="T26" fmla="*/ 5 w 9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0">
                    <a:moveTo>
                      <a:pt x="5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0" y="6"/>
                      <a:pt x="6" y="9"/>
                    </a:cubicBezTo>
                    <a:cubicBezTo>
                      <a:pt x="9" y="3"/>
                      <a:pt x="0" y="8"/>
                      <a:pt x="2" y="8"/>
                    </a:cubicBezTo>
                    <a:cubicBezTo>
                      <a:pt x="2" y="7"/>
                      <a:pt x="7" y="8"/>
                      <a:pt x="6" y="7"/>
                    </a:cubicBezTo>
                    <a:cubicBezTo>
                      <a:pt x="8" y="9"/>
                      <a:pt x="4" y="7"/>
                      <a:pt x="3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0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4" y="5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6" name="Freeform 1711"/>
              <p:cNvSpPr>
                <a:spLocks/>
              </p:cNvSpPr>
              <p:nvPr/>
            </p:nvSpPr>
            <p:spPr bwMode="auto">
              <a:xfrm>
                <a:off x="1175" y="2743"/>
                <a:ext cx="3" cy="9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4 h 4"/>
                  <a:gd name="T6" fmla="*/ 0 w 1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7" name="Freeform 1712"/>
              <p:cNvSpPr>
                <a:spLocks/>
              </p:cNvSpPr>
              <p:nvPr/>
            </p:nvSpPr>
            <p:spPr bwMode="auto">
              <a:xfrm>
                <a:off x="1180" y="2750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8" name="Freeform 1713"/>
              <p:cNvSpPr>
                <a:spLocks/>
              </p:cNvSpPr>
              <p:nvPr/>
            </p:nvSpPr>
            <p:spPr bwMode="auto">
              <a:xfrm>
                <a:off x="1180" y="275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9" name="Freeform 1714"/>
              <p:cNvSpPr>
                <a:spLocks/>
              </p:cNvSpPr>
              <p:nvPr/>
            </p:nvSpPr>
            <p:spPr bwMode="auto">
              <a:xfrm>
                <a:off x="1173" y="2735"/>
                <a:ext cx="24" cy="22"/>
              </a:xfrm>
              <a:custGeom>
                <a:avLst/>
                <a:gdLst>
                  <a:gd name="T0" fmla="*/ 0 w 10"/>
                  <a:gd name="T1" fmla="*/ 5 h 9"/>
                  <a:gd name="T2" fmla="*/ 3 w 10"/>
                  <a:gd name="T3" fmla="*/ 6 h 9"/>
                  <a:gd name="T4" fmla="*/ 3 w 10"/>
                  <a:gd name="T5" fmla="*/ 6 h 9"/>
                  <a:gd name="T6" fmla="*/ 6 w 10"/>
                  <a:gd name="T7" fmla="*/ 4 h 9"/>
                  <a:gd name="T8" fmla="*/ 8 w 10"/>
                  <a:gd name="T9" fmla="*/ 8 h 9"/>
                  <a:gd name="T10" fmla="*/ 9 w 10"/>
                  <a:gd name="T11" fmla="*/ 9 h 9"/>
                  <a:gd name="T12" fmla="*/ 9 w 10"/>
                  <a:gd name="T13" fmla="*/ 9 h 9"/>
                  <a:gd name="T14" fmla="*/ 9 w 10"/>
                  <a:gd name="T15" fmla="*/ 4 h 9"/>
                  <a:gd name="T16" fmla="*/ 9 w 10"/>
                  <a:gd name="T17" fmla="*/ 4 h 9"/>
                  <a:gd name="T18" fmla="*/ 7 w 10"/>
                  <a:gd name="T19" fmla="*/ 3 h 9"/>
                  <a:gd name="T20" fmla="*/ 0 w 10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0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7" y="6"/>
                      <a:pt x="10" y="3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0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3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0" name="Freeform 1715"/>
              <p:cNvSpPr>
                <a:spLocks/>
              </p:cNvSpPr>
              <p:nvPr/>
            </p:nvSpPr>
            <p:spPr bwMode="auto">
              <a:xfrm>
                <a:off x="1185" y="27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1" name="Rectangle 1716"/>
              <p:cNvSpPr>
                <a:spLocks noChangeArrowheads="1"/>
              </p:cNvSpPr>
              <p:nvPr/>
            </p:nvSpPr>
            <p:spPr bwMode="auto">
              <a:xfrm>
                <a:off x="1189" y="2752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2" name="Freeform 1717"/>
              <p:cNvSpPr>
                <a:spLocks/>
              </p:cNvSpPr>
              <p:nvPr/>
            </p:nvSpPr>
            <p:spPr bwMode="auto">
              <a:xfrm>
                <a:off x="1144" y="2735"/>
                <a:ext cx="24" cy="12"/>
              </a:xfrm>
              <a:custGeom>
                <a:avLst/>
                <a:gdLst>
                  <a:gd name="T0" fmla="*/ 3 w 10"/>
                  <a:gd name="T1" fmla="*/ 4 h 5"/>
                  <a:gd name="T2" fmla="*/ 10 w 10"/>
                  <a:gd name="T3" fmla="*/ 4 h 5"/>
                  <a:gd name="T4" fmla="*/ 5 w 10"/>
                  <a:gd name="T5" fmla="*/ 0 h 5"/>
                  <a:gd name="T6" fmla="*/ 2 w 10"/>
                  <a:gd name="T7" fmla="*/ 0 h 5"/>
                  <a:gd name="T8" fmla="*/ 3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4"/>
                    </a:moveTo>
                    <a:cubicBezTo>
                      <a:pt x="4" y="2"/>
                      <a:pt x="9" y="5"/>
                      <a:pt x="10" y="4"/>
                    </a:cubicBezTo>
                    <a:cubicBezTo>
                      <a:pt x="7" y="3"/>
                      <a:pt x="4" y="1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3" name="Freeform 1718"/>
              <p:cNvSpPr>
                <a:spLocks/>
              </p:cNvSpPr>
              <p:nvPr/>
            </p:nvSpPr>
            <p:spPr bwMode="auto">
              <a:xfrm>
                <a:off x="1135" y="27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4" name="Freeform 1719"/>
              <p:cNvSpPr>
                <a:spLocks/>
              </p:cNvSpPr>
              <p:nvPr/>
            </p:nvSpPr>
            <p:spPr bwMode="auto">
              <a:xfrm>
                <a:off x="1092" y="2723"/>
                <a:ext cx="50" cy="17"/>
              </a:xfrm>
              <a:custGeom>
                <a:avLst/>
                <a:gdLst>
                  <a:gd name="T0" fmla="*/ 0 w 21"/>
                  <a:gd name="T1" fmla="*/ 5 h 7"/>
                  <a:gd name="T2" fmla="*/ 9 w 21"/>
                  <a:gd name="T3" fmla="*/ 3 h 7"/>
                  <a:gd name="T4" fmla="*/ 6 w 21"/>
                  <a:gd name="T5" fmla="*/ 5 h 7"/>
                  <a:gd name="T6" fmla="*/ 14 w 21"/>
                  <a:gd name="T7" fmla="*/ 5 h 7"/>
                  <a:gd name="T8" fmla="*/ 10 w 21"/>
                  <a:gd name="T9" fmla="*/ 6 h 7"/>
                  <a:gd name="T10" fmla="*/ 17 w 21"/>
                  <a:gd name="T11" fmla="*/ 5 h 7"/>
                  <a:gd name="T12" fmla="*/ 21 w 21"/>
                  <a:gd name="T13" fmla="*/ 7 h 7"/>
                  <a:gd name="T14" fmla="*/ 20 w 21"/>
                  <a:gd name="T15" fmla="*/ 4 h 7"/>
                  <a:gd name="T16" fmla="*/ 16 w 21"/>
                  <a:gd name="T17" fmla="*/ 4 h 7"/>
                  <a:gd name="T18" fmla="*/ 18 w 21"/>
                  <a:gd name="T19" fmla="*/ 3 h 7"/>
                  <a:gd name="T20" fmla="*/ 7 w 21"/>
                  <a:gd name="T21" fmla="*/ 1 h 7"/>
                  <a:gd name="T22" fmla="*/ 0 w 21"/>
                  <a:gd name="T2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7">
                    <a:moveTo>
                      <a:pt x="0" y="5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5"/>
                      <a:pt x="6" y="5"/>
                    </a:cubicBezTo>
                    <a:cubicBezTo>
                      <a:pt x="10" y="5"/>
                      <a:pt x="11" y="4"/>
                      <a:pt x="14" y="5"/>
                    </a:cubicBezTo>
                    <a:cubicBezTo>
                      <a:pt x="14" y="7"/>
                      <a:pt x="8" y="4"/>
                      <a:pt x="10" y="6"/>
                    </a:cubicBezTo>
                    <a:cubicBezTo>
                      <a:pt x="12" y="6"/>
                      <a:pt x="15" y="7"/>
                      <a:pt x="17" y="5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4"/>
                      <a:pt x="17" y="6"/>
                      <a:pt x="16" y="4"/>
                    </a:cubicBezTo>
                    <a:cubicBezTo>
                      <a:pt x="16" y="3"/>
                      <a:pt x="17" y="3"/>
                      <a:pt x="18" y="3"/>
                    </a:cubicBezTo>
                    <a:cubicBezTo>
                      <a:pt x="16" y="3"/>
                      <a:pt x="12" y="1"/>
                      <a:pt x="7" y="1"/>
                    </a:cubicBezTo>
                    <a:cubicBezTo>
                      <a:pt x="3" y="0"/>
                      <a:pt x="3" y="4"/>
                      <a:pt x="0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5" name="Freeform 1720"/>
              <p:cNvSpPr>
                <a:spLocks/>
              </p:cNvSpPr>
              <p:nvPr/>
            </p:nvSpPr>
            <p:spPr bwMode="auto">
              <a:xfrm>
                <a:off x="1092" y="272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6" name="Freeform 1721"/>
              <p:cNvSpPr>
                <a:spLocks/>
              </p:cNvSpPr>
              <p:nvPr/>
            </p:nvSpPr>
            <p:spPr bwMode="auto">
              <a:xfrm>
                <a:off x="1044" y="2719"/>
                <a:ext cx="41" cy="14"/>
              </a:xfrm>
              <a:custGeom>
                <a:avLst/>
                <a:gdLst>
                  <a:gd name="T0" fmla="*/ 10 w 17"/>
                  <a:gd name="T1" fmla="*/ 6 h 6"/>
                  <a:gd name="T2" fmla="*/ 15 w 17"/>
                  <a:gd name="T3" fmla="*/ 5 h 6"/>
                  <a:gd name="T4" fmla="*/ 16 w 17"/>
                  <a:gd name="T5" fmla="*/ 6 h 6"/>
                  <a:gd name="T6" fmla="*/ 17 w 17"/>
                  <a:gd name="T7" fmla="*/ 5 h 6"/>
                  <a:gd name="T8" fmla="*/ 9 w 17"/>
                  <a:gd name="T9" fmla="*/ 5 h 6"/>
                  <a:gd name="T10" fmla="*/ 7 w 17"/>
                  <a:gd name="T11" fmla="*/ 2 h 6"/>
                  <a:gd name="T12" fmla="*/ 11 w 17"/>
                  <a:gd name="T13" fmla="*/ 3 h 6"/>
                  <a:gd name="T14" fmla="*/ 0 w 17"/>
                  <a:gd name="T15" fmla="*/ 2 h 6"/>
                  <a:gd name="T16" fmla="*/ 2 w 17"/>
                  <a:gd name="T17" fmla="*/ 3 h 6"/>
                  <a:gd name="T18" fmla="*/ 0 w 17"/>
                  <a:gd name="T19" fmla="*/ 3 h 6"/>
                  <a:gd name="T20" fmla="*/ 10 w 17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0" y="6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5" y="2"/>
                      <a:pt x="12" y="5"/>
                      <a:pt x="9" y="5"/>
                    </a:cubicBezTo>
                    <a:cubicBezTo>
                      <a:pt x="3" y="3"/>
                      <a:pt x="10" y="4"/>
                      <a:pt x="7" y="2"/>
                    </a:cubicBezTo>
                    <a:cubicBezTo>
                      <a:pt x="9" y="2"/>
                      <a:pt x="9" y="2"/>
                      <a:pt x="11" y="3"/>
                    </a:cubicBezTo>
                    <a:cubicBezTo>
                      <a:pt x="8" y="0"/>
                      <a:pt x="3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5" y="6"/>
                      <a:pt x="10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7" name="Freeform 1722"/>
              <p:cNvSpPr>
                <a:spLocks/>
              </p:cNvSpPr>
              <p:nvPr/>
            </p:nvSpPr>
            <p:spPr bwMode="auto">
              <a:xfrm>
                <a:off x="1082" y="2733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8" name="Freeform 1723"/>
              <p:cNvSpPr>
                <a:spLocks/>
              </p:cNvSpPr>
              <p:nvPr/>
            </p:nvSpPr>
            <p:spPr bwMode="auto">
              <a:xfrm>
                <a:off x="1042" y="272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9" name="Freeform 1724"/>
              <p:cNvSpPr>
                <a:spLocks/>
              </p:cNvSpPr>
              <p:nvPr/>
            </p:nvSpPr>
            <p:spPr bwMode="auto">
              <a:xfrm>
                <a:off x="1040" y="2728"/>
                <a:ext cx="7" cy="3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1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0" name="Freeform 1725"/>
              <p:cNvSpPr>
                <a:spLocks/>
              </p:cNvSpPr>
              <p:nvPr/>
            </p:nvSpPr>
            <p:spPr bwMode="auto">
              <a:xfrm>
                <a:off x="821" y="2688"/>
                <a:ext cx="216" cy="45"/>
              </a:xfrm>
              <a:custGeom>
                <a:avLst/>
                <a:gdLst>
                  <a:gd name="T0" fmla="*/ 24 w 91"/>
                  <a:gd name="T1" fmla="*/ 16 h 19"/>
                  <a:gd name="T2" fmla="*/ 20 w 91"/>
                  <a:gd name="T3" fmla="*/ 14 h 19"/>
                  <a:gd name="T4" fmla="*/ 25 w 91"/>
                  <a:gd name="T5" fmla="*/ 14 h 19"/>
                  <a:gd name="T6" fmla="*/ 25 w 91"/>
                  <a:gd name="T7" fmla="*/ 11 h 19"/>
                  <a:gd name="T8" fmla="*/ 16 w 91"/>
                  <a:gd name="T9" fmla="*/ 11 h 19"/>
                  <a:gd name="T10" fmla="*/ 16 w 91"/>
                  <a:gd name="T11" fmla="*/ 10 h 19"/>
                  <a:gd name="T12" fmla="*/ 3 w 91"/>
                  <a:gd name="T13" fmla="*/ 8 h 19"/>
                  <a:gd name="T14" fmla="*/ 15 w 91"/>
                  <a:gd name="T15" fmla="*/ 10 h 19"/>
                  <a:gd name="T16" fmla="*/ 63 w 91"/>
                  <a:gd name="T17" fmla="*/ 16 h 19"/>
                  <a:gd name="T18" fmla="*/ 65 w 91"/>
                  <a:gd name="T19" fmla="*/ 14 h 19"/>
                  <a:gd name="T20" fmla="*/ 69 w 91"/>
                  <a:gd name="T21" fmla="*/ 15 h 19"/>
                  <a:gd name="T22" fmla="*/ 66 w 91"/>
                  <a:gd name="T23" fmla="*/ 15 h 19"/>
                  <a:gd name="T24" fmla="*/ 79 w 91"/>
                  <a:gd name="T25" fmla="*/ 17 h 19"/>
                  <a:gd name="T26" fmla="*/ 80 w 91"/>
                  <a:gd name="T27" fmla="*/ 14 h 19"/>
                  <a:gd name="T28" fmla="*/ 86 w 91"/>
                  <a:gd name="T29" fmla="*/ 18 h 19"/>
                  <a:gd name="T30" fmla="*/ 90 w 91"/>
                  <a:gd name="T31" fmla="*/ 16 h 19"/>
                  <a:gd name="T32" fmla="*/ 86 w 91"/>
                  <a:gd name="T33" fmla="*/ 14 h 19"/>
                  <a:gd name="T34" fmla="*/ 89 w 91"/>
                  <a:gd name="T35" fmla="*/ 14 h 19"/>
                  <a:gd name="T36" fmla="*/ 58 w 91"/>
                  <a:gd name="T37" fmla="*/ 14 h 19"/>
                  <a:gd name="T38" fmla="*/ 59 w 91"/>
                  <a:gd name="T39" fmla="*/ 12 h 19"/>
                  <a:gd name="T40" fmla="*/ 40 w 91"/>
                  <a:gd name="T41" fmla="*/ 9 h 19"/>
                  <a:gd name="T42" fmla="*/ 33 w 91"/>
                  <a:gd name="T43" fmla="*/ 11 h 19"/>
                  <a:gd name="T44" fmla="*/ 29 w 91"/>
                  <a:gd name="T45" fmla="*/ 9 h 19"/>
                  <a:gd name="T46" fmla="*/ 29 w 91"/>
                  <a:gd name="T47" fmla="*/ 10 h 19"/>
                  <a:gd name="T48" fmla="*/ 23 w 91"/>
                  <a:gd name="T49" fmla="*/ 8 h 19"/>
                  <a:gd name="T50" fmla="*/ 22 w 91"/>
                  <a:gd name="T51" fmla="*/ 11 h 19"/>
                  <a:gd name="T52" fmla="*/ 11 w 91"/>
                  <a:gd name="T53" fmla="*/ 5 h 19"/>
                  <a:gd name="T54" fmla="*/ 12 w 91"/>
                  <a:gd name="T55" fmla="*/ 7 h 19"/>
                  <a:gd name="T56" fmla="*/ 10 w 91"/>
                  <a:gd name="T57" fmla="*/ 7 h 19"/>
                  <a:gd name="T58" fmla="*/ 8 w 91"/>
                  <a:gd name="T59" fmla="*/ 5 h 19"/>
                  <a:gd name="T60" fmla="*/ 3 w 91"/>
                  <a:gd name="T61" fmla="*/ 5 h 19"/>
                  <a:gd name="T62" fmla="*/ 2 w 91"/>
                  <a:gd name="T63" fmla="*/ 5 h 19"/>
                  <a:gd name="T64" fmla="*/ 1 w 91"/>
                  <a:gd name="T65" fmla="*/ 5 h 19"/>
                  <a:gd name="T66" fmla="*/ 1 w 91"/>
                  <a:gd name="T67" fmla="*/ 5 h 19"/>
                  <a:gd name="T68" fmla="*/ 1 w 91"/>
                  <a:gd name="T69" fmla="*/ 5 h 19"/>
                  <a:gd name="T70" fmla="*/ 1 w 91"/>
                  <a:gd name="T71" fmla="*/ 5 h 19"/>
                  <a:gd name="T72" fmla="*/ 1 w 91"/>
                  <a:gd name="T73" fmla="*/ 5 h 19"/>
                  <a:gd name="T74" fmla="*/ 1 w 91"/>
                  <a:gd name="T75" fmla="*/ 5 h 19"/>
                  <a:gd name="T76" fmla="*/ 0 w 91"/>
                  <a:gd name="T77" fmla="*/ 11 h 19"/>
                  <a:gd name="T78" fmla="*/ 0 w 91"/>
                  <a:gd name="T79" fmla="*/ 11 h 19"/>
                  <a:gd name="T80" fmla="*/ 1 w 91"/>
                  <a:gd name="T81" fmla="*/ 11 h 19"/>
                  <a:gd name="T82" fmla="*/ 1 w 91"/>
                  <a:gd name="T83" fmla="*/ 11 h 19"/>
                  <a:gd name="T84" fmla="*/ 3 w 91"/>
                  <a:gd name="T85" fmla="*/ 11 h 19"/>
                  <a:gd name="T86" fmla="*/ 2 w 91"/>
                  <a:gd name="T87" fmla="*/ 10 h 19"/>
                  <a:gd name="T88" fmla="*/ 14 w 91"/>
                  <a:gd name="T89" fmla="*/ 12 h 19"/>
                  <a:gd name="T90" fmla="*/ 8 w 91"/>
                  <a:gd name="T91" fmla="*/ 14 h 19"/>
                  <a:gd name="T92" fmla="*/ 11 w 91"/>
                  <a:gd name="T93" fmla="*/ 15 h 19"/>
                  <a:gd name="T94" fmla="*/ 19 w 91"/>
                  <a:gd name="T95" fmla="*/ 13 h 19"/>
                  <a:gd name="T96" fmla="*/ 24 w 91"/>
                  <a:gd name="T97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1" h="19">
                    <a:moveTo>
                      <a:pt x="24" y="16"/>
                    </a:moveTo>
                    <a:cubicBezTo>
                      <a:pt x="24" y="15"/>
                      <a:pt x="23" y="15"/>
                      <a:pt x="20" y="14"/>
                    </a:cubicBezTo>
                    <a:cubicBezTo>
                      <a:pt x="21" y="13"/>
                      <a:pt x="24" y="14"/>
                      <a:pt x="25" y="14"/>
                    </a:cubicBezTo>
                    <a:cubicBezTo>
                      <a:pt x="22" y="13"/>
                      <a:pt x="26" y="12"/>
                      <a:pt x="25" y="11"/>
                    </a:cubicBezTo>
                    <a:cubicBezTo>
                      <a:pt x="21" y="11"/>
                      <a:pt x="20" y="12"/>
                      <a:pt x="16" y="11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3" y="10"/>
                      <a:pt x="0" y="11"/>
                      <a:pt x="3" y="8"/>
                    </a:cubicBezTo>
                    <a:cubicBezTo>
                      <a:pt x="7" y="9"/>
                      <a:pt x="10" y="9"/>
                      <a:pt x="15" y="10"/>
                    </a:cubicBezTo>
                    <a:cubicBezTo>
                      <a:pt x="30" y="12"/>
                      <a:pt x="46" y="13"/>
                      <a:pt x="63" y="16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6" y="15"/>
                      <a:pt x="69" y="14"/>
                      <a:pt x="69" y="15"/>
                    </a:cubicBezTo>
                    <a:cubicBezTo>
                      <a:pt x="68" y="15"/>
                      <a:pt x="67" y="15"/>
                      <a:pt x="66" y="15"/>
                    </a:cubicBezTo>
                    <a:cubicBezTo>
                      <a:pt x="69" y="17"/>
                      <a:pt x="75" y="16"/>
                      <a:pt x="79" y="17"/>
                    </a:cubicBezTo>
                    <a:cubicBezTo>
                      <a:pt x="79" y="17"/>
                      <a:pt x="78" y="15"/>
                      <a:pt x="80" y="14"/>
                    </a:cubicBezTo>
                    <a:cubicBezTo>
                      <a:pt x="79" y="17"/>
                      <a:pt x="85" y="15"/>
                      <a:pt x="86" y="18"/>
                    </a:cubicBezTo>
                    <a:cubicBezTo>
                      <a:pt x="90" y="19"/>
                      <a:pt x="86" y="16"/>
                      <a:pt x="90" y="16"/>
                    </a:cubicBezTo>
                    <a:cubicBezTo>
                      <a:pt x="91" y="15"/>
                      <a:pt x="86" y="15"/>
                      <a:pt x="86" y="14"/>
                    </a:cubicBezTo>
                    <a:cubicBezTo>
                      <a:pt x="87" y="13"/>
                      <a:pt x="89" y="15"/>
                      <a:pt x="89" y="14"/>
                    </a:cubicBezTo>
                    <a:cubicBezTo>
                      <a:pt x="82" y="12"/>
                      <a:pt x="69" y="14"/>
                      <a:pt x="58" y="14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13"/>
                      <a:pt x="45" y="12"/>
                      <a:pt x="40" y="9"/>
                    </a:cubicBezTo>
                    <a:cubicBezTo>
                      <a:pt x="41" y="11"/>
                      <a:pt x="32" y="8"/>
                      <a:pt x="33" y="11"/>
                    </a:cubicBezTo>
                    <a:cubicBezTo>
                      <a:pt x="32" y="10"/>
                      <a:pt x="31" y="10"/>
                      <a:pt x="29" y="9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10"/>
                      <a:pt x="26" y="9"/>
                      <a:pt x="23" y="8"/>
                    </a:cubicBezTo>
                    <a:cubicBezTo>
                      <a:pt x="25" y="10"/>
                      <a:pt x="23" y="10"/>
                      <a:pt x="22" y="11"/>
                    </a:cubicBezTo>
                    <a:cubicBezTo>
                      <a:pt x="18" y="9"/>
                      <a:pt x="14" y="7"/>
                      <a:pt x="11" y="5"/>
                    </a:cubicBezTo>
                    <a:cubicBezTo>
                      <a:pt x="11" y="5"/>
                      <a:pt x="11" y="6"/>
                      <a:pt x="12" y="7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8" y="7"/>
                      <a:pt x="8" y="5"/>
                      <a:pt x="8" y="5"/>
                    </a:cubicBezTo>
                    <a:cubicBezTo>
                      <a:pt x="6" y="4"/>
                      <a:pt x="4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1" y="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9" y="12"/>
                      <a:pt x="14" y="12"/>
                    </a:cubicBezTo>
                    <a:cubicBezTo>
                      <a:pt x="16" y="14"/>
                      <a:pt x="10" y="13"/>
                      <a:pt x="8" y="14"/>
                    </a:cubicBezTo>
                    <a:cubicBezTo>
                      <a:pt x="9" y="14"/>
                      <a:pt x="11" y="15"/>
                      <a:pt x="11" y="15"/>
                    </a:cubicBezTo>
                    <a:cubicBezTo>
                      <a:pt x="13" y="15"/>
                      <a:pt x="17" y="14"/>
                      <a:pt x="19" y="13"/>
                    </a:cubicBezTo>
                    <a:cubicBezTo>
                      <a:pt x="17" y="15"/>
                      <a:pt x="22" y="16"/>
                      <a:pt x="24" y="1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1" name="Freeform 1726"/>
              <p:cNvSpPr>
                <a:spLocks/>
              </p:cNvSpPr>
              <p:nvPr/>
            </p:nvSpPr>
            <p:spPr bwMode="auto">
              <a:xfrm>
                <a:off x="845" y="272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2" name="Freeform 1727"/>
              <p:cNvSpPr>
                <a:spLocks/>
              </p:cNvSpPr>
              <p:nvPr/>
            </p:nvSpPr>
            <p:spPr bwMode="auto">
              <a:xfrm>
                <a:off x="878" y="27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3" name="Freeform 1728"/>
              <p:cNvSpPr>
                <a:spLocks/>
              </p:cNvSpPr>
              <p:nvPr/>
            </p:nvSpPr>
            <p:spPr bwMode="auto">
              <a:xfrm>
                <a:off x="826" y="270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4" name="Freeform 1729"/>
              <p:cNvSpPr>
                <a:spLocks/>
              </p:cNvSpPr>
              <p:nvPr/>
            </p:nvSpPr>
            <p:spPr bwMode="auto">
              <a:xfrm>
                <a:off x="840" y="269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1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5" name="Freeform 1730"/>
              <p:cNvSpPr>
                <a:spLocks/>
              </p:cNvSpPr>
              <p:nvPr/>
            </p:nvSpPr>
            <p:spPr bwMode="auto">
              <a:xfrm>
                <a:off x="899" y="2707"/>
                <a:ext cx="8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6" name="Freeform 1731"/>
              <p:cNvSpPr>
                <a:spLocks/>
              </p:cNvSpPr>
              <p:nvPr/>
            </p:nvSpPr>
            <p:spPr bwMode="auto">
              <a:xfrm>
                <a:off x="859" y="2726"/>
                <a:ext cx="12" cy="0"/>
              </a:xfrm>
              <a:custGeom>
                <a:avLst/>
                <a:gdLst>
                  <a:gd name="T0" fmla="*/ 0 w 12"/>
                  <a:gd name="T1" fmla="*/ 10 w 12"/>
                  <a:gd name="T2" fmla="*/ 12 w 12"/>
                  <a:gd name="T3" fmla="*/ 0 w 1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2">
                    <a:moveTo>
                      <a:pt x="0" y="0"/>
                    </a:moveTo>
                    <a:lnTo>
                      <a:pt x="10" y="0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7" name="Freeform 1732"/>
              <p:cNvSpPr>
                <a:spLocks/>
              </p:cNvSpPr>
              <p:nvPr/>
            </p:nvSpPr>
            <p:spPr bwMode="auto">
              <a:xfrm>
                <a:off x="888" y="2716"/>
                <a:ext cx="149" cy="27"/>
              </a:xfrm>
              <a:custGeom>
                <a:avLst/>
                <a:gdLst>
                  <a:gd name="T0" fmla="*/ 59 w 63"/>
                  <a:gd name="T1" fmla="*/ 6 h 11"/>
                  <a:gd name="T2" fmla="*/ 48 w 63"/>
                  <a:gd name="T3" fmla="*/ 4 h 11"/>
                  <a:gd name="T4" fmla="*/ 40 w 63"/>
                  <a:gd name="T5" fmla="*/ 7 h 11"/>
                  <a:gd name="T6" fmla="*/ 41 w 63"/>
                  <a:gd name="T7" fmla="*/ 4 h 11"/>
                  <a:gd name="T8" fmla="*/ 20 w 63"/>
                  <a:gd name="T9" fmla="*/ 4 h 11"/>
                  <a:gd name="T10" fmla="*/ 20 w 63"/>
                  <a:gd name="T11" fmla="*/ 2 h 11"/>
                  <a:gd name="T12" fmla="*/ 12 w 63"/>
                  <a:gd name="T13" fmla="*/ 5 h 11"/>
                  <a:gd name="T14" fmla="*/ 12 w 63"/>
                  <a:gd name="T15" fmla="*/ 1 h 11"/>
                  <a:gd name="T16" fmla="*/ 13 w 63"/>
                  <a:gd name="T17" fmla="*/ 1 h 11"/>
                  <a:gd name="T18" fmla="*/ 1 w 63"/>
                  <a:gd name="T19" fmla="*/ 0 h 11"/>
                  <a:gd name="T20" fmla="*/ 0 w 63"/>
                  <a:gd name="T21" fmla="*/ 2 h 11"/>
                  <a:gd name="T22" fmla="*/ 0 w 63"/>
                  <a:gd name="T23" fmla="*/ 4 h 11"/>
                  <a:gd name="T24" fmla="*/ 8 w 63"/>
                  <a:gd name="T25" fmla="*/ 4 h 11"/>
                  <a:gd name="T26" fmla="*/ 8 w 63"/>
                  <a:gd name="T27" fmla="*/ 5 h 11"/>
                  <a:gd name="T28" fmla="*/ 11 w 63"/>
                  <a:gd name="T29" fmla="*/ 5 h 11"/>
                  <a:gd name="T30" fmla="*/ 12 w 63"/>
                  <a:gd name="T31" fmla="*/ 6 h 11"/>
                  <a:gd name="T32" fmla="*/ 17 w 63"/>
                  <a:gd name="T33" fmla="*/ 6 h 11"/>
                  <a:gd name="T34" fmla="*/ 17 w 63"/>
                  <a:gd name="T35" fmla="*/ 6 h 11"/>
                  <a:gd name="T36" fmla="*/ 21 w 63"/>
                  <a:gd name="T37" fmla="*/ 5 h 11"/>
                  <a:gd name="T38" fmla="*/ 23 w 63"/>
                  <a:gd name="T39" fmla="*/ 7 h 11"/>
                  <a:gd name="T40" fmla="*/ 22 w 63"/>
                  <a:gd name="T41" fmla="*/ 5 h 11"/>
                  <a:gd name="T42" fmla="*/ 36 w 63"/>
                  <a:gd name="T43" fmla="*/ 9 h 11"/>
                  <a:gd name="T44" fmla="*/ 37 w 63"/>
                  <a:gd name="T45" fmla="*/ 8 h 11"/>
                  <a:gd name="T46" fmla="*/ 30 w 63"/>
                  <a:gd name="T47" fmla="*/ 8 h 11"/>
                  <a:gd name="T48" fmla="*/ 32 w 63"/>
                  <a:gd name="T49" fmla="*/ 5 h 11"/>
                  <a:gd name="T50" fmla="*/ 39 w 63"/>
                  <a:gd name="T51" fmla="*/ 8 h 11"/>
                  <a:gd name="T52" fmla="*/ 49 w 63"/>
                  <a:gd name="T53" fmla="*/ 9 h 11"/>
                  <a:gd name="T54" fmla="*/ 49 w 63"/>
                  <a:gd name="T55" fmla="*/ 9 h 11"/>
                  <a:gd name="T56" fmla="*/ 56 w 63"/>
                  <a:gd name="T57" fmla="*/ 9 h 11"/>
                  <a:gd name="T58" fmla="*/ 54 w 63"/>
                  <a:gd name="T59" fmla="*/ 9 h 11"/>
                  <a:gd name="T60" fmla="*/ 57 w 63"/>
                  <a:gd name="T61" fmla="*/ 8 h 11"/>
                  <a:gd name="T62" fmla="*/ 57 w 63"/>
                  <a:gd name="T63" fmla="*/ 9 h 11"/>
                  <a:gd name="T64" fmla="*/ 63 w 63"/>
                  <a:gd name="T65" fmla="*/ 7 h 11"/>
                  <a:gd name="T66" fmla="*/ 56 w 63"/>
                  <a:gd name="T67" fmla="*/ 8 h 11"/>
                  <a:gd name="T68" fmla="*/ 59 w 63"/>
                  <a:gd name="T6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11">
                    <a:moveTo>
                      <a:pt x="59" y="6"/>
                    </a:moveTo>
                    <a:cubicBezTo>
                      <a:pt x="56" y="5"/>
                      <a:pt x="52" y="5"/>
                      <a:pt x="48" y="4"/>
                    </a:cubicBezTo>
                    <a:cubicBezTo>
                      <a:pt x="41" y="4"/>
                      <a:pt x="47" y="7"/>
                      <a:pt x="40" y="7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5" y="3"/>
                      <a:pt x="26" y="2"/>
                      <a:pt x="20" y="4"/>
                    </a:cubicBezTo>
                    <a:cubicBezTo>
                      <a:pt x="19" y="3"/>
                      <a:pt x="18" y="3"/>
                      <a:pt x="20" y="2"/>
                    </a:cubicBezTo>
                    <a:cubicBezTo>
                      <a:pt x="16" y="2"/>
                      <a:pt x="17" y="6"/>
                      <a:pt x="12" y="5"/>
                    </a:cubicBezTo>
                    <a:cubicBezTo>
                      <a:pt x="17" y="3"/>
                      <a:pt x="10" y="3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4" y="1"/>
                      <a:pt x="1" y="0"/>
                    </a:cubicBezTo>
                    <a:cubicBezTo>
                      <a:pt x="1" y="1"/>
                      <a:pt x="3" y="3"/>
                      <a:pt x="0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4" y="4"/>
                      <a:pt x="6" y="5"/>
                      <a:pt x="8" y="4"/>
                    </a:cubicBezTo>
                    <a:cubicBezTo>
                      <a:pt x="10" y="5"/>
                      <a:pt x="7" y="4"/>
                      <a:pt x="8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5"/>
                      <a:pt x="9" y="5"/>
                      <a:pt x="12" y="6"/>
                    </a:cubicBezTo>
                    <a:cubicBezTo>
                      <a:pt x="12" y="6"/>
                      <a:pt x="15" y="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9" y="6"/>
                      <a:pt x="21" y="6"/>
                      <a:pt x="21" y="5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7" y="6"/>
                      <a:pt x="29" y="9"/>
                      <a:pt x="36" y="9"/>
                    </a:cubicBezTo>
                    <a:cubicBezTo>
                      <a:pt x="34" y="8"/>
                      <a:pt x="36" y="8"/>
                      <a:pt x="37" y="8"/>
                    </a:cubicBezTo>
                    <a:cubicBezTo>
                      <a:pt x="34" y="7"/>
                      <a:pt x="33" y="8"/>
                      <a:pt x="30" y="8"/>
                    </a:cubicBezTo>
                    <a:cubicBezTo>
                      <a:pt x="30" y="7"/>
                      <a:pt x="35" y="6"/>
                      <a:pt x="32" y="5"/>
                    </a:cubicBezTo>
                    <a:cubicBezTo>
                      <a:pt x="35" y="7"/>
                      <a:pt x="38" y="5"/>
                      <a:pt x="39" y="8"/>
                    </a:cubicBezTo>
                    <a:cubicBezTo>
                      <a:pt x="44" y="9"/>
                      <a:pt x="45" y="8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0" y="8"/>
                      <a:pt x="53" y="11"/>
                      <a:pt x="56" y="9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8"/>
                      <a:pt x="55" y="8"/>
                      <a:pt x="57" y="8"/>
                    </a:cubicBezTo>
                    <a:cubicBezTo>
                      <a:pt x="56" y="8"/>
                      <a:pt x="56" y="8"/>
                      <a:pt x="57" y="9"/>
                    </a:cubicBezTo>
                    <a:cubicBezTo>
                      <a:pt x="57" y="7"/>
                      <a:pt x="62" y="8"/>
                      <a:pt x="63" y="7"/>
                    </a:cubicBezTo>
                    <a:cubicBezTo>
                      <a:pt x="61" y="7"/>
                      <a:pt x="58" y="8"/>
                      <a:pt x="56" y="8"/>
                    </a:cubicBezTo>
                    <a:cubicBezTo>
                      <a:pt x="57" y="7"/>
                      <a:pt x="57" y="6"/>
                      <a:pt x="5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8" name="Freeform 1733"/>
              <p:cNvSpPr>
                <a:spLocks/>
              </p:cNvSpPr>
              <p:nvPr/>
            </p:nvSpPr>
            <p:spPr bwMode="auto">
              <a:xfrm>
                <a:off x="923" y="273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9" name="Freeform 1734"/>
              <p:cNvSpPr>
                <a:spLocks/>
              </p:cNvSpPr>
              <p:nvPr/>
            </p:nvSpPr>
            <p:spPr bwMode="auto">
              <a:xfrm>
                <a:off x="1040" y="2733"/>
                <a:ext cx="116" cy="19"/>
              </a:xfrm>
              <a:custGeom>
                <a:avLst/>
                <a:gdLst>
                  <a:gd name="T0" fmla="*/ 14 w 49"/>
                  <a:gd name="T1" fmla="*/ 4 h 8"/>
                  <a:gd name="T2" fmla="*/ 15 w 49"/>
                  <a:gd name="T3" fmla="*/ 6 h 8"/>
                  <a:gd name="T4" fmla="*/ 15 w 49"/>
                  <a:gd name="T5" fmla="*/ 2 h 8"/>
                  <a:gd name="T6" fmla="*/ 21 w 49"/>
                  <a:gd name="T7" fmla="*/ 2 h 8"/>
                  <a:gd name="T8" fmla="*/ 20 w 49"/>
                  <a:gd name="T9" fmla="*/ 5 h 8"/>
                  <a:gd name="T10" fmla="*/ 25 w 49"/>
                  <a:gd name="T11" fmla="*/ 6 h 8"/>
                  <a:gd name="T12" fmla="*/ 25 w 49"/>
                  <a:gd name="T13" fmla="*/ 4 h 8"/>
                  <a:gd name="T14" fmla="*/ 31 w 49"/>
                  <a:gd name="T15" fmla="*/ 4 h 8"/>
                  <a:gd name="T16" fmla="*/ 29 w 49"/>
                  <a:gd name="T17" fmla="*/ 4 h 8"/>
                  <a:gd name="T18" fmla="*/ 32 w 49"/>
                  <a:gd name="T19" fmla="*/ 7 h 8"/>
                  <a:gd name="T20" fmla="*/ 46 w 49"/>
                  <a:gd name="T21" fmla="*/ 3 h 8"/>
                  <a:gd name="T22" fmla="*/ 42 w 49"/>
                  <a:gd name="T23" fmla="*/ 3 h 8"/>
                  <a:gd name="T24" fmla="*/ 41 w 49"/>
                  <a:gd name="T25" fmla="*/ 5 h 8"/>
                  <a:gd name="T26" fmla="*/ 37 w 49"/>
                  <a:gd name="T27" fmla="*/ 4 h 8"/>
                  <a:gd name="T28" fmla="*/ 40 w 49"/>
                  <a:gd name="T29" fmla="*/ 3 h 8"/>
                  <a:gd name="T30" fmla="*/ 7 w 49"/>
                  <a:gd name="T31" fmla="*/ 0 h 8"/>
                  <a:gd name="T32" fmla="*/ 12 w 49"/>
                  <a:gd name="T33" fmla="*/ 0 h 8"/>
                  <a:gd name="T34" fmla="*/ 7 w 49"/>
                  <a:gd name="T35" fmla="*/ 1 h 8"/>
                  <a:gd name="T36" fmla="*/ 10 w 49"/>
                  <a:gd name="T37" fmla="*/ 4 h 8"/>
                  <a:gd name="T38" fmla="*/ 7 w 49"/>
                  <a:gd name="T39" fmla="*/ 3 h 8"/>
                  <a:gd name="T40" fmla="*/ 7 w 49"/>
                  <a:gd name="T41" fmla="*/ 5 h 8"/>
                  <a:gd name="T42" fmla="*/ 0 w 49"/>
                  <a:gd name="T43" fmla="*/ 5 h 8"/>
                  <a:gd name="T44" fmla="*/ 12 w 49"/>
                  <a:gd name="T45" fmla="*/ 6 h 8"/>
                  <a:gd name="T46" fmla="*/ 14 w 49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" h="8">
                    <a:moveTo>
                      <a:pt x="14" y="4"/>
                    </a:moveTo>
                    <a:cubicBezTo>
                      <a:pt x="16" y="4"/>
                      <a:pt x="13" y="5"/>
                      <a:pt x="15" y="6"/>
                    </a:cubicBezTo>
                    <a:cubicBezTo>
                      <a:pt x="18" y="5"/>
                      <a:pt x="12" y="3"/>
                      <a:pt x="15" y="2"/>
                    </a:cubicBezTo>
                    <a:cubicBezTo>
                      <a:pt x="17" y="3"/>
                      <a:pt x="20" y="2"/>
                      <a:pt x="21" y="2"/>
                    </a:cubicBezTo>
                    <a:cubicBezTo>
                      <a:pt x="19" y="3"/>
                      <a:pt x="20" y="5"/>
                      <a:pt x="20" y="5"/>
                    </a:cubicBezTo>
                    <a:cubicBezTo>
                      <a:pt x="21" y="5"/>
                      <a:pt x="24" y="6"/>
                      <a:pt x="25" y="6"/>
                    </a:cubicBezTo>
                    <a:cubicBezTo>
                      <a:pt x="21" y="5"/>
                      <a:pt x="29" y="6"/>
                      <a:pt x="25" y="4"/>
                    </a:cubicBezTo>
                    <a:cubicBezTo>
                      <a:pt x="26" y="3"/>
                      <a:pt x="30" y="3"/>
                      <a:pt x="31" y="4"/>
                    </a:cubicBezTo>
                    <a:cubicBezTo>
                      <a:pt x="31" y="5"/>
                      <a:pt x="30" y="4"/>
                      <a:pt x="29" y="4"/>
                    </a:cubicBezTo>
                    <a:cubicBezTo>
                      <a:pt x="28" y="6"/>
                      <a:pt x="31" y="5"/>
                      <a:pt x="32" y="7"/>
                    </a:cubicBezTo>
                    <a:cubicBezTo>
                      <a:pt x="36" y="5"/>
                      <a:pt x="49" y="7"/>
                      <a:pt x="46" y="3"/>
                    </a:cubicBezTo>
                    <a:cubicBezTo>
                      <a:pt x="45" y="2"/>
                      <a:pt x="43" y="3"/>
                      <a:pt x="42" y="3"/>
                    </a:cubicBezTo>
                    <a:cubicBezTo>
                      <a:pt x="46" y="4"/>
                      <a:pt x="42" y="5"/>
                      <a:pt x="41" y="5"/>
                    </a:cubicBezTo>
                    <a:cubicBezTo>
                      <a:pt x="39" y="5"/>
                      <a:pt x="36" y="5"/>
                      <a:pt x="37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1" y="2"/>
                      <a:pt x="18" y="0"/>
                      <a:pt x="7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5" y="3"/>
                      <a:pt x="6" y="4"/>
                      <a:pt x="7" y="5"/>
                    </a:cubicBezTo>
                    <a:cubicBezTo>
                      <a:pt x="3" y="5"/>
                      <a:pt x="3" y="4"/>
                      <a:pt x="0" y="5"/>
                    </a:cubicBezTo>
                    <a:cubicBezTo>
                      <a:pt x="6" y="8"/>
                      <a:pt x="5" y="4"/>
                      <a:pt x="12" y="6"/>
                    </a:cubicBezTo>
                    <a:lnTo>
                      <a:pt x="14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0" name="Freeform 1735"/>
              <p:cNvSpPr>
                <a:spLocks/>
              </p:cNvSpPr>
              <p:nvPr/>
            </p:nvSpPr>
            <p:spPr bwMode="auto">
              <a:xfrm>
                <a:off x="1040" y="274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0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1" name="Freeform 1736"/>
              <p:cNvSpPr>
                <a:spLocks/>
              </p:cNvSpPr>
              <p:nvPr/>
            </p:nvSpPr>
            <p:spPr bwMode="auto">
              <a:xfrm>
                <a:off x="1047" y="273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2" name="Freeform 1737"/>
              <p:cNvSpPr>
                <a:spLocks/>
              </p:cNvSpPr>
              <p:nvPr/>
            </p:nvSpPr>
            <p:spPr bwMode="auto">
              <a:xfrm>
                <a:off x="1123" y="2750"/>
                <a:ext cx="9" cy="0"/>
              </a:xfrm>
              <a:custGeom>
                <a:avLst/>
                <a:gdLst>
                  <a:gd name="T0" fmla="*/ 0 w 4"/>
                  <a:gd name="T1" fmla="*/ 4 w 4"/>
                  <a:gd name="T2" fmla="*/ 2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3" name="Freeform 1738"/>
              <p:cNvSpPr>
                <a:spLocks/>
              </p:cNvSpPr>
              <p:nvPr/>
            </p:nvSpPr>
            <p:spPr bwMode="auto">
              <a:xfrm>
                <a:off x="1147" y="2740"/>
                <a:ext cx="35" cy="12"/>
              </a:xfrm>
              <a:custGeom>
                <a:avLst/>
                <a:gdLst>
                  <a:gd name="T0" fmla="*/ 15 w 15"/>
                  <a:gd name="T1" fmla="*/ 1 h 5"/>
                  <a:gd name="T2" fmla="*/ 3 w 15"/>
                  <a:gd name="T3" fmla="*/ 0 h 5"/>
                  <a:gd name="T4" fmla="*/ 3 w 15"/>
                  <a:gd name="T5" fmla="*/ 4 h 5"/>
                  <a:gd name="T6" fmla="*/ 8 w 15"/>
                  <a:gd name="T7" fmla="*/ 2 h 5"/>
                  <a:gd name="T8" fmla="*/ 15 w 15"/>
                  <a:gd name="T9" fmla="*/ 3 h 5"/>
                  <a:gd name="T10" fmla="*/ 15 w 15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15" y="1"/>
                    </a:moveTo>
                    <a:cubicBezTo>
                      <a:pt x="10" y="1"/>
                      <a:pt x="8" y="2"/>
                      <a:pt x="3" y="0"/>
                    </a:cubicBezTo>
                    <a:cubicBezTo>
                      <a:pt x="0" y="1"/>
                      <a:pt x="4" y="3"/>
                      <a:pt x="3" y="4"/>
                    </a:cubicBezTo>
                    <a:cubicBezTo>
                      <a:pt x="5" y="5"/>
                      <a:pt x="5" y="2"/>
                      <a:pt x="8" y="2"/>
                    </a:cubicBezTo>
                    <a:cubicBezTo>
                      <a:pt x="9" y="3"/>
                      <a:pt x="12" y="2"/>
                      <a:pt x="15" y="3"/>
                    </a:cubicBezTo>
                    <a:cubicBezTo>
                      <a:pt x="14" y="2"/>
                      <a:pt x="14" y="2"/>
                      <a:pt x="15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4" name="Freeform 1739"/>
              <p:cNvSpPr>
                <a:spLocks/>
              </p:cNvSpPr>
              <p:nvPr/>
            </p:nvSpPr>
            <p:spPr bwMode="auto">
              <a:xfrm>
                <a:off x="959" y="2719"/>
                <a:ext cx="252" cy="43"/>
              </a:xfrm>
              <a:custGeom>
                <a:avLst/>
                <a:gdLst>
                  <a:gd name="T0" fmla="*/ 99 w 106"/>
                  <a:gd name="T1" fmla="*/ 11 h 18"/>
                  <a:gd name="T2" fmla="*/ 93 w 106"/>
                  <a:gd name="T3" fmla="*/ 10 h 18"/>
                  <a:gd name="T4" fmla="*/ 96 w 106"/>
                  <a:gd name="T5" fmla="*/ 10 h 18"/>
                  <a:gd name="T6" fmla="*/ 91 w 106"/>
                  <a:gd name="T7" fmla="*/ 8 h 18"/>
                  <a:gd name="T8" fmla="*/ 91 w 106"/>
                  <a:gd name="T9" fmla="*/ 9 h 18"/>
                  <a:gd name="T10" fmla="*/ 80 w 106"/>
                  <a:gd name="T11" fmla="*/ 7 h 18"/>
                  <a:gd name="T12" fmla="*/ 78 w 106"/>
                  <a:gd name="T13" fmla="*/ 9 h 18"/>
                  <a:gd name="T14" fmla="*/ 71 w 106"/>
                  <a:gd name="T15" fmla="*/ 5 h 18"/>
                  <a:gd name="T16" fmla="*/ 72 w 106"/>
                  <a:gd name="T17" fmla="*/ 9 h 18"/>
                  <a:gd name="T18" fmla="*/ 60 w 106"/>
                  <a:gd name="T19" fmla="*/ 6 h 18"/>
                  <a:gd name="T20" fmla="*/ 63 w 106"/>
                  <a:gd name="T21" fmla="*/ 6 h 18"/>
                  <a:gd name="T22" fmla="*/ 56 w 106"/>
                  <a:gd name="T23" fmla="*/ 6 h 18"/>
                  <a:gd name="T24" fmla="*/ 57 w 106"/>
                  <a:gd name="T25" fmla="*/ 4 h 18"/>
                  <a:gd name="T26" fmla="*/ 47 w 106"/>
                  <a:gd name="T27" fmla="*/ 3 h 18"/>
                  <a:gd name="T28" fmla="*/ 48 w 106"/>
                  <a:gd name="T29" fmla="*/ 3 h 18"/>
                  <a:gd name="T30" fmla="*/ 29 w 106"/>
                  <a:gd name="T31" fmla="*/ 3 h 18"/>
                  <a:gd name="T32" fmla="*/ 26 w 106"/>
                  <a:gd name="T33" fmla="*/ 1 h 18"/>
                  <a:gd name="T34" fmla="*/ 28 w 106"/>
                  <a:gd name="T35" fmla="*/ 5 h 18"/>
                  <a:gd name="T36" fmla="*/ 20 w 106"/>
                  <a:gd name="T37" fmla="*/ 4 h 18"/>
                  <a:gd name="T38" fmla="*/ 22 w 106"/>
                  <a:gd name="T39" fmla="*/ 2 h 18"/>
                  <a:gd name="T40" fmla="*/ 18 w 106"/>
                  <a:gd name="T41" fmla="*/ 2 h 18"/>
                  <a:gd name="T42" fmla="*/ 15 w 106"/>
                  <a:gd name="T43" fmla="*/ 0 h 18"/>
                  <a:gd name="T44" fmla="*/ 7 w 106"/>
                  <a:gd name="T45" fmla="*/ 2 h 18"/>
                  <a:gd name="T46" fmla="*/ 2 w 106"/>
                  <a:gd name="T47" fmla="*/ 1 h 18"/>
                  <a:gd name="T48" fmla="*/ 5 w 106"/>
                  <a:gd name="T49" fmla="*/ 4 h 18"/>
                  <a:gd name="T50" fmla="*/ 32 w 106"/>
                  <a:gd name="T51" fmla="*/ 6 h 18"/>
                  <a:gd name="T52" fmla="*/ 39 w 106"/>
                  <a:gd name="T53" fmla="*/ 5 h 18"/>
                  <a:gd name="T54" fmla="*/ 39 w 106"/>
                  <a:gd name="T55" fmla="*/ 7 h 18"/>
                  <a:gd name="T56" fmla="*/ 40 w 106"/>
                  <a:gd name="T57" fmla="*/ 5 h 18"/>
                  <a:gd name="T58" fmla="*/ 44 w 106"/>
                  <a:gd name="T59" fmla="*/ 7 h 18"/>
                  <a:gd name="T60" fmla="*/ 46 w 106"/>
                  <a:gd name="T61" fmla="*/ 6 h 18"/>
                  <a:gd name="T62" fmla="*/ 49 w 106"/>
                  <a:gd name="T63" fmla="*/ 8 h 18"/>
                  <a:gd name="T64" fmla="*/ 91 w 106"/>
                  <a:gd name="T65" fmla="*/ 13 h 18"/>
                  <a:gd name="T66" fmla="*/ 90 w 106"/>
                  <a:gd name="T67" fmla="*/ 11 h 18"/>
                  <a:gd name="T68" fmla="*/ 102 w 106"/>
                  <a:gd name="T69" fmla="*/ 14 h 18"/>
                  <a:gd name="T70" fmla="*/ 100 w 106"/>
                  <a:gd name="T71" fmla="*/ 15 h 18"/>
                  <a:gd name="T72" fmla="*/ 101 w 106"/>
                  <a:gd name="T73" fmla="*/ 12 h 18"/>
                  <a:gd name="T74" fmla="*/ 96 w 106"/>
                  <a:gd name="T75" fmla="*/ 12 h 18"/>
                  <a:gd name="T76" fmla="*/ 99 w 106"/>
                  <a:gd name="T77" fmla="*/ 13 h 18"/>
                  <a:gd name="T78" fmla="*/ 94 w 106"/>
                  <a:gd name="T79" fmla="*/ 12 h 18"/>
                  <a:gd name="T80" fmla="*/ 97 w 106"/>
                  <a:gd name="T81" fmla="*/ 16 h 18"/>
                  <a:gd name="T82" fmla="*/ 104 w 106"/>
                  <a:gd name="T83" fmla="*/ 17 h 18"/>
                  <a:gd name="T84" fmla="*/ 104 w 106"/>
                  <a:gd name="T85" fmla="*/ 17 h 18"/>
                  <a:gd name="T86" fmla="*/ 104 w 106"/>
                  <a:gd name="T87" fmla="*/ 17 h 18"/>
                  <a:gd name="T88" fmla="*/ 104 w 106"/>
                  <a:gd name="T89" fmla="*/ 17 h 18"/>
                  <a:gd name="T90" fmla="*/ 104 w 106"/>
                  <a:gd name="T91" fmla="*/ 17 h 18"/>
                  <a:gd name="T92" fmla="*/ 104 w 106"/>
                  <a:gd name="T93" fmla="*/ 17 h 18"/>
                  <a:gd name="T94" fmla="*/ 105 w 106"/>
                  <a:gd name="T95" fmla="*/ 11 h 18"/>
                  <a:gd name="T96" fmla="*/ 105 w 106"/>
                  <a:gd name="T97" fmla="*/ 11 h 18"/>
                  <a:gd name="T98" fmla="*/ 105 w 106"/>
                  <a:gd name="T99" fmla="*/ 11 h 18"/>
                  <a:gd name="T100" fmla="*/ 105 w 106"/>
                  <a:gd name="T101" fmla="*/ 11 h 18"/>
                  <a:gd name="T102" fmla="*/ 104 w 106"/>
                  <a:gd name="T103" fmla="*/ 11 h 18"/>
                  <a:gd name="T104" fmla="*/ 103 w 106"/>
                  <a:gd name="T105" fmla="*/ 10 h 18"/>
                  <a:gd name="T106" fmla="*/ 99 w 106"/>
                  <a:gd name="T107" fmla="*/ 9 h 18"/>
                  <a:gd name="T108" fmla="*/ 99 w 106"/>
                  <a:gd name="T10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6" h="18">
                    <a:moveTo>
                      <a:pt x="99" y="11"/>
                    </a:moveTo>
                    <a:cubicBezTo>
                      <a:pt x="97" y="10"/>
                      <a:pt x="94" y="11"/>
                      <a:pt x="93" y="10"/>
                    </a:cubicBezTo>
                    <a:cubicBezTo>
                      <a:pt x="93" y="9"/>
                      <a:pt x="94" y="9"/>
                      <a:pt x="96" y="10"/>
                    </a:cubicBezTo>
                    <a:cubicBezTo>
                      <a:pt x="95" y="8"/>
                      <a:pt x="93" y="9"/>
                      <a:pt x="91" y="8"/>
                    </a:cubicBezTo>
                    <a:cubicBezTo>
                      <a:pt x="91" y="8"/>
                      <a:pt x="92" y="9"/>
                      <a:pt x="91" y="9"/>
                    </a:cubicBezTo>
                    <a:cubicBezTo>
                      <a:pt x="85" y="7"/>
                      <a:pt x="88" y="10"/>
                      <a:pt x="80" y="7"/>
                    </a:cubicBezTo>
                    <a:cubicBezTo>
                      <a:pt x="79" y="8"/>
                      <a:pt x="78" y="8"/>
                      <a:pt x="78" y="9"/>
                    </a:cubicBezTo>
                    <a:cubicBezTo>
                      <a:pt x="74" y="7"/>
                      <a:pt x="76" y="7"/>
                      <a:pt x="71" y="5"/>
                    </a:cubicBezTo>
                    <a:cubicBezTo>
                      <a:pt x="71" y="6"/>
                      <a:pt x="73" y="8"/>
                      <a:pt x="72" y="9"/>
                    </a:cubicBezTo>
                    <a:cubicBezTo>
                      <a:pt x="65" y="6"/>
                      <a:pt x="65" y="8"/>
                      <a:pt x="60" y="6"/>
                    </a:cubicBezTo>
                    <a:cubicBezTo>
                      <a:pt x="61" y="6"/>
                      <a:pt x="62" y="6"/>
                      <a:pt x="63" y="6"/>
                    </a:cubicBezTo>
                    <a:cubicBezTo>
                      <a:pt x="62" y="4"/>
                      <a:pt x="59" y="6"/>
                      <a:pt x="56" y="6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4" y="4"/>
                      <a:pt x="50" y="5"/>
                      <a:pt x="47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1" y="3"/>
                      <a:pt x="34" y="2"/>
                      <a:pt x="29" y="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2"/>
                      <a:pt x="33" y="2"/>
                      <a:pt x="28" y="5"/>
                    </a:cubicBezTo>
                    <a:cubicBezTo>
                      <a:pt x="27" y="1"/>
                      <a:pt x="24" y="5"/>
                      <a:pt x="20" y="4"/>
                    </a:cubicBezTo>
                    <a:cubicBezTo>
                      <a:pt x="18" y="2"/>
                      <a:pt x="24" y="3"/>
                      <a:pt x="22" y="2"/>
                    </a:cubicBezTo>
                    <a:cubicBezTo>
                      <a:pt x="21" y="3"/>
                      <a:pt x="20" y="2"/>
                      <a:pt x="18" y="2"/>
                    </a:cubicBezTo>
                    <a:cubicBezTo>
                      <a:pt x="18" y="1"/>
                      <a:pt x="13" y="1"/>
                      <a:pt x="15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3" y="1"/>
                      <a:pt x="2" y="1"/>
                    </a:cubicBezTo>
                    <a:cubicBezTo>
                      <a:pt x="6" y="1"/>
                      <a:pt x="0" y="3"/>
                      <a:pt x="5" y="4"/>
                    </a:cubicBezTo>
                    <a:cubicBezTo>
                      <a:pt x="12" y="4"/>
                      <a:pt x="23" y="5"/>
                      <a:pt x="32" y="6"/>
                    </a:cubicBezTo>
                    <a:cubicBezTo>
                      <a:pt x="33" y="4"/>
                      <a:pt x="37" y="7"/>
                      <a:pt x="39" y="5"/>
                    </a:cubicBezTo>
                    <a:cubicBezTo>
                      <a:pt x="39" y="6"/>
                      <a:pt x="39" y="7"/>
                      <a:pt x="39" y="7"/>
                    </a:cubicBezTo>
                    <a:cubicBezTo>
                      <a:pt x="45" y="7"/>
                      <a:pt x="38" y="6"/>
                      <a:pt x="40" y="5"/>
                    </a:cubicBezTo>
                    <a:cubicBezTo>
                      <a:pt x="42" y="5"/>
                      <a:pt x="44" y="7"/>
                      <a:pt x="44" y="7"/>
                    </a:cubicBezTo>
                    <a:cubicBezTo>
                      <a:pt x="48" y="8"/>
                      <a:pt x="44" y="7"/>
                      <a:pt x="46" y="6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61" y="9"/>
                      <a:pt x="77" y="9"/>
                      <a:pt x="91" y="13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95" y="13"/>
                      <a:pt x="105" y="10"/>
                      <a:pt x="102" y="14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02" y="15"/>
                      <a:pt x="100" y="13"/>
                      <a:pt x="101" y="12"/>
                    </a:cubicBezTo>
                    <a:cubicBezTo>
                      <a:pt x="100" y="13"/>
                      <a:pt x="98" y="12"/>
                      <a:pt x="96" y="12"/>
                    </a:cubicBezTo>
                    <a:cubicBezTo>
                      <a:pt x="99" y="13"/>
                      <a:pt x="99" y="13"/>
                      <a:pt x="99" y="13"/>
                    </a:cubicBezTo>
                    <a:cubicBezTo>
                      <a:pt x="97" y="14"/>
                      <a:pt x="94" y="13"/>
                      <a:pt x="94" y="12"/>
                    </a:cubicBezTo>
                    <a:cubicBezTo>
                      <a:pt x="89" y="13"/>
                      <a:pt x="96" y="15"/>
                      <a:pt x="97" y="16"/>
                    </a:cubicBezTo>
                    <a:cubicBezTo>
                      <a:pt x="101" y="15"/>
                      <a:pt x="102" y="16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4" y="18"/>
                      <a:pt x="106" y="6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2" y="9"/>
                      <a:pt x="101" y="9"/>
                      <a:pt x="99" y="9"/>
                    </a:cubicBezTo>
                    <a:cubicBezTo>
                      <a:pt x="95" y="9"/>
                      <a:pt x="99" y="10"/>
                      <a:pt x="99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5" name="Freeform 1740"/>
              <p:cNvSpPr>
                <a:spLocks/>
              </p:cNvSpPr>
              <p:nvPr/>
            </p:nvSpPr>
            <p:spPr bwMode="auto">
              <a:xfrm>
                <a:off x="1199" y="2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6" name="Freeform 1741"/>
              <p:cNvSpPr>
                <a:spLocks/>
              </p:cNvSpPr>
              <p:nvPr/>
            </p:nvSpPr>
            <p:spPr bwMode="auto">
              <a:xfrm>
                <a:off x="957" y="2719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7" name="Rectangle 1742"/>
              <p:cNvSpPr>
                <a:spLocks noChangeArrowheads="1"/>
              </p:cNvSpPr>
              <p:nvPr/>
            </p:nvSpPr>
            <p:spPr bwMode="auto">
              <a:xfrm>
                <a:off x="1182" y="274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8" name="Rectangle 1743"/>
              <p:cNvSpPr>
                <a:spLocks noChangeArrowheads="1"/>
              </p:cNvSpPr>
              <p:nvPr/>
            </p:nvSpPr>
            <p:spPr bwMode="auto">
              <a:xfrm>
                <a:off x="1173" y="2754"/>
                <a:ext cx="5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9" name="Freeform 1744"/>
              <p:cNvSpPr>
                <a:spLocks/>
              </p:cNvSpPr>
              <p:nvPr/>
            </p:nvSpPr>
            <p:spPr bwMode="auto">
              <a:xfrm>
                <a:off x="921" y="27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0" name="Freeform 1745"/>
              <p:cNvSpPr>
                <a:spLocks/>
              </p:cNvSpPr>
              <p:nvPr/>
            </p:nvSpPr>
            <p:spPr bwMode="auto">
              <a:xfrm>
                <a:off x="823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1" name="Freeform 1746"/>
              <p:cNvSpPr>
                <a:spLocks/>
              </p:cNvSpPr>
              <p:nvPr/>
            </p:nvSpPr>
            <p:spPr bwMode="auto">
              <a:xfrm>
                <a:off x="812" y="2678"/>
                <a:ext cx="342" cy="69"/>
              </a:xfrm>
              <a:custGeom>
                <a:avLst/>
                <a:gdLst>
                  <a:gd name="T0" fmla="*/ 137 w 144"/>
                  <a:gd name="T1" fmla="*/ 26 h 29"/>
                  <a:gd name="T2" fmla="*/ 141 w 144"/>
                  <a:gd name="T3" fmla="*/ 24 h 29"/>
                  <a:gd name="T4" fmla="*/ 134 w 144"/>
                  <a:gd name="T5" fmla="*/ 23 h 29"/>
                  <a:gd name="T6" fmla="*/ 123 w 144"/>
                  <a:gd name="T7" fmla="*/ 23 h 29"/>
                  <a:gd name="T8" fmla="*/ 100 w 144"/>
                  <a:gd name="T9" fmla="*/ 21 h 29"/>
                  <a:gd name="T10" fmla="*/ 85 w 144"/>
                  <a:gd name="T11" fmla="*/ 19 h 29"/>
                  <a:gd name="T12" fmla="*/ 66 w 144"/>
                  <a:gd name="T13" fmla="*/ 18 h 29"/>
                  <a:gd name="T14" fmla="*/ 61 w 144"/>
                  <a:gd name="T15" fmla="*/ 17 h 29"/>
                  <a:gd name="T16" fmla="*/ 51 w 144"/>
                  <a:gd name="T17" fmla="*/ 14 h 29"/>
                  <a:gd name="T18" fmla="*/ 45 w 144"/>
                  <a:gd name="T19" fmla="*/ 16 h 29"/>
                  <a:gd name="T20" fmla="*/ 35 w 144"/>
                  <a:gd name="T21" fmla="*/ 14 h 29"/>
                  <a:gd name="T22" fmla="*/ 28 w 144"/>
                  <a:gd name="T23" fmla="*/ 12 h 29"/>
                  <a:gd name="T24" fmla="*/ 14 w 144"/>
                  <a:gd name="T25" fmla="*/ 10 h 29"/>
                  <a:gd name="T26" fmla="*/ 1 w 144"/>
                  <a:gd name="T27" fmla="*/ 9 h 29"/>
                  <a:gd name="T28" fmla="*/ 13 w 144"/>
                  <a:gd name="T29" fmla="*/ 9 h 29"/>
                  <a:gd name="T30" fmla="*/ 21 w 144"/>
                  <a:gd name="T31" fmla="*/ 9 h 29"/>
                  <a:gd name="T32" fmla="*/ 24 w 144"/>
                  <a:gd name="T33" fmla="*/ 11 h 29"/>
                  <a:gd name="T34" fmla="*/ 31 w 144"/>
                  <a:gd name="T35" fmla="*/ 12 h 29"/>
                  <a:gd name="T36" fmla="*/ 59 w 144"/>
                  <a:gd name="T37" fmla="*/ 18 h 29"/>
                  <a:gd name="T38" fmla="*/ 45 w 144"/>
                  <a:gd name="T39" fmla="*/ 15 h 29"/>
                  <a:gd name="T40" fmla="*/ 42 w 144"/>
                  <a:gd name="T41" fmla="*/ 15 h 29"/>
                  <a:gd name="T42" fmla="*/ 40 w 144"/>
                  <a:gd name="T43" fmla="*/ 11 h 29"/>
                  <a:gd name="T44" fmla="*/ 36 w 144"/>
                  <a:gd name="T45" fmla="*/ 9 h 29"/>
                  <a:gd name="T46" fmla="*/ 27 w 144"/>
                  <a:gd name="T47" fmla="*/ 8 h 29"/>
                  <a:gd name="T48" fmla="*/ 18 w 144"/>
                  <a:gd name="T49" fmla="*/ 6 h 29"/>
                  <a:gd name="T50" fmla="*/ 5 w 144"/>
                  <a:gd name="T51" fmla="*/ 4 h 29"/>
                  <a:gd name="T52" fmla="*/ 1 w 144"/>
                  <a:gd name="T53" fmla="*/ 5 h 29"/>
                  <a:gd name="T54" fmla="*/ 1 w 144"/>
                  <a:gd name="T55" fmla="*/ 5 h 29"/>
                  <a:gd name="T56" fmla="*/ 1 w 144"/>
                  <a:gd name="T57" fmla="*/ 5 h 29"/>
                  <a:gd name="T58" fmla="*/ 1 w 144"/>
                  <a:gd name="T59" fmla="*/ 11 h 29"/>
                  <a:gd name="T60" fmla="*/ 1 w 144"/>
                  <a:gd name="T61" fmla="*/ 11 h 29"/>
                  <a:gd name="T62" fmla="*/ 2 w 144"/>
                  <a:gd name="T63" fmla="*/ 11 h 29"/>
                  <a:gd name="T64" fmla="*/ 8 w 144"/>
                  <a:gd name="T65" fmla="*/ 12 h 29"/>
                  <a:gd name="T66" fmla="*/ 8 w 144"/>
                  <a:gd name="T67" fmla="*/ 12 h 29"/>
                  <a:gd name="T68" fmla="*/ 11 w 144"/>
                  <a:gd name="T69" fmla="*/ 13 h 29"/>
                  <a:gd name="T70" fmla="*/ 20 w 144"/>
                  <a:gd name="T71" fmla="*/ 13 h 29"/>
                  <a:gd name="T72" fmla="*/ 29 w 144"/>
                  <a:gd name="T73" fmla="*/ 14 h 29"/>
                  <a:gd name="T74" fmla="*/ 32 w 144"/>
                  <a:gd name="T75" fmla="*/ 16 h 29"/>
                  <a:gd name="T76" fmla="*/ 42 w 144"/>
                  <a:gd name="T77" fmla="*/ 18 h 29"/>
                  <a:gd name="T78" fmla="*/ 47 w 144"/>
                  <a:gd name="T79" fmla="*/ 18 h 29"/>
                  <a:gd name="T80" fmla="*/ 61 w 144"/>
                  <a:gd name="T81" fmla="*/ 20 h 29"/>
                  <a:gd name="T82" fmla="*/ 80 w 144"/>
                  <a:gd name="T83" fmla="*/ 22 h 29"/>
                  <a:gd name="T84" fmla="*/ 85 w 144"/>
                  <a:gd name="T85" fmla="*/ 23 h 29"/>
                  <a:gd name="T86" fmla="*/ 106 w 144"/>
                  <a:gd name="T87" fmla="*/ 25 h 29"/>
                  <a:gd name="T88" fmla="*/ 98 w 144"/>
                  <a:gd name="T89" fmla="*/ 22 h 29"/>
                  <a:gd name="T90" fmla="*/ 108 w 144"/>
                  <a:gd name="T9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4" h="29">
                    <a:moveTo>
                      <a:pt x="127" y="27"/>
                    </a:moveTo>
                    <a:cubicBezTo>
                      <a:pt x="130" y="27"/>
                      <a:pt x="135" y="27"/>
                      <a:pt x="137" y="26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9" y="27"/>
                      <a:pt x="144" y="26"/>
                      <a:pt x="141" y="24"/>
                    </a:cubicBezTo>
                    <a:cubicBezTo>
                      <a:pt x="140" y="25"/>
                      <a:pt x="140" y="25"/>
                      <a:pt x="140" y="25"/>
                    </a:cubicBezTo>
                    <a:cubicBezTo>
                      <a:pt x="136" y="26"/>
                      <a:pt x="137" y="23"/>
                      <a:pt x="134" y="23"/>
                    </a:cubicBezTo>
                    <a:cubicBezTo>
                      <a:pt x="130" y="23"/>
                      <a:pt x="127" y="25"/>
                      <a:pt x="124" y="24"/>
                    </a:cubicBezTo>
                    <a:cubicBezTo>
                      <a:pt x="122" y="24"/>
                      <a:pt x="123" y="24"/>
                      <a:pt x="123" y="23"/>
                    </a:cubicBezTo>
                    <a:cubicBezTo>
                      <a:pt x="120" y="23"/>
                      <a:pt x="118" y="25"/>
                      <a:pt x="116" y="25"/>
                    </a:cubicBezTo>
                    <a:cubicBezTo>
                      <a:pt x="115" y="19"/>
                      <a:pt x="105" y="26"/>
                      <a:pt x="100" y="21"/>
                    </a:cubicBezTo>
                    <a:cubicBezTo>
                      <a:pt x="97" y="21"/>
                      <a:pt x="92" y="21"/>
                      <a:pt x="88" y="21"/>
                    </a:cubicBezTo>
                    <a:cubicBezTo>
                      <a:pt x="90" y="20"/>
                      <a:pt x="84" y="21"/>
                      <a:pt x="85" y="19"/>
                    </a:cubicBezTo>
                    <a:cubicBezTo>
                      <a:pt x="83" y="23"/>
                      <a:pt x="73" y="16"/>
                      <a:pt x="72" y="20"/>
                    </a:cubicBezTo>
                    <a:cubicBezTo>
                      <a:pt x="67" y="18"/>
                      <a:pt x="72" y="20"/>
                      <a:pt x="66" y="18"/>
                    </a:cubicBezTo>
                    <a:cubicBezTo>
                      <a:pt x="66" y="18"/>
                      <a:pt x="67" y="18"/>
                      <a:pt x="67" y="18"/>
                    </a:cubicBezTo>
                    <a:cubicBezTo>
                      <a:pt x="65" y="17"/>
                      <a:pt x="63" y="19"/>
                      <a:pt x="61" y="17"/>
                    </a:cubicBezTo>
                    <a:cubicBezTo>
                      <a:pt x="56" y="16"/>
                      <a:pt x="60" y="18"/>
                      <a:pt x="57" y="18"/>
                    </a:cubicBezTo>
                    <a:cubicBezTo>
                      <a:pt x="52" y="17"/>
                      <a:pt x="53" y="16"/>
                      <a:pt x="51" y="14"/>
                    </a:cubicBezTo>
                    <a:cubicBezTo>
                      <a:pt x="50" y="16"/>
                      <a:pt x="47" y="14"/>
                      <a:pt x="44" y="15"/>
                    </a:cubicBezTo>
                    <a:cubicBezTo>
                      <a:pt x="44" y="15"/>
                      <a:pt x="48" y="16"/>
                      <a:pt x="45" y="16"/>
                    </a:cubicBezTo>
                    <a:cubicBezTo>
                      <a:pt x="39" y="15"/>
                      <a:pt x="40" y="17"/>
                      <a:pt x="34" y="16"/>
                    </a:cubicBezTo>
                    <a:cubicBezTo>
                      <a:pt x="32" y="13"/>
                      <a:pt x="40" y="17"/>
                      <a:pt x="35" y="14"/>
                    </a:cubicBezTo>
                    <a:cubicBezTo>
                      <a:pt x="39" y="14"/>
                      <a:pt x="42" y="15"/>
                      <a:pt x="44" y="14"/>
                    </a:cubicBezTo>
                    <a:cubicBezTo>
                      <a:pt x="39" y="12"/>
                      <a:pt x="33" y="12"/>
                      <a:pt x="28" y="12"/>
                    </a:cubicBezTo>
                    <a:cubicBezTo>
                      <a:pt x="25" y="11"/>
                      <a:pt x="29" y="11"/>
                      <a:pt x="27" y="10"/>
                    </a:cubicBezTo>
                    <a:cubicBezTo>
                      <a:pt x="22" y="8"/>
                      <a:pt x="18" y="11"/>
                      <a:pt x="14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10"/>
                      <a:pt x="5" y="6"/>
                      <a:pt x="1" y="9"/>
                    </a:cubicBezTo>
                    <a:cubicBezTo>
                      <a:pt x="1" y="7"/>
                      <a:pt x="2" y="9"/>
                      <a:pt x="1" y="9"/>
                    </a:cubicBezTo>
                    <a:cubicBezTo>
                      <a:pt x="0" y="9"/>
                      <a:pt x="8" y="7"/>
                      <a:pt x="13" y="9"/>
                    </a:cubicBezTo>
                    <a:cubicBezTo>
                      <a:pt x="12" y="7"/>
                      <a:pt x="18" y="6"/>
                      <a:pt x="21" y="7"/>
                    </a:cubicBezTo>
                    <a:cubicBezTo>
                      <a:pt x="22" y="7"/>
                      <a:pt x="21" y="8"/>
                      <a:pt x="21" y="9"/>
                    </a:cubicBezTo>
                    <a:cubicBezTo>
                      <a:pt x="16" y="7"/>
                      <a:pt x="16" y="10"/>
                      <a:pt x="12" y="10"/>
                    </a:cubicBezTo>
                    <a:cubicBezTo>
                      <a:pt x="15" y="10"/>
                      <a:pt x="21" y="11"/>
                      <a:pt x="24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7" y="13"/>
                      <a:pt x="27" y="9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40" y="14"/>
                      <a:pt x="51" y="19"/>
                      <a:pt x="59" y="18"/>
                    </a:cubicBezTo>
                    <a:cubicBezTo>
                      <a:pt x="60" y="17"/>
                      <a:pt x="56" y="15"/>
                      <a:pt x="56" y="14"/>
                    </a:cubicBezTo>
                    <a:cubicBezTo>
                      <a:pt x="52" y="14"/>
                      <a:pt x="49" y="15"/>
                      <a:pt x="45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5" y="14"/>
                      <a:pt x="40" y="14"/>
                      <a:pt x="42" y="15"/>
                    </a:cubicBezTo>
                    <a:cubicBezTo>
                      <a:pt x="39" y="15"/>
                      <a:pt x="41" y="13"/>
                      <a:pt x="37" y="13"/>
                    </a:cubicBezTo>
                    <a:cubicBezTo>
                      <a:pt x="38" y="12"/>
                      <a:pt x="40" y="12"/>
                      <a:pt x="40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8" y="10"/>
                      <a:pt x="35" y="10"/>
                      <a:pt x="36" y="9"/>
                    </a:cubicBezTo>
                    <a:cubicBezTo>
                      <a:pt x="31" y="10"/>
                      <a:pt x="29" y="7"/>
                      <a:pt x="24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5" y="8"/>
                      <a:pt x="23" y="8"/>
                    </a:cubicBezTo>
                    <a:cubicBezTo>
                      <a:pt x="22" y="7"/>
                      <a:pt x="21" y="7"/>
                      <a:pt x="18" y="6"/>
                    </a:cubicBezTo>
                    <a:cubicBezTo>
                      <a:pt x="16" y="6"/>
                      <a:pt x="14" y="8"/>
                      <a:pt x="11" y="7"/>
                    </a:cubicBezTo>
                    <a:cubicBezTo>
                      <a:pt x="12" y="5"/>
                      <a:pt x="5" y="6"/>
                      <a:pt x="5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12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0"/>
                      <a:pt x="8" y="11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2"/>
                      <a:pt x="11" y="13"/>
                    </a:cubicBezTo>
                    <a:cubicBezTo>
                      <a:pt x="11" y="13"/>
                      <a:pt x="10" y="13"/>
                      <a:pt x="9" y="13"/>
                    </a:cubicBezTo>
                    <a:cubicBezTo>
                      <a:pt x="13" y="14"/>
                      <a:pt x="17" y="11"/>
                      <a:pt x="20" y="13"/>
                    </a:cubicBezTo>
                    <a:cubicBezTo>
                      <a:pt x="21" y="12"/>
                      <a:pt x="25" y="13"/>
                      <a:pt x="25" y="11"/>
                    </a:cubicBezTo>
                    <a:cubicBezTo>
                      <a:pt x="26" y="12"/>
                      <a:pt x="25" y="13"/>
                      <a:pt x="29" y="14"/>
                    </a:cubicBezTo>
                    <a:cubicBezTo>
                      <a:pt x="31" y="13"/>
                      <a:pt x="32" y="15"/>
                      <a:pt x="35" y="15"/>
                    </a:cubicBezTo>
                    <a:cubicBezTo>
                      <a:pt x="31" y="16"/>
                      <a:pt x="35" y="15"/>
                      <a:pt x="32" y="16"/>
                    </a:cubicBezTo>
                    <a:cubicBezTo>
                      <a:pt x="34" y="17"/>
                      <a:pt x="38" y="16"/>
                      <a:pt x="42" y="17"/>
                    </a:cubicBezTo>
                    <a:cubicBezTo>
                      <a:pt x="42" y="17"/>
                      <a:pt x="42" y="18"/>
                      <a:pt x="42" y="18"/>
                    </a:cubicBezTo>
                    <a:cubicBezTo>
                      <a:pt x="44" y="18"/>
                      <a:pt x="46" y="17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0" y="19"/>
                      <a:pt x="54" y="19"/>
                      <a:pt x="57" y="21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5" y="23"/>
                      <a:pt x="72" y="22"/>
                      <a:pt x="76" y="21"/>
                    </a:cubicBezTo>
                    <a:cubicBezTo>
                      <a:pt x="77" y="21"/>
                      <a:pt x="80" y="22"/>
                      <a:pt x="80" y="22"/>
                    </a:cubicBezTo>
                    <a:cubicBezTo>
                      <a:pt x="79" y="22"/>
                      <a:pt x="79" y="23"/>
                      <a:pt x="78" y="23"/>
                    </a:cubicBezTo>
                    <a:cubicBezTo>
                      <a:pt x="80" y="23"/>
                      <a:pt x="83" y="25"/>
                      <a:pt x="85" y="23"/>
                    </a:cubicBezTo>
                    <a:cubicBezTo>
                      <a:pt x="88" y="23"/>
                      <a:pt x="87" y="24"/>
                      <a:pt x="89" y="25"/>
                    </a:cubicBezTo>
                    <a:cubicBezTo>
                      <a:pt x="94" y="23"/>
                      <a:pt x="104" y="28"/>
                      <a:pt x="106" y="25"/>
                    </a:cubicBezTo>
                    <a:cubicBezTo>
                      <a:pt x="104" y="24"/>
                      <a:pt x="100" y="23"/>
                      <a:pt x="96" y="23"/>
                    </a:cubicBezTo>
                    <a:cubicBezTo>
                      <a:pt x="97" y="23"/>
                      <a:pt x="96" y="22"/>
                      <a:pt x="98" y="22"/>
                    </a:cubicBezTo>
                    <a:cubicBezTo>
                      <a:pt x="102" y="22"/>
                      <a:pt x="104" y="24"/>
                      <a:pt x="108" y="23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14" y="29"/>
                      <a:pt x="121" y="24"/>
                      <a:pt x="127" y="2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2" name="Freeform 1747"/>
              <p:cNvSpPr>
                <a:spLocks/>
              </p:cNvSpPr>
              <p:nvPr/>
            </p:nvSpPr>
            <p:spPr bwMode="auto">
              <a:xfrm>
                <a:off x="985" y="2731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3 w 3"/>
                  <a:gd name="T5" fmla="*/ 1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3" name="Freeform 1748"/>
              <p:cNvSpPr>
                <a:spLocks/>
              </p:cNvSpPr>
              <p:nvPr/>
            </p:nvSpPr>
            <p:spPr bwMode="auto">
              <a:xfrm>
                <a:off x="992" y="2733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4" name="Freeform 1749"/>
              <p:cNvSpPr>
                <a:spLocks/>
              </p:cNvSpPr>
              <p:nvPr/>
            </p:nvSpPr>
            <p:spPr bwMode="auto">
              <a:xfrm>
                <a:off x="1142" y="2745"/>
                <a:ext cx="7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5" name="Rectangle 1750"/>
              <p:cNvSpPr>
                <a:spLocks noChangeArrowheads="1"/>
              </p:cNvSpPr>
              <p:nvPr/>
            </p:nvSpPr>
            <p:spPr bwMode="auto">
              <a:xfrm>
                <a:off x="1147" y="2743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6" name="Freeform 1751"/>
              <p:cNvSpPr>
                <a:spLocks/>
              </p:cNvSpPr>
              <p:nvPr/>
            </p:nvSpPr>
            <p:spPr bwMode="auto">
              <a:xfrm>
                <a:off x="966" y="2719"/>
                <a:ext cx="221" cy="50"/>
              </a:xfrm>
              <a:custGeom>
                <a:avLst/>
                <a:gdLst>
                  <a:gd name="T0" fmla="*/ 13 w 93"/>
                  <a:gd name="T1" fmla="*/ 4 h 21"/>
                  <a:gd name="T2" fmla="*/ 2 w 93"/>
                  <a:gd name="T3" fmla="*/ 3 h 21"/>
                  <a:gd name="T4" fmla="*/ 49 w 93"/>
                  <a:gd name="T5" fmla="*/ 12 h 21"/>
                  <a:gd name="T6" fmla="*/ 67 w 93"/>
                  <a:gd name="T7" fmla="*/ 15 h 21"/>
                  <a:gd name="T8" fmla="*/ 78 w 93"/>
                  <a:gd name="T9" fmla="*/ 14 h 21"/>
                  <a:gd name="T10" fmla="*/ 81 w 93"/>
                  <a:gd name="T11" fmla="*/ 14 h 21"/>
                  <a:gd name="T12" fmla="*/ 86 w 93"/>
                  <a:gd name="T13" fmla="*/ 15 h 21"/>
                  <a:gd name="T14" fmla="*/ 93 w 93"/>
                  <a:gd name="T15" fmla="*/ 9 h 21"/>
                  <a:gd name="T16" fmla="*/ 93 w 93"/>
                  <a:gd name="T17" fmla="*/ 9 h 21"/>
                  <a:gd name="T18" fmla="*/ 93 w 93"/>
                  <a:gd name="T19" fmla="*/ 9 h 21"/>
                  <a:gd name="T20" fmla="*/ 93 w 93"/>
                  <a:gd name="T21" fmla="*/ 9 h 21"/>
                  <a:gd name="T22" fmla="*/ 92 w 93"/>
                  <a:gd name="T23" fmla="*/ 15 h 21"/>
                  <a:gd name="T24" fmla="*/ 92 w 93"/>
                  <a:gd name="T25" fmla="*/ 15 h 21"/>
                  <a:gd name="T26" fmla="*/ 92 w 93"/>
                  <a:gd name="T27" fmla="*/ 15 h 21"/>
                  <a:gd name="T28" fmla="*/ 92 w 93"/>
                  <a:gd name="T29" fmla="*/ 15 h 21"/>
                  <a:gd name="T30" fmla="*/ 92 w 93"/>
                  <a:gd name="T31" fmla="*/ 15 h 21"/>
                  <a:gd name="T32" fmla="*/ 93 w 93"/>
                  <a:gd name="T33" fmla="*/ 9 h 21"/>
                  <a:gd name="T34" fmla="*/ 93 w 93"/>
                  <a:gd name="T35" fmla="*/ 9 h 21"/>
                  <a:gd name="T36" fmla="*/ 91 w 93"/>
                  <a:gd name="T37" fmla="*/ 9 h 21"/>
                  <a:gd name="T38" fmla="*/ 85 w 93"/>
                  <a:gd name="T39" fmla="*/ 7 h 21"/>
                  <a:gd name="T40" fmla="*/ 78 w 93"/>
                  <a:gd name="T41" fmla="*/ 10 h 21"/>
                  <a:gd name="T42" fmla="*/ 89 w 93"/>
                  <a:gd name="T43" fmla="*/ 10 h 21"/>
                  <a:gd name="T44" fmla="*/ 92 w 93"/>
                  <a:gd name="T45" fmla="*/ 14 h 21"/>
                  <a:gd name="T46" fmla="*/ 88 w 93"/>
                  <a:gd name="T47" fmla="*/ 14 h 21"/>
                  <a:gd name="T48" fmla="*/ 81 w 93"/>
                  <a:gd name="T49" fmla="*/ 11 h 21"/>
                  <a:gd name="T50" fmla="*/ 77 w 93"/>
                  <a:gd name="T51" fmla="*/ 11 h 21"/>
                  <a:gd name="T52" fmla="*/ 77 w 93"/>
                  <a:gd name="T53" fmla="*/ 14 h 21"/>
                  <a:gd name="T54" fmla="*/ 76 w 93"/>
                  <a:gd name="T55" fmla="*/ 12 h 21"/>
                  <a:gd name="T56" fmla="*/ 69 w 93"/>
                  <a:gd name="T57" fmla="*/ 10 h 21"/>
                  <a:gd name="T58" fmla="*/ 48 w 93"/>
                  <a:gd name="T59" fmla="*/ 9 h 21"/>
                  <a:gd name="T60" fmla="*/ 47 w 93"/>
                  <a:gd name="T61" fmla="*/ 9 h 21"/>
                  <a:gd name="T62" fmla="*/ 35 w 93"/>
                  <a:gd name="T63" fmla="*/ 7 h 21"/>
                  <a:gd name="T64" fmla="*/ 23 w 93"/>
                  <a:gd name="T65" fmla="*/ 4 h 21"/>
                  <a:gd name="T66" fmla="*/ 19 w 93"/>
                  <a:gd name="T6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3" h="21">
                    <a:moveTo>
                      <a:pt x="19" y="3"/>
                    </a:move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7" y="3"/>
                      <a:pt x="9" y="2"/>
                    </a:cubicBezTo>
                    <a:cubicBezTo>
                      <a:pt x="6" y="3"/>
                      <a:pt x="0" y="0"/>
                      <a:pt x="2" y="3"/>
                    </a:cubicBezTo>
                    <a:cubicBezTo>
                      <a:pt x="16" y="5"/>
                      <a:pt x="35" y="10"/>
                      <a:pt x="52" y="11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8" y="11"/>
                      <a:pt x="61" y="16"/>
                      <a:pt x="68" y="13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71" y="16"/>
                      <a:pt x="75" y="12"/>
                      <a:pt x="79" y="15"/>
                    </a:cubicBezTo>
                    <a:cubicBezTo>
                      <a:pt x="78" y="14"/>
                      <a:pt x="78" y="14"/>
                      <a:pt x="78" y="14"/>
                    </a:cubicBezTo>
                    <a:cubicBezTo>
                      <a:pt x="80" y="14"/>
                      <a:pt x="80" y="15"/>
                      <a:pt x="81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4" y="14"/>
                      <a:pt x="85" y="14"/>
                      <a:pt x="88" y="14"/>
                    </a:cubicBezTo>
                    <a:cubicBezTo>
                      <a:pt x="89" y="15"/>
                      <a:pt x="87" y="15"/>
                      <a:pt x="86" y="15"/>
                    </a:cubicBezTo>
                    <a:cubicBezTo>
                      <a:pt x="87" y="15"/>
                      <a:pt x="90" y="14"/>
                      <a:pt x="92" y="14"/>
                    </a:cubicBezTo>
                    <a:cubicBezTo>
                      <a:pt x="93" y="5"/>
                      <a:pt x="92" y="11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8"/>
                      <a:pt x="91" y="20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1" y="21"/>
                      <a:pt x="93" y="7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9" y="8"/>
                      <a:pt x="89" y="8"/>
                      <a:pt x="89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7"/>
                      <a:pt x="81" y="7"/>
                      <a:pt x="79" y="8"/>
                    </a:cubicBezTo>
                    <a:cubicBezTo>
                      <a:pt x="78" y="9"/>
                      <a:pt x="80" y="10"/>
                      <a:pt x="78" y="10"/>
                    </a:cubicBezTo>
                    <a:cubicBezTo>
                      <a:pt x="82" y="11"/>
                      <a:pt x="86" y="10"/>
                      <a:pt x="90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91" y="9"/>
                      <a:pt x="91" y="9"/>
                      <a:pt x="92" y="10"/>
                    </a:cubicBezTo>
                    <a:cubicBezTo>
                      <a:pt x="92" y="11"/>
                      <a:pt x="93" y="6"/>
                      <a:pt x="92" y="14"/>
                    </a:cubicBezTo>
                    <a:cubicBezTo>
                      <a:pt x="91" y="14"/>
                      <a:pt x="91" y="14"/>
                      <a:pt x="91" y="14"/>
                    </a:cubicBezTo>
                    <a:cubicBezTo>
                      <a:pt x="91" y="13"/>
                      <a:pt x="90" y="13"/>
                      <a:pt x="88" y="14"/>
                    </a:cubicBezTo>
                    <a:cubicBezTo>
                      <a:pt x="89" y="12"/>
                      <a:pt x="93" y="13"/>
                      <a:pt x="91" y="12"/>
                    </a:cubicBezTo>
                    <a:cubicBezTo>
                      <a:pt x="88" y="10"/>
                      <a:pt x="84" y="14"/>
                      <a:pt x="81" y="11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10"/>
                      <a:pt x="79" y="11"/>
                      <a:pt x="77" y="11"/>
                    </a:cubicBezTo>
                    <a:cubicBezTo>
                      <a:pt x="78" y="11"/>
                      <a:pt x="79" y="11"/>
                      <a:pt x="80" y="12"/>
                    </a:cubicBezTo>
                    <a:cubicBezTo>
                      <a:pt x="78" y="12"/>
                      <a:pt x="78" y="13"/>
                      <a:pt x="77" y="14"/>
                    </a:cubicBezTo>
                    <a:cubicBezTo>
                      <a:pt x="76" y="12"/>
                      <a:pt x="75" y="14"/>
                      <a:pt x="73" y="13"/>
                    </a:cubicBezTo>
                    <a:cubicBezTo>
                      <a:pt x="72" y="12"/>
                      <a:pt x="75" y="12"/>
                      <a:pt x="76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2"/>
                      <a:pt x="70" y="11"/>
                      <a:pt x="69" y="10"/>
                    </a:cubicBezTo>
                    <a:cubicBezTo>
                      <a:pt x="67" y="11"/>
                      <a:pt x="70" y="11"/>
                      <a:pt x="68" y="12"/>
                    </a:cubicBezTo>
                    <a:cubicBezTo>
                      <a:pt x="66" y="10"/>
                      <a:pt x="54" y="9"/>
                      <a:pt x="48" y="9"/>
                    </a:cubicBezTo>
                    <a:cubicBezTo>
                      <a:pt x="50" y="9"/>
                      <a:pt x="49" y="8"/>
                      <a:pt x="51" y="8"/>
                    </a:cubicBezTo>
                    <a:cubicBezTo>
                      <a:pt x="50" y="8"/>
                      <a:pt x="47" y="8"/>
                      <a:pt x="47" y="9"/>
                    </a:cubicBezTo>
                    <a:cubicBezTo>
                      <a:pt x="43" y="9"/>
                      <a:pt x="38" y="7"/>
                      <a:pt x="35" y="6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8"/>
                      <a:pt x="28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1" y="4"/>
                      <a:pt x="19" y="6"/>
                      <a:pt x="16" y="5"/>
                    </a:cubicBezTo>
                    <a:cubicBezTo>
                      <a:pt x="17" y="4"/>
                      <a:pt x="19" y="4"/>
                      <a:pt x="19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7" name="Freeform 1752"/>
              <p:cNvSpPr>
                <a:spLocks/>
              </p:cNvSpPr>
              <p:nvPr/>
            </p:nvSpPr>
            <p:spPr bwMode="auto">
              <a:xfrm>
                <a:off x="959" y="2721"/>
                <a:ext cx="9" cy="7"/>
              </a:xfrm>
              <a:custGeom>
                <a:avLst/>
                <a:gdLst>
                  <a:gd name="T0" fmla="*/ 2 w 4"/>
                  <a:gd name="T1" fmla="*/ 1 h 3"/>
                  <a:gd name="T2" fmla="*/ 4 w 4"/>
                  <a:gd name="T3" fmla="*/ 0 h 3"/>
                  <a:gd name="T4" fmla="*/ 0 w 4"/>
                  <a:gd name="T5" fmla="*/ 2 h 3"/>
                  <a:gd name="T6" fmla="*/ 3 w 4"/>
                  <a:gd name="T7" fmla="*/ 2 h 3"/>
                  <a:gd name="T8" fmla="*/ 2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3" y="3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8" name="Freeform 1753"/>
              <p:cNvSpPr>
                <a:spLocks/>
              </p:cNvSpPr>
              <p:nvPr/>
            </p:nvSpPr>
            <p:spPr bwMode="auto">
              <a:xfrm>
                <a:off x="826" y="2697"/>
                <a:ext cx="133" cy="31"/>
              </a:xfrm>
              <a:custGeom>
                <a:avLst/>
                <a:gdLst>
                  <a:gd name="T0" fmla="*/ 21 w 56"/>
                  <a:gd name="T1" fmla="*/ 7 h 13"/>
                  <a:gd name="T2" fmla="*/ 20 w 56"/>
                  <a:gd name="T3" fmla="*/ 8 h 13"/>
                  <a:gd name="T4" fmla="*/ 41 w 56"/>
                  <a:gd name="T5" fmla="*/ 11 h 13"/>
                  <a:gd name="T6" fmla="*/ 48 w 56"/>
                  <a:gd name="T7" fmla="*/ 10 h 13"/>
                  <a:gd name="T8" fmla="*/ 49 w 56"/>
                  <a:gd name="T9" fmla="*/ 11 h 13"/>
                  <a:gd name="T10" fmla="*/ 54 w 56"/>
                  <a:gd name="T11" fmla="*/ 10 h 13"/>
                  <a:gd name="T12" fmla="*/ 51 w 56"/>
                  <a:gd name="T13" fmla="*/ 10 h 13"/>
                  <a:gd name="T14" fmla="*/ 52 w 56"/>
                  <a:gd name="T15" fmla="*/ 10 h 13"/>
                  <a:gd name="T16" fmla="*/ 48 w 56"/>
                  <a:gd name="T17" fmla="*/ 9 h 13"/>
                  <a:gd name="T18" fmla="*/ 49 w 56"/>
                  <a:gd name="T19" fmla="*/ 9 h 13"/>
                  <a:gd name="T20" fmla="*/ 40 w 56"/>
                  <a:gd name="T21" fmla="*/ 10 h 13"/>
                  <a:gd name="T22" fmla="*/ 40 w 56"/>
                  <a:gd name="T23" fmla="*/ 8 h 13"/>
                  <a:gd name="T24" fmla="*/ 31 w 56"/>
                  <a:gd name="T25" fmla="*/ 6 h 13"/>
                  <a:gd name="T26" fmla="*/ 31 w 56"/>
                  <a:gd name="T27" fmla="*/ 7 h 13"/>
                  <a:gd name="T28" fmla="*/ 32 w 56"/>
                  <a:gd name="T29" fmla="*/ 8 h 13"/>
                  <a:gd name="T30" fmla="*/ 29 w 56"/>
                  <a:gd name="T31" fmla="*/ 6 h 13"/>
                  <a:gd name="T32" fmla="*/ 11 w 56"/>
                  <a:gd name="T33" fmla="*/ 3 h 13"/>
                  <a:gd name="T34" fmla="*/ 6 w 56"/>
                  <a:gd name="T35" fmla="*/ 4 h 13"/>
                  <a:gd name="T36" fmla="*/ 9 w 56"/>
                  <a:gd name="T37" fmla="*/ 3 h 13"/>
                  <a:gd name="T38" fmla="*/ 5 w 56"/>
                  <a:gd name="T39" fmla="*/ 0 h 13"/>
                  <a:gd name="T40" fmla="*/ 0 w 56"/>
                  <a:gd name="T41" fmla="*/ 1 h 13"/>
                  <a:gd name="T42" fmla="*/ 21 w 56"/>
                  <a:gd name="T4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13">
                    <a:moveTo>
                      <a:pt x="21" y="7"/>
                    </a:moveTo>
                    <a:cubicBezTo>
                      <a:pt x="21" y="7"/>
                      <a:pt x="21" y="7"/>
                      <a:pt x="20" y="8"/>
                    </a:cubicBezTo>
                    <a:cubicBezTo>
                      <a:pt x="28" y="9"/>
                      <a:pt x="38" y="9"/>
                      <a:pt x="41" y="11"/>
                    </a:cubicBezTo>
                    <a:cubicBezTo>
                      <a:pt x="44" y="12"/>
                      <a:pt x="44" y="10"/>
                      <a:pt x="48" y="10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0"/>
                      <a:pt x="56" y="13"/>
                      <a:pt x="54" y="10"/>
                    </a:cubicBezTo>
                    <a:cubicBezTo>
                      <a:pt x="54" y="10"/>
                      <a:pt x="53" y="11"/>
                      <a:pt x="51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7"/>
                      <a:pt x="46" y="11"/>
                      <a:pt x="40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6" y="7"/>
                      <a:pt x="34" y="7"/>
                      <a:pt x="31" y="6"/>
                    </a:cubicBezTo>
                    <a:cubicBezTo>
                      <a:pt x="31" y="6"/>
                      <a:pt x="31" y="7"/>
                      <a:pt x="31" y="7"/>
                    </a:cubicBezTo>
                    <a:cubicBezTo>
                      <a:pt x="32" y="7"/>
                      <a:pt x="33" y="8"/>
                      <a:pt x="32" y="8"/>
                    </a:cubicBezTo>
                    <a:cubicBezTo>
                      <a:pt x="26" y="9"/>
                      <a:pt x="33" y="7"/>
                      <a:pt x="29" y="6"/>
                    </a:cubicBezTo>
                    <a:cubicBezTo>
                      <a:pt x="24" y="7"/>
                      <a:pt x="14" y="5"/>
                      <a:pt x="11" y="3"/>
                    </a:cubicBezTo>
                    <a:cubicBezTo>
                      <a:pt x="14" y="5"/>
                      <a:pt x="10" y="5"/>
                      <a:pt x="6" y="4"/>
                    </a:cubicBezTo>
                    <a:cubicBezTo>
                      <a:pt x="5" y="2"/>
                      <a:pt x="8" y="3"/>
                      <a:pt x="9" y="3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6" y="2"/>
                      <a:pt x="4" y="3"/>
                      <a:pt x="0" y="1"/>
                    </a:cubicBezTo>
                    <a:cubicBezTo>
                      <a:pt x="9" y="9"/>
                      <a:pt x="15" y="4"/>
                      <a:pt x="21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9" name="Freeform 1754"/>
              <p:cNvSpPr>
                <a:spLocks/>
              </p:cNvSpPr>
              <p:nvPr/>
            </p:nvSpPr>
            <p:spPr bwMode="auto">
              <a:xfrm>
                <a:off x="866" y="2714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0" name="Freeform 1755"/>
              <p:cNvSpPr>
                <a:spLocks/>
              </p:cNvSpPr>
              <p:nvPr/>
            </p:nvSpPr>
            <p:spPr bwMode="auto">
              <a:xfrm>
                <a:off x="1187" y="273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1" name="Freeform 1756"/>
              <p:cNvSpPr>
                <a:spLocks/>
              </p:cNvSpPr>
              <p:nvPr/>
            </p:nvSpPr>
            <p:spPr bwMode="auto">
              <a:xfrm>
                <a:off x="1178" y="2738"/>
                <a:ext cx="14" cy="2"/>
              </a:xfrm>
              <a:custGeom>
                <a:avLst/>
                <a:gdLst>
                  <a:gd name="T0" fmla="*/ 0 w 6"/>
                  <a:gd name="T1" fmla="*/ 1 h 1"/>
                  <a:gd name="T2" fmla="*/ 1 w 6"/>
                  <a:gd name="T3" fmla="*/ 1 h 1"/>
                  <a:gd name="T4" fmla="*/ 6 w 6"/>
                  <a:gd name="T5" fmla="*/ 1 h 1"/>
                  <a:gd name="T6" fmla="*/ 3 w 6"/>
                  <a:gd name="T7" fmla="*/ 0 h 1"/>
                  <a:gd name="T8" fmla="*/ 4 w 6"/>
                  <a:gd name="T9" fmla="*/ 1 h 1"/>
                  <a:gd name="T10" fmla="*/ 1 w 6"/>
                  <a:gd name="T11" fmla="*/ 0 h 1"/>
                  <a:gd name="T12" fmla="*/ 2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3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2" name="Freeform 1757"/>
              <p:cNvSpPr>
                <a:spLocks/>
              </p:cNvSpPr>
              <p:nvPr/>
            </p:nvSpPr>
            <p:spPr bwMode="auto">
              <a:xfrm>
                <a:off x="1182" y="2740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3" name="Freeform 1758"/>
              <p:cNvSpPr>
                <a:spLocks/>
              </p:cNvSpPr>
              <p:nvPr/>
            </p:nvSpPr>
            <p:spPr bwMode="auto">
              <a:xfrm>
                <a:off x="1185" y="2740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4" name="Freeform 1759"/>
              <p:cNvSpPr>
                <a:spLocks/>
              </p:cNvSpPr>
              <p:nvPr/>
            </p:nvSpPr>
            <p:spPr bwMode="auto">
              <a:xfrm>
                <a:off x="1187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5" name="Freeform 1760"/>
              <p:cNvSpPr>
                <a:spLocks/>
              </p:cNvSpPr>
              <p:nvPr/>
            </p:nvSpPr>
            <p:spPr bwMode="auto">
              <a:xfrm>
                <a:off x="1180" y="2743"/>
                <a:ext cx="9" cy="2"/>
              </a:xfrm>
              <a:custGeom>
                <a:avLst/>
                <a:gdLst>
                  <a:gd name="T0" fmla="*/ 3 w 4"/>
                  <a:gd name="T1" fmla="*/ 1 h 1"/>
                  <a:gd name="T2" fmla="*/ 3 w 4"/>
                  <a:gd name="T3" fmla="*/ 0 h 1"/>
                  <a:gd name="T4" fmla="*/ 3 w 4"/>
                  <a:gd name="T5" fmla="*/ 1 h 1"/>
                  <a:gd name="T6" fmla="*/ 1 w 4"/>
                  <a:gd name="T7" fmla="*/ 0 h 1"/>
                  <a:gd name="T8" fmla="*/ 1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cubicBezTo>
                      <a:pt x="4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6" name="Freeform 1761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7" name="Freeform 1762"/>
              <p:cNvSpPr>
                <a:spLocks/>
              </p:cNvSpPr>
              <p:nvPr/>
            </p:nvSpPr>
            <p:spPr bwMode="auto">
              <a:xfrm>
                <a:off x="1185" y="274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8" name="Freeform 1763"/>
              <p:cNvSpPr>
                <a:spLocks/>
              </p:cNvSpPr>
              <p:nvPr/>
            </p:nvSpPr>
            <p:spPr bwMode="auto">
              <a:xfrm>
                <a:off x="1178" y="2745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3 w 4"/>
                  <a:gd name="T3" fmla="*/ 0 h 1"/>
                  <a:gd name="T4" fmla="*/ 0 w 4"/>
                  <a:gd name="T5" fmla="*/ 0 h 1"/>
                  <a:gd name="T6" fmla="*/ 1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9" name="Freeform 1764"/>
              <p:cNvSpPr>
                <a:spLocks/>
              </p:cNvSpPr>
              <p:nvPr/>
            </p:nvSpPr>
            <p:spPr bwMode="auto">
              <a:xfrm>
                <a:off x="1175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0" name="Freeform 1765"/>
              <p:cNvSpPr>
                <a:spLocks/>
              </p:cNvSpPr>
              <p:nvPr/>
            </p:nvSpPr>
            <p:spPr bwMode="auto">
              <a:xfrm>
                <a:off x="1170" y="2747"/>
                <a:ext cx="15" cy="5"/>
              </a:xfrm>
              <a:custGeom>
                <a:avLst/>
                <a:gdLst>
                  <a:gd name="T0" fmla="*/ 5 w 6"/>
                  <a:gd name="T1" fmla="*/ 2 h 2"/>
                  <a:gd name="T2" fmla="*/ 3 w 6"/>
                  <a:gd name="T3" fmla="*/ 1 h 2"/>
                  <a:gd name="T4" fmla="*/ 5 w 6"/>
                  <a:gd name="T5" fmla="*/ 1 h 2"/>
                  <a:gd name="T6" fmla="*/ 4 w 6"/>
                  <a:gd name="T7" fmla="*/ 0 h 2"/>
                  <a:gd name="T8" fmla="*/ 6 w 6"/>
                  <a:gd name="T9" fmla="*/ 1 h 2"/>
                  <a:gd name="T10" fmla="*/ 4 w 6"/>
                  <a:gd name="T11" fmla="*/ 0 h 2"/>
                  <a:gd name="T12" fmla="*/ 5 w 6"/>
                  <a:gd name="T13" fmla="*/ 0 h 2"/>
                  <a:gd name="T14" fmla="*/ 3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5 w 6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2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6" y="1"/>
                      <a:pt x="4" y="1"/>
                      <a:pt x="6" y="1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  <a:cubicBezTo>
                      <a:pt x="1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1" name="Freeform 1766"/>
              <p:cNvSpPr>
                <a:spLocks/>
              </p:cNvSpPr>
              <p:nvPr/>
            </p:nvSpPr>
            <p:spPr bwMode="auto">
              <a:xfrm>
                <a:off x="1175" y="275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2" name="Freeform 1767"/>
              <p:cNvSpPr>
                <a:spLocks/>
              </p:cNvSpPr>
              <p:nvPr/>
            </p:nvSpPr>
            <p:spPr bwMode="auto">
              <a:xfrm>
                <a:off x="1170" y="2752"/>
                <a:ext cx="15" cy="2"/>
              </a:xfrm>
              <a:custGeom>
                <a:avLst/>
                <a:gdLst>
                  <a:gd name="T0" fmla="*/ 6 w 6"/>
                  <a:gd name="T1" fmla="*/ 1 h 1"/>
                  <a:gd name="T2" fmla="*/ 4 w 6"/>
                  <a:gd name="T3" fmla="*/ 0 h 1"/>
                  <a:gd name="T4" fmla="*/ 5 w 6"/>
                  <a:gd name="T5" fmla="*/ 0 h 1"/>
                  <a:gd name="T6" fmla="*/ 4 w 6"/>
                  <a:gd name="T7" fmla="*/ 0 h 1"/>
                  <a:gd name="T8" fmla="*/ 4 w 6"/>
                  <a:gd name="T9" fmla="*/ 1 h 1"/>
                  <a:gd name="T10" fmla="*/ 2 w 6"/>
                  <a:gd name="T11" fmla="*/ 0 h 1"/>
                  <a:gd name="T12" fmla="*/ 2 w 6"/>
                  <a:gd name="T13" fmla="*/ 0 h 1"/>
                  <a:gd name="T14" fmla="*/ 3 w 6"/>
                  <a:gd name="T15" fmla="*/ 1 h 1"/>
                  <a:gd name="T16" fmla="*/ 3 w 6"/>
                  <a:gd name="T17" fmla="*/ 1 h 1"/>
                  <a:gd name="T18" fmla="*/ 4 w 6"/>
                  <a:gd name="T19" fmla="*/ 1 h 1"/>
                  <a:gd name="T20" fmla="*/ 6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3" name="Freeform 1768"/>
              <p:cNvSpPr>
                <a:spLocks/>
              </p:cNvSpPr>
              <p:nvPr/>
            </p:nvSpPr>
            <p:spPr bwMode="auto">
              <a:xfrm>
                <a:off x="1182" y="2752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4" name="Freeform 1769"/>
              <p:cNvSpPr>
                <a:spLocks/>
              </p:cNvSpPr>
              <p:nvPr/>
            </p:nvSpPr>
            <p:spPr bwMode="auto">
              <a:xfrm>
                <a:off x="1175" y="2754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5" name="Freeform 1770"/>
              <p:cNvSpPr>
                <a:spLocks/>
              </p:cNvSpPr>
              <p:nvPr/>
            </p:nvSpPr>
            <p:spPr bwMode="auto">
              <a:xfrm>
                <a:off x="1182" y="275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6" name="Freeform 1771"/>
              <p:cNvSpPr>
                <a:spLocks/>
              </p:cNvSpPr>
              <p:nvPr/>
            </p:nvSpPr>
            <p:spPr bwMode="auto">
              <a:xfrm>
                <a:off x="1156" y="2754"/>
                <a:ext cx="38" cy="24"/>
              </a:xfrm>
              <a:custGeom>
                <a:avLst/>
                <a:gdLst>
                  <a:gd name="T0" fmla="*/ 15 w 16"/>
                  <a:gd name="T1" fmla="*/ 7 h 10"/>
                  <a:gd name="T2" fmla="*/ 14 w 16"/>
                  <a:gd name="T3" fmla="*/ 7 h 10"/>
                  <a:gd name="T4" fmla="*/ 13 w 16"/>
                  <a:gd name="T5" fmla="*/ 7 h 10"/>
                  <a:gd name="T6" fmla="*/ 11 w 16"/>
                  <a:gd name="T7" fmla="*/ 6 h 10"/>
                  <a:gd name="T8" fmla="*/ 11 w 16"/>
                  <a:gd name="T9" fmla="*/ 7 h 10"/>
                  <a:gd name="T10" fmla="*/ 10 w 16"/>
                  <a:gd name="T11" fmla="*/ 7 h 10"/>
                  <a:gd name="T12" fmla="*/ 11 w 16"/>
                  <a:gd name="T13" fmla="*/ 9 h 10"/>
                  <a:gd name="T14" fmla="*/ 10 w 16"/>
                  <a:gd name="T15" fmla="*/ 7 h 10"/>
                  <a:gd name="T16" fmla="*/ 11 w 16"/>
                  <a:gd name="T17" fmla="*/ 3 h 10"/>
                  <a:gd name="T18" fmla="*/ 9 w 16"/>
                  <a:gd name="T19" fmla="*/ 3 h 10"/>
                  <a:gd name="T20" fmla="*/ 11 w 16"/>
                  <a:gd name="T21" fmla="*/ 3 h 10"/>
                  <a:gd name="T22" fmla="*/ 11 w 16"/>
                  <a:gd name="T23" fmla="*/ 3 h 10"/>
                  <a:gd name="T24" fmla="*/ 11 w 16"/>
                  <a:gd name="T25" fmla="*/ 2 h 10"/>
                  <a:gd name="T26" fmla="*/ 9 w 16"/>
                  <a:gd name="T27" fmla="*/ 1 h 10"/>
                  <a:gd name="T28" fmla="*/ 12 w 16"/>
                  <a:gd name="T29" fmla="*/ 1 h 10"/>
                  <a:gd name="T30" fmla="*/ 10 w 16"/>
                  <a:gd name="T31" fmla="*/ 1 h 10"/>
                  <a:gd name="T32" fmla="*/ 8 w 16"/>
                  <a:gd name="T33" fmla="*/ 1 h 10"/>
                  <a:gd name="T34" fmla="*/ 7 w 16"/>
                  <a:gd name="T35" fmla="*/ 0 h 10"/>
                  <a:gd name="T36" fmla="*/ 10 w 16"/>
                  <a:gd name="T37" fmla="*/ 3 h 10"/>
                  <a:gd name="T38" fmla="*/ 8 w 16"/>
                  <a:gd name="T39" fmla="*/ 3 h 10"/>
                  <a:gd name="T40" fmla="*/ 7 w 16"/>
                  <a:gd name="T41" fmla="*/ 4 h 10"/>
                  <a:gd name="T42" fmla="*/ 9 w 16"/>
                  <a:gd name="T43" fmla="*/ 5 h 10"/>
                  <a:gd name="T44" fmla="*/ 8 w 16"/>
                  <a:gd name="T45" fmla="*/ 5 h 10"/>
                  <a:gd name="T46" fmla="*/ 9 w 16"/>
                  <a:gd name="T47" fmla="*/ 6 h 10"/>
                  <a:gd name="T48" fmla="*/ 7 w 16"/>
                  <a:gd name="T49" fmla="*/ 6 h 10"/>
                  <a:gd name="T50" fmla="*/ 10 w 16"/>
                  <a:gd name="T51" fmla="*/ 7 h 10"/>
                  <a:gd name="T52" fmla="*/ 6 w 16"/>
                  <a:gd name="T53" fmla="*/ 6 h 10"/>
                  <a:gd name="T54" fmla="*/ 7 w 16"/>
                  <a:gd name="T55" fmla="*/ 7 h 10"/>
                  <a:gd name="T56" fmla="*/ 8 w 16"/>
                  <a:gd name="T57" fmla="*/ 7 h 10"/>
                  <a:gd name="T58" fmla="*/ 6 w 16"/>
                  <a:gd name="T59" fmla="*/ 7 h 10"/>
                  <a:gd name="T60" fmla="*/ 6 w 16"/>
                  <a:gd name="T61" fmla="*/ 7 h 10"/>
                  <a:gd name="T62" fmla="*/ 7 w 16"/>
                  <a:gd name="T63" fmla="*/ 7 h 10"/>
                  <a:gd name="T64" fmla="*/ 7 w 16"/>
                  <a:gd name="T65" fmla="*/ 7 h 10"/>
                  <a:gd name="T66" fmla="*/ 7 w 16"/>
                  <a:gd name="T67" fmla="*/ 7 h 10"/>
                  <a:gd name="T68" fmla="*/ 7 w 16"/>
                  <a:gd name="T69" fmla="*/ 7 h 10"/>
                  <a:gd name="T70" fmla="*/ 7 w 16"/>
                  <a:gd name="T71" fmla="*/ 7 h 10"/>
                  <a:gd name="T72" fmla="*/ 7 w 16"/>
                  <a:gd name="T73" fmla="*/ 7 h 10"/>
                  <a:gd name="T74" fmla="*/ 7 w 16"/>
                  <a:gd name="T75" fmla="*/ 7 h 10"/>
                  <a:gd name="T76" fmla="*/ 14 w 16"/>
                  <a:gd name="T77" fmla="*/ 10 h 10"/>
                  <a:gd name="T78" fmla="*/ 14 w 16"/>
                  <a:gd name="T79" fmla="*/ 10 h 10"/>
                  <a:gd name="T80" fmla="*/ 14 w 16"/>
                  <a:gd name="T81" fmla="*/ 10 h 10"/>
                  <a:gd name="T82" fmla="*/ 14 w 16"/>
                  <a:gd name="T83" fmla="*/ 10 h 10"/>
                  <a:gd name="T84" fmla="*/ 13 w 16"/>
                  <a:gd name="T85" fmla="*/ 9 h 10"/>
                  <a:gd name="T86" fmla="*/ 12 w 16"/>
                  <a:gd name="T87" fmla="*/ 9 h 10"/>
                  <a:gd name="T88" fmla="*/ 13 w 16"/>
                  <a:gd name="T89" fmla="*/ 8 h 10"/>
                  <a:gd name="T90" fmla="*/ 15 w 16"/>
                  <a:gd name="T91" fmla="*/ 9 h 10"/>
                  <a:gd name="T92" fmla="*/ 16 w 16"/>
                  <a:gd name="T93" fmla="*/ 9 h 10"/>
                  <a:gd name="T94" fmla="*/ 13 w 16"/>
                  <a:gd name="T95" fmla="*/ 7 h 10"/>
                  <a:gd name="T96" fmla="*/ 15 w 16"/>
                  <a:gd name="T9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0">
                    <a:moveTo>
                      <a:pt x="15" y="7"/>
                    </a:move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0" y="7"/>
                      <a:pt x="12" y="7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2" y="9"/>
                      <a:pt x="11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9" y="2"/>
                      <a:pt x="11" y="3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9" y="2"/>
                      <a:pt x="9" y="1"/>
                    </a:cubicBezTo>
                    <a:cubicBezTo>
                      <a:pt x="11" y="2"/>
                      <a:pt x="9" y="1"/>
                      <a:pt x="12" y="1"/>
                    </a:cubicBezTo>
                    <a:cubicBezTo>
                      <a:pt x="12" y="1"/>
                      <a:pt x="10" y="1"/>
                      <a:pt x="10" y="1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7" y="0"/>
                      <a:pt x="9" y="1"/>
                      <a:pt x="7" y="0"/>
                    </a:cubicBezTo>
                    <a:cubicBezTo>
                      <a:pt x="7" y="1"/>
                      <a:pt x="9" y="2"/>
                      <a:pt x="10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4"/>
                      <a:pt x="7" y="4"/>
                    </a:cubicBezTo>
                    <a:cubicBezTo>
                      <a:pt x="8" y="4"/>
                      <a:pt x="6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7" y="6"/>
                      <a:pt x="7" y="6"/>
                    </a:cubicBezTo>
                    <a:cubicBezTo>
                      <a:pt x="9" y="6"/>
                      <a:pt x="9" y="6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8"/>
                      <a:pt x="7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8"/>
                      <a:pt x="0" y="5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5" y="8"/>
                      <a:pt x="14" y="8"/>
                      <a:pt x="15" y="9"/>
                    </a:cubicBezTo>
                    <a:cubicBezTo>
                      <a:pt x="15" y="9"/>
                      <a:pt x="15" y="9"/>
                      <a:pt x="16" y="9"/>
                    </a:cubicBezTo>
                    <a:cubicBezTo>
                      <a:pt x="15" y="8"/>
                      <a:pt x="14" y="8"/>
                      <a:pt x="13" y="7"/>
                    </a:cubicBezTo>
                    <a:cubicBezTo>
                      <a:pt x="15" y="8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7" name="Freeform 1772"/>
              <p:cNvSpPr>
                <a:spLocks/>
              </p:cNvSpPr>
              <p:nvPr/>
            </p:nvSpPr>
            <p:spPr bwMode="auto">
              <a:xfrm>
                <a:off x="1194" y="277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8" name="Freeform 1773"/>
              <p:cNvSpPr>
                <a:spLocks/>
              </p:cNvSpPr>
              <p:nvPr/>
            </p:nvSpPr>
            <p:spPr bwMode="auto">
              <a:xfrm>
                <a:off x="1192" y="2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9" name="Freeform 1774"/>
              <p:cNvSpPr>
                <a:spLocks/>
              </p:cNvSpPr>
              <p:nvPr/>
            </p:nvSpPr>
            <p:spPr bwMode="auto">
              <a:xfrm>
                <a:off x="1178" y="2773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0" name="Freeform 1775"/>
              <p:cNvSpPr>
                <a:spLocks/>
              </p:cNvSpPr>
              <p:nvPr/>
            </p:nvSpPr>
            <p:spPr bwMode="auto">
              <a:xfrm>
                <a:off x="1168" y="27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1" name="Freeform 1776"/>
              <p:cNvSpPr>
                <a:spLocks/>
              </p:cNvSpPr>
              <p:nvPr/>
            </p:nvSpPr>
            <p:spPr bwMode="auto">
              <a:xfrm>
                <a:off x="1170" y="276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2" name="Rectangle 1777"/>
              <p:cNvSpPr>
                <a:spLocks noChangeArrowheads="1"/>
              </p:cNvSpPr>
              <p:nvPr/>
            </p:nvSpPr>
            <p:spPr bwMode="auto">
              <a:xfrm>
                <a:off x="1194" y="277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3" name="Freeform 1778"/>
              <p:cNvSpPr>
                <a:spLocks/>
              </p:cNvSpPr>
              <p:nvPr/>
            </p:nvSpPr>
            <p:spPr bwMode="auto">
              <a:xfrm>
                <a:off x="1178" y="2754"/>
                <a:ext cx="19" cy="17"/>
              </a:xfrm>
              <a:custGeom>
                <a:avLst/>
                <a:gdLst>
                  <a:gd name="T0" fmla="*/ 2 w 8"/>
                  <a:gd name="T1" fmla="*/ 1 h 7"/>
                  <a:gd name="T2" fmla="*/ 1 w 8"/>
                  <a:gd name="T3" fmla="*/ 2 h 7"/>
                  <a:gd name="T4" fmla="*/ 4 w 8"/>
                  <a:gd name="T5" fmla="*/ 3 h 7"/>
                  <a:gd name="T6" fmla="*/ 1 w 8"/>
                  <a:gd name="T7" fmla="*/ 2 h 7"/>
                  <a:gd name="T8" fmla="*/ 3 w 8"/>
                  <a:gd name="T9" fmla="*/ 4 h 7"/>
                  <a:gd name="T10" fmla="*/ 2 w 8"/>
                  <a:gd name="T11" fmla="*/ 4 h 7"/>
                  <a:gd name="T12" fmla="*/ 5 w 8"/>
                  <a:gd name="T13" fmla="*/ 5 h 7"/>
                  <a:gd name="T14" fmla="*/ 1 w 8"/>
                  <a:gd name="T15" fmla="*/ 5 h 7"/>
                  <a:gd name="T16" fmla="*/ 1 w 8"/>
                  <a:gd name="T17" fmla="*/ 5 h 7"/>
                  <a:gd name="T18" fmla="*/ 2 w 8"/>
                  <a:gd name="T19" fmla="*/ 6 h 7"/>
                  <a:gd name="T20" fmla="*/ 4 w 8"/>
                  <a:gd name="T21" fmla="*/ 6 h 7"/>
                  <a:gd name="T22" fmla="*/ 6 w 8"/>
                  <a:gd name="T23" fmla="*/ 7 h 7"/>
                  <a:gd name="T24" fmla="*/ 5 w 8"/>
                  <a:gd name="T25" fmla="*/ 6 h 7"/>
                  <a:gd name="T26" fmla="*/ 6 w 8"/>
                  <a:gd name="T27" fmla="*/ 6 h 7"/>
                  <a:gd name="T28" fmla="*/ 5 w 8"/>
                  <a:gd name="T29" fmla="*/ 6 h 7"/>
                  <a:gd name="T30" fmla="*/ 6 w 8"/>
                  <a:gd name="T31" fmla="*/ 6 h 7"/>
                  <a:gd name="T32" fmla="*/ 5 w 8"/>
                  <a:gd name="T33" fmla="*/ 5 h 7"/>
                  <a:gd name="T34" fmla="*/ 6 w 8"/>
                  <a:gd name="T35" fmla="*/ 5 h 7"/>
                  <a:gd name="T36" fmla="*/ 4 w 8"/>
                  <a:gd name="T37" fmla="*/ 4 h 7"/>
                  <a:gd name="T38" fmla="*/ 6 w 8"/>
                  <a:gd name="T39" fmla="*/ 4 h 7"/>
                  <a:gd name="T40" fmla="*/ 5 w 8"/>
                  <a:gd name="T41" fmla="*/ 4 h 7"/>
                  <a:gd name="T42" fmla="*/ 7 w 8"/>
                  <a:gd name="T43" fmla="*/ 3 h 7"/>
                  <a:gd name="T44" fmla="*/ 5 w 8"/>
                  <a:gd name="T45" fmla="*/ 3 h 7"/>
                  <a:gd name="T46" fmla="*/ 6 w 8"/>
                  <a:gd name="T47" fmla="*/ 4 h 7"/>
                  <a:gd name="T48" fmla="*/ 3 w 8"/>
                  <a:gd name="T49" fmla="*/ 3 h 7"/>
                  <a:gd name="T50" fmla="*/ 6 w 8"/>
                  <a:gd name="T51" fmla="*/ 3 h 7"/>
                  <a:gd name="T52" fmla="*/ 6 w 8"/>
                  <a:gd name="T53" fmla="*/ 2 h 7"/>
                  <a:gd name="T54" fmla="*/ 6 w 8"/>
                  <a:gd name="T55" fmla="*/ 2 h 7"/>
                  <a:gd name="T56" fmla="*/ 5 w 8"/>
                  <a:gd name="T57" fmla="*/ 1 h 7"/>
                  <a:gd name="T58" fmla="*/ 4 w 8"/>
                  <a:gd name="T59" fmla="*/ 1 h 7"/>
                  <a:gd name="T60" fmla="*/ 4 w 8"/>
                  <a:gd name="T61" fmla="*/ 1 h 7"/>
                  <a:gd name="T62" fmla="*/ 4 w 8"/>
                  <a:gd name="T63" fmla="*/ 1 h 7"/>
                  <a:gd name="T64" fmla="*/ 2 w 8"/>
                  <a:gd name="T65" fmla="*/ 0 h 7"/>
                  <a:gd name="T66" fmla="*/ 3 w 8"/>
                  <a:gd name="T67" fmla="*/ 1 h 7"/>
                  <a:gd name="T68" fmla="*/ 2 w 8"/>
                  <a:gd name="T6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2"/>
                      <a:pt x="4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3" y="4"/>
                    </a:cubicBezTo>
                    <a:cubicBezTo>
                      <a:pt x="3" y="4"/>
                      <a:pt x="2" y="5"/>
                      <a:pt x="2" y="4"/>
                    </a:cubicBezTo>
                    <a:cubicBezTo>
                      <a:pt x="2" y="5"/>
                      <a:pt x="6" y="5"/>
                      <a:pt x="5" y="5"/>
                    </a:cubicBezTo>
                    <a:cubicBezTo>
                      <a:pt x="3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8" y="4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5" y="3"/>
                      <a:pt x="3" y="3"/>
                      <a:pt x="6" y="3"/>
                    </a:cubicBezTo>
                    <a:cubicBezTo>
                      <a:pt x="6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4" name="Freeform 1779"/>
              <p:cNvSpPr>
                <a:spLocks/>
              </p:cNvSpPr>
              <p:nvPr/>
            </p:nvSpPr>
            <p:spPr bwMode="auto">
              <a:xfrm>
                <a:off x="1192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5" name="Freeform 1780"/>
              <p:cNvSpPr>
                <a:spLocks/>
              </p:cNvSpPr>
              <p:nvPr/>
            </p:nvSpPr>
            <p:spPr bwMode="auto">
              <a:xfrm>
                <a:off x="1178" y="2745"/>
                <a:ext cx="21" cy="12"/>
              </a:xfrm>
              <a:custGeom>
                <a:avLst/>
                <a:gdLst>
                  <a:gd name="T0" fmla="*/ 4 w 9"/>
                  <a:gd name="T1" fmla="*/ 3 h 5"/>
                  <a:gd name="T2" fmla="*/ 6 w 9"/>
                  <a:gd name="T3" fmla="*/ 3 h 5"/>
                  <a:gd name="T4" fmla="*/ 3 w 9"/>
                  <a:gd name="T5" fmla="*/ 3 h 5"/>
                  <a:gd name="T6" fmla="*/ 2 w 9"/>
                  <a:gd name="T7" fmla="*/ 2 h 5"/>
                  <a:gd name="T8" fmla="*/ 5 w 9"/>
                  <a:gd name="T9" fmla="*/ 3 h 5"/>
                  <a:gd name="T10" fmla="*/ 6 w 9"/>
                  <a:gd name="T11" fmla="*/ 2 h 5"/>
                  <a:gd name="T12" fmla="*/ 4 w 9"/>
                  <a:gd name="T13" fmla="*/ 2 h 5"/>
                  <a:gd name="T14" fmla="*/ 3 w 9"/>
                  <a:gd name="T15" fmla="*/ 1 h 5"/>
                  <a:gd name="T16" fmla="*/ 3 w 9"/>
                  <a:gd name="T17" fmla="*/ 2 h 5"/>
                  <a:gd name="T18" fmla="*/ 6 w 9"/>
                  <a:gd name="T19" fmla="*/ 2 h 5"/>
                  <a:gd name="T20" fmla="*/ 0 w 9"/>
                  <a:gd name="T21" fmla="*/ 0 h 5"/>
                  <a:gd name="T22" fmla="*/ 1 w 9"/>
                  <a:gd name="T23" fmla="*/ 0 h 5"/>
                  <a:gd name="T24" fmla="*/ 3 w 9"/>
                  <a:gd name="T25" fmla="*/ 1 h 5"/>
                  <a:gd name="T26" fmla="*/ 2 w 9"/>
                  <a:gd name="T27" fmla="*/ 1 h 5"/>
                  <a:gd name="T28" fmla="*/ 1 w 9"/>
                  <a:gd name="T29" fmla="*/ 1 h 5"/>
                  <a:gd name="T30" fmla="*/ 1 w 9"/>
                  <a:gd name="T31" fmla="*/ 4 h 5"/>
                  <a:gd name="T32" fmla="*/ 1 w 9"/>
                  <a:gd name="T33" fmla="*/ 3 h 5"/>
                  <a:gd name="T34" fmla="*/ 2 w 9"/>
                  <a:gd name="T35" fmla="*/ 4 h 5"/>
                  <a:gd name="T36" fmla="*/ 5 w 9"/>
                  <a:gd name="T37" fmla="*/ 4 h 5"/>
                  <a:gd name="T38" fmla="*/ 4 w 9"/>
                  <a:gd name="T39" fmla="*/ 4 h 5"/>
                  <a:gd name="T40" fmla="*/ 6 w 9"/>
                  <a:gd name="T41" fmla="*/ 4 h 5"/>
                  <a:gd name="T42" fmla="*/ 7 w 9"/>
                  <a:gd name="T43" fmla="*/ 5 h 5"/>
                  <a:gd name="T44" fmla="*/ 7 w 9"/>
                  <a:gd name="T45" fmla="*/ 4 h 5"/>
                  <a:gd name="T46" fmla="*/ 4 w 9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4" y="3"/>
                      <a:pt x="2" y="3"/>
                      <a:pt x="2" y="2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4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9" y="4"/>
                      <a:pt x="6" y="4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6" name="Freeform 1781"/>
              <p:cNvSpPr>
                <a:spLocks/>
              </p:cNvSpPr>
              <p:nvPr/>
            </p:nvSpPr>
            <p:spPr bwMode="auto">
              <a:xfrm>
                <a:off x="1187" y="275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7" name="Freeform 1782"/>
              <p:cNvSpPr>
                <a:spLocks/>
              </p:cNvSpPr>
              <p:nvPr/>
            </p:nvSpPr>
            <p:spPr bwMode="auto">
              <a:xfrm>
                <a:off x="1180" y="27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8" name="Freeform 1783"/>
              <p:cNvSpPr>
                <a:spLocks/>
              </p:cNvSpPr>
              <p:nvPr/>
            </p:nvSpPr>
            <p:spPr bwMode="auto">
              <a:xfrm>
                <a:off x="1189" y="274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9" name="Freeform 1784"/>
              <p:cNvSpPr>
                <a:spLocks/>
              </p:cNvSpPr>
              <p:nvPr/>
            </p:nvSpPr>
            <p:spPr bwMode="auto">
              <a:xfrm>
                <a:off x="1178" y="2743"/>
                <a:ext cx="11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0 w 5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2" y="1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0" name="Freeform 1785"/>
              <p:cNvSpPr>
                <a:spLocks/>
              </p:cNvSpPr>
              <p:nvPr/>
            </p:nvSpPr>
            <p:spPr bwMode="auto">
              <a:xfrm>
                <a:off x="1168" y="2726"/>
                <a:ext cx="29" cy="17"/>
              </a:xfrm>
              <a:custGeom>
                <a:avLst/>
                <a:gdLst>
                  <a:gd name="T0" fmla="*/ 9 w 12"/>
                  <a:gd name="T1" fmla="*/ 6 h 7"/>
                  <a:gd name="T2" fmla="*/ 9 w 12"/>
                  <a:gd name="T3" fmla="*/ 5 h 7"/>
                  <a:gd name="T4" fmla="*/ 10 w 12"/>
                  <a:gd name="T5" fmla="*/ 6 h 7"/>
                  <a:gd name="T6" fmla="*/ 11 w 12"/>
                  <a:gd name="T7" fmla="*/ 5 h 7"/>
                  <a:gd name="T8" fmla="*/ 10 w 12"/>
                  <a:gd name="T9" fmla="*/ 5 h 7"/>
                  <a:gd name="T10" fmla="*/ 10 w 12"/>
                  <a:gd name="T11" fmla="*/ 4 h 7"/>
                  <a:gd name="T12" fmla="*/ 8 w 12"/>
                  <a:gd name="T13" fmla="*/ 4 h 7"/>
                  <a:gd name="T14" fmla="*/ 11 w 12"/>
                  <a:gd name="T15" fmla="*/ 4 h 7"/>
                  <a:gd name="T16" fmla="*/ 7 w 12"/>
                  <a:gd name="T17" fmla="*/ 3 h 7"/>
                  <a:gd name="T18" fmla="*/ 9 w 12"/>
                  <a:gd name="T19" fmla="*/ 2 h 7"/>
                  <a:gd name="T20" fmla="*/ 9 w 12"/>
                  <a:gd name="T21" fmla="*/ 3 h 7"/>
                  <a:gd name="T22" fmla="*/ 9 w 12"/>
                  <a:gd name="T23" fmla="*/ 2 h 7"/>
                  <a:gd name="T24" fmla="*/ 11 w 12"/>
                  <a:gd name="T25" fmla="*/ 3 h 7"/>
                  <a:gd name="T26" fmla="*/ 11 w 12"/>
                  <a:gd name="T27" fmla="*/ 2 h 7"/>
                  <a:gd name="T28" fmla="*/ 11 w 12"/>
                  <a:gd name="T29" fmla="*/ 2 h 7"/>
                  <a:gd name="T30" fmla="*/ 11 w 12"/>
                  <a:gd name="T31" fmla="*/ 2 h 7"/>
                  <a:gd name="T32" fmla="*/ 11 w 12"/>
                  <a:gd name="T33" fmla="*/ 2 h 7"/>
                  <a:gd name="T34" fmla="*/ 11 w 12"/>
                  <a:gd name="T35" fmla="*/ 2 h 7"/>
                  <a:gd name="T36" fmla="*/ 11 w 12"/>
                  <a:gd name="T37" fmla="*/ 2 h 7"/>
                  <a:gd name="T38" fmla="*/ 11 w 12"/>
                  <a:gd name="T39" fmla="*/ 2 h 7"/>
                  <a:gd name="T40" fmla="*/ 5 w 12"/>
                  <a:gd name="T41" fmla="*/ 1 h 7"/>
                  <a:gd name="T42" fmla="*/ 5 w 12"/>
                  <a:gd name="T43" fmla="*/ 1 h 7"/>
                  <a:gd name="T44" fmla="*/ 5 w 12"/>
                  <a:gd name="T45" fmla="*/ 1 h 7"/>
                  <a:gd name="T46" fmla="*/ 6 w 12"/>
                  <a:gd name="T47" fmla="*/ 1 h 7"/>
                  <a:gd name="T48" fmla="*/ 6 w 12"/>
                  <a:gd name="T49" fmla="*/ 2 h 7"/>
                  <a:gd name="T50" fmla="*/ 5 w 12"/>
                  <a:gd name="T51" fmla="*/ 2 h 7"/>
                  <a:gd name="T52" fmla="*/ 4 w 12"/>
                  <a:gd name="T53" fmla="*/ 2 h 7"/>
                  <a:gd name="T54" fmla="*/ 6 w 12"/>
                  <a:gd name="T55" fmla="*/ 4 h 7"/>
                  <a:gd name="T56" fmla="*/ 5 w 12"/>
                  <a:gd name="T57" fmla="*/ 4 h 7"/>
                  <a:gd name="T58" fmla="*/ 8 w 12"/>
                  <a:gd name="T59" fmla="*/ 4 h 7"/>
                  <a:gd name="T60" fmla="*/ 8 w 12"/>
                  <a:gd name="T61" fmla="*/ 5 h 7"/>
                  <a:gd name="T62" fmla="*/ 5 w 12"/>
                  <a:gd name="T63" fmla="*/ 4 h 7"/>
                  <a:gd name="T64" fmla="*/ 6 w 12"/>
                  <a:gd name="T65" fmla="*/ 5 h 7"/>
                  <a:gd name="T66" fmla="*/ 4 w 12"/>
                  <a:gd name="T67" fmla="*/ 5 h 7"/>
                  <a:gd name="T68" fmla="*/ 7 w 12"/>
                  <a:gd name="T69" fmla="*/ 6 h 7"/>
                  <a:gd name="T70" fmla="*/ 7 w 12"/>
                  <a:gd name="T71" fmla="*/ 6 h 7"/>
                  <a:gd name="T72" fmla="*/ 10 w 12"/>
                  <a:gd name="T73" fmla="*/ 6 h 7"/>
                  <a:gd name="T74" fmla="*/ 9 w 12"/>
                  <a:gd name="T75" fmla="*/ 4 h 7"/>
                  <a:gd name="T76" fmla="*/ 8 w 12"/>
                  <a:gd name="T77" fmla="*/ 3 h 7"/>
                  <a:gd name="T78" fmla="*/ 10 w 12"/>
                  <a:gd name="T79" fmla="*/ 3 h 7"/>
                  <a:gd name="T80" fmla="*/ 8 w 12"/>
                  <a:gd name="T81" fmla="*/ 3 h 7"/>
                  <a:gd name="T82" fmla="*/ 10 w 12"/>
                  <a:gd name="T83" fmla="*/ 3 h 7"/>
                  <a:gd name="T84" fmla="*/ 8 w 12"/>
                  <a:gd name="T85" fmla="*/ 2 h 7"/>
                  <a:gd name="T86" fmla="*/ 10 w 12"/>
                  <a:gd name="T87" fmla="*/ 2 h 7"/>
                  <a:gd name="T88" fmla="*/ 6 w 12"/>
                  <a:gd name="T89" fmla="*/ 5 h 7"/>
                  <a:gd name="T90" fmla="*/ 8 w 12"/>
                  <a:gd name="T91" fmla="*/ 5 h 7"/>
                  <a:gd name="T92" fmla="*/ 7 w 12"/>
                  <a:gd name="T93" fmla="*/ 6 h 7"/>
                  <a:gd name="T94" fmla="*/ 9 w 12"/>
                  <a:gd name="T95" fmla="*/ 6 h 7"/>
                  <a:gd name="T96" fmla="*/ 5 w 12"/>
                  <a:gd name="T97" fmla="*/ 6 h 7"/>
                  <a:gd name="T98" fmla="*/ 6 w 12"/>
                  <a:gd name="T99" fmla="*/ 7 h 7"/>
                  <a:gd name="T100" fmla="*/ 6 w 12"/>
                  <a:gd name="T101" fmla="*/ 6 h 7"/>
                  <a:gd name="T102" fmla="*/ 6 w 12"/>
                  <a:gd name="T103" fmla="*/ 7 h 7"/>
                  <a:gd name="T104" fmla="*/ 10 w 12"/>
                  <a:gd name="T105" fmla="*/ 7 h 7"/>
                  <a:gd name="T106" fmla="*/ 11 w 12"/>
                  <a:gd name="T107" fmla="*/ 6 h 7"/>
                  <a:gd name="T108" fmla="*/ 9 w 12"/>
                  <a:gd name="T10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" h="7">
                    <a:moveTo>
                      <a:pt x="9" y="6"/>
                    </a:moveTo>
                    <a:cubicBezTo>
                      <a:pt x="9" y="6"/>
                      <a:pt x="8" y="5"/>
                      <a:pt x="9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1" y="6"/>
                      <a:pt x="9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10" y="4"/>
                      <a:pt x="9" y="4"/>
                      <a:pt x="11" y="4"/>
                    </a:cubicBezTo>
                    <a:cubicBezTo>
                      <a:pt x="10" y="4"/>
                      <a:pt x="9" y="3"/>
                      <a:pt x="7" y="3"/>
                    </a:cubicBezTo>
                    <a:cubicBezTo>
                      <a:pt x="9" y="3"/>
                      <a:pt x="7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11" y="3"/>
                      <a:pt x="9" y="2"/>
                      <a:pt x="9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0" y="0"/>
                      <a:pt x="8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3"/>
                      <a:pt x="5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3"/>
                      <a:pt x="8" y="4"/>
                    </a:cubicBezTo>
                    <a:cubicBezTo>
                      <a:pt x="5" y="4"/>
                      <a:pt x="9" y="4"/>
                      <a:pt x="8" y="5"/>
                    </a:cubicBezTo>
                    <a:cubicBezTo>
                      <a:pt x="6" y="5"/>
                      <a:pt x="7" y="4"/>
                      <a:pt x="5" y="4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5"/>
                      <a:pt x="6" y="5"/>
                      <a:pt x="4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9" y="7"/>
                      <a:pt x="10" y="6"/>
                    </a:cubicBezTo>
                    <a:cubicBezTo>
                      <a:pt x="9" y="6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9" y="3"/>
                      <a:pt x="10" y="3"/>
                    </a:cubicBezTo>
                    <a:cubicBezTo>
                      <a:pt x="10" y="2"/>
                      <a:pt x="9" y="3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2" y="0"/>
                      <a:pt x="9" y="4"/>
                      <a:pt x="6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11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6"/>
                      <a:pt x="5" y="6"/>
                    </a:cubicBezTo>
                    <a:cubicBezTo>
                      <a:pt x="6" y="6"/>
                      <a:pt x="5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7" y="7"/>
                      <a:pt x="8" y="7"/>
                      <a:pt x="10" y="7"/>
                    </a:cubicBezTo>
                    <a:cubicBezTo>
                      <a:pt x="7" y="6"/>
                      <a:pt x="12" y="7"/>
                      <a:pt x="11" y="6"/>
                    </a:cubicBezTo>
                    <a:cubicBezTo>
                      <a:pt x="10" y="6"/>
                      <a:pt x="10" y="6"/>
                      <a:pt x="9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1" name="Freeform 1786"/>
              <p:cNvSpPr>
                <a:spLocks/>
              </p:cNvSpPr>
              <p:nvPr/>
            </p:nvSpPr>
            <p:spPr bwMode="auto">
              <a:xfrm>
                <a:off x="1180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2" name="Freeform 1787"/>
              <p:cNvSpPr>
                <a:spLocks/>
              </p:cNvSpPr>
              <p:nvPr/>
            </p:nvSpPr>
            <p:spPr bwMode="auto">
              <a:xfrm>
                <a:off x="1185" y="274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3" name="Rectangle 1788"/>
              <p:cNvSpPr>
                <a:spLocks noChangeArrowheads="1"/>
              </p:cNvSpPr>
              <p:nvPr/>
            </p:nvSpPr>
            <p:spPr bwMode="auto">
              <a:xfrm>
                <a:off x="1182" y="274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4" name="Rectangle 1789"/>
              <p:cNvSpPr>
                <a:spLocks noChangeArrowheads="1"/>
              </p:cNvSpPr>
              <p:nvPr/>
            </p:nvSpPr>
            <p:spPr bwMode="auto">
              <a:xfrm>
                <a:off x="1189" y="2743"/>
                <a:ext cx="1" cy="2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5" name="Freeform 1790"/>
              <p:cNvSpPr>
                <a:spLocks/>
              </p:cNvSpPr>
              <p:nvPr/>
            </p:nvSpPr>
            <p:spPr bwMode="auto">
              <a:xfrm>
                <a:off x="1180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6" name="Freeform 1791"/>
              <p:cNvSpPr>
                <a:spLocks/>
              </p:cNvSpPr>
              <p:nvPr/>
            </p:nvSpPr>
            <p:spPr bwMode="auto">
              <a:xfrm>
                <a:off x="1178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7" name="Freeform 1792"/>
              <p:cNvSpPr>
                <a:spLocks/>
              </p:cNvSpPr>
              <p:nvPr/>
            </p:nvSpPr>
            <p:spPr bwMode="auto">
              <a:xfrm>
                <a:off x="1168" y="2743"/>
                <a:ext cx="24" cy="33"/>
              </a:xfrm>
              <a:custGeom>
                <a:avLst/>
                <a:gdLst>
                  <a:gd name="T0" fmla="*/ 5 w 10"/>
                  <a:gd name="T1" fmla="*/ 7 h 14"/>
                  <a:gd name="T2" fmla="*/ 3 w 10"/>
                  <a:gd name="T3" fmla="*/ 7 h 14"/>
                  <a:gd name="T4" fmla="*/ 2 w 10"/>
                  <a:gd name="T5" fmla="*/ 7 h 14"/>
                  <a:gd name="T6" fmla="*/ 3 w 10"/>
                  <a:gd name="T7" fmla="*/ 8 h 14"/>
                  <a:gd name="T8" fmla="*/ 3 w 10"/>
                  <a:gd name="T9" fmla="*/ 10 h 14"/>
                  <a:gd name="T10" fmla="*/ 3 w 10"/>
                  <a:gd name="T11" fmla="*/ 12 h 14"/>
                  <a:gd name="T12" fmla="*/ 4 w 10"/>
                  <a:gd name="T13" fmla="*/ 12 h 14"/>
                  <a:gd name="T14" fmla="*/ 7 w 10"/>
                  <a:gd name="T15" fmla="*/ 13 h 14"/>
                  <a:gd name="T16" fmla="*/ 7 w 10"/>
                  <a:gd name="T17" fmla="*/ 11 h 14"/>
                  <a:gd name="T18" fmla="*/ 7 w 10"/>
                  <a:gd name="T19" fmla="*/ 11 h 14"/>
                  <a:gd name="T20" fmla="*/ 8 w 10"/>
                  <a:gd name="T21" fmla="*/ 10 h 14"/>
                  <a:gd name="T22" fmla="*/ 5 w 10"/>
                  <a:gd name="T23" fmla="*/ 9 h 14"/>
                  <a:gd name="T24" fmla="*/ 5 w 10"/>
                  <a:gd name="T25" fmla="*/ 8 h 14"/>
                  <a:gd name="T26" fmla="*/ 7 w 10"/>
                  <a:gd name="T27" fmla="*/ 8 h 14"/>
                  <a:gd name="T28" fmla="*/ 7 w 10"/>
                  <a:gd name="T29" fmla="*/ 6 h 14"/>
                  <a:gd name="T30" fmla="*/ 8 w 10"/>
                  <a:gd name="T31" fmla="*/ 5 h 14"/>
                  <a:gd name="T32" fmla="*/ 7 w 10"/>
                  <a:gd name="T33" fmla="*/ 4 h 14"/>
                  <a:gd name="T34" fmla="*/ 6 w 10"/>
                  <a:gd name="T35" fmla="*/ 3 h 14"/>
                  <a:gd name="T36" fmla="*/ 7 w 10"/>
                  <a:gd name="T37" fmla="*/ 3 h 14"/>
                  <a:gd name="T38" fmla="*/ 7 w 10"/>
                  <a:gd name="T39" fmla="*/ 2 h 14"/>
                  <a:gd name="T40" fmla="*/ 8 w 10"/>
                  <a:gd name="T41" fmla="*/ 0 h 14"/>
                  <a:gd name="T42" fmla="*/ 7 w 10"/>
                  <a:gd name="T43" fmla="*/ 1 h 14"/>
                  <a:gd name="T44" fmla="*/ 8 w 10"/>
                  <a:gd name="T45" fmla="*/ 1 h 14"/>
                  <a:gd name="T46" fmla="*/ 4 w 10"/>
                  <a:gd name="T47" fmla="*/ 1 h 14"/>
                  <a:gd name="T48" fmla="*/ 4 w 10"/>
                  <a:gd name="T49" fmla="*/ 2 h 14"/>
                  <a:gd name="T50" fmla="*/ 4 w 10"/>
                  <a:gd name="T51" fmla="*/ 3 h 14"/>
                  <a:gd name="T52" fmla="*/ 4 w 10"/>
                  <a:gd name="T53" fmla="*/ 3 h 14"/>
                  <a:gd name="T54" fmla="*/ 3 w 10"/>
                  <a:gd name="T55" fmla="*/ 4 h 14"/>
                  <a:gd name="T56" fmla="*/ 4 w 10"/>
                  <a:gd name="T57" fmla="*/ 5 h 14"/>
                  <a:gd name="T58" fmla="*/ 4 w 10"/>
                  <a:gd name="T59" fmla="*/ 5 h 14"/>
                  <a:gd name="T60" fmla="*/ 4 w 10"/>
                  <a:gd name="T61" fmla="*/ 6 h 14"/>
                  <a:gd name="T62" fmla="*/ 4 w 10"/>
                  <a:gd name="T63" fmla="*/ 6 h 14"/>
                  <a:gd name="T64" fmla="*/ 5 w 10"/>
                  <a:gd name="T65" fmla="*/ 7 h 14"/>
                  <a:gd name="T66" fmla="*/ 3 w 10"/>
                  <a:gd name="T67" fmla="*/ 7 h 14"/>
                  <a:gd name="T68" fmla="*/ 3 w 10"/>
                  <a:gd name="T69" fmla="*/ 8 h 14"/>
                  <a:gd name="T70" fmla="*/ 4 w 10"/>
                  <a:gd name="T71" fmla="*/ 9 h 14"/>
                  <a:gd name="T72" fmla="*/ 5 w 10"/>
                  <a:gd name="T73" fmla="*/ 10 h 14"/>
                  <a:gd name="T74" fmla="*/ 5 w 10"/>
                  <a:gd name="T75" fmla="*/ 12 h 14"/>
                  <a:gd name="T76" fmla="*/ 7 w 10"/>
                  <a:gd name="T77" fmla="*/ 13 h 14"/>
                  <a:gd name="T78" fmla="*/ 8 w 10"/>
                  <a:gd name="T79" fmla="*/ 12 h 14"/>
                  <a:gd name="T80" fmla="*/ 5 w 10"/>
                  <a:gd name="T81" fmla="*/ 11 h 14"/>
                  <a:gd name="T82" fmla="*/ 5 w 10"/>
                  <a:gd name="T83" fmla="*/ 10 h 14"/>
                  <a:gd name="T84" fmla="*/ 8 w 10"/>
                  <a:gd name="T8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7" y="8"/>
                      <a:pt x="7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2" y="8"/>
                      <a:pt x="5" y="8"/>
                      <a:pt x="5" y="8"/>
                    </a:cubicBezTo>
                    <a:cubicBezTo>
                      <a:pt x="5" y="9"/>
                      <a:pt x="4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0" y="9"/>
                      <a:pt x="7" y="10"/>
                      <a:pt x="3" y="10"/>
                    </a:cubicBezTo>
                    <a:cubicBezTo>
                      <a:pt x="4" y="11"/>
                      <a:pt x="3" y="11"/>
                      <a:pt x="4" y="12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4"/>
                      <a:pt x="5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2"/>
                      <a:pt x="6" y="12"/>
                    </a:cubicBezTo>
                    <a:cubicBezTo>
                      <a:pt x="7" y="12"/>
                      <a:pt x="5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5" y="11"/>
                      <a:pt x="7" y="11"/>
                    </a:cubicBezTo>
                    <a:cubicBezTo>
                      <a:pt x="8" y="11"/>
                      <a:pt x="6" y="11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6" y="10"/>
                      <a:pt x="7" y="10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6" y="8"/>
                      <a:pt x="4" y="8"/>
                      <a:pt x="4" y="8"/>
                    </a:cubicBezTo>
                    <a:cubicBezTo>
                      <a:pt x="6" y="8"/>
                      <a:pt x="3" y="8"/>
                      <a:pt x="5" y="8"/>
                    </a:cubicBezTo>
                    <a:cubicBezTo>
                      <a:pt x="6" y="9"/>
                      <a:pt x="6" y="9"/>
                      <a:pt x="8" y="9"/>
                    </a:cubicBez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8"/>
                      <a:pt x="8" y="8"/>
                    </a:cubicBezTo>
                    <a:cubicBezTo>
                      <a:pt x="9" y="7"/>
                      <a:pt x="6" y="7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9" y="6"/>
                      <a:pt x="5" y="4"/>
                      <a:pt x="7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8" y="4"/>
                      <a:pt x="9" y="4"/>
                    </a:cubicBezTo>
                    <a:cubicBezTo>
                      <a:pt x="8" y="4"/>
                      <a:pt x="9" y="4"/>
                      <a:pt x="7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6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10" y="1"/>
                      <a:pt x="8" y="0"/>
                    </a:cubicBezTo>
                    <a:cubicBezTo>
                      <a:pt x="7" y="0"/>
                      <a:pt x="5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1"/>
                      <a:pt x="7" y="2"/>
                      <a:pt x="8" y="1"/>
                    </a:cubicBezTo>
                    <a:cubicBezTo>
                      <a:pt x="9" y="2"/>
                      <a:pt x="7" y="1"/>
                      <a:pt x="8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6" y="6"/>
                      <a:pt x="4" y="6"/>
                    </a:cubicBezTo>
                    <a:cubicBezTo>
                      <a:pt x="5" y="7"/>
                      <a:pt x="5" y="7"/>
                      <a:pt x="7" y="7"/>
                    </a:cubicBezTo>
                    <a:cubicBezTo>
                      <a:pt x="6" y="7"/>
                      <a:pt x="4" y="7"/>
                      <a:pt x="5" y="7"/>
                    </a:cubicBezTo>
                    <a:cubicBezTo>
                      <a:pt x="6" y="8"/>
                      <a:pt x="4" y="8"/>
                      <a:pt x="5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" y="10"/>
                      <a:pt x="4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2"/>
                      <a:pt x="0" y="11"/>
                      <a:pt x="7" y="13"/>
                    </a:cubicBezTo>
                    <a:cubicBezTo>
                      <a:pt x="7" y="13"/>
                      <a:pt x="7" y="12"/>
                      <a:pt x="6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5" y="11"/>
                      <a:pt x="10" y="11"/>
                      <a:pt x="6" y="10"/>
                    </a:cubicBezTo>
                    <a:cubicBezTo>
                      <a:pt x="6" y="10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4" y="9"/>
                      <a:pt x="8" y="8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8" name="Freeform 1793"/>
              <p:cNvSpPr>
                <a:spLocks/>
              </p:cNvSpPr>
              <p:nvPr/>
            </p:nvSpPr>
            <p:spPr bwMode="auto">
              <a:xfrm>
                <a:off x="1175" y="2769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9" name="Freeform 1794"/>
              <p:cNvSpPr>
                <a:spLocks/>
              </p:cNvSpPr>
              <p:nvPr/>
            </p:nvSpPr>
            <p:spPr bwMode="auto">
              <a:xfrm>
                <a:off x="1178" y="2769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0" name="Freeform 1795"/>
              <p:cNvSpPr>
                <a:spLocks/>
              </p:cNvSpPr>
              <p:nvPr/>
            </p:nvSpPr>
            <p:spPr bwMode="auto">
              <a:xfrm>
                <a:off x="1185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1" name="Rectangle 1796"/>
              <p:cNvSpPr>
                <a:spLocks noChangeArrowheads="1"/>
              </p:cNvSpPr>
              <p:nvPr/>
            </p:nvSpPr>
            <p:spPr bwMode="auto">
              <a:xfrm>
                <a:off x="1182" y="275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2" name="Freeform 1797"/>
              <p:cNvSpPr>
                <a:spLocks/>
              </p:cNvSpPr>
              <p:nvPr/>
            </p:nvSpPr>
            <p:spPr bwMode="auto">
              <a:xfrm>
                <a:off x="1168" y="2735"/>
                <a:ext cx="19" cy="24"/>
              </a:xfrm>
              <a:custGeom>
                <a:avLst/>
                <a:gdLst>
                  <a:gd name="T0" fmla="*/ 5 w 8"/>
                  <a:gd name="T1" fmla="*/ 2 h 10"/>
                  <a:gd name="T2" fmla="*/ 3 w 8"/>
                  <a:gd name="T3" fmla="*/ 1 h 10"/>
                  <a:gd name="T4" fmla="*/ 4 w 8"/>
                  <a:gd name="T5" fmla="*/ 1 h 10"/>
                  <a:gd name="T6" fmla="*/ 2 w 8"/>
                  <a:gd name="T7" fmla="*/ 0 h 10"/>
                  <a:gd name="T8" fmla="*/ 3 w 8"/>
                  <a:gd name="T9" fmla="*/ 5 h 10"/>
                  <a:gd name="T10" fmla="*/ 2 w 8"/>
                  <a:gd name="T11" fmla="*/ 4 h 10"/>
                  <a:gd name="T12" fmla="*/ 4 w 8"/>
                  <a:gd name="T13" fmla="*/ 6 h 10"/>
                  <a:gd name="T14" fmla="*/ 2 w 8"/>
                  <a:gd name="T15" fmla="*/ 6 h 10"/>
                  <a:gd name="T16" fmla="*/ 3 w 8"/>
                  <a:gd name="T17" fmla="*/ 7 h 10"/>
                  <a:gd name="T18" fmla="*/ 3 w 8"/>
                  <a:gd name="T19" fmla="*/ 7 h 10"/>
                  <a:gd name="T20" fmla="*/ 3 w 8"/>
                  <a:gd name="T21" fmla="*/ 7 h 10"/>
                  <a:gd name="T22" fmla="*/ 3 w 8"/>
                  <a:gd name="T23" fmla="*/ 7 h 10"/>
                  <a:gd name="T24" fmla="*/ 4 w 8"/>
                  <a:gd name="T25" fmla="*/ 8 h 10"/>
                  <a:gd name="T26" fmla="*/ 3 w 8"/>
                  <a:gd name="T27" fmla="*/ 8 h 10"/>
                  <a:gd name="T28" fmla="*/ 4 w 8"/>
                  <a:gd name="T29" fmla="*/ 8 h 10"/>
                  <a:gd name="T30" fmla="*/ 3 w 8"/>
                  <a:gd name="T31" fmla="*/ 8 h 10"/>
                  <a:gd name="T32" fmla="*/ 4 w 8"/>
                  <a:gd name="T33" fmla="*/ 10 h 10"/>
                  <a:gd name="T34" fmla="*/ 6 w 8"/>
                  <a:gd name="T35" fmla="*/ 10 h 10"/>
                  <a:gd name="T36" fmla="*/ 5 w 8"/>
                  <a:gd name="T37" fmla="*/ 9 h 10"/>
                  <a:gd name="T38" fmla="*/ 5 w 8"/>
                  <a:gd name="T39" fmla="*/ 9 h 10"/>
                  <a:gd name="T40" fmla="*/ 4 w 8"/>
                  <a:gd name="T41" fmla="*/ 8 h 10"/>
                  <a:gd name="T42" fmla="*/ 6 w 8"/>
                  <a:gd name="T43" fmla="*/ 9 h 10"/>
                  <a:gd name="T44" fmla="*/ 7 w 8"/>
                  <a:gd name="T45" fmla="*/ 7 h 10"/>
                  <a:gd name="T46" fmla="*/ 7 w 8"/>
                  <a:gd name="T47" fmla="*/ 8 h 10"/>
                  <a:gd name="T48" fmla="*/ 7 w 8"/>
                  <a:gd name="T49" fmla="*/ 7 h 10"/>
                  <a:gd name="T50" fmla="*/ 6 w 8"/>
                  <a:gd name="T51" fmla="*/ 7 h 10"/>
                  <a:gd name="T52" fmla="*/ 4 w 8"/>
                  <a:gd name="T53" fmla="*/ 7 h 10"/>
                  <a:gd name="T54" fmla="*/ 4 w 8"/>
                  <a:gd name="T55" fmla="*/ 7 h 10"/>
                  <a:gd name="T56" fmla="*/ 5 w 8"/>
                  <a:gd name="T57" fmla="*/ 7 h 10"/>
                  <a:gd name="T58" fmla="*/ 5 w 8"/>
                  <a:gd name="T59" fmla="*/ 7 h 10"/>
                  <a:gd name="T60" fmla="*/ 7 w 8"/>
                  <a:gd name="T61" fmla="*/ 6 h 10"/>
                  <a:gd name="T62" fmla="*/ 5 w 8"/>
                  <a:gd name="T63" fmla="*/ 6 h 10"/>
                  <a:gd name="T64" fmla="*/ 5 w 8"/>
                  <a:gd name="T65" fmla="*/ 4 h 10"/>
                  <a:gd name="T66" fmla="*/ 6 w 8"/>
                  <a:gd name="T67" fmla="*/ 5 h 10"/>
                  <a:gd name="T68" fmla="*/ 4 w 8"/>
                  <a:gd name="T69" fmla="*/ 4 h 10"/>
                  <a:gd name="T70" fmla="*/ 5 w 8"/>
                  <a:gd name="T71" fmla="*/ 3 h 10"/>
                  <a:gd name="T72" fmla="*/ 4 w 8"/>
                  <a:gd name="T73" fmla="*/ 3 h 10"/>
                  <a:gd name="T74" fmla="*/ 5 w 8"/>
                  <a:gd name="T75" fmla="*/ 2 h 10"/>
                  <a:gd name="T76" fmla="*/ 5 w 8"/>
                  <a:gd name="T77" fmla="*/ 2 h 10"/>
                  <a:gd name="T78" fmla="*/ 3 w 8"/>
                  <a:gd name="T79" fmla="*/ 1 h 10"/>
                  <a:gd name="T80" fmla="*/ 5 w 8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5" y="0"/>
                      <a:pt x="2" y="0"/>
                    </a:cubicBezTo>
                    <a:cubicBezTo>
                      <a:pt x="2" y="1"/>
                      <a:pt x="1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5"/>
                      <a:pt x="0" y="5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5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1" y="9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8"/>
                      <a:pt x="5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8" y="8"/>
                      <a:pt x="4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4" y="7"/>
                      <a:pt x="4" y="7"/>
                    </a:cubicBezTo>
                    <a:cubicBezTo>
                      <a:pt x="5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2" y="1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3" name="Freeform 1798"/>
              <p:cNvSpPr>
                <a:spLocks/>
              </p:cNvSpPr>
              <p:nvPr/>
            </p:nvSpPr>
            <p:spPr bwMode="auto">
              <a:xfrm>
                <a:off x="1173" y="2733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4" name="Freeform 1799"/>
              <p:cNvSpPr>
                <a:spLocks/>
              </p:cNvSpPr>
              <p:nvPr/>
            </p:nvSpPr>
            <p:spPr bwMode="auto">
              <a:xfrm>
                <a:off x="1168" y="2707"/>
                <a:ext cx="36" cy="28"/>
              </a:xfrm>
              <a:custGeom>
                <a:avLst/>
                <a:gdLst>
                  <a:gd name="T0" fmla="*/ 3 w 15"/>
                  <a:gd name="T1" fmla="*/ 7 h 12"/>
                  <a:gd name="T2" fmla="*/ 2 w 15"/>
                  <a:gd name="T3" fmla="*/ 7 h 12"/>
                  <a:gd name="T4" fmla="*/ 1 w 15"/>
                  <a:gd name="T5" fmla="*/ 9 h 12"/>
                  <a:gd name="T6" fmla="*/ 3 w 15"/>
                  <a:gd name="T7" fmla="*/ 10 h 12"/>
                  <a:gd name="T8" fmla="*/ 2 w 15"/>
                  <a:gd name="T9" fmla="*/ 10 h 12"/>
                  <a:gd name="T10" fmla="*/ 3 w 15"/>
                  <a:gd name="T11" fmla="*/ 11 h 12"/>
                  <a:gd name="T12" fmla="*/ 3 w 15"/>
                  <a:gd name="T13" fmla="*/ 11 h 12"/>
                  <a:gd name="T14" fmla="*/ 4 w 15"/>
                  <a:gd name="T15" fmla="*/ 11 h 12"/>
                  <a:gd name="T16" fmla="*/ 3 w 15"/>
                  <a:gd name="T17" fmla="*/ 10 h 12"/>
                  <a:gd name="T18" fmla="*/ 4 w 15"/>
                  <a:gd name="T19" fmla="*/ 11 h 12"/>
                  <a:gd name="T20" fmla="*/ 3 w 15"/>
                  <a:gd name="T21" fmla="*/ 9 h 12"/>
                  <a:gd name="T22" fmla="*/ 5 w 15"/>
                  <a:gd name="T23" fmla="*/ 10 h 12"/>
                  <a:gd name="T24" fmla="*/ 5 w 15"/>
                  <a:gd name="T25" fmla="*/ 9 h 12"/>
                  <a:gd name="T26" fmla="*/ 5 w 15"/>
                  <a:gd name="T27" fmla="*/ 9 h 12"/>
                  <a:gd name="T28" fmla="*/ 3 w 15"/>
                  <a:gd name="T29" fmla="*/ 9 h 12"/>
                  <a:gd name="T30" fmla="*/ 5 w 15"/>
                  <a:gd name="T31" fmla="*/ 9 h 12"/>
                  <a:gd name="T32" fmla="*/ 8 w 15"/>
                  <a:gd name="T33" fmla="*/ 5 h 12"/>
                  <a:gd name="T34" fmla="*/ 10 w 15"/>
                  <a:gd name="T35" fmla="*/ 8 h 12"/>
                  <a:gd name="T36" fmla="*/ 13 w 15"/>
                  <a:gd name="T37" fmla="*/ 9 h 12"/>
                  <a:gd name="T38" fmla="*/ 11 w 15"/>
                  <a:gd name="T39" fmla="*/ 9 h 12"/>
                  <a:gd name="T40" fmla="*/ 11 w 15"/>
                  <a:gd name="T41" fmla="*/ 10 h 12"/>
                  <a:gd name="T42" fmla="*/ 14 w 15"/>
                  <a:gd name="T43" fmla="*/ 12 h 12"/>
                  <a:gd name="T44" fmla="*/ 3 w 15"/>
                  <a:gd name="T4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2">
                    <a:moveTo>
                      <a:pt x="3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1" y="9"/>
                    </a:cubicBezTo>
                    <a:cubicBezTo>
                      <a:pt x="1" y="9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1" y="11"/>
                      <a:pt x="3" y="11"/>
                    </a:cubicBezTo>
                    <a:cubicBezTo>
                      <a:pt x="4" y="11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1"/>
                      <a:pt x="2" y="10"/>
                      <a:pt x="3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7"/>
                      <a:pt x="0" y="10"/>
                      <a:pt x="8" y="5"/>
                    </a:cubicBezTo>
                    <a:cubicBezTo>
                      <a:pt x="9" y="5"/>
                      <a:pt x="10" y="7"/>
                      <a:pt x="10" y="8"/>
                    </a:cubicBezTo>
                    <a:cubicBezTo>
                      <a:pt x="10" y="6"/>
                      <a:pt x="13" y="7"/>
                      <a:pt x="13" y="9"/>
                    </a:cubicBezTo>
                    <a:cubicBezTo>
                      <a:pt x="12" y="10"/>
                      <a:pt x="12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3" y="10"/>
                      <a:pt x="14" y="12"/>
                    </a:cubicBezTo>
                    <a:cubicBezTo>
                      <a:pt x="15" y="9"/>
                      <a:pt x="13" y="0"/>
                      <a:pt x="3" y="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5" name="Freeform 1800"/>
              <p:cNvSpPr>
                <a:spLocks/>
              </p:cNvSpPr>
              <p:nvPr/>
            </p:nvSpPr>
            <p:spPr bwMode="auto">
              <a:xfrm>
                <a:off x="1159" y="2707"/>
                <a:ext cx="42" cy="26"/>
              </a:xfrm>
              <a:custGeom>
                <a:avLst/>
                <a:gdLst>
                  <a:gd name="T0" fmla="*/ 12 w 18"/>
                  <a:gd name="T1" fmla="*/ 3 h 11"/>
                  <a:gd name="T2" fmla="*/ 12 w 18"/>
                  <a:gd name="T3" fmla="*/ 3 h 11"/>
                  <a:gd name="T4" fmla="*/ 12 w 18"/>
                  <a:gd name="T5" fmla="*/ 3 h 11"/>
                  <a:gd name="T6" fmla="*/ 12 w 18"/>
                  <a:gd name="T7" fmla="*/ 3 h 11"/>
                  <a:gd name="T8" fmla="*/ 12 w 18"/>
                  <a:gd name="T9" fmla="*/ 3 h 11"/>
                  <a:gd name="T10" fmla="*/ 12 w 18"/>
                  <a:gd name="T11" fmla="*/ 3 h 11"/>
                  <a:gd name="T12" fmla="*/ 6 w 18"/>
                  <a:gd name="T13" fmla="*/ 7 h 11"/>
                  <a:gd name="T14" fmla="*/ 6 w 18"/>
                  <a:gd name="T15" fmla="*/ 7 h 11"/>
                  <a:gd name="T16" fmla="*/ 6 w 18"/>
                  <a:gd name="T17" fmla="*/ 7 h 11"/>
                  <a:gd name="T18" fmla="*/ 6 w 18"/>
                  <a:gd name="T19" fmla="*/ 7 h 11"/>
                  <a:gd name="T20" fmla="*/ 6 w 18"/>
                  <a:gd name="T21" fmla="*/ 7 h 11"/>
                  <a:gd name="T22" fmla="*/ 6 w 18"/>
                  <a:gd name="T23" fmla="*/ 7 h 11"/>
                  <a:gd name="T24" fmla="*/ 6 w 18"/>
                  <a:gd name="T25" fmla="*/ 7 h 11"/>
                  <a:gd name="T26" fmla="*/ 6 w 18"/>
                  <a:gd name="T27" fmla="*/ 7 h 11"/>
                  <a:gd name="T28" fmla="*/ 6 w 18"/>
                  <a:gd name="T29" fmla="*/ 7 h 11"/>
                  <a:gd name="T30" fmla="*/ 6 w 18"/>
                  <a:gd name="T31" fmla="*/ 7 h 11"/>
                  <a:gd name="T32" fmla="*/ 6 w 18"/>
                  <a:gd name="T33" fmla="*/ 7 h 11"/>
                  <a:gd name="T34" fmla="*/ 6 w 18"/>
                  <a:gd name="T35" fmla="*/ 7 h 11"/>
                  <a:gd name="T36" fmla="*/ 6 w 18"/>
                  <a:gd name="T37" fmla="*/ 7 h 11"/>
                  <a:gd name="T38" fmla="*/ 6 w 18"/>
                  <a:gd name="T39" fmla="*/ 7 h 11"/>
                  <a:gd name="T40" fmla="*/ 6 w 18"/>
                  <a:gd name="T41" fmla="*/ 7 h 11"/>
                  <a:gd name="T42" fmla="*/ 12 w 18"/>
                  <a:gd name="T43" fmla="*/ 3 h 11"/>
                  <a:gd name="T44" fmla="*/ 12 w 18"/>
                  <a:gd name="T45" fmla="*/ 3 h 11"/>
                  <a:gd name="T46" fmla="*/ 12 w 18"/>
                  <a:gd name="T47" fmla="*/ 3 h 11"/>
                  <a:gd name="T48" fmla="*/ 12 w 18"/>
                  <a:gd name="T49" fmla="*/ 3 h 11"/>
                  <a:gd name="T50" fmla="*/ 12 w 18"/>
                  <a:gd name="T51" fmla="*/ 4 h 11"/>
                  <a:gd name="T52" fmla="*/ 13 w 18"/>
                  <a:gd name="T53" fmla="*/ 4 h 11"/>
                  <a:gd name="T54" fmla="*/ 12 w 18"/>
                  <a:gd name="T5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1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0" y="11"/>
                      <a:pt x="9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8" y="0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6" name="Freeform 1801"/>
              <p:cNvSpPr>
                <a:spLocks/>
              </p:cNvSpPr>
              <p:nvPr/>
            </p:nvSpPr>
            <p:spPr bwMode="auto">
              <a:xfrm>
                <a:off x="1199" y="2714"/>
                <a:ext cx="78" cy="86"/>
              </a:xfrm>
              <a:custGeom>
                <a:avLst/>
                <a:gdLst>
                  <a:gd name="T0" fmla="*/ 29 w 33"/>
                  <a:gd name="T1" fmla="*/ 2 h 36"/>
                  <a:gd name="T2" fmla="*/ 3 w 33"/>
                  <a:gd name="T3" fmla="*/ 4 h 36"/>
                  <a:gd name="T4" fmla="*/ 1 w 33"/>
                  <a:gd name="T5" fmla="*/ 29 h 36"/>
                  <a:gd name="T6" fmla="*/ 28 w 33"/>
                  <a:gd name="T7" fmla="*/ 36 h 36"/>
                  <a:gd name="T8" fmla="*/ 33 w 33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6">
                    <a:moveTo>
                      <a:pt x="29" y="2"/>
                    </a:moveTo>
                    <a:cubicBezTo>
                      <a:pt x="24" y="7"/>
                      <a:pt x="10" y="3"/>
                      <a:pt x="3" y="4"/>
                    </a:cubicBezTo>
                    <a:cubicBezTo>
                      <a:pt x="1" y="10"/>
                      <a:pt x="0" y="22"/>
                      <a:pt x="1" y="29"/>
                    </a:cubicBezTo>
                    <a:cubicBezTo>
                      <a:pt x="10" y="29"/>
                      <a:pt x="20" y="34"/>
                      <a:pt x="28" y="36"/>
                    </a:cubicBezTo>
                    <a:cubicBezTo>
                      <a:pt x="29" y="25"/>
                      <a:pt x="30" y="10"/>
                      <a:pt x="33" y="0"/>
                    </a:cubicBezTo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7" name="Freeform 1802"/>
              <p:cNvSpPr>
                <a:spLocks/>
              </p:cNvSpPr>
              <p:nvPr/>
            </p:nvSpPr>
            <p:spPr bwMode="auto">
              <a:xfrm>
                <a:off x="1277" y="2714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8" name="Freeform 1803"/>
              <p:cNvSpPr>
                <a:spLocks/>
              </p:cNvSpPr>
              <p:nvPr/>
            </p:nvSpPr>
            <p:spPr bwMode="auto">
              <a:xfrm>
                <a:off x="1268" y="2714"/>
                <a:ext cx="12" cy="5"/>
              </a:xfrm>
              <a:custGeom>
                <a:avLst/>
                <a:gdLst>
                  <a:gd name="T0" fmla="*/ 0 w 5"/>
                  <a:gd name="T1" fmla="*/ 1 h 2"/>
                  <a:gd name="T2" fmla="*/ 0 w 5"/>
                  <a:gd name="T3" fmla="*/ 1 h 2"/>
                  <a:gd name="T4" fmla="*/ 5 w 5"/>
                  <a:gd name="T5" fmla="*/ 2 h 2"/>
                  <a:gd name="T6" fmla="*/ 2 w 5"/>
                  <a:gd name="T7" fmla="*/ 0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2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9" name="Freeform 1804"/>
              <p:cNvSpPr>
                <a:spLocks/>
              </p:cNvSpPr>
              <p:nvPr/>
            </p:nvSpPr>
            <p:spPr bwMode="auto">
              <a:xfrm>
                <a:off x="1270" y="2719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0" name="Freeform 1805"/>
              <p:cNvSpPr>
                <a:spLocks/>
              </p:cNvSpPr>
              <p:nvPr/>
            </p:nvSpPr>
            <p:spPr bwMode="auto">
              <a:xfrm>
                <a:off x="1273" y="271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1" name="Freeform 1806"/>
              <p:cNvSpPr>
                <a:spLocks/>
              </p:cNvSpPr>
              <p:nvPr/>
            </p:nvSpPr>
            <p:spPr bwMode="auto">
              <a:xfrm>
                <a:off x="1275" y="27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2" name="Freeform 1807"/>
              <p:cNvSpPr>
                <a:spLocks/>
              </p:cNvSpPr>
              <p:nvPr/>
            </p:nvSpPr>
            <p:spPr bwMode="auto">
              <a:xfrm>
                <a:off x="1268" y="2721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0 h 2"/>
                  <a:gd name="T8" fmla="*/ 1 w 3"/>
                  <a:gd name="T9" fmla="*/ 0 h 2"/>
                  <a:gd name="T10" fmla="*/ 0 w 3"/>
                  <a:gd name="T11" fmla="*/ 0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3" name="Freeform 1808"/>
              <p:cNvSpPr>
                <a:spLocks/>
              </p:cNvSpPr>
              <p:nvPr/>
            </p:nvSpPr>
            <p:spPr bwMode="auto">
              <a:xfrm>
                <a:off x="1273" y="272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4" name="Freeform 1809"/>
              <p:cNvSpPr>
                <a:spLocks/>
              </p:cNvSpPr>
              <p:nvPr/>
            </p:nvSpPr>
            <p:spPr bwMode="auto">
              <a:xfrm>
                <a:off x="1273" y="272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5" name="Freeform 1810"/>
              <p:cNvSpPr>
                <a:spLocks/>
              </p:cNvSpPr>
              <p:nvPr/>
            </p:nvSpPr>
            <p:spPr bwMode="auto">
              <a:xfrm>
                <a:off x="1266" y="2726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2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  <a:gd name="T8" fmla="*/ 4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1" y="0"/>
                      <a:pt x="4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6" name="Freeform 1811"/>
              <p:cNvSpPr>
                <a:spLocks/>
              </p:cNvSpPr>
              <p:nvPr/>
            </p:nvSpPr>
            <p:spPr bwMode="auto">
              <a:xfrm>
                <a:off x="1261" y="27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7" name="Freeform 1812"/>
              <p:cNvSpPr>
                <a:spLocks/>
              </p:cNvSpPr>
              <p:nvPr/>
            </p:nvSpPr>
            <p:spPr bwMode="auto">
              <a:xfrm>
                <a:off x="1256" y="2728"/>
                <a:ext cx="14" cy="7"/>
              </a:xfrm>
              <a:custGeom>
                <a:avLst/>
                <a:gdLst>
                  <a:gd name="T0" fmla="*/ 5 w 6"/>
                  <a:gd name="T1" fmla="*/ 3 h 3"/>
                  <a:gd name="T2" fmla="*/ 3 w 6"/>
                  <a:gd name="T3" fmla="*/ 2 h 3"/>
                  <a:gd name="T4" fmla="*/ 5 w 6"/>
                  <a:gd name="T5" fmla="*/ 2 h 3"/>
                  <a:gd name="T6" fmla="*/ 4 w 6"/>
                  <a:gd name="T7" fmla="*/ 1 h 3"/>
                  <a:gd name="T8" fmla="*/ 6 w 6"/>
                  <a:gd name="T9" fmla="*/ 2 h 3"/>
                  <a:gd name="T10" fmla="*/ 4 w 6"/>
                  <a:gd name="T11" fmla="*/ 1 h 3"/>
                  <a:gd name="T12" fmla="*/ 6 w 6"/>
                  <a:gd name="T13" fmla="*/ 0 h 3"/>
                  <a:gd name="T14" fmla="*/ 4 w 6"/>
                  <a:gd name="T15" fmla="*/ 0 h 3"/>
                  <a:gd name="T16" fmla="*/ 4 w 6"/>
                  <a:gd name="T17" fmla="*/ 1 h 3"/>
                  <a:gd name="T18" fmla="*/ 2 w 6"/>
                  <a:gd name="T19" fmla="*/ 0 h 3"/>
                  <a:gd name="T20" fmla="*/ 1 w 6"/>
                  <a:gd name="T21" fmla="*/ 1 h 3"/>
                  <a:gd name="T22" fmla="*/ 5 w 6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5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2"/>
                      <a:pt x="6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5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3" y="1"/>
                      <a:pt x="0" y="1"/>
                      <a:pt x="1" y="1"/>
                    </a:cubicBezTo>
                    <a:cubicBezTo>
                      <a:pt x="1" y="2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8" name="Freeform 1813"/>
              <p:cNvSpPr>
                <a:spLocks/>
              </p:cNvSpPr>
              <p:nvPr/>
            </p:nvSpPr>
            <p:spPr bwMode="auto">
              <a:xfrm>
                <a:off x="1261" y="273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9" name="Freeform 1814"/>
              <p:cNvSpPr>
                <a:spLocks/>
              </p:cNvSpPr>
              <p:nvPr/>
            </p:nvSpPr>
            <p:spPr bwMode="auto">
              <a:xfrm>
                <a:off x="1256" y="2735"/>
                <a:ext cx="14" cy="8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1 h 3"/>
                  <a:gd name="T4" fmla="*/ 5 w 6"/>
                  <a:gd name="T5" fmla="*/ 1 h 3"/>
                  <a:gd name="T6" fmla="*/ 3 w 6"/>
                  <a:gd name="T7" fmla="*/ 0 h 3"/>
                  <a:gd name="T8" fmla="*/ 4 w 6"/>
                  <a:gd name="T9" fmla="*/ 2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1" y="0"/>
                      <a:pt x="4" y="1"/>
                      <a:pt x="4" y="2"/>
                    </a:cubicBezTo>
                    <a:cubicBezTo>
                      <a:pt x="3" y="3"/>
                      <a:pt x="3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3"/>
                      <a:pt x="5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0" name="Freeform 1815"/>
              <p:cNvSpPr>
                <a:spLocks/>
              </p:cNvSpPr>
              <p:nvPr/>
            </p:nvSpPr>
            <p:spPr bwMode="auto">
              <a:xfrm>
                <a:off x="1268" y="273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1" name="Freeform 1816"/>
              <p:cNvSpPr>
                <a:spLocks/>
              </p:cNvSpPr>
              <p:nvPr/>
            </p:nvSpPr>
            <p:spPr bwMode="auto">
              <a:xfrm>
                <a:off x="1261" y="27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2" name="Freeform 1817"/>
              <p:cNvSpPr>
                <a:spLocks/>
              </p:cNvSpPr>
              <p:nvPr/>
            </p:nvSpPr>
            <p:spPr bwMode="auto">
              <a:xfrm>
                <a:off x="1266" y="274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3" name="Freeform 1818"/>
              <p:cNvSpPr>
                <a:spLocks/>
              </p:cNvSpPr>
              <p:nvPr/>
            </p:nvSpPr>
            <p:spPr bwMode="auto">
              <a:xfrm>
                <a:off x="1254" y="2743"/>
                <a:ext cx="16" cy="40"/>
              </a:xfrm>
              <a:custGeom>
                <a:avLst/>
                <a:gdLst>
                  <a:gd name="T0" fmla="*/ 1 w 7"/>
                  <a:gd name="T1" fmla="*/ 17 h 17"/>
                  <a:gd name="T2" fmla="*/ 2 w 7"/>
                  <a:gd name="T3" fmla="*/ 16 h 17"/>
                  <a:gd name="T4" fmla="*/ 4 w 7"/>
                  <a:gd name="T5" fmla="*/ 17 h 17"/>
                  <a:gd name="T6" fmla="*/ 6 w 7"/>
                  <a:gd name="T7" fmla="*/ 17 h 17"/>
                  <a:gd name="T8" fmla="*/ 5 w 7"/>
                  <a:gd name="T9" fmla="*/ 16 h 17"/>
                  <a:gd name="T10" fmla="*/ 6 w 7"/>
                  <a:gd name="T11" fmla="*/ 16 h 17"/>
                  <a:gd name="T12" fmla="*/ 6 w 7"/>
                  <a:gd name="T13" fmla="*/ 13 h 17"/>
                  <a:gd name="T14" fmla="*/ 5 w 7"/>
                  <a:gd name="T15" fmla="*/ 12 h 17"/>
                  <a:gd name="T16" fmla="*/ 6 w 7"/>
                  <a:gd name="T17" fmla="*/ 5 h 17"/>
                  <a:gd name="T18" fmla="*/ 4 w 7"/>
                  <a:gd name="T19" fmla="*/ 4 h 17"/>
                  <a:gd name="T20" fmla="*/ 5 w 7"/>
                  <a:gd name="T21" fmla="*/ 4 h 17"/>
                  <a:gd name="T22" fmla="*/ 5 w 7"/>
                  <a:gd name="T23" fmla="*/ 4 h 17"/>
                  <a:gd name="T24" fmla="*/ 6 w 7"/>
                  <a:gd name="T25" fmla="*/ 2 h 17"/>
                  <a:gd name="T26" fmla="*/ 4 w 7"/>
                  <a:gd name="T27" fmla="*/ 2 h 17"/>
                  <a:gd name="T28" fmla="*/ 6 w 7"/>
                  <a:gd name="T29" fmla="*/ 1 h 17"/>
                  <a:gd name="T30" fmla="*/ 5 w 7"/>
                  <a:gd name="T31" fmla="*/ 1 h 17"/>
                  <a:gd name="T32" fmla="*/ 3 w 7"/>
                  <a:gd name="T33" fmla="*/ 1 h 17"/>
                  <a:gd name="T34" fmla="*/ 2 w 7"/>
                  <a:gd name="T35" fmla="*/ 0 h 17"/>
                  <a:gd name="T36" fmla="*/ 5 w 7"/>
                  <a:gd name="T37" fmla="*/ 5 h 17"/>
                  <a:gd name="T38" fmla="*/ 3 w 7"/>
                  <a:gd name="T39" fmla="*/ 5 h 17"/>
                  <a:gd name="T40" fmla="*/ 2 w 7"/>
                  <a:gd name="T41" fmla="*/ 8 h 17"/>
                  <a:gd name="T42" fmla="*/ 4 w 7"/>
                  <a:gd name="T43" fmla="*/ 9 h 17"/>
                  <a:gd name="T44" fmla="*/ 3 w 7"/>
                  <a:gd name="T45" fmla="*/ 9 h 17"/>
                  <a:gd name="T46" fmla="*/ 4 w 7"/>
                  <a:gd name="T47" fmla="*/ 10 h 17"/>
                  <a:gd name="T48" fmla="*/ 3 w 7"/>
                  <a:gd name="T49" fmla="*/ 10 h 17"/>
                  <a:gd name="T50" fmla="*/ 5 w 7"/>
                  <a:gd name="T51" fmla="*/ 11 h 17"/>
                  <a:gd name="T52" fmla="*/ 1 w 7"/>
                  <a:gd name="T53" fmla="*/ 12 h 17"/>
                  <a:gd name="T54" fmla="*/ 3 w 7"/>
                  <a:gd name="T55" fmla="*/ 12 h 17"/>
                  <a:gd name="T56" fmla="*/ 4 w 7"/>
                  <a:gd name="T57" fmla="*/ 12 h 17"/>
                  <a:gd name="T58" fmla="*/ 2 w 7"/>
                  <a:gd name="T59" fmla="*/ 12 h 17"/>
                  <a:gd name="T60" fmla="*/ 3 w 7"/>
                  <a:gd name="T61" fmla="*/ 14 h 17"/>
                  <a:gd name="T62" fmla="*/ 4 w 7"/>
                  <a:gd name="T63" fmla="*/ 14 h 17"/>
                  <a:gd name="T64" fmla="*/ 4 w 7"/>
                  <a:gd name="T65" fmla="*/ 15 h 17"/>
                  <a:gd name="T66" fmla="*/ 1 w 7"/>
                  <a:gd name="T67" fmla="*/ 15 h 17"/>
                  <a:gd name="T68" fmla="*/ 0 w 7"/>
                  <a:gd name="T69" fmla="*/ 15 h 17"/>
                  <a:gd name="T70" fmla="*/ 3 w 7"/>
                  <a:gd name="T71" fmla="*/ 16 h 17"/>
                  <a:gd name="T72" fmla="*/ 1 w 7"/>
                  <a:gd name="T7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17">
                    <a:moveTo>
                      <a:pt x="1" y="17"/>
                    </a:moveTo>
                    <a:cubicBezTo>
                      <a:pt x="2" y="17"/>
                      <a:pt x="2" y="17"/>
                      <a:pt x="2" y="16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4" y="17"/>
                      <a:pt x="5" y="17"/>
                      <a:pt x="6" y="17"/>
                    </a:cubicBezTo>
                    <a:cubicBezTo>
                      <a:pt x="6" y="17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6" y="13"/>
                      <a:pt x="6" y="12"/>
                      <a:pt x="5" y="12"/>
                    </a:cubicBezTo>
                    <a:cubicBezTo>
                      <a:pt x="6" y="9"/>
                      <a:pt x="5" y="7"/>
                      <a:pt x="6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4"/>
                      <a:pt x="5" y="3"/>
                      <a:pt x="6" y="2"/>
                    </a:cubicBezTo>
                    <a:cubicBezTo>
                      <a:pt x="6" y="2"/>
                      <a:pt x="4" y="2"/>
                      <a:pt x="4" y="2"/>
                    </a:cubicBezTo>
                    <a:cubicBezTo>
                      <a:pt x="6" y="2"/>
                      <a:pt x="4" y="1"/>
                      <a:pt x="6" y="1"/>
                    </a:cubicBezTo>
                    <a:cubicBezTo>
                      <a:pt x="7" y="1"/>
                      <a:pt x="4" y="1"/>
                      <a:pt x="5" y="1"/>
                    </a:cubicBezTo>
                    <a:cubicBezTo>
                      <a:pt x="3" y="0"/>
                      <a:pt x="4" y="1"/>
                      <a:pt x="3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1" y="1"/>
                      <a:pt x="4" y="4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7"/>
                      <a:pt x="2" y="8"/>
                    </a:cubicBezTo>
                    <a:cubicBezTo>
                      <a:pt x="3" y="8"/>
                      <a:pt x="1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1"/>
                      <a:pt x="3" y="12"/>
                      <a:pt x="1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4" y="13"/>
                      <a:pt x="2" y="13"/>
                      <a:pt x="2" y="12"/>
                    </a:cubicBezTo>
                    <a:cubicBezTo>
                      <a:pt x="1" y="13"/>
                      <a:pt x="4" y="13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3" y="15"/>
                      <a:pt x="4" y="15"/>
                    </a:cubicBezTo>
                    <a:cubicBezTo>
                      <a:pt x="2" y="16"/>
                      <a:pt x="2" y="15"/>
                      <a:pt x="1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1" y="16"/>
                      <a:pt x="1" y="17"/>
                      <a:pt x="1" y="17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4" name="Rectangle 1819"/>
              <p:cNvSpPr>
                <a:spLocks noChangeArrowheads="1"/>
              </p:cNvSpPr>
              <p:nvPr/>
            </p:nvSpPr>
            <p:spPr bwMode="auto">
              <a:xfrm>
                <a:off x="1254" y="2778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5" name="Freeform 1820"/>
              <p:cNvSpPr>
                <a:spLocks/>
              </p:cNvSpPr>
              <p:nvPr/>
            </p:nvSpPr>
            <p:spPr bwMode="auto">
              <a:xfrm>
                <a:off x="1256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6" name="Freeform 1821"/>
              <p:cNvSpPr>
                <a:spLocks/>
              </p:cNvSpPr>
              <p:nvPr/>
            </p:nvSpPr>
            <p:spPr bwMode="auto">
              <a:xfrm>
                <a:off x="1266" y="277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7" name="Freeform 1822"/>
              <p:cNvSpPr>
                <a:spLocks/>
              </p:cNvSpPr>
              <p:nvPr/>
            </p:nvSpPr>
            <p:spPr bwMode="auto">
              <a:xfrm>
                <a:off x="1254" y="277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8" name="Freeform 1823"/>
              <p:cNvSpPr>
                <a:spLocks/>
              </p:cNvSpPr>
              <p:nvPr/>
            </p:nvSpPr>
            <p:spPr bwMode="auto">
              <a:xfrm>
                <a:off x="1256" y="27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9" name="Freeform 1824"/>
              <p:cNvSpPr>
                <a:spLocks/>
              </p:cNvSpPr>
              <p:nvPr/>
            </p:nvSpPr>
            <p:spPr bwMode="auto">
              <a:xfrm>
                <a:off x="1254" y="278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0" name="Freeform 1825"/>
              <p:cNvSpPr>
                <a:spLocks/>
              </p:cNvSpPr>
              <p:nvPr/>
            </p:nvSpPr>
            <p:spPr bwMode="auto">
              <a:xfrm>
                <a:off x="1254" y="2785"/>
                <a:ext cx="23" cy="19"/>
              </a:xfrm>
              <a:custGeom>
                <a:avLst/>
                <a:gdLst>
                  <a:gd name="T0" fmla="*/ 3 w 10"/>
                  <a:gd name="T1" fmla="*/ 6 h 8"/>
                  <a:gd name="T2" fmla="*/ 5 w 10"/>
                  <a:gd name="T3" fmla="*/ 8 h 8"/>
                  <a:gd name="T4" fmla="*/ 3 w 10"/>
                  <a:gd name="T5" fmla="*/ 5 h 8"/>
                  <a:gd name="T6" fmla="*/ 6 w 10"/>
                  <a:gd name="T7" fmla="*/ 6 h 8"/>
                  <a:gd name="T8" fmla="*/ 4 w 10"/>
                  <a:gd name="T9" fmla="*/ 2 h 8"/>
                  <a:gd name="T10" fmla="*/ 6 w 10"/>
                  <a:gd name="T11" fmla="*/ 3 h 8"/>
                  <a:gd name="T12" fmla="*/ 2 w 10"/>
                  <a:gd name="T13" fmla="*/ 1 h 8"/>
                  <a:gd name="T14" fmla="*/ 6 w 10"/>
                  <a:gd name="T15" fmla="*/ 1 h 8"/>
                  <a:gd name="T16" fmla="*/ 6 w 10"/>
                  <a:gd name="T17" fmla="*/ 1 h 8"/>
                  <a:gd name="T18" fmla="*/ 5 w 10"/>
                  <a:gd name="T19" fmla="*/ 0 h 8"/>
                  <a:gd name="T20" fmla="*/ 3 w 10"/>
                  <a:gd name="T21" fmla="*/ 0 h 8"/>
                  <a:gd name="T22" fmla="*/ 1 w 10"/>
                  <a:gd name="T23" fmla="*/ 0 h 8"/>
                  <a:gd name="T24" fmla="*/ 3 w 10"/>
                  <a:gd name="T25" fmla="*/ 1 h 8"/>
                  <a:gd name="T26" fmla="*/ 1 w 10"/>
                  <a:gd name="T27" fmla="*/ 1 h 8"/>
                  <a:gd name="T28" fmla="*/ 2 w 10"/>
                  <a:gd name="T29" fmla="*/ 1 h 8"/>
                  <a:gd name="T30" fmla="*/ 1 w 10"/>
                  <a:gd name="T31" fmla="*/ 1 h 8"/>
                  <a:gd name="T32" fmla="*/ 2 w 10"/>
                  <a:gd name="T33" fmla="*/ 2 h 8"/>
                  <a:gd name="T34" fmla="*/ 2 w 10"/>
                  <a:gd name="T35" fmla="*/ 2 h 8"/>
                  <a:gd name="T36" fmla="*/ 3 w 10"/>
                  <a:gd name="T37" fmla="*/ 2 h 8"/>
                  <a:gd name="T38" fmla="*/ 2 w 10"/>
                  <a:gd name="T39" fmla="*/ 3 h 8"/>
                  <a:gd name="T40" fmla="*/ 3 w 10"/>
                  <a:gd name="T41" fmla="*/ 3 h 8"/>
                  <a:gd name="T42" fmla="*/ 1 w 10"/>
                  <a:gd name="T43" fmla="*/ 5 h 8"/>
                  <a:gd name="T44" fmla="*/ 2 w 10"/>
                  <a:gd name="T45" fmla="*/ 5 h 8"/>
                  <a:gd name="T46" fmla="*/ 1 w 10"/>
                  <a:gd name="T47" fmla="*/ 4 h 8"/>
                  <a:gd name="T48" fmla="*/ 4 w 10"/>
                  <a:gd name="T49" fmla="*/ 4 h 8"/>
                  <a:gd name="T50" fmla="*/ 2 w 10"/>
                  <a:gd name="T51" fmla="*/ 5 h 8"/>
                  <a:gd name="T52" fmla="*/ 2 w 10"/>
                  <a:gd name="T53" fmla="*/ 6 h 8"/>
                  <a:gd name="T54" fmla="*/ 2 w 10"/>
                  <a:gd name="T55" fmla="*/ 6 h 8"/>
                  <a:gd name="T56" fmla="*/ 2 w 10"/>
                  <a:gd name="T57" fmla="*/ 6 h 8"/>
                  <a:gd name="T58" fmla="*/ 2 w 10"/>
                  <a:gd name="T59" fmla="*/ 6 h 8"/>
                  <a:gd name="T60" fmla="*/ 2 w 10"/>
                  <a:gd name="T61" fmla="*/ 6 h 8"/>
                  <a:gd name="T62" fmla="*/ 2 w 10"/>
                  <a:gd name="T63" fmla="*/ 6 h 8"/>
                  <a:gd name="T64" fmla="*/ 6 w 10"/>
                  <a:gd name="T65" fmla="*/ 3 h 8"/>
                  <a:gd name="T66" fmla="*/ 6 w 10"/>
                  <a:gd name="T67" fmla="*/ 3 h 8"/>
                  <a:gd name="T68" fmla="*/ 6 w 10"/>
                  <a:gd name="T69" fmla="*/ 3 h 8"/>
                  <a:gd name="T70" fmla="*/ 6 w 10"/>
                  <a:gd name="T71" fmla="*/ 3 h 8"/>
                  <a:gd name="T72" fmla="*/ 6 w 10"/>
                  <a:gd name="T73" fmla="*/ 3 h 8"/>
                  <a:gd name="T74" fmla="*/ 6 w 10"/>
                  <a:gd name="T75" fmla="*/ 3 h 8"/>
                  <a:gd name="T76" fmla="*/ 6 w 10"/>
                  <a:gd name="T77" fmla="*/ 3 h 8"/>
                  <a:gd name="T78" fmla="*/ 6 w 10"/>
                  <a:gd name="T79" fmla="*/ 3 h 8"/>
                  <a:gd name="T80" fmla="*/ 5 w 10"/>
                  <a:gd name="T81" fmla="*/ 3 h 8"/>
                  <a:gd name="T82" fmla="*/ 5 w 10"/>
                  <a:gd name="T83" fmla="*/ 4 h 8"/>
                  <a:gd name="T84" fmla="*/ 4 w 10"/>
                  <a:gd name="T85" fmla="*/ 5 h 8"/>
                  <a:gd name="T86" fmla="*/ 4 w 10"/>
                  <a:gd name="T87" fmla="*/ 4 h 8"/>
                  <a:gd name="T88" fmla="*/ 3 w 10"/>
                  <a:gd name="T89" fmla="*/ 6 h 8"/>
                  <a:gd name="T90" fmla="*/ 4 w 10"/>
                  <a:gd name="T91" fmla="*/ 5 h 8"/>
                  <a:gd name="T92" fmla="*/ 3 w 10"/>
                  <a:gd name="T9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8">
                    <a:moveTo>
                      <a:pt x="3" y="6"/>
                    </a:moveTo>
                    <a:cubicBezTo>
                      <a:pt x="3" y="8"/>
                      <a:pt x="4" y="7"/>
                      <a:pt x="5" y="8"/>
                    </a:cubicBezTo>
                    <a:cubicBezTo>
                      <a:pt x="8" y="5"/>
                      <a:pt x="3" y="7"/>
                      <a:pt x="3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7" y="3"/>
                      <a:pt x="4" y="2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2"/>
                      <a:pt x="1" y="2"/>
                      <a:pt x="2" y="1"/>
                    </a:cubicBezTo>
                    <a:cubicBezTo>
                      <a:pt x="4" y="2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0" y="4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5"/>
                      <a:pt x="4" y="4"/>
                    </a:cubicBezTo>
                    <a:cubicBezTo>
                      <a:pt x="3" y="5"/>
                      <a:pt x="4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0" y="1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7"/>
                      <a:pt x="3" y="6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1" name="Freeform 1826"/>
              <p:cNvSpPr>
                <a:spLocks/>
              </p:cNvSpPr>
              <p:nvPr/>
            </p:nvSpPr>
            <p:spPr bwMode="auto">
              <a:xfrm>
                <a:off x="1256" y="279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2" name="Freeform 1827"/>
              <p:cNvSpPr>
                <a:spLocks/>
              </p:cNvSpPr>
              <p:nvPr/>
            </p:nvSpPr>
            <p:spPr bwMode="auto">
              <a:xfrm>
                <a:off x="1244" y="2783"/>
                <a:ext cx="19" cy="17"/>
              </a:xfrm>
              <a:custGeom>
                <a:avLst/>
                <a:gdLst>
                  <a:gd name="T0" fmla="*/ 6 w 8"/>
                  <a:gd name="T1" fmla="*/ 4 h 7"/>
                  <a:gd name="T2" fmla="*/ 6 w 8"/>
                  <a:gd name="T3" fmla="*/ 2 h 7"/>
                  <a:gd name="T4" fmla="*/ 5 w 8"/>
                  <a:gd name="T5" fmla="*/ 5 h 7"/>
                  <a:gd name="T6" fmla="*/ 4 w 8"/>
                  <a:gd name="T7" fmla="*/ 6 h 7"/>
                  <a:gd name="T8" fmla="*/ 5 w 8"/>
                  <a:gd name="T9" fmla="*/ 3 h 7"/>
                  <a:gd name="T10" fmla="*/ 4 w 8"/>
                  <a:gd name="T11" fmla="*/ 2 h 7"/>
                  <a:gd name="T12" fmla="*/ 4 w 8"/>
                  <a:gd name="T13" fmla="*/ 4 h 7"/>
                  <a:gd name="T14" fmla="*/ 3 w 8"/>
                  <a:gd name="T15" fmla="*/ 5 h 7"/>
                  <a:gd name="T16" fmla="*/ 3 w 8"/>
                  <a:gd name="T17" fmla="*/ 4 h 7"/>
                  <a:gd name="T18" fmla="*/ 3 w 8"/>
                  <a:gd name="T19" fmla="*/ 2 h 7"/>
                  <a:gd name="T20" fmla="*/ 0 w 8"/>
                  <a:gd name="T21" fmla="*/ 7 h 7"/>
                  <a:gd name="T22" fmla="*/ 1 w 8"/>
                  <a:gd name="T23" fmla="*/ 6 h 7"/>
                  <a:gd name="T24" fmla="*/ 1 w 8"/>
                  <a:gd name="T25" fmla="*/ 4 h 7"/>
                  <a:gd name="T26" fmla="*/ 2 w 8"/>
                  <a:gd name="T27" fmla="*/ 5 h 7"/>
                  <a:gd name="T28" fmla="*/ 1 w 8"/>
                  <a:gd name="T29" fmla="*/ 6 h 7"/>
                  <a:gd name="T30" fmla="*/ 5 w 8"/>
                  <a:gd name="T31" fmla="*/ 7 h 7"/>
                  <a:gd name="T32" fmla="*/ 5 w 8"/>
                  <a:gd name="T33" fmla="*/ 7 h 7"/>
                  <a:gd name="T34" fmla="*/ 6 w 8"/>
                  <a:gd name="T35" fmla="*/ 6 h 7"/>
                  <a:gd name="T36" fmla="*/ 6 w 8"/>
                  <a:gd name="T37" fmla="*/ 4 h 7"/>
                  <a:gd name="T38" fmla="*/ 6 w 8"/>
                  <a:gd name="T39" fmla="*/ 5 h 7"/>
                  <a:gd name="T40" fmla="*/ 7 w 8"/>
                  <a:gd name="T41" fmla="*/ 3 h 7"/>
                  <a:gd name="T42" fmla="*/ 8 w 8"/>
                  <a:gd name="T43" fmla="*/ 2 h 7"/>
                  <a:gd name="T44" fmla="*/ 7 w 8"/>
                  <a:gd name="T45" fmla="*/ 1 h 7"/>
                  <a:gd name="T46" fmla="*/ 6 w 8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7">
                    <a:moveTo>
                      <a:pt x="6" y="4"/>
                    </a:moveTo>
                    <a:cubicBezTo>
                      <a:pt x="5" y="4"/>
                      <a:pt x="6" y="3"/>
                      <a:pt x="6" y="2"/>
                    </a:cubicBezTo>
                    <a:cubicBezTo>
                      <a:pt x="5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4"/>
                      <a:pt x="4" y="3"/>
                      <a:pt x="4" y="4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3" y="4"/>
                      <a:pt x="3" y="2"/>
                    </a:cubicBezTo>
                    <a:cubicBezTo>
                      <a:pt x="2" y="4"/>
                      <a:pt x="0" y="3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8" y="2"/>
                      <a:pt x="7" y="3"/>
                      <a:pt x="8" y="2"/>
                    </a:cubicBezTo>
                    <a:cubicBezTo>
                      <a:pt x="8" y="0"/>
                      <a:pt x="7" y="3"/>
                      <a:pt x="7" y="1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3" name="Freeform 1828"/>
              <p:cNvSpPr>
                <a:spLocks/>
              </p:cNvSpPr>
              <p:nvPr/>
            </p:nvSpPr>
            <p:spPr bwMode="auto">
              <a:xfrm>
                <a:off x="1261" y="279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4" name="Freeform 1829"/>
              <p:cNvSpPr>
                <a:spLocks/>
              </p:cNvSpPr>
              <p:nvPr/>
            </p:nvSpPr>
            <p:spPr bwMode="auto">
              <a:xfrm>
                <a:off x="1258" y="279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5" name="Freeform 1830"/>
              <p:cNvSpPr>
                <a:spLocks/>
              </p:cNvSpPr>
              <p:nvPr/>
            </p:nvSpPr>
            <p:spPr bwMode="auto">
              <a:xfrm>
                <a:off x="1249" y="2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6" name="Freeform 1831"/>
              <p:cNvSpPr>
                <a:spLocks/>
              </p:cNvSpPr>
              <p:nvPr/>
            </p:nvSpPr>
            <p:spPr bwMode="auto">
              <a:xfrm>
                <a:off x="1239" y="2790"/>
                <a:ext cx="8" cy="10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2 h 4"/>
                  <a:gd name="T8" fmla="*/ 0 w 3"/>
                  <a:gd name="T9" fmla="*/ 2 h 4"/>
                  <a:gd name="T10" fmla="*/ 0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4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2"/>
                      <a:pt x="1" y="2"/>
                    </a:cubicBezTo>
                    <a:cubicBezTo>
                      <a:pt x="1" y="1"/>
                      <a:pt x="1" y="2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7" name="Freeform 1832"/>
              <p:cNvSpPr>
                <a:spLocks/>
              </p:cNvSpPr>
              <p:nvPr/>
            </p:nvSpPr>
            <p:spPr bwMode="auto">
              <a:xfrm>
                <a:off x="1201" y="2776"/>
                <a:ext cx="41" cy="19"/>
              </a:xfrm>
              <a:custGeom>
                <a:avLst/>
                <a:gdLst>
                  <a:gd name="T0" fmla="*/ 15 w 17"/>
                  <a:gd name="T1" fmla="*/ 4 h 8"/>
                  <a:gd name="T2" fmla="*/ 14 w 17"/>
                  <a:gd name="T3" fmla="*/ 4 h 8"/>
                  <a:gd name="T4" fmla="*/ 15 w 17"/>
                  <a:gd name="T5" fmla="*/ 3 h 8"/>
                  <a:gd name="T6" fmla="*/ 14 w 17"/>
                  <a:gd name="T7" fmla="*/ 2 h 8"/>
                  <a:gd name="T8" fmla="*/ 14 w 17"/>
                  <a:gd name="T9" fmla="*/ 3 h 8"/>
                  <a:gd name="T10" fmla="*/ 12 w 17"/>
                  <a:gd name="T11" fmla="*/ 3 h 8"/>
                  <a:gd name="T12" fmla="*/ 12 w 17"/>
                  <a:gd name="T13" fmla="*/ 5 h 8"/>
                  <a:gd name="T14" fmla="*/ 11 w 17"/>
                  <a:gd name="T15" fmla="*/ 2 h 8"/>
                  <a:gd name="T16" fmla="*/ 11 w 17"/>
                  <a:gd name="T17" fmla="*/ 6 h 8"/>
                  <a:gd name="T18" fmla="*/ 9 w 17"/>
                  <a:gd name="T19" fmla="*/ 4 h 8"/>
                  <a:gd name="T20" fmla="*/ 10 w 17"/>
                  <a:gd name="T21" fmla="*/ 4 h 8"/>
                  <a:gd name="T22" fmla="*/ 9 w 17"/>
                  <a:gd name="T23" fmla="*/ 3 h 8"/>
                  <a:gd name="T24" fmla="*/ 9 w 17"/>
                  <a:gd name="T25" fmla="*/ 2 h 8"/>
                  <a:gd name="T26" fmla="*/ 8 w 17"/>
                  <a:gd name="T27" fmla="*/ 2 h 8"/>
                  <a:gd name="T28" fmla="*/ 8 w 17"/>
                  <a:gd name="T29" fmla="*/ 1 h 8"/>
                  <a:gd name="T30" fmla="*/ 5 w 17"/>
                  <a:gd name="T31" fmla="*/ 2 h 8"/>
                  <a:gd name="T32" fmla="*/ 5 w 17"/>
                  <a:gd name="T33" fmla="*/ 1 h 8"/>
                  <a:gd name="T34" fmla="*/ 4 w 17"/>
                  <a:gd name="T35" fmla="*/ 4 h 8"/>
                  <a:gd name="T36" fmla="*/ 3 w 17"/>
                  <a:gd name="T37" fmla="*/ 3 h 8"/>
                  <a:gd name="T38" fmla="*/ 4 w 17"/>
                  <a:gd name="T39" fmla="*/ 1 h 8"/>
                  <a:gd name="T40" fmla="*/ 3 w 17"/>
                  <a:gd name="T41" fmla="*/ 2 h 8"/>
                  <a:gd name="T42" fmla="*/ 3 w 17"/>
                  <a:gd name="T43" fmla="*/ 0 h 8"/>
                  <a:gd name="T44" fmla="*/ 1 w 17"/>
                  <a:gd name="T45" fmla="*/ 3 h 8"/>
                  <a:gd name="T46" fmla="*/ 1 w 17"/>
                  <a:gd name="T47" fmla="*/ 2 h 8"/>
                  <a:gd name="T48" fmla="*/ 1 w 17"/>
                  <a:gd name="T49" fmla="*/ 5 h 8"/>
                  <a:gd name="T50" fmla="*/ 5 w 17"/>
                  <a:gd name="T51" fmla="*/ 5 h 8"/>
                  <a:gd name="T52" fmla="*/ 6 w 17"/>
                  <a:gd name="T53" fmla="*/ 4 h 8"/>
                  <a:gd name="T54" fmla="*/ 6 w 17"/>
                  <a:gd name="T55" fmla="*/ 6 h 8"/>
                  <a:gd name="T56" fmla="*/ 6 w 17"/>
                  <a:gd name="T57" fmla="*/ 4 h 8"/>
                  <a:gd name="T58" fmla="*/ 6 w 17"/>
                  <a:gd name="T59" fmla="*/ 6 h 8"/>
                  <a:gd name="T60" fmla="*/ 7 w 17"/>
                  <a:gd name="T61" fmla="*/ 4 h 8"/>
                  <a:gd name="T62" fmla="*/ 7 w 17"/>
                  <a:gd name="T63" fmla="*/ 6 h 8"/>
                  <a:gd name="T64" fmla="*/ 13 w 17"/>
                  <a:gd name="T65" fmla="*/ 7 h 8"/>
                  <a:gd name="T66" fmla="*/ 13 w 17"/>
                  <a:gd name="T67" fmla="*/ 5 h 8"/>
                  <a:gd name="T68" fmla="*/ 16 w 17"/>
                  <a:gd name="T69" fmla="*/ 6 h 8"/>
                  <a:gd name="T70" fmla="*/ 16 w 17"/>
                  <a:gd name="T71" fmla="*/ 5 h 8"/>
                  <a:gd name="T72" fmla="*/ 15 w 17"/>
                  <a:gd name="T73" fmla="*/ 8 h 8"/>
                  <a:gd name="T74" fmla="*/ 16 w 17"/>
                  <a:gd name="T75" fmla="*/ 8 h 8"/>
                  <a:gd name="T76" fmla="*/ 16 w 17"/>
                  <a:gd name="T77" fmla="*/ 7 h 8"/>
                  <a:gd name="T78" fmla="*/ 16 w 17"/>
                  <a:gd name="T79" fmla="*/ 8 h 8"/>
                  <a:gd name="T80" fmla="*/ 17 w 17"/>
                  <a:gd name="T81" fmla="*/ 4 h 8"/>
                  <a:gd name="T82" fmla="*/ 16 w 17"/>
                  <a:gd name="T83" fmla="*/ 2 h 8"/>
                  <a:gd name="T84" fmla="*/ 15 w 17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7" h="8">
                    <a:moveTo>
                      <a:pt x="15" y="4"/>
                    </a:moveTo>
                    <a:cubicBezTo>
                      <a:pt x="15" y="4"/>
                      <a:pt x="14" y="5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2"/>
                      <a:pt x="14" y="4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5"/>
                      <a:pt x="12" y="3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3"/>
                      <a:pt x="11" y="4"/>
                      <a:pt x="11" y="6"/>
                    </a:cubicBezTo>
                    <a:cubicBezTo>
                      <a:pt x="10" y="3"/>
                      <a:pt x="10" y="6"/>
                      <a:pt x="9" y="4"/>
                    </a:cubicBezTo>
                    <a:cubicBezTo>
                      <a:pt x="9" y="4"/>
                      <a:pt x="9" y="3"/>
                      <a:pt x="10" y="4"/>
                    </a:cubicBezTo>
                    <a:cubicBezTo>
                      <a:pt x="10" y="2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1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6" y="1"/>
                      <a:pt x="4" y="4"/>
                    </a:cubicBezTo>
                    <a:cubicBezTo>
                      <a:pt x="5" y="1"/>
                      <a:pt x="4" y="5"/>
                      <a:pt x="3" y="3"/>
                    </a:cubicBezTo>
                    <a:cubicBezTo>
                      <a:pt x="3" y="2"/>
                      <a:pt x="4" y="3"/>
                      <a:pt x="4" y="1"/>
                    </a:cubicBezTo>
                    <a:cubicBezTo>
                      <a:pt x="4" y="3"/>
                      <a:pt x="4" y="2"/>
                      <a:pt x="3" y="2"/>
                    </a:cubicBezTo>
                    <a:cubicBezTo>
                      <a:pt x="3" y="1"/>
                      <a:pt x="2" y="2"/>
                      <a:pt x="3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5"/>
                      <a:pt x="1" y="5"/>
                    </a:cubicBezTo>
                    <a:cubicBezTo>
                      <a:pt x="2" y="5"/>
                      <a:pt x="4" y="4"/>
                      <a:pt x="5" y="5"/>
                    </a:cubicBezTo>
                    <a:cubicBezTo>
                      <a:pt x="5" y="3"/>
                      <a:pt x="6" y="5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6" y="3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7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7" y="7"/>
                      <a:pt x="16" y="8"/>
                    </a:cubicBezTo>
                    <a:cubicBezTo>
                      <a:pt x="17" y="7"/>
                      <a:pt x="17" y="5"/>
                      <a:pt x="17" y="4"/>
                    </a:cubicBezTo>
                    <a:cubicBezTo>
                      <a:pt x="15" y="6"/>
                      <a:pt x="17" y="1"/>
                      <a:pt x="16" y="2"/>
                    </a:cubicBezTo>
                    <a:cubicBezTo>
                      <a:pt x="15" y="3"/>
                      <a:pt x="15" y="3"/>
                      <a:pt x="15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8" name="Freeform 1833"/>
              <p:cNvSpPr>
                <a:spLocks/>
              </p:cNvSpPr>
              <p:nvPr/>
            </p:nvSpPr>
            <p:spPr bwMode="auto">
              <a:xfrm>
                <a:off x="1237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9" name="Freeform 1834"/>
              <p:cNvSpPr>
                <a:spLocks/>
              </p:cNvSpPr>
              <p:nvPr/>
            </p:nvSpPr>
            <p:spPr bwMode="auto">
              <a:xfrm>
                <a:off x="1201" y="278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0" name="Rectangle 1835"/>
              <p:cNvSpPr>
                <a:spLocks noChangeArrowheads="1"/>
              </p:cNvSpPr>
              <p:nvPr/>
            </p:nvSpPr>
            <p:spPr bwMode="auto">
              <a:xfrm>
                <a:off x="1239" y="2795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1" name="Freeform 1836"/>
              <p:cNvSpPr>
                <a:spLocks/>
              </p:cNvSpPr>
              <p:nvPr/>
            </p:nvSpPr>
            <p:spPr bwMode="auto">
              <a:xfrm>
                <a:off x="1242" y="2785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2" name="Freeform 1837"/>
              <p:cNvSpPr>
                <a:spLocks/>
              </p:cNvSpPr>
              <p:nvPr/>
            </p:nvSpPr>
            <p:spPr bwMode="auto">
              <a:xfrm>
                <a:off x="120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3" name="Freeform 1838"/>
              <p:cNvSpPr>
                <a:spLocks/>
              </p:cNvSpPr>
              <p:nvPr/>
            </p:nvSpPr>
            <p:spPr bwMode="auto">
              <a:xfrm>
                <a:off x="1208" y="27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4" name="Freeform 1839"/>
              <p:cNvSpPr>
                <a:spLocks/>
              </p:cNvSpPr>
              <p:nvPr/>
            </p:nvSpPr>
            <p:spPr bwMode="auto">
              <a:xfrm>
                <a:off x="1192" y="2714"/>
                <a:ext cx="24" cy="69"/>
              </a:xfrm>
              <a:custGeom>
                <a:avLst/>
                <a:gdLst>
                  <a:gd name="T0" fmla="*/ 8 w 10"/>
                  <a:gd name="T1" fmla="*/ 3 h 29"/>
                  <a:gd name="T2" fmla="*/ 9 w 10"/>
                  <a:gd name="T3" fmla="*/ 1 h 29"/>
                  <a:gd name="T4" fmla="*/ 8 w 10"/>
                  <a:gd name="T5" fmla="*/ 0 h 29"/>
                  <a:gd name="T6" fmla="*/ 4 w 10"/>
                  <a:gd name="T7" fmla="*/ 3 h 29"/>
                  <a:gd name="T8" fmla="*/ 3 w 10"/>
                  <a:gd name="T9" fmla="*/ 6 h 29"/>
                  <a:gd name="T10" fmla="*/ 2 w 10"/>
                  <a:gd name="T11" fmla="*/ 8 h 29"/>
                  <a:gd name="T12" fmla="*/ 4 w 10"/>
                  <a:gd name="T13" fmla="*/ 12 h 29"/>
                  <a:gd name="T14" fmla="*/ 3 w 10"/>
                  <a:gd name="T15" fmla="*/ 12 h 29"/>
                  <a:gd name="T16" fmla="*/ 2 w 10"/>
                  <a:gd name="T17" fmla="*/ 14 h 29"/>
                  <a:gd name="T18" fmla="*/ 5 w 10"/>
                  <a:gd name="T19" fmla="*/ 15 h 29"/>
                  <a:gd name="T20" fmla="*/ 5 w 10"/>
                  <a:gd name="T21" fmla="*/ 16 h 29"/>
                  <a:gd name="T22" fmla="*/ 4 w 10"/>
                  <a:gd name="T23" fmla="*/ 17 h 29"/>
                  <a:gd name="T24" fmla="*/ 4 w 10"/>
                  <a:gd name="T25" fmla="*/ 19 h 29"/>
                  <a:gd name="T26" fmla="*/ 3 w 10"/>
                  <a:gd name="T27" fmla="*/ 21 h 29"/>
                  <a:gd name="T28" fmla="*/ 4 w 10"/>
                  <a:gd name="T29" fmla="*/ 23 h 29"/>
                  <a:gd name="T30" fmla="*/ 5 w 10"/>
                  <a:gd name="T31" fmla="*/ 24 h 29"/>
                  <a:gd name="T32" fmla="*/ 3 w 10"/>
                  <a:gd name="T33" fmla="*/ 24 h 29"/>
                  <a:gd name="T34" fmla="*/ 4 w 10"/>
                  <a:gd name="T35" fmla="*/ 26 h 29"/>
                  <a:gd name="T36" fmla="*/ 4 w 10"/>
                  <a:gd name="T37" fmla="*/ 29 h 29"/>
                  <a:gd name="T38" fmla="*/ 6 w 10"/>
                  <a:gd name="T39" fmla="*/ 29 h 29"/>
                  <a:gd name="T40" fmla="*/ 4 w 10"/>
                  <a:gd name="T41" fmla="*/ 28 h 29"/>
                  <a:gd name="T42" fmla="*/ 3 w 10"/>
                  <a:gd name="T43" fmla="*/ 27 h 29"/>
                  <a:gd name="T44" fmla="*/ 7 w 10"/>
                  <a:gd name="T45" fmla="*/ 27 h 29"/>
                  <a:gd name="T46" fmla="*/ 7 w 10"/>
                  <a:gd name="T47" fmla="*/ 26 h 29"/>
                  <a:gd name="T48" fmla="*/ 7 w 10"/>
                  <a:gd name="T49" fmla="*/ 25 h 29"/>
                  <a:gd name="T50" fmla="*/ 7 w 10"/>
                  <a:gd name="T51" fmla="*/ 24 h 29"/>
                  <a:gd name="T52" fmla="*/ 7 w 10"/>
                  <a:gd name="T53" fmla="*/ 22 h 29"/>
                  <a:gd name="T54" fmla="*/ 7 w 10"/>
                  <a:gd name="T55" fmla="*/ 20 h 29"/>
                  <a:gd name="T56" fmla="*/ 7 w 10"/>
                  <a:gd name="T57" fmla="*/ 20 h 29"/>
                  <a:gd name="T58" fmla="*/ 7 w 10"/>
                  <a:gd name="T59" fmla="*/ 20 h 29"/>
                  <a:gd name="T60" fmla="*/ 7 w 10"/>
                  <a:gd name="T61" fmla="*/ 19 h 29"/>
                  <a:gd name="T62" fmla="*/ 6 w 10"/>
                  <a:gd name="T63" fmla="*/ 17 h 29"/>
                  <a:gd name="T64" fmla="*/ 7 w 10"/>
                  <a:gd name="T65" fmla="*/ 17 h 29"/>
                  <a:gd name="T66" fmla="*/ 8 w 10"/>
                  <a:gd name="T67" fmla="*/ 15 h 29"/>
                  <a:gd name="T68" fmla="*/ 6 w 10"/>
                  <a:gd name="T69" fmla="*/ 15 h 29"/>
                  <a:gd name="T70" fmla="*/ 6 w 10"/>
                  <a:gd name="T71" fmla="*/ 13 h 29"/>
                  <a:gd name="T72" fmla="*/ 5 w 10"/>
                  <a:gd name="T73" fmla="*/ 10 h 29"/>
                  <a:gd name="T74" fmla="*/ 6 w 10"/>
                  <a:gd name="T75" fmla="*/ 9 h 29"/>
                  <a:gd name="T76" fmla="*/ 6 w 10"/>
                  <a:gd name="T77" fmla="*/ 6 h 29"/>
                  <a:gd name="T78" fmla="*/ 4 w 10"/>
                  <a:gd name="T79" fmla="*/ 7 h 29"/>
                  <a:gd name="T80" fmla="*/ 7 w 10"/>
                  <a:gd name="T8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29">
                    <a:moveTo>
                      <a:pt x="7" y="5"/>
                    </a:moveTo>
                    <a:cubicBezTo>
                      <a:pt x="7" y="5"/>
                      <a:pt x="8" y="4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10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0"/>
                      <a:pt x="8" y="0"/>
                    </a:cubicBezTo>
                    <a:cubicBezTo>
                      <a:pt x="7" y="0"/>
                      <a:pt x="7" y="3"/>
                      <a:pt x="6" y="2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4" y="3"/>
                      <a:pt x="6" y="4"/>
                      <a:pt x="6" y="5"/>
                    </a:cubicBezTo>
                    <a:cubicBezTo>
                      <a:pt x="1" y="3"/>
                      <a:pt x="7" y="7"/>
                      <a:pt x="3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3" y="8"/>
                      <a:pt x="4" y="9"/>
                      <a:pt x="2" y="8"/>
                    </a:cubicBezTo>
                    <a:cubicBezTo>
                      <a:pt x="5" y="9"/>
                      <a:pt x="0" y="10"/>
                      <a:pt x="4" y="11"/>
                    </a:cubicBezTo>
                    <a:cubicBezTo>
                      <a:pt x="3" y="11"/>
                      <a:pt x="5" y="11"/>
                      <a:pt x="4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2" y="12"/>
                      <a:pt x="5" y="12"/>
                      <a:pt x="3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4" y="14"/>
                      <a:pt x="4" y="14"/>
                      <a:pt x="2" y="14"/>
                    </a:cubicBezTo>
                    <a:cubicBezTo>
                      <a:pt x="4" y="14"/>
                      <a:pt x="3" y="14"/>
                      <a:pt x="4" y="15"/>
                    </a:cubicBezTo>
                    <a:cubicBezTo>
                      <a:pt x="4" y="15"/>
                      <a:pt x="5" y="14"/>
                      <a:pt x="5" y="15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5" y="17"/>
                      <a:pt x="7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3" y="16"/>
                      <a:pt x="4" y="17"/>
                    </a:cubicBezTo>
                    <a:cubicBezTo>
                      <a:pt x="3" y="18"/>
                      <a:pt x="3" y="17"/>
                      <a:pt x="2" y="17"/>
                    </a:cubicBezTo>
                    <a:cubicBezTo>
                      <a:pt x="1" y="18"/>
                      <a:pt x="5" y="19"/>
                      <a:pt x="4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19"/>
                      <a:pt x="2" y="20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1" y="21"/>
                      <a:pt x="6" y="22"/>
                      <a:pt x="4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3" y="23"/>
                      <a:pt x="2" y="23"/>
                    </a:cubicBezTo>
                    <a:cubicBezTo>
                      <a:pt x="3" y="23"/>
                      <a:pt x="2" y="24"/>
                      <a:pt x="3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5" y="25"/>
                      <a:pt x="4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7"/>
                      <a:pt x="1" y="29"/>
                      <a:pt x="4" y="29"/>
                    </a:cubicBezTo>
                    <a:cubicBezTo>
                      <a:pt x="4" y="29"/>
                      <a:pt x="4" y="28"/>
                      <a:pt x="4" y="28"/>
                    </a:cubicBezTo>
                    <a:cubicBezTo>
                      <a:pt x="5" y="28"/>
                      <a:pt x="1" y="24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5" y="28"/>
                      <a:pt x="4" y="28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4" y="27"/>
                      <a:pt x="3" y="27"/>
                    </a:cubicBezTo>
                    <a:cubicBezTo>
                      <a:pt x="2" y="27"/>
                      <a:pt x="4" y="27"/>
                      <a:pt x="3" y="26"/>
                    </a:cubicBezTo>
                    <a:cubicBezTo>
                      <a:pt x="5" y="26"/>
                      <a:pt x="5" y="27"/>
                      <a:pt x="7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5"/>
                      <a:pt x="8" y="25"/>
                      <a:pt x="7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5" y="23"/>
                      <a:pt x="5" y="23"/>
                    </a:cubicBezTo>
                    <a:cubicBezTo>
                      <a:pt x="7" y="23"/>
                      <a:pt x="6" y="22"/>
                      <a:pt x="7" y="22"/>
                    </a:cubicBezTo>
                    <a:cubicBezTo>
                      <a:pt x="6" y="22"/>
                      <a:pt x="7" y="21"/>
                      <a:pt x="6" y="21"/>
                    </a:cubicBezTo>
                    <a:cubicBezTo>
                      <a:pt x="5" y="21"/>
                      <a:pt x="6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7" y="20"/>
                      <a:pt x="7" y="20"/>
                      <a:pt x="8" y="20"/>
                    </a:cubicBezTo>
                    <a:cubicBezTo>
                      <a:pt x="8" y="20"/>
                      <a:pt x="5" y="19"/>
                      <a:pt x="7" y="19"/>
                    </a:cubicBezTo>
                    <a:cubicBezTo>
                      <a:pt x="6" y="18"/>
                      <a:pt x="6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4" y="17"/>
                      <a:pt x="6" y="17"/>
                      <a:pt x="5" y="16"/>
                    </a:cubicBezTo>
                    <a:cubicBezTo>
                      <a:pt x="7" y="17"/>
                      <a:pt x="6" y="16"/>
                      <a:pt x="7" y="17"/>
                    </a:cubicBezTo>
                    <a:cubicBezTo>
                      <a:pt x="8" y="17"/>
                      <a:pt x="6" y="16"/>
                      <a:pt x="6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6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4"/>
                      <a:pt x="6" y="14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2"/>
                      <a:pt x="6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8" y="10"/>
                      <a:pt x="6" y="9"/>
                    </a:cubicBezTo>
                    <a:cubicBezTo>
                      <a:pt x="5" y="9"/>
                      <a:pt x="7" y="9"/>
                      <a:pt x="7" y="9"/>
                    </a:cubicBezTo>
                    <a:cubicBezTo>
                      <a:pt x="5" y="8"/>
                      <a:pt x="10" y="7"/>
                      <a:pt x="6" y="6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7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5" name="Freeform 1840"/>
              <p:cNvSpPr>
                <a:spLocks/>
              </p:cNvSpPr>
              <p:nvPr/>
            </p:nvSpPr>
            <p:spPr bwMode="auto">
              <a:xfrm>
                <a:off x="1206" y="274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6" name="Freeform 1841"/>
              <p:cNvSpPr>
                <a:spLocks/>
              </p:cNvSpPr>
              <p:nvPr/>
            </p:nvSpPr>
            <p:spPr bwMode="auto">
              <a:xfrm>
                <a:off x="1206" y="273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7" name="Freeform 1842"/>
              <p:cNvSpPr>
                <a:spLocks/>
              </p:cNvSpPr>
              <p:nvPr/>
            </p:nvSpPr>
            <p:spPr bwMode="auto">
              <a:xfrm>
                <a:off x="1213" y="27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8" name="Rectangle 1843"/>
              <p:cNvSpPr>
                <a:spLocks noChangeArrowheads="1"/>
              </p:cNvSpPr>
              <p:nvPr/>
            </p:nvSpPr>
            <p:spPr bwMode="auto">
              <a:xfrm>
                <a:off x="1213" y="2723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9" name="Freeform 1844"/>
              <p:cNvSpPr>
                <a:spLocks/>
              </p:cNvSpPr>
              <p:nvPr/>
            </p:nvSpPr>
            <p:spPr bwMode="auto">
              <a:xfrm>
                <a:off x="1213" y="2709"/>
                <a:ext cx="36" cy="19"/>
              </a:xfrm>
              <a:custGeom>
                <a:avLst/>
                <a:gdLst>
                  <a:gd name="T0" fmla="*/ 13 w 15"/>
                  <a:gd name="T1" fmla="*/ 5 h 8"/>
                  <a:gd name="T2" fmla="*/ 14 w 15"/>
                  <a:gd name="T3" fmla="*/ 3 h 8"/>
                  <a:gd name="T4" fmla="*/ 14 w 15"/>
                  <a:gd name="T5" fmla="*/ 4 h 8"/>
                  <a:gd name="T6" fmla="*/ 15 w 15"/>
                  <a:gd name="T7" fmla="*/ 2 h 8"/>
                  <a:gd name="T8" fmla="*/ 8 w 15"/>
                  <a:gd name="T9" fmla="*/ 3 h 8"/>
                  <a:gd name="T10" fmla="*/ 9 w 15"/>
                  <a:gd name="T11" fmla="*/ 2 h 8"/>
                  <a:gd name="T12" fmla="*/ 6 w 15"/>
                  <a:gd name="T13" fmla="*/ 4 h 8"/>
                  <a:gd name="T14" fmla="*/ 6 w 15"/>
                  <a:gd name="T15" fmla="*/ 2 h 8"/>
                  <a:gd name="T16" fmla="*/ 4 w 15"/>
                  <a:gd name="T17" fmla="*/ 3 h 8"/>
                  <a:gd name="T18" fmla="*/ 4 w 15"/>
                  <a:gd name="T19" fmla="*/ 3 h 8"/>
                  <a:gd name="T20" fmla="*/ 4 w 15"/>
                  <a:gd name="T21" fmla="*/ 3 h 8"/>
                  <a:gd name="T22" fmla="*/ 4 w 15"/>
                  <a:gd name="T23" fmla="*/ 3 h 8"/>
                  <a:gd name="T24" fmla="*/ 3 w 15"/>
                  <a:gd name="T25" fmla="*/ 3 h 8"/>
                  <a:gd name="T26" fmla="*/ 3 w 15"/>
                  <a:gd name="T27" fmla="*/ 3 h 8"/>
                  <a:gd name="T28" fmla="*/ 3 w 15"/>
                  <a:gd name="T29" fmla="*/ 4 h 8"/>
                  <a:gd name="T30" fmla="*/ 3 w 15"/>
                  <a:gd name="T31" fmla="*/ 2 h 8"/>
                  <a:gd name="T32" fmla="*/ 0 w 15"/>
                  <a:gd name="T33" fmla="*/ 4 h 8"/>
                  <a:gd name="T34" fmla="*/ 0 w 15"/>
                  <a:gd name="T35" fmla="*/ 5 h 8"/>
                  <a:gd name="T36" fmla="*/ 2 w 15"/>
                  <a:gd name="T37" fmla="*/ 5 h 8"/>
                  <a:gd name="T38" fmla="*/ 2 w 15"/>
                  <a:gd name="T39" fmla="*/ 4 h 8"/>
                  <a:gd name="T40" fmla="*/ 3 w 15"/>
                  <a:gd name="T41" fmla="*/ 4 h 8"/>
                  <a:gd name="T42" fmla="*/ 2 w 15"/>
                  <a:gd name="T43" fmla="*/ 6 h 8"/>
                  <a:gd name="T44" fmla="*/ 4 w 15"/>
                  <a:gd name="T45" fmla="*/ 7 h 8"/>
                  <a:gd name="T46" fmla="*/ 4 w 15"/>
                  <a:gd name="T47" fmla="*/ 7 h 8"/>
                  <a:gd name="T48" fmla="*/ 4 w 15"/>
                  <a:gd name="T49" fmla="*/ 7 h 8"/>
                  <a:gd name="T50" fmla="*/ 4 w 15"/>
                  <a:gd name="T51" fmla="*/ 6 h 8"/>
                  <a:gd name="T52" fmla="*/ 5 w 15"/>
                  <a:gd name="T53" fmla="*/ 4 h 8"/>
                  <a:gd name="T54" fmla="*/ 5 w 15"/>
                  <a:gd name="T55" fmla="*/ 4 h 8"/>
                  <a:gd name="T56" fmla="*/ 5 w 15"/>
                  <a:gd name="T57" fmla="*/ 5 h 8"/>
                  <a:gd name="T58" fmla="*/ 5 w 15"/>
                  <a:gd name="T59" fmla="*/ 5 h 8"/>
                  <a:gd name="T60" fmla="*/ 6 w 15"/>
                  <a:gd name="T61" fmla="*/ 7 h 8"/>
                  <a:gd name="T62" fmla="*/ 6 w 15"/>
                  <a:gd name="T63" fmla="*/ 5 h 8"/>
                  <a:gd name="T64" fmla="*/ 9 w 15"/>
                  <a:gd name="T65" fmla="*/ 5 h 8"/>
                  <a:gd name="T66" fmla="*/ 8 w 15"/>
                  <a:gd name="T67" fmla="*/ 6 h 8"/>
                  <a:gd name="T68" fmla="*/ 9 w 15"/>
                  <a:gd name="T69" fmla="*/ 5 h 8"/>
                  <a:gd name="T70" fmla="*/ 11 w 15"/>
                  <a:gd name="T71" fmla="*/ 5 h 8"/>
                  <a:gd name="T72" fmla="*/ 11 w 15"/>
                  <a:gd name="T73" fmla="*/ 4 h 8"/>
                  <a:gd name="T74" fmla="*/ 12 w 15"/>
                  <a:gd name="T75" fmla="*/ 5 h 8"/>
                  <a:gd name="T76" fmla="*/ 12 w 15"/>
                  <a:gd name="T77" fmla="*/ 5 h 8"/>
                  <a:gd name="T78" fmla="*/ 13 w 15"/>
                  <a:gd name="T79" fmla="*/ 3 h 8"/>
                  <a:gd name="T80" fmla="*/ 13 w 15"/>
                  <a:gd name="T8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13" y="5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3"/>
                      <a:pt x="15" y="4"/>
                      <a:pt x="15" y="2"/>
                    </a:cubicBezTo>
                    <a:cubicBezTo>
                      <a:pt x="13" y="3"/>
                      <a:pt x="11" y="1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4"/>
                      <a:pt x="7" y="0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3" y="4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3"/>
                      <a:pt x="1" y="1"/>
                      <a:pt x="0" y="4"/>
                    </a:cubicBezTo>
                    <a:cubicBezTo>
                      <a:pt x="0" y="5"/>
                      <a:pt x="1" y="5"/>
                      <a:pt x="0" y="5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2" y="5"/>
                      <a:pt x="3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8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5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5" y="6"/>
                      <a:pt x="6" y="7"/>
                    </a:cubicBezTo>
                    <a:cubicBezTo>
                      <a:pt x="6" y="6"/>
                      <a:pt x="5" y="6"/>
                      <a:pt x="6" y="5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8" y="5"/>
                      <a:pt x="9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2"/>
                      <a:pt x="13" y="3"/>
                    </a:cubicBezTo>
                    <a:cubicBezTo>
                      <a:pt x="13" y="4"/>
                      <a:pt x="13" y="4"/>
                      <a:pt x="13" y="5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0" name="Freeform 1845"/>
              <p:cNvSpPr>
                <a:spLocks/>
              </p:cNvSpPr>
              <p:nvPr/>
            </p:nvSpPr>
            <p:spPr bwMode="auto">
              <a:xfrm>
                <a:off x="1249" y="2712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1" name="Freeform 1846"/>
              <p:cNvSpPr>
                <a:spLocks/>
              </p:cNvSpPr>
              <p:nvPr/>
            </p:nvSpPr>
            <p:spPr bwMode="auto">
              <a:xfrm>
                <a:off x="1249" y="2704"/>
                <a:ext cx="14" cy="17"/>
              </a:xfrm>
              <a:custGeom>
                <a:avLst/>
                <a:gdLst>
                  <a:gd name="T0" fmla="*/ 4 w 6"/>
                  <a:gd name="T1" fmla="*/ 3 h 7"/>
                  <a:gd name="T2" fmla="*/ 4 w 6"/>
                  <a:gd name="T3" fmla="*/ 2 h 7"/>
                  <a:gd name="T4" fmla="*/ 2 w 6"/>
                  <a:gd name="T5" fmla="*/ 2 h 7"/>
                  <a:gd name="T6" fmla="*/ 2 w 6"/>
                  <a:gd name="T7" fmla="*/ 5 h 7"/>
                  <a:gd name="T8" fmla="*/ 1 w 6"/>
                  <a:gd name="T9" fmla="*/ 3 h 7"/>
                  <a:gd name="T10" fmla="*/ 1 w 6"/>
                  <a:gd name="T11" fmla="*/ 5 h 7"/>
                  <a:gd name="T12" fmla="*/ 1 w 6"/>
                  <a:gd name="T13" fmla="*/ 4 h 7"/>
                  <a:gd name="T14" fmla="*/ 1 w 6"/>
                  <a:gd name="T15" fmla="*/ 5 h 7"/>
                  <a:gd name="T16" fmla="*/ 2 w 6"/>
                  <a:gd name="T17" fmla="*/ 5 h 7"/>
                  <a:gd name="T18" fmla="*/ 2 w 6"/>
                  <a:gd name="T19" fmla="*/ 6 h 7"/>
                  <a:gd name="T20" fmla="*/ 2 w 6"/>
                  <a:gd name="T21" fmla="*/ 3 h 7"/>
                  <a:gd name="T22" fmla="*/ 3 w 6"/>
                  <a:gd name="T23" fmla="*/ 5 h 7"/>
                  <a:gd name="T24" fmla="*/ 4 w 6"/>
                  <a:gd name="T25" fmla="*/ 6 h 7"/>
                  <a:gd name="T26" fmla="*/ 4 w 6"/>
                  <a:gd name="T27" fmla="*/ 5 h 7"/>
                  <a:gd name="T28" fmla="*/ 3 w 6"/>
                  <a:gd name="T29" fmla="*/ 4 h 7"/>
                  <a:gd name="T30" fmla="*/ 4 w 6"/>
                  <a:gd name="T31" fmla="*/ 5 h 7"/>
                  <a:gd name="T32" fmla="*/ 5 w 6"/>
                  <a:gd name="T33" fmla="*/ 4 h 7"/>
                  <a:gd name="T34" fmla="*/ 4 w 6"/>
                  <a:gd name="T35" fmla="*/ 2 h 7"/>
                  <a:gd name="T36" fmla="*/ 5 w 6"/>
                  <a:gd name="T37" fmla="*/ 3 h 7"/>
                  <a:gd name="T38" fmla="*/ 6 w 6"/>
                  <a:gd name="T39" fmla="*/ 3 h 7"/>
                  <a:gd name="T40" fmla="*/ 4 w 6"/>
                  <a:gd name="T41" fmla="*/ 1 h 7"/>
                  <a:gd name="T42" fmla="*/ 4 w 6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2"/>
                      <a:pt x="3" y="5"/>
                      <a:pt x="4" y="5"/>
                    </a:cubicBezTo>
                    <a:cubicBezTo>
                      <a:pt x="5" y="4"/>
                      <a:pt x="4" y="3"/>
                      <a:pt x="5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5" y="3"/>
                      <a:pt x="4" y="1"/>
                      <a:pt x="4" y="1"/>
                    </a:cubicBezTo>
                    <a:cubicBezTo>
                      <a:pt x="3" y="0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2" name="Rectangle 1847"/>
              <p:cNvSpPr>
                <a:spLocks noChangeArrowheads="1"/>
              </p:cNvSpPr>
              <p:nvPr/>
            </p:nvSpPr>
            <p:spPr bwMode="auto">
              <a:xfrm>
                <a:off x="1258" y="2709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3" name="Freeform 1848"/>
              <p:cNvSpPr>
                <a:spLocks/>
              </p:cNvSpPr>
              <p:nvPr/>
            </p:nvSpPr>
            <p:spPr bwMode="auto">
              <a:xfrm>
                <a:off x="1263" y="2685"/>
                <a:ext cx="57" cy="141"/>
              </a:xfrm>
              <a:custGeom>
                <a:avLst/>
                <a:gdLst>
                  <a:gd name="T0" fmla="*/ 13 w 24"/>
                  <a:gd name="T1" fmla="*/ 1 h 59"/>
                  <a:gd name="T2" fmla="*/ 1 w 24"/>
                  <a:gd name="T3" fmla="*/ 59 h 59"/>
                  <a:gd name="T4" fmla="*/ 10 w 24"/>
                  <a:gd name="T5" fmla="*/ 59 h 59"/>
                  <a:gd name="T6" fmla="*/ 17 w 24"/>
                  <a:gd name="T7" fmla="*/ 23 h 59"/>
                  <a:gd name="T8" fmla="*/ 24 w 24"/>
                  <a:gd name="T9" fmla="*/ 2 h 59"/>
                  <a:gd name="T10" fmla="*/ 15 w 24"/>
                  <a:gd name="T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3" y="1"/>
                    </a:moveTo>
                    <a:cubicBezTo>
                      <a:pt x="4" y="17"/>
                      <a:pt x="0" y="40"/>
                      <a:pt x="1" y="59"/>
                    </a:cubicBezTo>
                    <a:cubicBezTo>
                      <a:pt x="4" y="59"/>
                      <a:pt x="7" y="59"/>
                      <a:pt x="10" y="59"/>
                    </a:cubicBezTo>
                    <a:cubicBezTo>
                      <a:pt x="10" y="47"/>
                      <a:pt x="14" y="35"/>
                      <a:pt x="17" y="23"/>
                    </a:cubicBezTo>
                    <a:cubicBezTo>
                      <a:pt x="19" y="16"/>
                      <a:pt x="21" y="8"/>
                      <a:pt x="24" y="2"/>
                    </a:cubicBezTo>
                    <a:cubicBezTo>
                      <a:pt x="21" y="2"/>
                      <a:pt x="17" y="1"/>
                      <a:pt x="15" y="0"/>
                    </a:cubicBezTo>
                  </a:path>
                </a:pathLst>
              </a:custGeom>
              <a:solidFill>
                <a:srgbClr val="2F9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4" name="Freeform 1849"/>
              <p:cNvSpPr>
                <a:spLocks/>
              </p:cNvSpPr>
              <p:nvPr/>
            </p:nvSpPr>
            <p:spPr bwMode="auto">
              <a:xfrm>
                <a:off x="1301" y="268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5" name="Freeform 1850"/>
              <p:cNvSpPr>
                <a:spLocks/>
              </p:cNvSpPr>
              <p:nvPr/>
            </p:nvSpPr>
            <p:spPr bwMode="auto">
              <a:xfrm>
                <a:off x="1299" y="2683"/>
                <a:ext cx="7" cy="12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0 h 5"/>
                  <a:gd name="T6" fmla="*/ 0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1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2"/>
                      <a:pt x="3" y="3"/>
                      <a:pt x="2" y="0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6" name="Freeform 1851"/>
              <p:cNvSpPr>
                <a:spLocks/>
              </p:cNvSpPr>
              <p:nvPr/>
            </p:nvSpPr>
            <p:spPr bwMode="auto">
              <a:xfrm>
                <a:off x="1304" y="2688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7" name="Freeform 1852"/>
              <p:cNvSpPr>
                <a:spLocks/>
              </p:cNvSpPr>
              <p:nvPr/>
            </p:nvSpPr>
            <p:spPr bwMode="auto">
              <a:xfrm>
                <a:off x="1306" y="2685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8" name="Freeform 1853"/>
              <p:cNvSpPr>
                <a:spLocks/>
              </p:cNvSpPr>
              <p:nvPr/>
            </p:nvSpPr>
            <p:spPr bwMode="auto">
              <a:xfrm>
                <a:off x="1311" y="268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9" name="Freeform 1854"/>
              <p:cNvSpPr>
                <a:spLocks/>
              </p:cNvSpPr>
              <p:nvPr/>
            </p:nvSpPr>
            <p:spPr bwMode="auto">
              <a:xfrm>
                <a:off x="1308" y="2688"/>
                <a:ext cx="5" cy="7"/>
              </a:xfrm>
              <a:custGeom>
                <a:avLst/>
                <a:gdLst>
                  <a:gd name="T0" fmla="*/ 2 w 2"/>
                  <a:gd name="T1" fmla="*/ 0 h 3"/>
                  <a:gd name="T2" fmla="*/ 1 w 2"/>
                  <a:gd name="T3" fmla="*/ 0 h 3"/>
                  <a:gd name="T4" fmla="*/ 1 w 2"/>
                  <a:gd name="T5" fmla="*/ 1 h 3"/>
                  <a:gd name="T6" fmla="*/ 1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2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0" name="Freeform 1855"/>
              <p:cNvSpPr>
                <a:spLocks/>
              </p:cNvSpPr>
              <p:nvPr/>
            </p:nvSpPr>
            <p:spPr bwMode="auto">
              <a:xfrm>
                <a:off x="1311" y="2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1" name="Freeform 1856"/>
              <p:cNvSpPr>
                <a:spLocks/>
              </p:cNvSpPr>
              <p:nvPr/>
            </p:nvSpPr>
            <p:spPr bwMode="auto">
              <a:xfrm>
                <a:off x="1308" y="268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2" name="Freeform 1857"/>
              <p:cNvSpPr>
                <a:spLocks/>
              </p:cNvSpPr>
              <p:nvPr/>
            </p:nvSpPr>
            <p:spPr bwMode="auto">
              <a:xfrm>
                <a:off x="1313" y="2688"/>
                <a:ext cx="5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2 h 4"/>
                  <a:gd name="T4" fmla="*/ 1 w 2"/>
                  <a:gd name="T5" fmla="*/ 4 h 4"/>
                  <a:gd name="T6" fmla="*/ 1 w 2"/>
                  <a:gd name="T7" fmla="*/ 4 h 4"/>
                  <a:gd name="T8" fmla="*/ 1 w 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2"/>
                      <a:pt x="0" y="0"/>
                      <a:pt x="0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3" name="Freeform 1858"/>
              <p:cNvSpPr>
                <a:spLocks/>
              </p:cNvSpPr>
              <p:nvPr/>
            </p:nvSpPr>
            <p:spPr bwMode="auto">
              <a:xfrm>
                <a:off x="1318" y="270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4" name="Freeform 1859"/>
              <p:cNvSpPr>
                <a:spLocks/>
              </p:cNvSpPr>
              <p:nvPr/>
            </p:nvSpPr>
            <p:spPr bwMode="auto">
              <a:xfrm>
                <a:off x="1299" y="2666"/>
                <a:ext cx="28" cy="41"/>
              </a:xfrm>
              <a:custGeom>
                <a:avLst/>
                <a:gdLst>
                  <a:gd name="T0" fmla="*/ 7 w 12"/>
                  <a:gd name="T1" fmla="*/ 11 h 17"/>
                  <a:gd name="T2" fmla="*/ 6 w 12"/>
                  <a:gd name="T3" fmla="*/ 9 h 17"/>
                  <a:gd name="T4" fmla="*/ 7 w 12"/>
                  <a:gd name="T5" fmla="*/ 10 h 17"/>
                  <a:gd name="T6" fmla="*/ 7 w 12"/>
                  <a:gd name="T7" fmla="*/ 9 h 17"/>
                  <a:gd name="T8" fmla="*/ 7 w 12"/>
                  <a:gd name="T9" fmla="*/ 9 h 17"/>
                  <a:gd name="T10" fmla="*/ 7 w 12"/>
                  <a:gd name="T11" fmla="*/ 8 h 17"/>
                  <a:gd name="T12" fmla="*/ 7 w 12"/>
                  <a:gd name="T13" fmla="*/ 8 h 17"/>
                  <a:gd name="T14" fmla="*/ 7 w 12"/>
                  <a:gd name="T15" fmla="*/ 8 h 17"/>
                  <a:gd name="T16" fmla="*/ 7 w 12"/>
                  <a:gd name="T17" fmla="*/ 8 h 17"/>
                  <a:gd name="T18" fmla="*/ 7 w 12"/>
                  <a:gd name="T19" fmla="*/ 8 h 17"/>
                  <a:gd name="T20" fmla="*/ 9 w 12"/>
                  <a:gd name="T21" fmla="*/ 13 h 17"/>
                  <a:gd name="T22" fmla="*/ 9 w 12"/>
                  <a:gd name="T23" fmla="*/ 13 h 17"/>
                  <a:gd name="T24" fmla="*/ 9 w 12"/>
                  <a:gd name="T25" fmla="*/ 13 h 17"/>
                  <a:gd name="T26" fmla="*/ 9 w 12"/>
                  <a:gd name="T27" fmla="*/ 13 h 17"/>
                  <a:gd name="T28" fmla="*/ 9 w 12"/>
                  <a:gd name="T29" fmla="*/ 13 h 17"/>
                  <a:gd name="T30" fmla="*/ 9 w 12"/>
                  <a:gd name="T31" fmla="*/ 13 h 17"/>
                  <a:gd name="T32" fmla="*/ 9 w 12"/>
                  <a:gd name="T33" fmla="*/ 12 h 17"/>
                  <a:gd name="T34" fmla="*/ 8 w 12"/>
                  <a:gd name="T35" fmla="*/ 9 h 17"/>
                  <a:gd name="T36" fmla="*/ 8 w 12"/>
                  <a:gd name="T37" fmla="*/ 9 h 17"/>
                  <a:gd name="T38" fmla="*/ 8 w 12"/>
                  <a:gd name="T39" fmla="*/ 10 h 17"/>
                  <a:gd name="T40" fmla="*/ 8 w 12"/>
                  <a:gd name="T41" fmla="*/ 9 h 17"/>
                  <a:gd name="T42" fmla="*/ 9 w 12"/>
                  <a:gd name="T43" fmla="*/ 11 h 17"/>
                  <a:gd name="T44" fmla="*/ 9 w 12"/>
                  <a:gd name="T45" fmla="*/ 11 h 17"/>
                  <a:gd name="T46" fmla="*/ 9 w 12"/>
                  <a:gd name="T47" fmla="*/ 13 h 17"/>
                  <a:gd name="T48" fmla="*/ 8 w 12"/>
                  <a:gd name="T49" fmla="*/ 11 h 17"/>
                  <a:gd name="T50" fmla="*/ 8 w 12"/>
                  <a:gd name="T51" fmla="*/ 13 h 17"/>
                  <a:gd name="T52" fmla="*/ 9 w 12"/>
                  <a:gd name="T53" fmla="*/ 13 h 17"/>
                  <a:gd name="T54" fmla="*/ 8 w 12"/>
                  <a:gd name="T55" fmla="*/ 14 h 17"/>
                  <a:gd name="T56" fmla="*/ 9 w 12"/>
                  <a:gd name="T57" fmla="*/ 15 h 17"/>
                  <a:gd name="T58" fmla="*/ 9 w 12"/>
                  <a:gd name="T59" fmla="*/ 15 h 17"/>
                  <a:gd name="T60" fmla="*/ 9 w 12"/>
                  <a:gd name="T61" fmla="*/ 15 h 17"/>
                  <a:gd name="T62" fmla="*/ 9 w 12"/>
                  <a:gd name="T63" fmla="*/ 15 h 17"/>
                  <a:gd name="T64" fmla="*/ 5 w 12"/>
                  <a:gd name="T65" fmla="*/ 7 h 17"/>
                  <a:gd name="T66" fmla="*/ 5 w 12"/>
                  <a:gd name="T67" fmla="*/ 7 h 17"/>
                  <a:gd name="T68" fmla="*/ 5 w 12"/>
                  <a:gd name="T69" fmla="*/ 7 h 17"/>
                  <a:gd name="T70" fmla="*/ 5 w 12"/>
                  <a:gd name="T71" fmla="*/ 7 h 17"/>
                  <a:gd name="T72" fmla="*/ 5 w 12"/>
                  <a:gd name="T73" fmla="*/ 7 h 17"/>
                  <a:gd name="T74" fmla="*/ 4 w 12"/>
                  <a:gd name="T75" fmla="*/ 7 h 17"/>
                  <a:gd name="T76" fmla="*/ 4 w 12"/>
                  <a:gd name="T77" fmla="*/ 7 h 17"/>
                  <a:gd name="T78" fmla="*/ 4 w 12"/>
                  <a:gd name="T79" fmla="*/ 7 h 17"/>
                  <a:gd name="T80" fmla="*/ 4 w 12"/>
                  <a:gd name="T81" fmla="*/ 8 h 17"/>
                  <a:gd name="T82" fmla="*/ 7 w 12"/>
                  <a:gd name="T83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7" y="11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2" y="17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11" y="14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8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9" y="12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7"/>
                      <a:pt x="0" y="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7" y="10"/>
                      <a:pt x="7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5" name="Freeform 1860"/>
              <p:cNvSpPr>
                <a:spLocks/>
              </p:cNvSpPr>
              <p:nvPr/>
            </p:nvSpPr>
            <p:spPr bwMode="auto">
              <a:xfrm>
                <a:off x="1308" y="2690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6" name="Freeform 1861"/>
              <p:cNvSpPr>
                <a:spLocks/>
              </p:cNvSpPr>
              <p:nvPr/>
            </p:nvSpPr>
            <p:spPr bwMode="auto">
              <a:xfrm>
                <a:off x="1304" y="2690"/>
                <a:ext cx="11" cy="10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1 h 4"/>
                  <a:gd name="T8" fmla="*/ 4 w 5"/>
                  <a:gd name="T9" fmla="*/ 3 h 4"/>
                  <a:gd name="T10" fmla="*/ 1 w 5"/>
                  <a:gd name="T11" fmla="*/ 2 h 4"/>
                  <a:gd name="T12" fmla="*/ 2 w 5"/>
                  <a:gd name="T13" fmla="*/ 1 h 4"/>
                  <a:gd name="T14" fmla="*/ 1 w 5"/>
                  <a:gd name="T15" fmla="*/ 3 h 4"/>
                  <a:gd name="T16" fmla="*/ 2 w 5"/>
                  <a:gd name="T17" fmla="*/ 3 h 4"/>
                  <a:gd name="T18" fmla="*/ 3 w 5"/>
                  <a:gd name="T19" fmla="*/ 4 h 4"/>
                  <a:gd name="T20" fmla="*/ 5 w 5"/>
                  <a:gd name="T2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4" y="2"/>
                      <a:pt x="4" y="3"/>
                    </a:cubicBezTo>
                    <a:cubicBezTo>
                      <a:pt x="2" y="3"/>
                      <a:pt x="3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0" y="1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7" name="Freeform 1862"/>
              <p:cNvSpPr>
                <a:spLocks/>
              </p:cNvSpPr>
              <p:nvPr/>
            </p:nvSpPr>
            <p:spPr bwMode="auto">
              <a:xfrm>
                <a:off x="1315" y="2695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8" name="Freeform 1863"/>
              <p:cNvSpPr>
                <a:spLocks/>
              </p:cNvSpPr>
              <p:nvPr/>
            </p:nvSpPr>
            <p:spPr bwMode="auto">
              <a:xfrm>
                <a:off x="1306" y="26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9" name="Freeform 1864"/>
              <p:cNvSpPr>
                <a:spLocks/>
              </p:cNvSpPr>
              <p:nvPr/>
            </p:nvSpPr>
            <p:spPr bwMode="auto">
              <a:xfrm>
                <a:off x="1311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0" name="Freeform 1865"/>
              <p:cNvSpPr>
                <a:spLocks/>
              </p:cNvSpPr>
              <p:nvPr/>
            </p:nvSpPr>
            <p:spPr bwMode="auto">
              <a:xfrm>
                <a:off x="1292" y="2700"/>
                <a:ext cx="23" cy="47"/>
              </a:xfrm>
              <a:custGeom>
                <a:avLst/>
                <a:gdLst>
                  <a:gd name="T0" fmla="*/ 0 w 10"/>
                  <a:gd name="T1" fmla="*/ 19 h 20"/>
                  <a:gd name="T2" fmla="*/ 1 w 10"/>
                  <a:gd name="T3" fmla="*/ 18 h 20"/>
                  <a:gd name="T4" fmla="*/ 3 w 10"/>
                  <a:gd name="T5" fmla="*/ 19 h 20"/>
                  <a:gd name="T6" fmla="*/ 5 w 10"/>
                  <a:gd name="T7" fmla="*/ 20 h 20"/>
                  <a:gd name="T8" fmla="*/ 4 w 10"/>
                  <a:gd name="T9" fmla="*/ 18 h 20"/>
                  <a:gd name="T10" fmla="*/ 5 w 10"/>
                  <a:gd name="T11" fmla="*/ 18 h 20"/>
                  <a:gd name="T12" fmla="*/ 5 w 10"/>
                  <a:gd name="T13" fmla="*/ 16 h 20"/>
                  <a:gd name="T14" fmla="*/ 5 w 10"/>
                  <a:gd name="T15" fmla="*/ 13 h 20"/>
                  <a:gd name="T16" fmla="*/ 8 w 10"/>
                  <a:gd name="T17" fmla="*/ 6 h 20"/>
                  <a:gd name="T18" fmla="*/ 6 w 10"/>
                  <a:gd name="T19" fmla="*/ 5 h 20"/>
                  <a:gd name="T20" fmla="*/ 8 w 10"/>
                  <a:gd name="T21" fmla="*/ 5 h 20"/>
                  <a:gd name="T22" fmla="*/ 7 w 10"/>
                  <a:gd name="T23" fmla="*/ 5 h 20"/>
                  <a:gd name="T24" fmla="*/ 9 w 10"/>
                  <a:gd name="T25" fmla="*/ 3 h 20"/>
                  <a:gd name="T26" fmla="*/ 6 w 10"/>
                  <a:gd name="T27" fmla="*/ 2 h 20"/>
                  <a:gd name="T28" fmla="*/ 9 w 10"/>
                  <a:gd name="T29" fmla="*/ 2 h 20"/>
                  <a:gd name="T30" fmla="*/ 8 w 10"/>
                  <a:gd name="T31" fmla="*/ 1 h 20"/>
                  <a:gd name="T32" fmla="*/ 6 w 10"/>
                  <a:gd name="T33" fmla="*/ 1 h 20"/>
                  <a:gd name="T34" fmla="*/ 5 w 10"/>
                  <a:gd name="T35" fmla="*/ 0 h 20"/>
                  <a:gd name="T36" fmla="*/ 6 w 10"/>
                  <a:gd name="T37" fmla="*/ 6 h 20"/>
                  <a:gd name="T38" fmla="*/ 5 w 10"/>
                  <a:gd name="T39" fmla="*/ 6 h 20"/>
                  <a:gd name="T40" fmla="*/ 3 w 10"/>
                  <a:gd name="T41" fmla="*/ 8 h 20"/>
                  <a:gd name="T42" fmla="*/ 5 w 10"/>
                  <a:gd name="T43" fmla="*/ 10 h 20"/>
                  <a:gd name="T44" fmla="*/ 4 w 10"/>
                  <a:gd name="T45" fmla="*/ 11 h 20"/>
                  <a:gd name="T46" fmla="*/ 5 w 10"/>
                  <a:gd name="T47" fmla="*/ 11 h 20"/>
                  <a:gd name="T48" fmla="*/ 3 w 10"/>
                  <a:gd name="T49" fmla="*/ 12 h 20"/>
                  <a:gd name="T50" fmla="*/ 6 w 10"/>
                  <a:gd name="T51" fmla="*/ 12 h 20"/>
                  <a:gd name="T52" fmla="*/ 2 w 10"/>
                  <a:gd name="T53" fmla="*/ 13 h 20"/>
                  <a:gd name="T54" fmla="*/ 3 w 10"/>
                  <a:gd name="T55" fmla="*/ 13 h 20"/>
                  <a:gd name="T56" fmla="*/ 4 w 10"/>
                  <a:gd name="T57" fmla="*/ 14 h 20"/>
                  <a:gd name="T58" fmla="*/ 2 w 10"/>
                  <a:gd name="T59" fmla="*/ 14 h 20"/>
                  <a:gd name="T60" fmla="*/ 3 w 10"/>
                  <a:gd name="T61" fmla="*/ 16 h 20"/>
                  <a:gd name="T62" fmla="*/ 4 w 10"/>
                  <a:gd name="T63" fmla="*/ 16 h 20"/>
                  <a:gd name="T64" fmla="*/ 3 w 10"/>
                  <a:gd name="T65" fmla="*/ 18 h 20"/>
                  <a:gd name="T66" fmla="*/ 1 w 10"/>
                  <a:gd name="T67" fmla="*/ 16 h 20"/>
                  <a:gd name="T68" fmla="*/ 0 w 10"/>
                  <a:gd name="T69" fmla="*/ 16 h 20"/>
                  <a:gd name="T70" fmla="*/ 2 w 10"/>
                  <a:gd name="T71" fmla="*/ 18 h 20"/>
                  <a:gd name="T72" fmla="*/ 0 w 10"/>
                  <a:gd name="T7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0">
                    <a:moveTo>
                      <a:pt x="0" y="19"/>
                    </a:moveTo>
                    <a:cubicBezTo>
                      <a:pt x="1" y="19"/>
                      <a:pt x="1" y="19"/>
                      <a:pt x="1" y="18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20"/>
                      <a:pt x="5" y="20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6"/>
                      <a:pt x="5" y="16"/>
                    </a:cubicBezTo>
                    <a:cubicBezTo>
                      <a:pt x="6" y="15"/>
                      <a:pt x="6" y="14"/>
                      <a:pt x="5" y="13"/>
                    </a:cubicBezTo>
                    <a:cubicBezTo>
                      <a:pt x="7" y="11"/>
                      <a:pt x="6" y="8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6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3"/>
                      <a:pt x="9" y="3"/>
                    </a:cubicBezTo>
                    <a:cubicBezTo>
                      <a:pt x="8" y="3"/>
                      <a:pt x="6" y="2"/>
                      <a:pt x="6" y="2"/>
                    </a:cubicBezTo>
                    <a:cubicBezTo>
                      <a:pt x="8" y="3"/>
                      <a:pt x="6" y="1"/>
                      <a:pt x="9" y="2"/>
                    </a:cubicBezTo>
                    <a:cubicBezTo>
                      <a:pt x="10" y="1"/>
                      <a:pt x="7" y="1"/>
                      <a:pt x="8" y="1"/>
                    </a:cubicBezTo>
                    <a:cubicBezTo>
                      <a:pt x="6" y="0"/>
                      <a:pt x="7" y="1"/>
                      <a:pt x="6" y="1"/>
                    </a:cubicBezTo>
                    <a:cubicBezTo>
                      <a:pt x="5" y="0"/>
                      <a:pt x="6" y="0"/>
                      <a:pt x="5" y="0"/>
                    </a:cubicBezTo>
                    <a:cubicBezTo>
                      <a:pt x="4" y="1"/>
                      <a:pt x="6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8"/>
                      <a:pt x="3" y="8"/>
                    </a:cubicBezTo>
                    <a:cubicBezTo>
                      <a:pt x="4" y="9"/>
                      <a:pt x="2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3" y="11"/>
                      <a:pt x="3" y="12"/>
                    </a:cubicBezTo>
                    <a:cubicBezTo>
                      <a:pt x="5" y="11"/>
                      <a:pt x="5" y="12"/>
                      <a:pt x="6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2" y="14"/>
                    </a:cubicBezTo>
                    <a:cubicBezTo>
                      <a:pt x="1" y="14"/>
                      <a:pt x="4" y="15"/>
                      <a:pt x="3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3" y="17"/>
                      <a:pt x="3" y="18"/>
                    </a:cubicBezTo>
                    <a:cubicBezTo>
                      <a:pt x="1" y="17"/>
                      <a:pt x="2" y="16"/>
                      <a:pt x="1" y="16"/>
                    </a:cubicBezTo>
                    <a:cubicBezTo>
                      <a:pt x="1" y="16"/>
                      <a:pt x="1" y="16"/>
                      <a:pt x="0" y="16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1" name="Freeform 1866"/>
              <p:cNvSpPr>
                <a:spLocks/>
              </p:cNvSpPr>
              <p:nvPr/>
            </p:nvSpPr>
            <p:spPr bwMode="auto">
              <a:xfrm>
                <a:off x="1289" y="273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2" name="Freeform 1867"/>
              <p:cNvSpPr>
                <a:spLocks/>
              </p:cNvSpPr>
              <p:nvPr/>
            </p:nvSpPr>
            <p:spPr bwMode="auto">
              <a:xfrm>
                <a:off x="1292" y="27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3" name="Rectangle 1868"/>
              <p:cNvSpPr>
                <a:spLocks noChangeArrowheads="1"/>
              </p:cNvSpPr>
              <p:nvPr/>
            </p:nvSpPr>
            <p:spPr bwMode="auto">
              <a:xfrm>
                <a:off x="1304" y="2738"/>
                <a:ext cx="2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4" name="Freeform 1869"/>
              <p:cNvSpPr>
                <a:spLocks/>
              </p:cNvSpPr>
              <p:nvPr/>
            </p:nvSpPr>
            <p:spPr bwMode="auto">
              <a:xfrm>
                <a:off x="1292" y="2731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5" name="Freeform 1870"/>
              <p:cNvSpPr>
                <a:spLocks/>
              </p:cNvSpPr>
              <p:nvPr/>
            </p:nvSpPr>
            <p:spPr bwMode="auto">
              <a:xfrm>
                <a:off x="1296" y="272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6" name="Freeform 1871"/>
              <p:cNvSpPr>
                <a:spLocks/>
              </p:cNvSpPr>
              <p:nvPr/>
            </p:nvSpPr>
            <p:spPr bwMode="auto">
              <a:xfrm>
                <a:off x="1289" y="274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7" name="Freeform 1872"/>
              <p:cNvSpPr>
                <a:spLocks/>
              </p:cNvSpPr>
              <p:nvPr/>
            </p:nvSpPr>
            <p:spPr bwMode="auto">
              <a:xfrm>
                <a:off x="1285" y="2745"/>
                <a:ext cx="19" cy="28"/>
              </a:xfrm>
              <a:custGeom>
                <a:avLst/>
                <a:gdLst>
                  <a:gd name="T0" fmla="*/ 5 w 8"/>
                  <a:gd name="T1" fmla="*/ 11 h 12"/>
                  <a:gd name="T2" fmla="*/ 7 w 8"/>
                  <a:gd name="T3" fmla="*/ 10 h 12"/>
                  <a:gd name="T4" fmla="*/ 4 w 8"/>
                  <a:gd name="T5" fmla="*/ 7 h 12"/>
                  <a:gd name="T6" fmla="*/ 7 w 8"/>
                  <a:gd name="T7" fmla="*/ 8 h 12"/>
                  <a:gd name="T8" fmla="*/ 6 w 8"/>
                  <a:gd name="T9" fmla="*/ 4 h 12"/>
                  <a:gd name="T10" fmla="*/ 7 w 8"/>
                  <a:gd name="T11" fmla="*/ 5 h 12"/>
                  <a:gd name="T12" fmla="*/ 4 w 8"/>
                  <a:gd name="T13" fmla="*/ 3 h 12"/>
                  <a:gd name="T14" fmla="*/ 7 w 8"/>
                  <a:gd name="T15" fmla="*/ 3 h 12"/>
                  <a:gd name="T16" fmla="*/ 8 w 8"/>
                  <a:gd name="T17" fmla="*/ 4 h 12"/>
                  <a:gd name="T18" fmla="*/ 7 w 8"/>
                  <a:gd name="T19" fmla="*/ 2 h 12"/>
                  <a:gd name="T20" fmla="*/ 5 w 8"/>
                  <a:gd name="T21" fmla="*/ 1 h 12"/>
                  <a:gd name="T22" fmla="*/ 3 w 8"/>
                  <a:gd name="T23" fmla="*/ 0 h 12"/>
                  <a:gd name="T24" fmla="*/ 4 w 8"/>
                  <a:gd name="T25" fmla="*/ 2 h 12"/>
                  <a:gd name="T26" fmla="*/ 3 w 8"/>
                  <a:gd name="T27" fmla="*/ 2 h 12"/>
                  <a:gd name="T28" fmla="*/ 4 w 8"/>
                  <a:gd name="T29" fmla="*/ 2 h 12"/>
                  <a:gd name="T30" fmla="*/ 3 w 8"/>
                  <a:gd name="T31" fmla="*/ 2 h 12"/>
                  <a:gd name="T32" fmla="*/ 3 w 8"/>
                  <a:gd name="T33" fmla="*/ 3 h 12"/>
                  <a:gd name="T34" fmla="*/ 3 w 8"/>
                  <a:gd name="T35" fmla="*/ 3 h 12"/>
                  <a:gd name="T36" fmla="*/ 4 w 8"/>
                  <a:gd name="T37" fmla="*/ 4 h 12"/>
                  <a:gd name="T38" fmla="*/ 3 w 8"/>
                  <a:gd name="T39" fmla="*/ 4 h 12"/>
                  <a:gd name="T40" fmla="*/ 4 w 8"/>
                  <a:gd name="T41" fmla="*/ 4 h 12"/>
                  <a:gd name="T42" fmla="*/ 2 w 8"/>
                  <a:gd name="T43" fmla="*/ 6 h 12"/>
                  <a:gd name="T44" fmla="*/ 3 w 8"/>
                  <a:gd name="T45" fmla="*/ 7 h 12"/>
                  <a:gd name="T46" fmla="*/ 2 w 8"/>
                  <a:gd name="T47" fmla="*/ 5 h 12"/>
                  <a:gd name="T48" fmla="*/ 5 w 8"/>
                  <a:gd name="T49" fmla="*/ 6 h 12"/>
                  <a:gd name="T50" fmla="*/ 2 w 8"/>
                  <a:gd name="T51" fmla="*/ 7 h 12"/>
                  <a:gd name="T52" fmla="*/ 2 w 8"/>
                  <a:gd name="T53" fmla="*/ 9 h 12"/>
                  <a:gd name="T54" fmla="*/ 2 w 8"/>
                  <a:gd name="T55" fmla="*/ 9 h 12"/>
                  <a:gd name="T56" fmla="*/ 3 w 8"/>
                  <a:gd name="T57" fmla="*/ 10 h 12"/>
                  <a:gd name="T58" fmla="*/ 3 w 8"/>
                  <a:gd name="T59" fmla="*/ 10 h 12"/>
                  <a:gd name="T60" fmla="*/ 4 w 8"/>
                  <a:gd name="T61" fmla="*/ 10 h 12"/>
                  <a:gd name="T62" fmla="*/ 3 w 8"/>
                  <a:gd name="T63" fmla="*/ 10 h 12"/>
                  <a:gd name="T64" fmla="*/ 5 w 8"/>
                  <a:gd name="T65" fmla="*/ 12 h 12"/>
                  <a:gd name="T66" fmla="*/ 4 w 8"/>
                  <a:gd name="T67" fmla="*/ 10 h 12"/>
                  <a:gd name="T68" fmla="*/ 5 w 8"/>
                  <a:gd name="T6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2">
                    <a:moveTo>
                      <a:pt x="5" y="11"/>
                    </a:moveTo>
                    <a:cubicBezTo>
                      <a:pt x="7" y="11"/>
                      <a:pt x="6" y="10"/>
                      <a:pt x="7" y="10"/>
                    </a:cubicBezTo>
                    <a:cubicBezTo>
                      <a:pt x="6" y="8"/>
                      <a:pt x="4" y="9"/>
                      <a:pt x="4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8" y="6"/>
                      <a:pt x="6" y="4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7" y="4"/>
                      <a:pt x="3" y="3"/>
                      <a:pt x="4" y="3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0" y="5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6"/>
                      <a:pt x="2" y="6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4" y="7"/>
                      <a:pt x="5" y="7"/>
                      <a:pt x="2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1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1"/>
                      <a:pt x="4" y="11"/>
                      <a:pt x="4" y="10"/>
                    </a:cubicBezTo>
                    <a:cubicBezTo>
                      <a:pt x="5" y="11"/>
                      <a:pt x="6" y="11"/>
                      <a:pt x="5" y="1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8" name="Freeform 1873"/>
              <p:cNvSpPr>
                <a:spLocks/>
              </p:cNvSpPr>
              <p:nvPr/>
            </p:nvSpPr>
            <p:spPr bwMode="auto">
              <a:xfrm>
                <a:off x="1292" y="2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9" name="Freeform 1874"/>
              <p:cNvSpPr>
                <a:spLocks/>
              </p:cNvSpPr>
              <p:nvPr/>
            </p:nvSpPr>
            <p:spPr bwMode="auto">
              <a:xfrm>
                <a:off x="1280" y="2771"/>
                <a:ext cx="19" cy="22"/>
              </a:xfrm>
              <a:custGeom>
                <a:avLst/>
                <a:gdLst>
                  <a:gd name="T0" fmla="*/ 4 w 8"/>
                  <a:gd name="T1" fmla="*/ 3 h 9"/>
                  <a:gd name="T2" fmla="*/ 3 w 8"/>
                  <a:gd name="T3" fmla="*/ 3 h 9"/>
                  <a:gd name="T4" fmla="*/ 6 w 8"/>
                  <a:gd name="T5" fmla="*/ 3 h 9"/>
                  <a:gd name="T6" fmla="*/ 6 w 8"/>
                  <a:gd name="T7" fmla="*/ 4 h 9"/>
                  <a:gd name="T8" fmla="*/ 3 w 8"/>
                  <a:gd name="T9" fmla="*/ 4 h 9"/>
                  <a:gd name="T10" fmla="*/ 3 w 8"/>
                  <a:gd name="T11" fmla="*/ 4 h 9"/>
                  <a:gd name="T12" fmla="*/ 5 w 8"/>
                  <a:gd name="T13" fmla="*/ 5 h 9"/>
                  <a:gd name="T14" fmla="*/ 5 w 8"/>
                  <a:gd name="T15" fmla="*/ 6 h 9"/>
                  <a:gd name="T16" fmla="*/ 5 w 8"/>
                  <a:gd name="T17" fmla="*/ 5 h 9"/>
                  <a:gd name="T18" fmla="*/ 3 w 8"/>
                  <a:gd name="T19" fmla="*/ 6 h 9"/>
                  <a:gd name="T20" fmla="*/ 7 w 8"/>
                  <a:gd name="T21" fmla="*/ 9 h 9"/>
                  <a:gd name="T22" fmla="*/ 7 w 8"/>
                  <a:gd name="T23" fmla="*/ 8 h 9"/>
                  <a:gd name="T24" fmla="*/ 5 w 8"/>
                  <a:gd name="T25" fmla="*/ 8 h 9"/>
                  <a:gd name="T26" fmla="*/ 6 w 8"/>
                  <a:gd name="T27" fmla="*/ 7 h 9"/>
                  <a:gd name="T28" fmla="*/ 7 w 8"/>
                  <a:gd name="T29" fmla="*/ 8 h 9"/>
                  <a:gd name="T30" fmla="*/ 8 w 8"/>
                  <a:gd name="T31" fmla="*/ 2 h 9"/>
                  <a:gd name="T32" fmla="*/ 8 w 8"/>
                  <a:gd name="T33" fmla="*/ 3 h 9"/>
                  <a:gd name="T34" fmla="*/ 6 w 8"/>
                  <a:gd name="T35" fmla="*/ 2 h 9"/>
                  <a:gd name="T36" fmla="*/ 4 w 8"/>
                  <a:gd name="T37" fmla="*/ 2 h 9"/>
                  <a:gd name="T38" fmla="*/ 5 w 8"/>
                  <a:gd name="T39" fmla="*/ 2 h 9"/>
                  <a:gd name="T40" fmla="*/ 3 w 8"/>
                  <a:gd name="T41" fmla="*/ 1 h 9"/>
                  <a:gd name="T42" fmla="*/ 2 w 8"/>
                  <a:gd name="T43" fmla="*/ 0 h 9"/>
                  <a:gd name="T44" fmla="*/ 2 w 8"/>
                  <a:gd name="T45" fmla="*/ 2 h 9"/>
                  <a:gd name="T46" fmla="*/ 4 w 8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3" y="2"/>
                      <a:pt x="3" y="3"/>
                    </a:cubicBezTo>
                    <a:cubicBezTo>
                      <a:pt x="3" y="3"/>
                      <a:pt x="5" y="3"/>
                      <a:pt x="6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5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4" y="7"/>
                      <a:pt x="4" y="9"/>
                      <a:pt x="7" y="9"/>
                    </a:cubicBezTo>
                    <a:cubicBezTo>
                      <a:pt x="8" y="9"/>
                      <a:pt x="7" y="8"/>
                      <a:pt x="7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5" y="7"/>
                      <a:pt x="4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4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0" name="Freeform 1875"/>
              <p:cNvSpPr>
                <a:spLocks/>
              </p:cNvSpPr>
              <p:nvPr/>
            </p:nvSpPr>
            <p:spPr bwMode="auto">
              <a:xfrm>
                <a:off x="1289" y="277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1" name="Freeform 1876"/>
              <p:cNvSpPr>
                <a:spLocks/>
              </p:cNvSpPr>
              <p:nvPr/>
            </p:nvSpPr>
            <p:spPr bwMode="auto">
              <a:xfrm>
                <a:off x="1296" y="277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2" name="Freeform 1877"/>
              <p:cNvSpPr>
                <a:spLocks/>
              </p:cNvSpPr>
              <p:nvPr/>
            </p:nvSpPr>
            <p:spPr bwMode="auto">
              <a:xfrm>
                <a:off x="1285" y="2785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3" name="Freeform 1878"/>
              <p:cNvSpPr>
                <a:spLocks/>
              </p:cNvSpPr>
              <p:nvPr/>
            </p:nvSpPr>
            <p:spPr bwMode="auto">
              <a:xfrm>
                <a:off x="1287" y="2793"/>
                <a:ext cx="9" cy="4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0 h 2"/>
                  <a:gd name="T4" fmla="*/ 1 w 4"/>
                  <a:gd name="T5" fmla="*/ 0 h 2"/>
                  <a:gd name="T6" fmla="*/ 3 w 4"/>
                  <a:gd name="T7" fmla="*/ 1 h 2"/>
                  <a:gd name="T8" fmla="*/ 3 w 4"/>
                  <a:gd name="T9" fmla="*/ 2 h 2"/>
                  <a:gd name="T10" fmla="*/ 4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0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4" name="Freeform 1879"/>
              <p:cNvSpPr>
                <a:spLocks/>
              </p:cNvSpPr>
              <p:nvPr/>
            </p:nvSpPr>
            <p:spPr bwMode="auto">
              <a:xfrm>
                <a:off x="1273" y="2795"/>
                <a:ext cx="26" cy="38"/>
              </a:xfrm>
              <a:custGeom>
                <a:avLst/>
                <a:gdLst>
                  <a:gd name="T0" fmla="*/ 5 w 11"/>
                  <a:gd name="T1" fmla="*/ 3 h 16"/>
                  <a:gd name="T2" fmla="*/ 5 w 11"/>
                  <a:gd name="T3" fmla="*/ 4 h 16"/>
                  <a:gd name="T4" fmla="*/ 4 w 11"/>
                  <a:gd name="T5" fmla="*/ 4 h 16"/>
                  <a:gd name="T6" fmla="*/ 4 w 11"/>
                  <a:gd name="T7" fmla="*/ 5 h 16"/>
                  <a:gd name="T8" fmla="*/ 4 w 11"/>
                  <a:gd name="T9" fmla="*/ 5 h 16"/>
                  <a:gd name="T10" fmla="*/ 5 w 11"/>
                  <a:gd name="T11" fmla="*/ 7 h 16"/>
                  <a:gd name="T12" fmla="*/ 6 w 11"/>
                  <a:gd name="T13" fmla="*/ 7 h 16"/>
                  <a:gd name="T14" fmla="*/ 4 w 11"/>
                  <a:gd name="T15" fmla="*/ 8 h 16"/>
                  <a:gd name="T16" fmla="*/ 7 w 11"/>
                  <a:gd name="T17" fmla="*/ 8 h 16"/>
                  <a:gd name="T18" fmla="*/ 6 w 11"/>
                  <a:gd name="T19" fmla="*/ 10 h 16"/>
                  <a:gd name="T20" fmla="*/ 6 w 11"/>
                  <a:gd name="T21" fmla="*/ 10 h 16"/>
                  <a:gd name="T22" fmla="*/ 6 w 11"/>
                  <a:gd name="T23" fmla="*/ 11 h 16"/>
                  <a:gd name="T24" fmla="*/ 4 w 11"/>
                  <a:gd name="T25" fmla="*/ 11 h 16"/>
                  <a:gd name="T26" fmla="*/ 4 w 11"/>
                  <a:gd name="T27" fmla="*/ 12 h 16"/>
                  <a:gd name="T28" fmla="*/ 3 w 11"/>
                  <a:gd name="T29" fmla="*/ 12 h 16"/>
                  <a:gd name="T30" fmla="*/ 4 w 11"/>
                  <a:gd name="T31" fmla="*/ 13 h 16"/>
                  <a:gd name="T32" fmla="*/ 7 w 11"/>
                  <a:gd name="T33" fmla="*/ 11 h 16"/>
                  <a:gd name="T34" fmla="*/ 7 w 11"/>
                  <a:gd name="T35" fmla="*/ 11 h 16"/>
                  <a:gd name="T36" fmla="*/ 5 w 11"/>
                  <a:gd name="T37" fmla="*/ 11 h 16"/>
                  <a:gd name="T38" fmla="*/ 4 w 11"/>
                  <a:gd name="T39" fmla="*/ 10 h 16"/>
                  <a:gd name="T40" fmla="*/ 4 w 11"/>
                  <a:gd name="T41" fmla="*/ 13 h 16"/>
                  <a:gd name="T42" fmla="*/ 3 w 11"/>
                  <a:gd name="T43" fmla="*/ 13 h 16"/>
                  <a:gd name="T44" fmla="*/ 4 w 11"/>
                  <a:gd name="T45" fmla="*/ 11 h 16"/>
                  <a:gd name="T46" fmla="*/ 3 w 11"/>
                  <a:gd name="T47" fmla="*/ 11 h 16"/>
                  <a:gd name="T48" fmla="*/ 2 w 11"/>
                  <a:gd name="T49" fmla="*/ 9 h 16"/>
                  <a:gd name="T50" fmla="*/ 1 w 11"/>
                  <a:gd name="T51" fmla="*/ 12 h 16"/>
                  <a:gd name="T52" fmla="*/ 0 w 11"/>
                  <a:gd name="T53" fmla="*/ 12 h 16"/>
                  <a:gd name="T54" fmla="*/ 0 w 11"/>
                  <a:gd name="T55" fmla="*/ 15 h 16"/>
                  <a:gd name="T56" fmla="*/ 5 w 11"/>
                  <a:gd name="T57" fmla="*/ 15 h 16"/>
                  <a:gd name="T58" fmla="*/ 6 w 11"/>
                  <a:gd name="T59" fmla="*/ 13 h 16"/>
                  <a:gd name="T60" fmla="*/ 6 w 11"/>
                  <a:gd name="T61" fmla="*/ 15 h 16"/>
                  <a:gd name="T62" fmla="*/ 6 w 11"/>
                  <a:gd name="T63" fmla="*/ 13 h 16"/>
                  <a:gd name="T64" fmla="*/ 8 w 11"/>
                  <a:gd name="T65" fmla="*/ 13 h 16"/>
                  <a:gd name="T66" fmla="*/ 6 w 11"/>
                  <a:gd name="T67" fmla="*/ 12 h 16"/>
                  <a:gd name="T68" fmla="*/ 9 w 11"/>
                  <a:gd name="T69" fmla="*/ 12 h 16"/>
                  <a:gd name="T70" fmla="*/ 8 w 11"/>
                  <a:gd name="T71" fmla="*/ 5 h 16"/>
                  <a:gd name="T72" fmla="*/ 7 w 11"/>
                  <a:gd name="T73" fmla="*/ 5 h 16"/>
                  <a:gd name="T74" fmla="*/ 7 w 11"/>
                  <a:gd name="T75" fmla="*/ 2 h 16"/>
                  <a:gd name="T76" fmla="*/ 6 w 11"/>
                  <a:gd name="T77" fmla="*/ 2 h 16"/>
                  <a:gd name="T78" fmla="*/ 9 w 11"/>
                  <a:gd name="T79" fmla="*/ 2 h 16"/>
                  <a:gd name="T80" fmla="*/ 9 w 11"/>
                  <a:gd name="T81" fmla="*/ 1 h 16"/>
                  <a:gd name="T82" fmla="*/ 8 w 11"/>
                  <a:gd name="T83" fmla="*/ 2 h 16"/>
                  <a:gd name="T84" fmla="*/ 9 w 11"/>
                  <a:gd name="T85" fmla="*/ 1 h 16"/>
                  <a:gd name="T86" fmla="*/ 5 w 11"/>
                  <a:gd name="T87" fmla="*/ 1 h 16"/>
                  <a:gd name="T88" fmla="*/ 3 w 11"/>
                  <a:gd name="T89" fmla="*/ 3 h 16"/>
                  <a:gd name="T90" fmla="*/ 5 w 11"/>
                  <a:gd name="T91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6">
                    <a:moveTo>
                      <a:pt x="5" y="3"/>
                    </a:move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5" y="4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4" y="6"/>
                      <a:pt x="6" y="5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4" y="8"/>
                    </a:cubicBezTo>
                    <a:cubicBezTo>
                      <a:pt x="4" y="8"/>
                      <a:pt x="6" y="8"/>
                      <a:pt x="7" y="8"/>
                    </a:cubicBezTo>
                    <a:cubicBezTo>
                      <a:pt x="5" y="9"/>
                      <a:pt x="7" y="9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4" y="10"/>
                      <a:pt x="6" y="10"/>
                      <a:pt x="6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0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1"/>
                      <a:pt x="6" y="11"/>
                      <a:pt x="4" y="13"/>
                    </a:cubicBezTo>
                    <a:cubicBezTo>
                      <a:pt x="5" y="10"/>
                      <a:pt x="4" y="14"/>
                      <a:pt x="3" y="13"/>
                    </a:cubicBezTo>
                    <a:cubicBezTo>
                      <a:pt x="3" y="11"/>
                      <a:pt x="4" y="12"/>
                      <a:pt x="4" y="11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2" y="11"/>
                      <a:pt x="2" y="9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1"/>
                      <a:pt x="0" y="12"/>
                      <a:pt x="0" y="12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4"/>
                      <a:pt x="3" y="14"/>
                      <a:pt x="5" y="15"/>
                    </a:cubicBezTo>
                    <a:cubicBezTo>
                      <a:pt x="5" y="13"/>
                      <a:pt x="6" y="15"/>
                      <a:pt x="6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11" y="10"/>
                      <a:pt x="5" y="15"/>
                      <a:pt x="6" y="13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0"/>
                      <a:pt x="7" y="7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4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8" y="2"/>
                      <a:pt x="9" y="2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7" y="3"/>
                      <a:pt x="2" y="2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5" name="Freeform 1880"/>
              <p:cNvSpPr>
                <a:spLocks/>
              </p:cNvSpPr>
              <p:nvPr/>
            </p:nvSpPr>
            <p:spPr bwMode="auto">
              <a:xfrm>
                <a:off x="1294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6" name="Freeform 1881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7" name="Rectangle 1882"/>
              <p:cNvSpPr>
                <a:spLocks noChangeArrowheads="1"/>
              </p:cNvSpPr>
              <p:nvPr/>
            </p:nvSpPr>
            <p:spPr bwMode="auto">
              <a:xfrm>
                <a:off x="1294" y="2797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8" name="Freeform 1883"/>
              <p:cNvSpPr>
                <a:spLocks/>
              </p:cNvSpPr>
              <p:nvPr/>
            </p:nvSpPr>
            <p:spPr bwMode="auto">
              <a:xfrm>
                <a:off x="1285" y="279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9" name="Freeform 1884"/>
              <p:cNvSpPr>
                <a:spLocks/>
              </p:cNvSpPr>
              <p:nvPr/>
            </p:nvSpPr>
            <p:spPr bwMode="auto">
              <a:xfrm>
                <a:off x="1270" y="282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0" name="Freeform 1885"/>
              <p:cNvSpPr>
                <a:spLocks/>
              </p:cNvSpPr>
              <p:nvPr/>
            </p:nvSpPr>
            <p:spPr bwMode="auto">
              <a:xfrm>
                <a:off x="1273" y="28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1" name="Freeform 1886"/>
              <p:cNvSpPr>
                <a:spLocks/>
              </p:cNvSpPr>
              <p:nvPr/>
            </p:nvSpPr>
            <p:spPr bwMode="auto">
              <a:xfrm>
                <a:off x="1256" y="2747"/>
                <a:ext cx="24" cy="84"/>
              </a:xfrm>
              <a:custGeom>
                <a:avLst/>
                <a:gdLst>
                  <a:gd name="T0" fmla="*/ 6 w 10"/>
                  <a:gd name="T1" fmla="*/ 2 h 35"/>
                  <a:gd name="T2" fmla="*/ 4 w 10"/>
                  <a:gd name="T3" fmla="*/ 1 h 35"/>
                  <a:gd name="T4" fmla="*/ 2 w 10"/>
                  <a:gd name="T5" fmla="*/ 2 h 35"/>
                  <a:gd name="T6" fmla="*/ 3 w 10"/>
                  <a:gd name="T7" fmla="*/ 4 h 35"/>
                  <a:gd name="T8" fmla="*/ 3 w 10"/>
                  <a:gd name="T9" fmla="*/ 8 h 35"/>
                  <a:gd name="T10" fmla="*/ 2 w 10"/>
                  <a:gd name="T11" fmla="*/ 10 h 35"/>
                  <a:gd name="T12" fmla="*/ 4 w 10"/>
                  <a:gd name="T13" fmla="*/ 14 h 35"/>
                  <a:gd name="T14" fmla="*/ 3 w 10"/>
                  <a:gd name="T15" fmla="*/ 15 h 35"/>
                  <a:gd name="T16" fmla="*/ 2 w 10"/>
                  <a:gd name="T17" fmla="*/ 16 h 35"/>
                  <a:gd name="T18" fmla="*/ 5 w 10"/>
                  <a:gd name="T19" fmla="*/ 17 h 35"/>
                  <a:gd name="T20" fmla="*/ 5 w 10"/>
                  <a:gd name="T21" fmla="*/ 19 h 35"/>
                  <a:gd name="T22" fmla="*/ 4 w 10"/>
                  <a:gd name="T23" fmla="*/ 20 h 35"/>
                  <a:gd name="T24" fmla="*/ 4 w 10"/>
                  <a:gd name="T25" fmla="*/ 23 h 35"/>
                  <a:gd name="T26" fmla="*/ 3 w 10"/>
                  <a:gd name="T27" fmla="*/ 25 h 35"/>
                  <a:gd name="T28" fmla="*/ 4 w 10"/>
                  <a:gd name="T29" fmla="*/ 27 h 35"/>
                  <a:gd name="T30" fmla="*/ 5 w 10"/>
                  <a:gd name="T31" fmla="*/ 28 h 35"/>
                  <a:gd name="T32" fmla="*/ 4 w 10"/>
                  <a:gd name="T33" fmla="*/ 29 h 35"/>
                  <a:gd name="T34" fmla="*/ 4 w 10"/>
                  <a:gd name="T35" fmla="*/ 30 h 35"/>
                  <a:gd name="T36" fmla="*/ 3 w 10"/>
                  <a:gd name="T37" fmla="*/ 33 h 35"/>
                  <a:gd name="T38" fmla="*/ 6 w 10"/>
                  <a:gd name="T39" fmla="*/ 29 h 35"/>
                  <a:gd name="T40" fmla="*/ 6 w 10"/>
                  <a:gd name="T41" fmla="*/ 32 h 35"/>
                  <a:gd name="T42" fmla="*/ 4 w 10"/>
                  <a:gd name="T43" fmla="*/ 31 h 35"/>
                  <a:gd name="T44" fmla="*/ 6 w 10"/>
                  <a:gd name="T45" fmla="*/ 31 h 35"/>
                  <a:gd name="T46" fmla="*/ 7 w 10"/>
                  <a:gd name="T47" fmla="*/ 29 h 35"/>
                  <a:gd name="T48" fmla="*/ 6 w 10"/>
                  <a:gd name="T49" fmla="*/ 29 h 35"/>
                  <a:gd name="T50" fmla="*/ 5 w 10"/>
                  <a:gd name="T51" fmla="*/ 27 h 35"/>
                  <a:gd name="T52" fmla="*/ 6 w 10"/>
                  <a:gd name="T53" fmla="*/ 24 h 35"/>
                  <a:gd name="T54" fmla="*/ 7 w 10"/>
                  <a:gd name="T55" fmla="*/ 24 h 35"/>
                  <a:gd name="T56" fmla="*/ 8 w 10"/>
                  <a:gd name="T57" fmla="*/ 24 h 35"/>
                  <a:gd name="T58" fmla="*/ 8 w 10"/>
                  <a:gd name="T59" fmla="*/ 24 h 35"/>
                  <a:gd name="T60" fmla="*/ 4 w 10"/>
                  <a:gd name="T61" fmla="*/ 21 h 35"/>
                  <a:gd name="T62" fmla="*/ 6 w 10"/>
                  <a:gd name="T63" fmla="*/ 19 h 35"/>
                  <a:gd name="T64" fmla="*/ 6 w 10"/>
                  <a:gd name="T65" fmla="*/ 18 h 35"/>
                  <a:gd name="T66" fmla="*/ 7 w 10"/>
                  <a:gd name="T67" fmla="*/ 17 h 35"/>
                  <a:gd name="T68" fmla="*/ 8 w 10"/>
                  <a:gd name="T69" fmla="*/ 16 h 35"/>
                  <a:gd name="T70" fmla="*/ 4 w 10"/>
                  <a:gd name="T71" fmla="*/ 12 h 35"/>
                  <a:gd name="T72" fmla="*/ 6 w 10"/>
                  <a:gd name="T73" fmla="*/ 12 h 35"/>
                  <a:gd name="T74" fmla="*/ 7 w 10"/>
                  <a:gd name="T75" fmla="*/ 10 h 35"/>
                  <a:gd name="T76" fmla="*/ 5 w 10"/>
                  <a:gd name="T77" fmla="*/ 9 h 35"/>
                  <a:gd name="T78" fmla="*/ 5 w 10"/>
                  <a:gd name="T79" fmla="*/ 7 h 35"/>
                  <a:gd name="T80" fmla="*/ 8 w 10"/>
                  <a:gd name="T81" fmla="*/ 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35">
                    <a:moveTo>
                      <a:pt x="8" y="4"/>
                    </a:moveTo>
                    <a:cubicBezTo>
                      <a:pt x="7" y="3"/>
                      <a:pt x="7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3" y="1"/>
                      <a:pt x="2" y="2"/>
                    </a:cubicBezTo>
                    <a:cubicBezTo>
                      <a:pt x="3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5" y="5"/>
                      <a:pt x="5" y="5"/>
                    </a:cubicBezTo>
                    <a:cubicBezTo>
                      <a:pt x="0" y="5"/>
                      <a:pt x="7" y="8"/>
                      <a:pt x="3" y="8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3" y="9"/>
                      <a:pt x="4" y="11"/>
                      <a:pt x="2" y="10"/>
                    </a:cubicBezTo>
                    <a:cubicBezTo>
                      <a:pt x="5" y="11"/>
                      <a:pt x="0" y="12"/>
                      <a:pt x="5" y="13"/>
                    </a:cubicBezTo>
                    <a:cubicBezTo>
                      <a:pt x="3" y="14"/>
                      <a:pt x="5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5" y="14"/>
                      <a:pt x="3" y="15"/>
                    </a:cubicBezTo>
                    <a:cubicBezTo>
                      <a:pt x="2" y="15"/>
                      <a:pt x="4" y="15"/>
                      <a:pt x="5" y="15"/>
                    </a:cubicBezTo>
                    <a:cubicBezTo>
                      <a:pt x="4" y="16"/>
                      <a:pt x="4" y="16"/>
                      <a:pt x="2" y="16"/>
                    </a:cubicBezTo>
                    <a:cubicBezTo>
                      <a:pt x="4" y="17"/>
                      <a:pt x="3" y="17"/>
                      <a:pt x="4" y="18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8"/>
                      <a:pt x="7" y="18"/>
                      <a:pt x="7" y="19"/>
                    </a:cubicBezTo>
                    <a:cubicBezTo>
                      <a:pt x="5" y="20"/>
                      <a:pt x="7" y="18"/>
                      <a:pt x="5" y="19"/>
                    </a:cubicBezTo>
                    <a:cubicBezTo>
                      <a:pt x="4" y="18"/>
                      <a:pt x="4" y="18"/>
                      <a:pt x="3" y="17"/>
                    </a:cubicBezTo>
                    <a:cubicBezTo>
                      <a:pt x="3" y="18"/>
                      <a:pt x="3" y="19"/>
                      <a:pt x="4" y="20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2" y="21"/>
                      <a:pt x="5" y="22"/>
                      <a:pt x="4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2" y="24"/>
                      <a:pt x="3" y="25"/>
                    </a:cubicBezTo>
                    <a:cubicBezTo>
                      <a:pt x="4" y="25"/>
                      <a:pt x="4" y="25"/>
                      <a:pt x="5" y="25"/>
                    </a:cubicBezTo>
                    <a:cubicBezTo>
                      <a:pt x="2" y="25"/>
                      <a:pt x="6" y="26"/>
                      <a:pt x="4" y="27"/>
                    </a:cubicBezTo>
                    <a:cubicBezTo>
                      <a:pt x="6" y="27"/>
                      <a:pt x="7" y="28"/>
                      <a:pt x="7" y="28"/>
                    </a:cubicBezTo>
                    <a:cubicBezTo>
                      <a:pt x="7" y="28"/>
                      <a:pt x="6" y="28"/>
                      <a:pt x="5" y="28"/>
                    </a:cubicBezTo>
                    <a:cubicBezTo>
                      <a:pt x="6" y="28"/>
                      <a:pt x="3" y="28"/>
                      <a:pt x="2" y="27"/>
                    </a:cubicBezTo>
                    <a:cubicBezTo>
                      <a:pt x="3" y="27"/>
                      <a:pt x="2" y="28"/>
                      <a:pt x="4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6" y="29"/>
                      <a:pt x="4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1"/>
                      <a:pt x="3" y="32"/>
                      <a:pt x="3" y="33"/>
                    </a:cubicBezTo>
                    <a:cubicBezTo>
                      <a:pt x="6" y="35"/>
                      <a:pt x="5" y="33"/>
                      <a:pt x="6" y="33"/>
                    </a:cubicBezTo>
                    <a:cubicBezTo>
                      <a:pt x="6" y="32"/>
                      <a:pt x="6" y="30"/>
                      <a:pt x="6" y="29"/>
                    </a:cubicBezTo>
                    <a:cubicBezTo>
                      <a:pt x="5" y="30"/>
                      <a:pt x="4" y="31"/>
                      <a:pt x="4" y="33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4" y="32"/>
                      <a:pt x="3" y="32"/>
                    </a:cubicBezTo>
                    <a:cubicBezTo>
                      <a:pt x="2" y="32"/>
                      <a:pt x="5" y="32"/>
                      <a:pt x="4" y="31"/>
                    </a:cubicBezTo>
                    <a:cubicBezTo>
                      <a:pt x="5" y="31"/>
                      <a:pt x="6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5" y="30"/>
                      <a:pt x="8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7" y="27"/>
                      <a:pt x="5" y="27"/>
                      <a:pt x="5" y="27"/>
                    </a:cubicBezTo>
                    <a:cubicBezTo>
                      <a:pt x="7" y="27"/>
                      <a:pt x="6" y="26"/>
                      <a:pt x="8" y="26"/>
                    </a:cubicBezTo>
                    <a:cubicBezTo>
                      <a:pt x="6" y="26"/>
                      <a:pt x="7" y="25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6" y="24"/>
                      <a:pt x="7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8" y="23"/>
                      <a:pt x="5" y="22"/>
                      <a:pt x="7" y="22"/>
                    </a:cubicBezTo>
                    <a:cubicBezTo>
                      <a:pt x="6" y="22"/>
                      <a:pt x="6" y="21"/>
                      <a:pt x="4" y="21"/>
                    </a:cubicBezTo>
                    <a:cubicBezTo>
                      <a:pt x="5" y="21"/>
                      <a:pt x="6" y="21"/>
                      <a:pt x="6" y="20"/>
                    </a:cubicBezTo>
                    <a:cubicBezTo>
                      <a:pt x="4" y="20"/>
                      <a:pt x="7" y="20"/>
                      <a:pt x="6" y="19"/>
                    </a:cubicBezTo>
                    <a:cubicBezTo>
                      <a:pt x="7" y="20"/>
                      <a:pt x="6" y="19"/>
                      <a:pt x="8" y="20"/>
                    </a:cubicBezTo>
                    <a:cubicBezTo>
                      <a:pt x="8" y="19"/>
                      <a:pt x="6" y="19"/>
                      <a:pt x="6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6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6" y="13"/>
                      <a:pt x="4" y="12"/>
                    </a:cubicBezTo>
                    <a:cubicBezTo>
                      <a:pt x="4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8" y="11"/>
                      <a:pt x="6" y="11"/>
                    </a:cubicBezTo>
                    <a:cubicBezTo>
                      <a:pt x="5" y="10"/>
                      <a:pt x="7" y="11"/>
                      <a:pt x="7" y="10"/>
                    </a:cubicBezTo>
                    <a:cubicBezTo>
                      <a:pt x="5" y="9"/>
                      <a:pt x="10" y="8"/>
                      <a:pt x="6" y="7"/>
                    </a:cubicBezTo>
                    <a:cubicBezTo>
                      <a:pt x="6" y="7"/>
                      <a:pt x="5" y="8"/>
                      <a:pt x="5" y="9"/>
                    </a:cubicBezTo>
                    <a:cubicBezTo>
                      <a:pt x="5" y="8"/>
                      <a:pt x="4" y="9"/>
                      <a:pt x="4" y="8"/>
                    </a:cubicBezTo>
                    <a:cubicBezTo>
                      <a:pt x="4" y="8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6"/>
                      <a:pt x="4" y="4"/>
                      <a:pt x="8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2" name="Freeform 1887"/>
              <p:cNvSpPr>
                <a:spLocks/>
              </p:cNvSpPr>
              <p:nvPr/>
            </p:nvSpPr>
            <p:spPr bwMode="auto">
              <a:xfrm>
                <a:off x="1270" y="277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3" name="Freeform 1888"/>
              <p:cNvSpPr>
                <a:spLocks/>
              </p:cNvSpPr>
              <p:nvPr/>
            </p:nvSpPr>
            <p:spPr bwMode="auto">
              <a:xfrm>
                <a:off x="1270" y="277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4" name="Freeform 1889"/>
              <p:cNvSpPr>
                <a:spLocks/>
              </p:cNvSpPr>
              <p:nvPr/>
            </p:nvSpPr>
            <p:spPr bwMode="auto">
              <a:xfrm>
                <a:off x="1273" y="275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5" name="Rectangle 1890"/>
              <p:cNvSpPr>
                <a:spLocks noChangeArrowheads="1"/>
              </p:cNvSpPr>
              <p:nvPr/>
            </p:nvSpPr>
            <p:spPr bwMode="auto">
              <a:xfrm>
                <a:off x="1273" y="2750"/>
                <a:ext cx="1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6" name="Freeform 1891"/>
              <p:cNvSpPr>
                <a:spLocks/>
              </p:cNvSpPr>
              <p:nvPr/>
            </p:nvSpPr>
            <p:spPr bwMode="auto">
              <a:xfrm>
                <a:off x="1261" y="2704"/>
                <a:ext cx="19" cy="46"/>
              </a:xfrm>
              <a:custGeom>
                <a:avLst/>
                <a:gdLst>
                  <a:gd name="T0" fmla="*/ 7 w 8"/>
                  <a:gd name="T1" fmla="*/ 4 h 19"/>
                  <a:gd name="T2" fmla="*/ 6 w 8"/>
                  <a:gd name="T3" fmla="*/ 3 h 19"/>
                  <a:gd name="T4" fmla="*/ 7 w 8"/>
                  <a:gd name="T5" fmla="*/ 2 h 19"/>
                  <a:gd name="T6" fmla="*/ 5 w 8"/>
                  <a:gd name="T7" fmla="*/ 0 h 19"/>
                  <a:gd name="T8" fmla="*/ 4 w 8"/>
                  <a:gd name="T9" fmla="*/ 9 h 19"/>
                  <a:gd name="T10" fmla="*/ 3 w 8"/>
                  <a:gd name="T11" fmla="*/ 9 h 19"/>
                  <a:gd name="T12" fmla="*/ 4 w 8"/>
                  <a:gd name="T13" fmla="*/ 12 h 19"/>
                  <a:gd name="T14" fmla="*/ 2 w 8"/>
                  <a:gd name="T15" fmla="*/ 11 h 19"/>
                  <a:gd name="T16" fmla="*/ 2 w 8"/>
                  <a:gd name="T17" fmla="*/ 14 h 19"/>
                  <a:gd name="T18" fmla="*/ 3 w 8"/>
                  <a:gd name="T19" fmla="*/ 14 h 19"/>
                  <a:gd name="T20" fmla="*/ 3 w 8"/>
                  <a:gd name="T21" fmla="*/ 14 h 19"/>
                  <a:gd name="T22" fmla="*/ 3 w 8"/>
                  <a:gd name="T23" fmla="*/ 14 h 19"/>
                  <a:gd name="T24" fmla="*/ 3 w 8"/>
                  <a:gd name="T25" fmla="*/ 15 h 19"/>
                  <a:gd name="T26" fmla="*/ 3 w 8"/>
                  <a:gd name="T27" fmla="*/ 15 h 19"/>
                  <a:gd name="T28" fmla="*/ 3 w 8"/>
                  <a:gd name="T29" fmla="*/ 16 h 19"/>
                  <a:gd name="T30" fmla="*/ 2 w 8"/>
                  <a:gd name="T31" fmla="*/ 16 h 19"/>
                  <a:gd name="T32" fmla="*/ 3 w 8"/>
                  <a:gd name="T33" fmla="*/ 19 h 19"/>
                  <a:gd name="T34" fmla="*/ 4 w 8"/>
                  <a:gd name="T35" fmla="*/ 19 h 19"/>
                  <a:gd name="T36" fmla="*/ 4 w 8"/>
                  <a:gd name="T37" fmla="*/ 17 h 19"/>
                  <a:gd name="T38" fmla="*/ 4 w 8"/>
                  <a:gd name="T39" fmla="*/ 17 h 19"/>
                  <a:gd name="T40" fmla="*/ 3 w 8"/>
                  <a:gd name="T41" fmla="*/ 16 h 19"/>
                  <a:gd name="T42" fmla="*/ 5 w 8"/>
                  <a:gd name="T43" fmla="*/ 17 h 19"/>
                  <a:gd name="T44" fmla="*/ 7 w 8"/>
                  <a:gd name="T45" fmla="*/ 15 h 19"/>
                  <a:gd name="T46" fmla="*/ 7 w 8"/>
                  <a:gd name="T47" fmla="*/ 15 h 19"/>
                  <a:gd name="T48" fmla="*/ 6 w 8"/>
                  <a:gd name="T49" fmla="*/ 14 h 19"/>
                  <a:gd name="T50" fmla="*/ 5 w 8"/>
                  <a:gd name="T51" fmla="*/ 15 h 19"/>
                  <a:gd name="T52" fmla="*/ 3 w 8"/>
                  <a:gd name="T53" fmla="*/ 14 h 19"/>
                  <a:gd name="T54" fmla="*/ 4 w 8"/>
                  <a:gd name="T55" fmla="*/ 13 h 19"/>
                  <a:gd name="T56" fmla="*/ 5 w 8"/>
                  <a:gd name="T57" fmla="*/ 14 h 19"/>
                  <a:gd name="T58" fmla="*/ 5 w 8"/>
                  <a:gd name="T59" fmla="*/ 13 h 19"/>
                  <a:gd name="T60" fmla="*/ 7 w 8"/>
                  <a:gd name="T61" fmla="*/ 13 h 19"/>
                  <a:gd name="T62" fmla="*/ 5 w 8"/>
                  <a:gd name="T63" fmla="*/ 12 h 19"/>
                  <a:gd name="T64" fmla="*/ 6 w 8"/>
                  <a:gd name="T65" fmla="*/ 9 h 19"/>
                  <a:gd name="T66" fmla="*/ 7 w 8"/>
                  <a:gd name="T67" fmla="*/ 10 h 19"/>
                  <a:gd name="T68" fmla="*/ 5 w 8"/>
                  <a:gd name="T69" fmla="*/ 9 h 19"/>
                  <a:gd name="T70" fmla="*/ 7 w 8"/>
                  <a:gd name="T71" fmla="*/ 7 h 19"/>
                  <a:gd name="T72" fmla="*/ 6 w 8"/>
                  <a:gd name="T73" fmla="*/ 7 h 19"/>
                  <a:gd name="T74" fmla="*/ 7 w 8"/>
                  <a:gd name="T75" fmla="*/ 5 h 19"/>
                  <a:gd name="T76" fmla="*/ 7 w 8"/>
                  <a:gd name="T77" fmla="*/ 5 h 19"/>
                  <a:gd name="T78" fmla="*/ 5 w 8"/>
                  <a:gd name="T79" fmla="*/ 3 h 19"/>
                  <a:gd name="T80" fmla="*/ 7 w 8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9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6" y="2"/>
                      <a:pt x="7" y="2"/>
                    </a:cubicBezTo>
                    <a:cubicBezTo>
                      <a:pt x="6" y="1"/>
                      <a:pt x="8" y="1"/>
                      <a:pt x="5" y="0"/>
                    </a:cubicBezTo>
                    <a:cubicBezTo>
                      <a:pt x="5" y="3"/>
                      <a:pt x="2" y="6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0" y="10"/>
                      <a:pt x="4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5" y="13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2" y="15"/>
                      <a:pt x="3" y="16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0" y="17"/>
                      <a:pt x="3" y="19"/>
                    </a:cubicBezTo>
                    <a:cubicBezTo>
                      <a:pt x="4" y="19"/>
                      <a:pt x="4" y="18"/>
                      <a:pt x="4" y="19"/>
                    </a:cubicBezTo>
                    <a:cubicBezTo>
                      <a:pt x="5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6"/>
                      <a:pt x="4" y="17"/>
                      <a:pt x="3" y="16"/>
                    </a:cubicBezTo>
                    <a:cubicBezTo>
                      <a:pt x="5" y="16"/>
                      <a:pt x="4" y="16"/>
                      <a:pt x="5" y="17"/>
                    </a:cubicBezTo>
                    <a:cubicBezTo>
                      <a:pt x="8" y="16"/>
                      <a:pt x="4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4"/>
                      <a:pt x="4" y="14"/>
                      <a:pt x="3" y="14"/>
                    </a:cubicBezTo>
                    <a:cubicBezTo>
                      <a:pt x="5" y="14"/>
                      <a:pt x="3" y="13"/>
                      <a:pt x="4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7" y="13"/>
                    </a:cubicBezTo>
                    <a:cubicBezTo>
                      <a:pt x="6" y="12"/>
                      <a:pt x="6" y="13"/>
                      <a:pt x="5" y="12"/>
                    </a:cubicBezTo>
                    <a:cubicBezTo>
                      <a:pt x="6" y="12"/>
                      <a:pt x="6" y="10"/>
                      <a:pt x="6" y="9"/>
                    </a:cubicBezTo>
                    <a:cubicBezTo>
                      <a:pt x="6" y="9"/>
                      <a:pt x="7" y="9"/>
                      <a:pt x="7" y="10"/>
                    </a:cubicBezTo>
                    <a:cubicBezTo>
                      <a:pt x="7" y="10"/>
                      <a:pt x="6" y="9"/>
                      <a:pt x="5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4" y="3"/>
                      <a:pt x="5" y="3"/>
                    </a:cubicBezTo>
                    <a:cubicBezTo>
                      <a:pt x="6" y="3"/>
                      <a:pt x="6" y="4"/>
                      <a:pt x="7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7" name="Freeform 1892"/>
              <p:cNvSpPr>
                <a:spLocks/>
              </p:cNvSpPr>
              <p:nvPr/>
            </p:nvSpPr>
            <p:spPr bwMode="auto">
              <a:xfrm>
                <a:off x="1273" y="2702"/>
                <a:ext cx="7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8" name="Freeform 1893"/>
              <p:cNvSpPr>
                <a:spLocks/>
              </p:cNvSpPr>
              <p:nvPr/>
            </p:nvSpPr>
            <p:spPr bwMode="auto">
              <a:xfrm>
                <a:off x="1273" y="2681"/>
                <a:ext cx="14" cy="23"/>
              </a:xfrm>
              <a:custGeom>
                <a:avLst/>
                <a:gdLst>
                  <a:gd name="T0" fmla="*/ 4 w 6"/>
                  <a:gd name="T1" fmla="*/ 4 h 10"/>
                  <a:gd name="T2" fmla="*/ 3 w 6"/>
                  <a:gd name="T3" fmla="*/ 3 h 10"/>
                  <a:gd name="T4" fmla="*/ 1 w 6"/>
                  <a:gd name="T5" fmla="*/ 7 h 10"/>
                  <a:gd name="T6" fmla="*/ 2 w 6"/>
                  <a:gd name="T7" fmla="*/ 9 h 10"/>
                  <a:gd name="T8" fmla="*/ 1 w 6"/>
                  <a:gd name="T9" fmla="*/ 8 h 10"/>
                  <a:gd name="T10" fmla="*/ 2 w 6"/>
                  <a:gd name="T11" fmla="*/ 10 h 10"/>
                  <a:gd name="T12" fmla="*/ 2 w 6"/>
                  <a:gd name="T13" fmla="*/ 9 h 10"/>
                  <a:gd name="T14" fmla="*/ 2 w 6"/>
                  <a:gd name="T15" fmla="*/ 9 h 10"/>
                  <a:gd name="T16" fmla="*/ 2 w 6"/>
                  <a:gd name="T17" fmla="*/ 9 h 10"/>
                  <a:gd name="T18" fmla="*/ 3 w 6"/>
                  <a:gd name="T19" fmla="*/ 9 h 10"/>
                  <a:gd name="T20" fmla="*/ 2 w 6"/>
                  <a:gd name="T21" fmla="*/ 7 h 10"/>
                  <a:gd name="T22" fmla="*/ 4 w 6"/>
                  <a:gd name="T23" fmla="*/ 8 h 10"/>
                  <a:gd name="T24" fmla="*/ 5 w 6"/>
                  <a:gd name="T25" fmla="*/ 6 h 10"/>
                  <a:gd name="T26" fmla="*/ 4 w 6"/>
                  <a:gd name="T27" fmla="*/ 6 h 10"/>
                  <a:gd name="T28" fmla="*/ 3 w 6"/>
                  <a:gd name="T29" fmla="*/ 6 h 10"/>
                  <a:gd name="T30" fmla="*/ 5 w 6"/>
                  <a:gd name="T31" fmla="*/ 6 h 10"/>
                  <a:gd name="T32" fmla="*/ 5 w 6"/>
                  <a:gd name="T33" fmla="*/ 3 h 10"/>
                  <a:gd name="T34" fmla="*/ 4 w 6"/>
                  <a:gd name="T35" fmla="*/ 1 h 10"/>
                  <a:gd name="T36" fmla="*/ 5 w 6"/>
                  <a:gd name="T37" fmla="*/ 2 h 10"/>
                  <a:gd name="T38" fmla="*/ 6 w 6"/>
                  <a:gd name="T39" fmla="*/ 2 h 10"/>
                  <a:gd name="T40" fmla="*/ 3 w 6"/>
                  <a:gd name="T41" fmla="*/ 0 h 10"/>
                  <a:gd name="T42" fmla="*/ 4 w 6"/>
                  <a:gd name="T4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0" y="9"/>
                      <a:pt x="2" y="10"/>
                    </a:cubicBezTo>
                    <a:cubicBezTo>
                      <a:pt x="2" y="10"/>
                      <a:pt x="1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7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4"/>
                      <a:pt x="4" y="7"/>
                      <a:pt x="5" y="6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9" name="Rectangle 1894"/>
              <p:cNvSpPr>
                <a:spLocks noChangeArrowheads="1"/>
              </p:cNvSpPr>
              <p:nvPr/>
            </p:nvSpPr>
            <p:spPr bwMode="auto">
              <a:xfrm>
                <a:off x="1277" y="2688"/>
                <a:ext cx="3" cy="1"/>
              </a:xfrm>
              <a:prstGeom prst="rect">
                <a:avLst/>
              </a:prstGeom>
              <a:solidFill>
                <a:srgbClr val="48AA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0" name="Freeform 1895"/>
              <p:cNvSpPr>
                <a:spLocks/>
              </p:cNvSpPr>
              <p:nvPr/>
            </p:nvSpPr>
            <p:spPr bwMode="auto">
              <a:xfrm>
                <a:off x="1299" y="27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1" name="Freeform 1896"/>
              <p:cNvSpPr>
                <a:spLocks/>
              </p:cNvSpPr>
              <p:nvPr/>
            </p:nvSpPr>
            <p:spPr bwMode="auto">
              <a:xfrm>
                <a:off x="1299" y="2793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2" name="Freeform 1897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3" name="Freeform 1898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4" name="Freeform 1899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5" name="Freeform 1900"/>
              <p:cNvSpPr>
                <a:spLocks/>
              </p:cNvSpPr>
              <p:nvPr/>
            </p:nvSpPr>
            <p:spPr bwMode="auto">
              <a:xfrm>
                <a:off x="1296" y="2793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6" name="Freeform 1901"/>
              <p:cNvSpPr>
                <a:spLocks/>
              </p:cNvSpPr>
              <p:nvPr/>
            </p:nvSpPr>
            <p:spPr bwMode="auto">
              <a:xfrm>
                <a:off x="1299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7" name="Freeform 1902"/>
              <p:cNvSpPr>
                <a:spLocks/>
              </p:cNvSpPr>
              <p:nvPr/>
            </p:nvSpPr>
            <p:spPr bwMode="auto">
              <a:xfrm>
                <a:off x="1299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8" name="Freeform 1903"/>
              <p:cNvSpPr>
                <a:spLocks/>
              </p:cNvSpPr>
              <p:nvPr/>
            </p:nvSpPr>
            <p:spPr bwMode="auto">
              <a:xfrm>
                <a:off x="1296" y="2793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9" name="Freeform 1904"/>
              <p:cNvSpPr>
                <a:spLocks/>
              </p:cNvSpPr>
              <p:nvPr/>
            </p:nvSpPr>
            <p:spPr bwMode="auto">
              <a:xfrm>
                <a:off x="1296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0" name="Freeform 1905"/>
              <p:cNvSpPr>
                <a:spLocks/>
              </p:cNvSpPr>
              <p:nvPr/>
            </p:nvSpPr>
            <p:spPr bwMode="auto">
              <a:xfrm>
                <a:off x="1294" y="2790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1" name="Rectangle 1906"/>
              <p:cNvSpPr>
                <a:spLocks noChangeArrowheads="1"/>
              </p:cNvSpPr>
              <p:nvPr/>
            </p:nvSpPr>
            <p:spPr bwMode="auto">
              <a:xfrm>
                <a:off x="1294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2" name="Freeform 1907"/>
              <p:cNvSpPr>
                <a:spLocks/>
              </p:cNvSpPr>
              <p:nvPr/>
            </p:nvSpPr>
            <p:spPr bwMode="auto">
              <a:xfrm>
                <a:off x="1294" y="2790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2 h 2"/>
                  <a:gd name="T5" fmla="*/ 0 h 2"/>
                  <a:gd name="T6" fmla="*/ 1 h 2"/>
                  <a:gd name="T7" fmla="*/ 1 h 2"/>
                  <a:gd name="T8" fmla="*/ 1 h 2"/>
                  <a:gd name="T9" fmla="*/ 1 h 2"/>
                  <a:gd name="T10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45" name="Group 2109"/>
            <p:cNvGrpSpPr>
              <a:grpSpLocks/>
            </p:cNvGrpSpPr>
            <p:nvPr/>
          </p:nvGrpSpPr>
          <p:grpSpPr bwMode="auto">
            <a:xfrm>
              <a:off x="1247" y="2702"/>
              <a:ext cx="57" cy="105"/>
              <a:chOff x="1247" y="2702"/>
              <a:chExt cx="57" cy="105"/>
            </a:xfrm>
          </p:grpSpPr>
          <p:sp>
            <p:nvSpPr>
              <p:cNvPr id="2063" name="Freeform 1909"/>
              <p:cNvSpPr>
                <a:spLocks/>
              </p:cNvSpPr>
              <p:nvPr/>
            </p:nvSpPr>
            <p:spPr bwMode="auto">
              <a:xfrm>
                <a:off x="1294" y="279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4" name="Freeform 1910"/>
              <p:cNvSpPr>
                <a:spLocks/>
              </p:cNvSpPr>
              <p:nvPr/>
            </p:nvSpPr>
            <p:spPr bwMode="auto">
              <a:xfrm>
                <a:off x="1294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5" name="Rectangle 1911"/>
              <p:cNvSpPr>
                <a:spLocks noChangeArrowheads="1"/>
              </p:cNvSpPr>
              <p:nvPr/>
            </p:nvSpPr>
            <p:spPr bwMode="auto">
              <a:xfrm>
                <a:off x="1294" y="279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6" name="Freeform 1912"/>
              <p:cNvSpPr>
                <a:spLocks/>
              </p:cNvSpPr>
              <p:nvPr/>
            </p:nvSpPr>
            <p:spPr bwMode="auto">
              <a:xfrm>
                <a:off x="1285" y="2790"/>
                <a:ext cx="9" cy="7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1 h 3"/>
                  <a:gd name="T4" fmla="*/ 0 w 4"/>
                  <a:gd name="T5" fmla="*/ 2 h 3"/>
                  <a:gd name="T6" fmla="*/ 0 w 4"/>
                  <a:gd name="T7" fmla="*/ 3 h 3"/>
                  <a:gd name="T8" fmla="*/ 1 w 4"/>
                  <a:gd name="T9" fmla="*/ 2 h 3"/>
                  <a:gd name="T10" fmla="*/ 0 w 4"/>
                  <a:gd name="T11" fmla="*/ 3 h 3"/>
                  <a:gd name="T12" fmla="*/ 1 w 4"/>
                  <a:gd name="T13" fmla="*/ 3 h 3"/>
                  <a:gd name="T14" fmla="*/ 1 w 4"/>
                  <a:gd name="T15" fmla="*/ 2 h 3"/>
                  <a:gd name="T16" fmla="*/ 3 w 4"/>
                  <a:gd name="T17" fmla="*/ 3 h 3"/>
                  <a:gd name="T18" fmla="*/ 3 w 4"/>
                  <a:gd name="T19" fmla="*/ 1 h 3"/>
                  <a:gd name="T20" fmla="*/ 3 w 4"/>
                  <a:gd name="T21" fmla="*/ 2 h 3"/>
                  <a:gd name="T22" fmla="*/ 3 w 4"/>
                  <a:gd name="T23" fmla="*/ 2 h 3"/>
                  <a:gd name="T24" fmla="*/ 3 w 4"/>
                  <a:gd name="T25" fmla="*/ 2 h 3"/>
                  <a:gd name="T26" fmla="*/ 3 w 4"/>
                  <a:gd name="T27" fmla="*/ 1 h 3"/>
                  <a:gd name="T28" fmla="*/ 4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4 w 4"/>
                  <a:gd name="T35" fmla="*/ 0 h 3"/>
                  <a:gd name="T36" fmla="*/ 3 w 4"/>
                  <a:gd name="T37" fmla="*/ 2 h 3"/>
                  <a:gd name="T38" fmla="*/ 3 w 4"/>
                  <a:gd name="T39" fmla="*/ 1 h 3"/>
                  <a:gd name="T40" fmla="*/ 2 w 4"/>
                  <a:gd name="T41" fmla="*/ 1 h 3"/>
                  <a:gd name="T42" fmla="*/ 2 w 4"/>
                  <a:gd name="T43" fmla="*/ 2 h 3"/>
                  <a:gd name="T44" fmla="*/ 2 w 4"/>
                  <a:gd name="T45" fmla="*/ 1 h 3"/>
                  <a:gd name="T46" fmla="*/ 2 w 4"/>
                  <a:gd name="T47" fmla="*/ 2 h 3"/>
                  <a:gd name="T48" fmla="*/ 2 w 4"/>
                  <a:gd name="T49" fmla="*/ 1 h 3"/>
                  <a:gd name="T50" fmla="*/ 2 w 4"/>
                  <a:gd name="T51" fmla="*/ 2 h 3"/>
                  <a:gd name="T52" fmla="*/ 1 w 4"/>
                  <a:gd name="T53" fmla="*/ 0 h 3"/>
                  <a:gd name="T54" fmla="*/ 1 w 4"/>
                  <a:gd name="T55" fmla="*/ 1 h 3"/>
                  <a:gd name="T56" fmla="*/ 1 w 4"/>
                  <a:gd name="T57" fmla="*/ 2 h 3"/>
                  <a:gd name="T58" fmla="*/ 1 w 4"/>
                  <a:gd name="T59" fmla="*/ 1 h 3"/>
                  <a:gd name="T60" fmla="*/ 1 w 4"/>
                  <a:gd name="T61" fmla="*/ 1 h 3"/>
                  <a:gd name="T62" fmla="*/ 1 w 4"/>
                  <a:gd name="T63" fmla="*/ 2 h 3"/>
                  <a:gd name="T64" fmla="*/ 1 w 4"/>
                  <a:gd name="T65" fmla="*/ 2 h 3"/>
                  <a:gd name="T66" fmla="*/ 1 w 4"/>
                  <a:gd name="T67" fmla="*/ 0 h 3"/>
                  <a:gd name="T68" fmla="*/ 1 w 4"/>
                  <a:gd name="T69" fmla="*/ 0 h 3"/>
                  <a:gd name="T70" fmla="*/ 1 w 4"/>
                  <a:gd name="T71" fmla="*/ 1 h 3"/>
                  <a:gd name="T72" fmla="*/ 0 w 4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4" y="2"/>
                    </a:cubicBezTo>
                    <a:cubicBezTo>
                      <a:pt x="4" y="3"/>
                      <a:pt x="4" y="1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7" name="Rectangle 1913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8" name="Freeform 1914"/>
              <p:cNvSpPr>
                <a:spLocks/>
              </p:cNvSpPr>
              <p:nvPr/>
            </p:nvSpPr>
            <p:spPr bwMode="auto">
              <a:xfrm>
                <a:off x="1285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9" name="Freeform 1915"/>
              <p:cNvSpPr>
                <a:spLocks/>
              </p:cNvSpPr>
              <p:nvPr/>
            </p:nvSpPr>
            <p:spPr bwMode="auto">
              <a:xfrm>
                <a:off x="1287" y="27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0" name="Freeform 1916"/>
              <p:cNvSpPr>
                <a:spLocks/>
              </p:cNvSpPr>
              <p:nvPr/>
            </p:nvSpPr>
            <p:spPr bwMode="auto">
              <a:xfrm>
                <a:off x="1287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1" name="Freeform 1917"/>
              <p:cNvSpPr>
                <a:spLocks/>
              </p:cNvSpPr>
              <p:nvPr/>
            </p:nvSpPr>
            <p:spPr bwMode="auto">
              <a:xfrm>
                <a:off x="1289" y="2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2" name="Rectangle 1918"/>
              <p:cNvSpPr>
                <a:spLocks noChangeArrowheads="1"/>
              </p:cNvSpPr>
              <p:nvPr/>
            </p:nvSpPr>
            <p:spPr bwMode="auto">
              <a:xfrm>
                <a:off x="1287" y="279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3" name="Freeform 1919"/>
              <p:cNvSpPr>
                <a:spLocks/>
              </p:cNvSpPr>
              <p:nvPr/>
            </p:nvSpPr>
            <p:spPr bwMode="auto">
              <a:xfrm>
                <a:off x="1280" y="2790"/>
                <a:ext cx="5" cy="10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3 h 4"/>
                  <a:gd name="T4" fmla="*/ 1 w 2"/>
                  <a:gd name="T5" fmla="*/ 2 h 4"/>
                  <a:gd name="T6" fmla="*/ 1 w 2"/>
                  <a:gd name="T7" fmla="*/ 3 h 4"/>
                  <a:gd name="T8" fmla="*/ 2 w 2"/>
                  <a:gd name="T9" fmla="*/ 2 h 4"/>
                  <a:gd name="T10" fmla="*/ 2 w 2"/>
                  <a:gd name="T11" fmla="*/ 3 h 4"/>
                  <a:gd name="T12" fmla="*/ 2 w 2"/>
                  <a:gd name="T13" fmla="*/ 1 h 4"/>
                  <a:gd name="T14" fmla="*/ 2 w 2"/>
                  <a:gd name="T15" fmla="*/ 3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1 h 4"/>
                  <a:gd name="T22" fmla="*/ 2 w 2"/>
                  <a:gd name="T23" fmla="*/ 1 h 4"/>
                  <a:gd name="T24" fmla="*/ 2 w 2"/>
                  <a:gd name="T25" fmla="*/ 1 h 4"/>
                  <a:gd name="T26" fmla="*/ 2 w 2"/>
                  <a:gd name="T27" fmla="*/ 1 h 4"/>
                  <a:gd name="T28" fmla="*/ 2 w 2"/>
                  <a:gd name="T29" fmla="*/ 1 h 4"/>
                  <a:gd name="T30" fmla="*/ 2 w 2"/>
                  <a:gd name="T31" fmla="*/ 0 h 4"/>
                  <a:gd name="T32" fmla="*/ 2 w 2"/>
                  <a:gd name="T33" fmla="*/ 1 h 4"/>
                  <a:gd name="T34" fmla="*/ 2 w 2"/>
                  <a:gd name="T35" fmla="*/ 1 h 4"/>
                  <a:gd name="T36" fmla="*/ 2 w 2"/>
                  <a:gd name="T37" fmla="*/ 2 h 4"/>
                  <a:gd name="T38" fmla="*/ 2 w 2"/>
                  <a:gd name="T39" fmla="*/ 1 h 4"/>
                  <a:gd name="T40" fmla="*/ 2 w 2"/>
                  <a:gd name="T41" fmla="*/ 1 h 4"/>
                  <a:gd name="T42" fmla="*/ 1 w 2"/>
                  <a:gd name="T43" fmla="*/ 0 h 4"/>
                  <a:gd name="T44" fmla="*/ 1 w 2"/>
                  <a:gd name="T45" fmla="*/ 1 h 4"/>
                  <a:gd name="T46" fmla="*/ 1 w 2"/>
                  <a:gd name="T47" fmla="*/ 0 h 4"/>
                  <a:gd name="T48" fmla="*/ 1 w 2"/>
                  <a:gd name="T49" fmla="*/ 2 h 4"/>
                  <a:gd name="T50" fmla="*/ 1 w 2"/>
                  <a:gd name="T51" fmla="*/ 1 h 4"/>
                  <a:gd name="T52" fmla="*/ 1 w 2"/>
                  <a:gd name="T53" fmla="*/ 1 h 4"/>
                  <a:gd name="T54" fmla="*/ 1 w 2"/>
                  <a:gd name="T55" fmla="*/ 1 h 4"/>
                  <a:gd name="T56" fmla="*/ 1 w 2"/>
                  <a:gd name="T57" fmla="*/ 1 h 4"/>
                  <a:gd name="T58" fmla="*/ 1 w 2"/>
                  <a:gd name="T59" fmla="*/ 2 h 4"/>
                  <a:gd name="T60" fmla="*/ 0 w 2"/>
                  <a:gd name="T61" fmla="*/ 2 h 4"/>
                  <a:gd name="T62" fmla="*/ 0 w 2"/>
                  <a:gd name="T63" fmla="*/ 2 h 4"/>
                  <a:gd name="T64" fmla="*/ 0 w 2"/>
                  <a:gd name="T65" fmla="*/ 3 h 4"/>
                  <a:gd name="T66" fmla="*/ 0 w 2"/>
                  <a:gd name="T67" fmla="*/ 2 h 4"/>
                  <a:gd name="T68" fmla="*/ 0 w 2"/>
                  <a:gd name="T6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4" name="Freeform 1920"/>
              <p:cNvSpPr>
                <a:spLocks/>
              </p:cNvSpPr>
              <p:nvPr/>
            </p:nvSpPr>
            <p:spPr bwMode="auto">
              <a:xfrm>
                <a:off x="1285" y="27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5" name="Freeform 1921"/>
              <p:cNvSpPr>
                <a:spLocks/>
              </p:cNvSpPr>
              <p:nvPr/>
            </p:nvSpPr>
            <p:spPr bwMode="auto">
              <a:xfrm>
                <a:off x="1277" y="2788"/>
                <a:ext cx="3" cy="12"/>
              </a:xfrm>
              <a:custGeom>
                <a:avLst/>
                <a:gdLst>
                  <a:gd name="T0" fmla="*/ 1 w 1"/>
                  <a:gd name="T1" fmla="*/ 3 h 5"/>
                  <a:gd name="T2" fmla="*/ 1 w 1"/>
                  <a:gd name="T3" fmla="*/ 2 h 5"/>
                  <a:gd name="T4" fmla="*/ 1 w 1"/>
                  <a:gd name="T5" fmla="*/ 3 h 5"/>
                  <a:gd name="T6" fmla="*/ 1 w 1"/>
                  <a:gd name="T7" fmla="*/ 4 h 5"/>
                  <a:gd name="T8" fmla="*/ 1 w 1"/>
                  <a:gd name="T9" fmla="*/ 2 h 5"/>
                  <a:gd name="T10" fmla="*/ 1 w 1"/>
                  <a:gd name="T11" fmla="*/ 2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5 h 5"/>
                  <a:gd name="T22" fmla="*/ 0 w 1"/>
                  <a:gd name="T23" fmla="*/ 4 h 5"/>
                  <a:gd name="T24" fmla="*/ 0 w 1"/>
                  <a:gd name="T25" fmla="*/ 3 h 5"/>
                  <a:gd name="T26" fmla="*/ 0 w 1"/>
                  <a:gd name="T27" fmla="*/ 4 h 5"/>
                  <a:gd name="T28" fmla="*/ 0 w 1"/>
                  <a:gd name="T29" fmla="*/ 4 h 5"/>
                  <a:gd name="T30" fmla="*/ 1 w 1"/>
                  <a:gd name="T31" fmla="*/ 4 h 5"/>
                  <a:gd name="T32" fmla="*/ 1 w 1"/>
                  <a:gd name="T33" fmla="*/ 4 h 5"/>
                  <a:gd name="T34" fmla="*/ 1 w 1"/>
                  <a:gd name="T35" fmla="*/ 4 h 5"/>
                  <a:gd name="T36" fmla="*/ 1 w 1"/>
                  <a:gd name="T37" fmla="*/ 2 h 5"/>
                  <a:gd name="T38" fmla="*/ 1 w 1"/>
                  <a:gd name="T39" fmla="*/ 3 h 5"/>
                  <a:gd name="T40" fmla="*/ 1 w 1"/>
                  <a:gd name="T41" fmla="*/ 2 h 5"/>
                  <a:gd name="T42" fmla="*/ 1 w 1"/>
                  <a:gd name="T43" fmla="*/ 1 h 5"/>
                  <a:gd name="T44" fmla="*/ 1 w 1"/>
                  <a:gd name="T45" fmla="*/ 1 h 5"/>
                  <a:gd name="T46" fmla="*/ 1 w 1"/>
                  <a:gd name="T4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5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6" name="Freeform 1922"/>
              <p:cNvSpPr>
                <a:spLocks/>
              </p:cNvSpPr>
              <p:nvPr/>
            </p:nvSpPr>
            <p:spPr bwMode="auto">
              <a:xfrm>
                <a:off x="1280" y="279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7" name="Freeform 1923"/>
              <p:cNvSpPr>
                <a:spLocks/>
              </p:cNvSpPr>
              <p:nvPr/>
            </p:nvSpPr>
            <p:spPr bwMode="auto">
              <a:xfrm>
                <a:off x="128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8" name="Rectangle 1924"/>
              <p:cNvSpPr>
                <a:spLocks noChangeArrowheads="1"/>
              </p:cNvSpPr>
              <p:nvPr/>
            </p:nvSpPr>
            <p:spPr bwMode="auto">
              <a:xfrm>
                <a:off x="1277" y="279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9" name="Freeform 1925"/>
              <p:cNvSpPr>
                <a:spLocks/>
              </p:cNvSpPr>
              <p:nvPr/>
            </p:nvSpPr>
            <p:spPr bwMode="auto">
              <a:xfrm>
                <a:off x="1275" y="279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0" name="Freeform 1926"/>
              <p:cNvSpPr>
                <a:spLocks/>
              </p:cNvSpPr>
              <p:nvPr/>
            </p:nvSpPr>
            <p:spPr bwMode="auto">
              <a:xfrm>
                <a:off x="1268" y="2790"/>
                <a:ext cx="9" cy="17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2 h 7"/>
                  <a:gd name="T4" fmla="*/ 3 w 4"/>
                  <a:gd name="T5" fmla="*/ 1 h 7"/>
                  <a:gd name="T6" fmla="*/ 3 w 4"/>
                  <a:gd name="T7" fmla="*/ 1 h 7"/>
                  <a:gd name="T8" fmla="*/ 3 w 4"/>
                  <a:gd name="T9" fmla="*/ 1 h 7"/>
                  <a:gd name="T10" fmla="*/ 2 w 4"/>
                  <a:gd name="T11" fmla="*/ 1 h 7"/>
                  <a:gd name="T12" fmla="*/ 2 w 4"/>
                  <a:gd name="T13" fmla="*/ 2 h 7"/>
                  <a:gd name="T14" fmla="*/ 2 w 4"/>
                  <a:gd name="T15" fmla="*/ 1 h 7"/>
                  <a:gd name="T16" fmla="*/ 2 w 4"/>
                  <a:gd name="T17" fmla="*/ 3 h 7"/>
                  <a:gd name="T18" fmla="*/ 2 w 4"/>
                  <a:gd name="T19" fmla="*/ 2 h 7"/>
                  <a:gd name="T20" fmla="*/ 2 w 4"/>
                  <a:gd name="T21" fmla="*/ 2 h 7"/>
                  <a:gd name="T22" fmla="*/ 2 w 4"/>
                  <a:gd name="T23" fmla="*/ 2 h 7"/>
                  <a:gd name="T24" fmla="*/ 2 w 4"/>
                  <a:gd name="T25" fmla="*/ 1 h 7"/>
                  <a:gd name="T26" fmla="*/ 1 w 4"/>
                  <a:gd name="T27" fmla="*/ 1 h 7"/>
                  <a:gd name="T28" fmla="*/ 1 w 4"/>
                  <a:gd name="T29" fmla="*/ 1 h 7"/>
                  <a:gd name="T30" fmla="*/ 1 w 4"/>
                  <a:gd name="T31" fmla="*/ 1 h 7"/>
                  <a:gd name="T32" fmla="*/ 1 w 4"/>
                  <a:gd name="T33" fmla="*/ 1 h 7"/>
                  <a:gd name="T34" fmla="*/ 1 w 4"/>
                  <a:gd name="T35" fmla="*/ 2 h 7"/>
                  <a:gd name="T36" fmla="*/ 1 w 4"/>
                  <a:gd name="T37" fmla="*/ 2 h 7"/>
                  <a:gd name="T38" fmla="*/ 1 w 4"/>
                  <a:gd name="T39" fmla="*/ 1 h 7"/>
                  <a:gd name="T40" fmla="*/ 0 w 4"/>
                  <a:gd name="T41" fmla="*/ 2 h 7"/>
                  <a:gd name="T42" fmla="*/ 0 w 4"/>
                  <a:gd name="T43" fmla="*/ 1 h 7"/>
                  <a:gd name="T44" fmla="*/ 0 w 4"/>
                  <a:gd name="T45" fmla="*/ 3 h 7"/>
                  <a:gd name="T46" fmla="*/ 1 w 4"/>
                  <a:gd name="T47" fmla="*/ 3 h 7"/>
                  <a:gd name="T48" fmla="*/ 1 w 4"/>
                  <a:gd name="T49" fmla="*/ 1 h 7"/>
                  <a:gd name="T50" fmla="*/ 1 w 4"/>
                  <a:gd name="T51" fmla="*/ 3 h 7"/>
                  <a:gd name="T52" fmla="*/ 1 w 4"/>
                  <a:gd name="T53" fmla="*/ 2 h 7"/>
                  <a:gd name="T54" fmla="*/ 1 w 4"/>
                  <a:gd name="T55" fmla="*/ 3 h 7"/>
                  <a:gd name="T56" fmla="*/ 1 w 4"/>
                  <a:gd name="T57" fmla="*/ 2 h 7"/>
                  <a:gd name="T58" fmla="*/ 1 w 4"/>
                  <a:gd name="T59" fmla="*/ 3 h 7"/>
                  <a:gd name="T60" fmla="*/ 1 w 4"/>
                  <a:gd name="T61" fmla="*/ 2 h 7"/>
                  <a:gd name="T62" fmla="*/ 1 w 4"/>
                  <a:gd name="T63" fmla="*/ 3 h 7"/>
                  <a:gd name="T64" fmla="*/ 3 w 4"/>
                  <a:gd name="T65" fmla="*/ 3 h 7"/>
                  <a:gd name="T66" fmla="*/ 3 w 4"/>
                  <a:gd name="T67" fmla="*/ 2 h 7"/>
                  <a:gd name="T68" fmla="*/ 3 w 4"/>
                  <a:gd name="T69" fmla="*/ 2 h 7"/>
                  <a:gd name="T70" fmla="*/ 3 w 4"/>
                  <a:gd name="T71" fmla="*/ 2 h 7"/>
                  <a:gd name="T72" fmla="*/ 3 w 4"/>
                  <a:gd name="T73" fmla="*/ 3 h 7"/>
                  <a:gd name="T74" fmla="*/ 3 w 4"/>
                  <a:gd name="T75" fmla="*/ 3 h 7"/>
                  <a:gd name="T76" fmla="*/ 3 w 4"/>
                  <a:gd name="T77" fmla="*/ 3 h 7"/>
                  <a:gd name="T78" fmla="*/ 3 w 4"/>
                  <a:gd name="T79" fmla="*/ 3 h 7"/>
                  <a:gd name="T80" fmla="*/ 3 w 4"/>
                  <a:gd name="T81" fmla="*/ 1 h 7"/>
                  <a:gd name="T82" fmla="*/ 3 w 4"/>
                  <a:gd name="T83" fmla="*/ 0 h 7"/>
                  <a:gd name="T84" fmla="*/ 3 w 4"/>
                  <a:gd name="T8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3" y="2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1" name="Freeform 1927"/>
              <p:cNvSpPr>
                <a:spLocks/>
              </p:cNvSpPr>
              <p:nvPr/>
            </p:nvSpPr>
            <p:spPr bwMode="auto">
              <a:xfrm>
                <a:off x="1275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2" name="Freeform 1928"/>
              <p:cNvSpPr>
                <a:spLocks/>
              </p:cNvSpPr>
              <p:nvPr/>
            </p:nvSpPr>
            <p:spPr bwMode="auto">
              <a:xfrm>
                <a:off x="1270" y="27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3" name="Rectangle 1929"/>
              <p:cNvSpPr>
                <a:spLocks noChangeArrowheads="1"/>
              </p:cNvSpPr>
              <p:nvPr/>
            </p:nvSpPr>
            <p:spPr bwMode="auto">
              <a:xfrm>
                <a:off x="1275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4" name="Freeform 1930"/>
              <p:cNvSpPr>
                <a:spLocks/>
              </p:cNvSpPr>
              <p:nvPr/>
            </p:nvSpPr>
            <p:spPr bwMode="auto">
              <a:xfrm>
                <a:off x="1275" y="279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5" name="Freeform 1931"/>
              <p:cNvSpPr>
                <a:spLocks/>
              </p:cNvSpPr>
              <p:nvPr/>
            </p:nvSpPr>
            <p:spPr bwMode="auto">
              <a:xfrm>
                <a:off x="127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6" name="Freeform 1932"/>
              <p:cNvSpPr>
                <a:spLocks/>
              </p:cNvSpPr>
              <p:nvPr/>
            </p:nvSpPr>
            <p:spPr bwMode="auto">
              <a:xfrm>
                <a:off x="1273" y="28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7" name="Freeform 1933"/>
              <p:cNvSpPr>
                <a:spLocks/>
              </p:cNvSpPr>
              <p:nvPr/>
            </p:nvSpPr>
            <p:spPr bwMode="auto">
              <a:xfrm>
                <a:off x="1270" y="2788"/>
                <a:ext cx="12" cy="14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5 h 6"/>
                  <a:gd name="T4" fmla="*/ 5 w 5"/>
                  <a:gd name="T5" fmla="*/ 6 h 6"/>
                  <a:gd name="T6" fmla="*/ 5 w 5"/>
                  <a:gd name="T7" fmla="*/ 5 h 6"/>
                  <a:gd name="T8" fmla="*/ 5 w 5"/>
                  <a:gd name="T9" fmla="*/ 3 h 6"/>
                  <a:gd name="T10" fmla="*/ 4 w 5"/>
                  <a:gd name="T11" fmla="*/ 2 h 6"/>
                  <a:gd name="T12" fmla="*/ 4 w 5"/>
                  <a:gd name="T13" fmla="*/ 3 h 6"/>
                  <a:gd name="T14" fmla="*/ 3 w 5"/>
                  <a:gd name="T15" fmla="*/ 3 h 6"/>
                  <a:gd name="T16" fmla="*/ 3 w 5"/>
                  <a:gd name="T17" fmla="*/ 3 h 6"/>
                  <a:gd name="T18" fmla="*/ 3 w 5"/>
                  <a:gd name="T19" fmla="*/ 4 h 6"/>
                  <a:gd name="T20" fmla="*/ 3 w 5"/>
                  <a:gd name="T21" fmla="*/ 4 h 6"/>
                  <a:gd name="T22" fmla="*/ 2 w 5"/>
                  <a:gd name="T23" fmla="*/ 4 h 6"/>
                  <a:gd name="T24" fmla="*/ 2 w 5"/>
                  <a:gd name="T25" fmla="*/ 4 h 6"/>
                  <a:gd name="T26" fmla="*/ 2 w 5"/>
                  <a:gd name="T27" fmla="*/ 3 h 6"/>
                  <a:gd name="T28" fmla="*/ 1 w 5"/>
                  <a:gd name="T29" fmla="*/ 4 h 6"/>
                  <a:gd name="T30" fmla="*/ 1 w 5"/>
                  <a:gd name="T31" fmla="*/ 4 h 6"/>
                  <a:gd name="T32" fmla="*/ 1 w 5"/>
                  <a:gd name="T33" fmla="*/ 3 h 6"/>
                  <a:gd name="T34" fmla="*/ 1 w 5"/>
                  <a:gd name="T35" fmla="*/ 4 h 6"/>
                  <a:gd name="T36" fmla="*/ 0 w 5"/>
                  <a:gd name="T37" fmla="*/ 3 h 6"/>
                  <a:gd name="T38" fmla="*/ 0 w 5"/>
                  <a:gd name="T39" fmla="*/ 4 h 6"/>
                  <a:gd name="T40" fmla="*/ 0 w 5"/>
                  <a:gd name="T41" fmla="*/ 3 h 6"/>
                  <a:gd name="T42" fmla="*/ 0 w 5"/>
                  <a:gd name="T43" fmla="*/ 5 h 6"/>
                  <a:gd name="T44" fmla="*/ 0 w 5"/>
                  <a:gd name="T45" fmla="*/ 5 h 6"/>
                  <a:gd name="T46" fmla="*/ 1 w 5"/>
                  <a:gd name="T47" fmla="*/ 5 h 6"/>
                  <a:gd name="T48" fmla="*/ 1 w 5"/>
                  <a:gd name="T49" fmla="*/ 5 h 6"/>
                  <a:gd name="T50" fmla="*/ 1 w 5"/>
                  <a:gd name="T51" fmla="*/ 5 h 6"/>
                  <a:gd name="T52" fmla="*/ 2 w 5"/>
                  <a:gd name="T53" fmla="*/ 5 h 6"/>
                  <a:gd name="T54" fmla="*/ 2 w 5"/>
                  <a:gd name="T55" fmla="*/ 5 h 6"/>
                  <a:gd name="T56" fmla="*/ 2 w 5"/>
                  <a:gd name="T57" fmla="*/ 5 h 6"/>
                  <a:gd name="T58" fmla="*/ 2 w 5"/>
                  <a:gd name="T59" fmla="*/ 5 h 6"/>
                  <a:gd name="T60" fmla="*/ 2 w 5"/>
                  <a:gd name="T61" fmla="*/ 5 h 6"/>
                  <a:gd name="T62" fmla="*/ 2 w 5"/>
                  <a:gd name="T63" fmla="*/ 5 h 6"/>
                  <a:gd name="T64" fmla="*/ 3 w 5"/>
                  <a:gd name="T65" fmla="*/ 6 h 6"/>
                  <a:gd name="T66" fmla="*/ 3 w 5"/>
                  <a:gd name="T67" fmla="*/ 5 h 6"/>
                  <a:gd name="T68" fmla="*/ 3 w 5"/>
                  <a:gd name="T69" fmla="*/ 4 h 6"/>
                  <a:gd name="T70" fmla="*/ 4 w 5"/>
                  <a:gd name="T71" fmla="*/ 4 h 6"/>
                  <a:gd name="T72" fmla="*/ 4 w 5"/>
                  <a:gd name="T73" fmla="*/ 4 h 6"/>
                  <a:gd name="T74" fmla="*/ 5 w 5"/>
                  <a:gd name="T75" fmla="*/ 4 h 6"/>
                  <a:gd name="T76" fmla="*/ 5 w 5"/>
                  <a:gd name="T77" fmla="*/ 3 h 6"/>
                  <a:gd name="T78" fmla="*/ 5 w 5"/>
                  <a:gd name="T7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6"/>
                    </a:cubicBezTo>
                    <a:cubicBezTo>
                      <a:pt x="5" y="6"/>
                      <a:pt x="5" y="4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0"/>
                      <a:pt x="5" y="5"/>
                      <a:pt x="5" y="4"/>
                    </a:cubicBezTo>
                    <a:cubicBezTo>
                      <a:pt x="5" y="1"/>
                      <a:pt x="5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2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4"/>
                      <a:pt x="0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6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4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8" name="Freeform 1934"/>
              <p:cNvSpPr>
                <a:spLocks/>
              </p:cNvSpPr>
              <p:nvPr/>
            </p:nvSpPr>
            <p:spPr bwMode="auto">
              <a:xfrm>
                <a:off x="1280" y="28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9" name="Freeform 1935"/>
              <p:cNvSpPr>
                <a:spLocks/>
              </p:cNvSpPr>
              <p:nvPr/>
            </p:nvSpPr>
            <p:spPr bwMode="auto">
              <a:xfrm>
                <a:off x="1280" y="279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0" name="Freeform 1936"/>
              <p:cNvSpPr>
                <a:spLocks/>
              </p:cNvSpPr>
              <p:nvPr/>
            </p:nvSpPr>
            <p:spPr bwMode="auto">
              <a:xfrm>
                <a:off x="1282" y="27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1" name="Rectangle 1937"/>
              <p:cNvSpPr>
                <a:spLocks noChangeArrowheads="1"/>
              </p:cNvSpPr>
              <p:nvPr/>
            </p:nvSpPr>
            <p:spPr bwMode="auto">
              <a:xfrm>
                <a:off x="1282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2" name="Freeform 1938"/>
              <p:cNvSpPr>
                <a:spLocks/>
              </p:cNvSpPr>
              <p:nvPr/>
            </p:nvSpPr>
            <p:spPr bwMode="auto">
              <a:xfrm>
                <a:off x="1273" y="2795"/>
                <a:ext cx="9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0 w 4"/>
                  <a:gd name="T5" fmla="*/ 2 h 4"/>
                  <a:gd name="T6" fmla="*/ 0 w 4"/>
                  <a:gd name="T7" fmla="*/ 3 h 4"/>
                  <a:gd name="T8" fmla="*/ 2 w 4"/>
                  <a:gd name="T9" fmla="*/ 2 h 4"/>
                  <a:gd name="T10" fmla="*/ 2 w 4"/>
                  <a:gd name="T11" fmla="*/ 3 h 4"/>
                  <a:gd name="T12" fmla="*/ 2 w 4"/>
                  <a:gd name="T13" fmla="*/ 2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2 h 4"/>
                  <a:gd name="T42" fmla="*/ 3 w 4"/>
                  <a:gd name="T43" fmla="*/ 1 h 4"/>
                  <a:gd name="T44" fmla="*/ 3 w 4"/>
                  <a:gd name="T45" fmla="*/ 0 h 4"/>
                  <a:gd name="T46" fmla="*/ 3 w 4"/>
                  <a:gd name="T47" fmla="*/ 0 h 4"/>
                  <a:gd name="T48" fmla="*/ 3 w 4"/>
                  <a:gd name="T49" fmla="*/ 1 h 4"/>
                  <a:gd name="T50" fmla="*/ 3 w 4"/>
                  <a:gd name="T51" fmla="*/ 1 h 4"/>
                  <a:gd name="T52" fmla="*/ 3 w 4"/>
                  <a:gd name="T53" fmla="*/ 2 h 4"/>
                  <a:gd name="T54" fmla="*/ 2 w 4"/>
                  <a:gd name="T55" fmla="*/ 2 h 4"/>
                  <a:gd name="T56" fmla="*/ 3 w 4"/>
                  <a:gd name="T57" fmla="*/ 1 h 4"/>
                  <a:gd name="T58" fmla="*/ 3 w 4"/>
                  <a:gd name="T59" fmla="*/ 2 h 4"/>
                  <a:gd name="T60" fmla="*/ 2 w 4"/>
                  <a:gd name="T61" fmla="*/ 1 h 4"/>
                  <a:gd name="T62" fmla="*/ 2 w 4"/>
                  <a:gd name="T63" fmla="*/ 2 h 4"/>
                  <a:gd name="T64" fmla="*/ 2 w 4"/>
                  <a:gd name="T65" fmla="*/ 2 h 4"/>
                  <a:gd name="T66" fmla="*/ 2 w 4"/>
                  <a:gd name="T67" fmla="*/ 1 h 4"/>
                  <a:gd name="T68" fmla="*/ 2 w 4"/>
                  <a:gd name="T69" fmla="*/ 2 h 4"/>
                  <a:gd name="T70" fmla="*/ 1 w 4"/>
                  <a:gd name="T71" fmla="*/ 1 h 4"/>
                  <a:gd name="T72" fmla="*/ 1 w 4"/>
                  <a:gd name="T73" fmla="*/ 2 h 4"/>
                  <a:gd name="T74" fmla="*/ 1 w 4"/>
                  <a:gd name="T75" fmla="*/ 2 h 4"/>
                  <a:gd name="T76" fmla="*/ 1 w 4"/>
                  <a:gd name="T77" fmla="*/ 2 h 4"/>
                  <a:gd name="T78" fmla="*/ 1 w 4"/>
                  <a:gd name="T79" fmla="*/ 3 h 4"/>
                  <a:gd name="T80" fmla="*/ 1 w 4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1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3" name="Freeform 1939"/>
              <p:cNvSpPr>
                <a:spLocks/>
              </p:cNvSpPr>
              <p:nvPr/>
            </p:nvSpPr>
            <p:spPr bwMode="auto">
              <a:xfrm>
                <a:off x="1273" y="280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4" name="Freeform 1940"/>
              <p:cNvSpPr>
                <a:spLocks/>
              </p:cNvSpPr>
              <p:nvPr/>
            </p:nvSpPr>
            <p:spPr bwMode="auto">
              <a:xfrm>
                <a:off x="1263" y="2790"/>
                <a:ext cx="10" cy="12"/>
              </a:xfrm>
              <a:custGeom>
                <a:avLst/>
                <a:gdLst>
                  <a:gd name="T0" fmla="*/ 2 w 4"/>
                  <a:gd name="T1" fmla="*/ 3 h 5"/>
                  <a:gd name="T2" fmla="*/ 1 w 4"/>
                  <a:gd name="T3" fmla="*/ 3 h 5"/>
                  <a:gd name="T4" fmla="*/ 2 w 4"/>
                  <a:gd name="T5" fmla="*/ 5 h 5"/>
                  <a:gd name="T6" fmla="*/ 3 w 4"/>
                  <a:gd name="T7" fmla="*/ 4 h 5"/>
                  <a:gd name="T8" fmla="*/ 3 w 4"/>
                  <a:gd name="T9" fmla="*/ 5 h 5"/>
                  <a:gd name="T10" fmla="*/ 4 w 4"/>
                  <a:gd name="T11" fmla="*/ 4 h 5"/>
                  <a:gd name="T12" fmla="*/ 3 w 4"/>
                  <a:gd name="T13" fmla="*/ 4 h 5"/>
                  <a:gd name="T14" fmla="*/ 4 w 4"/>
                  <a:gd name="T15" fmla="*/ 4 h 5"/>
                  <a:gd name="T16" fmla="*/ 3 w 4"/>
                  <a:gd name="T17" fmla="*/ 4 h 5"/>
                  <a:gd name="T18" fmla="*/ 4 w 4"/>
                  <a:gd name="T19" fmla="*/ 4 h 5"/>
                  <a:gd name="T20" fmla="*/ 3 w 4"/>
                  <a:gd name="T21" fmla="*/ 4 h 5"/>
                  <a:gd name="T22" fmla="*/ 3 w 4"/>
                  <a:gd name="T23" fmla="*/ 3 h 5"/>
                  <a:gd name="T24" fmla="*/ 3 w 4"/>
                  <a:gd name="T25" fmla="*/ 3 h 5"/>
                  <a:gd name="T26" fmla="*/ 3 w 4"/>
                  <a:gd name="T27" fmla="*/ 3 h 5"/>
                  <a:gd name="T28" fmla="*/ 2 w 4"/>
                  <a:gd name="T29" fmla="*/ 4 h 5"/>
                  <a:gd name="T30" fmla="*/ 3 w 4"/>
                  <a:gd name="T31" fmla="*/ 3 h 5"/>
                  <a:gd name="T32" fmla="*/ 2 w 4"/>
                  <a:gd name="T33" fmla="*/ 2 h 5"/>
                  <a:gd name="T34" fmla="*/ 1 w 4"/>
                  <a:gd name="T35" fmla="*/ 1 h 5"/>
                  <a:gd name="T36" fmla="*/ 2 w 4"/>
                  <a:gd name="T37" fmla="*/ 1 h 5"/>
                  <a:gd name="T38" fmla="*/ 2 w 4"/>
                  <a:gd name="T39" fmla="*/ 1 h 5"/>
                  <a:gd name="T40" fmla="*/ 1 w 4"/>
                  <a:gd name="T41" fmla="*/ 0 h 5"/>
                  <a:gd name="T42" fmla="*/ 2 w 4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4"/>
                      <a:pt x="3" y="5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5" name="Rectangle 1941"/>
              <p:cNvSpPr>
                <a:spLocks noChangeArrowheads="1"/>
              </p:cNvSpPr>
              <p:nvPr/>
            </p:nvSpPr>
            <p:spPr bwMode="auto">
              <a:xfrm>
                <a:off x="1266" y="279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6" name="Rectangle 1942"/>
              <p:cNvSpPr>
                <a:spLocks noChangeArrowheads="1"/>
              </p:cNvSpPr>
              <p:nvPr/>
            </p:nvSpPr>
            <p:spPr bwMode="auto">
              <a:xfrm>
                <a:off x="1299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7" name="Freeform 1943"/>
              <p:cNvSpPr>
                <a:spLocks/>
              </p:cNvSpPr>
              <p:nvPr/>
            </p:nvSpPr>
            <p:spPr bwMode="auto">
              <a:xfrm>
                <a:off x="1299" y="2762"/>
                <a:ext cx="0" cy="7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1 h 3"/>
                  <a:gd name="T4" fmla="*/ 2 h 3"/>
                  <a:gd name="T5" fmla="*/ 0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8" name="Freeform 1944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9" name="Freeform 1945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0" name="Freeform 1946"/>
              <p:cNvSpPr>
                <a:spLocks/>
              </p:cNvSpPr>
              <p:nvPr/>
            </p:nvSpPr>
            <p:spPr bwMode="auto">
              <a:xfrm>
                <a:off x="1299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1" name="Freeform 1947"/>
              <p:cNvSpPr>
                <a:spLocks/>
              </p:cNvSpPr>
              <p:nvPr/>
            </p:nvSpPr>
            <p:spPr bwMode="auto">
              <a:xfrm>
                <a:off x="1296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2" name="Freeform 1948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3" name="Freeform 1949"/>
              <p:cNvSpPr>
                <a:spLocks/>
              </p:cNvSpPr>
              <p:nvPr/>
            </p:nvSpPr>
            <p:spPr bwMode="auto">
              <a:xfrm>
                <a:off x="1299" y="276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4" name="Freeform 1950"/>
              <p:cNvSpPr>
                <a:spLocks/>
              </p:cNvSpPr>
              <p:nvPr/>
            </p:nvSpPr>
            <p:spPr bwMode="auto">
              <a:xfrm>
                <a:off x="1296" y="2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5" name="Freeform 1951"/>
              <p:cNvSpPr>
                <a:spLocks/>
              </p:cNvSpPr>
              <p:nvPr/>
            </p:nvSpPr>
            <p:spPr bwMode="auto">
              <a:xfrm>
                <a:off x="1296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6" name="Freeform 1952"/>
              <p:cNvSpPr>
                <a:spLocks/>
              </p:cNvSpPr>
              <p:nvPr/>
            </p:nvSpPr>
            <p:spPr bwMode="auto">
              <a:xfrm>
                <a:off x="1296" y="2757"/>
                <a:ext cx="0" cy="7"/>
              </a:xfrm>
              <a:custGeom>
                <a:avLst/>
                <a:gdLst>
                  <a:gd name="T0" fmla="*/ 3 h 3"/>
                  <a:gd name="T1" fmla="*/ 2 h 3"/>
                  <a:gd name="T2" fmla="*/ 3 h 3"/>
                  <a:gd name="T3" fmla="*/ 2 h 3"/>
                  <a:gd name="T4" fmla="*/ 3 h 3"/>
                  <a:gd name="T5" fmla="*/ 2 h 3"/>
                  <a:gd name="T6" fmla="*/ 3 h 3"/>
                  <a:gd name="T7" fmla="*/ 2 h 3"/>
                  <a:gd name="T8" fmla="*/ 2 h 3"/>
                  <a:gd name="T9" fmla="*/ 1 h 3"/>
                  <a:gd name="T10" fmla="*/ 1 h 3"/>
                  <a:gd name="T11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7" name="Freeform 1953"/>
              <p:cNvSpPr>
                <a:spLocks/>
              </p:cNvSpPr>
              <p:nvPr/>
            </p:nvSpPr>
            <p:spPr bwMode="auto">
              <a:xfrm>
                <a:off x="1296" y="275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8" name="Freeform 1954"/>
              <p:cNvSpPr>
                <a:spLocks/>
              </p:cNvSpPr>
              <p:nvPr/>
            </p:nvSpPr>
            <p:spPr bwMode="auto">
              <a:xfrm>
                <a:off x="1294" y="2757"/>
                <a:ext cx="0" cy="7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2 h 3"/>
                  <a:gd name="T4" fmla="*/ 3 h 3"/>
                  <a:gd name="T5" fmla="*/ 1 h 3"/>
                  <a:gd name="T6" fmla="*/ 2 h 3"/>
                  <a:gd name="T7" fmla="*/ 2 h 3"/>
                  <a:gd name="T8" fmla="*/ 2 h 3"/>
                  <a:gd name="T9" fmla="*/ 2 h 3"/>
                  <a:gd name="T10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9" name="Freeform 1955"/>
              <p:cNvSpPr>
                <a:spLocks/>
              </p:cNvSpPr>
              <p:nvPr/>
            </p:nvSpPr>
            <p:spPr bwMode="auto">
              <a:xfrm>
                <a:off x="1294" y="276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0" name="Freeform 1956"/>
              <p:cNvSpPr>
                <a:spLocks/>
              </p:cNvSpPr>
              <p:nvPr/>
            </p:nvSpPr>
            <p:spPr bwMode="auto">
              <a:xfrm>
                <a:off x="1294" y="2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1" name="Rectangle 1957"/>
              <p:cNvSpPr>
                <a:spLocks noChangeArrowheads="1"/>
              </p:cNvSpPr>
              <p:nvPr/>
            </p:nvSpPr>
            <p:spPr bwMode="auto">
              <a:xfrm>
                <a:off x="1294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2" name="Freeform 1958"/>
              <p:cNvSpPr>
                <a:spLocks/>
              </p:cNvSpPr>
              <p:nvPr/>
            </p:nvSpPr>
            <p:spPr bwMode="auto">
              <a:xfrm>
                <a:off x="1287" y="2759"/>
                <a:ext cx="7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3 h 3"/>
                  <a:gd name="T12" fmla="*/ 0 w 3"/>
                  <a:gd name="T13" fmla="*/ 2 h 3"/>
                  <a:gd name="T14" fmla="*/ 1 w 3"/>
                  <a:gd name="T15" fmla="*/ 2 h 3"/>
                  <a:gd name="T16" fmla="*/ 2 w 3"/>
                  <a:gd name="T17" fmla="*/ 2 h 3"/>
                  <a:gd name="T18" fmla="*/ 2 w 3"/>
                  <a:gd name="T19" fmla="*/ 1 h 3"/>
                  <a:gd name="T20" fmla="*/ 2 w 3"/>
                  <a:gd name="T21" fmla="*/ 2 h 3"/>
                  <a:gd name="T22" fmla="*/ 2 w 3"/>
                  <a:gd name="T23" fmla="*/ 2 h 3"/>
                  <a:gd name="T24" fmla="*/ 3 w 3"/>
                  <a:gd name="T25" fmla="*/ 2 h 3"/>
                  <a:gd name="T26" fmla="*/ 3 w 3"/>
                  <a:gd name="T27" fmla="*/ 1 h 3"/>
                  <a:gd name="T28" fmla="*/ 3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3 w 3"/>
                  <a:gd name="T35" fmla="*/ 0 h 3"/>
                  <a:gd name="T36" fmla="*/ 2 w 3"/>
                  <a:gd name="T37" fmla="*/ 2 h 3"/>
                  <a:gd name="T38" fmla="*/ 2 w 3"/>
                  <a:gd name="T39" fmla="*/ 1 h 3"/>
                  <a:gd name="T40" fmla="*/ 1 w 3"/>
                  <a:gd name="T41" fmla="*/ 0 h 3"/>
                  <a:gd name="T42" fmla="*/ 1 w 3"/>
                  <a:gd name="T43" fmla="*/ 2 h 3"/>
                  <a:gd name="T44" fmla="*/ 1 w 3"/>
                  <a:gd name="T45" fmla="*/ 1 h 3"/>
                  <a:gd name="T46" fmla="*/ 1 w 3"/>
                  <a:gd name="T47" fmla="*/ 2 h 3"/>
                  <a:gd name="T48" fmla="*/ 1 w 3"/>
                  <a:gd name="T49" fmla="*/ 1 h 3"/>
                  <a:gd name="T50" fmla="*/ 1 w 3"/>
                  <a:gd name="T51" fmla="*/ 2 h 3"/>
                  <a:gd name="T52" fmla="*/ 1 w 3"/>
                  <a:gd name="T53" fmla="*/ 0 h 3"/>
                  <a:gd name="T54" fmla="*/ 1 w 3"/>
                  <a:gd name="T55" fmla="*/ 1 h 3"/>
                  <a:gd name="T56" fmla="*/ 1 w 3"/>
                  <a:gd name="T57" fmla="*/ 2 h 3"/>
                  <a:gd name="T58" fmla="*/ 1 w 3"/>
                  <a:gd name="T59" fmla="*/ 1 h 3"/>
                  <a:gd name="T60" fmla="*/ 0 w 3"/>
                  <a:gd name="T61" fmla="*/ 1 h 3"/>
                  <a:gd name="T62" fmla="*/ 0 w 3"/>
                  <a:gd name="T63" fmla="*/ 2 h 3"/>
                  <a:gd name="T64" fmla="*/ 0 w 3"/>
                  <a:gd name="T65" fmla="*/ 2 h 3"/>
                  <a:gd name="T66" fmla="*/ 0 w 3"/>
                  <a:gd name="T67" fmla="*/ 0 h 3"/>
                  <a:gd name="T68" fmla="*/ 0 w 3"/>
                  <a:gd name="T69" fmla="*/ 0 h 3"/>
                  <a:gd name="T70" fmla="*/ 0 w 3"/>
                  <a:gd name="T71" fmla="*/ 1 h 3"/>
                  <a:gd name="T72" fmla="*/ 0 w 3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0"/>
                    </a:cubicBezTo>
                    <a:cubicBezTo>
                      <a:pt x="1" y="1"/>
                      <a:pt x="1" y="0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0"/>
                      <a:pt x="0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3" name="Rectangle 1959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4" name="Freeform 1960"/>
              <p:cNvSpPr>
                <a:spLocks/>
              </p:cNvSpPr>
              <p:nvPr/>
            </p:nvSpPr>
            <p:spPr bwMode="auto">
              <a:xfrm>
                <a:off x="1287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5" name="Rectangle 1961"/>
              <p:cNvSpPr>
                <a:spLocks noChangeArrowheads="1"/>
              </p:cNvSpPr>
              <p:nvPr/>
            </p:nvSpPr>
            <p:spPr bwMode="auto">
              <a:xfrm>
                <a:off x="1287" y="2764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1962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1963"/>
              <p:cNvSpPr>
                <a:spLocks/>
              </p:cNvSpPr>
              <p:nvPr/>
            </p:nvSpPr>
            <p:spPr bwMode="auto">
              <a:xfrm>
                <a:off x="1289" y="27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Rectangle 1964"/>
              <p:cNvSpPr>
                <a:spLocks noChangeArrowheads="1"/>
              </p:cNvSpPr>
              <p:nvPr/>
            </p:nvSpPr>
            <p:spPr bwMode="auto">
              <a:xfrm>
                <a:off x="1287" y="275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1965"/>
              <p:cNvSpPr>
                <a:spLocks/>
              </p:cNvSpPr>
              <p:nvPr/>
            </p:nvSpPr>
            <p:spPr bwMode="auto">
              <a:xfrm>
                <a:off x="1282" y="2759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1 h 3"/>
                  <a:gd name="T6" fmla="*/ 0 w 2"/>
                  <a:gd name="T7" fmla="*/ 3 h 3"/>
                  <a:gd name="T8" fmla="*/ 1 w 2"/>
                  <a:gd name="T9" fmla="*/ 2 h 3"/>
                  <a:gd name="T10" fmla="*/ 1 w 2"/>
                  <a:gd name="T11" fmla="*/ 3 h 3"/>
                  <a:gd name="T12" fmla="*/ 1 w 2"/>
                  <a:gd name="T13" fmla="*/ 1 h 3"/>
                  <a:gd name="T14" fmla="*/ 1 w 2"/>
                  <a:gd name="T15" fmla="*/ 3 h 3"/>
                  <a:gd name="T16" fmla="*/ 1 w 2"/>
                  <a:gd name="T17" fmla="*/ 3 h 3"/>
                  <a:gd name="T18" fmla="*/ 1 w 2"/>
                  <a:gd name="T19" fmla="*/ 2 h 3"/>
                  <a:gd name="T20" fmla="*/ 2 w 2"/>
                  <a:gd name="T21" fmla="*/ 1 h 3"/>
                  <a:gd name="T22" fmla="*/ 2 w 2"/>
                  <a:gd name="T23" fmla="*/ 0 h 3"/>
                  <a:gd name="T24" fmla="*/ 1 w 2"/>
                  <a:gd name="T25" fmla="*/ 1 h 3"/>
                  <a:gd name="T26" fmla="*/ 1 w 2"/>
                  <a:gd name="T27" fmla="*/ 0 h 3"/>
                  <a:gd name="T28" fmla="*/ 1 w 2"/>
                  <a:gd name="T29" fmla="*/ 1 h 3"/>
                  <a:gd name="T30" fmla="*/ 1 w 2"/>
                  <a:gd name="T31" fmla="*/ 0 h 3"/>
                  <a:gd name="T32" fmla="*/ 1 w 2"/>
                  <a:gd name="T33" fmla="*/ 1 h 3"/>
                  <a:gd name="T34" fmla="*/ 1 w 2"/>
                  <a:gd name="T35" fmla="*/ 1 h 3"/>
                  <a:gd name="T36" fmla="*/ 1 w 2"/>
                  <a:gd name="T37" fmla="*/ 1 h 3"/>
                  <a:gd name="T38" fmla="*/ 1 w 2"/>
                  <a:gd name="T39" fmla="*/ 1 h 3"/>
                  <a:gd name="T40" fmla="*/ 1 w 2"/>
                  <a:gd name="T41" fmla="*/ 1 h 3"/>
                  <a:gd name="T42" fmla="*/ 1 w 2"/>
                  <a:gd name="T43" fmla="*/ 0 h 3"/>
                  <a:gd name="T44" fmla="*/ 1 w 2"/>
                  <a:gd name="T45" fmla="*/ 1 h 3"/>
                  <a:gd name="T46" fmla="*/ 1 w 2"/>
                  <a:gd name="T47" fmla="*/ 0 h 3"/>
                  <a:gd name="T48" fmla="*/ 1 w 2"/>
                  <a:gd name="T49" fmla="*/ 2 h 3"/>
                  <a:gd name="T50" fmla="*/ 1 w 2"/>
                  <a:gd name="T51" fmla="*/ 1 h 3"/>
                  <a:gd name="T52" fmla="*/ 0 w 2"/>
                  <a:gd name="T53" fmla="*/ 1 h 3"/>
                  <a:gd name="T54" fmla="*/ 0 w 2"/>
                  <a:gd name="T55" fmla="*/ 1 h 3"/>
                  <a:gd name="T56" fmla="*/ 0 w 2"/>
                  <a:gd name="T57" fmla="*/ 1 h 3"/>
                  <a:gd name="T58" fmla="*/ 0 w 2"/>
                  <a:gd name="T59" fmla="*/ 1 h 3"/>
                  <a:gd name="T60" fmla="*/ 0 w 2"/>
                  <a:gd name="T61" fmla="*/ 2 h 3"/>
                  <a:gd name="T62" fmla="*/ 0 w 2"/>
                  <a:gd name="T63" fmla="*/ 1 h 3"/>
                  <a:gd name="T64" fmla="*/ 0 w 2"/>
                  <a:gd name="T65" fmla="*/ 2 h 3"/>
                  <a:gd name="T66" fmla="*/ 0 w 2"/>
                  <a:gd name="T67" fmla="*/ 2 h 3"/>
                  <a:gd name="T68" fmla="*/ 0 w 2"/>
                  <a:gd name="T6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1966"/>
              <p:cNvSpPr>
                <a:spLocks/>
              </p:cNvSpPr>
              <p:nvPr/>
            </p:nvSpPr>
            <p:spPr bwMode="auto">
              <a:xfrm>
                <a:off x="1285" y="275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1967"/>
              <p:cNvSpPr>
                <a:spLocks/>
              </p:cNvSpPr>
              <p:nvPr/>
            </p:nvSpPr>
            <p:spPr bwMode="auto">
              <a:xfrm>
                <a:off x="1277" y="2757"/>
                <a:ext cx="5" cy="12"/>
              </a:xfrm>
              <a:custGeom>
                <a:avLst/>
                <a:gdLst>
                  <a:gd name="T0" fmla="*/ 1 w 2"/>
                  <a:gd name="T1" fmla="*/ 2 h 5"/>
                  <a:gd name="T2" fmla="*/ 2 w 2"/>
                  <a:gd name="T3" fmla="*/ 2 h 5"/>
                  <a:gd name="T4" fmla="*/ 1 w 2"/>
                  <a:gd name="T5" fmla="*/ 3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2 h 5"/>
                  <a:gd name="T12" fmla="*/ 1 w 2"/>
                  <a:gd name="T13" fmla="*/ 3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4 h 5"/>
                  <a:gd name="T22" fmla="*/ 0 w 2"/>
                  <a:gd name="T23" fmla="*/ 4 h 5"/>
                  <a:gd name="T24" fmla="*/ 1 w 2"/>
                  <a:gd name="T25" fmla="*/ 3 h 5"/>
                  <a:gd name="T26" fmla="*/ 1 w 2"/>
                  <a:gd name="T27" fmla="*/ 3 h 5"/>
                  <a:gd name="T28" fmla="*/ 0 w 2"/>
                  <a:gd name="T29" fmla="*/ 4 h 5"/>
                  <a:gd name="T30" fmla="*/ 1 w 2"/>
                  <a:gd name="T31" fmla="*/ 4 h 5"/>
                  <a:gd name="T32" fmla="*/ 1 w 2"/>
                  <a:gd name="T33" fmla="*/ 4 h 5"/>
                  <a:gd name="T34" fmla="*/ 1 w 2"/>
                  <a:gd name="T35" fmla="*/ 3 h 5"/>
                  <a:gd name="T36" fmla="*/ 2 w 2"/>
                  <a:gd name="T37" fmla="*/ 2 h 5"/>
                  <a:gd name="T38" fmla="*/ 2 w 2"/>
                  <a:gd name="T39" fmla="*/ 3 h 5"/>
                  <a:gd name="T40" fmla="*/ 2 w 2"/>
                  <a:gd name="T41" fmla="*/ 1 h 5"/>
                  <a:gd name="T42" fmla="*/ 2 w 2"/>
                  <a:gd name="T43" fmla="*/ 1 h 5"/>
                  <a:gd name="T44" fmla="*/ 2 w 2"/>
                  <a:gd name="T45" fmla="*/ 1 h 5"/>
                  <a:gd name="T46" fmla="*/ 1 w 2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5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Rectangle 1968"/>
              <p:cNvSpPr>
                <a:spLocks noChangeArrowheads="1"/>
              </p:cNvSpPr>
              <p:nvPr/>
            </p:nvSpPr>
            <p:spPr bwMode="auto">
              <a:xfrm>
                <a:off x="1282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1969"/>
              <p:cNvSpPr>
                <a:spLocks/>
              </p:cNvSpPr>
              <p:nvPr/>
            </p:nvSpPr>
            <p:spPr bwMode="auto">
              <a:xfrm>
                <a:off x="1280" y="276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Rectangle 1970"/>
              <p:cNvSpPr>
                <a:spLocks noChangeArrowheads="1"/>
              </p:cNvSpPr>
              <p:nvPr/>
            </p:nvSpPr>
            <p:spPr bwMode="auto">
              <a:xfrm>
                <a:off x="1280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1971"/>
              <p:cNvSpPr>
                <a:spLocks/>
              </p:cNvSpPr>
              <p:nvPr/>
            </p:nvSpPr>
            <p:spPr bwMode="auto">
              <a:xfrm>
                <a:off x="1277" y="276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1972"/>
              <p:cNvSpPr>
                <a:spLocks/>
              </p:cNvSpPr>
              <p:nvPr/>
            </p:nvSpPr>
            <p:spPr bwMode="auto">
              <a:xfrm>
                <a:off x="1275" y="2757"/>
                <a:ext cx="7" cy="12"/>
              </a:xfrm>
              <a:custGeom>
                <a:avLst/>
                <a:gdLst>
                  <a:gd name="T0" fmla="*/ 1 w 3"/>
                  <a:gd name="T1" fmla="*/ 2 h 5"/>
                  <a:gd name="T2" fmla="*/ 1 w 3"/>
                  <a:gd name="T3" fmla="*/ 2 h 5"/>
                  <a:gd name="T4" fmla="*/ 1 w 3"/>
                  <a:gd name="T5" fmla="*/ 2 h 5"/>
                  <a:gd name="T6" fmla="*/ 1 w 3"/>
                  <a:gd name="T7" fmla="*/ 1 h 5"/>
                  <a:gd name="T8" fmla="*/ 1 w 3"/>
                  <a:gd name="T9" fmla="*/ 2 h 5"/>
                  <a:gd name="T10" fmla="*/ 0 w 3"/>
                  <a:gd name="T11" fmla="*/ 2 h 5"/>
                  <a:gd name="T12" fmla="*/ 0 w 3"/>
                  <a:gd name="T13" fmla="*/ 2 h 5"/>
                  <a:gd name="T14" fmla="*/ 0 w 3"/>
                  <a:gd name="T15" fmla="*/ 4 h 5"/>
                  <a:gd name="T16" fmla="*/ 0 w 3"/>
                  <a:gd name="T17" fmla="*/ 4 h 5"/>
                  <a:gd name="T18" fmla="*/ 0 w 3"/>
                  <a:gd name="T19" fmla="*/ 4 h 5"/>
                  <a:gd name="T20" fmla="*/ 0 w 3"/>
                  <a:gd name="T21" fmla="*/ 3 h 5"/>
                  <a:gd name="T22" fmla="*/ 0 w 3"/>
                  <a:gd name="T23" fmla="*/ 5 h 5"/>
                  <a:gd name="T24" fmla="*/ 1 w 3"/>
                  <a:gd name="T25" fmla="*/ 3 h 5"/>
                  <a:gd name="T26" fmla="*/ 1 w 3"/>
                  <a:gd name="T27" fmla="*/ 3 h 5"/>
                  <a:gd name="T28" fmla="*/ 1 w 3"/>
                  <a:gd name="T29" fmla="*/ 4 h 5"/>
                  <a:gd name="T30" fmla="*/ 1 w 3"/>
                  <a:gd name="T31" fmla="*/ 4 h 5"/>
                  <a:gd name="T32" fmla="*/ 1 w 3"/>
                  <a:gd name="T33" fmla="*/ 4 h 5"/>
                  <a:gd name="T34" fmla="*/ 1 w 3"/>
                  <a:gd name="T35" fmla="*/ 4 h 5"/>
                  <a:gd name="T36" fmla="*/ 1 w 3"/>
                  <a:gd name="T37" fmla="*/ 5 h 5"/>
                  <a:gd name="T38" fmla="*/ 1 w 3"/>
                  <a:gd name="T39" fmla="*/ 4 h 5"/>
                  <a:gd name="T40" fmla="*/ 1 w 3"/>
                  <a:gd name="T41" fmla="*/ 5 h 5"/>
                  <a:gd name="T42" fmla="*/ 2 w 3"/>
                  <a:gd name="T43" fmla="*/ 3 h 5"/>
                  <a:gd name="T44" fmla="*/ 2 w 3"/>
                  <a:gd name="T45" fmla="*/ 3 h 5"/>
                  <a:gd name="T46" fmla="*/ 2 w 3"/>
                  <a:gd name="T47" fmla="*/ 5 h 5"/>
                  <a:gd name="T48" fmla="*/ 2 w 3"/>
                  <a:gd name="T49" fmla="*/ 4 h 5"/>
                  <a:gd name="T50" fmla="*/ 2 w 3"/>
                  <a:gd name="T51" fmla="*/ 5 h 5"/>
                  <a:gd name="T52" fmla="*/ 2 w 3"/>
                  <a:gd name="T53" fmla="*/ 4 h 5"/>
                  <a:gd name="T54" fmla="*/ 2 w 3"/>
                  <a:gd name="T55" fmla="*/ 4 h 5"/>
                  <a:gd name="T56" fmla="*/ 3 w 3"/>
                  <a:gd name="T57" fmla="*/ 2 h 5"/>
                  <a:gd name="T58" fmla="*/ 2 w 3"/>
                  <a:gd name="T59" fmla="*/ 3 h 5"/>
                  <a:gd name="T60" fmla="*/ 1 w 3"/>
                  <a:gd name="T61" fmla="*/ 3 h 5"/>
                  <a:gd name="T62" fmla="*/ 2 w 3"/>
                  <a:gd name="T63" fmla="*/ 2 h 5"/>
                  <a:gd name="T64" fmla="*/ 1 w 3"/>
                  <a:gd name="T65" fmla="*/ 3 h 5"/>
                  <a:gd name="T66" fmla="*/ 1 w 3"/>
                  <a:gd name="T67" fmla="*/ 2 h 5"/>
                  <a:gd name="T68" fmla="*/ 1 w 3"/>
                  <a:gd name="T69" fmla="*/ 3 h 5"/>
                  <a:gd name="T70" fmla="*/ 1 w 3"/>
                  <a:gd name="T71" fmla="*/ 2 h 5"/>
                  <a:gd name="T72" fmla="*/ 0 w 3"/>
                  <a:gd name="T73" fmla="*/ 4 h 5"/>
                  <a:gd name="T74" fmla="*/ 0 w 3"/>
                  <a:gd name="T75" fmla="*/ 3 h 5"/>
                  <a:gd name="T76" fmla="*/ 1 w 3"/>
                  <a:gd name="T77" fmla="*/ 3 h 5"/>
                  <a:gd name="T78" fmla="*/ 1 w 3"/>
                  <a:gd name="T79" fmla="*/ 2 h 5"/>
                  <a:gd name="T80" fmla="*/ 1 w 3"/>
                  <a:gd name="T81" fmla="*/ 4 h 5"/>
                  <a:gd name="T82" fmla="*/ 1 w 3"/>
                  <a:gd name="T83" fmla="*/ 4 h 5"/>
                  <a:gd name="T84" fmla="*/ 1 w 3"/>
                  <a:gd name="T85" fmla="*/ 3 h 5"/>
                  <a:gd name="T86" fmla="*/ 1 w 3"/>
                  <a:gd name="T87" fmla="*/ 4 h 5"/>
                  <a:gd name="T88" fmla="*/ 1 w 3"/>
                  <a:gd name="T89" fmla="*/ 2 h 5"/>
                  <a:gd name="T90" fmla="*/ 1 w 3"/>
                  <a:gd name="T91" fmla="*/ 1 h 5"/>
                  <a:gd name="T92" fmla="*/ 1 w 3"/>
                  <a:gd name="T9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1973"/>
              <p:cNvSpPr>
                <a:spLocks/>
              </p:cNvSpPr>
              <p:nvPr/>
            </p:nvSpPr>
            <p:spPr bwMode="auto">
              <a:xfrm>
                <a:off x="1277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1974"/>
              <p:cNvSpPr>
                <a:spLocks/>
              </p:cNvSpPr>
              <p:nvPr/>
            </p:nvSpPr>
            <p:spPr bwMode="auto">
              <a:xfrm>
                <a:off x="1280" y="27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Rectangle 1975"/>
              <p:cNvSpPr>
                <a:spLocks noChangeArrowheads="1"/>
              </p:cNvSpPr>
              <p:nvPr/>
            </p:nvSpPr>
            <p:spPr bwMode="auto">
              <a:xfrm>
                <a:off x="1277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Rectangle 1976"/>
              <p:cNvSpPr>
                <a:spLocks noChangeArrowheads="1"/>
              </p:cNvSpPr>
              <p:nvPr/>
            </p:nvSpPr>
            <p:spPr bwMode="auto">
              <a:xfrm>
                <a:off x="1277" y="276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1977"/>
              <p:cNvSpPr>
                <a:spLocks/>
              </p:cNvSpPr>
              <p:nvPr/>
            </p:nvSpPr>
            <p:spPr bwMode="auto">
              <a:xfrm>
                <a:off x="1282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1978"/>
              <p:cNvSpPr>
                <a:spLocks/>
              </p:cNvSpPr>
              <p:nvPr/>
            </p:nvSpPr>
            <p:spPr bwMode="auto">
              <a:xfrm>
                <a:off x="1285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1979"/>
              <p:cNvSpPr>
                <a:spLocks/>
              </p:cNvSpPr>
              <p:nvPr/>
            </p:nvSpPr>
            <p:spPr bwMode="auto">
              <a:xfrm>
                <a:off x="1280" y="2757"/>
                <a:ext cx="14" cy="16"/>
              </a:xfrm>
              <a:custGeom>
                <a:avLst/>
                <a:gdLst>
                  <a:gd name="T0" fmla="*/ 5 w 6"/>
                  <a:gd name="T1" fmla="*/ 4 h 7"/>
                  <a:gd name="T2" fmla="*/ 4 w 6"/>
                  <a:gd name="T3" fmla="*/ 5 h 7"/>
                  <a:gd name="T4" fmla="*/ 4 w 6"/>
                  <a:gd name="T5" fmla="*/ 5 h 7"/>
                  <a:gd name="T6" fmla="*/ 5 w 6"/>
                  <a:gd name="T7" fmla="*/ 5 h 7"/>
                  <a:gd name="T8" fmla="*/ 5 w 6"/>
                  <a:gd name="T9" fmla="*/ 3 h 7"/>
                  <a:gd name="T10" fmla="*/ 5 w 6"/>
                  <a:gd name="T11" fmla="*/ 3 h 7"/>
                  <a:gd name="T12" fmla="*/ 4 w 6"/>
                  <a:gd name="T13" fmla="*/ 4 h 7"/>
                  <a:gd name="T14" fmla="*/ 4 w 6"/>
                  <a:gd name="T15" fmla="*/ 3 h 7"/>
                  <a:gd name="T16" fmla="*/ 4 w 6"/>
                  <a:gd name="T17" fmla="*/ 4 h 7"/>
                  <a:gd name="T18" fmla="*/ 3 w 6"/>
                  <a:gd name="T19" fmla="*/ 4 h 7"/>
                  <a:gd name="T20" fmla="*/ 3 w 6"/>
                  <a:gd name="T21" fmla="*/ 5 h 7"/>
                  <a:gd name="T22" fmla="*/ 3 w 6"/>
                  <a:gd name="T23" fmla="*/ 3 h 7"/>
                  <a:gd name="T24" fmla="*/ 3 w 6"/>
                  <a:gd name="T25" fmla="*/ 3 h 7"/>
                  <a:gd name="T26" fmla="*/ 3 w 6"/>
                  <a:gd name="T27" fmla="*/ 3 h 7"/>
                  <a:gd name="T28" fmla="*/ 2 w 6"/>
                  <a:gd name="T29" fmla="*/ 4 h 7"/>
                  <a:gd name="T30" fmla="*/ 2 w 6"/>
                  <a:gd name="T31" fmla="*/ 5 h 7"/>
                  <a:gd name="T32" fmla="*/ 2 w 6"/>
                  <a:gd name="T33" fmla="*/ 3 h 7"/>
                  <a:gd name="T34" fmla="*/ 2 w 6"/>
                  <a:gd name="T35" fmla="*/ 3 h 7"/>
                  <a:gd name="T36" fmla="*/ 1 w 6"/>
                  <a:gd name="T37" fmla="*/ 3 h 7"/>
                  <a:gd name="T38" fmla="*/ 0 w 6"/>
                  <a:gd name="T39" fmla="*/ 5 h 7"/>
                  <a:gd name="T40" fmla="*/ 1 w 6"/>
                  <a:gd name="T41" fmla="*/ 5 h 7"/>
                  <a:gd name="T42" fmla="*/ 1 w 6"/>
                  <a:gd name="T43" fmla="*/ 4 h 7"/>
                  <a:gd name="T44" fmla="*/ 1 w 6"/>
                  <a:gd name="T45" fmla="*/ 5 h 7"/>
                  <a:gd name="T46" fmla="*/ 1 w 6"/>
                  <a:gd name="T47" fmla="*/ 5 h 7"/>
                  <a:gd name="T48" fmla="*/ 2 w 6"/>
                  <a:gd name="T49" fmla="*/ 5 h 7"/>
                  <a:gd name="T50" fmla="*/ 2 w 6"/>
                  <a:gd name="T51" fmla="*/ 4 h 7"/>
                  <a:gd name="T52" fmla="*/ 2 w 6"/>
                  <a:gd name="T53" fmla="*/ 5 h 7"/>
                  <a:gd name="T54" fmla="*/ 2 w 6"/>
                  <a:gd name="T55" fmla="*/ 5 h 7"/>
                  <a:gd name="T56" fmla="*/ 2 w 6"/>
                  <a:gd name="T57" fmla="*/ 6 h 7"/>
                  <a:gd name="T58" fmla="*/ 2 w 6"/>
                  <a:gd name="T59" fmla="*/ 6 h 7"/>
                  <a:gd name="T60" fmla="*/ 3 w 6"/>
                  <a:gd name="T61" fmla="*/ 4 h 7"/>
                  <a:gd name="T62" fmla="*/ 3 w 6"/>
                  <a:gd name="T63" fmla="*/ 5 h 7"/>
                  <a:gd name="T64" fmla="*/ 3 w 6"/>
                  <a:gd name="T65" fmla="*/ 5 h 7"/>
                  <a:gd name="T66" fmla="*/ 4 w 6"/>
                  <a:gd name="T67" fmla="*/ 5 h 7"/>
                  <a:gd name="T68" fmla="*/ 4 w 6"/>
                  <a:gd name="T69" fmla="*/ 5 h 7"/>
                  <a:gd name="T70" fmla="*/ 4 w 6"/>
                  <a:gd name="T71" fmla="*/ 3 h 7"/>
                  <a:gd name="T72" fmla="*/ 5 w 6"/>
                  <a:gd name="T73" fmla="*/ 4 h 7"/>
                  <a:gd name="T74" fmla="*/ 5 w 6"/>
                  <a:gd name="T75" fmla="*/ 5 h 7"/>
                  <a:gd name="T76" fmla="*/ 5 w 6"/>
                  <a:gd name="T77" fmla="*/ 4 h 7"/>
                  <a:gd name="T78" fmla="*/ 5 w 6"/>
                  <a:gd name="T79" fmla="*/ 3 h 7"/>
                  <a:gd name="T80" fmla="*/ 5 w 6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7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4"/>
                      <a:pt x="4" y="2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4"/>
                      <a:pt x="4" y="3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5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4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0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Freeform 1980"/>
              <p:cNvSpPr>
                <a:spLocks/>
              </p:cNvSpPr>
              <p:nvPr/>
            </p:nvSpPr>
            <p:spPr bwMode="auto">
              <a:xfrm>
                <a:off x="1289" y="2769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1981"/>
              <p:cNvSpPr>
                <a:spLocks/>
              </p:cNvSpPr>
              <p:nvPr/>
            </p:nvSpPr>
            <p:spPr bwMode="auto">
              <a:xfrm>
                <a:off x="1289" y="276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1982"/>
              <p:cNvSpPr>
                <a:spLocks/>
              </p:cNvSpPr>
              <p:nvPr/>
            </p:nvSpPr>
            <p:spPr bwMode="auto">
              <a:xfrm>
                <a:off x="1292" y="27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Rectangle 1983"/>
              <p:cNvSpPr>
                <a:spLocks noChangeArrowheads="1"/>
              </p:cNvSpPr>
              <p:nvPr/>
            </p:nvSpPr>
            <p:spPr bwMode="auto">
              <a:xfrm>
                <a:off x="1292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1984"/>
              <p:cNvSpPr>
                <a:spLocks/>
              </p:cNvSpPr>
              <p:nvPr/>
            </p:nvSpPr>
            <p:spPr bwMode="auto">
              <a:xfrm>
                <a:off x="1282" y="2762"/>
                <a:ext cx="7" cy="9"/>
              </a:xfrm>
              <a:custGeom>
                <a:avLst/>
                <a:gdLst>
                  <a:gd name="T0" fmla="*/ 1 w 3"/>
                  <a:gd name="T1" fmla="*/ 2 h 4"/>
                  <a:gd name="T2" fmla="*/ 1 w 3"/>
                  <a:gd name="T3" fmla="*/ 2 h 4"/>
                  <a:gd name="T4" fmla="*/ 1 w 3"/>
                  <a:gd name="T5" fmla="*/ 2 h 4"/>
                  <a:gd name="T6" fmla="*/ 0 w 3"/>
                  <a:gd name="T7" fmla="*/ 3 h 4"/>
                  <a:gd name="T8" fmla="*/ 2 w 3"/>
                  <a:gd name="T9" fmla="*/ 3 h 4"/>
                  <a:gd name="T10" fmla="*/ 1 w 3"/>
                  <a:gd name="T11" fmla="*/ 3 h 4"/>
                  <a:gd name="T12" fmla="*/ 2 w 3"/>
                  <a:gd name="T13" fmla="*/ 2 h 4"/>
                  <a:gd name="T14" fmla="*/ 2 w 3"/>
                  <a:gd name="T15" fmla="*/ 3 h 4"/>
                  <a:gd name="T16" fmla="*/ 2 w 3"/>
                  <a:gd name="T17" fmla="*/ 3 h 4"/>
                  <a:gd name="T18" fmla="*/ 2 w 3"/>
                  <a:gd name="T19" fmla="*/ 3 h 4"/>
                  <a:gd name="T20" fmla="*/ 2 w 3"/>
                  <a:gd name="T21" fmla="*/ 3 h 4"/>
                  <a:gd name="T22" fmla="*/ 2 w 3"/>
                  <a:gd name="T23" fmla="*/ 3 h 4"/>
                  <a:gd name="T24" fmla="*/ 3 w 3"/>
                  <a:gd name="T25" fmla="*/ 3 h 4"/>
                  <a:gd name="T26" fmla="*/ 3 w 3"/>
                  <a:gd name="T27" fmla="*/ 3 h 4"/>
                  <a:gd name="T28" fmla="*/ 3 w 3"/>
                  <a:gd name="T29" fmla="*/ 2 h 4"/>
                  <a:gd name="T30" fmla="*/ 3 w 3"/>
                  <a:gd name="T31" fmla="*/ 3 h 4"/>
                  <a:gd name="T32" fmla="*/ 3 w 3"/>
                  <a:gd name="T33" fmla="*/ 2 h 4"/>
                  <a:gd name="T34" fmla="*/ 3 w 3"/>
                  <a:gd name="T35" fmla="*/ 2 h 4"/>
                  <a:gd name="T36" fmla="*/ 3 w 3"/>
                  <a:gd name="T37" fmla="*/ 2 h 4"/>
                  <a:gd name="T38" fmla="*/ 3 w 3"/>
                  <a:gd name="T39" fmla="*/ 2 h 4"/>
                  <a:gd name="T40" fmla="*/ 3 w 3"/>
                  <a:gd name="T41" fmla="*/ 2 h 4"/>
                  <a:gd name="T42" fmla="*/ 3 w 3"/>
                  <a:gd name="T43" fmla="*/ 1 h 4"/>
                  <a:gd name="T44" fmla="*/ 3 w 3"/>
                  <a:gd name="T45" fmla="*/ 1 h 4"/>
                  <a:gd name="T46" fmla="*/ 3 w 3"/>
                  <a:gd name="T47" fmla="*/ 1 h 4"/>
                  <a:gd name="T48" fmla="*/ 3 w 3"/>
                  <a:gd name="T49" fmla="*/ 1 h 4"/>
                  <a:gd name="T50" fmla="*/ 3 w 3"/>
                  <a:gd name="T51" fmla="*/ 1 h 4"/>
                  <a:gd name="T52" fmla="*/ 2 w 3"/>
                  <a:gd name="T53" fmla="*/ 2 h 4"/>
                  <a:gd name="T54" fmla="*/ 2 w 3"/>
                  <a:gd name="T55" fmla="*/ 2 h 4"/>
                  <a:gd name="T56" fmla="*/ 3 w 3"/>
                  <a:gd name="T57" fmla="*/ 2 h 4"/>
                  <a:gd name="T58" fmla="*/ 2 w 3"/>
                  <a:gd name="T59" fmla="*/ 2 h 4"/>
                  <a:gd name="T60" fmla="*/ 3 w 3"/>
                  <a:gd name="T61" fmla="*/ 1 h 4"/>
                  <a:gd name="T62" fmla="*/ 2 w 3"/>
                  <a:gd name="T63" fmla="*/ 2 h 4"/>
                  <a:gd name="T64" fmla="*/ 2 w 3"/>
                  <a:gd name="T65" fmla="*/ 2 h 4"/>
                  <a:gd name="T66" fmla="*/ 2 w 3"/>
                  <a:gd name="T67" fmla="*/ 1 h 4"/>
                  <a:gd name="T68" fmla="*/ 2 w 3"/>
                  <a:gd name="T69" fmla="*/ 2 h 4"/>
                  <a:gd name="T70" fmla="*/ 1 w 3"/>
                  <a:gd name="T71" fmla="*/ 1 h 4"/>
                  <a:gd name="T72" fmla="*/ 1 w 3"/>
                  <a:gd name="T73" fmla="*/ 2 h 4"/>
                  <a:gd name="T74" fmla="*/ 1 w 3"/>
                  <a:gd name="T75" fmla="*/ 2 h 4"/>
                  <a:gd name="T76" fmla="*/ 1 w 3"/>
                  <a:gd name="T77" fmla="*/ 2 h 4"/>
                  <a:gd name="T78" fmla="*/ 1 w 3"/>
                  <a:gd name="T79" fmla="*/ 3 h 4"/>
                  <a:gd name="T80" fmla="*/ 1 w 3"/>
                  <a:gd name="T8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1985"/>
              <p:cNvSpPr>
                <a:spLocks/>
              </p:cNvSpPr>
              <p:nvPr/>
            </p:nvSpPr>
            <p:spPr bwMode="auto">
              <a:xfrm>
                <a:off x="1282" y="276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1986"/>
              <p:cNvSpPr>
                <a:spLocks/>
              </p:cNvSpPr>
              <p:nvPr/>
            </p:nvSpPr>
            <p:spPr bwMode="auto">
              <a:xfrm>
                <a:off x="1277" y="2752"/>
                <a:ext cx="10" cy="19"/>
              </a:xfrm>
              <a:custGeom>
                <a:avLst/>
                <a:gdLst>
                  <a:gd name="T0" fmla="*/ 1 w 4"/>
                  <a:gd name="T1" fmla="*/ 6 h 8"/>
                  <a:gd name="T2" fmla="*/ 1 w 4"/>
                  <a:gd name="T3" fmla="*/ 7 h 8"/>
                  <a:gd name="T4" fmla="*/ 1 w 4"/>
                  <a:gd name="T5" fmla="*/ 7 h 8"/>
                  <a:gd name="T6" fmla="*/ 2 w 4"/>
                  <a:gd name="T7" fmla="*/ 6 h 8"/>
                  <a:gd name="T8" fmla="*/ 2 w 4"/>
                  <a:gd name="T9" fmla="*/ 7 h 8"/>
                  <a:gd name="T10" fmla="*/ 2 w 4"/>
                  <a:gd name="T11" fmla="*/ 6 h 8"/>
                  <a:gd name="T12" fmla="*/ 2 w 4"/>
                  <a:gd name="T13" fmla="*/ 7 h 8"/>
                  <a:gd name="T14" fmla="*/ 2 w 4"/>
                  <a:gd name="T15" fmla="*/ 6 h 8"/>
                  <a:gd name="T16" fmla="*/ 2 w 4"/>
                  <a:gd name="T17" fmla="*/ 6 h 8"/>
                  <a:gd name="T18" fmla="*/ 2 w 4"/>
                  <a:gd name="T19" fmla="*/ 6 h 8"/>
                  <a:gd name="T20" fmla="*/ 1 w 4"/>
                  <a:gd name="T21" fmla="*/ 7 h 8"/>
                  <a:gd name="T22" fmla="*/ 2 w 4"/>
                  <a:gd name="T23" fmla="*/ 6 h 8"/>
                  <a:gd name="T24" fmla="*/ 2 w 4"/>
                  <a:gd name="T25" fmla="*/ 5 h 8"/>
                  <a:gd name="T26" fmla="*/ 1 w 4"/>
                  <a:gd name="T27" fmla="*/ 6 h 8"/>
                  <a:gd name="T28" fmla="*/ 1 w 4"/>
                  <a:gd name="T29" fmla="*/ 6 h 8"/>
                  <a:gd name="T30" fmla="*/ 1 w 4"/>
                  <a:gd name="T31" fmla="*/ 5 h 8"/>
                  <a:gd name="T32" fmla="*/ 1 w 4"/>
                  <a:gd name="T33" fmla="*/ 6 h 8"/>
                  <a:gd name="T34" fmla="*/ 1 w 4"/>
                  <a:gd name="T35" fmla="*/ 7 h 8"/>
                  <a:gd name="T36" fmla="*/ 4 w 4"/>
                  <a:gd name="T37" fmla="*/ 5 h 8"/>
                  <a:gd name="T38" fmla="*/ 2 w 4"/>
                  <a:gd name="T39" fmla="*/ 2 h 8"/>
                  <a:gd name="T40" fmla="*/ 2 w 4"/>
                  <a:gd name="T41" fmla="*/ 3 h 8"/>
                  <a:gd name="T42" fmla="*/ 2 w 4"/>
                  <a:gd name="T43" fmla="*/ 3 h 8"/>
                  <a:gd name="T44" fmla="*/ 2 w 4"/>
                  <a:gd name="T45" fmla="*/ 1 h 8"/>
                  <a:gd name="T46" fmla="*/ 3 w 4"/>
                  <a:gd name="T47" fmla="*/ 2 h 8"/>
                  <a:gd name="T48" fmla="*/ 4 w 4"/>
                  <a:gd name="T49" fmla="*/ 6 h 8"/>
                  <a:gd name="T50" fmla="*/ 1 w 4"/>
                  <a:gd name="T51" fmla="*/ 7 h 8"/>
                  <a:gd name="T52" fmla="*/ 1 w 4"/>
                  <a:gd name="T53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" h="8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6"/>
                      <a:pt x="1" y="8"/>
                      <a:pt x="4" y="5"/>
                    </a:cubicBezTo>
                    <a:cubicBezTo>
                      <a:pt x="3" y="1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4" y="0"/>
                      <a:pt x="4" y="6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1" name="Rectangle 1987"/>
              <p:cNvSpPr>
                <a:spLocks noChangeArrowheads="1"/>
              </p:cNvSpPr>
              <p:nvPr/>
            </p:nvSpPr>
            <p:spPr bwMode="auto">
              <a:xfrm>
                <a:off x="1280" y="276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2" name="Freeform 1988"/>
              <p:cNvSpPr>
                <a:spLocks/>
              </p:cNvSpPr>
              <p:nvPr/>
            </p:nvSpPr>
            <p:spPr bwMode="auto">
              <a:xfrm>
                <a:off x="1301" y="274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3" name="Freeform 1989"/>
              <p:cNvSpPr>
                <a:spLocks/>
              </p:cNvSpPr>
              <p:nvPr/>
            </p:nvSpPr>
            <p:spPr bwMode="auto">
              <a:xfrm>
                <a:off x="1301" y="2735"/>
                <a:ext cx="0" cy="8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2 h 3"/>
                  <a:gd name="T4" fmla="*/ 2 h 3"/>
                  <a:gd name="T5" fmla="*/ 1 h 3"/>
                  <a:gd name="T6" fmla="*/ 1 h 3"/>
                  <a:gd name="T7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4" name="Freeform 1990"/>
              <p:cNvSpPr>
                <a:spLocks/>
              </p:cNvSpPr>
              <p:nvPr/>
            </p:nvSpPr>
            <p:spPr bwMode="auto">
              <a:xfrm>
                <a:off x="1301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5" name="Freeform 1991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6" name="Freeform 1992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7" name="Freeform 1993"/>
              <p:cNvSpPr>
                <a:spLocks/>
              </p:cNvSpPr>
              <p:nvPr/>
            </p:nvSpPr>
            <p:spPr bwMode="auto">
              <a:xfrm>
                <a:off x="1299" y="273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8" name="Freeform 1994"/>
              <p:cNvSpPr>
                <a:spLocks/>
              </p:cNvSpPr>
              <p:nvPr/>
            </p:nvSpPr>
            <p:spPr bwMode="auto">
              <a:xfrm>
                <a:off x="1299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9" name="Freeform 1995"/>
              <p:cNvSpPr>
                <a:spLocks/>
              </p:cNvSpPr>
              <p:nvPr/>
            </p:nvSpPr>
            <p:spPr bwMode="auto">
              <a:xfrm>
                <a:off x="1299" y="274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0" name="Freeform 1996"/>
              <p:cNvSpPr>
                <a:spLocks/>
              </p:cNvSpPr>
              <p:nvPr/>
            </p:nvSpPr>
            <p:spPr bwMode="auto">
              <a:xfrm>
                <a:off x="1299" y="2735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1" name="Freeform 1997"/>
              <p:cNvSpPr>
                <a:spLocks/>
              </p:cNvSpPr>
              <p:nvPr/>
            </p:nvSpPr>
            <p:spPr bwMode="auto">
              <a:xfrm>
                <a:off x="1299" y="273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2" name="Freeform 1998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3" name="Rectangle 1999"/>
              <p:cNvSpPr>
                <a:spLocks noChangeArrowheads="1"/>
              </p:cNvSpPr>
              <p:nvPr/>
            </p:nvSpPr>
            <p:spPr bwMode="auto">
              <a:xfrm>
                <a:off x="1299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4" name="Freeform 2000"/>
              <p:cNvSpPr>
                <a:spLocks/>
              </p:cNvSpPr>
              <p:nvPr/>
            </p:nvSpPr>
            <p:spPr bwMode="auto">
              <a:xfrm>
                <a:off x="1296" y="2733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5" name="Freeform 2001"/>
              <p:cNvSpPr>
                <a:spLocks/>
              </p:cNvSpPr>
              <p:nvPr/>
            </p:nvSpPr>
            <p:spPr bwMode="auto">
              <a:xfrm>
                <a:off x="1296" y="273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6" name="Freeform 2002"/>
              <p:cNvSpPr>
                <a:spLocks/>
              </p:cNvSpPr>
              <p:nvPr/>
            </p:nvSpPr>
            <p:spPr bwMode="auto">
              <a:xfrm>
                <a:off x="1296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7" name="Rectangle 2003"/>
              <p:cNvSpPr>
                <a:spLocks noChangeArrowheads="1"/>
              </p:cNvSpPr>
              <p:nvPr/>
            </p:nvSpPr>
            <p:spPr bwMode="auto">
              <a:xfrm>
                <a:off x="1296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8" name="Freeform 2004"/>
              <p:cNvSpPr>
                <a:spLocks/>
              </p:cNvSpPr>
              <p:nvPr/>
            </p:nvSpPr>
            <p:spPr bwMode="auto">
              <a:xfrm>
                <a:off x="1287" y="2731"/>
                <a:ext cx="9" cy="9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1 h 4"/>
                  <a:gd name="T4" fmla="*/ 1 w 4"/>
                  <a:gd name="T5" fmla="*/ 2 h 4"/>
                  <a:gd name="T6" fmla="*/ 0 w 4"/>
                  <a:gd name="T7" fmla="*/ 3 h 4"/>
                  <a:gd name="T8" fmla="*/ 1 w 4"/>
                  <a:gd name="T9" fmla="*/ 2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3 h 4"/>
                  <a:gd name="T22" fmla="*/ 3 w 4"/>
                  <a:gd name="T23" fmla="*/ 3 h 4"/>
                  <a:gd name="T24" fmla="*/ 3 w 4"/>
                  <a:gd name="T25" fmla="*/ 3 h 4"/>
                  <a:gd name="T26" fmla="*/ 4 w 4"/>
                  <a:gd name="T27" fmla="*/ 2 h 4"/>
                  <a:gd name="T28" fmla="*/ 3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1 h 4"/>
                  <a:gd name="T36" fmla="*/ 3 w 4"/>
                  <a:gd name="T37" fmla="*/ 2 h 4"/>
                  <a:gd name="T38" fmla="*/ 3 w 4"/>
                  <a:gd name="T39" fmla="*/ 2 h 4"/>
                  <a:gd name="T40" fmla="*/ 3 w 4"/>
                  <a:gd name="T41" fmla="*/ 1 h 4"/>
                  <a:gd name="T42" fmla="*/ 2 w 4"/>
                  <a:gd name="T43" fmla="*/ 2 h 4"/>
                  <a:gd name="T44" fmla="*/ 2 w 4"/>
                  <a:gd name="T45" fmla="*/ 2 h 4"/>
                  <a:gd name="T46" fmla="*/ 2 w 4"/>
                  <a:gd name="T47" fmla="*/ 2 h 4"/>
                  <a:gd name="T48" fmla="*/ 2 w 4"/>
                  <a:gd name="T49" fmla="*/ 2 h 4"/>
                  <a:gd name="T50" fmla="*/ 2 w 4"/>
                  <a:gd name="T51" fmla="*/ 3 h 4"/>
                  <a:gd name="T52" fmla="*/ 2 w 4"/>
                  <a:gd name="T53" fmla="*/ 1 h 4"/>
                  <a:gd name="T54" fmla="*/ 2 w 4"/>
                  <a:gd name="T55" fmla="*/ 2 h 4"/>
                  <a:gd name="T56" fmla="*/ 2 w 4"/>
                  <a:gd name="T57" fmla="*/ 2 h 4"/>
                  <a:gd name="T58" fmla="*/ 2 w 4"/>
                  <a:gd name="T59" fmla="*/ 1 h 4"/>
                  <a:gd name="T60" fmla="*/ 1 w 4"/>
                  <a:gd name="T61" fmla="*/ 2 h 4"/>
                  <a:gd name="T62" fmla="*/ 1 w 4"/>
                  <a:gd name="T63" fmla="*/ 2 h 4"/>
                  <a:gd name="T64" fmla="*/ 1 w 4"/>
                  <a:gd name="T65" fmla="*/ 2 h 4"/>
                  <a:gd name="T66" fmla="*/ 2 w 4"/>
                  <a:gd name="T67" fmla="*/ 1 h 4"/>
                  <a:gd name="T68" fmla="*/ 2 w 4"/>
                  <a:gd name="T69" fmla="*/ 0 h 4"/>
                  <a:gd name="T70" fmla="*/ 1 w 4"/>
                  <a:gd name="T71" fmla="*/ 2 h 4"/>
                  <a:gd name="T72" fmla="*/ 1 w 4"/>
                  <a:gd name="T7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3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9" name="Rectangle 2005"/>
              <p:cNvSpPr>
                <a:spLocks noChangeArrowheads="1"/>
              </p:cNvSpPr>
              <p:nvPr/>
            </p:nvSpPr>
            <p:spPr bwMode="auto">
              <a:xfrm>
                <a:off x="129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0" name="Freeform 2006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1" name="Rectangle 2007"/>
              <p:cNvSpPr>
                <a:spLocks noChangeArrowheads="1"/>
              </p:cNvSpPr>
              <p:nvPr/>
            </p:nvSpPr>
            <p:spPr bwMode="auto">
              <a:xfrm>
                <a:off x="1289" y="273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2" name="Freeform 2008"/>
              <p:cNvSpPr>
                <a:spLocks/>
              </p:cNvSpPr>
              <p:nvPr/>
            </p:nvSpPr>
            <p:spPr bwMode="auto">
              <a:xfrm>
                <a:off x="1292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3" name="Freeform 2009"/>
              <p:cNvSpPr>
                <a:spLocks/>
              </p:cNvSpPr>
              <p:nvPr/>
            </p:nvSpPr>
            <p:spPr bwMode="auto">
              <a:xfrm>
                <a:off x="1294" y="2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4" name="Rectangle 2010"/>
              <p:cNvSpPr>
                <a:spLocks noChangeArrowheads="1"/>
              </p:cNvSpPr>
              <p:nvPr/>
            </p:nvSpPr>
            <p:spPr bwMode="auto">
              <a:xfrm>
                <a:off x="1289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5" name="Freeform 2011"/>
              <p:cNvSpPr>
                <a:spLocks/>
              </p:cNvSpPr>
              <p:nvPr/>
            </p:nvSpPr>
            <p:spPr bwMode="auto">
              <a:xfrm>
                <a:off x="1282" y="2731"/>
                <a:ext cx="7" cy="7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1 h 3"/>
                  <a:gd name="T6" fmla="*/ 1 w 3"/>
                  <a:gd name="T7" fmla="*/ 3 h 3"/>
                  <a:gd name="T8" fmla="*/ 2 w 3"/>
                  <a:gd name="T9" fmla="*/ 2 h 3"/>
                  <a:gd name="T10" fmla="*/ 2 w 3"/>
                  <a:gd name="T11" fmla="*/ 2 h 3"/>
                  <a:gd name="T12" fmla="*/ 3 w 3"/>
                  <a:gd name="T13" fmla="*/ 1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2 h 3"/>
                  <a:gd name="T20" fmla="*/ 3 w 3"/>
                  <a:gd name="T21" fmla="*/ 2 h 3"/>
                  <a:gd name="T22" fmla="*/ 3 w 3"/>
                  <a:gd name="T23" fmla="*/ 1 h 3"/>
                  <a:gd name="T24" fmla="*/ 3 w 3"/>
                  <a:gd name="T25" fmla="*/ 1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0 h 3"/>
                  <a:gd name="T32" fmla="*/ 3 w 3"/>
                  <a:gd name="T33" fmla="*/ 1 h 3"/>
                  <a:gd name="T34" fmla="*/ 3 w 3"/>
                  <a:gd name="T35" fmla="*/ 1 h 3"/>
                  <a:gd name="T36" fmla="*/ 2 w 3"/>
                  <a:gd name="T37" fmla="*/ 1 h 3"/>
                  <a:gd name="T38" fmla="*/ 3 w 3"/>
                  <a:gd name="T39" fmla="*/ 1 h 3"/>
                  <a:gd name="T40" fmla="*/ 2 w 3"/>
                  <a:gd name="T41" fmla="*/ 1 h 3"/>
                  <a:gd name="T42" fmla="*/ 2 w 3"/>
                  <a:gd name="T43" fmla="*/ 0 h 3"/>
                  <a:gd name="T44" fmla="*/ 2 w 3"/>
                  <a:gd name="T45" fmla="*/ 1 h 3"/>
                  <a:gd name="T46" fmla="*/ 2 w 3"/>
                  <a:gd name="T47" fmla="*/ 0 h 3"/>
                  <a:gd name="T48" fmla="*/ 2 w 3"/>
                  <a:gd name="T49" fmla="*/ 2 h 3"/>
                  <a:gd name="T50" fmla="*/ 2 w 3"/>
                  <a:gd name="T51" fmla="*/ 0 h 3"/>
                  <a:gd name="T52" fmla="*/ 2 w 3"/>
                  <a:gd name="T53" fmla="*/ 1 h 3"/>
                  <a:gd name="T54" fmla="*/ 2 w 3"/>
                  <a:gd name="T55" fmla="*/ 0 h 3"/>
                  <a:gd name="T56" fmla="*/ 1 w 3"/>
                  <a:gd name="T57" fmla="*/ 1 h 3"/>
                  <a:gd name="T58" fmla="*/ 1 w 3"/>
                  <a:gd name="T59" fmla="*/ 1 h 3"/>
                  <a:gd name="T60" fmla="*/ 1 w 3"/>
                  <a:gd name="T61" fmla="*/ 1 h 3"/>
                  <a:gd name="T62" fmla="*/ 1 w 3"/>
                  <a:gd name="T63" fmla="*/ 1 h 3"/>
                  <a:gd name="T64" fmla="*/ 1 w 3"/>
                  <a:gd name="T65" fmla="*/ 2 h 3"/>
                  <a:gd name="T66" fmla="*/ 1 w 3"/>
                  <a:gd name="T67" fmla="*/ 1 h 3"/>
                  <a:gd name="T68" fmla="*/ 1 w 3"/>
                  <a:gd name="T6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6" name="Freeform 2012"/>
              <p:cNvSpPr>
                <a:spLocks/>
              </p:cNvSpPr>
              <p:nvPr/>
            </p:nvSpPr>
            <p:spPr bwMode="auto">
              <a:xfrm>
                <a:off x="1289" y="273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7" name="Freeform 2013"/>
              <p:cNvSpPr>
                <a:spLocks/>
              </p:cNvSpPr>
              <p:nvPr/>
            </p:nvSpPr>
            <p:spPr bwMode="auto">
              <a:xfrm>
                <a:off x="1280" y="2728"/>
                <a:ext cx="7" cy="7"/>
              </a:xfrm>
              <a:custGeom>
                <a:avLst/>
                <a:gdLst>
                  <a:gd name="T0" fmla="*/ 2 w 3"/>
                  <a:gd name="T1" fmla="*/ 2 h 3"/>
                  <a:gd name="T2" fmla="*/ 2 w 3"/>
                  <a:gd name="T3" fmla="*/ 1 h 3"/>
                  <a:gd name="T4" fmla="*/ 1 w 3"/>
                  <a:gd name="T5" fmla="*/ 3 h 3"/>
                  <a:gd name="T6" fmla="*/ 1 w 3"/>
                  <a:gd name="T7" fmla="*/ 3 h 3"/>
                  <a:gd name="T8" fmla="*/ 2 w 3"/>
                  <a:gd name="T9" fmla="*/ 1 h 3"/>
                  <a:gd name="T10" fmla="*/ 2 w 3"/>
                  <a:gd name="T11" fmla="*/ 1 h 3"/>
                  <a:gd name="T12" fmla="*/ 1 w 3"/>
                  <a:gd name="T13" fmla="*/ 2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1 h 3"/>
                  <a:gd name="T20" fmla="*/ 0 w 3"/>
                  <a:gd name="T21" fmla="*/ 3 h 3"/>
                  <a:gd name="T22" fmla="*/ 0 w 3"/>
                  <a:gd name="T23" fmla="*/ 3 h 3"/>
                  <a:gd name="T24" fmla="*/ 1 w 3"/>
                  <a:gd name="T25" fmla="*/ 2 h 3"/>
                  <a:gd name="T26" fmla="*/ 1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  <a:gd name="T34" fmla="*/ 1 w 3"/>
                  <a:gd name="T35" fmla="*/ 3 h 3"/>
                  <a:gd name="T36" fmla="*/ 2 w 3"/>
                  <a:gd name="T37" fmla="*/ 2 h 3"/>
                  <a:gd name="T38" fmla="*/ 2 w 3"/>
                  <a:gd name="T39" fmla="*/ 2 h 3"/>
                  <a:gd name="T40" fmla="*/ 2 w 3"/>
                  <a:gd name="T41" fmla="*/ 1 h 3"/>
                  <a:gd name="T42" fmla="*/ 3 w 3"/>
                  <a:gd name="T43" fmla="*/ 1 h 3"/>
                  <a:gd name="T44" fmla="*/ 3 w 3"/>
                  <a:gd name="T45" fmla="*/ 1 h 3"/>
                  <a:gd name="T46" fmla="*/ 2 w 3"/>
                  <a:gd name="T4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0"/>
                      <a:pt x="2" y="1"/>
                      <a:pt x="3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8" name="Rectangle 2014"/>
              <p:cNvSpPr>
                <a:spLocks noChangeArrowheads="1"/>
              </p:cNvSpPr>
              <p:nvPr/>
            </p:nvSpPr>
            <p:spPr bwMode="auto">
              <a:xfrm>
                <a:off x="128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9" name="Freeform 2015"/>
              <p:cNvSpPr>
                <a:spLocks/>
              </p:cNvSpPr>
              <p:nvPr/>
            </p:nvSpPr>
            <p:spPr bwMode="auto">
              <a:xfrm>
                <a:off x="1282" y="273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0" name="Rectangle 2016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3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1" name="Freeform 2017"/>
              <p:cNvSpPr>
                <a:spLocks/>
              </p:cNvSpPr>
              <p:nvPr/>
            </p:nvSpPr>
            <p:spPr bwMode="auto">
              <a:xfrm>
                <a:off x="1275" y="2731"/>
                <a:ext cx="7" cy="9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2 h 4"/>
                  <a:gd name="T4" fmla="*/ 3 w 3"/>
                  <a:gd name="T5" fmla="*/ 1 h 4"/>
                  <a:gd name="T6" fmla="*/ 2 w 3"/>
                  <a:gd name="T7" fmla="*/ 2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0" y="4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3" y="1"/>
                      <a:pt x="1" y="3"/>
                      <a:pt x="2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2" name="Freeform 2018"/>
              <p:cNvSpPr>
                <a:spLocks/>
              </p:cNvSpPr>
              <p:nvPr/>
            </p:nvSpPr>
            <p:spPr bwMode="auto">
              <a:xfrm>
                <a:off x="1277" y="2731"/>
                <a:ext cx="10" cy="9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2 h 4"/>
                  <a:gd name="T4" fmla="*/ 1 w 4"/>
                  <a:gd name="T5" fmla="*/ 2 h 4"/>
                  <a:gd name="T6" fmla="*/ 1 w 4"/>
                  <a:gd name="T7" fmla="*/ 3 h 4"/>
                  <a:gd name="T8" fmla="*/ 1 w 4"/>
                  <a:gd name="T9" fmla="*/ 2 h 4"/>
                  <a:gd name="T10" fmla="*/ 2 w 4"/>
                  <a:gd name="T11" fmla="*/ 2 h 4"/>
                  <a:gd name="T12" fmla="*/ 2 w 4"/>
                  <a:gd name="T13" fmla="*/ 2 h 4"/>
                  <a:gd name="T14" fmla="*/ 2 w 4"/>
                  <a:gd name="T15" fmla="*/ 3 h 4"/>
                  <a:gd name="T16" fmla="*/ 2 w 4"/>
                  <a:gd name="T17" fmla="*/ 1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2 w 4"/>
                  <a:gd name="T25" fmla="*/ 3 h 4"/>
                  <a:gd name="T26" fmla="*/ 2 w 4"/>
                  <a:gd name="T27" fmla="*/ 3 h 4"/>
                  <a:gd name="T28" fmla="*/ 2 w 4"/>
                  <a:gd name="T29" fmla="*/ 3 h 4"/>
                  <a:gd name="T30" fmla="*/ 3 w 4"/>
                  <a:gd name="T31" fmla="*/ 3 h 4"/>
                  <a:gd name="T32" fmla="*/ 3 w 4"/>
                  <a:gd name="T33" fmla="*/ 4 h 4"/>
                  <a:gd name="T34" fmla="*/ 3 w 4"/>
                  <a:gd name="T35" fmla="*/ 2 h 4"/>
                  <a:gd name="T36" fmla="*/ 4 w 4"/>
                  <a:gd name="T37" fmla="*/ 2 h 4"/>
                  <a:gd name="T38" fmla="*/ 3 w 4"/>
                  <a:gd name="T39" fmla="*/ 3 h 4"/>
                  <a:gd name="T40" fmla="*/ 4 w 4"/>
                  <a:gd name="T41" fmla="*/ 3 h 4"/>
                  <a:gd name="T42" fmla="*/ 3 w 4"/>
                  <a:gd name="T43" fmla="*/ 4 h 4"/>
                  <a:gd name="T44" fmla="*/ 4 w 4"/>
                  <a:gd name="T45" fmla="*/ 2 h 4"/>
                  <a:gd name="T46" fmla="*/ 4 w 4"/>
                  <a:gd name="T47" fmla="*/ 3 h 4"/>
                  <a:gd name="T48" fmla="*/ 4 w 4"/>
                  <a:gd name="T49" fmla="*/ 1 h 4"/>
                  <a:gd name="T50" fmla="*/ 4 w 4"/>
                  <a:gd name="T51" fmla="*/ 1 h 4"/>
                  <a:gd name="T52" fmla="*/ 3 w 4"/>
                  <a:gd name="T53" fmla="*/ 2 h 4"/>
                  <a:gd name="T54" fmla="*/ 3 w 4"/>
                  <a:gd name="T55" fmla="*/ 1 h 4"/>
                  <a:gd name="T56" fmla="*/ 3 w 4"/>
                  <a:gd name="T57" fmla="*/ 2 h 4"/>
                  <a:gd name="T58" fmla="*/ 3 w 4"/>
                  <a:gd name="T59" fmla="*/ 1 h 4"/>
                  <a:gd name="T60" fmla="*/ 3 w 4"/>
                  <a:gd name="T61" fmla="*/ 2 h 4"/>
                  <a:gd name="T62" fmla="*/ 3 w 4"/>
                  <a:gd name="T63" fmla="*/ 1 h 4"/>
                  <a:gd name="T64" fmla="*/ 2 w 4"/>
                  <a:gd name="T65" fmla="*/ 1 h 4"/>
                  <a:gd name="T66" fmla="*/ 2 w 4"/>
                  <a:gd name="T67" fmla="*/ 1 h 4"/>
                  <a:gd name="T68" fmla="*/ 1 w 4"/>
                  <a:gd name="T69" fmla="*/ 1 h 4"/>
                  <a:gd name="T70" fmla="*/ 1 w 4"/>
                  <a:gd name="T71" fmla="*/ 2 h 4"/>
                  <a:gd name="T72" fmla="*/ 2 w 4"/>
                  <a:gd name="T73" fmla="*/ 0 h 4"/>
                  <a:gd name="T74" fmla="*/ 1 w 4"/>
                  <a:gd name="T75" fmla="*/ 1 h 4"/>
                  <a:gd name="T76" fmla="*/ 1 w 4"/>
                  <a:gd name="T77" fmla="*/ 1 h 4"/>
                  <a:gd name="T78" fmla="*/ 1 w 4"/>
                  <a:gd name="T79" fmla="*/ 1 h 4"/>
                  <a:gd name="T80" fmla="*/ 1 w 4"/>
                  <a:gd name="T81" fmla="*/ 2 h 4"/>
                  <a:gd name="T82" fmla="*/ 1 w 4"/>
                  <a:gd name="T83" fmla="*/ 3 h 4"/>
                  <a:gd name="T84" fmla="*/ 1 w 4"/>
                  <a:gd name="T8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4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3" name="Freeform 2019"/>
              <p:cNvSpPr>
                <a:spLocks/>
              </p:cNvSpPr>
              <p:nvPr/>
            </p:nvSpPr>
            <p:spPr bwMode="auto">
              <a:xfrm>
                <a:off x="1282" y="27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4" name="Freeform 2020"/>
              <p:cNvSpPr>
                <a:spLocks/>
              </p:cNvSpPr>
              <p:nvPr/>
            </p:nvSpPr>
            <p:spPr bwMode="auto">
              <a:xfrm>
                <a:off x="1287" y="2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5" name="Rectangle 2021"/>
              <p:cNvSpPr>
                <a:spLocks noChangeArrowheads="1"/>
              </p:cNvSpPr>
              <p:nvPr/>
            </p:nvSpPr>
            <p:spPr bwMode="auto">
              <a:xfrm>
                <a:off x="1280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6" name="Rectangle 2022"/>
              <p:cNvSpPr>
                <a:spLocks noChangeArrowheads="1"/>
              </p:cNvSpPr>
              <p:nvPr/>
            </p:nvSpPr>
            <p:spPr bwMode="auto">
              <a:xfrm>
                <a:off x="1282" y="2731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7" name="Freeform 2023"/>
              <p:cNvSpPr>
                <a:spLocks/>
              </p:cNvSpPr>
              <p:nvPr/>
            </p:nvSpPr>
            <p:spPr bwMode="auto">
              <a:xfrm>
                <a:off x="1287" y="273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8" name="Freeform 2024"/>
              <p:cNvSpPr>
                <a:spLocks/>
              </p:cNvSpPr>
              <p:nvPr/>
            </p:nvSpPr>
            <p:spPr bwMode="auto">
              <a:xfrm>
                <a:off x="1292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9" name="Freeform 2025"/>
              <p:cNvSpPr>
                <a:spLocks/>
              </p:cNvSpPr>
              <p:nvPr/>
            </p:nvSpPr>
            <p:spPr bwMode="auto">
              <a:xfrm>
                <a:off x="1287" y="2731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1 w 4"/>
                  <a:gd name="T3" fmla="*/ 4 h 6"/>
                  <a:gd name="T4" fmla="*/ 1 w 4"/>
                  <a:gd name="T5" fmla="*/ 5 h 6"/>
                  <a:gd name="T6" fmla="*/ 2 w 4"/>
                  <a:gd name="T7" fmla="*/ 4 h 6"/>
                  <a:gd name="T8" fmla="*/ 3 w 4"/>
                  <a:gd name="T9" fmla="*/ 4 h 6"/>
                  <a:gd name="T10" fmla="*/ 3 w 4"/>
                  <a:gd name="T11" fmla="*/ 4 h 6"/>
                  <a:gd name="T12" fmla="*/ 4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3 w 4"/>
                  <a:gd name="T19" fmla="*/ 3 h 6"/>
                  <a:gd name="T20" fmla="*/ 3 w 4"/>
                  <a:gd name="T21" fmla="*/ 3 h 6"/>
                  <a:gd name="T22" fmla="*/ 3 w 4"/>
                  <a:gd name="T23" fmla="*/ 3 h 6"/>
                  <a:gd name="T24" fmla="*/ 2 w 4"/>
                  <a:gd name="T25" fmla="*/ 3 h 6"/>
                  <a:gd name="T26" fmla="*/ 2 w 4"/>
                  <a:gd name="T27" fmla="*/ 2 h 6"/>
                  <a:gd name="T28" fmla="*/ 2 w 4"/>
                  <a:gd name="T29" fmla="*/ 3 h 6"/>
                  <a:gd name="T30" fmla="*/ 1 w 4"/>
                  <a:gd name="T31" fmla="*/ 3 h 6"/>
                  <a:gd name="T32" fmla="*/ 1 w 4"/>
                  <a:gd name="T33" fmla="*/ 2 h 6"/>
                  <a:gd name="T34" fmla="*/ 1 w 4"/>
                  <a:gd name="T35" fmla="*/ 3 h 6"/>
                  <a:gd name="T36" fmla="*/ 0 w 4"/>
                  <a:gd name="T37" fmla="*/ 2 h 6"/>
                  <a:gd name="T38" fmla="*/ 1 w 4"/>
                  <a:gd name="T39" fmla="*/ 3 h 6"/>
                  <a:gd name="T40" fmla="*/ 1 w 4"/>
                  <a:gd name="T41" fmla="*/ 2 h 6"/>
                  <a:gd name="T42" fmla="*/ 0 w 4"/>
                  <a:gd name="T43" fmla="*/ 4 h 6"/>
                  <a:gd name="T44" fmla="*/ 1 w 4"/>
                  <a:gd name="T45" fmla="*/ 4 h 6"/>
                  <a:gd name="T46" fmla="*/ 1 w 4"/>
                  <a:gd name="T47" fmla="*/ 4 h 6"/>
                  <a:gd name="T48" fmla="*/ 1 w 4"/>
                  <a:gd name="T49" fmla="*/ 4 h 6"/>
                  <a:gd name="T50" fmla="*/ 2 w 4"/>
                  <a:gd name="T51" fmla="*/ 5 h 6"/>
                  <a:gd name="T52" fmla="*/ 2 w 4"/>
                  <a:gd name="T53" fmla="*/ 4 h 6"/>
                  <a:gd name="T54" fmla="*/ 2 w 4"/>
                  <a:gd name="T55" fmla="*/ 4 h 6"/>
                  <a:gd name="T56" fmla="*/ 2 w 4"/>
                  <a:gd name="T57" fmla="*/ 4 h 6"/>
                  <a:gd name="T58" fmla="*/ 2 w 4"/>
                  <a:gd name="T59" fmla="*/ 4 h 6"/>
                  <a:gd name="T60" fmla="*/ 3 w 4"/>
                  <a:gd name="T61" fmla="*/ 4 h 6"/>
                  <a:gd name="T62" fmla="*/ 3 w 4"/>
                  <a:gd name="T63" fmla="*/ 5 h 6"/>
                  <a:gd name="T64" fmla="*/ 3 w 4"/>
                  <a:gd name="T65" fmla="*/ 5 h 6"/>
                  <a:gd name="T66" fmla="*/ 3 w 4"/>
                  <a:gd name="T67" fmla="*/ 4 h 6"/>
                  <a:gd name="T68" fmla="*/ 4 w 4"/>
                  <a:gd name="T69" fmla="*/ 4 h 6"/>
                  <a:gd name="T70" fmla="*/ 3 w 4"/>
                  <a:gd name="T71" fmla="*/ 3 h 6"/>
                  <a:gd name="T72" fmla="*/ 3 w 4"/>
                  <a:gd name="T73" fmla="*/ 2 h 6"/>
                  <a:gd name="T74" fmla="*/ 3 w 4"/>
                  <a:gd name="T75" fmla="*/ 3 h 6"/>
                  <a:gd name="T76" fmla="*/ 3 w 4"/>
                  <a:gd name="T77" fmla="*/ 4 h 6"/>
                  <a:gd name="T78" fmla="*/ 3 w 4"/>
                  <a:gd name="T7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6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4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0" name="Freeform 2026"/>
              <p:cNvSpPr>
                <a:spLocks/>
              </p:cNvSpPr>
              <p:nvPr/>
            </p:nvSpPr>
            <p:spPr bwMode="auto">
              <a:xfrm>
                <a:off x="1294" y="273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1" name="Rectangle 2027"/>
              <p:cNvSpPr>
                <a:spLocks noChangeArrowheads="1"/>
              </p:cNvSpPr>
              <p:nvPr/>
            </p:nvSpPr>
            <p:spPr bwMode="auto">
              <a:xfrm>
                <a:off x="1294" y="273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2" name="Freeform 2028"/>
              <p:cNvSpPr>
                <a:spLocks/>
              </p:cNvSpPr>
              <p:nvPr/>
            </p:nvSpPr>
            <p:spPr bwMode="auto">
              <a:xfrm>
                <a:off x="1292" y="2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3" name="Freeform 2029"/>
              <p:cNvSpPr>
                <a:spLocks/>
              </p:cNvSpPr>
              <p:nvPr/>
            </p:nvSpPr>
            <p:spPr bwMode="auto">
              <a:xfrm>
                <a:off x="1292" y="27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4" name="Freeform 2030"/>
              <p:cNvSpPr>
                <a:spLocks/>
              </p:cNvSpPr>
              <p:nvPr/>
            </p:nvSpPr>
            <p:spPr bwMode="auto">
              <a:xfrm>
                <a:off x="1280" y="2733"/>
                <a:ext cx="9" cy="10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1 w 4"/>
                  <a:gd name="T5" fmla="*/ 1 h 4"/>
                  <a:gd name="T6" fmla="*/ 0 w 4"/>
                  <a:gd name="T7" fmla="*/ 2 h 4"/>
                  <a:gd name="T8" fmla="*/ 2 w 4"/>
                  <a:gd name="T9" fmla="*/ 2 h 4"/>
                  <a:gd name="T10" fmla="*/ 2 w 4"/>
                  <a:gd name="T11" fmla="*/ 3 h 4"/>
                  <a:gd name="T12" fmla="*/ 3 w 4"/>
                  <a:gd name="T13" fmla="*/ 2 h 4"/>
                  <a:gd name="T14" fmla="*/ 3 w 4"/>
                  <a:gd name="T15" fmla="*/ 3 h 4"/>
                  <a:gd name="T16" fmla="*/ 3 w 4"/>
                  <a:gd name="T17" fmla="*/ 3 h 4"/>
                  <a:gd name="T18" fmla="*/ 3 w 4"/>
                  <a:gd name="T19" fmla="*/ 3 h 4"/>
                  <a:gd name="T20" fmla="*/ 3 w 4"/>
                  <a:gd name="T21" fmla="*/ 3 h 4"/>
                  <a:gd name="T22" fmla="*/ 3 w 4"/>
                  <a:gd name="T23" fmla="*/ 3 h 4"/>
                  <a:gd name="T24" fmla="*/ 4 w 4"/>
                  <a:gd name="T25" fmla="*/ 3 h 4"/>
                  <a:gd name="T26" fmla="*/ 3 w 4"/>
                  <a:gd name="T27" fmla="*/ 3 h 4"/>
                  <a:gd name="T28" fmla="*/ 4 w 4"/>
                  <a:gd name="T29" fmla="*/ 3 h 4"/>
                  <a:gd name="T30" fmla="*/ 4 w 4"/>
                  <a:gd name="T31" fmla="*/ 3 h 4"/>
                  <a:gd name="T32" fmla="*/ 4 w 4"/>
                  <a:gd name="T33" fmla="*/ 2 h 4"/>
                  <a:gd name="T34" fmla="*/ 4 w 4"/>
                  <a:gd name="T35" fmla="*/ 2 h 4"/>
                  <a:gd name="T36" fmla="*/ 4 w 4"/>
                  <a:gd name="T37" fmla="*/ 2 h 4"/>
                  <a:gd name="T38" fmla="*/ 4 w 4"/>
                  <a:gd name="T39" fmla="*/ 2 h 4"/>
                  <a:gd name="T40" fmla="*/ 4 w 4"/>
                  <a:gd name="T41" fmla="*/ 2 h 4"/>
                  <a:gd name="T42" fmla="*/ 4 w 4"/>
                  <a:gd name="T43" fmla="*/ 2 h 4"/>
                  <a:gd name="T44" fmla="*/ 4 w 4"/>
                  <a:gd name="T45" fmla="*/ 1 h 4"/>
                  <a:gd name="T46" fmla="*/ 4 w 4"/>
                  <a:gd name="T47" fmla="*/ 1 h 4"/>
                  <a:gd name="T48" fmla="*/ 4 w 4"/>
                  <a:gd name="T49" fmla="*/ 1 h 4"/>
                  <a:gd name="T50" fmla="*/ 4 w 4"/>
                  <a:gd name="T51" fmla="*/ 2 h 4"/>
                  <a:gd name="T52" fmla="*/ 3 w 4"/>
                  <a:gd name="T53" fmla="*/ 3 h 4"/>
                  <a:gd name="T54" fmla="*/ 3 w 4"/>
                  <a:gd name="T55" fmla="*/ 2 h 4"/>
                  <a:gd name="T56" fmla="*/ 4 w 4"/>
                  <a:gd name="T57" fmla="*/ 2 h 4"/>
                  <a:gd name="T58" fmla="*/ 3 w 4"/>
                  <a:gd name="T59" fmla="*/ 2 h 4"/>
                  <a:gd name="T60" fmla="*/ 4 w 4"/>
                  <a:gd name="T61" fmla="*/ 1 h 4"/>
                  <a:gd name="T62" fmla="*/ 3 w 4"/>
                  <a:gd name="T63" fmla="*/ 2 h 4"/>
                  <a:gd name="T64" fmla="*/ 3 w 4"/>
                  <a:gd name="T65" fmla="*/ 2 h 4"/>
                  <a:gd name="T66" fmla="*/ 3 w 4"/>
                  <a:gd name="T67" fmla="*/ 1 h 4"/>
                  <a:gd name="T68" fmla="*/ 2 w 4"/>
                  <a:gd name="T69" fmla="*/ 2 h 4"/>
                  <a:gd name="T70" fmla="*/ 2 w 4"/>
                  <a:gd name="T71" fmla="*/ 1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2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5" name="Freeform 2031"/>
              <p:cNvSpPr>
                <a:spLocks/>
              </p:cNvSpPr>
              <p:nvPr/>
            </p:nvSpPr>
            <p:spPr bwMode="auto">
              <a:xfrm>
                <a:off x="1280" y="2735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6" name="Freeform 2032"/>
              <p:cNvSpPr>
                <a:spLocks/>
              </p:cNvSpPr>
              <p:nvPr/>
            </p:nvSpPr>
            <p:spPr bwMode="auto">
              <a:xfrm>
                <a:off x="1273" y="2728"/>
                <a:ext cx="9" cy="10"/>
              </a:xfrm>
              <a:custGeom>
                <a:avLst/>
                <a:gdLst>
                  <a:gd name="T0" fmla="*/ 2 w 4"/>
                  <a:gd name="T1" fmla="*/ 2 h 4"/>
                  <a:gd name="T2" fmla="*/ 1 w 4"/>
                  <a:gd name="T3" fmla="*/ 2 h 4"/>
                  <a:gd name="T4" fmla="*/ 2 w 4"/>
                  <a:gd name="T5" fmla="*/ 4 h 4"/>
                  <a:gd name="T6" fmla="*/ 3 w 4"/>
                  <a:gd name="T7" fmla="*/ 3 h 4"/>
                  <a:gd name="T8" fmla="*/ 3 w 4"/>
                  <a:gd name="T9" fmla="*/ 4 h 4"/>
                  <a:gd name="T10" fmla="*/ 4 w 4"/>
                  <a:gd name="T11" fmla="*/ 4 h 4"/>
                  <a:gd name="T12" fmla="*/ 3 w 4"/>
                  <a:gd name="T13" fmla="*/ 4 h 4"/>
                  <a:gd name="T14" fmla="*/ 3 w 4"/>
                  <a:gd name="T15" fmla="*/ 3 h 4"/>
                  <a:gd name="T16" fmla="*/ 3 w 4"/>
                  <a:gd name="T17" fmla="*/ 3 h 4"/>
                  <a:gd name="T18" fmla="*/ 4 w 4"/>
                  <a:gd name="T19" fmla="*/ 3 h 4"/>
                  <a:gd name="T20" fmla="*/ 3 w 4"/>
                  <a:gd name="T21" fmla="*/ 4 h 4"/>
                  <a:gd name="T22" fmla="*/ 3 w 4"/>
                  <a:gd name="T23" fmla="*/ 3 h 4"/>
                  <a:gd name="T24" fmla="*/ 3 w 4"/>
                  <a:gd name="T25" fmla="*/ 2 h 4"/>
                  <a:gd name="T26" fmla="*/ 3 w 4"/>
                  <a:gd name="T27" fmla="*/ 3 h 4"/>
                  <a:gd name="T28" fmla="*/ 3 w 4"/>
                  <a:gd name="T29" fmla="*/ 3 h 4"/>
                  <a:gd name="T30" fmla="*/ 3 w 4"/>
                  <a:gd name="T31" fmla="*/ 2 h 4"/>
                  <a:gd name="T32" fmla="*/ 2 w 4"/>
                  <a:gd name="T33" fmla="*/ 1 h 4"/>
                  <a:gd name="T34" fmla="*/ 1 w 4"/>
                  <a:gd name="T35" fmla="*/ 1 h 4"/>
                  <a:gd name="T36" fmla="*/ 2 w 4"/>
                  <a:gd name="T37" fmla="*/ 1 h 4"/>
                  <a:gd name="T38" fmla="*/ 2 w 4"/>
                  <a:gd name="T39" fmla="*/ 1 h 4"/>
                  <a:gd name="T40" fmla="*/ 1 w 4"/>
                  <a:gd name="T41" fmla="*/ 0 h 4"/>
                  <a:gd name="T42" fmla="*/ 2 w 4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0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7" name="Rectangle 2033"/>
              <p:cNvSpPr>
                <a:spLocks noChangeArrowheads="1"/>
              </p:cNvSpPr>
              <p:nvPr/>
            </p:nvSpPr>
            <p:spPr bwMode="auto">
              <a:xfrm>
                <a:off x="1275" y="273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8" name="Freeform 2034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9" name="Freeform 2035"/>
              <p:cNvSpPr>
                <a:spLocks/>
              </p:cNvSpPr>
              <p:nvPr/>
            </p:nvSpPr>
            <p:spPr bwMode="auto">
              <a:xfrm>
                <a:off x="1301" y="2709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1 h 3"/>
                  <a:gd name="T12" fmla="*/ 1 w 1"/>
                  <a:gd name="T13" fmla="*/ 1 h 3"/>
                  <a:gd name="T14" fmla="*/ 1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0" name="Freeform 2036"/>
              <p:cNvSpPr>
                <a:spLocks/>
              </p:cNvSpPr>
              <p:nvPr/>
            </p:nvSpPr>
            <p:spPr bwMode="auto">
              <a:xfrm>
                <a:off x="1304" y="27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1" name="Freeform 2037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2" name="Freeform 2038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3" name="Freeform 2039"/>
              <p:cNvSpPr>
                <a:spLocks/>
              </p:cNvSpPr>
              <p:nvPr/>
            </p:nvSpPr>
            <p:spPr bwMode="auto">
              <a:xfrm>
                <a:off x="1301" y="27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4" name="Freeform 2040"/>
              <p:cNvSpPr>
                <a:spLocks/>
              </p:cNvSpPr>
              <p:nvPr/>
            </p:nvSpPr>
            <p:spPr bwMode="auto">
              <a:xfrm>
                <a:off x="1301" y="27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5" name="Rectangle 2041"/>
              <p:cNvSpPr>
                <a:spLocks noChangeArrowheads="1"/>
              </p:cNvSpPr>
              <p:nvPr/>
            </p:nvSpPr>
            <p:spPr bwMode="auto">
              <a:xfrm>
                <a:off x="1301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6" name="Freeform 2042"/>
              <p:cNvSpPr>
                <a:spLocks/>
              </p:cNvSpPr>
              <p:nvPr/>
            </p:nvSpPr>
            <p:spPr bwMode="auto">
              <a:xfrm>
                <a:off x="1301" y="270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7" name="Freeform 2043"/>
              <p:cNvSpPr>
                <a:spLocks/>
              </p:cNvSpPr>
              <p:nvPr/>
            </p:nvSpPr>
            <p:spPr bwMode="auto">
              <a:xfrm>
                <a:off x="1301" y="27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8" name="Freeform 2044"/>
              <p:cNvSpPr>
                <a:spLocks/>
              </p:cNvSpPr>
              <p:nvPr/>
            </p:nvSpPr>
            <p:spPr bwMode="auto">
              <a:xfrm>
                <a:off x="1301" y="2707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  <a:gd name="T3" fmla="*/ 2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1 h 2"/>
                  <a:gd name="T10" fmla="*/ 0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9" name="Rectangle 2045"/>
              <p:cNvSpPr>
                <a:spLocks noChangeArrowheads="1"/>
              </p:cNvSpPr>
              <p:nvPr/>
            </p:nvSpPr>
            <p:spPr bwMode="auto">
              <a:xfrm>
                <a:off x="1301" y="2709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0" name="Freeform 2046"/>
              <p:cNvSpPr>
                <a:spLocks/>
              </p:cNvSpPr>
              <p:nvPr/>
            </p:nvSpPr>
            <p:spPr bwMode="auto">
              <a:xfrm>
                <a:off x="1299" y="270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1" name="Freeform 2047"/>
              <p:cNvSpPr>
                <a:spLocks/>
              </p:cNvSpPr>
              <p:nvPr/>
            </p:nvSpPr>
            <p:spPr bwMode="auto">
              <a:xfrm>
                <a:off x="1299" y="271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2" name="Freeform 2048"/>
              <p:cNvSpPr>
                <a:spLocks/>
              </p:cNvSpPr>
              <p:nvPr/>
            </p:nvSpPr>
            <p:spPr bwMode="auto">
              <a:xfrm>
                <a:off x="1299" y="270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3" name="Rectangle 2049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4" name="Freeform 2050"/>
              <p:cNvSpPr>
                <a:spLocks/>
              </p:cNvSpPr>
              <p:nvPr/>
            </p:nvSpPr>
            <p:spPr bwMode="auto">
              <a:xfrm>
                <a:off x="1294" y="2707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0 w 2"/>
                  <a:gd name="T5" fmla="*/ 1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2 h 3"/>
                  <a:gd name="T12" fmla="*/ 0 w 2"/>
                  <a:gd name="T13" fmla="*/ 2 h 3"/>
                  <a:gd name="T14" fmla="*/ 1 w 2"/>
                  <a:gd name="T15" fmla="*/ 2 h 3"/>
                  <a:gd name="T16" fmla="*/ 2 w 2"/>
                  <a:gd name="T17" fmla="*/ 2 h 3"/>
                  <a:gd name="T18" fmla="*/ 2 w 2"/>
                  <a:gd name="T19" fmla="*/ 1 h 3"/>
                  <a:gd name="T20" fmla="*/ 2 w 2"/>
                  <a:gd name="T21" fmla="*/ 2 h 3"/>
                  <a:gd name="T22" fmla="*/ 2 w 2"/>
                  <a:gd name="T23" fmla="*/ 2 h 3"/>
                  <a:gd name="T24" fmla="*/ 2 w 2"/>
                  <a:gd name="T25" fmla="*/ 2 h 3"/>
                  <a:gd name="T26" fmla="*/ 2 w 2"/>
                  <a:gd name="T27" fmla="*/ 1 h 3"/>
                  <a:gd name="T28" fmla="*/ 2 w 2"/>
                  <a:gd name="T29" fmla="*/ 2 h 3"/>
                  <a:gd name="T30" fmla="*/ 2 w 2"/>
                  <a:gd name="T31" fmla="*/ 2 h 3"/>
                  <a:gd name="T32" fmla="*/ 2 w 2"/>
                  <a:gd name="T33" fmla="*/ 1 h 3"/>
                  <a:gd name="T34" fmla="*/ 2 w 2"/>
                  <a:gd name="T35" fmla="*/ 0 h 3"/>
                  <a:gd name="T36" fmla="*/ 2 w 2"/>
                  <a:gd name="T37" fmla="*/ 2 h 3"/>
                  <a:gd name="T38" fmla="*/ 2 w 2"/>
                  <a:gd name="T39" fmla="*/ 1 h 3"/>
                  <a:gd name="T40" fmla="*/ 2 w 2"/>
                  <a:gd name="T41" fmla="*/ 0 h 3"/>
                  <a:gd name="T42" fmla="*/ 1 w 2"/>
                  <a:gd name="T43" fmla="*/ 1 h 3"/>
                  <a:gd name="T44" fmla="*/ 1 w 2"/>
                  <a:gd name="T45" fmla="*/ 1 h 3"/>
                  <a:gd name="T46" fmla="*/ 1 w 2"/>
                  <a:gd name="T47" fmla="*/ 1 h 3"/>
                  <a:gd name="T48" fmla="*/ 1 w 2"/>
                  <a:gd name="T49" fmla="*/ 1 h 3"/>
                  <a:gd name="T50" fmla="*/ 1 w 2"/>
                  <a:gd name="T51" fmla="*/ 2 h 3"/>
                  <a:gd name="T52" fmla="*/ 1 w 2"/>
                  <a:gd name="T53" fmla="*/ 0 h 3"/>
                  <a:gd name="T54" fmla="*/ 1 w 2"/>
                  <a:gd name="T55" fmla="*/ 1 h 3"/>
                  <a:gd name="T56" fmla="*/ 1 w 2"/>
                  <a:gd name="T57" fmla="*/ 1 h 3"/>
                  <a:gd name="T58" fmla="*/ 1 w 2"/>
                  <a:gd name="T59" fmla="*/ 0 h 3"/>
                  <a:gd name="T60" fmla="*/ 1 w 2"/>
                  <a:gd name="T61" fmla="*/ 1 h 3"/>
                  <a:gd name="T62" fmla="*/ 1 w 2"/>
                  <a:gd name="T63" fmla="*/ 1 h 3"/>
                  <a:gd name="T64" fmla="*/ 1 w 2"/>
                  <a:gd name="T65" fmla="*/ 1 h 3"/>
                  <a:gd name="T66" fmla="*/ 1 w 2"/>
                  <a:gd name="T67" fmla="*/ 0 h 3"/>
                  <a:gd name="T68" fmla="*/ 1 w 2"/>
                  <a:gd name="T69" fmla="*/ 0 h 3"/>
                  <a:gd name="T70" fmla="*/ 1 w 2"/>
                  <a:gd name="T71" fmla="*/ 1 h 3"/>
                  <a:gd name="T72" fmla="*/ 1 w 2"/>
                  <a:gd name="T7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3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5" name="Freeform 2051"/>
              <p:cNvSpPr>
                <a:spLocks/>
              </p:cNvSpPr>
              <p:nvPr/>
            </p:nvSpPr>
            <p:spPr bwMode="auto">
              <a:xfrm>
                <a:off x="1296" y="270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6" name="Freeform 2052"/>
              <p:cNvSpPr>
                <a:spLocks/>
              </p:cNvSpPr>
              <p:nvPr/>
            </p:nvSpPr>
            <p:spPr bwMode="auto">
              <a:xfrm>
                <a:off x="1296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7" name="Rectangle 2053"/>
              <p:cNvSpPr>
                <a:spLocks noChangeArrowheads="1"/>
              </p:cNvSpPr>
              <p:nvPr/>
            </p:nvSpPr>
            <p:spPr bwMode="auto">
              <a:xfrm>
                <a:off x="1294" y="2712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8" name="Freeform 2054"/>
              <p:cNvSpPr>
                <a:spLocks/>
              </p:cNvSpPr>
              <p:nvPr/>
            </p:nvSpPr>
            <p:spPr bwMode="auto">
              <a:xfrm>
                <a:off x="1296" y="270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9" name="Freeform 2055"/>
              <p:cNvSpPr>
                <a:spLocks/>
              </p:cNvSpPr>
              <p:nvPr/>
            </p:nvSpPr>
            <p:spPr bwMode="auto">
              <a:xfrm>
                <a:off x="1299" y="27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0" name="Rectangle 2056"/>
              <p:cNvSpPr>
                <a:spLocks noChangeArrowheads="1"/>
              </p:cNvSpPr>
              <p:nvPr/>
            </p:nvSpPr>
            <p:spPr bwMode="auto">
              <a:xfrm>
                <a:off x="1296" y="2707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1" name="Freeform 2057"/>
              <p:cNvSpPr>
                <a:spLocks/>
              </p:cNvSpPr>
              <p:nvPr/>
            </p:nvSpPr>
            <p:spPr bwMode="auto">
              <a:xfrm>
                <a:off x="1289" y="2702"/>
                <a:ext cx="10" cy="17"/>
              </a:xfrm>
              <a:custGeom>
                <a:avLst/>
                <a:gdLst>
                  <a:gd name="T0" fmla="*/ 3 w 4"/>
                  <a:gd name="T1" fmla="*/ 4 h 7"/>
                  <a:gd name="T2" fmla="*/ 3 w 4"/>
                  <a:gd name="T3" fmla="*/ 4 h 7"/>
                  <a:gd name="T4" fmla="*/ 2 w 4"/>
                  <a:gd name="T5" fmla="*/ 5 h 7"/>
                  <a:gd name="T6" fmla="*/ 2 w 4"/>
                  <a:gd name="T7" fmla="*/ 4 h 7"/>
                  <a:gd name="T8" fmla="*/ 1 w 4"/>
                  <a:gd name="T9" fmla="*/ 5 h 7"/>
                  <a:gd name="T10" fmla="*/ 2 w 4"/>
                  <a:gd name="T11" fmla="*/ 4 h 7"/>
                  <a:gd name="T12" fmla="*/ 1 w 4"/>
                  <a:gd name="T13" fmla="*/ 5 h 7"/>
                  <a:gd name="T14" fmla="*/ 2 w 4"/>
                  <a:gd name="T15" fmla="*/ 4 h 7"/>
                  <a:gd name="T16" fmla="*/ 2 w 4"/>
                  <a:gd name="T17" fmla="*/ 4 h 7"/>
                  <a:gd name="T18" fmla="*/ 2 w 4"/>
                  <a:gd name="T19" fmla="*/ 4 h 7"/>
                  <a:gd name="T20" fmla="*/ 2 w 4"/>
                  <a:gd name="T21" fmla="*/ 3 h 7"/>
                  <a:gd name="T22" fmla="*/ 3 w 4"/>
                  <a:gd name="T23" fmla="*/ 2 h 7"/>
                  <a:gd name="T24" fmla="*/ 2 w 4"/>
                  <a:gd name="T25" fmla="*/ 3 h 7"/>
                  <a:gd name="T26" fmla="*/ 3 w 4"/>
                  <a:gd name="T27" fmla="*/ 2 h 7"/>
                  <a:gd name="T28" fmla="*/ 1 w 4"/>
                  <a:gd name="T29" fmla="*/ 5 h 7"/>
                  <a:gd name="T30" fmla="*/ 0 w 4"/>
                  <a:gd name="T31" fmla="*/ 6 h 7"/>
                  <a:gd name="T32" fmla="*/ 1 w 4"/>
                  <a:gd name="T33" fmla="*/ 5 h 7"/>
                  <a:gd name="T34" fmla="*/ 1 w 4"/>
                  <a:gd name="T35" fmla="*/ 6 h 7"/>
                  <a:gd name="T36" fmla="*/ 1 w 4"/>
                  <a:gd name="T37" fmla="*/ 5 h 7"/>
                  <a:gd name="T38" fmla="*/ 1 w 4"/>
                  <a:gd name="T39" fmla="*/ 6 h 7"/>
                  <a:gd name="T40" fmla="*/ 1 w 4"/>
                  <a:gd name="T41" fmla="*/ 5 h 7"/>
                  <a:gd name="T42" fmla="*/ 1 w 4"/>
                  <a:gd name="T43" fmla="*/ 6 h 7"/>
                  <a:gd name="T44" fmla="*/ 1 w 4"/>
                  <a:gd name="T45" fmla="*/ 6 h 7"/>
                  <a:gd name="T46" fmla="*/ 1 w 4"/>
                  <a:gd name="T47" fmla="*/ 6 h 7"/>
                  <a:gd name="T48" fmla="*/ 2 w 4"/>
                  <a:gd name="T49" fmla="*/ 5 h 7"/>
                  <a:gd name="T50" fmla="*/ 1 w 4"/>
                  <a:gd name="T51" fmla="*/ 6 h 7"/>
                  <a:gd name="T52" fmla="*/ 1 w 4"/>
                  <a:gd name="T53" fmla="*/ 6 h 7"/>
                  <a:gd name="T54" fmla="*/ 1 w 4"/>
                  <a:gd name="T55" fmla="*/ 6 h 7"/>
                  <a:gd name="T56" fmla="*/ 2 w 4"/>
                  <a:gd name="T57" fmla="*/ 6 h 7"/>
                  <a:gd name="T58" fmla="*/ 2 w 4"/>
                  <a:gd name="T59" fmla="*/ 5 h 7"/>
                  <a:gd name="T60" fmla="*/ 2 w 4"/>
                  <a:gd name="T61" fmla="*/ 5 h 7"/>
                  <a:gd name="T62" fmla="*/ 2 w 4"/>
                  <a:gd name="T63" fmla="*/ 5 h 7"/>
                  <a:gd name="T64" fmla="*/ 3 w 4"/>
                  <a:gd name="T65" fmla="*/ 5 h 7"/>
                  <a:gd name="T66" fmla="*/ 2 w 4"/>
                  <a:gd name="T67" fmla="*/ 5 h 7"/>
                  <a:gd name="T68" fmla="*/ 3 w 4"/>
                  <a:gd name="T69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6"/>
                      <a:pt x="1" y="5"/>
                    </a:cubicBezTo>
                    <a:cubicBezTo>
                      <a:pt x="1" y="5"/>
                      <a:pt x="1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3"/>
                      <a:pt x="3" y="2"/>
                      <a:pt x="2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2" y="4"/>
                      <a:pt x="4" y="0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2" name="Freeform 2058"/>
              <p:cNvSpPr>
                <a:spLocks/>
              </p:cNvSpPr>
              <p:nvPr/>
            </p:nvSpPr>
            <p:spPr bwMode="auto">
              <a:xfrm>
                <a:off x="1289" y="271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3" name="Freeform 2059"/>
              <p:cNvSpPr>
                <a:spLocks/>
              </p:cNvSpPr>
              <p:nvPr/>
            </p:nvSpPr>
            <p:spPr bwMode="auto">
              <a:xfrm>
                <a:off x="1292" y="2712"/>
                <a:ext cx="7" cy="7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  <a:gd name="T6" fmla="*/ 2 w 3"/>
                  <a:gd name="T7" fmla="*/ 1 h 3"/>
                  <a:gd name="T8" fmla="*/ 1 w 3"/>
                  <a:gd name="T9" fmla="*/ 2 h 3"/>
                  <a:gd name="T10" fmla="*/ 1 w 3"/>
                  <a:gd name="T11" fmla="*/ 2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1 h 3"/>
                  <a:gd name="T18" fmla="*/ 1 w 3"/>
                  <a:gd name="T19" fmla="*/ 2 h 3"/>
                  <a:gd name="T20" fmla="*/ 3 w 3"/>
                  <a:gd name="T21" fmla="*/ 0 h 3"/>
                  <a:gd name="T22" fmla="*/ 3 w 3"/>
                  <a:gd name="T23" fmla="*/ 0 h 3"/>
                  <a:gd name="T24" fmla="*/ 2 w 3"/>
                  <a:gd name="T25" fmla="*/ 1 h 3"/>
                  <a:gd name="T26" fmla="*/ 2 w 3"/>
                  <a:gd name="T27" fmla="*/ 1 h 3"/>
                  <a:gd name="T28" fmla="*/ 3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2 w 3"/>
                  <a:gd name="T35" fmla="*/ 1 h 3"/>
                  <a:gd name="T36" fmla="*/ 1 w 3"/>
                  <a:gd name="T37" fmla="*/ 2 h 3"/>
                  <a:gd name="T38" fmla="*/ 1 w 3"/>
                  <a:gd name="T39" fmla="*/ 1 h 3"/>
                  <a:gd name="T40" fmla="*/ 1 w 3"/>
                  <a:gd name="T41" fmla="*/ 2 h 3"/>
                  <a:gd name="T42" fmla="*/ 0 w 3"/>
                  <a:gd name="T43" fmla="*/ 2 h 3"/>
                  <a:gd name="T44" fmla="*/ 0 w 3"/>
                  <a:gd name="T45" fmla="*/ 3 h 3"/>
                  <a:gd name="T46" fmla="*/ 1 w 3"/>
                  <a:gd name="T4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2" y="1"/>
                      <a:pt x="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0" y="3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4" name="Freeform 2060"/>
              <p:cNvSpPr>
                <a:spLocks/>
              </p:cNvSpPr>
              <p:nvPr/>
            </p:nvSpPr>
            <p:spPr bwMode="auto">
              <a:xfrm>
                <a:off x="1294" y="271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5" name="Freeform 2061"/>
              <p:cNvSpPr>
                <a:spLocks/>
              </p:cNvSpPr>
              <p:nvPr/>
            </p:nvSpPr>
            <p:spPr bwMode="auto">
              <a:xfrm>
                <a:off x="1296" y="27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6" name="Freeform 2062"/>
              <p:cNvSpPr>
                <a:spLocks/>
              </p:cNvSpPr>
              <p:nvPr/>
            </p:nvSpPr>
            <p:spPr bwMode="auto">
              <a:xfrm>
                <a:off x="1294" y="27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7" name="Freeform 2063"/>
              <p:cNvSpPr>
                <a:spLocks/>
              </p:cNvSpPr>
              <p:nvPr/>
            </p:nvSpPr>
            <p:spPr bwMode="auto">
              <a:xfrm>
                <a:off x="1296" y="2712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8" name="Freeform 2064"/>
              <p:cNvSpPr>
                <a:spLocks/>
              </p:cNvSpPr>
              <p:nvPr/>
            </p:nvSpPr>
            <p:spPr bwMode="auto">
              <a:xfrm>
                <a:off x="1294" y="2714"/>
                <a:ext cx="10" cy="7"/>
              </a:xfrm>
              <a:custGeom>
                <a:avLst/>
                <a:gdLst>
                  <a:gd name="T0" fmla="*/ 1 w 4"/>
                  <a:gd name="T1" fmla="*/ 1 h 3"/>
                  <a:gd name="T2" fmla="*/ 1 w 4"/>
                  <a:gd name="T3" fmla="*/ 1 h 3"/>
                  <a:gd name="T4" fmla="*/ 1 w 4"/>
                  <a:gd name="T5" fmla="*/ 1 h 3"/>
                  <a:gd name="T6" fmla="*/ 1 w 4"/>
                  <a:gd name="T7" fmla="*/ 2 h 3"/>
                  <a:gd name="T8" fmla="*/ 1 w 4"/>
                  <a:gd name="T9" fmla="*/ 2 h 3"/>
                  <a:gd name="T10" fmla="*/ 2 w 4"/>
                  <a:gd name="T11" fmla="*/ 1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0 h 3"/>
                  <a:gd name="T18" fmla="*/ 2 w 4"/>
                  <a:gd name="T19" fmla="*/ 1 h 3"/>
                  <a:gd name="T20" fmla="*/ 2 w 4"/>
                  <a:gd name="T21" fmla="*/ 1 h 3"/>
                  <a:gd name="T22" fmla="*/ 2 w 4"/>
                  <a:gd name="T23" fmla="*/ 1 h 3"/>
                  <a:gd name="T24" fmla="*/ 2 w 4"/>
                  <a:gd name="T25" fmla="*/ 2 h 3"/>
                  <a:gd name="T26" fmla="*/ 2 w 4"/>
                  <a:gd name="T27" fmla="*/ 2 h 3"/>
                  <a:gd name="T28" fmla="*/ 2 w 4"/>
                  <a:gd name="T29" fmla="*/ 2 h 3"/>
                  <a:gd name="T30" fmla="*/ 2 w 4"/>
                  <a:gd name="T31" fmla="*/ 2 h 3"/>
                  <a:gd name="T32" fmla="*/ 2 w 4"/>
                  <a:gd name="T33" fmla="*/ 3 h 3"/>
                  <a:gd name="T34" fmla="*/ 3 w 4"/>
                  <a:gd name="T35" fmla="*/ 1 h 3"/>
                  <a:gd name="T36" fmla="*/ 3 w 4"/>
                  <a:gd name="T37" fmla="*/ 1 h 3"/>
                  <a:gd name="T38" fmla="*/ 2 w 4"/>
                  <a:gd name="T39" fmla="*/ 2 h 3"/>
                  <a:gd name="T40" fmla="*/ 3 w 4"/>
                  <a:gd name="T41" fmla="*/ 2 h 3"/>
                  <a:gd name="T42" fmla="*/ 2 w 4"/>
                  <a:gd name="T43" fmla="*/ 3 h 3"/>
                  <a:gd name="T44" fmla="*/ 3 w 4"/>
                  <a:gd name="T45" fmla="*/ 2 h 3"/>
                  <a:gd name="T46" fmla="*/ 3 w 4"/>
                  <a:gd name="T47" fmla="*/ 2 h 3"/>
                  <a:gd name="T48" fmla="*/ 4 w 4"/>
                  <a:gd name="T49" fmla="*/ 1 h 3"/>
                  <a:gd name="T50" fmla="*/ 3 w 4"/>
                  <a:gd name="T51" fmla="*/ 0 h 3"/>
                  <a:gd name="T52" fmla="*/ 3 w 4"/>
                  <a:gd name="T53" fmla="*/ 1 h 3"/>
                  <a:gd name="T54" fmla="*/ 3 w 4"/>
                  <a:gd name="T55" fmla="*/ 0 h 3"/>
                  <a:gd name="T56" fmla="*/ 3 w 4"/>
                  <a:gd name="T57" fmla="*/ 1 h 3"/>
                  <a:gd name="T58" fmla="*/ 3 w 4"/>
                  <a:gd name="T59" fmla="*/ 0 h 3"/>
                  <a:gd name="T60" fmla="*/ 3 w 4"/>
                  <a:gd name="T61" fmla="*/ 1 h 3"/>
                  <a:gd name="T62" fmla="*/ 3 w 4"/>
                  <a:gd name="T63" fmla="*/ 0 h 3"/>
                  <a:gd name="T64" fmla="*/ 2 w 4"/>
                  <a:gd name="T65" fmla="*/ 0 h 3"/>
                  <a:gd name="T66" fmla="*/ 2 w 4"/>
                  <a:gd name="T67" fmla="*/ 1 h 3"/>
                  <a:gd name="T68" fmla="*/ 2 w 4"/>
                  <a:gd name="T69" fmla="*/ 0 h 3"/>
                  <a:gd name="T70" fmla="*/ 1 w 4"/>
                  <a:gd name="T71" fmla="*/ 1 h 3"/>
                  <a:gd name="T72" fmla="*/ 2 w 4"/>
                  <a:gd name="T73" fmla="*/ 0 h 3"/>
                  <a:gd name="T74" fmla="*/ 2 w 4"/>
                  <a:gd name="T75" fmla="*/ 0 h 3"/>
                  <a:gd name="T76" fmla="*/ 2 w 4"/>
                  <a:gd name="T77" fmla="*/ 0 h 3"/>
                  <a:gd name="T78" fmla="*/ 2 w 4"/>
                  <a:gd name="T79" fmla="*/ 0 h 3"/>
                  <a:gd name="T80" fmla="*/ 1 w 4"/>
                  <a:gd name="T81" fmla="*/ 1 h 3"/>
                  <a:gd name="T82" fmla="*/ 1 w 4"/>
                  <a:gd name="T83" fmla="*/ 2 h 3"/>
                  <a:gd name="T84" fmla="*/ 1 w 4"/>
                  <a:gd name="T8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2" y="1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3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2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0" y="3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9" name="Freeform 2065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0" name="Freeform 2066"/>
              <p:cNvSpPr>
                <a:spLocks/>
              </p:cNvSpPr>
              <p:nvPr/>
            </p:nvSpPr>
            <p:spPr bwMode="auto">
              <a:xfrm>
                <a:off x="1301" y="27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1" name="Rectangle 2067"/>
              <p:cNvSpPr>
                <a:spLocks noChangeArrowheads="1"/>
              </p:cNvSpPr>
              <p:nvPr/>
            </p:nvSpPr>
            <p:spPr bwMode="auto">
              <a:xfrm>
                <a:off x="1299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2" name="Rectangle 2068"/>
              <p:cNvSpPr>
                <a:spLocks noChangeArrowheads="1"/>
              </p:cNvSpPr>
              <p:nvPr/>
            </p:nvSpPr>
            <p:spPr bwMode="auto">
              <a:xfrm>
                <a:off x="1296" y="271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3" name="Freeform 2069"/>
              <p:cNvSpPr>
                <a:spLocks/>
              </p:cNvSpPr>
              <p:nvPr/>
            </p:nvSpPr>
            <p:spPr bwMode="auto">
              <a:xfrm>
                <a:off x="1304" y="27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4" name="Freeform 2070"/>
              <p:cNvSpPr>
                <a:spLocks/>
              </p:cNvSpPr>
              <p:nvPr/>
            </p:nvSpPr>
            <p:spPr bwMode="auto">
              <a:xfrm>
                <a:off x="1301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5" name="Freeform 2071"/>
              <p:cNvSpPr>
                <a:spLocks/>
              </p:cNvSpPr>
              <p:nvPr/>
            </p:nvSpPr>
            <p:spPr bwMode="auto">
              <a:xfrm>
                <a:off x="1292" y="2709"/>
                <a:ext cx="12" cy="17"/>
              </a:xfrm>
              <a:custGeom>
                <a:avLst/>
                <a:gdLst>
                  <a:gd name="T0" fmla="*/ 1 w 5"/>
                  <a:gd name="T1" fmla="*/ 2 h 7"/>
                  <a:gd name="T2" fmla="*/ 1 w 5"/>
                  <a:gd name="T3" fmla="*/ 3 h 7"/>
                  <a:gd name="T4" fmla="*/ 0 w 5"/>
                  <a:gd name="T5" fmla="*/ 3 h 7"/>
                  <a:gd name="T6" fmla="*/ 1 w 5"/>
                  <a:gd name="T7" fmla="*/ 3 h 7"/>
                  <a:gd name="T8" fmla="*/ 1 w 5"/>
                  <a:gd name="T9" fmla="*/ 3 h 7"/>
                  <a:gd name="T10" fmla="*/ 2 w 5"/>
                  <a:gd name="T11" fmla="*/ 3 h 7"/>
                  <a:gd name="T12" fmla="*/ 2 w 5"/>
                  <a:gd name="T13" fmla="*/ 3 h 7"/>
                  <a:gd name="T14" fmla="*/ 2 w 5"/>
                  <a:gd name="T15" fmla="*/ 3 h 7"/>
                  <a:gd name="T16" fmla="*/ 2 w 5"/>
                  <a:gd name="T17" fmla="*/ 4 h 7"/>
                  <a:gd name="T18" fmla="*/ 3 w 5"/>
                  <a:gd name="T19" fmla="*/ 2 h 7"/>
                  <a:gd name="T20" fmla="*/ 3 w 5"/>
                  <a:gd name="T21" fmla="*/ 2 h 7"/>
                  <a:gd name="T22" fmla="*/ 3 w 5"/>
                  <a:gd name="T23" fmla="*/ 3 h 7"/>
                  <a:gd name="T24" fmla="*/ 3 w 5"/>
                  <a:gd name="T25" fmla="*/ 3 h 7"/>
                  <a:gd name="T26" fmla="*/ 4 w 5"/>
                  <a:gd name="T27" fmla="*/ 3 h 7"/>
                  <a:gd name="T28" fmla="*/ 4 w 5"/>
                  <a:gd name="T29" fmla="*/ 3 h 7"/>
                  <a:gd name="T30" fmla="*/ 4 w 5"/>
                  <a:gd name="T31" fmla="*/ 3 h 7"/>
                  <a:gd name="T32" fmla="*/ 4 w 5"/>
                  <a:gd name="T33" fmla="*/ 3 h 7"/>
                  <a:gd name="T34" fmla="*/ 4 w 5"/>
                  <a:gd name="T35" fmla="*/ 3 h 7"/>
                  <a:gd name="T36" fmla="*/ 4 w 5"/>
                  <a:gd name="T37" fmla="*/ 3 h 7"/>
                  <a:gd name="T38" fmla="*/ 4 w 5"/>
                  <a:gd name="T39" fmla="*/ 5 h 7"/>
                  <a:gd name="T40" fmla="*/ 5 w 5"/>
                  <a:gd name="T41" fmla="*/ 3 h 7"/>
                  <a:gd name="T42" fmla="*/ 5 w 5"/>
                  <a:gd name="T43" fmla="*/ 3 h 7"/>
                  <a:gd name="T44" fmla="*/ 4 w 5"/>
                  <a:gd name="T45" fmla="*/ 3 h 7"/>
                  <a:gd name="T46" fmla="*/ 5 w 5"/>
                  <a:gd name="T47" fmla="*/ 2 h 7"/>
                  <a:gd name="T48" fmla="*/ 5 w 5"/>
                  <a:gd name="T49" fmla="*/ 2 h 7"/>
                  <a:gd name="T50" fmla="*/ 4 w 5"/>
                  <a:gd name="T51" fmla="*/ 2 h 7"/>
                  <a:gd name="T52" fmla="*/ 4 w 5"/>
                  <a:gd name="T53" fmla="*/ 3 h 7"/>
                  <a:gd name="T54" fmla="*/ 4 w 5"/>
                  <a:gd name="T55" fmla="*/ 2 h 7"/>
                  <a:gd name="T56" fmla="*/ 4 w 5"/>
                  <a:gd name="T57" fmla="*/ 1 h 7"/>
                  <a:gd name="T58" fmla="*/ 4 w 5"/>
                  <a:gd name="T59" fmla="*/ 1 h 7"/>
                  <a:gd name="T60" fmla="*/ 4 w 5"/>
                  <a:gd name="T61" fmla="*/ 1 h 7"/>
                  <a:gd name="T62" fmla="*/ 3 w 5"/>
                  <a:gd name="T63" fmla="*/ 3 h 7"/>
                  <a:gd name="T64" fmla="*/ 3 w 5"/>
                  <a:gd name="T65" fmla="*/ 2 h 7"/>
                  <a:gd name="T66" fmla="*/ 4 w 5"/>
                  <a:gd name="T67" fmla="*/ 2 h 7"/>
                  <a:gd name="T68" fmla="*/ 4 w 5"/>
                  <a:gd name="T69" fmla="*/ 1 h 7"/>
                  <a:gd name="T70" fmla="*/ 4 w 5"/>
                  <a:gd name="T71" fmla="*/ 1 h 7"/>
                  <a:gd name="T72" fmla="*/ 2 w 5"/>
                  <a:gd name="T73" fmla="*/ 3 h 7"/>
                  <a:gd name="T74" fmla="*/ 3 w 5"/>
                  <a:gd name="T75" fmla="*/ 2 h 7"/>
                  <a:gd name="T76" fmla="*/ 3 w 5"/>
                  <a:gd name="T77" fmla="*/ 1 h 7"/>
                  <a:gd name="T78" fmla="*/ 2 w 5"/>
                  <a:gd name="T79" fmla="*/ 2 h 7"/>
                  <a:gd name="T80" fmla="*/ 2 w 5"/>
                  <a:gd name="T81" fmla="*/ 2 h 7"/>
                  <a:gd name="T82" fmla="*/ 2 w 5"/>
                  <a:gd name="T8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" h="7">
                    <a:moveTo>
                      <a:pt x="2" y="1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4"/>
                      <a:pt x="2" y="1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2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3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4" y="2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3" y="7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6" name="Freeform 2072"/>
              <p:cNvSpPr>
                <a:spLocks/>
              </p:cNvSpPr>
              <p:nvPr/>
            </p:nvSpPr>
            <p:spPr bwMode="auto">
              <a:xfrm>
                <a:off x="1299" y="271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7" name="Rectangle 2073"/>
              <p:cNvSpPr>
                <a:spLocks noChangeArrowheads="1"/>
              </p:cNvSpPr>
              <p:nvPr/>
            </p:nvSpPr>
            <p:spPr bwMode="auto">
              <a:xfrm>
                <a:off x="1299" y="2712"/>
                <a:ext cx="1" cy="2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8" name="Freeform 2074"/>
              <p:cNvSpPr>
                <a:spLocks/>
              </p:cNvSpPr>
              <p:nvPr/>
            </p:nvSpPr>
            <p:spPr bwMode="auto">
              <a:xfrm>
                <a:off x="1296" y="27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9" name="Freeform 2075"/>
              <p:cNvSpPr>
                <a:spLocks/>
              </p:cNvSpPr>
              <p:nvPr/>
            </p:nvSpPr>
            <p:spPr bwMode="auto">
              <a:xfrm>
                <a:off x="1294" y="27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0" name="Freeform 2076"/>
              <p:cNvSpPr>
                <a:spLocks/>
              </p:cNvSpPr>
              <p:nvPr/>
            </p:nvSpPr>
            <p:spPr bwMode="auto">
              <a:xfrm>
                <a:off x="1287" y="2712"/>
                <a:ext cx="9" cy="7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1 h 3"/>
                  <a:gd name="T4" fmla="*/ 1 w 4"/>
                  <a:gd name="T5" fmla="*/ 0 h 3"/>
                  <a:gd name="T6" fmla="*/ 0 w 4"/>
                  <a:gd name="T7" fmla="*/ 1 h 3"/>
                  <a:gd name="T8" fmla="*/ 1 w 4"/>
                  <a:gd name="T9" fmla="*/ 1 h 3"/>
                  <a:gd name="T10" fmla="*/ 1 w 4"/>
                  <a:gd name="T11" fmla="*/ 2 h 3"/>
                  <a:gd name="T12" fmla="*/ 2 w 4"/>
                  <a:gd name="T13" fmla="*/ 1 h 3"/>
                  <a:gd name="T14" fmla="*/ 1 w 4"/>
                  <a:gd name="T15" fmla="*/ 2 h 3"/>
                  <a:gd name="T16" fmla="*/ 2 w 4"/>
                  <a:gd name="T17" fmla="*/ 2 h 3"/>
                  <a:gd name="T18" fmla="*/ 2 w 4"/>
                  <a:gd name="T19" fmla="*/ 1 h 3"/>
                  <a:gd name="T20" fmla="*/ 2 w 4"/>
                  <a:gd name="T21" fmla="*/ 2 h 3"/>
                  <a:gd name="T22" fmla="*/ 2 w 4"/>
                  <a:gd name="T23" fmla="*/ 1 h 3"/>
                  <a:gd name="T24" fmla="*/ 2 w 4"/>
                  <a:gd name="T25" fmla="*/ 1 h 3"/>
                  <a:gd name="T26" fmla="*/ 2 w 4"/>
                  <a:gd name="T27" fmla="*/ 2 h 3"/>
                  <a:gd name="T28" fmla="*/ 2 w 4"/>
                  <a:gd name="T29" fmla="*/ 1 h 3"/>
                  <a:gd name="T30" fmla="*/ 2 w 4"/>
                  <a:gd name="T31" fmla="*/ 2 h 3"/>
                  <a:gd name="T32" fmla="*/ 3 w 4"/>
                  <a:gd name="T33" fmla="*/ 1 h 3"/>
                  <a:gd name="T34" fmla="*/ 3 w 4"/>
                  <a:gd name="T35" fmla="*/ 1 h 3"/>
                  <a:gd name="T36" fmla="*/ 3 w 4"/>
                  <a:gd name="T37" fmla="*/ 1 h 3"/>
                  <a:gd name="T38" fmla="*/ 3 w 4"/>
                  <a:gd name="T39" fmla="*/ 1 h 3"/>
                  <a:gd name="T40" fmla="*/ 2 w 4"/>
                  <a:gd name="T41" fmla="*/ 1 h 3"/>
                  <a:gd name="T42" fmla="*/ 3 w 4"/>
                  <a:gd name="T43" fmla="*/ 1 h 3"/>
                  <a:gd name="T44" fmla="*/ 3 w 4"/>
                  <a:gd name="T45" fmla="*/ 0 h 3"/>
                  <a:gd name="T46" fmla="*/ 3 w 4"/>
                  <a:gd name="T47" fmla="*/ 0 h 3"/>
                  <a:gd name="T48" fmla="*/ 3 w 4"/>
                  <a:gd name="T49" fmla="*/ 0 h 3"/>
                  <a:gd name="T50" fmla="*/ 3 w 4"/>
                  <a:gd name="T51" fmla="*/ 0 h 3"/>
                  <a:gd name="T52" fmla="*/ 2 w 4"/>
                  <a:gd name="T53" fmla="*/ 1 h 3"/>
                  <a:gd name="T54" fmla="*/ 2 w 4"/>
                  <a:gd name="T55" fmla="*/ 1 h 3"/>
                  <a:gd name="T56" fmla="*/ 3 w 4"/>
                  <a:gd name="T57" fmla="*/ 1 h 3"/>
                  <a:gd name="T58" fmla="*/ 2 w 4"/>
                  <a:gd name="T59" fmla="*/ 1 h 3"/>
                  <a:gd name="T60" fmla="*/ 3 w 4"/>
                  <a:gd name="T61" fmla="*/ 0 h 3"/>
                  <a:gd name="T62" fmla="*/ 2 w 4"/>
                  <a:gd name="T63" fmla="*/ 1 h 3"/>
                  <a:gd name="T64" fmla="*/ 2 w 4"/>
                  <a:gd name="T65" fmla="*/ 1 h 3"/>
                  <a:gd name="T66" fmla="*/ 2 w 4"/>
                  <a:gd name="T67" fmla="*/ 0 h 3"/>
                  <a:gd name="T68" fmla="*/ 2 w 4"/>
                  <a:gd name="T69" fmla="*/ 1 h 3"/>
                  <a:gd name="T70" fmla="*/ 2 w 4"/>
                  <a:gd name="T71" fmla="*/ 0 h 3"/>
                  <a:gd name="T72" fmla="*/ 1 w 4"/>
                  <a:gd name="T73" fmla="*/ 1 h 3"/>
                  <a:gd name="T74" fmla="*/ 1 w 4"/>
                  <a:gd name="T75" fmla="*/ 0 h 3"/>
                  <a:gd name="T76" fmla="*/ 1 w 4"/>
                  <a:gd name="T77" fmla="*/ 1 h 3"/>
                  <a:gd name="T78" fmla="*/ 1 w 4"/>
                  <a:gd name="T79" fmla="*/ 1 h 3"/>
                  <a:gd name="T80" fmla="*/ 1 w 4"/>
                  <a:gd name="T8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1" name="Freeform 2077"/>
              <p:cNvSpPr>
                <a:spLocks/>
              </p:cNvSpPr>
              <p:nvPr/>
            </p:nvSpPr>
            <p:spPr bwMode="auto">
              <a:xfrm>
                <a:off x="1287" y="271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2" name="Freeform 2078"/>
              <p:cNvSpPr>
                <a:spLocks/>
              </p:cNvSpPr>
              <p:nvPr/>
            </p:nvSpPr>
            <p:spPr bwMode="auto">
              <a:xfrm>
                <a:off x="1282" y="2712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1 h 2"/>
                  <a:gd name="T16" fmla="*/ 2 w 3"/>
                  <a:gd name="T17" fmla="*/ 1 h 2"/>
                  <a:gd name="T18" fmla="*/ 3 w 3"/>
                  <a:gd name="T19" fmla="*/ 0 h 2"/>
                  <a:gd name="T20" fmla="*/ 2 w 3"/>
                  <a:gd name="T21" fmla="*/ 1 h 2"/>
                  <a:gd name="T22" fmla="*/ 2 w 3"/>
                  <a:gd name="T23" fmla="*/ 0 h 2"/>
                  <a:gd name="T24" fmla="*/ 2 w 3"/>
                  <a:gd name="T25" fmla="*/ 0 h 2"/>
                  <a:gd name="T26" fmla="*/ 2 w 3"/>
                  <a:gd name="T27" fmla="*/ 0 h 2"/>
                  <a:gd name="T28" fmla="*/ 2 w 3"/>
                  <a:gd name="T29" fmla="*/ 1 h 2"/>
                  <a:gd name="T30" fmla="*/ 2 w 3"/>
                  <a:gd name="T31" fmla="*/ 0 h 2"/>
                  <a:gd name="T32" fmla="*/ 2 w 3"/>
                  <a:gd name="T33" fmla="*/ 0 h 2"/>
                  <a:gd name="T34" fmla="*/ 1 w 3"/>
                  <a:gd name="T35" fmla="*/ 1 h 2"/>
                  <a:gd name="T36" fmla="*/ 1 w 3"/>
                  <a:gd name="T37" fmla="*/ 0 h 2"/>
                  <a:gd name="T38" fmla="*/ 2 w 3"/>
                  <a:gd name="T39" fmla="*/ 0 h 2"/>
                  <a:gd name="T40" fmla="*/ 0 w 3"/>
                  <a:gd name="T41" fmla="*/ 1 h 2"/>
                  <a:gd name="T42" fmla="*/ 1 w 3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3" name="Rectangle 2079"/>
              <p:cNvSpPr>
                <a:spLocks noChangeArrowheads="1"/>
              </p:cNvSpPr>
              <p:nvPr/>
            </p:nvSpPr>
            <p:spPr bwMode="auto">
              <a:xfrm>
                <a:off x="1285" y="271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4" name="Rectangle 2080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5" name="Freeform 2081"/>
              <p:cNvSpPr>
                <a:spLocks/>
              </p:cNvSpPr>
              <p:nvPr/>
            </p:nvSpPr>
            <p:spPr bwMode="auto">
              <a:xfrm>
                <a:off x="1249" y="2788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6" name="Freeform 2082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7" name="Freeform 2083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8" name="Freeform 2084"/>
              <p:cNvSpPr>
                <a:spLocks/>
              </p:cNvSpPr>
              <p:nvPr/>
            </p:nvSpPr>
            <p:spPr bwMode="auto">
              <a:xfrm>
                <a:off x="1249" y="278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9" name="Freeform 2085"/>
              <p:cNvSpPr>
                <a:spLocks/>
              </p:cNvSpPr>
              <p:nvPr/>
            </p:nvSpPr>
            <p:spPr bwMode="auto">
              <a:xfrm>
                <a:off x="1249" y="278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0" name="Freeform 2086"/>
              <p:cNvSpPr>
                <a:spLocks/>
              </p:cNvSpPr>
              <p:nvPr/>
            </p:nvSpPr>
            <p:spPr bwMode="auto">
              <a:xfrm>
                <a:off x="1251" y="2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1" name="Rectangle 2087"/>
              <p:cNvSpPr>
                <a:spLocks noChangeArrowheads="1"/>
              </p:cNvSpPr>
              <p:nvPr/>
            </p:nvSpPr>
            <p:spPr bwMode="auto">
              <a:xfrm>
                <a:off x="1249" y="2788"/>
                <a:ext cx="2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2" name="Freeform 2088"/>
              <p:cNvSpPr>
                <a:spLocks/>
              </p:cNvSpPr>
              <p:nvPr/>
            </p:nvSpPr>
            <p:spPr bwMode="auto">
              <a:xfrm>
                <a:off x="1249" y="2785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2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3" name="Freeform 2089"/>
              <p:cNvSpPr>
                <a:spLocks/>
              </p:cNvSpPr>
              <p:nvPr/>
            </p:nvSpPr>
            <p:spPr bwMode="auto">
              <a:xfrm>
                <a:off x="1256" y="27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4" name="Freeform 2090"/>
              <p:cNvSpPr>
                <a:spLocks/>
              </p:cNvSpPr>
              <p:nvPr/>
            </p:nvSpPr>
            <p:spPr bwMode="auto">
              <a:xfrm>
                <a:off x="1251" y="2783"/>
                <a:ext cx="7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0 w 3"/>
                  <a:gd name="T9" fmla="*/ 1 h 1"/>
                  <a:gd name="T10" fmla="*/ 1 w 3"/>
                  <a:gd name="T11" fmla="*/ 1 h 1"/>
                  <a:gd name="T12" fmla="*/ 0 w 3"/>
                  <a:gd name="T13" fmla="*/ 1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  <a:gd name="T20" fmla="*/ 3 w 3"/>
                  <a:gd name="T21" fmla="*/ 1 h 1"/>
                  <a:gd name="T22" fmla="*/ 0 w 3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5" name="Freeform 2091"/>
              <p:cNvSpPr>
                <a:spLocks/>
              </p:cNvSpPr>
              <p:nvPr/>
            </p:nvSpPr>
            <p:spPr bwMode="auto">
              <a:xfrm>
                <a:off x="1254" y="27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6" name="Freeform 2092"/>
              <p:cNvSpPr>
                <a:spLocks/>
              </p:cNvSpPr>
              <p:nvPr/>
            </p:nvSpPr>
            <p:spPr bwMode="auto">
              <a:xfrm>
                <a:off x="1251" y="2783"/>
                <a:ext cx="7" cy="0"/>
              </a:xfrm>
              <a:custGeom>
                <a:avLst/>
                <a:gdLst>
                  <a:gd name="T0" fmla="*/ 0 w 3"/>
                  <a:gd name="T1" fmla="*/ 1 w 3"/>
                  <a:gd name="T2" fmla="*/ 0 w 3"/>
                  <a:gd name="T3" fmla="*/ 1 w 3"/>
                  <a:gd name="T4" fmla="*/ 0 w 3"/>
                  <a:gd name="T5" fmla="*/ 2 w 3"/>
                  <a:gd name="T6" fmla="*/ 2 w 3"/>
                  <a:gd name="T7" fmla="*/ 1 w 3"/>
                  <a:gd name="T8" fmla="*/ 1 w 3"/>
                  <a:gd name="T9" fmla="*/ 1 w 3"/>
                  <a:gd name="T10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7" name="Freeform 2093"/>
              <p:cNvSpPr>
                <a:spLocks/>
              </p:cNvSpPr>
              <p:nvPr/>
            </p:nvSpPr>
            <p:spPr bwMode="auto">
              <a:xfrm>
                <a:off x="1251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8" name="Freeform 2094"/>
              <p:cNvSpPr>
                <a:spLocks/>
              </p:cNvSpPr>
              <p:nvPr/>
            </p:nvSpPr>
            <p:spPr bwMode="auto">
              <a:xfrm>
                <a:off x="1254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9" name="Rectangle 2095"/>
              <p:cNvSpPr>
                <a:spLocks noChangeArrowheads="1"/>
              </p:cNvSpPr>
              <p:nvPr/>
            </p:nvSpPr>
            <p:spPr bwMode="auto">
              <a:xfrm>
                <a:off x="1251" y="278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0" name="Freeform 2096"/>
              <p:cNvSpPr>
                <a:spLocks/>
              </p:cNvSpPr>
              <p:nvPr/>
            </p:nvSpPr>
            <p:spPr bwMode="auto">
              <a:xfrm>
                <a:off x="1249" y="2773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1 w 3"/>
                  <a:gd name="T5" fmla="*/ 0 h 4"/>
                  <a:gd name="T6" fmla="*/ 0 w 3"/>
                  <a:gd name="T7" fmla="*/ 0 h 4"/>
                  <a:gd name="T8" fmla="*/ 1 w 3"/>
                  <a:gd name="T9" fmla="*/ 0 h 4"/>
                  <a:gd name="T10" fmla="*/ 0 w 3"/>
                  <a:gd name="T11" fmla="*/ 0 h 4"/>
                  <a:gd name="T12" fmla="*/ 1 w 3"/>
                  <a:gd name="T13" fmla="*/ 1 h 4"/>
                  <a:gd name="T14" fmla="*/ 1 w 3"/>
                  <a:gd name="T15" fmla="*/ 1 h 4"/>
                  <a:gd name="T16" fmla="*/ 1 w 3"/>
                  <a:gd name="T17" fmla="*/ 3 h 4"/>
                  <a:gd name="T18" fmla="*/ 2 w 3"/>
                  <a:gd name="T19" fmla="*/ 3 h 4"/>
                  <a:gd name="T20" fmla="*/ 1 w 3"/>
                  <a:gd name="T21" fmla="*/ 3 h 4"/>
                  <a:gd name="T22" fmla="*/ 1 w 3"/>
                  <a:gd name="T23" fmla="*/ 3 h 4"/>
                  <a:gd name="T24" fmla="*/ 1 w 3"/>
                  <a:gd name="T25" fmla="*/ 3 h 4"/>
                  <a:gd name="T26" fmla="*/ 2 w 3"/>
                  <a:gd name="T27" fmla="*/ 3 h 4"/>
                  <a:gd name="T28" fmla="*/ 1 w 3"/>
                  <a:gd name="T29" fmla="*/ 3 h 4"/>
                  <a:gd name="T30" fmla="*/ 2 w 3"/>
                  <a:gd name="T31" fmla="*/ 4 h 4"/>
                  <a:gd name="T32" fmla="*/ 2 w 3"/>
                  <a:gd name="T33" fmla="*/ 3 h 4"/>
                  <a:gd name="T34" fmla="*/ 3 w 3"/>
                  <a:gd name="T35" fmla="*/ 4 h 4"/>
                  <a:gd name="T36" fmla="*/ 1 w 3"/>
                  <a:gd name="T37" fmla="*/ 3 h 4"/>
                  <a:gd name="T38" fmla="*/ 2 w 3"/>
                  <a:gd name="T39" fmla="*/ 3 h 4"/>
                  <a:gd name="T40" fmla="*/ 3 w 3"/>
                  <a:gd name="T41" fmla="*/ 2 h 4"/>
                  <a:gd name="T42" fmla="*/ 2 w 3"/>
                  <a:gd name="T43" fmla="*/ 2 h 4"/>
                  <a:gd name="T44" fmla="*/ 2 w 3"/>
                  <a:gd name="T45" fmla="*/ 2 h 4"/>
                  <a:gd name="T46" fmla="*/ 2 w 3"/>
                  <a:gd name="T47" fmla="*/ 2 h 4"/>
                  <a:gd name="T48" fmla="*/ 2 w 3"/>
                  <a:gd name="T49" fmla="*/ 2 h 4"/>
                  <a:gd name="T50" fmla="*/ 1 w 3"/>
                  <a:gd name="T51" fmla="*/ 1 h 4"/>
                  <a:gd name="T52" fmla="*/ 3 w 3"/>
                  <a:gd name="T53" fmla="*/ 1 h 4"/>
                  <a:gd name="T54" fmla="*/ 2 w 3"/>
                  <a:gd name="T55" fmla="*/ 1 h 4"/>
                  <a:gd name="T56" fmla="*/ 1 w 3"/>
                  <a:gd name="T57" fmla="*/ 1 h 4"/>
                  <a:gd name="T58" fmla="*/ 3 w 3"/>
                  <a:gd name="T59" fmla="*/ 1 h 4"/>
                  <a:gd name="T60" fmla="*/ 2 w 3"/>
                  <a:gd name="T61" fmla="*/ 1 h 4"/>
                  <a:gd name="T62" fmla="*/ 1 w 3"/>
                  <a:gd name="T63" fmla="*/ 1 h 4"/>
                  <a:gd name="T64" fmla="*/ 2 w 3"/>
                  <a:gd name="T65" fmla="*/ 0 h 4"/>
                  <a:gd name="T66" fmla="*/ 3 w 3"/>
                  <a:gd name="T67" fmla="*/ 1 h 4"/>
                  <a:gd name="T68" fmla="*/ 3 w 3"/>
                  <a:gd name="T69" fmla="*/ 0 h 4"/>
                  <a:gd name="T70" fmla="*/ 2 w 3"/>
                  <a:gd name="T71" fmla="*/ 0 h 4"/>
                  <a:gd name="T72" fmla="*/ 3 w 3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2" y="3"/>
                      <a:pt x="1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1" name="Freeform 2097"/>
              <p:cNvSpPr>
                <a:spLocks/>
              </p:cNvSpPr>
              <p:nvPr/>
            </p:nvSpPr>
            <p:spPr bwMode="auto">
              <a:xfrm>
                <a:off x="1256" y="277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2" name="Freeform 2098"/>
              <p:cNvSpPr>
                <a:spLocks/>
              </p:cNvSpPr>
              <p:nvPr/>
            </p:nvSpPr>
            <p:spPr bwMode="auto">
              <a:xfrm>
                <a:off x="1256" y="2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3" name="Rectangle 2099"/>
              <p:cNvSpPr>
                <a:spLocks noChangeArrowheads="1"/>
              </p:cNvSpPr>
              <p:nvPr/>
            </p:nvSpPr>
            <p:spPr bwMode="auto">
              <a:xfrm>
                <a:off x="1251" y="277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4" name="Freeform 2100"/>
              <p:cNvSpPr>
                <a:spLocks/>
              </p:cNvSpPr>
              <p:nvPr/>
            </p:nvSpPr>
            <p:spPr bwMode="auto">
              <a:xfrm>
                <a:off x="1256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5" name="Freeform 2101"/>
              <p:cNvSpPr>
                <a:spLocks/>
              </p:cNvSpPr>
              <p:nvPr/>
            </p:nvSpPr>
            <p:spPr bwMode="auto">
              <a:xfrm>
                <a:off x="1256" y="2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6" name="Rectangle 2102"/>
              <p:cNvSpPr>
                <a:spLocks noChangeArrowheads="1"/>
              </p:cNvSpPr>
              <p:nvPr/>
            </p:nvSpPr>
            <p:spPr bwMode="auto">
              <a:xfrm>
                <a:off x="1256" y="2773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7" name="Freeform 2103"/>
              <p:cNvSpPr>
                <a:spLocks/>
              </p:cNvSpPr>
              <p:nvPr/>
            </p:nvSpPr>
            <p:spPr bwMode="auto">
              <a:xfrm>
                <a:off x="1247" y="2769"/>
                <a:ext cx="9" cy="4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0 h 2"/>
                  <a:gd name="T4" fmla="*/ 2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1 w 4"/>
                  <a:gd name="T11" fmla="*/ 1 h 2"/>
                  <a:gd name="T12" fmla="*/ 3 w 4"/>
                  <a:gd name="T13" fmla="*/ 2 h 2"/>
                  <a:gd name="T14" fmla="*/ 1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  <a:gd name="T22" fmla="*/ 4 w 4"/>
                  <a:gd name="T23" fmla="*/ 2 h 2"/>
                  <a:gd name="T24" fmla="*/ 3 w 4"/>
                  <a:gd name="T25" fmla="*/ 2 h 2"/>
                  <a:gd name="T26" fmla="*/ 4 w 4"/>
                  <a:gd name="T27" fmla="*/ 2 h 2"/>
                  <a:gd name="T28" fmla="*/ 3 w 4"/>
                  <a:gd name="T29" fmla="*/ 2 h 2"/>
                  <a:gd name="T30" fmla="*/ 4 w 4"/>
                  <a:gd name="T31" fmla="*/ 2 h 2"/>
                  <a:gd name="T32" fmla="*/ 3 w 4"/>
                  <a:gd name="T33" fmla="*/ 1 h 2"/>
                  <a:gd name="T34" fmla="*/ 3 w 4"/>
                  <a:gd name="T35" fmla="*/ 1 h 2"/>
                  <a:gd name="T36" fmla="*/ 2 w 4"/>
                  <a:gd name="T37" fmla="*/ 1 h 2"/>
                  <a:gd name="T38" fmla="*/ 3 w 4"/>
                  <a:gd name="T39" fmla="*/ 1 h 2"/>
                  <a:gd name="T40" fmla="*/ 3 w 4"/>
                  <a:gd name="T41" fmla="*/ 1 h 2"/>
                  <a:gd name="T42" fmla="*/ 4 w 4"/>
                  <a:gd name="T43" fmla="*/ 1 h 2"/>
                  <a:gd name="T44" fmla="*/ 3 w 4"/>
                  <a:gd name="T45" fmla="*/ 1 h 2"/>
                  <a:gd name="T46" fmla="*/ 4 w 4"/>
                  <a:gd name="T47" fmla="*/ 1 h 2"/>
                  <a:gd name="T48" fmla="*/ 2 w 4"/>
                  <a:gd name="T49" fmla="*/ 1 h 2"/>
                  <a:gd name="T50" fmla="*/ 3 w 4"/>
                  <a:gd name="T51" fmla="*/ 1 h 2"/>
                  <a:gd name="T52" fmla="*/ 3 w 4"/>
                  <a:gd name="T53" fmla="*/ 0 h 2"/>
                  <a:gd name="T54" fmla="*/ 3 w 4"/>
                  <a:gd name="T55" fmla="*/ 0 h 2"/>
                  <a:gd name="T56" fmla="*/ 3 w 4"/>
                  <a:gd name="T57" fmla="*/ 0 h 2"/>
                  <a:gd name="T58" fmla="*/ 2 w 4"/>
                  <a:gd name="T59" fmla="*/ 0 h 2"/>
                  <a:gd name="T60" fmla="*/ 2 w 4"/>
                  <a:gd name="T61" fmla="*/ 0 h 2"/>
                  <a:gd name="T62" fmla="*/ 2 w 4"/>
                  <a:gd name="T63" fmla="*/ 0 h 2"/>
                  <a:gd name="T64" fmla="*/ 1 w 4"/>
                  <a:gd name="T65" fmla="*/ 0 h 2"/>
                  <a:gd name="T66" fmla="*/ 2 w 4"/>
                  <a:gd name="T67" fmla="*/ 0 h 2"/>
                  <a:gd name="T68" fmla="*/ 1 w 4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1"/>
                      <a:pt x="3" y="2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8" name="Freeform 2104"/>
              <p:cNvSpPr>
                <a:spLocks/>
              </p:cNvSpPr>
              <p:nvPr/>
            </p:nvSpPr>
            <p:spPr bwMode="auto">
              <a:xfrm>
                <a:off x="1254" y="277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9" name="Freeform 2105"/>
              <p:cNvSpPr>
                <a:spLocks/>
              </p:cNvSpPr>
              <p:nvPr/>
            </p:nvSpPr>
            <p:spPr bwMode="auto">
              <a:xfrm>
                <a:off x="1247" y="2764"/>
                <a:ext cx="11" cy="5"/>
              </a:xfrm>
              <a:custGeom>
                <a:avLst/>
                <a:gdLst>
                  <a:gd name="T0" fmla="*/ 2 w 5"/>
                  <a:gd name="T1" fmla="*/ 2 h 2"/>
                  <a:gd name="T2" fmla="*/ 3 w 5"/>
                  <a:gd name="T3" fmla="*/ 2 h 2"/>
                  <a:gd name="T4" fmla="*/ 2 w 5"/>
                  <a:gd name="T5" fmla="*/ 2 h 2"/>
                  <a:gd name="T6" fmla="*/ 1 w 5"/>
                  <a:gd name="T7" fmla="*/ 1 h 2"/>
                  <a:gd name="T8" fmla="*/ 3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1 w 5"/>
                  <a:gd name="T15" fmla="*/ 1 h 2"/>
                  <a:gd name="T16" fmla="*/ 2 w 5"/>
                  <a:gd name="T17" fmla="*/ 1 h 2"/>
                  <a:gd name="T18" fmla="*/ 3 w 5"/>
                  <a:gd name="T19" fmla="*/ 1 h 2"/>
                  <a:gd name="T20" fmla="*/ 0 w 5"/>
                  <a:gd name="T21" fmla="*/ 1 h 2"/>
                  <a:gd name="T22" fmla="*/ 0 w 5"/>
                  <a:gd name="T23" fmla="*/ 1 h 2"/>
                  <a:gd name="T24" fmla="*/ 2 w 5"/>
                  <a:gd name="T25" fmla="*/ 1 h 2"/>
                  <a:gd name="T26" fmla="*/ 1 w 5"/>
                  <a:gd name="T27" fmla="*/ 1 h 2"/>
                  <a:gd name="T28" fmla="*/ 1 w 5"/>
                  <a:gd name="T29" fmla="*/ 1 h 2"/>
                  <a:gd name="T30" fmla="*/ 1 w 5"/>
                  <a:gd name="T31" fmla="*/ 2 h 2"/>
                  <a:gd name="T32" fmla="*/ 1 w 5"/>
                  <a:gd name="T33" fmla="*/ 2 h 2"/>
                  <a:gd name="T34" fmla="*/ 1 w 5"/>
                  <a:gd name="T35" fmla="*/ 2 h 2"/>
                  <a:gd name="T36" fmla="*/ 2 w 5"/>
                  <a:gd name="T37" fmla="*/ 2 h 2"/>
                  <a:gd name="T38" fmla="*/ 2 w 5"/>
                  <a:gd name="T39" fmla="*/ 2 h 2"/>
                  <a:gd name="T40" fmla="*/ 3 w 5"/>
                  <a:gd name="T41" fmla="*/ 2 h 2"/>
                  <a:gd name="T42" fmla="*/ 4 w 5"/>
                  <a:gd name="T43" fmla="*/ 2 h 2"/>
                  <a:gd name="T44" fmla="*/ 4 w 5"/>
                  <a:gd name="T45" fmla="*/ 2 h 2"/>
                  <a:gd name="T46" fmla="*/ 2 w 5"/>
                  <a:gd name="T4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5" y="2"/>
                      <a:pt x="3" y="2"/>
                      <a:pt x="4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0" name="Freeform 2106"/>
              <p:cNvSpPr>
                <a:spLocks/>
              </p:cNvSpPr>
              <p:nvPr/>
            </p:nvSpPr>
            <p:spPr bwMode="auto">
              <a:xfrm>
                <a:off x="1251" y="27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1" name="Freeform 2107"/>
              <p:cNvSpPr>
                <a:spLocks/>
              </p:cNvSpPr>
              <p:nvPr/>
            </p:nvSpPr>
            <p:spPr bwMode="auto">
              <a:xfrm>
                <a:off x="1249" y="2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2" name="Rectangle 2108"/>
              <p:cNvSpPr>
                <a:spLocks noChangeArrowheads="1"/>
              </p:cNvSpPr>
              <p:nvPr/>
            </p:nvSpPr>
            <p:spPr bwMode="auto">
              <a:xfrm>
                <a:off x="1254" y="2766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746" name="Group 2310"/>
            <p:cNvGrpSpPr>
              <a:grpSpLocks/>
            </p:cNvGrpSpPr>
            <p:nvPr/>
          </p:nvGrpSpPr>
          <p:grpSpPr bwMode="auto">
            <a:xfrm>
              <a:off x="127" y="2321"/>
              <a:ext cx="1129" cy="969"/>
              <a:chOff x="127" y="2321"/>
              <a:chExt cx="1129" cy="969"/>
            </a:xfrm>
          </p:grpSpPr>
          <p:sp>
            <p:nvSpPr>
              <p:cNvPr id="1863" name="Freeform 2110"/>
              <p:cNvSpPr>
                <a:spLocks/>
              </p:cNvSpPr>
              <p:nvPr/>
            </p:nvSpPr>
            <p:spPr bwMode="auto">
              <a:xfrm>
                <a:off x="1247" y="27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4" name="Freeform 2111"/>
              <p:cNvSpPr>
                <a:spLocks/>
              </p:cNvSpPr>
              <p:nvPr/>
            </p:nvSpPr>
            <p:spPr bwMode="auto">
              <a:xfrm>
                <a:off x="1247" y="2754"/>
                <a:ext cx="9" cy="10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3 h 4"/>
                  <a:gd name="T4" fmla="*/ 3 w 4"/>
                  <a:gd name="T5" fmla="*/ 4 h 4"/>
                  <a:gd name="T6" fmla="*/ 3 w 4"/>
                  <a:gd name="T7" fmla="*/ 3 h 4"/>
                  <a:gd name="T8" fmla="*/ 3 w 4"/>
                  <a:gd name="T9" fmla="*/ 3 h 4"/>
                  <a:gd name="T10" fmla="*/ 3 w 4"/>
                  <a:gd name="T11" fmla="*/ 3 h 4"/>
                  <a:gd name="T12" fmla="*/ 2 w 4"/>
                  <a:gd name="T13" fmla="*/ 3 h 4"/>
                  <a:gd name="T14" fmla="*/ 3 w 4"/>
                  <a:gd name="T15" fmla="*/ 3 h 4"/>
                  <a:gd name="T16" fmla="*/ 1 w 4"/>
                  <a:gd name="T17" fmla="*/ 3 h 4"/>
                  <a:gd name="T18" fmla="*/ 2 w 4"/>
                  <a:gd name="T19" fmla="*/ 2 h 4"/>
                  <a:gd name="T20" fmla="*/ 2 w 4"/>
                  <a:gd name="T21" fmla="*/ 2 h 4"/>
                  <a:gd name="T22" fmla="*/ 2 w 4"/>
                  <a:gd name="T23" fmla="*/ 2 h 4"/>
                  <a:gd name="T24" fmla="*/ 3 w 4"/>
                  <a:gd name="T25" fmla="*/ 2 h 4"/>
                  <a:gd name="T26" fmla="*/ 3 w 4"/>
                  <a:gd name="T27" fmla="*/ 2 h 4"/>
                  <a:gd name="T28" fmla="*/ 3 w 4"/>
                  <a:gd name="T29" fmla="*/ 2 h 4"/>
                  <a:gd name="T30" fmla="*/ 3 w 4"/>
                  <a:gd name="T31" fmla="*/ 1 h 4"/>
                  <a:gd name="T32" fmla="*/ 3 w 4"/>
                  <a:gd name="T33" fmla="*/ 1 h 4"/>
                  <a:gd name="T34" fmla="*/ 2 w 4"/>
                  <a:gd name="T35" fmla="*/ 1 h 4"/>
                  <a:gd name="T36" fmla="*/ 2 w 4"/>
                  <a:gd name="T37" fmla="*/ 1 h 4"/>
                  <a:gd name="T38" fmla="*/ 3 w 4"/>
                  <a:gd name="T39" fmla="*/ 1 h 4"/>
                  <a:gd name="T40" fmla="*/ 2 w 4"/>
                  <a:gd name="T41" fmla="*/ 1 h 4"/>
                  <a:gd name="T42" fmla="*/ 3 w 4"/>
                  <a:gd name="T43" fmla="*/ 1 h 4"/>
                  <a:gd name="T44" fmla="*/ 2 w 4"/>
                  <a:gd name="T45" fmla="*/ 1 h 4"/>
                  <a:gd name="T46" fmla="*/ 2 w 4"/>
                  <a:gd name="T47" fmla="*/ 1 h 4"/>
                  <a:gd name="T48" fmla="*/ 1 w 4"/>
                  <a:gd name="T49" fmla="*/ 1 h 4"/>
                  <a:gd name="T50" fmla="*/ 1 w 4"/>
                  <a:gd name="T51" fmla="*/ 1 h 4"/>
                  <a:gd name="T52" fmla="*/ 2 w 4"/>
                  <a:gd name="T53" fmla="*/ 2 h 4"/>
                  <a:gd name="T54" fmla="*/ 1 w 4"/>
                  <a:gd name="T55" fmla="*/ 2 h 4"/>
                  <a:gd name="T56" fmla="*/ 2 w 4"/>
                  <a:gd name="T57" fmla="*/ 2 h 4"/>
                  <a:gd name="T58" fmla="*/ 1 w 4"/>
                  <a:gd name="T59" fmla="*/ 2 h 4"/>
                  <a:gd name="T60" fmla="*/ 2 w 4"/>
                  <a:gd name="T61" fmla="*/ 2 h 4"/>
                  <a:gd name="T62" fmla="*/ 0 w 4"/>
                  <a:gd name="T63" fmla="*/ 2 h 4"/>
                  <a:gd name="T64" fmla="*/ 1 w 4"/>
                  <a:gd name="T65" fmla="*/ 3 h 4"/>
                  <a:gd name="T66" fmla="*/ 2 w 4"/>
                  <a:gd name="T67" fmla="*/ 3 h 4"/>
                  <a:gd name="T68" fmla="*/ 2 w 4"/>
                  <a:gd name="T69" fmla="*/ 4 h 4"/>
                  <a:gd name="T70" fmla="*/ 2 w 4"/>
                  <a:gd name="T71" fmla="*/ 4 h 4"/>
                  <a:gd name="T72" fmla="*/ 1 w 4"/>
                  <a:gd name="T73" fmla="*/ 4 h 4"/>
                  <a:gd name="T74" fmla="*/ 1 w 4"/>
                  <a:gd name="T75" fmla="*/ 4 h 4"/>
                  <a:gd name="T76" fmla="*/ 1 w 4"/>
                  <a:gd name="T77" fmla="*/ 4 h 4"/>
                  <a:gd name="T78" fmla="*/ 1 w 4"/>
                  <a:gd name="T79" fmla="*/ 4 h 4"/>
                  <a:gd name="T80" fmla="*/ 3 w 4"/>
                  <a:gd name="T81" fmla="*/ 4 h 4"/>
                  <a:gd name="T82" fmla="*/ 4 w 4"/>
                  <a:gd name="T83" fmla="*/ 4 h 4"/>
                  <a:gd name="T84" fmla="*/ 2 w 4"/>
                  <a:gd name="T8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1" y="4"/>
                      <a:pt x="4" y="4"/>
                      <a:pt x="4" y="4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5" name="Freeform 2112"/>
              <p:cNvSpPr>
                <a:spLocks/>
              </p:cNvSpPr>
              <p:nvPr/>
            </p:nvSpPr>
            <p:spPr bwMode="auto">
              <a:xfrm>
                <a:off x="1247" y="27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6" name="Freeform 2113"/>
              <p:cNvSpPr>
                <a:spLocks/>
              </p:cNvSpPr>
              <p:nvPr/>
            </p:nvSpPr>
            <p:spPr bwMode="auto">
              <a:xfrm>
                <a:off x="1251" y="27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7" name="Rectangle 2114"/>
              <p:cNvSpPr>
                <a:spLocks noChangeArrowheads="1"/>
              </p:cNvSpPr>
              <p:nvPr/>
            </p:nvSpPr>
            <p:spPr bwMode="auto">
              <a:xfrm>
                <a:off x="1249" y="2764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8" name="Freeform 2115"/>
              <p:cNvSpPr>
                <a:spLocks/>
              </p:cNvSpPr>
              <p:nvPr/>
            </p:nvSpPr>
            <p:spPr bwMode="auto">
              <a:xfrm>
                <a:off x="1251" y="2764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9" name="Freeform 2116"/>
              <p:cNvSpPr>
                <a:spLocks/>
              </p:cNvSpPr>
              <p:nvPr/>
            </p:nvSpPr>
            <p:spPr bwMode="auto">
              <a:xfrm>
                <a:off x="1254" y="27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0" name="Freeform 2117"/>
              <p:cNvSpPr>
                <a:spLocks/>
              </p:cNvSpPr>
              <p:nvPr/>
            </p:nvSpPr>
            <p:spPr bwMode="auto">
              <a:xfrm>
                <a:off x="1254" y="275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1" name="Freeform 2118"/>
              <p:cNvSpPr>
                <a:spLocks/>
              </p:cNvSpPr>
              <p:nvPr/>
            </p:nvSpPr>
            <p:spPr bwMode="auto">
              <a:xfrm>
                <a:off x="1244" y="2740"/>
                <a:ext cx="12" cy="14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2 w 5"/>
                  <a:gd name="T7" fmla="*/ 1 h 6"/>
                  <a:gd name="T8" fmla="*/ 2 w 5"/>
                  <a:gd name="T9" fmla="*/ 1 h 6"/>
                  <a:gd name="T10" fmla="*/ 2 w 5"/>
                  <a:gd name="T11" fmla="*/ 2 h 6"/>
                  <a:gd name="T12" fmla="*/ 3 w 5"/>
                  <a:gd name="T13" fmla="*/ 2 h 6"/>
                  <a:gd name="T14" fmla="*/ 2 w 5"/>
                  <a:gd name="T15" fmla="*/ 3 h 6"/>
                  <a:gd name="T16" fmla="*/ 2 w 5"/>
                  <a:gd name="T17" fmla="*/ 3 h 6"/>
                  <a:gd name="T18" fmla="*/ 4 w 5"/>
                  <a:gd name="T19" fmla="*/ 3 h 6"/>
                  <a:gd name="T20" fmla="*/ 4 w 5"/>
                  <a:gd name="T21" fmla="*/ 4 h 6"/>
                  <a:gd name="T22" fmla="*/ 3 w 5"/>
                  <a:gd name="T23" fmla="*/ 4 h 6"/>
                  <a:gd name="T24" fmla="*/ 3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6 h 6"/>
                  <a:gd name="T36" fmla="*/ 3 w 5"/>
                  <a:gd name="T37" fmla="*/ 6 h 6"/>
                  <a:gd name="T38" fmla="*/ 3 w 5"/>
                  <a:gd name="T39" fmla="*/ 6 h 6"/>
                  <a:gd name="T40" fmla="*/ 2 w 5"/>
                  <a:gd name="T41" fmla="*/ 6 h 6"/>
                  <a:gd name="T42" fmla="*/ 4 w 5"/>
                  <a:gd name="T43" fmla="*/ 6 h 6"/>
                  <a:gd name="T44" fmla="*/ 5 w 5"/>
                  <a:gd name="T45" fmla="*/ 6 h 6"/>
                  <a:gd name="T46" fmla="*/ 4 w 5"/>
                  <a:gd name="T47" fmla="*/ 6 h 6"/>
                  <a:gd name="T48" fmla="*/ 5 w 5"/>
                  <a:gd name="T49" fmla="*/ 5 h 6"/>
                  <a:gd name="T50" fmla="*/ 5 w 5"/>
                  <a:gd name="T51" fmla="*/ 5 h 6"/>
                  <a:gd name="T52" fmla="*/ 4 w 5"/>
                  <a:gd name="T53" fmla="*/ 5 h 6"/>
                  <a:gd name="T54" fmla="*/ 5 w 5"/>
                  <a:gd name="T55" fmla="*/ 5 h 6"/>
                  <a:gd name="T56" fmla="*/ 5 w 5"/>
                  <a:gd name="T57" fmla="*/ 4 h 6"/>
                  <a:gd name="T58" fmla="*/ 4 w 5"/>
                  <a:gd name="T59" fmla="*/ 4 h 6"/>
                  <a:gd name="T60" fmla="*/ 4 w 5"/>
                  <a:gd name="T61" fmla="*/ 4 h 6"/>
                  <a:gd name="T62" fmla="*/ 5 w 5"/>
                  <a:gd name="T63" fmla="*/ 4 h 6"/>
                  <a:gd name="T64" fmla="*/ 5 w 5"/>
                  <a:gd name="T65" fmla="*/ 3 h 6"/>
                  <a:gd name="T66" fmla="*/ 4 w 5"/>
                  <a:gd name="T67" fmla="*/ 3 h 6"/>
                  <a:gd name="T68" fmla="*/ 4 w 5"/>
                  <a:gd name="T69" fmla="*/ 3 h 6"/>
                  <a:gd name="T70" fmla="*/ 3 w 5"/>
                  <a:gd name="T71" fmla="*/ 2 h 6"/>
                  <a:gd name="T72" fmla="*/ 4 w 5"/>
                  <a:gd name="T73" fmla="*/ 2 h 6"/>
                  <a:gd name="T74" fmla="*/ 3 w 5"/>
                  <a:gd name="T75" fmla="*/ 1 h 6"/>
                  <a:gd name="T76" fmla="*/ 2 w 5"/>
                  <a:gd name="T77" fmla="*/ 1 h 6"/>
                  <a:gd name="T78" fmla="*/ 4 w 5"/>
                  <a:gd name="T7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0" y="0"/>
                      <a:pt x="4" y="1"/>
                      <a:pt x="2" y="1"/>
                    </a:cubicBezTo>
                    <a:cubicBezTo>
                      <a:pt x="2" y="1"/>
                      <a:pt x="2" y="2"/>
                      <a:pt x="3" y="2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4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5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2" name="Freeform 2119"/>
              <p:cNvSpPr>
                <a:spLocks/>
              </p:cNvSpPr>
              <p:nvPr/>
            </p:nvSpPr>
            <p:spPr bwMode="auto">
              <a:xfrm>
                <a:off x="1254" y="274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3" name="Rectangle 2120"/>
              <p:cNvSpPr>
                <a:spLocks noChangeArrowheads="1"/>
              </p:cNvSpPr>
              <p:nvPr/>
            </p:nvSpPr>
            <p:spPr bwMode="auto">
              <a:xfrm>
                <a:off x="1254" y="2745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4" name="Freeform 2121"/>
              <p:cNvSpPr>
                <a:spLocks/>
              </p:cNvSpPr>
              <p:nvPr/>
            </p:nvSpPr>
            <p:spPr bwMode="auto">
              <a:xfrm>
                <a:off x="1254" y="27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5" name="Rectangle 2122"/>
              <p:cNvSpPr>
                <a:spLocks noChangeArrowheads="1"/>
              </p:cNvSpPr>
              <p:nvPr/>
            </p:nvSpPr>
            <p:spPr bwMode="auto">
              <a:xfrm>
                <a:off x="1254" y="2740"/>
                <a:ext cx="1" cy="1"/>
              </a:xfrm>
              <a:prstGeom prst="rect">
                <a:avLst/>
              </a:pr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6" name="Freeform 2123"/>
              <p:cNvSpPr>
                <a:spLocks/>
              </p:cNvSpPr>
              <p:nvPr/>
            </p:nvSpPr>
            <p:spPr bwMode="auto">
              <a:xfrm>
                <a:off x="1247" y="2731"/>
                <a:ext cx="9" cy="9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2 w 4"/>
                  <a:gd name="T5" fmla="*/ 1 h 4"/>
                  <a:gd name="T6" fmla="*/ 1 w 4"/>
                  <a:gd name="T7" fmla="*/ 0 h 4"/>
                  <a:gd name="T8" fmla="*/ 2 w 4"/>
                  <a:gd name="T9" fmla="*/ 2 h 4"/>
                  <a:gd name="T10" fmla="*/ 1 w 4"/>
                  <a:gd name="T11" fmla="*/ 2 h 4"/>
                  <a:gd name="T12" fmla="*/ 2 w 4"/>
                  <a:gd name="T13" fmla="*/ 3 h 4"/>
                  <a:gd name="T14" fmla="*/ 1 w 4"/>
                  <a:gd name="T15" fmla="*/ 2 h 4"/>
                  <a:gd name="T16" fmla="*/ 1 w 4"/>
                  <a:gd name="T17" fmla="*/ 3 h 4"/>
                  <a:gd name="T18" fmla="*/ 1 w 4"/>
                  <a:gd name="T19" fmla="*/ 3 h 4"/>
                  <a:gd name="T20" fmla="*/ 1 w 4"/>
                  <a:gd name="T21" fmla="*/ 3 h 4"/>
                  <a:gd name="T22" fmla="*/ 1 w 4"/>
                  <a:gd name="T23" fmla="*/ 3 h 4"/>
                  <a:gd name="T24" fmla="*/ 1 w 4"/>
                  <a:gd name="T25" fmla="*/ 3 h 4"/>
                  <a:gd name="T26" fmla="*/ 1 w 4"/>
                  <a:gd name="T27" fmla="*/ 3 h 4"/>
                  <a:gd name="T28" fmla="*/ 2 w 4"/>
                  <a:gd name="T29" fmla="*/ 3 h 4"/>
                  <a:gd name="T30" fmla="*/ 1 w 4"/>
                  <a:gd name="T31" fmla="*/ 3 h 4"/>
                  <a:gd name="T32" fmla="*/ 2 w 4"/>
                  <a:gd name="T33" fmla="*/ 4 h 4"/>
                  <a:gd name="T34" fmla="*/ 2 w 4"/>
                  <a:gd name="T35" fmla="*/ 4 h 4"/>
                  <a:gd name="T36" fmla="*/ 2 w 4"/>
                  <a:gd name="T37" fmla="*/ 4 h 4"/>
                  <a:gd name="T38" fmla="*/ 2 w 4"/>
                  <a:gd name="T39" fmla="*/ 4 h 4"/>
                  <a:gd name="T40" fmla="*/ 2 w 4"/>
                  <a:gd name="T41" fmla="*/ 3 h 4"/>
                  <a:gd name="T42" fmla="*/ 3 w 4"/>
                  <a:gd name="T43" fmla="*/ 4 h 4"/>
                  <a:gd name="T44" fmla="*/ 3 w 4"/>
                  <a:gd name="T45" fmla="*/ 4 h 4"/>
                  <a:gd name="T46" fmla="*/ 3 w 4"/>
                  <a:gd name="T47" fmla="*/ 4 h 4"/>
                  <a:gd name="T48" fmla="*/ 3 w 4"/>
                  <a:gd name="T49" fmla="*/ 3 h 4"/>
                  <a:gd name="T50" fmla="*/ 3 w 4"/>
                  <a:gd name="T51" fmla="*/ 3 h 4"/>
                  <a:gd name="T52" fmla="*/ 2 w 4"/>
                  <a:gd name="T53" fmla="*/ 3 h 4"/>
                  <a:gd name="T54" fmla="*/ 2 w 4"/>
                  <a:gd name="T55" fmla="*/ 3 h 4"/>
                  <a:gd name="T56" fmla="*/ 2 w 4"/>
                  <a:gd name="T57" fmla="*/ 3 h 4"/>
                  <a:gd name="T58" fmla="*/ 2 w 4"/>
                  <a:gd name="T59" fmla="*/ 3 h 4"/>
                  <a:gd name="T60" fmla="*/ 3 w 4"/>
                  <a:gd name="T61" fmla="*/ 3 h 4"/>
                  <a:gd name="T62" fmla="*/ 2 w 4"/>
                  <a:gd name="T63" fmla="*/ 3 h 4"/>
                  <a:gd name="T64" fmla="*/ 2 w 4"/>
                  <a:gd name="T65" fmla="*/ 2 h 4"/>
                  <a:gd name="T66" fmla="*/ 3 w 4"/>
                  <a:gd name="T67" fmla="*/ 2 h 4"/>
                  <a:gd name="T68" fmla="*/ 2 w 4"/>
                  <a:gd name="T69" fmla="*/ 2 h 4"/>
                  <a:gd name="T70" fmla="*/ 3 w 4"/>
                  <a:gd name="T71" fmla="*/ 2 h 4"/>
                  <a:gd name="T72" fmla="*/ 2 w 4"/>
                  <a:gd name="T73" fmla="*/ 2 h 4"/>
                  <a:gd name="T74" fmla="*/ 2 w 4"/>
                  <a:gd name="T75" fmla="*/ 1 h 4"/>
                  <a:gd name="T76" fmla="*/ 2 w 4"/>
                  <a:gd name="T77" fmla="*/ 1 h 4"/>
                  <a:gd name="T78" fmla="*/ 1 w 4"/>
                  <a:gd name="T79" fmla="*/ 1 h 4"/>
                  <a:gd name="T80" fmla="*/ 2 w 4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3"/>
                      <a:pt x="2" y="4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7" name="Freeform 2124"/>
              <p:cNvSpPr>
                <a:spLocks/>
              </p:cNvSpPr>
              <p:nvPr/>
            </p:nvSpPr>
            <p:spPr bwMode="auto">
              <a:xfrm>
                <a:off x="1249" y="273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8" name="Freeform 2125"/>
              <p:cNvSpPr>
                <a:spLocks/>
              </p:cNvSpPr>
              <p:nvPr/>
            </p:nvSpPr>
            <p:spPr bwMode="auto">
              <a:xfrm>
                <a:off x="1249" y="2726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2 h 2"/>
                  <a:gd name="T20" fmla="*/ 1 w 2"/>
                  <a:gd name="T21" fmla="*/ 1 h 2"/>
                  <a:gd name="T22" fmla="*/ 2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1 w 2"/>
                  <a:gd name="T29" fmla="*/ 1 h 2"/>
                  <a:gd name="T30" fmla="*/ 2 w 2"/>
                  <a:gd name="T31" fmla="*/ 2 h 2"/>
                  <a:gd name="T32" fmla="*/ 2 w 2"/>
                  <a:gd name="T33" fmla="*/ 1 h 2"/>
                  <a:gd name="T34" fmla="*/ 1 w 2"/>
                  <a:gd name="T35" fmla="*/ 0 h 2"/>
                  <a:gd name="T36" fmla="*/ 2 w 2"/>
                  <a:gd name="T37" fmla="*/ 1 h 2"/>
                  <a:gd name="T38" fmla="*/ 2 w 2"/>
                  <a:gd name="T39" fmla="*/ 1 h 2"/>
                  <a:gd name="T40" fmla="*/ 1 w 2"/>
                  <a:gd name="T41" fmla="*/ 0 h 2"/>
                  <a:gd name="T42" fmla="*/ 1 w 2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9" name="Freeform 2126"/>
              <p:cNvSpPr>
                <a:spLocks/>
              </p:cNvSpPr>
              <p:nvPr/>
            </p:nvSpPr>
            <p:spPr bwMode="auto">
              <a:xfrm>
                <a:off x="1251" y="272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EF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0" name="Freeform 2127"/>
              <p:cNvSpPr>
                <a:spLocks/>
              </p:cNvSpPr>
              <p:nvPr/>
            </p:nvSpPr>
            <p:spPr bwMode="auto">
              <a:xfrm>
                <a:off x="132" y="2466"/>
                <a:ext cx="939" cy="824"/>
              </a:xfrm>
              <a:custGeom>
                <a:avLst/>
                <a:gdLst>
                  <a:gd name="T0" fmla="*/ 298 w 395"/>
                  <a:gd name="T1" fmla="*/ 200 h 346"/>
                  <a:gd name="T2" fmla="*/ 283 w 395"/>
                  <a:gd name="T3" fmla="*/ 212 h 346"/>
                  <a:gd name="T4" fmla="*/ 264 w 395"/>
                  <a:gd name="T5" fmla="*/ 221 h 346"/>
                  <a:gd name="T6" fmla="*/ 261 w 395"/>
                  <a:gd name="T7" fmla="*/ 241 h 346"/>
                  <a:gd name="T8" fmla="*/ 257 w 395"/>
                  <a:gd name="T9" fmla="*/ 263 h 346"/>
                  <a:gd name="T10" fmla="*/ 226 w 395"/>
                  <a:gd name="T11" fmla="*/ 263 h 346"/>
                  <a:gd name="T12" fmla="*/ 197 w 395"/>
                  <a:gd name="T13" fmla="*/ 268 h 346"/>
                  <a:gd name="T14" fmla="*/ 190 w 395"/>
                  <a:gd name="T15" fmla="*/ 243 h 346"/>
                  <a:gd name="T16" fmla="*/ 191 w 395"/>
                  <a:gd name="T17" fmla="*/ 232 h 346"/>
                  <a:gd name="T18" fmla="*/ 191 w 395"/>
                  <a:gd name="T19" fmla="*/ 232 h 346"/>
                  <a:gd name="T20" fmla="*/ 208 w 395"/>
                  <a:gd name="T21" fmla="*/ 195 h 346"/>
                  <a:gd name="T22" fmla="*/ 183 w 395"/>
                  <a:gd name="T23" fmla="*/ 177 h 346"/>
                  <a:gd name="T24" fmla="*/ 182 w 395"/>
                  <a:gd name="T25" fmla="*/ 155 h 346"/>
                  <a:gd name="T26" fmla="*/ 219 w 395"/>
                  <a:gd name="T27" fmla="*/ 150 h 346"/>
                  <a:gd name="T28" fmla="*/ 221 w 395"/>
                  <a:gd name="T29" fmla="*/ 126 h 346"/>
                  <a:gd name="T30" fmla="*/ 215 w 395"/>
                  <a:gd name="T31" fmla="*/ 95 h 346"/>
                  <a:gd name="T32" fmla="*/ 210 w 395"/>
                  <a:gd name="T33" fmla="*/ 62 h 346"/>
                  <a:gd name="T34" fmla="*/ 190 w 395"/>
                  <a:gd name="T35" fmla="*/ 17 h 346"/>
                  <a:gd name="T36" fmla="*/ 180 w 395"/>
                  <a:gd name="T37" fmla="*/ 8 h 346"/>
                  <a:gd name="T38" fmla="*/ 130 w 395"/>
                  <a:gd name="T39" fmla="*/ 13 h 346"/>
                  <a:gd name="T40" fmla="*/ 107 w 395"/>
                  <a:gd name="T41" fmla="*/ 69 h 346"/>
                  <a:gd name="T42" fmla="*/ 98 w 395"/>
                  <a:gd name="T43" fmla="*/ 137 h 346"/>
                  <a:gd name="T44" fmla="*/ 82 w 395"/>
                  <a:gd name="T45" fmla="*/ 221 h 346"/>
                  <a:gd name="T46" fmla="*/ 74 w 395"/>
                  <a:gd name="T47" fmla="*/ 251 h 346"/>
                  <a:gd name="T48" fmla="*/ 63 w 395"/>
                  <a:gd name="T49" fmla="*/ 261 h 346"/>
                  <a:gd name="T50" fmla="*/ 35 w 395"/>
                  <a:gd name="T51" fmla="*/ 279 h 346"/>
                  <a:gd name="T52" fmla="*/ 15 w 395"/>
                  <a:gd name="T53" fmla="*/ 305 h 346"/>
                  <a:gd name="T54" fmla="*/ 1 w 395"/>
                  <a:gd name="T55" fmla="*/ 332 h 346"/>
                  <a:gd name="T56" fmla="*/ 4 w 395"/>
                  <a:gd name="T57" fmla="*/ 344 h 346"/>
                  <a:gd name="T58" fmla="*/ 17 w 395"/>
                  <a:gd name="T59" fmla="*/ 343 h 346"/>
                  <a:gd name="T60" fmla="*/ 47 w 395"/>
                  <a:gd name="T61" fmla="*/ 343 h 346"/>
                  <a:gd name="T62" fmla="*/ 107 w 395"/>
                  <a:gd name="T63" fmla="*/ 342 h 346"/>
                  <a:gd name="T64" fmla="*/ 149 w 395"/>
                  <a:gd name="T65" fmla="*/ 341 h 346"/>
                  <a:gd name="T66" fmla="*/ 197 w 395"/>
                  <a:gd name="T67" fmla="*/ 342 h 346"/>
                  <a:gd name="T68" fmla="*/ 239 w 395"/>
                  <a:gd name="T69" fmla="*/ 341 h 346"/>
                  <a:gd name="T70" fmla="*/ 289 w 395"/>
                  <a:gd name="T71" fmla="*/ 342 h 346"/>
                  <a:gd name="T72" fmla="*/ 311 w 395"/>
                  <a:gd name="T73" fmla="*/ 344 h 346"/>
                  <a:gd name="T74" fmla="*/ 331 w 395"/>
                  <a:gd name="T75" fmla="*/ 335 h 346"/>
                  <a:gd name="T76" fmla="*/ 358 w 395"/>
                  <a:gd name="T77" fmla="*/ 321 h 346"/>
                  <a:gd name="T78" fmla="*/ 379 w 395"/>
                  <a:gd name="T79" fmla="*/ 302 h 346"/>
                  <a:gd name="T80" fmla="*/ 389 w 395"/>
                  <a:gd name="T81" fmla="*/ 278 h 346"/>
                  <a:gd name="T82" fmla="*/ 364 w 395"/>
                  <a:gd name="T83" fmla="*/ 283 h 346"/>
                  <a:gd name="T84" fmla="*/ 394 w 395"/>
                  <a:gd name="T85" fmla="*/ 243 h 346"/>
                  <a:gd name="T86" fmla="*/ 386 w 395"/>
                  <a:gd name="T87" fmla="*/ 225 h 346"/>
                  <a:gd name="T88" fmla="*/ 360 w 395"/>
                  <a:gd name="T89" fmla="*/ 239 h 346"/>
                  <a:gd name="T90" fmla="*/ 371 w 395"/>
                  <a:gd name="T91" fmla="*/ 224 h 346"/>
                  <a:gd name="T92" fmla="*/ 379 w 395"/>
                  <a:gd name="T93" fmla="*/ 210 h 346"/>
                  <a:gd name="T94" fmla="*/ 385 w 395"/>
                  <a:gd name="T95" fmla="*/ 186 h 346"/>
                  <a:gd name="T96" fmla="*/ 367 w 395"/>
                  <a:gd name="T97" fmla="*/ 177 h 346"/>
                  <a:gd name="T98" fmla="*/ 350 w 395"/>
                  <a:gd name="T99" fmla="*/ 194 h 346"/>
                  <a:gd name="T100" fmla="*/ 353 w 395"/>
                  <a:gd name="T101" fmla="*/ 114 h 346"/>
                  <a:gd name="T102" fmla="*/ 357 w 395"/>
                  <a:gd name="T103" fmla="*/ 122 h 346"/>
                  <a:gd name="T104" fmla="*/ 361 w 395"/>
                  <a:gd name="T105" fmla="*/ 135 h 346"/>
                  <a:gd name="T106" fmla="*/ 363 w 395"/>
                  <a:gd name="T107" fmla="*/ 124 h 346"/>
                  <a:gd name="T108" fmla="*/ 345 w 395"/>
                  <a:gd name="T109" fmla="*/ 107 h 346"/>
                  <a:gd name="T110" fmla="*/ 331 w 395"/>
                  <a:gd name="T111" fmla="*/ 129 h 346"/>
                  <a:gd name="T112" fmla="*/ 329 w 395"/>
                  <a:gd name="T113" fmla="*/ 147 h 346"/>
                  <a:gd name="T114" fmla="*/ 324 w 395"/>
                  <a:gd name="T115" fmla="*/ 162 h 346"/>
                  <a:gd name="T116" fmla="*/ 298 w 395"/>
                  <a:gd name="T117" fmla="*/ 200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5" h="346">
                    <a:moveTo>
                      <a:pt x="298" y="200"/>
                    </a:moveTo>
                    <a:cubicBezTo>
                      <a:pt x="294" y="205"/>
                      <a:pt x="289" y="209"/>
                      <a:pt x="283" y="212"/>
                    </a:cubicBezTo>
                    <a:cubicBezTo>
                      <a:pt x="278" y="215"/>
                      <a:pt x="267" y="217"/>
                      <a:pt x="264" y="221"/>
                    </a:cubicBezTo>
                    <a:cubicBezTo>
                      <a:pt x="261" y="224"/>
                      <a:pt x="261" y="236"/>
                      <a:pt x="261" y="241"/>
                    </a:cubicBezTo>
                    <a:cubicBezTo>
                      <a:pt x="259" y="248"/>
                      <a:pt x="257" y="255"/>
                      <a:pt x="257" y="263"/>
                    </a:cubicBezTo>
                    <a:cubicBezTo>
                      <a:pt x="246" y="263"/>
                      <a:pt x="237" y="262"/>
                      <a:pt x="226" y="263"/>
                    </a:cubicBezTo>
                    <a:cubicBezTo>
                      <a:pt x="216" y="265"/>
                      <a:pt x="208" y="269"/>
                      <a:pt x="197" y="268"/>
                    </a:cubicBezTo>
                    <a:cubicBezTo>
                      <a:pt x="201" y="261"/>
                      <a:pt x="206" y="241"/>
                      <a:pt x="190" y="243"/>
                    </a:cubicBezTo>
                    <a:cubicBezTo>
                      <a:pt x="190" y="240"/>
                      <a:pt x="190" y="235"/>
                      <a:pt x="191" y="232"/>
                    </a:cubicBezTo>
                    <a:cubicBezTo>
                      <a:pt x="190" y="233"/>
                      <a:pt x="191" y="231"/>
                      <a:pt x="191" y="232"/>
                    </a:cubicBezTo>
                    <a:cubicBezTo>
                      <a:pt x="200" y="223"/>
                      <a:pt x="206" y="207"/>
                      <a:pt x="208" y="195"/>
                    </a:cubicBezTo>
                    <a:cubicBezTo>
                      <a:pt x="210" y="180"/>
                      <a:pt x="199" y="164"/>
                      <a:pt x="183" y="177"/>
                    </a:cubicBezTo>
                    <a:cubicBezTo>
                      <a:pt x="183" y="169"/>
                      <a:pt x="181" y="162"/>
                      <a:pt x="182" y="155"/>
                    </a:cubicBezTo>
                    <a:cubicBezTo>
                      <a:pt x="192" y="151"/>
                      <a:pt x="208" y="149"/>
                      <a:pt x="219" y="150"/>
                    </a:cubicBezTo>
                    <a:cubicBezTo>
                      <a:pt x="219" y="142"/>
                      <a:pt x="220" y="134"/>
                      <a:pt x="221" y="126"/>
                    </a:cubicBezTo>
                    <a:cubicBezTo>
                      <a:pt x="221" y="116"/>
                      <a:pt x="217" y="105"/>
                      <a:pt x="215" y="95"/>
                    </a:cubicBezTo>
                    <a:cubicBezTo>
                      <a:pt x="213" y="84"/>
                      <a:pt x="213" y="73"/>
                      <a:pt x="210" y="62"/>
                    </a:cubicBezTo>
                    <a:cubicBezTo>
                      <a:pt x="206" y="46"/>
                      <a:pt x="205" y="28"/>
                      <a:pt x="190" y="17"/>
                    </a:cubicBezTo>
                    <a:cubicBezTo>
                      <a:pt x="187" y="14"/>
                      <a:pt x="184" y="10"/>
                      <a:pt x="180" y="8"/>
                    </a:cubicBezTo>
                    <a:cubicBezTo>
                      <a:pt x="169" y="0"/>
                      <a:pt x="139" y="2"/>
                      <a:pt x="130" y="13"/>
                    </a:cubicBezTo>
                    <a:cubicBezTo>
                      <a:pt x="118" y="27"/>
                      <a:pt x="112" y="51"/>
                      <a:pt x="107" y="69"/>
                    </a:cubicBezTo>
                    <a:cubicBezTo>
                      <a:pt x="101" y="91"/>
                      <a:pt x="99" y="115"/>
                      <a:pt x="98" y="137"/>
                    </a:cubicBezTo>
                    <a:cubicBezTo>
                      <a:pt x="96" y="166"/>
                      <a:pt x="89" y="194"/>
                      <a:pt x="82" y="221"/>
                    </a:cubicBezTo>
                    <a:cubicBezTo>
                      <a:pt x="79" y="231"/>
                      <a:pt x="77" y="242"/>
                      <a:pt x="74" y="251"/>
                    </a:cubicBezTo>
                    <a:cubicBezTo>
                      <a:pt x="71" y="256"/>
                      <a:pt x="68" y="258"/>
                      <a:pt x="63" y="261"/>
                    </a:cubicBezTo>
                    <a:cubicBezTo>
                      <a:pt x="53" y="267"/>
                      <a:pt x="43" y="271"/>
                      <a:pt x="35" y="279"/>
                    </a:cubicBezTo>
                    <a:cubicBezTo>
                      <a:pt x="27" y="287"/>
                      <a:pt x="21" y="296"/>
                      <a:pt x="15" y="305"/>
                    </a:cubicBezTo>
                    <a:cubicBezTo>
                      <a:pt x="10" y="313"/>
                      <a:pt x="3" y="322"/>
                      <a:pt x="1" y="332"/>
                    </a:cubicBezTo>
                    <a:cubicBezTo>
                      <a:pt x="0" y="335"/>
                      <a:pt x="0" y="342"/>
                      <a:pt x="4" y="344"/>
                    </a:cubicBezTo>
                    <a:cubicBezTo>
                      <a:pt x="7" y="346"/>
                      <a:pt x="14" y="343"/>
                      <a:pt x="17" y="343"/>
                    </a:cubicBezTo>
                    <a:cubicBezTo>
                      <a:pt x="27" y="342"/>
                      <a:pt x="37" y="342"/>
                      <a:pt x="47" y="343"/>
                    </a:cubicBezTo>
                    <a:cubicBezTo>
                      <a:pt x="67" y="345"/>
                      <a:pt x="87" y="341"/>
                      <a:pt x="107" y="342"/>
                    </a:cubicBezTo>
                    <a:cubicBezTo>
                      <a:pt x="121" y="343"/>
                      <a:pt x="135" y="341"/>
                      <a:pt x="149" y="341"/>
                    </a:cubicBezTo>
                    <a:cubicBezTo>
                      <a:pt x="165" y="340"/>
                      <a:pt x="181" y="343"/>
                      <a:pt x="197" y="342"/>
                    </a:cubicBezTo>
                    <a:cubicBezTo>
                      <a:pt x="211" y="341"/>
                      <a:pt x="225" y="341"/>
                      <a:pt x="239" y="341"/>
                    </a:cubicBezTo>
                    <a:cubicBezTo>
                      <a:pt x="256" y="341"/>
                      <a:pt x="273" y="341"/>
                      <a:pt x="289" y="342"/>
                    </a:cubicBezTo>
                    <a:cubicBezTo>
                      <a:pt x="297" y="342"/>
                      <a:pt x="304" y="344"/>
                      <a:pt x="311" y="344"/>
                    </a:cubicBezTo>
                    <a:cubicBezTo>
                      <a:pt x="318" y="344"/>
                      <a:pt x="325" y="339"/>
                      <a:pt x="331" y="335"/>
                    </a:cubicBezTo>
                    <a:cubicBezTo>
                      <a:pt x="340" y="330"/>
                      <a:pt x="350" y="327"/>
                      <a:pt x="358" y="321"/>
                    </a:cubicBezTo>
                    <a:cubicBezTo>
                      <a:pt x="366" y="316"/>
                      <a:pt x="373" y="309"/>
                      <a:pt x="379" y="302"/>
                    </a:cubicBezTo>
                    <a:cubicBezTo>
                      <a:pt x="383" y="297"/>
                      <a:pt x="394" y="285"/>
                      <a:pt x="389" y="278"/>
                    </a:cubicBezTo>
                    <a:cubicBezTo>
                      <a:pt x="380" y="274"/>
                      <a:pt x="372" y="277"/>
                      <a:pt x="364" y="283"/>
                    </a:cubicBezTo>
                    <a:cubicBezTo>
                      <a:pt x="376" y="272"/>
                      <a:pt x="391" y="259"/>
                      <a:pt x="394" y="243"/>
                    </a:cubicBezTo>
                    <a:cubicBezTo>
                      <a:pt x="395" y="236"/>
                      <a:pt x="394" y="226"/>
                      <a:pt x="386" y="225"/>
                    </a:cubicBezTo>
                    <a:cubicBezTo>
                      <a:pt x="378" y="224"/>
                      <a:pt x="363" y="231"/>
                      <a:pt x="360" y="239"/>
                    </a:cubicBezTo>
                    <a:cubicBezTo>
                      <a:pt x="362" y="233"/>
                      <a:pt x="368" y="228"/>
                      <a:pt x="371" y="224"/>
                    </a:cubicBezTo>
                    <a:cubicBezTo>
                      <a:pt x="374" y="219"/>
                      <a:pt x="376" y="214"/>
                      <a:pt x="379" y="210"/>
                    </a:cubicBezTo>
                    <a:cubicBezTo>
                      <a:pt x="383" y="203"/>
                      <a:pt x="386" y="194"/>
                      <a:pt x="385" y="186"/>
                    </a:cubicBezTo>
                    <a:cubicBezTo>
                      <a:pt x="383" y="177"/>
                      <a:pt x="374" y="175"/>
                      <a:pt x="367" y="177"/>
                    </a:cubicBezTo>
                    <a:cubicBezTo>
                      <a:pt x="358" y="179"/>
                      <a:pt x="353" y="186"/>
                      <a:pt x="350" y="194"/>
                    </a:cubicBezTo>
                    <a:cubicBezTo>
                      <a:pt x="364" y="174"/>
                      <a:pt x="376" y="132"/>
                      <a:pt x="353" y="114"/>
                    </a:cubicBezTo>
                    <a:cubicBezTo>
                      <a:pt x="354" y="116"/>
                      <a:pt x="356" y="119"/>
                      <a:pt x="357" y="122"/>
                    </a:cubicBezTo>
                    <a:cubicBezTo>
                      <a:pt x="358" y="125"/>
                      <a:pt x="359" y="133"/>
                      <a:pt x="361" y="135"/>
                    </a:cubicBezTo>
                    <a:cubicBezTo>
                      <a:pt x="367" y="140"/>
                      <a:pt x="363" y="126"/>
                      <a:pt x="363" y="124"/>
                    </a:cubicBezTo>
                    <a:cubicBezTo>
                      <a:pt x="361" y="117"/>
                      <a:pt x="354" y="106"/>
                      <a:pt x="345" y="107"/>
                    </a:cubicBezTo>
                    <a:cubicBezTo>
                      <a:pt x="336" y="108"/>
                      <a:pt x="333" y="122"/>
                      <a:pt x="331" y="129"/>
                    </a:cubicBezTo>
                    <a:cubicBezTo>
                      <a:pt x="330" y="135"/>
                      <a:pt x="331" y="141"/>
                      <a:pt x="329" y="147"/>
                    </a:cubicBezTo>
                    <a:cubicBezTo>
                      <a:pt x="328" y="152"/>
                      <a:pt x="326" y="157"/>
                      <a:pt x="324" y="162"/>
                    </a:cubicBezTo>
                    <a:cubicBezTo>
                      <a:pt x="318" y="176"/>
                      <a:pt x="309" y="189"/>
                      <a:pt x="29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1" name="Freeform 2128"/>
              <p:cNvSpPr>
                <a:spLocks/>
              </p:cNvSpPr>
              <p:nvPr/>
            </p:nvSpPr>
            <p:spPr bwMode="auto">
              <a:xfrm>
                <a:off x="624" y="2464"/>
                <a:ext cx="133" cy="152"/>
              </a:xfrm>
              <a:custGeom>
                <a:avLst/>
                <a:gdLst>
                  <a:gd name="T0" fmla="*/ 0 w 56"/>
                  <a:gd name="T1" fmla="*/ 49 h 64"/>
                  <a:gd name="T2" fmla="*/ 31 w 56"/>
                  <a:gd name="T3" fmla="*/ 28 h 64"/>
                  <a:gd name="T4" fmla="*/ 56 w 56"/>
                  <a:gd name="T5" fmla="*/ 17 h 64"/>
                  <a:gd name="T6" fmla="*/ 25 w 56"/>
                  <a:gd name="T7" fmla="*/ 48 h 64"/>
                  <a:gd name="T8" fmla="*/ 5 w 5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64">
                    <a:moveTo>
                      <a:pt x="0" y="49"/>
                    </a:moveTo>
                    <a:cubicBezTo>
                      <a:pt x="13" y="44"/>
                      <a:pt x="21" y="37"/>
                      <a:pt x="31" y="28"/>
                    </a:cubicBezTo>
                    <a:cubicBezTo>
                      <a:pt x="35" y="24"/>
                      <a:pt x="55" y="0"/>
                      <a:pt x="56" y="17"/>
                    </a:cubicBezTo>
                    <a:cubicBezTo>
                      <a:pt x="56" y="29"/>
                      <a:pt x="33" y="42"/>
                      <a:pt x="25" y="48"/>
                    </a:cubicBezTo>
                    <a:cubicBezTo>
                      <a:pt x="18" y="53"/>
                      <a:pt x="9" y="57"/>
                      <a:pt x="5" y="64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2" name="Freeform 2129"/>
              <p:cNvSpPr>
                <a:spLocks/>
              </p:cNvSpPr>
              <p:nvPr/>
            </p:nvSpPr>
            <p:spPr bwMode="auto">
              <a:xfrm>
                <a:off x="619" y="2483"/>
                <a:ext cx="143" cy="138"/>
              </a:xfrm>
              <a:custGeom>
                <a:avLst/>
                <a:gdLst>
                  <a:gd name="T0" fmla="*/ 34 w 60"/>
                  <a:gd name="T1" fmla="*/ 16 h 58"/>
                  <a:gd name="T2" fmla="*/ 32 w 60"/>
                  <a:gd name="T3" fmla="*/ 19 h 58"/>
                  <a:gd name="T4" fmla="*/ 1 w 60"/>
                  <a:gd name="T5" fmla="*/ 39 h 58"/>
                  <a:gd name="T6" fmla="*/ 1 w 60"/>
                  <a:gd name="T7" fmla="*/ 41 h 58"/>
                  <a:gd name="T8" fmla="*/ 3 w 60"/>
                  <a:gd name="T9" fmla="*/ 42 h 58"/>
                  <a:gd name="T10" fmla="*/ 34 w 60"/>
                  <a:gd name="T11" fmla="*/ 21 h 58"/>
                  <a:gd name="T12" fmla="*/ 37 w 60"/>
                  <a:gd name="T13" fmla="*/ 19 h 58"/>
                  <a:gd name="T14" fmla="*/ 54 w 60"/>
                  <a:gd name="T15" fmla="*/ 5 h 58"/>
                  <a:gd name="T16" fmla="*/ 56 w 60"/>
                  <a:gd name="T17" fmla="*/ 9 h 58"/>
                  <a:gd name="T18" fmla="*/ 32 w 60"/>
                  <a:gd name="T19" fmla="*/ 34 h 58"/>
                  <a:gd name="T20" fmla="*/ 26 w 60"/>
                  <a:gd name="T21" fmla="*/ 39 h 58"/>
                  <a:gd name="T22" fmla="*/ 19 w 60"/>
                  <a:gd name="T23" fmla="*/ 43 h 58"/>
                  <a:gd name="T24" fmla="*/ 5 w 60"/>
                  <a:gd name="T25" fmla="*/ 55 h 58"/>
                  <a:gd name="T26" fmla="*/ 6 w 60"/>
                  <a:gd name="T27" fmla="*/ 58 h 58"/>
                  <a:gd name="T28" fmla="*/ 8 w 60"/>
                  <a:gd name="T29" fmla="*/ 57 h 58"/>
                  <a:gd name="T30" fmla="*/ 21 w 60"/>
                  <a:gd name="T31" fmla="*/ 46 h 58"/>
                  <a:gd name="T32" fmla="*/ 28 w 60"/>
                  <a:gd name="T33" fmla="*/ 41 h 58"/>
                  <a:gd name="T34" fmla="*/ 34 w 60"/>
                  <a:gd name="T35" fmla="*/ 37 h 58"/>
                  <a:gd name="T36" fmla="*/ 59 w 60"/>
                  <a:gd name="T37" fmla="*/ 9 h 58"/>
                  <a:gd name="T38" fmla="*/ 56 w 60"/>
                  <a:gd name="T39" fmla="*/ 2 h 58"/>
                  <a:gd name="T40" fmla="*/ 34 w 60"/>
                  <a:gd name="T41" fmla="*/ 1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" h="58">
                    <a:moveTo>
                      <a:pt x="34" y="16"/>
                    </a:move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27"/>
                      <a:pt x="14" y="34"/>
                      <a:pt x="1" y="39"/>
                    </a:cubicBezTo>
                    <a:cubicBezTo>
                      <a:pt x="1" y="39"/>
                      <a:pt x="0" y="40"/>
                      <a:pt x="1" y="41"/>
                    </a:cubicBezTo>
                    <a:cubicBezTo>
                      <a:pt x="1" y="42"/>
                      <a:pt x="2" y="43"/>
                      <a:pt x="3" y="42"/>
                    </a:cubicBezTo>
                    <a:cubicBezTo>
                      <a:pt x="16" y="37"/>
                      <a:pt x="25" y="30"/>
                      <a:pt x="34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40" y="15"/>
                      <a:pt x="51" y="3"/>
                      <a:pt x="54" y="5"/>
                    </a:cubicBezTo>
                    <a:cubicBezTo>
                      <a:pt x="55" y="5"/>
                      <a:pt x="56" y="7"/>
                      <a:pt x="56" y="9"/>
                    </a:cubicBezTo>
                    <a:cubicBezTo>
                      <a:pt x="56" y="18"/>
                      <a:pt x="41" y="28"/>
                      <a:pt x="32" y="34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4" y="47"/>
                      <a:pt x="9" y="50"/>
                      <a:pt x="5" y="55"/>
                    </a:cubicBezTo>
                    <a:cubicBezTo>
                      <a:pt x="5" y="56"/>
                      <a:pt x="5" y="57"/>
                      <a:pt x="6" y="58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11" y="53"/>
                      <a:pt x="16" y="49"/>
                      <a:pt x="21" y="46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44" y="30"/>
                      <a:pt x="60" y="19"/>
                      <a:pt x="59" y="9"/>
                    </a:cubicBezTo>
                    <a:cubicBezTo>
                      <a:pt x="59" y="5"/>
                      <a:pt x="58" y="3"/>
                      <a:pt x="56" y="2"/>
                    </a:cubicBezTo>
                    <a:cubicBezTo>
                      <a:pt x="50" y="0"/>
                      <a:pt x="42" y="8"/>
                      <a:pt x="34" y="1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3" name="Freeform 2130"/>
              <p:cNvSpPr>
                <a:spLocks/>
              </p:cNvSpPr>
              <p:nvPr/>
            </p:nvSpPr>
            <p:spPr bwMode="auto">
              <a:xfrm>
                <a:off x="633" y="2623"/>
                <a:ext cx="179" cy="53"/>
              </a:xfrm>
              <a:custGeom>
                <a:avLst/>
                <a:gdLst>
                  <a:gd name="T0" fmla="*/ 1 w 75"/>
                  <a:gd name="T1" fmla="*/ 3 h 22"/>
                  <a:gd name="T2" fmla="*/ 49 w 75"/>
                  <a:gd name="T3" fmla="*/ 3 h 22"/>
                  <a:gd name="T4" fmla="*/ 70 w 75"/>
                  <a:gd name="T5" fmla="*/ 4 h 22"/>
                  <a:gd name="T6" fmla="*/ 66 w 75"/>
                  <a:gd name="T7" fmla="*/ 14 h 22"/>
                  <a:gd name="T8" fmla="*/ 23 w 75"/>
                  <a:gd name="T9" fmla="*/ 18 h 22"/>
                  <a:gd name="T10" fmla="*/ 3 w 75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1" y="3"/>
                    </a:moveTo>
                    <a:cubicBezTo>
                      <a:pt x="16" y="13"/>
                      <a:pt x="34" y="5"/>
                      <a:pt x="49" y="3"/>
                    </a:cubicBezTo>
                    <a:cubicBezTo>
                      <a:pt x="54" y="3"/>
                      <a:pt x="66" y="0"/>
                      <a:pt x="70" y="4"/>
                    </a:cubicBezTo>
                    <a:cubicBezTo>
                      <a:pt x="75" y="9"/>
                      <a:pt x="70" y="12"/>
                      <a:pt x="66" y="14"/>
                    </a:cubicBezTo>
                    <a:cubicBezTo>
                      <a:pt x="55" y="19"/>
                      <a:pt x="35" y="18"/>
                      <a:pt x="23" y="18"/>
                    </a:cubicBezTo>
                    <a:cubicBezTo>
                      <a:pt x="19" y="19"/>
                      <a:pt x="0" y="19"/>
                      <a:pt x="3" y="22"/>
                    </a:cubicBezTo>
                  </a:path>
                </a:pathLst>
              </a:custGeom>
              <a:solidFill>
                <a:srgbClr val="E8C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4" name="Freeform 2131"/>
              <p:cNvSpPr>
                <a:spLocks/>
              </p:cNvSpPr>
              <p:nvPr/>
            </p:nvSpPr>
            <p:spPr bwMode="auto">
              <a:xfrm>
                <a:off x="631" y="2621"/>
                <a:ext cx="178" cy="60"/>
              </a:xfrm>
              <a:custGeom>
                <a:avLst/>
                <a:gdLst>
                  <a:gd name="T0" fmla="*/ 53 w 75"/>
                  <a:gd name="T1" fmla="*/ 2 h 25"/>
                  <a:gd name="T2" fmla="*/ 50 w 75"/>
                  <a:gd name="T3" fmla="*/ 3 h 25"/>
                  <a:gd name="T4" fmla="*/ 38 w 75"/>
                  <a:gd name="T5" fmla="*/ 5 h 25"/>
                  <a:gd name="T6" fmla="*/ 3 w 75"/>
                  <a:gd name="T7" fmla="*/ 3 h 25"/>
                  <a:gd name="T8" fmla="*/ 1 w 75"/>
                  <a:gd name="T9" fmla="*/ 3 h 25"/>
                  <a:gd name="T10" fmla="*/ 1 w 75"/>
                  <a:gd name="T11" fmla="*/ 6 h 25"/>
                  <a:gd name="T12" fmla="*/ 39 w 75"/>
                  <a:gd name="T13" fmla="*/ 8 h 25"/>
                  <a:gd name="T14" fmla="*/ 51 w 75"/>
                  <a:gd name="T15" fmla="*/ 6 h 25"/>
                  <a:gd name="T16" fmla="*/ 53 w 75"/>
                  <a:gd name="T17" fmla="*/ 6 h 25"/>
                  <a:gd name="T18" fmla="*/ 70 w 75"/>
                  <a:gd name="T19" fmla="*/ 6 h 25"/>
                  <a:gd name="T20" fmla="*/ 71 w 75"/>
                  <a:gd name="T21" fmla="*/ 9 h 25"/>
                  <a:gd name="T22" fmla="*/ 66 w 75"/>
                  <a:gd name="T23" fmla="*/ 13 h 25"/>
                  <a:gd name="T24" fmla="*/ 34 w 75"/>
                  <a:gd name="T25" fmla="*/ 17 h 25"/>
                  <a:gd name="T26" fmla="*/ 24 w 75"/>
                  <a:gd name="T27" fmla="*/ 18 h 25"/>
                  <a:gd name="T28" fmla="*/ 22 w 75"/>
                  <a:gd name="T29" fmla="*/ 18 h 25"/>
                  <a:gd name="T30" fmla="*/ 2 w 75"/>
                  <a:gd name="T31" fmla="*/ 22 h 25"/>
                  <a:gd name="T32" fmla="*/ 3 w 75"/>
                  <a:gd name="T33" fmla="*/ 24 h 25"/>
                  <a:gd name="T34" fmla="*/ 5 w 75"/>
                  <a:gd name="T35" fmla="*/ 24 h 25"/>
                  <a:gd name="T36" fmla="*/ 6 w 75"/>
                  <a:gd name="T37" fmla="*/ 23 h 25"/>
                  <a:gd name="T38" fmla="*/ 6 w 75"/>
                  <a:gd name="T39" fmla="*/ 23 h 25"/>
                  <a:gd name="T40" fmla="*/ 22 w 75"/>
                  <a:gd name="T41" fmla="*/ 21 h 25"/>
                  <a:gd name="T42" fmla="*/ 24 w 75"/>
                  <a:gd name="T43" fmla="*/ 21 h 25"/>
                  <a:gd name="T44" fmla="*/ 34 w 75"/>
                  <a:gd name="T45" fmla="*/ 21 h 25"/>
                  <a:gd name="T46" fmla="*/ 67 w 75"/>
                  <a:gd name="T47" fmla="*/ 16 h 25"/>
                  <a:gd name="T48" fmla="*/ 75 w 75"/>
                  <a:gd name="T49" fmla="*/ 10 h 25"/>
                  <a:gd name="T50" fmla="*/ 75 w 75"/>
                  <a:gd name="T51" fmla="*/ 9 h 25"/>
                  <a:gd name="T52" fmla="*/ 72 w 75"/>
                  <a:gd name="T53" fmla="*/ 4 h 25"/>
                  <a:gd name="T54" fmla="*/ 53 w 75"/>
                  <a:gd name="T55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" h="25">
                    <a:moveTo>
                      <a:pt x="53" y="2"/>
                    </a:moveTo>
                    <a:cubicBezTo>
                      <a:pt x="50" y="3"/>
                      <a:pt x="50" y="3"/>
                      <a:pt x="50" y="3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26" y="7"/>
                      <a:pt x="13" y="10"/>
                      <a:pt x="3" y="3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3" y="13"/>
                      <a:pt x="26" y="11"/>
                      <a:pt x="39" y="8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8" y="5"/>
                      <a:pt x="67" y="3"/>
                      <a:pt x="70" y="6"/>
                    </a:cubicBezTo>
                    <a:cubicBezTo>
                      <a:pt x="71" y="7"/>
                      <a:pt x="71" y="8"/>
                      <a:pt x="71" y="9"/>
                    </a:cubicBezTo>
                    <a:cubicBezTo>
                      <a:pt x="71" y="11"/>
                      <a:pt x="68" y="12"/>
                      <a:pt x="66" y="13"/>
                    </a:cubicBezTo>
                    <a:cubicBezTo>
                      <a:pt x="58" y="17"/>
                      <a:pt x="45" y="17"/>
                      <a:pt x="3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8" y="18"/>
                      <a:pt x="3" y="19"/>
                      <a:pt x="2" y="22"/>
                    </a:cubicBezTo>
                    <a:cubicBezTo>
                      <a:pt x="2" y="22"/>
                      <a:pt x="2" y="23"/>
                      <a:pt x="3" y="24"/>
                    </a:cubicBezTo>
                    <a:cubicBezTo>
                      <a:pt x="3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2"/>
                      <a:pt x="11" y="22"/>
                      <a:pt x="22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45" y="20"/>
                      <a:pt x="59" y="20"/>
                      <a:pt x="67" y="16"/>
                    </a:cubicBezTo>
                    <a:cubicBezTo>
                      <a:pt x="71" y="15"/>
                      <a:pt x="74" y="13"/>
                      <a:pt x="75" y="10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7"/>
                      <a:pt x="74" y="5"/>
                      <a:pt x="72" y="4"/>
                    </a:cubicBezTo>
                    <a:cubicBezTo>
                      <a:pt x="69" y="0"/>
                      <a:pt x="61" y="1"/>
                      <a:pt x="5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5" name="Freeform 2132"/>
              <p:cNvSpPr>
                <a:spLocks/>
              </p:cNvSpPr>
              <p:nvPr/>
            </p:nvSpPr>
            <p:spPr bwMode="auto">
              <a:xfrm>
                <a:off x="222" y="2321"/>
                <a:ext cx="404" cy="352"/>
              </a:xfrm>
              <a:custGeom>
                <a:avLst/>
                <a:gdLst>
                  <a:gd name="T0" fmla="*/ 69 w 170"/>
                  <a:gd name="T1" fmla="*/ 140 h 148"/>
                  <a:gd name="T2" fmla="*/ 5 w 170"/>
                  <a:gd name="T3" fmla="*/ 113 h 148"/>
                  <a:gd name="T4" fmla="*/ 17 w 170"/>
                  <a:gd name="T5" fmla="*/ 83 h 148"/>
                  <a:gd name="T6" fmla="*/ 52 w 170"/>
                  <a:gd name="T7" fmla="*/ 78 h 148"/>
                  <a:gd name="T8" fmla="*/ 62 w 170"/>
                  <a:gd name="T9" fmla="*/ 28 h 148"/>
                  <a:gd name="T10" fmla="*/ 105 w 170"/>
                  <a:gd name="T11" fmla="*/ 41 h 148"/>
                  <a:gd name="T12" fmla="*/ 153 w 170"/>
                  <a:gd name="T13" fmla="*/ 17 h 148"/>
                  <a:gd name="T14" fmla="*/ 145 w 170"/>
                  <a:gd name="T15" fmla="*/ 75 h 148"/>
                  <a:gd name="T16" fmla="*/ 88 w 170"/>
                  <a:gd name="T17" fmla="*/ 81 h 148"/>
                  <a:gd name="T18" fmla="*/ 66 w 170"/>
                  <a:gd name="T19" fmla="*/ 142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0" h="148">
                    <a:moveTo>
                      <a:pt x="69" y="140"/>
                    </a:moveTo>
                    <a:cubicBezTo>
                      <a:pt x="42" y="148"/>
                      <a:pt x="17" y="139"/>
                      <a:pt x="5" y="113"/>
                    </a:cubicBezTo>
                    <a:cubicBezTo>
                      <a:pt x="0" y="100"/>
                      <a:pt x="5" y="88"/>
                      <a:pt x="17" y="83"/>
                    </a:cubicBezTo>
                    <a:cubicBezTo>
                      <a:pt x="25" y="80"/>
                      <a:pt x="45" y="74"/>
                      <a:pt x="52" y="78"/>
                    </a:cubicBezTo>
                    <a:cubicBezTo>
                      <a:pt x="36" y="68"/>
                      <a:pt x="50" y="38"/>
                      <a:pt x="62" y="28"/>
                    </a:cubicBezTo>
                    <a:cubicBezTo>
                      <a:pt x="72" y="18"/>
                      <a:pt x="109" y="18"/>
                      <a:pt x="105" y="41"/>
                    </a:cubicBezTo>
                    <a:cubicBezTo>
                      <a:pt x="101" y="19"/>
                      <a:pt x="138" y="0"/>
                      <a:pt x="153" y="17"/>
                    </a:cubicBezTo>
                    <a:cubicBezTo>
                      <a:pt x="168" y="33"/>
                      <a:pt x="170" y="70"/>
                      <a:pt x="145" y="75"/>
                    </a:cubicBezTo>
                    <a:cubicBezTo>
                      <a:pt x="125" y="59"/>
                      <a:pt x="105" y="63"/>
                      <a:pt x="88" y="81"/>
                    </a:cubicBezTo>
                    <a:cubicBezTo>
                      <a:pt x="72" y="100"/>
                      <a:pt x="74" y="121"/>
                      <a:pt x="66" y="142"/>
                    </a:cubicBezTo>
                  </a:path>
                </a:pathLst>
              </a:custGeom>
              <a:solidFill>
                <a:srgbClr val="ED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6" name="Freeform 2133"/>
              <p:cNvSpPr>
                <a:spLocks/>
              </p:cNvSpPr>
              <p:nvPr/>
            </p:nvSpPr>
            <p:spPr bwMode="auto">
              <a:xfrm>
                <a:off x="562" y="2876"/>
                <a:ext cx="7" cy="12"/>
              </a:xfrm>
              <a:custGeom>
                <a:avLst/>
                <a:gdLst>
                  <a:gd name="T0" fmla="*/ 1 w 3"/>
                  <a:gd name="T1" fmla="*/ 0 h 5"/>
                  <a:gd name="T2" fmla="*/ 0 w 3"/>
                  <a:gd name="T3" fmla="*/ 2 h 5"/>
                  <a:gd name="T4" fmla="*/ 0 w 3"/>
                  <a:gd name="T5" fmla="*/ 5 h 5"/>
                  <a:gd name="T6" fmla="*/ 1 w 3"/>
                  <a:gd name="T7" fmla="*/ 4 h 5"/>
                  <a:gd name="T8" fmla="*/ 3 w 3"/>
                  <a:gd name="T9" fmla="*/ 5 h 5"/>
                  <a:gd name="T10" fmla="*/ 3 w 3"/>
                  <a:gd name="T11" fmla="*/ 2 h 5"/>
                  <a:gd name="T12" fmla="*/ 1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7" name="Freeform 2134"/>
              <p:cNvSpPr>
                <a:spLocks/>
              </p:cNvSpPr>
              <p:nvPr/>
            </p:nvSpPr>
            <p:spPr bwMode="auto">
              <a:xfrm>
                <a:off x="576" y="3019"/>
                <a:ext cx="12" cy="31"/>
              </a:xfrm>
              <a:custGeom>
                <a:avLst/>
                <a:gdLst>
                  <a:gd name="T0" fmla="*/ 2 w 5"/>
                  <a:gd name="T1" fmla="*/ 2 h 13"/>
                  <a:gd name="T2" fmla="*/ 0 w 5"/>
                  <a:gd name="T3" fmla="*/ 0 h 13"/>
                  <a:gd name="T4" fmla="*/ 2 w 5"/>
                  <a:gd name="T5" fmla="*/ 12 h 13"/>
                  <a:gd name="T6" fmla="*/ 3 w 5"/>
                  <a:gd name="T7" fmla="*/ 13 h 13"/>
                  <a:gd name="T8" fmla="*/ 5 w 5"/>
                  <a:gd name="T9" fmla="*/ 11 h 13"/>
                  <a:gd name="T10" fmla="*/ 4 w 5"/>
                  <a:gd name="T11" fmla="*/ 0 h 13"/>
                  <a:gd name="T12" fmla="*/ 2 w 5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3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8" name="Freeform 2135"/>
              <p:cNvSpPr>
                <a:spLocks noEditPoints="1"/>
              </p:cNvSpPr>
              <p:nvPr/>
            </p:nvSpPr>
            <p:spPr bwMode="auto">
              <a:xfrm>
                <a:off x="557" y="2819"/>
                <a:ext cx="205" cy="295"/>
              </a:xfrm>
              <a:custGeom>
                <a:avLst/>
                <a:gdLst>
                  <a:gd name="T0" fmla="*/ 85 w 86"/>
                  <a:gd name="T1" fmla="*/ 1 h 124"/>
                  <a:gd name="T2" fmla="*/ 71 w 86"/>
                  <a:gd name="T3" fmla="*/ 1 h 124"/>
                  <a:gd name="T4" fmla="*/ 44 w 86"/>
                  <a:gd name="T5" fmla="*/ 1 h 124"/>
                  <a:gd name="T6" fmla="*/ 2 w 86"/>
                  <a:gd name="T7" fmla="*/ 3 h 124"/>
                  <a:gd name="T8" fmla="*/ 0 w 86"/>
                  <a:gd name="T9" fmla="*/ 5 h 124"/>
                  <a:gd name="T10" fmla="*/ 1 w 86"/>
                  <a:gd name="T11" fmla="*/ 13 h 124"/>
                  <a:gd name="T12" fmla="*/ 1 w 86"/>
                  <a:gd name="T13" fmla="*/ 29 h 124"/>
                  <a:gd name="T14" fmla="*/ 2 w 86"/>
                  <a:gd name="T15" fmla="*/ 28 h 124"/>
                  <a:gd name="T16" fmla="*/ 1 w 86"/>
                  <a:gd name="T17" fmla="*/ 31 h 124"/>
                  <a:gd name="T18" fmla="*/ 3 w 86"/>
                  <a:gd name="T19" fmla="*/ 31 h 124"/>
                  <a:gd name="T20" fmla="*/ 5 w 86"/>
                  <a:gd name="T21" fmla="*/ 25 h 124"/>
                  <a:gd name="T22" fmla="*/ 4 w 86"/>
                  <a:gd name="T23" fmla="*/ 12 h 124"/>
                  <a:gd name="T24" fmla="*/ 4 w 86"/>
                  <a:gd name="T25" fmla="*/ 6 h 124"/>
                  <a:gd name="T26" fmla="*/ 44 w 86"/>
                  <a:gd name="T27" fmla="*/ 5 h 124"/>
                  <a:gd name="T28" fmla="*/ 71 w 86"/>
                  <a:gd name="T29" fmla="*/ 4 h 124"/>
                  <a:gd name="T30" fmla="*/ 83 w 86"/>
                  <a:gd name="T31" fmla="*/ 4 h 124"/>
                  <a:gd name="T32" fmla="*/ 82 w 86"/>
                  <a:gd name="T33" fmla="*/ 22 h 124"/>
                  <a:gd name="T34" fmla="*/ 74 w 86"/>
                  <a:gd name="T35" fmla="*/ 113 h 124"/>
                  <a:gd name="T36" fmla="*/ 39 w 86"/>
                  <a:gd name="T37" fmla="*/ 116 h 124"/>
                  <a:gd name="T38" fmla="*/ 17 w 86"/>
                  <a:gd name="T39" fmla="*/ 120 h 124"/>
                  <a:gd name="T40" fmla="*/ 15 w 86"/>
                  <a:gd name="T41" fmla="*/ 122 h 124"/>
                  <a:gd name="T42" fmla="*/ 17 w 86"/>
                  <a:gd name="T43" fmla="*/ 124 h 124"/>
                  <a:gd name="T44" fmla="*/ 39 w 86"/>
                  <a:gd name="T45" fmla="*/ 120 h 124"/>
                  <a:gd name="T46" fmla="*/ 75 w 86"/>
                  <a:gd name="T47" fmla="*/ 116 h 124"/>
                  <a:gd name="T48" fmla="*/ 77 w 86"/>
                  <a:gd name="T49" fmla="*/ 115 h 124"/>
                  <a:gd name="T50" fmla="*/ 86 w 86"/>
                  <a:gd name="T51" fmla="*/ 22 h 124"/>
                  <a:gd name="T52" fmla="*/ 86 w 86"/>
                  <a:gd name="T53" fmla="*/ 2 h 124"/>
                  <a:gd name="T54" fmla="*/ 86 w 86"/>
                  <a:gd name="T55" fmla="*/ 1 h 124"/>
                  <a:gd name="T56" fmla="*/ 85 w 86"/>
                  <a:gd name="T57" fmla="*/ 1 h 124"/>
                  <a:gd name="T58" fmla="*/ 76 w 86"/>
                  <a:gd name="T59" fmla="*/ 113 h 124"/>
                  <a:gd name="T60" fmla="*/ 76 w 86"/>
                  <a:gd name="T61" fmla="*/ 113 h 124"/>
                  <a:gd name="T62" fmla="*/ 76 w 86"/>
                  <a:gd name="T63" fmla="*/ 11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124">
                    <a:moveTo>
                      <a:pt x="85" y="1"/>
                    </a:moveTo>
                    <a:cubicBezTo>
                      <a:pt x="71" y="1"/>
                      <a:pt x="71" y="1"/>
                      <a:pt x="71" y="1"/>
                    </a:cubicBezTo>
                    <a:cubicBezTo>
                      <a:pt x="62" y="1"/>
                      <a:pt x="53" y="2"/>
                      <a:pt x="44" y="1"/>
                    </a:cubicBezTo>
                    <a:cubicBezTo>
                      <a:pt x="30" y="1"/>
                      <a:pt x="14" y="0"/>
                      <a:pt x="2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8"/>
                      <a:pt x="2" y="27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30"/>
                      <a:pt x="1" y="31"/>
                    </a:cubicBezTo>
                    <a:cubicBezTo>
                      <a:pt x="2" y="31"/>
                      <a:pt x="3" y="32"/>
                      <a:pt x="3" y="31"/>
                    </a:cubicBezTo>
                    <a:cubicBezTo>
                      <a:pt x="5" y="31"/>
                      <a:pt x="5" y="29"/>
                      <a:pt x="5" y="25"/>
                    </a:cubicBezTo>
                    <a:cubicBezTo>
                      <a:pt x="5" y="22"/>
                      <a:pt x="5" y="18"/>
                      <a:pt x="4" y="12"/>
                    </a:cubicBezTo>
                    <a:cubicBezTo>
                      <a:pt x="4" y="12"/>
                      <a:pt x="4" y="8"/>
                      <a:pt x="4" y="6"/>
                    </a:cubicBezTo>
                    <a:cubicBezTo>
                      <a:pt x="16" y="4"/>
                      <a:pt x="31" y="4"/>
                      <a:pt x="44" y="5"/>
                    </a:cubicBezTo>
                    <a:cubicBezTo>
                      <a:pt x="53" y="5"/>
                      <a:pt x="62" y="5"/>
                      <a:pt x="71" y="4"/>
                    </a:cubicBezTo>
                    <a:cubicBezTo>
                      <a:pt x="71" y="4"/>
                      <a:pt x="80" y="4"/>
                      <a:pt x="83" y="4"/>
                    </a:cubicBezTo>
                    <a:cubicBezTo>
                      <a:pt x="83" y="7"/>
                      <a:pt x="82" y="22"/>
                      <a:pt x="82" y="22"/>
                    </a:cubicBezTo>
                    <a:cubicBezTo>
                      <a:pt x="82" y="52"/>
                      <a:pt x="81" y="84"/>
                      <a:pt x="74" y="113"/>
                    </a:cubicBezTo>
                    <a:cubicBezTo>
                      <a:pt x="63" y="111"/>
                      <a:pt x="51" y="114"/>
                      <a:pt x="39" y="116"/>
                    </a:cubicBezTo>
                    <a:cubicBezTo>
                      <a:pt x="31" y="118"/>
                      <a:pt x="24" y="120"/>
                      <a:pt x="17" y="120"/>
                    </a:cubicBezTo>
                    <a:cubicBezTo>
                      <a:pt x="16" y="120"/>
                      <a:pt x="15" y="121"/>
                      <a:pt x="15" y="122"/>
                    </a:cubicBezTo>
                    <a:cubicBezTo>
                      <a:pt x="15" y="123"/>
                      <a:pt x="16" y="124"/>
                      <a:pt x="17" y="124"/>
                    </a:cubicBezTo>
                    <a:cubicBezTo>
                      <a:pt x="24" y="123"/>
                      <a:pt x="32" y="121"/>
                      <a:pt x="39" y="120"/>
                    </a:cubicBezTo>
                    <a:cubicBezTo>
                      <a:pt x="52" y="117"/>
                      <a:pt x="65" y="114"/>
                      <a:pt x="75" y="116"/>
                    </a:cubicBezTo>
                    <a:cubicBezTo>
                      <a:pt x="76" y="116"/>
                      <a:pt x="77" y="116"/>
                      <a:pt x="77" y="115"/>
                    </a:cubicBezTo>
                    <a:cubicBezTo>
                      <a:pt x="84" y="85"/>
                      <a:pt x="85" y="53"/>
                      <a:pt x="86" y="22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6" y="2"/>
                      <a:pt x="86" y="2"/>
                      <a:pt x="86" y="1"/>
                    </a:cubicBezTo>
                    <a:cubicBezTo>
                      <a:pt x="85" y="1"/>
                      <a:pt x="85" y="1"/>
                      <a:pt x="85" y="1"/>
                    </a:cubicBezTo>
                    <a:close/>
                    <a:moveTo>
                      <a:pt x="76" y="113"/>
                    </a:moveTo>
                    <a:cubicBezTo>
                      <a:pt x="76" y="113"/>
                      <a:pt x="76" y="113"/>
                      <a:pt x="76" y="113"/>
                    </a:cubicBezTo>
                    <a:cubicBezTo>
                      <a:pt x="76" y="113"/>
                      <a:pt x="76" y="113"/>
                      <a:pt x="76" y="11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9" name="Freeform 2136"/>
              <p:cNvSpPr>
                <a:spLocks/>
              </p:cNvSpPr>
              <p:nvPr/>
            </p:nvSpPr>
            <p:spPr bwMode="auto">
              <a:xfrm>
                <a:off x="300" y="2452"/>
                <a:ext cx="362" cy="629"/>
              </a:xfrm>
              <a:custGeom>
                <a:avLst/>
                <a:gdLst>
                  <a:gd name="T0" fmla="*/ 40 w 152"/>
                  <a:gd name="T1" fmla="*/ 57 h 264"/>
                  <a:gd name="T2" fmla="*/ 27 w 152"/>
                  <a:gd name="T3" fmla="*/ 134 h 264"/>
                  <a:gd name="T4" fmla="*/ 25 w 152"/>
                  <a:gd name="T5" fmla="*/ 151 h 264"/>
                  <a:gd name="T6" fmla="*/ 0 w 152"/>
                  <a:gd name="T7" fmla="*/ 261 h 264"/>
                  <a:gd name="T8" fmla="*/ 1 w 152"/>
                  <a:gd name="T9" fmla="*/ 263 h 264"/>
                  <a:gd name="T10" fmla="*/ 3 w 152"/>
                  <a:gd name="T11" fmla="*/ 262 h 264"/>
                  <a:gd name="T12" fmla="*/ 29 w 152"/>
                  <a:gd name="T13" fmla="*/ 151 h 264"/>
                  <a:gd name="T14" fmla="*/ 31 w 152"/>
                  <a:gd name="T15" fmla="*/ 134 h 264"/>
                  <a:gd name="T16" fmla="*/ 44 w 152"/>
                  <a:gd name="T17" fmla="*/ 58 h 264"/>
                  <a:gd name="T18" fmla="*/ 94 w 152"/>
                  <a:gd name="T19" fmla="*/ 11 h 264"/>
                  <a:gd name="T20" fmla="*/ 141 w 152"/>
                  <a:gd name="T21" fmla="*/ 91 h 264"/>
                  <a:gd name="T22" fmla="*/ 143 w 152"/>
                  <a:gd name="T23" fmla="*/ 107 h 264"/>
                  <a:gd name="T24" fmla="*/ 146 w 152"/>
                  <a:gd name="T25" fmla="*/ 156 h 264"/>
                  <a:gd name="T26" fmla="*/ 147 w 152"/>
                  <a:gd name="T27" fmla="*/ 158 h 264"/>
                  <a:gd name="T28" fmla="*/ 149 w 152"/>
                  <a:gd name="T29" fmla="*/ 157 h 264"/>
                  <a:gd name="T30" fmla="*/ 147 w 152"/>
                  <a:gd name="T31" fmla="*/ 106 h 264"/>
                  <a:gd name="T32" fmla="*/ 145 w 152"/>
                  <a:gd name="T33" fmla="*/ 91 h 264"/>
                  <a:gd name="T34" fmla="*/ 95 w 152"/>
                  <a:gd name="T35" fmla="*/ 8 h 264"/>
                  <a:gd name="T36" fmla="*/ 40 w 152"/>
                  <a:gd name="T37" fmla="*/ 57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264">
                    <a:moveTo>
                      <a:pt x="40" y="57"/>
                    </a:moveTo>
                    <a:cubicBezTo>
                      <a:pt x="33" y="81"/>
                      <a:pt x="30" y="108"/>
                      <a:pt x="27" y="134"/>
                    </a:cubicBezTo>
                    <a:cubicBezTo>
                      <a:pt x="25" y="151"/>
                      <a:pt x="25" y="151"/>
                      <a:pt x="25" y="151"/>
                    </a:cubicBezTo>
                    <a:cubicBezTo>
                      <a:pt x="21" y="191"/>
                      <a:pt x="10" y="228"/>
                      <a:pt x="0" y="261"/>
                    </a:cubicBezTo>
                    <a:cubicBezTo>
                      <a:pt x="0" y="262"/>
                      <a:pt x="0" y="263"/>
                      <a:pt x="1" y="263"/>
                    </a:cubicBezTo>
                    <a:cubicBezTo>
                      <a:pt x="2" y="264"/>
                      <a:pt x="3" y="263"/>
                      <a:pt x="3" y="262"/>
                    </a:cubicBezTo>
                    <a:cubicBezTo>
                      <a:pt x="14" y="228"/>
                      <a:pt x="24" y="192"/>
                      <a:pt x="29" y="151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4" y="108"/>
                      <a:pt x="37" y="82"/>
                      <a:pt x="44" y="58"/>
                    </a:cubicBezTo>
                    <a:cubicBezTo>
                      <a:pt x="47" y="45"/>
                      <a:pt x="62" y="4"/>
                      <a:pt x="94" y="11"/>
                    </a:cubicBezTo>
                    <a:cubicBezTo>
                      <a:pt x="128" y="19"/>
                      <a:pt x="137" y="58"/>
                      <a:pt x="141" y="91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6" y="124"/>
                      <a:pt x="149" y="141"/>
                      <a:pt x="146" y="156"/>
                    </a:cubicBezTo>
                    <a:cubicBezTo>
                      <a:pt x="146" y="157"/>
                      <a:pt x="146" y="158"/>
                      <a:pt x="147" y="158"/>
                    </a:cubicBezTo>
                    <a:cubicBezTo>
                      <a:pt x="148" y="158"/>
                      <a:pt x="149" y="158"/>
                      <a:pt x="149" y="157"/>
                    </a:cubicBezTo>
                    <a:cubicBezTo>
                      <a:pt x="152" y="141"/>
                      <a:pt x="149" y="123"/>
                      <a:pt x="147" y="106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0" y="56"/>
                      <a:pt x="131" y="16"/>
                      <a:pt x="95" y="8"/>
                    </a:cubicBezTo>
                    <a:cubicBezTo>
                      <a:pt x="60" y="0"/>
                      <a:pt x="44" y="44"/>
                      <a:pt x="40" y="5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0" name="Freeform 2137"/>
              <p:cNvSpPr>
                <a:spLocks/>
              </p:cNvSpPr>
              <p:nvPr/>
            </p:nvSpPr>
            <p:spPr bwMode="auto">
              <a:xfrm>
                <a:off x="476" y="2566"/>
                <a:ext cx="57" cy="36"/>
              </a:xfrm>
              <a:custGeom>
                <a:avLst/>
                <a:gdLst>
                  <a:gd name="T0" fmla="*/ 9 w 24"/>
                  <a:gd name="T1" fmla="*/ 2 h 15"/>
                  <a:gd name="T2" fmla="*/ 0 w 24"/>
                  <a:gd name="T3" fmla="*/ 13 h 15"/>
                  <a:gd name="T4" fmla="*/ 1 w 24"/>
                  <a:gd name="T5" fmla="*/ 15 h 15"/>
                  <a:gd name="T6" fmla="*/ 3 w 24"/>
                  <a:gd name="T7" fmla="*/ 13 h 15"/>
                  <a:gd name="T8" fmla="*/ 11 w 24"/>
                  <a:gd name="T9" fmla="*/ 5 h 15"/>
                  <a:gd name="T10" fmla="*/ 22 w 24"/>
                  <a:gd name="T11" fmla="*/ 6 h 15"/>
                  <a:gd name="T12" fmla="*/ 24 w 24"/>
                  <a:gd name="T13" fmla="*/ 5 h 15"/>
                  <a:gd name="T14" fmla="*/ 23 w 24"/>
                  <a:gd name="T15" fmla="*/ 3 h 15"/>
                  <a:gd name="T16" fmla="*/ 9 w 24"/>
                  <a:gd name="T1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9" y="2"/>
                    </a:moveTo>
                    <a:cubicBezTo>
                      <a:pt x="5" y="4"/>
                      <a:pt x="1" y="8"/>
                      <a:pt x="0" y="13"/>
                    </a:cubicBezTo>
                    <a:cubicBezTo>
                      <a:pt x="0" y="14"/>
                      <a:pt x="0" y="15"/>
                      <a:pt x="1" y="15"/>
                    </a:cubicBezTo>
                    <a:cubicBezTo>
                      <a:pt x="2" y="15"/>
                      <a:pt x="3" y="14"/>
                      <a:pt x="3" y="13"/>
                    </a:cubicBezTo>
                    <a:cubicBezTo>
                      <a:pt x="4" y="10"/>
                      <a:pt x="7" y="7"/>
                      <a:pt x="11" y="5"/>
                    </a:cubicBezTo>
                    <a:cubicBezTo>
                      <a:pt x="15" y="4"/>
                      <a:pt x="19" y="4"/>
                      <a:pt x="22" y="6"/>
                    </a:cubicBezTo>
                    <a:cubicBezTo>
                      <a:pt x="22" y="6"/>
                      <a:pt x="23" y="6"/>
                      <a:pt x="24" y="5"/>
                    </a:cubicBezTo>
                    <a:cubicBezTo>
                      <a:pt x="24" y="5"/>
                      <a:pt x="24" y="3"/>
                      <a:pt x="23" y="3"/>
                    </a:cubicBezTo>
                    <a:cubicBezTo>
                      <a:pt x="20" y="0"/>
                      <a:pt x="14" y="0"/>
                      <a:pt x="9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1" name="Freeform 2138"/>
              <p:cNvSpPr>
                <a:spLocks/>
              </p:cNvSpPr>
              <p:nvPr/>
            </p:nvSpPr>
            <p:spPr bwMode="auto">
              <a:xfrm>
                <a:off x="505" y="2602"/>
                <a:ext cx="50" cy="43"/>
              </a:xfrm>
              <a:custGeom>
                <a:avLst/>
                <a:gdLst>
                  <a:gd name="T0" fmla="*/ 9 w 21"/>
                  <a:gd name="T1" fmla="*/ 4 h 18"/>
                  <a:gd name="T2" fmla="*/ 13 w 21"/>
                  <a:gd name="T3" fmla="*/ 14 h 18"/>
                  <a:gd name="T4" fmla="*/ 9 w 21"/>
                  <a:gd name="T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9" y="4"/>
                    </a:moveTo>
                    <a:cubicBezTo>
                      <a:pt x="0" y="5"/>
                      <a:pt x="5" y="18"/>
                      <a:pt x="13" y="14"/>
                    </a:cubicBezTo>
                    <a:cubicBezTo>
                      <a:pt x="21" y="11"/>
                      <a:pt x="17" y="0"/>
                      <a:pt x="9" y="3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2" name="Freeform 2139"/>
              <p:cNvSpPr>
                <a:spLocks/>
              </p:cNvSpPr>
              <p:nvPr/>
            </p:nvSpPr>
            <p:spPr bwMode="auto">
              <a:xfrm>
                <a:off x="224" y="2335"/>
                <a:ext cx="402" cy="331"/>
              </a:xfrm>
              <a:custGeom>
                <a:avLst/>
                <a:gdLst>
                  <a:gd name="T0" fmla="*/ 125 w 169"/>
                  <a:gd name="T1" fmla="*/ 4 h 139"/>
                  <a:gd name="T2" fmla="*/ 104 w 169"/>
                  <a:gd name="T3" fmla="*/ 27 h 139"/>
                  <a:gd name="T4" fmla="*/ 95 w 169"/>
                  <a:gd name="T5" fmla="*/ 18 h 139"/>
                  <a:gd name="T6" fmla="*/ 61 w 169"/>
                  <a:gd name="T7" fmla="*/ 21 h 139"/>
                  <a:gd name="T8" fmla="*/ 43 w 169"/>
                  <a:gd name="T9" fmla="*/ 56 h 139"/>
                  <a:gd name="T10" fmla="*/ 43 w 169"/>
                  <a:gd name="T11" fmla="*/ 59 h 139"/>
                  <a:gd name="T12" fmla="*/ 47 w 169"/>
                  <a:gd name="T13" fmla="*/ 69 h 139"/>
                  <a:gd name="T14" fmla="*/ 21 w 169"/>
                  <a:gd name="T15" fmla="*/ 74 h 139"/>
                  <a:gd name="T16" fmla="*/ 5 w 169"/>
                  <a:gd name="T17" fmla="*/ 110 h 139"/>
                  <a:gd name="T18" fmla="*/ 42 w 169"/>
                  <a:gd name="T19" fmla="*/ 138 h 139"/>
                  <a:gd name="T20" fmla="*/ 67 w 169"/>
                  <a:gd name="T21" fmla="*/ 135 h 139"/>
                  <a:gd name="T22" fmla="*/ 68 w 169"/>
                  <a:gd name="T23" fmla="*/ 133 h 139"/>
                  <a:gd name="T24" fmla="*/ 65 w 169"/>
                  <a:gd name="T25" fmla="*/ 133 h 139"/>
                  <a:gd name="T26" fmla="*/ 42 w 169"/>
                  <a:gd name="T27" fmla="*/ 135 h 139"/>
                  <a:gd name="T28" fmla="*/ 8 w 169"/>
                  <a:gd name="T29" fmla="*/ 109 h 139"/>
                  <a:gd name="T30" fmla="*/ 22 w 169"/>
                  <a:gd name="T31" fmla="*/ 77 h 139"/>
                  <a:gd name="T32" fmla="*/ 54 w 169"/>
                  <a:gd name="T33" fmla="*/ 75 h 139"/>
                  <a:gd name="T34" fmla="*/ 54 w 169"/>
                  <a:gd name="T35" fmla="*/ 75 h 139"/>
                  <a:gd name="T36" fmla="*/ 54 w 169"/>
                  <a:gd name="T37" fmla="*/ 75 h 139"/>
                  <a:gd name="T38" fmla="*/ 56 w 169"/>
                  <a:gd name="T39" fmla="*/ 74 h 139"/>
                  <a:gd name="T40" fmla="*/ 56 w 169"/>
                  <a:gd name="T41" fmla="*/ 74 h 139"/>
                  <a:gd name="T42" fmla="*/ 56 w 169"/>
                  <a:gd name="T43" fmla="*/ 72 h 139"/>
                  <a:gd name="T44" fmla="*/ 55 w 169"/>
                  <a:gd name="T45" fmla="*/ 72 h 139"/>
                  <a:gd name="T46" fmla="*/ 55 w 169"/>
                  <a:gd name="T47" fmla="*/ 72 h 139"/>
                  <a:gd name="T48" fmla="*/ 46 w 169"/>
                  <a:gd name="T49" fmla="*/ 59 h 139"/>
                  <a:gd name="T50" fmla="*/ 63 w 169"/>
                  <a:gd name="T51" fmla="*/ 23 h 139"/>
                  <a:gd name="T52" fmla="*/ 93 w 169"/>
                  <a:gd name="T53" fmla="*/ 21 h 139"/>
                  <a:gd name="T54" fmla="*/ 102 w 169"/>
                  <a:gd name="T55" fmla="*/ 36 h 139"/>
                  <a:gd name="T56" fmla="*/ 102 w 169"/>
                  <a:gd name="T57" fmla="*/ 36 h 139"/>
                  <a:gd name="T58" fmla="*/ 102 w 169"/>
                  <a:gd name="T59" fmla="*/ 36 h 139"/>
                  <a:gd name="T60" fmla="*/ 104 w 169"/>
                  <a:gd name="T61" fmla="*/ 38 h 139"/>
                  <a:gd name="T62" fmla="*/ 106 w 169"/>
                  <a:gd name="T63" fmla="*/ 37 h 139"/>
                  <a:gd name="T64" fmla="*/ 106 w 169"/>
                  <a:gd name="T65" fmla="*/ 36 h 139"/>
                  <a:gd name="T66" fmla="*/ 106 w 169"/>
                  <a:gd name="T67" fmla="*/ 37 h 139"/>
                  <a:gd name="T68" fmla="*/ 126 w 169"/>
                  <a:gd name="T69" fmla="*/ 7 h 139"/>
                  <a:gd name="T70" fmla="*/ 154 w 169"/>
                  <a:gd name="T71" fmla="*/ 17 h 139"/>
                  <a:gd name="T72" fmla="*/ 158 w 169"/>
                  <a:gd name="T73" fmla="*/ 56 h 139"/>
                  <a:gd name="T74" fmla="*/ 144 w 169"/>
                  <a:gd name="T75" fmla="*/ 65 h 139"/>
                  <a:gd name="T76" fmla="*/ 142 w 169"/>
                  <a:gd name="T77" fmla="*/ 67 h 139"/>
                  <a:gd name="T78" fmla="*/ 143 w 169"/>
                  <a:gd name="T79" fmla="*/ 69 h 139"/>
                  <a:gd name="T80" fmla="*/ 161 w 169"/>
                  <a:gd name="T81" fmla="*/ 58 h 139"/>
                  <a:gd name="T82" fmla="*/ 157 w 169"/>
                  <a:gd name="T83" fmla="*/ 15 h 139"/>
                  <a:gd name="T84" fmla="*/ 125 w 169"/>
                  <a:gd name="T85" fmla="*/ 4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9" h="139">
                    <a:moveTo>
                      <a:pt x="125" y="4"/>
                    </a:moveTo>
                    <a:cubicBezTo>
                      <a:pt x="115" y="7"/>
                      <a:pt x="107" y="16"/>
                      <a:pt x="104" y="27"/>
                    </a:cubicBezTo>
                    <a:cubicBezTo>
                      <a:pt x="102" y="24"/>
                      <a:pt x="99" y="20"/>
                      <a:pt x="95" y="18"/>
                    </a:cubicBezTo>
                    <a:cubicBezTo>
                      <a:pt x="84" y="13"/>
                      <a:pt x="69" y="14"/>
                      <a:pt x="61" y="21"/>
                    </a:cubicBezTo>
                    <a:cubicBezTo>
                      <a:pt x="53" y="27"/>
                      <a:pt x="43" y="43"/>
                      <a:pt x="43" y="56"/>
                    </a:cubicBezTo>
                    <a:cubicBezTo>
                      <a:pt x="43" y="57"/>
                      <a:pt x="43" y="58"/>
                      <a:pt x="43" y="59"/>
                    </a:cubicBezTo>
                    <a:cubicBezTo>
                      <a:pt x="43" y="63"/>
                      <a:pt x="45" y="66"/>
                      <a:pt x="47" y="69"/>
                    </a:cubicBezTo>
                    <a:cubicBezTo>
                      <a:pt x="38" y="68"/>
                      <a:pt x="28" y="71"/>
                      <a:pt x="21" y="74"/>
                    </a:cubicBezTo>
                    <a:cubicBezTo>
                      <a:pt x="6" y="79"/>
                      <a:pt x="0" y="93"/>
                      <a:pt x="5" y="110"/>
                    </a:cubicBezTo>
                    <a:cubicBezTo>
                      <a:pt x="10" y="125"/>
                      <a:pt x="27" y="138"/>
                      <a:pt x="42" y="138"/>
                    </a:cubicBezTo>
                    <a:cubicBezTo>
                      <a:pt x="42" y="138"/>
                      <a:pt x="64" y="139"/>
                      <a:pt x="67" y="135"/>
                    </a:cubicBezTo>
                    <a:cubicBezTo>
                      <a:pt x="68" y="135"/>
                      <a:pt x="68" y="134"/>
                      <a:pt x="68" y="133"/>
                    </a:cubicBezTo>
                    <a:cubicBezTo>
                      <a:pt x="67" y="132"/>
                      <a:pt x="66" y="132"/>
                      <a:pt x="65" y="133"/>
                    </a:cubicBezTo>
                    <a:cubicBezTo>
                      <a:pt x="64" y="135"/>
                      <a:pt x="50" y="135"/>
                      <a:pt x="42" y="135"/>
                    </a:cubicBezTo>
                    <a:cubicBezTo>
                      <a:pt x="28" y="134"/>
                      <a:pt x="13" y="122"/>
                      <a:pt x="8" y="109"/>
                    </a:cubicBezTo>
                    <a:cubicBezTo>
                      <a:pt x="3" y="94"/>
                      <a:pt x="8" y="82"/>
                      <a:pt x="22" y="77"/>
                    </a:cubicBezTo>
                    <a:cubicBezTo>
                      <a:pt x="31" y="74"/>
                      <a:pt x="44" y="69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5"/>
                      <a:pt x="56" y="75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0" y="69"/>
                      <a:pt x="47" y="65"/>
                      <a:pt x="46" y="59"/>
                    </a:cubicBezTo>
                    <a:cubicBezTo>
                      <a:pt x="45" y="47"/>
                      <a:pt x="54" y="30"/>
                      <a:pt x="63" y="23"/>
                    </a:cubicBezTo>
                    <a:cubicBezTo>
                      <a:pt x="70" y="17"/>
                      <a:pt x="84" y="17"/>
                      <a:pt x="93" y="21"/>
                    </a:cubicBezTo>
                    <a:cubicBezTo>
                      <a:pt x="97" y="23"/>
                      <a:pt x="103" y="28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2" y="37"/>
                      <a:pt x="103" y="38"/>
                      <a:pt x="104" y="38"/>
                    </a:cubicBezTo>
                    <a:cubicBezTo>
                      <a:pt x="105" y="38"/>
                      <a:pt x="106" y="37"/>
                      <a:pt x="106" y="37"/>
                    </a:cubicBezTo>
                    <a:cubicBezTo>
                      <a:pt x="106" y="37"/>
                      <a:pt x="106" y="37"/>
                      <a:pt x="106" y="36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6" y="23"/>
                      <a:pt x="114" y="11"/>
                      <a:pt x="126" y="7"/>
                    </a:cubicBezTo>
                    <a:cubicBezTo>
                      <a:pt x="136" y="4"/>
                      <a:pt x="146" y="7"/>
                      <a:pt x="154" y="17"/>
                    </a:cubicBezTo>
                    <a:cubicBezTo>
                      <a:pt x="163" y="28"/>
                      <a:pt x="165" y="45"/>
                      <a:pt x="158" y="56"/>
                    </a:cubicBezTo>
                    <a:cubicBezTo>
                      <a:pt x="155" y="62"/>
                      <a:pt x="152" y="67"/>
                      <a:pt x="144" y="65"/>
                    </a:cubicBezTo>
                    <a:cubicBezTo>
                      <a:pt x="143" y="65"/>
                      <a:pt x="142" y="66"/>
                      <a:pt x="142" y="67"/>
                    </a:cubicBezTo>
                    <a:cubicBezTo>
                      <a:pt x="142" y="68"/>
                      <a:pt x="143" y="69"/>
                      <a:pt x="143" y="69"/>
                    </a:cubicBezTo>
                    <a:cubicBezTo>
                      <a:pt x="153" y="70"/>
                      <a:pt x="157" y="64"/>
                      <a:pt x="161" y="58"/>
                    </a:cubicBezTo>
                    <a:cubicBezTo>
                      <a:pt x="169" y="45"/>
                      <a:pt x="167" y="27"/>
                      <a:pt x="157" y="15"/>
                    </a:cubicBezTo>
                    <a:cubicBezTo>
                      <a:pt x="148" y="4"/>
                      <a:pt x="136" y="0"/>
                      <a:pt x="125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3" name="Freeform 2140"/>
              <p:cNvSpPr>
                <a:spLocks/>
              </p:cNvSpPr>
              <p:nvPr/>
            </p:nvSpPr>
            <p:spPr bwMode="auto">
              <a:xfrm>
                <a:off x="127" y="2869"/>
                <a:ext cx="509" cy="414"/>
              </a:xfrm>
              <a:custGeom>
                <a:avLst/>
                <a:gdLst>
                  <a:gd name="T0" fmla="*/ 164 w 214"/>
                  <a:gd name="T1" fmla="*/ 25 h 174"/>
                  <a:gd name="T2" fmla="*/ 156 w 214"/>
                  <a:gd name="T3" fmla="*/ 33 h 174"/>
                  <a:gd name="T4" fmla="*/ 83 w 214"/>
                  <a:gd name="T5" fmla="*/ 82 h 174"/>
                  <a:gd name="T6" fmla="*/ 76 w 214"/>
                  <a:gd name="T7" fmla="*/ 85 h 174"/>
                  <a:gd name="T8" fmla="*/ 31 w 214"/>
                  <a:gd name="T9" fmla="*/ 112 h 174"/>
                  <a:gd name="T10" fmla="*/ 1 w 214"/>
                  <a:gd name="T11" fmla="*/ 167 h 174"/>
                  <a:gd name="T12" fmla="*/ 4 w 214"/>
                  <a:gd name="T13" fmla="*/ 174 h 174"/>
                  <a:gd name="T14" fmla="*/ 6 w 214"/>
                  <a:gd name="T15" fmla="*/ 173 h 174"/>
                  <a:gd name="T16" fmla="*/ 6 w 214"/>
                  <a:gd name="T17" fmla="*/ 171 h 174"/>
                  <a:gd name="T18" fmla="*/ 4 w 214"/>
                  <a:gd name="T19" fmla="*/ 167 h 174"/>
                  <a:gd name="T20" fmla="*/ 34 w 214"/>
                  <a:gd name="T21" fmla="*/ 115 h 174"/>
                  <a:gd name="T22" fmla="*/ 78 w 214"/>
                  <a:gd name="T23" fmla="*/ 88 h 174"/>
                  <a:gd name="T24" fmla="*/ 85 w 214"/>
                  <a:gd name="T25" fmla="*/ 85 h 174"/>
                  <a:gd name="T26" fmla="*/ 158 w 214"/>
                  <a:gd name="T27" fmla="*/ 35 h 174"/>
                  <a:gd name="T28" fmla="*/ 166 w 214"/>
                  <a:gd name="T29" fmla="*/ 27 h 174"/>
                  <a:gd name="T30" fmla="*/ 199 w 214"/>
                  <a:gd name="T31" fmla="*/ 4 h 174"/>
                  <a:gd name="T32" fmla="*/ 206 w 214"/>
                  <a:gd name="T33" fmla="*/ 8 h 174"/>
                  <a:gd name="T34" fmla="*/ 209 w 214"/>
                  <a:gd name="T35" fmla="*/ 28 h 174"/>
                  <a:gd name="T36" fmla="*/ 167 w 214"/>
                  <a:gd name="T37" fmla="*/ 82 h 174"/>
                  <a:gd name="T38" fmla="*/ 167 w 214"/>
                  <a:gd name="T39" fmla="*/ 82 h 174"/>
                  <a:gd name="T40" fmla="*/ 166 w 214"/>
                  <a:gd name="T41" fmla="*/ 84 h 174"/>
                  <a:gd name="T42" fmla="*/ 166 w 214"/>
                  <a:gd name="T43" fmla="*/ 85 h 174"/>
                  <a:gd name="T44" fmla="*/ 168 w 214"/>
                  <a:gd name="T45" fmla="*/ 86 h 174"/>
                  <a:gd name="T46" fmla="*/ 168 w 214"/>
                  <a:gd name="T47" fmla="*/ 86 h 174"/>
                  <a:gd name="T48" fmla="*/ 169 w 214"/>
                  <a:gd name="T49" fmla="*/ 86 h 174"/>
                  <a:gd name="T50" fmla="*/ 169 w 214"/>
                  <a:gd name="T51" fmla="*/ 86 h 174"/>
                  <a:gd name="T52" fmla="*/ 169 w 214"/>
                  <a:gd name="T53" fmla="*/ 86 h 174"/>
                  <a:gd name="T54" fmla="*/ 176 w 214"/>
                  <a:gd name="T55" fmla="*/ 82 h 174"/>
                  <a:gd name="T56" fmla="*/ 199 w 214"/>
                  <a:gd name="T57" fmla="*/ 76 h 174"/>
                  <a:gd name="T58" fmla="*/ 203 w 214"/>
                  <a:gd name="T59" fmla="*/ 84 h 174"/>
                  <a:gd name="T60" fmla="*/ 176 w 214"/>
                  <a:gd name="T61" fmla="*/ 117 h 174"/>
                  <a:gd name="T62" fmla="*/ 164 w 214"/>
                  <a:gd name="T63" fmla="*/ 125 h 174"/>
                  <a:gd name="T64" fmla="*/ 164 w 214"/>
                  <a:gd name="T65" fmla="*/ 127 h 174"/>
                  <a:gd name="T66" fmla="*/ 166 w 214"/>
                  <a:gd name="T67" fmla="*/ 128 h 174"/>
                  <a:gd name="T68" fmla="*/ 198 w 214"/>
                  <a:gd name="T69" fmla="*/ 124 h 174"/>
                  <a:gd name="T70" fmla="*/ 198 w 214"/>
                  <a:gd name="T71" fmla="*/ 136 h 174"/>
                  <a:gd name="T72" fmla="*/ 161 w 214"/>
                  <a:gd name="T73" fmla="*/ 171 h 174"/>
                  <a:gd name="T74" fmla="*/ 161 w 214"/>
                  <a:gd name="T75" fmla="*/ 173 h 174"/>
                  <a:gd name="T76" fmla="*/ 163 w 214"/>
                  <a:gd name="T77" fmla="*/ 174 h 174"/>
                  <a:gd name="T78" fmla="*/ 201 w 214"/>
                  <a:gd name="T79" fmla="*/ 137 h 174"/>
                  <a:gd name="T80" fmla="*/ 200 w 214"/>
                  <a:gd name="T81" fmla="*/ 122 h 174"/>
                  <a:gd name="T82" fmla="*/ 176 w 214"/>
                  <a:gd name="T83" fmla="*/ 121 h 174"/>
                  <a:gd name="T84" fmla="*/ 178 w 214"/>
                  <a:gd name="T85" fmla="*/ 120 h 174"/>
                  <a:gd name="T86" fmla="*/ 206 w 214"/>
                  <a:gd name="T87" fmla="*/ 86 h 174"/>
                  <a:gd name="T88" fmla="*/ 206 w 214"/>
                  <a:gd name="T89" fmla="*/ 84 h 174"/>
                  <a:gd name="T90" fmla="*/ 201 w 214"/>
                  <a:gd name="T91" fmla="*/ 73 h 174"/>
                  <a:gd name="T92" fmla="*/ 183 w 214"/>
                  <a:gd name="T93" fmla="*/ 75 h 174"/>
                  <a:gd name="T94" fmla="*/ 212 w 214"/>
                  <a:gd name="T95" fmla="*/ 29 h 174"/>
                  <a:gd name="T96" fmla="*/ 214 w 214"/>
                  <a:gd name="T97" fmla="*/ 20 h 174"/>
                  <a:gd name="T98" fmla="*/ 209 w 214"/>
                  <a:gd name="T99" fmla="*/ 6 h 174"/>
                  <a:gd name="T100" fmla="*/ 199 w 214"/>
                  <a:gd name="T101" fmla="*/ 1 h 174"/>
                  <a:gd name="T102" fmla="*/ 164 w 214"/>
                  <a:gd name="T103" fmla="*/ 2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14" h="174">
                    <a:moveTo>
                      <a:pt x="164" y="25"/>
                    </a:moveTo>
                    <a:cubicBezTo>
                      <a:pt x="156" y="33"/>
                      <a:pt x="156" y="33"/>
                      <a:pt x="156" y="33"/>
                    </a:cubicBezTo>
                    <a:cubicBezTo>
                      <a:pt x="135" y="50"/>
                      <a:pt x="111" y="69"/>
                      <a:pt x="83" y="82"/>
                    </a:cubicBezTo>
                    <a:cubicBezTo>
                      <a:pt x="76" y="85"/>
                      <a:pt x="76" y="85"/>
                      <a:pt x="76" y="85"/>
                    </a:cubicBezTo>
                    <a:cubicBezTo>
                      <a:pt x="60" y="93"/>
                      <a:pt x="45" y="100"/>
                      <a:pt x="31" y="112"/>
                    </a:cubicBezTo>
                    <a:cubicBezTo>
                      <a:pt x="24" y="119"/>
                      <a:pt x="0" y="152"/>
                      <a:pt x="1" y="167"/>
                    </a:cubicBezTo>
                    <a:cubicBezTo>
                      <a:pt x="1" y="170"/>
                      <a:pt x="2" y="172"/>
                      <a:pt x="4" y="174"/>
                    </a:cubicBezTo>
                    <a:cubicBezTo>
                      <a:pt x="4" y="174"/>
                      <a:pt x="5" y="174"/>
                      <a:pt x="6" y="173"/>
                    </a:cubicBezTo>
                    <a:cubicBezTo>
                      <a:pt x="7" y="173"/>
                      <a:pt x="6" y="171"/>
                      <a:pt x="6" y="171"/>
                    </a:cubicBezTo>
                    <a:cubicBezTo>
                      <a:pt x="5" y="170"/>
                      <a:pt x="4" y="169"/>
                      <a:pt x="4" y="167"/>
                    </a:cubicBezTo>
                    <a:cubicBezTo>
                      <a:pt x="4" y="153"/>
                      <a:pt x="26" y="121"/>
                      <a:pt x="34" y="115"/>
                    </a:cubicBezTo>
                    <a:cubicBezTo>
                      <a:pt x="47" y="103"/>
                      <a:pt x="61" y="96"/>
                      <a:pt x="78" y="88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113" y="72"/>
                      <a:pt x="137" y="52"/>
                      <a:pt x="158" y="35"/>
                    </a:cubicBezTo>
                    <a:cubicBezTo>
                      <a:pt x="166" y="27"/>
                      <a:pt x="166" y="27"/>
                      <a:pt x="166" y="27"/>
                    </a:cubicBezTo>
                    <a:cubicBezTo>
                      <a:pt x="175" y="18"/>
                      <a:pt x="189" y="4"/>
                      <a:pt x="199" y="4"/>
                    </a:cubicBezTo>
                    <a:cubicBezTo>
                      <a:pt x="202" y="4"/>
                      <a:pt x="204" y="6"/>
                      <a:pt x="206" y="8"/>
                    </a:cubicBezTo>
                    <a:cubicBezTo>
                      <a:pt x="210" y="13"/>
                      <a:pt x="211" y="20"/>
                      <a:pt x="209" y="28"/>
                    </a:cubicBezTo>
                    <a:cubicBezTo>
                      <a:pt x="204" y="50"/>
                      <a:pt x="180" y="77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7" y="83"/>
                      <a:pt x="166" y="83"/>
                      <a:pt x="166" y="84"/>
                    </a:cubicBezTo>
                    <a:cubicBezTo>
                      <a:pt x="166" y="84"/>
                      <a:pt x="166" y="84"/>
                      <a:pt x="166" y="85"/>
                    </a:cubicBezTo>
                    <a:cubicBezTo>
                      <a:pt x="167" y="85"/>
                      <a:pt x="168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6"/>
                      <a:pt x="169" y="86"/>
                      <a:pt x="169" y="86"/>
                    </a:cubicBezTo>
                    <a:cubicBezTo>
                      <a:pt x="169" y="85"/>
                      <a:pt x="176" y="82"/>
                      <a:pt x="176" y="82"/>
                    </a:cubicBezTo>
                    <a:cubicBezTo>
                      <a:pt x="184" y="78"/>
                      <a:pt x="194" y="73"/>
                      <a:pt x="199" y="76"/>
                    </a:cubicBezTo>
                    <a:cubicBezTo>
                      <a:pt x="201" y="77"/>
                      <a:pt x="202" y="80"/>
                      <a:pt x="203" y="84"/>
                    </a:cubicBezTo>
                    <a:cubicBezTo>
                      <a:pt x="204" y="99"/>
                      <a:pt x="189" y="108"/>
                      <a:pt x="176" y="117"/>
                    </a:cubicBezTo>
                    <a:cubicBezTo>
                      <a:pt x="172" y="120"/>
                      <a:pt x="168" y="123"/>
                      <a:pt x="164" y="125"/>
                    </a:cubicBezTo>
                    <a:cubicBezTo>
                      <a:pt x="164" y="126"/>
                      <a:pt x="163" y="127"/>
                      <a:pt x="164" y="127"/>
                    </a:cubicBezTo>
                    <a:cubicBezTo>
                      <a:pt x="164" y="128"/>
                      <a:pt x="165" y="128"/>
                      <a:pt x="166" y="128"/>
                    </a:cubicBezTo>
                    <a:cubicBezTo>
                      <a:pt x="178" y="123"/>
                      <a:pt x="193" y="120"/>
                      <a:pt x="198" y="124"/>
                    </a:cubicBezTo>
                    <a:cubicBezTo>
                      <a:pt x="200" y="126"/>
                      <a:pt x="200" y="130"/>
                      <a:pt x="198" y="136"/>
                    </a:cubicBezTo>
                    <a:cubicBezTo>
                      <a:pt x="191" y="154"/>
                      <a:pt x="176" y="163"/>
                      <a:pt x="161" y="171"/>
                    </a:cubicBezTo>
                    <a:cubicBezTo>
                      <a:pt x="161" y="171"/>
                      <a:pt x="160" y="172"/>
                      <a:pt x="161" y="173"/>
                    </a:cubicBezTo>
                    <a:cubicBezTo>
                      <a:pt x="161" y="174"/>
                      <a:pt x="162" y="174"/>
                      <a:pt x="163" y="174"/>
                    </a:cubicBezTo>
                    <a:cubicBezTo>
                      <a:pt x="178" y="166"/>
                      <a:pt x="194" y="156"/>
                      <a:pt x="201" y="137"/>
                    </a:cubicBezTo>
                    <a:cubicBezTo>
                      <a:pt x="203" y="130"/>
                      <a:pt x="203" y="125"/>
                      <a:pt x="200" y="122"/>
                    </a:cubicBezTo>
                    <a:cubicBezTo>
                      <a:pt x="195" y="117"/>
                      <a:pt x="185" y="119"/>
                      <a:pt x="176" y="121"/>
                    </a:cubicBezTo>
                    <a:cubicBezTo>
                      <a:pt x="177" y="121"/>
                      <a:pt x="177" y="120"/>
                      <a:pt x="178" y="120"/>
                    </a:cubicBezTo>
                    <a:cubicBezTo>
                      <a:pt x="191" y="111"/>
                      <a:pt x="206" y="102"/>
                      <a:pt x="206" y="86"/>
                    </a:cubicBezTo>
                    <a:cubicBezTo>
                      <a:pt x="206" y="85"/>
                      <a:pt x="206" y="85"/>
                      <a:pt x="206" y="84"/>
                    </a:cubicBezTo>
                    <a:cubicBezTo>
                      <a:pt x="205" y="79"/>
                      <a:pt x="204" y="75"/>
                      <a:pt x="201" y="73"/>
                    </a:cubicBezTo>
                    <a:cubicBezTo>
                      <a:pt x="196" y="71"/>
                      <a:pt x="189" y="72"/>
                      <a:pt x="183" y="75"/>
                    </a:cubicBezTo>
                    <a:cubicBezTo>
                      <a:pt x="195" y="64"/>
                      <a:pt x="208" y="46"/>
                      <a:pt x="212" y="29"/>
                    </a:cubicBezTo>
                    <a:cubicBezTo>
                      <a:pt x="213" y="26"/>
                      <a:pt x="214" y="23"/>
                      <a:pt x="214" y="20"/>
                    </a:cubicBezTo>
                    <a:cubicBezTo>
                      <a:pt x="214" y="15"/>
                      <a:pt x="212" y="10"/>
                      <a:pt x="209" y="6"/>
                    </a:cubicBezTo>
                    <a:cubicBezTo>
                      <a:pt x="206" y="3"/>
                      <a:pt x="203" y="1"/>
                      <a:pt x="199" y="1"/>
                    </a:cubicBezTo>
                    <a:cubicBezTo>
                      <a:pt x="188" y="0"/>
                      <a:pt x="174" y="15"/>
                      <a:pt x="164" y="2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4" name="Freeform 2141"/>
              <p:cNvSpPr>
                <a:spLocks/>
              </p:cNvSpPr>
              <p:nvPr/>
            </p:nvSpPr>
            <p:spPr bwMode="auto">
              <a:xfrm>
                <a:off x="747" y="2719"/>
                <a:ext cx="324" cy="569"/>
              </a:xfrm>
              <a:custGeom>
                <a:avLst/>
                <a:gdLst>
                  <a:gd name="T0" fmla="*/ 87 w 136"/>
                  <a:gd name="T1" fmla="*/ 1 h 239"/>
                  <a:gd name="T2" fmla="*/ 72 w 136"/>
                  <a:gd name="T3" fmla="*/ 18 h 239"/>
                  <a:gd name="T4" fmla="*/ 1 w 136"/>
                  <a:gd name="T5" fmla="*/ 116 h 239"/>
                  <a:gd name="T6" fmla="*/ 0 w 136"/>
                  <a:gd name="T7" fmla="*/ 119 h 239"/>
                  <a:gd name="T8" fmla="*/ 2 w 136"/>
                  <a:gd name="T9" fmla="*/ 120 h 239"/>
                  <a:gd name="T10" fmla="*/ 76 w 136"/>
                  <a:gd name="T11" fmla="*/ 19 h 239"/>
                  <a:gd name="T12" fmla="*/ 88 w 136"/>
                  <a:gd name="T13" fmla="*/ 4 h 239"/>
                  <a:gd name="T14" fmla="*/ 101 w 136"/>
                  <a:gd name="T15" fmla="*/ 16 h 239"/>
                  <a:gd name="T16" fmla="*/ 104 w 136"/>
                  <a:gd name="T17" fmla="*/ 33 h 239"/>
                  <a:gd name="T18" fmla="*/ 93 w 136"/>
                  <a:gd name="T19" fmla="*/ 80 h 239"/>
                  <a:gd name="T20" fmla="*/ 86 w 136"/>
                  <a:gd name="T21" fmla="*/ 92 h 239"/>
                  <a:gd name="T22" fmla="*/ 86 w 136"/>
                  <a:gd name="T23" fmla="*/ 93 h 239"/>
                  <a:gd name="T24" fmla="*/ 87 w 136"/>
                  <a:gd name="T25" fmla="*/ 94 h 239"/>
                  <a:gd name="T26" fmla="*/ 89 w 136"/>
                  <a:gd name="T27" fmla="*/ 94 h 239"/>
                  <a:gd name="T28" fmla="*/ 95 w 136"/>
                  <a:gd name="T29" fmla="*/ 83 h 239"/>
                  <a:gd name="T30" fmla="*/ 115 w 136"/>
                  <a:gd name="T31" fmla="*/ 70 h 239"/>
                  <a:gd name="T32" fmla="*/ 124 w 136"/>
                  <a:gd name="T33" fmla="*/ 79 h 239"/>
                  <a:gd name="T34" fmla="*/ 124 w 136"/>
                  <a:gd name="T35" fmla="*/ 85 h 239"/>
                  <a:gd name="T36" fmla="*/ 102 w 136"/>
                  <a:gd name="T37" fmla="*/ 128 h 239"/>
                  <a:gd name="T38" fmla="*/ 94 w 136"/>
                  <a:gd name="T39" fmla="*/ 136 h 239"/>
                  <a:gd name="T40" fmla="*/ 93 w 136"/>
                  <a:gd name="T41" fmla="*/ 137 h 239"/>
                  <a:gd name="T42" fmla="*/ 94 w 136"/>
                  <a:gd name="T43" fmla="*/ 138 h 239"/>
                  <a:gd name="T44" fmla="*/ 96 w 136"/>
                  <a:gd name="T45" fmla="*/ 138 h 239"/>
                  <a:gd name="T46" fmla="*/ 104 w 136"/>
                  <a:gd name="T47" fmla="*/ 131 h 239"/>
                  <a:gd name="T48" fmla="*/ 127 w 136"/>
                  <a:gd name="T49" fmla="*/ 123 h 239"/>
                  <a:gd name="T50" fmla="*/ 133 w 136"/>
                  <a:gd name="T51" fmla="*/ 132 h 239"/>
                  <a:gd name="T52" fmla="*/ 107 w 136"/>
                  <a:gd name="T53" fmla="*/ 170 h 239"/>
                  <a:gd name="T54" fmla="*/ 100 w 136"/>
                  <a:gd name="T55" fmla="*/ 176 h 239"/>
                  <a:gd name="T56" fmla="*/ 100 w 136"/>
                  <a:gd name="T57" fmla="*/ 178 h 239"/>
                  <a:gd name="T58" fmla="*/ 102 w 136"/>
                  <a:gd name="T59" fmla="*/ 178 h 239"/>
                  <a:gd name="T60" fmla="*/ 103 w 136"/>
                  <a:gd name="T61" fmla="*/ 178 h 239"/>
                  <a:gd name="T62" fmla="*/ 129 w 136"/>
                  <a:gd name="T63" fmla="*/ 174 h 239"/>
                  <a:gd name="T64" fmla="*/ 112 w 136"/>
                  <a:gd name="T65" fmla="*/ 199 h 239"/>
                  <a:gd name="T66" fmla="*/ 111 w 136"/>
                  <a:gd name="T67" fmla="*/ 200 h 239"/>
                  <a:gd name="T68" fmla="*/ 76 w 136"/>
                  <a:gd name="T69" fmla="*/ 225 h 239"/>
                  <a:gd name="T70" fmla="*/ 69 w 136"/>
                  <a:gd name="T71" fmla="*/ 228 h 239"/>
                  <a:gd name="T72" fmla="*/ 50 w 136"/>
                  <a:gd name="T73" fmla="*/ 235 h 239"/>
                  <a:gd name="T74" fmla="*/ 49 w 136"/>
                  <a:gd name="T75" fmla="*/ 237 h 239"/>
                  <a:gd name="T76" fmla="*/ 51 w 136"/>
                  <a:gd name="T77" fmla="*/ 239 h 239"/>
                  <a:gd name="T78" fmla="*/ 70 w 136"/>
                  <a:gd name="T79" fmla="*/ 231 h 239"/>
                  <a:gd name="T80" fmla="*/ 77 w 136"/>
                  <a:gd name="T81" fmla="*/ 228 h 239"/>
                  <a:gd name="T82" fmla="*/ 114 w 136"/>
                  <a:gd name="T83" fmla="*/ 203 h 239"/>
                  <a:gd name="T84" fmla="*/ 114 w 136"/>
                  <a:gd name="T85" fmla="*/ 202 h 239"/>
                  <a:gd name="T86" fmla="*/ 132 w 136"/>
                  <a:gd name="T87" fmla="*/ 173 h 239"/>
                  <a:gd name="T88" fmla="*/ 112 w 136"/>
                  <a:gd name="T89" fmla="*/ 170 h 239"/>
                  <a:gd name="T90" fmla="*/ 136 w 136"/>
                  <a:gd name="T91" fmla="*/ 134 h 239"/>
                  <a:gd name="T92" fmla="*/ 136 w 136"/>
                  <a:gd name="T93" fmla="*/ 132 h 239"/>
                  <a:gd name="T94" fmla="*/ 128 w 136"/>
                  <a:gd name="T95" fmla="*/ 119 h 239"/>
                  <a:gd name="T96" fmla="*/ 111 w 136"/>
                  <a:gd name="T97" fmla="*/ 122 h 239"/>
                  <a:gd name="T98" fmla="*/ 128 w 136"/>
                  <a:gd name="T99" fmla="*/ 85 h 239"/>
                  <a:gd name="T100" fmla="*/ 127 w 136"/>
                  <a:gd name="T101" fmla="*/ 78 h 239"/>
                  <a:gd name="T102" fmla="*/ 115 w 136"/>
                  <a:gd name="T103" fmla="*/ 67 h 239"/>
                  <a:gd name="T104" fmla="*/ 99 w 136"/>
                  <a:gd name="T105" fmla="*/ 74 h 239"/>
                  <a:gd name="T106" fmla="*/ 107 w 136"/>
                  <a:gd name="T107" fmla="*/ 33 h 239"/>
                  <a:gd name="T108" fmla="*/ 104 w 136"/>
                  <a:gd name="T109" fmla="*/ 14 h 239"/>
                  <a:gd name="T110" fmla="*/ 87 w 136"/>
                  <a:gd name="T111" fmla="*/ 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6" h="239">
                    <a:moveTo>
                      <a:pt x="87" y="1"/>
                    </a:moveTo>
                    <a:cubicBezTo>
                      <a:pt x="80" y="2"/>
                      <a:pt x="74" y="8"/>
                      <a:pt x="72" y="18"/>
                    </a:cubicBezTo>
                    <a:cubicBezTo>
                      <a:pt x="62" y="73"/>
                      <a:pt x="38" y="105"/>
                      <a:pt x="1" y="116"/>
                    </a:cubicBezTo>
                    <a:cubicBezTo>
                      <a:pt x="1" y="117"/>
                      <a:pt x="0" y="118"/>
                      <a:pt x="0" y="119"/>
                    </a:cubicBezTo>
                    <a:cubicBezTo>
                      <a:pt x="1" y="119"/>
                      <a:pt x="2" y="120"/>
                      <a:pt x="2" y="120"/>
                    </a:cubicBezTo>
                    <a:cubicBezTo>
                      <a:pt x="41" y="108"/>
                      <a:pt x="65" y="75"/>
                      <a:pt x="76" y="19"/>
                    </a:cubicBezTo>
                    <a:cubicBezTo>
                      <a:pt x="77" y="11"/>
                      <a:pt x="82" y="5"/>
                      <a:pt x="88" y="4"/>
                    </a:cubicBezTo>
                    <a:cubicBezTo>
                      <a:pt x="93" y="4"/>
                      <a:pt x="98" y="8"/>
                      <a:pt x="101" y="16"/>
                    </a:cubicBezTo>
                    <a:cubicBezTo>
                      <a:pt x="103" y="20"/>
                      <a:pt x="104" y="27"/>
                      <a:pt x="104" y="33"/>
                    </a:cubicBezTo>
                    <a:cubicBezTo>
                      <a:pt x="104" y="49"/>
                      <a:pt x="99" y="67"/>
                      <a:pt x="93" y="80"/>
                    </a:cubicBezTo>
                    <a:cubicBezTo>
                      <a:pt x="90" y="84"/>
                      <a:pt x="87" y="89"/>
                      <a:pt x="86" y="92"/>
                    </a:cubicBezTo>
                    <a:cubicBezTo>
                      <a:pt x="86" y="92"/>
                      <a:pt x="86" y="93"/>
                      <a:pt x="86" y="93"/>
                    </a:cubicBezTo>
                    <a:cubicBezTo>
                      <a:pt x="86" y="93"/>
                      <a:pt x="87" y="94"/>
                      <a:pt x="87" y="94"/>
                    </a:cubicBezTo>
                    <a:cubicBezTo>
                      <a:pt x="88" y="95"/>
                      <a:pt x="89" y="94"/>
                      <a:pt x="89" y="94"/>
                    </a:cubicBezTo>
                    <a:cubicBezTo>
                      <a:pt x="91" y="91"/>
                      <a:pt x="93" y="87"/>
                      <a:pt x="95" y="83"/>
                    </a:cubicBezTo>
                    <a:cubicBezTo>
                      <a:pt x="101" y="76"/>
                      <a:pt x="109" y="70"/>
                      <a:pt x="115" y="70"/>
                    </a:cubicBezTo>
                    <a:cubicBezTo>
                      <a:pt x="119" y="70"/>
                      <a:pt x="122" y="73"/>
                      <a:pt x="124" y="79"/>
                    </a:cubicBezTo>
                    <a:cubicBezTo>
                      <a:pt x="124" y="81"/>
                      <a:pt x="124" y="83"/>
                      <a:pt x="124" y="85"/>
                    </a:cubicBezTo>
                    <a:cubicBezTo>
                      <a:pt x="124" y="100"/>
                      <a:pt x="112" y="117"/>
                      <a:pt x="102" y="128"/>
                    </a:cubicBezTo>
                    <a:cubicBezTo>
                      <a:pt x="98" y="131"/>
                      <a:pt x="95" y="134"/>
                      <a:pt x="94" y="136"/>
                    </a:cubicBezTo>
                    <a:cubicBezTo>
                      <a:pt x="94" y="136"/>
                      <a:pt x="93" y="137"/>
                      <a:pt x="93" y="137"/>
                    </a:cubicBezTo>
                    <a:cubicBezTo>
                      <a:pt x="93" y="138"/>
                      <a:pt x="94" y="138"/>
                      <a:pt x="94" y="138"/>
                    </a:cubicBezTo>
                    <a:cubicBezTo>
                      <a:pt x="95" y="139"/>
                      <a:pt x="96" y="139"/>
                      <a:pt x="96" y="138"/>
                    </a:cubicBezTo>
                    <a:cubicBezTo>
                      <a:pt x="99" y="137"/>
                      <a:pt x="101" y="134"/>
                      <a:pt x="104" y="131"/>
                    </a:cubicBezTo>
                    <a:cubicBezTo>
                      <a:pt x="111" y="125"/>
                      <a:pt x="121" y="121"/>
                      <a:pt x="127" y="123"/>
                    </a:cubicBezTo>
                    <a:cubicBezTo>
                      <a:pt x="130" y="124"/>
                      <a:pt x="132" y="127"/>
                      <a:pt x="133" y="132"/>
                    </a:cubicBezTo>
                    <a:cubicBezTo>
                      <a:pt x="134" y="148"/>
                      <a:pt x="119" y="160"/>
                      <a:pt x="107" y="170"/>
                    </a:cubicBezTo>
                    <a:cubicBezTo>
                      <a:pt x="100" y="176"/>
                      <a:pt x="100" y="176"/>
                      <a:pt x="100" y="176"/>
                    </a:cubicBezTo>
                    <a:cubicBezTo>
                      <a:pt x="99" y="176"/>
                      <a:pt x="99" y="177"/>
                      <a:pt x="100" y="178"/>
                    </a:cubicBezTo>
                    <a:cubicBezTo>
                      <a:pt x="100" y="178"/>
                      <a:pt x="101" y="179"/>
                      <a:pt x="102" y="178"/>
                    </a:cubicBezTo>
                    <a:cubicBezTo>
                      <a:pt x="103" y="178"/>
                      <a:pt x="103" y="178"/>
                      <a:pt x="103" y="178"/>
                    </a:cubicBezTo>
                    <a:cubicBezTo>
                      <a:pt x="109" y="175"/>
                      <a:pt x="125" y="167"/>
                      <a:pt x="129" y="174"/>
                    </a:cubicBezTo>
                    <a:cubicBezTo>
                      <a:pt x="132" y="181"/>
                      <a:pt x="117" y="195"/>
                      <a:pt x="112" y="199"/>
                    </a:cubicBezTo>
                    <a:cubicBezTo>
                      <a:pt x="111" y="200"/>
                      <a:pt x="111" y="200"/>
                      <a:pt x="111" y="200"/>
                    </a:cubicBezTo>
                    <a:cubicBezTo>
                      <a:pt x="99" y="212"/>
                      <a:pt x="87" y="220"/>
                      <a:pt x="76" y="225"/>
                    </a:cubicBezTo>
                    <a:cubicBezTo>
                      <a:pt x="69" y="228"/>
                      <a:pt x="69" y="228"/>
                      <a:pt x="69" y="228"/>
                    </a:cubicBezTo>
                    <a:cubicBezTo>
                      <a:pt x="62" y="231"/>
                      <a:pt x="55" y="235"/>
                      <a:pt x="50" y="235"/>
                    </a:cubicBezTo>
                    <a:cubicBezTo>
                      <a:pt x="50" y="235"/>
                      <a:pt x="49" y="236"/>
                      <a:pt x="49" y="237"/>
                    </a:cubicBezTo>
                    <a:cubicBezTo>
                      <a:pt x="49" y="238"/>
                      <a:pt x="50" y="239"/>
                      <a:pt x="51" y="239"/>
                    </a:cubicBezTo>
                    <a:cubicBezTo>
                      <a:pt x="56" y="238"/>
                      <a:pt x="64" y="235"/>
                      <a:pt x="70" y="231"/>
                    </a:cubicBezTo>
                    <a:cubicBezTo>
                      <a:pt x="77" y="228"/>
                      <a:pt x="77" y="228"/>
                      <a:pt x="77" y="228"/>
                    </a:cubicBezTo>
                    <a:cubicBezTo>
                      <a:pt x="89" y="223"/>
                      <a:pt x="101" y="214"/>
                      <a:pt x="114" y="203"/>
                    </a:cubicBezTo>
                    <a:cubicBezTo>
                      <a:pt x="114" y="202"/>
                      <a:pt x="114" y="202"/>
                      <a:pt x="114" y="202"/>
                    </a:cubicBezTo>
                    <a:cubicBezTo>
                      <a:pt x="121" y="196"/>
                      <a:pt x="136" y="182"/>
                      <a:pt x="132" y="173"/>
                    </a:cubicBezTo>
                    <a:cubicBezTo>
                      <a:pt x="128" y="166"/>
                      <a:pt x="120" y="167"/>
                      <a:pt x="112" y="170"/>
                    </a:cubicBezTo>
                    <a:cubicBezTo>
                      <a:pt x="124" y="161"/>
                      <a:pt x="136" y="149"/>
                      <a:pt x="136" y="134"/>
                    </a:cubicBezTo>
                    <a:cubicBezTo>
                      <a:pt x="136" y="133"/>
                      <a:pt x="136" y="133"/>
                      <a:pt x="136" y="132"/>
                    </a:cubicBezTo>
                    <a:cubicBezTo>
                      <a:pt x="135" y="123"/>
                      <a:pt x="131" y="120"/>
                      <a:pt x="128" y="119"/>
                    </a:cubicBezTo>
                    <a:cubicBezTo>
                      <a:pt x="123" y="118"/>
                      <a:pt x="117" y="120"/>
                      <a:pt x="111" y="122"/>
                    </a:cubicBezTo>
                    <a:cubicBezTo>
                      <a:pt x="120" y="111"/>
                      <a:pt x="128" y="97"/>
                      <a:pt x="128" y="85"/>
                    </a:cubicBezTo>
                    <a:cubicBezTo>
                      <a:pt x="128" y="83"/>
                      <a:pt x="128" y="80"/>
                      <a:pt x="127" y="78"/>
                    </a:cubicBezTo>
                    <a:cubicBezTo>
                      <a:pt x="125" y="69"/>
                      <a:pt x="119" y="67"/>
                      <a:pt x="115" y="67"/>
                    </a:cubicBezTo>
                    <a:cubicBezTo>
                      <a:pt x="110" y="67"/>
                      <a:pt x="104" y="70"/>
                      <a:pt x="99" y="74"/>
                    </a:cubicBezTo>
                    <a:cubicBezTo>
                      <a:pt x="104" y="62"/>
                      <a:pt x="107" y="47"/>
                      <a:pt x="107" y="33"/>
                    </a:cubicBezTo>
                    <a:cubicBezTo>
                      <a:pt x="107" y="26"/>
                      <a:pt x="106" y="20"/>
                      <a:pt x="104" y="14"/>
                    </a:cubicBezTo>
                    <a:cubicBezTo>
                      <a:pt x="100" y="5"/>
                      <a:pt x="94" y="0"/>
                      <a:pt x="8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5" name="Freeform 2142"/>
              <p:cNvSpPr>
                <a:spLocks/>
              </p:cNvSpPr>
              <p:nvPr/>
            </p:nvSpPr>
            <p:spPr bwMode="auto">
              <a:xfrm>
                <a:off x="431" y="3102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6" name="Freeform 2143"/>
              <p:cNvSpPr>
                <a:spLocks/>
              </p:cNvSpPr>
              <p:nvPr/>
            </p:nvSpPr>
            <p:spPr bwMode="auto">
              <a:xfrm>
                <a:off x="434" y="3102"/>
                <a:ext cx="0" cy="10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2 h 4"/>
                  <a:gd name="T4" fmla="*/ 2 h 4"/>
                  <a:gd name="T5" fmla="*/ 3 h 4"/>
                  <a:gd name="T6" fmla="*/ 3 h 4"/>
                  <a:gd name="T7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7" name="Freeform 2144"/>
              <p:cNvSpPr>
                <a:spLocks/>
              </p:cNvSpPr>
              <p:nvPr/>
            </p:nvSpPr>
            <p:spPr bwMode="auto">
              <a:xfrm>
                <a:off x="434" y="31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8" name="Freeform 2145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9" name="Freeform 2146"/>
              <p:cNvSpPr>
                <a:spLocks/>
              </p:cNvSpPr>
              <p:nvPr/>
            </p:nvSpPr>
            <p:spPr bwMode="auto">
              <a:xfrm>
                <a:off x="434" y="3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0" name="Freeform 2147"/>
              <p:cNvSpPr>
                <a:spLocks/>
              </p:cNvSpPr>
              <p:nvPr/>
            </p:nvSpPr>
            <p:spPr bwMode="auto">
              <a:xfrm>
                <a:off x="434" y="310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1 h 2"/>
                  <a:gd name="T10" fmla="*/ 1 w 1"/>
                  <a:gd name="T11" fmla="*/ 2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1" name="Freeform 2148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2" name="Freeform 2149"/>
              <p:cNvSpPr>
                <a:spLocks/>
              </p:cNvSpPr>
              <p:nvPr/>
            </p:nvSpPr>
            <p:spPr bwMode="auto">
              <a:xfrm>
                <a:off x="434" y="31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3" name="Freeform 2150"/>
              <p:cNvSpPr>
                <a:spLocks/>
              </p:cNvSpPr>
              <p:nvPr/>
            </p:nvSpPr>
            <p:spPr bwMode="auto">
              <a:xfrm>
                <a:off x="434" y="3104"/>
                <a:ext cx="2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1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4" name="Freeform 2151"/>
              <p:cNvSpPr>
                <a:spLocks/>
              </p:cNvSpPr>
              <p:nvPr/>
            </p:nvSpPr>
            <p:spPr bwMode="auto">
              <a:xfrm>
                <a:off x="436" y="3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5" name="Freeform 2152"/>
              <p:cNvSpPr>
                <a:spLocks/>
              </p:cNvSpPr>
              <p:nvPr/>
            </p:nvSpPr>
            <p:spPr bwMode="auto">
              <a:xfrm>
                <a:off x="436" y="31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0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6" name="Rectangle 2153"/>
              <p:cNvSpPr>
                <a:spLocks noChangeArrowheads="1"/>
              </p:cNvSpPr>
              <p:nvPr/>
            </p:nvSpPr>
            <p:spPr bwMode="auto">
              <a:xfrm>
                <a:off x="43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7" name="Freeform 2154"/>
              <p:cNvSpPr>
                <a:spLocks/>
              </p:cNvSpPr>
              <p:nvPr/>
            </p:nvSpPr>
            <p:spPr bwMode="auto">
              <a:xfrm>
                <a:off x="438" y="3104"/>
                <a:ext cx="3" cy="12"/>
              </a:xfrm>
              <a:custGeom>
                <a:avLst/>
                <a:gdLst>
                  <a:gd name="T0" fmla="*/ 0 w 1"/>
                  <a:gd name="T1" fmla="*/ 1 h 5"/>
                  <a:gd name="T2" fmla="*/ 0 w 1"/>
                  <a:gd name="T3" fmla="*/ 2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2 h 5"/>
                  <a:gd name="T10" fmla="*/ 0 w 1"/>
                  <a:gd name="T11" fmla="*/ 4 h 5"/>
                  <a:gd name="T12" fmla="*/ 0 w 1"/>
                  <a:gd name="T13" fmla="*/ 3 h 5"/>
                  <a:gd name="T14" fmla="*/ 0 w 1"/>
                  <a:gd name="T15" fmla="*/ 3 h 5"/>
                  <a:gd name="T16" fmla="*/ 0 w 1"/>
                  <a:gd name="T17" fmla="*/ 2 h 5"/>
                  <a:gd name="T18" fmla="*/ 0 w 1"/>
                  <a:gd name="T19" fmla="*/ 2 h 5"/>
                  <a:gd name="T20" fmla="*/ 0 w 1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8" name="Freeform 2155"/>
              <p:cNvSpPr>
                <a:spLocks/>
              </p:cNvSpPr>
              <p:nvPr/>
            </p:nvSpPr>
            <p:spPr bwMode="auto">
              <a:xfrm>
                <a:off x="436" y="310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9" name="Freeform 2156"/>
              <p:cNvSpPr>
                <a:spLocks/>
              </p:cNvSpPr>
              <p:nvPr/>
            </p:nvSpPr>
            <p:spPr bwMode="auto">
              <a:xfrm>
                <a:off x="43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0" name="Freeform 2157"/>
              <p:cNvSpPr>
                <a:spLocks/>
              </p:cNvSpPr>
              <p:nvPr/>
            </p:nvSpPr>
            <p:spPr bwMode="auto">
              <a:xfrm>
                <a:off x="438" y="3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1" name="Freeform 2158"/>
              <p:cNvSpPr>
                <a:spLocks/>
              </p:cNvSpPr>
              <p:nvPr/>
            </p:nvSpPr>
            <p:spPr bwMode="auto">
              <a:xfrm>
                <a:off x="438" y="3102"/>
                <a:ext cx="10" cy="12"/>
              </a:xfrm>
              <a:custGeom>
                <a:avLst/>
                <a:gdLst>
                  <a:gd name="T0" fmla="*/ 4 w 4"/>
                  <a:gd name="T1" fmla="*/ 4 h 5"/>
                  <a:gd name="T2" fmla="*/ 4 w 4"/>
                  <a:gd name="T3" fmla="*/ 3 h 5"/>
                  <a:gd name="T4" fmla="*/ 4 w 4"/>
                  <a:gd name="T5" fmla="*/ 2 h 5"/>
                  <a:gd name="T6" fmla="*/ 3 w 4"/>
                  <a:gd name="T7" fmla="*/ 0 h 5"/>
                  <a:gd name="T8" fmla="*/ 3 w 4"/>
                  <a:gd name="T9" fmla="*/ 1 h 5"/>
                  <a:gd name="T10" fmla="*/ 3 w 4"/>
                  <a:gd name="T11" fmla="*/ 0 h 5"/>
                  <a:gd name="T12" fmla="*/ 2 w 4"/>
                  <a:gd name="T13" fmla="*/ 1 h 5"/>
                  <a:gd name="T14" fmla="*/ 2 w 4"/>
                  <a:gd name="T15" fmla="*/ 1 h 5"/>
                  <a:gd name="T16" fmla="*/ 1 w 4"/>
                  <a:gd name="T17" fmla="*/ 1 h 5"/>
                  <a:gd name="T18" fmla="*/ 1 w 4"/>
                  <a:gd name="T19" fmla="*/ 3 h 5"/>
                  <a:gd name="T20" fmla="*/ 1 w 4"/>
                  <a:gd name="T21" fmla="*/ 2 h 5"/>
                  <a:gd name="T22" fmla="*/ 1 w 4"/>
                  <a:gd name="T23" fmla="*/ 2 h 5"/>
                  <a:gd name="T24" fmla="*/ 0 w 4"/>
                  <a:gd name="T25" fmla="*/ 1 h 5"/>
                  <a:gd name="T26" fmla="*/ 1 w 4"/>
                  <a:gd name="T27" fmla="*/ 3 h 5"/>
                  <a:gd name="T28" fmla="*/ 0 w 4"/>
                  <a:gd name="T29" fmla="*/ 1 h 5"/>
                  <a:gd name="T30" fmla="*/ 0 w 4"/>
                  <a:gd name="T31" fmla="*/ 3 h 5"/>
                  <a:gd name="T32" fmla="*/ 1 w 4"/>
                  <a:gd name="T33" fmla="*/ 4 h 5"/>
                  <a:gd name="T34" fmla="*/ 1 w 4"/>
                  <a:gd name="T35" fmla="*/ 5 h 5"/>
                  <a:gd name="T36" fmla="*/ 1 w 4"/>
                  <a:gd name="T37" fmla="*/ 2 h 5"/>
                  <a:gd name="T38" fmla="*/ 1 w 4"/>
                  <a:gd name="T39" fmla="*/ 3 h 5"/>
                  <a:gd name="T40" fmla="*/ 2 w 4"/>
                  <a:gd name="T41" fmla="*/ 4 h 5"/>
                  <a:gd name="T42" fmla="*/ 2 w 4"/>
                  <a:gd name="T43" fmla="*/ 2 h 5"/>
                  <a:gd name="T44" fmla="*/ 2 w 4"/>
                  <a:gd name="T45" fmla="*/ 3 h 5"/>
                  <a:gd name="T46" fmla="*/ 2 w 4"/>
                  <a:gd name="T47" fmla="*/ 2 h 5"/>
                  <a:gd name="T48" fmla="*/ 2 w 4"/>
                  <a:gd name="T49" fmla="*/ 3 h 5"/>
                  <a:gd name="T50" fmla="*/ 2 w 4"/>
                  <a:gd name="T51" fmla="*/ 1 h 5"/>
                  <a:gd name="T52" fmla="*/ 3 w 4"/>
                  <a:gd name="T53" fmla="*/ 4 h 5"/>
                  <a:gd name="T54" fmla="*/ 3 w 4"/>
                  <a:gd name="T55" fmla="*/ 3 h 5"/>
                  <a:gd name="T56" fmla="*/ 3 w 4"/>
                  <a:gd name="T57" fmla="*/ 2 h 5"/>
                  <a:gd name="T58" fmla="*/ 3 w 4"/>
                  <a:gd name="T59" fmla="*/ 4 h 5"/>
                  <a:gd name="T60" fmla="*/ 3 w 4"/>
                  <a:gd name="T61" fmla="*/ 2 h 5"/>
                  <a:gd name="T62" fmla="*/ 3 w 4"/>
                  <a:gd name="T63" fmla="*/ 2 h 5"/>
                  <a:gd name="T64" fmla="*/ 3 w 4"/>
                  <a:gd name="T65" fmla="*/ 2 h 5"/>
                  <a:gd name="T66" fmla="*/ 4 w 4"/>
                  <a:gd name="T67" fmla="*/ 4 h 5"/>
                  <a:gd name="T68" fmla="*/ 4 w 4"/>
                  <a:gd name="T69" fmla="*/ 4 h 5"/>
                  <a:gd name="T70" fmla="*/ 4 w 4"/>
                  <a:gd name="T71" fmla="*/ 2 h 5"/>
                  <a:gd name="T72" fmla="*/ 4 w 4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0" y="2"/>
                      <a:pt x="1" y="3"/>
                      <a:pt x="0" y="1"/>
                    </a:cubicBezTo>
                    <a:cubicBezTo>
                      <a:pt x="0" y="1"/>
                      <a:pt x="1" y="3"/>
                      <a:pt x="0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3" y="4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4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2" name="Rectangle 2159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3" name="Freeform 2160"/>
              <p:cNvSpPr>
                <a:spLocks/>
              </p:cNvSpPr>
              <p:nvPr/>
            </p:nvSpPr>
            <p:spPr bwMode="auto">
              <a:xfrm>
                <a:off x="448" y="31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4" name="Rectangle 2161"/>
              <p:cNvSpPr>
                <a:spLocks noChangeArrowheads="1"/>
              </p:cNvSpPr>
              <p:nvPr/>
            </p:nvSpPr>
            <p:spPr bwMode="auto">
              <a:xfrm>
                <a:off x="443" y="31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5" name="Freeform 2162"/>
              <p:cNvSpPr>
                <a:spLocks/>
              </p:cNvSpPr>
              <p:nvPr/>
            </p:nvSpPr>
            <p:spPr bwMode="auto">
              <a:xfrm>
                <a:off x="445" y="3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6" name="Freeform 2163"/>
              <p:cNvSpPr>
                <a:spLocks/>
              </p:cNvSpPr>
              <p:nvPr/>
            </p:nvSpPr>
            <p:spPr bwMode="auto">
              <a:xfrm>
                <a:off x="443" y="311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7" name="Rectangle 2164"/>
              <p:cNvSpPr>
                <a:spLocks noChangeArrowheads="1"/>
              </p:cNvSpPr>
              <p:nvPr/>
            </p:nvSpPr>
            <p:spPr bwMode="auto">
              <a:xfrm>
                <a:off x="448" y="311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8" name="Freeform 2165"/>
              <p:cNvSpPr>
                <a:spLocks/>
              </p:cNvSpPr>
              <p:nvPr/>
            </p:nvSpPr>
            <p:spPr bwMode="auto">
              <a:xfrm>
                <a:off x="445" y="3097"/>
                <a:ext cx="8" cy="15"/>
              </a:xfrm>
              <a:custGeom>
                <a:avLst/>
                <a:gdLst>
                  <a:gd name="T0" fmla="*/ 2 w 3"/>
                  <a:gd name="T1" fmla="*/ 1 h 6"/>
                  <a:gd name="T2" fmla="*/ 1 w 3"/>
                  <a:gd name="T3" fmla="*/ 1 h 6"/>
                  <a:gd name="T4" fmla="*/ 2 w 3"/>
                  <a:gd name="T5" fmla="*/ 3 h 6"/>
                  <a:gd name="T6" fmla="*/ 1 w 3"/>
                  <a:gd name="T7" fmla="*/ 1 h 6"/>
                  <a:gd name="T8" fmla="*/ 1 w 3"/>
                  <a:gd name="T9" fmla="*/ 3 h 6"/>
                  <a:gd name="T10" fmla="*/ 1 w 3"/>
                  <a:gd name="T11" fmla="*/ 2 h 6"/>
                  <a:gd name="T12" fmla="*/ 1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2 h 6"/>
                  <a:gd name="T20" fmla="*/ 1 w 3"/>
                  <a:gd name="T21" fmla="*/ 4 h 6"/>
                  <a:gd name="T22" fmla="*/ 1 w 3"/>
                  <a:gd name="T23" fmla="*/ 5 h 6"/>
                  <a:gd name="T24" fmla="*/ 1 w 3"/>
                  <a:gd name="T25" fmla="*/ 4 h 6"/>
                  <a:gd name="T26" fmla="*/ 1 w 3"/>
                  <a:gd name="T27" fmla="*/ 5 h 6"/>
                  <a:gd name="T28" fmla="*/ 1 w 3"/>
                  <a:gd name="T29" fmla="*/ 4 h 6"/>
                  <a:gd name="T30" fmla="*/ 2 w 3"/>
                  <a:gd name="T31" fmla="*/ 5 h 6"/>
                  <a:gd name="T32" fmla="*/ 1 w 3"/>
                  <a:gd name="T33" fmla="*/ 4 h 6"/>
                  <a:gd name="T34" fmla="*/ 1 w 3"/>
                  <a:gd name="T35" fmla="*/ 5 h 6"/>
                  <a:gd name="T36" fmla="*/ 1 w 3"/>
                  <a:gd name="T37" fmla="*/ 4 h 6"/>
                  <a:gd name="T38" fmla="*/ 2 w 3"/>
                  <a:gd name="T39" fmla="*/ 5 h 6"/>
                  <a:gd name="T40" fmla="*/ 1 w 3"/>
                  <a:gd name="T41" fmla="*/ 4 h 6"/>
                  <a:gd name="T42" fmla="*/ 2 w 3"/>
                  <a:gd name="T43" fmla="*/ 5 h 6"/>
                  <a:gd name="T44" fmla="*/ 2 w 3"/>
                  <a:gd name="T45" fmla="*/ 4 h 6"/>
                  <a:gd name="T46" fmla="*/ 2 w 3"/>
                  <a:gd name="T47" fmla="*/ 5 h 6"/>
                  <a:gd name="T48" fmla="*/ 1 w 3"/>
                  <a:gd name="T49" fmla="*/ 3 h 6"/>
                  <a:gd name="T50" fmla="*/ 2 w 3"/>
                  <a:gd name="T51" fmla="*/ 4 h 6"/>
                  <a:gd name="T52" fmla="*/ 2 w 3"/>
                  <a:gd name="T53" fmla="*/ 4 h 6"/>
                  <a:gd name="T54" fmla="*/ 2 w 3"/>
                  <a:gd name="T55" fmla="*/ 4 h 6"/>
                  <a:gd name="T56" fmla="*/ 2 w 3"/>
                  <a:gd name="T57" fmla="*/ 3 h 6"/>
                  <a:gd name="T58" fmla="*/ 2 w 3"/>
                  <a:gd name="T59" fmla="*/ 3 h 6"/>
                  <a:gd name="T60" fmla="*/ 2 w 3"/>
                  <a:gd name="T61" fmla="*/ 2 h 6"/>
                  <a:gd name="T62" fmla="*/ 2 w 3"/>
                  <a:gd name="T63" fmla="*/ 3 h 6"/>
                  <a:gd name="T64" fmla="*/ 2 w 3"/>
                  <a:gd name="T65" fmla="*/ 1 h 6"/>
                  <a:gd name="T66" fmla="*/ 2 w 3"/>
                  <a:gd name="T67" fmla="*/ 2 h 6"/>
                  <a:gd name="T68" fmla="*/ 2 w 3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3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6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2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9" name="Freeform 2166"/>
              <p:cNvSpPr>
                <a:spLocks/>
              </p:cNvSpPr>
              <p:nvPr/>
            </p:nvSpPr>
            <p:spPr bwMode="auto">
              <a:xfrm>
                <a:off x="448" y="310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0" name="Freeform 2167"/>
              <p:cNvSpPr>
                <a:spLocks/>
              </p:cNvSpPr>
              <p:nvPr/>
            </p:nvSpPr>
            <p:spPr bwMode="auto">
              <a:xfrm>
                <a:off x="450" y="3095"/>
                <a:ext cx="5" cy="17"/>
              </a:xfrm>
              <a:custGeom>
                <a:avLst/>
                <a:gdLst>
                  <a:gd name="T0" fmla="*/ 1 w 2"/>
                  <a:gd name="T1" fmla="*/ 4 h 7"/>
                  <a:gd name="T2" fmla="*/ 1 w 2"/>
                  <a:gd name="T3" fmla="*/ 5 h 7"/>
                  <a:gd name="T4" fmla="*/ 0 w 2"/>
                  <a:gd name="T5" fmla="*/ 3 h 7"/>
                  <a:gd name="T6" fmla="*/ 0 w 2"/>
                  <a:gd name="T7" fmla="*/ 2 h 7"/>
                  <a:gd name="T8" fmla="*/ 1 w 2"/>
                  <a:gd name="T9" fmla="*/ 4 h 7"/>
                  <a:gd name="T10" fmla="*/ 1 w 2"/>
                  <a:gd name="T11" fmla="*/ 4 h 7"/>
                  <a:gd name="T12" fmla="*/ 1 w 2"/>
                  <a:gd name="T13" fmla="*/ 3 h 7"/>
                  <a:gd name="T14" fmla="*/ 1 w 2"/>
                  <a:gd name="T15" fmla="*/ 2 h 7"/>
                  <a:gd name="T16" fmla="*/ 1 w 2"/>
                  <a:gd name="T17" fmla="*/ 3 h 7"/>
                  <a:gd name="T18" fmla="*/ 1 w 2"/>
                  <a:gd name="T19" fmla="*/ 4 h 7"/>
                  <a:gd name="T20" fmla="*/ 0 w 2"/>
                  <a:gd name="T21" fmla="*/ 0 h 7"/>
                  <a:gd name="T22" fmla="*/ 0 w 2"/>
                  <a:gd name="T23" fmla="*/ 1 h 7"/>
                  <a:gd name="T24" fmla="*/ 1 w 2"/>
                  <a:gd name="T25" fmla="*/ 2 h 7"/>
                  <a:gd name="T26" fmla="*/ 1 w 2"/>
                  <a:gd name="T27" fmla="*/ 2 h 7"/>
                  <a:gd name="T28" fmla="*/ 0 w 2"/>
                  <a:gd name="T29" fmla="*/ 1 h 7"/>
                  <a:gd name="T30" fmla="*/ 0 w 2"/>
                  <a:gd name="T31" fmla="*/ 1 h 7"/>
                  <a:gd name="T32" fmla="*/ 0 w 2"/>
                  <a:gd name="T33" fmla="*/ 1 h 7"/>
                  <a:gd name="T34" fmla="*/ 0 w 2"/>
                  <a:gd name="T35" fmla="*/ 2 h 7"/>
                  <a:gd name="T36" fmla="*/ 1 w 2"/>
                  <a:gd name="T37" fmla="*/ 4 h 7"/>
                  <a:gd name="T38" fmla="*/ 0 w 2"/>
                  <a:gd name="T39" fmla="*/ 3 h 7"/>
                  <a:gd name="T40" fmla="*/ 1 w 2"/>
                  <a:gd name="T41" fmla="*/ 5 h 7"/>
                  <a:gd name="T42" fmla="*/ 1 w 2"/>
                  <a:gd name="T43" fmla="*/ 6 h 7"/>
                  <a:gd name="T44" fmla="*/ 1 w 2"/>
                  <a:gd name="T45" fmla="*/ 6 h 7"/>
                  <a:gd name="T46" fmla="*/ 1 w 2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7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3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7"/>
                      <a:pt x="1" y="5"/>
                      <a:pt x="1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1" name="Freeform 2168"/>
              <p:cNvSpPr>
                <a:spLocks/>
              </p:cNvSpPr>
              <p:nvPr/>
            </p:nvSpPr>
            <p:spPr bwMode="auto">
              <a:xfrm>
                <a:off x="450" y="310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2" name="Freeform 2169"/>
              <p:cNvSpPr>
                <a:spLocks/>
              </p:cNvSpPr>
              <p:nvPr/>
            </p:nvSpPr>
            <p:spPr bwMode="auto">
              <a:xfrm>
                <a:off x="448" y="309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3" name="Freeform 2170"/>
              <p:cNvSpPr>
                <a:spLocks/>
              </p:cNvSpPr>
              <p:nvPr/>
            </p:nvSpPr>
            <p:spPr bwMode="auto">
              <a:xfrm>
                <a:off x="453" y="31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4" name="Freeform 2171"/>
              <p:cNvSpPr>
                <a:spLocks/>
              </p:cNvSpPr>
              <p:nvPr/>
            </p:nvSpPr>
            <p:spPr bwMode="auto">
              <a:xfrm>
                <a:off x="450" y="3095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1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0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5" name="Freeform 2172"/>
              <p:cNvSpPr>
                <a:spLocks/>
              </p:cNvSpPr>
              <p:nvPr/>
            </p:nvSpPr>
            <p:spPr bwMode="auto">
              <a:xfrm>
                <a:off x="453" y="3093"/>
                <a:ext cx="9" cy="14"/>
              </a:xfrm>
              <a:custGeom>
                <a:avLst/>
                <a:gdLst>
                  <a:gd name="T0" fmla="*/ 1 w 4"/>
                  <a:gd name="T1" fmla="*/ 4 h 6"/>
                  <a:gd name="T2" fmla="*/ 1 w 4"/>
                  <a:gd name="T3" fmla="*/ 4 h 6"/>
                  <a:gd name="T4" fmla="*/ 2 w 4"/>
                  <a:gd name="T5" fmla="*/ 4 h 6"/>
                  <a:gd name="T6" fmla="*/ 2 w 4"/>
                  <a:gd name="T7" fmla="*/ 5 h 6"/>
                  <a:gd name="T8" fmla="*/ 2 w 4"/>
                  <a:gd name="T9" fmla="*/ 4 h 6"/>
                  <a:gd name="T10" fmla="*/ 2 w 4"/>
                  <a:gd name="T11" fmla="*/ 4 h 6"/>
                  <a:gd name="T12" fmla="*/ 1 w 4"/>
                  <a:gd name="T13" fmla="*/ 3 h 6"/>
                  <a:gd name="T14" fmla="*/ 3 w 4"/>
                  <a:gd name="T15" fmla="*/ 4 h 6"/>
                  <a:gd name="T16" fmla="*/ 1 w 4"/>
                  <a:gd name="T17" fmla="*/ 2 h 6"/>
                  <a:gd name="T18" fmla="*/ 2 w 4"/>
                  <a:gd name="T19" fmla="*/ 3 h 6"/>
                  <a:gd name="T20" fmla="*/ 2 w 4"/>
                  <a:gd name="T21" fmla="*/ 3 h 6"/>
                  <a:gd name="T22" fmla="*/ 2 w 4"/>
                  <a:gd name="T23" fmla="*/ 3 h 6"/>
                  <a:gd name="T24" fmla="*/ 3 w 4"/>
                  <a:gd name="T25" fmla="*/ 4 h 6"/>
                  <a:gd name="T26" fmla="*/ 3 w 4"/>
                  <a:gd name="T27" fmla="*/ 4 h 6"/>
                  <a:gd name="T28" fmla="*/ 3 w 4"/>
                  <a:gd name="T29" fmla="*/ 4 h 6"/>
                  <a:gd name="T30" fmla="*/ 3 w 4"/>
                  <a:gd name="T31" fmla="*/ 3 h 6"/>
                  <a:gd name="T32" fmla="*/ 4 w 4"/>
                  <a:gd name="T33" fmla="*/ 4 h 6"/>
                  <a:gd name="T34" fmla="*/ 2 w 4"/>
                  <a:gd name="T35" fmla="*/ 2 h 6"/>
                  <a:gd name="T36" fmla="*/ 3 w 4"/>
                  <a:gd name="T37" fmla="*/ 2 h 6"/>
                  <a:gd name="T38" fmla="*/ 4 w 4"/>
                  <a:gd name="T39" fmla="*/ 3 h 6"/>
                  <a:gd name="T40" fmla="*/ 3 w 4"/>
                  <a:gd name="T41" fmla="*/ 2 h 6"/>
                  <a:gd name="T42" fmla="*/ 4 w 4"/>
                  <a:gd name="T43" fmla="*/ 4 h 6"/>
                  <a:gd name="T44" fmla="*/ 3 w 4"/>
                  <a:gd name="T45" fmla="*/ 2 h 6"/>
                  <a:gd name="T46" fmla="*/ 3 w 4"/>
                  <a:gd name="T47" fmla="*/ 2 h 6"/>
                  <a:gd name="T48" fmla="*/ 2 w 4"/>
                  <a:gd name="T49" fmla="*/ 0 h 6"/>
                  <a:gd name="T50" fmla="*/ 2 w 4"/>
                  <a:gd name="T51" fmla="*/ 1 h 6"/>
                  <a:gd name="T52" fmla="*/ 2 w 4"/>
                  <a:gd name="T53" fmla="*/ 2 h 6"/>
                  <a:gd name="T54" fmla="*/ 2 w 4"/>
                  <a:gd name="T55" fmla="*/ 1 h 6"/>
                  <a:gd name="T56" fmla="*/ 2 w 4"/>
                  <a:gd name="T57" fmla="*/ 2 h 6"/>
                  <a:gd name="T58" fmla="*/ 1 w 4"/>
                  <a:gd name="T59" fmla="*/ 1 h 6"/>
                  <a:gd name="T60" fmla="*/ 2 w 4"/>
                  <a:gd name="T61" fmla="*/ 2 h 6"/>
                  <a:gd name="T62" fmla="*/ 1 w 4"/>
                  <a:gd name="T63" fmla="*/ 1 h 6"/>
                  <a:gd name="T64" fmla="*/ 0 w 4"/>
                  <a:gd name="T65" fmla="*/ 2 h 6"/>
                  <a:gd name="T66" fmla="*/ 1 w 4"/>
                  <a:gd name="T67" fmla="*/ 3 h 6"/>
                  <a:gd name="T68" fmla="*/ 1 w 4"/>
                  <a:gd name="T69" fmla="*/ 3 h 6"/>
                  <a:gd name="T70" fmla="*/ 1 w 4"/>
                  <a:gd name="T71" fmla="*/ 4 h 6"/>
                  <a:gd name="T72" fmla="*/ 0 w 4"/>
                  <a:gd name="T73" fmla="*/ 2 h 6"/>
                  <a:gd name="T74" fmla="*/ 0 w 4"/>
                  <a:gd name="T75" fmla="*/ 2 h 6"/>
                  <a:gd name="T76" fmla="*/ 0 w 4"/>
                  <a:gd name="T77" fmla="*/ 2 h 6"/>
                  <a:gd name="T78" fmla="*/ 0 w 4"/>
                  <a:gd name="T79" fmla="*/ 2 h 6"/>
                  <a:gd name="T80" fmla="*/ 1 w 4"/>
                  <a:gd name="T81" fmla="*/ 5 h 6"/>
                  <a:gd name="T82" fmla="*/ 2 w 4"/>
                  <a:gd name="T83" fmla="*/ 5 h 6"/>
                  <a:gd name="T84" fmla="*/ 1 w 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2"/>
                    </a:cubicBezTo>
                    <a:cubicBezTo>
                      <a:pt x="4" y="4"/>
                      <a:pt x="2" y="1"/>
                      <a:pt x="3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4" y="3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2" y="5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3"/>
                      <a:pt x="2" y="6"/>
                      <a:pt x="2" y="5"/>
                    </a:cubicBezTo>
                    <a:cubicBezTo>
                      <a:pt x="2" y="5"/>
                      <a:pt x="2" y="4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6" name="Freeform 2173"/>
              <p:cNvSpPr>
                <a:spLocks/>
              </p:cNvSpPr>
              <p:nvPr/>
            </p:nvSpPr>
            <p:spPr bwMode="auto">
              <a:xfrm>
                <a:off x="453" y="309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7" name="Freeform 2174"/>
              <p:cNvSpPr>
                <a:spLocks/>
              </p:cNvSpPr>
              <p:nvPr/>
            </p:nvSpPr>
            <p:spPr bwMode="auto">
              <a:xfrm>
                <a:off x="460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8" name="Rectangle 2175"/>
              <p:cNvSpPr>
                <a:spLocks noChangeArrowheads="1"/>
              </p:cNvSpPr>
              <p:nvPr/>
            </p:nvSpPr>
            <p:spPr bwMode="auto">
              <a:xfrm>
                <a:off x="453" y="309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9" name="Rectangle 2176"/>
              <p:cNvSpPr>
                <a:spLocks noChangeArrowheads="1"/>
              </p:cNvSpPr>
              <p:nvPr/>
            </p:nvSpPr>
            <p:spPr bwMode="auto">
              <a:xfrm>
                <a:off x="455" y="31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0" name="Freeform 2177"/>
              <p:cNvSpPr>
                <a:spLocks/>
              </p:cNvSpPr>
              <p:nvPr/>
            </p:nvSpPr>
            <p:spPr bwMode="auto">
              <a:xfrm>
                <a:off x="462" y="309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1" name="Freeform 2178"/>
              <p:cNvSpPr>
                <a:spLocks/>
              </p:cNvSpPr>
              <p:nvPr/>
            </p:nvSpPr>
            <p:spPr bwMode="auto">
              <a:xfrm>
                <a:off x="467" y="30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2" name="Freeform 2179"/>
              <p:cNvSpPr>
                <a:spLocks/>
              </p:cNvSpPr>
              <p:nvPr/>
            </p:nvSpPr>
            <p:spPr bwMode="auto">
              <a:xfrm>
                <a:off x="457" y="3081"/>
                <a:ext cx="17" cy="19"/>
              </a:xfrm>
              <a:custGeom>
                <a:avLst/>
                <a:gdLst>
                  <a:gd name="T0" fmla="*/ 5 w 7"/>
                  <a:gd name="T1" fmla="*/ 2 h 8"/>
                  <a:gd name="T2" fmla="*/ 3 w 7"/>
                  <a:gd name="T3" fmla="*/ 1 h 8"/>
                  <a:gd name="T4" fmla="*/ 2 w 7"/>
                  <a:gd name="T5" fmla="*/ 1 h 8"/>
                  <a:gd name="T6" fmla="*/ 3 w 7"/>
                  <a:gd name="T7" fmla="*/ 2 h 8"/>
                  <a:gd name="T8" fmla="*/ 3 w 7"/>
                  <a:gd name="T9" fmla="*/ 2 h 8"/>
                  <a:gd name="T10" fmla="*/ 2 w 7"/>
                  <a:gd name="T11" fmla="*/ 2 h 8"/>
                  <a:gd name="T12" fmla="*/ 3 w 7"/>
                  <a:gd name="T13" fmla="*/ 3 h 8"/>
                  <a:gd name="T14" fmla="*/ 3 w 7"/>
                  <a:gd name="T15" fmla="*/ 3 h 8"/>
                  <a:gd name="T16" fmla="*/ 2 w 7"/>
                  <a:gd name="T17" fmla="*/ 3 h 8"/>
                  <a:gd name="T18" fmla="*/ 4 w 7"/>
                  <a:gd name="T19" fmla="*/ 5 h 8"/>
                  <a:gd name="T20" fmla="*/ 4 w 7"/>
                  <a:gd name="T21" fmla="*/ 5 h 8"/>
                  <a:gd name="T22" fmla="*/ 3 w 7"/>
                  <a:gd name="T23" fmla="*/ 5 h 8"/>
                  <a:gd name="T24" fmla="*/ 3 w 7"/>
                  <a:gd name="T25" fmla="*/ 5 h 8"/>
                  <a:gd name="T26" fmla="*/ 2 w 7"/>
                  <a:gd name="T27" fmla="*/ 5 h 8"/>
                  <a:gd name="T28" fmla="*/ 2 w 7"/>
                  <a:gd name="T29" fmla="*/ 5 h 8"/>
                  <a:gd name="T30" fmla="*/ 3 w 7"/>
                  <a:gd name="T31" fmla="*/ 6 h 8"/>
                  <a:gd name="T32" fmla="*/ 2 w 7"/>
                  <a:gd name="T33" fmla="*/ 5 h 8"/>
                  <a:gd name="T34" fmla="*/ 2 w 7"/>
                  <a:gd name="T35" fmla="*/ 6 h 8"/>
                  <a:gd name="T36" fmla="*/ 1 w 7"/>
                  <a:gd name="T37" fmla="*/ 6 h 8"/>
                  <a:gd name="T38" fmla="*/ 2 w 7"/>
                  <a:gd name="T39" fmla="*/ 6 h 8"/>
                  <a:gd name="T40" fmla="*/ 1 w 7"/>
                  <a:gd name="T41" fmla="*/ 6 h 8"/>
                  <a:gd name="T42" fmla="*/ 3 w 7"/>
                  <a:gd name="T43" fmla="*/ 8 h 8"/>
                  <a:gd name="T44" fmla="*/ 3 w 7"/>
                  <a:gd name="T45" fmla="*/ 8 h 8"/>
                  <a:gd name="T46" fmla="*/ 3 w 7"/>
                  <a:gd name="T47" fmla="*/ 7 h 8"/>
                  <a:gd name="T48" fmla="*/ 4 w 7"/>
                  <a:gd name="T49" fmla="*/ 8 h 8"/>
                  <a:gd name="T50" fmla="*/ 4 w 7"/>
                  <a:gd name="T51" fmla="*/ 7 h 8"/>
                  <a:gd name="T52" fmla="*/ 4 w 7"/>
                  <a:gd name="T53" fmla="*/ 7 h 8"/>
                  <a:gd name="T54" fmla="*/ 4 w 7"/>
                  <a:gd name="T55" fmla="*/ 7 h 8"/>
                  <a:gd name="T56" fmla="*/ 4 w 7"/>
                  <a:gd name="T57" fmla="*/ 7 h 8"/>
                  <a:gd name="T58" fmla="*/ 4 w 7"/>
                  <a:gd name="T59" fmla="*/ 6 h 8"/>
                  <a:gd name="T60" fmla="*/ 4 w 7"/>
                  <a:gd name="T61" fmla="*/ 6 h 8"/>
                  <a:gd name="T62" fmla="*/ 5 w 7"/>
                  <a:gd name="T63" fmla="*/ 6 h 8"/>
                  <a:gd name="T64" fmla="*/ 5 w 7"/>
                  <a:gd name="T65" fmla="*/ 6 h 8"/>
                  <a:gd name="T66" fmla="*/ 4 w 7"/>
                  <a:gd name="T67" fmla="*/ 5 h 8"/>
                  <a:gd name="T68" fmla="*/ 4 w 7"/>
                  <a:gd name="T69" fmla="*/ 5 h 8"/>
                  <a:gd name="T70" fmla="*/ 4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3 w 7"/>
                  <a:gd name="T77" fmla="*/ 3 h 8"/>
                  <a:gd name="T78" fmla="*/ 5 w 7"/>
                  <a:gd name="T7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1" y="0"/>
                      <a:pt x="5" y="4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4" y="4"/>
                      <a:pt x="1" y="2"/>
                      <a:pt x="4" y="4"/>
                    </a:cubicBezTo>
                    <a:cubicBezTo>
                      <a:pt x="3" y="3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4"/>
                      <a:pt x="3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3" y="5"/>
                      <a:pt x="5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3" y="5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4"/>
                      <a:pt x="3" y="6"/>
                      <a:pt x="2" y="5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3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1" y="6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7"/>
                      <a:pt x="3" y="8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7"/>
                      <a:pt x="3" y="6"/>
                      <a:pt x="3" y="6"/>
                    </a:cubicBezTo>
                    <a:cubicBezTo>
                      <a:pt x="4" y="7"/>
                      <a:pt x="3" y="6"/>
                      <a:pt x="4" y="7"/>
                    </a:cubicBezTo>
                    <a:cubicBezTo>
                      <a:pt x="3" y="6"/>
                      <a:pt x="4" y="7"/>
                      <a:pt x="4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3" y="5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5" y="7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5" y="4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5" y="4"/>
                    </a:cubicBezTo>
                    <a:cubicBezTo>
                      <a:pt x="4" y="4"/>
                      <a:pt x="5" y="4"/>
                      <a:pt x="6" y="5"/>
                    </a:cubicBezTo>
                    <a:cubicBezTo>
                      <a:pt x="4" y="3"/>
                      <a:pt x="7" y="5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5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3" name="Freeform 2180"/>
              <p:cNvSpPr>
                <a:spLocks/>
              </p:cNvSpPr>
              <p:nvPr/>
            </p:nvSpPr>
            <p:spPr bwMode="auto">
              <a:xfrm>
                <a:off x="469" y="309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4" name="Rectangle 2181"/>
              <p:cNvSpPr>
                <a:spLocks noChangeArrowheads="1"/>
              </p:cNvSpPr>
              <p:nvPr/>
            </p:nvSpPr>
            <p:spPr bwMode="auto">
              <a:xfrm>
                <a:off x="469" y="3090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5" name="Freeform 2182"/>
              <p:cNvSpPr>
                <a:spLocks/>
              </p:cNvSpPr>
              <p:nvPr/>
            </p:nvSpPr>
            <p:spPr bwMode="auto">
              <a:xfrm>
                <a:off x="469" y="308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6" name="Rectangle 2183"/>
              <p:cNvSpPr>
                <a:spLocks noChangeArrowheads="1"/>
              </p:cNvSpPr>
              <p:nvPr/>
            </p:nvSpPr>
            <p:spPr bwMode="auto">
              <a:xfrm>
                <a:off x="469" y="30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7" name="Freeform 2184"/>
              <p:cNvSpPr>
                <a:spLocks/>
              </p:cNvSpPr>
              <p:nvPr/>
            </p:nvSpPr>
            <p:spPr bwMode="auto">
              <a:xfrm>
                <a:off x="460" y="3076"/>
                <a:ext cx="14" cy="9"/>
              </a:xfrm>
              <a:custGeom>
                <a:avLst/>
                <a:gdLst>
                  <a:gd name="T0" fmla="*/ 4 w 6"/>
                  <a:gd name="T1" fmla="*/ 1 h 4"/>
                  <a:gd name="T2" fmla="*/ 3 w 6"/>
                  <a:gd name="T3" fmla="*/ 1 h 4"/>
                  <a:gd name="T4" fmla="*/ 4 w 6"/>
                  <a:gd name="T5" fmla="*/ 1 h 4"/>
                  <a:gd name="T6" fmla="*/ 2 w 6"/>
                  <a:gd name="T7" fmla="*/ 0 h 4"/>
                  <a:gd name="T8" fmla="*/ 3 w 6"/>
                  <a:gd name="T9" fmla="*/ 2 h 4"/>
                  <a:gd name="T10" fmla="*/ 2 w 6"/>
                  <a:gd name="T11" fmla="*/ 1 h 4"/>
                  <a:gd name="T12" fmla="*/ 3 w 6"/>
                  <a:gd name="T13" fmla="*/ 2 h 4"/>
                  <a:gd name="T14" fmla="*/ 2 w 6"/>
                  <a:gd name="T15" fmla="*/ 2 h 4"/>
                  <a:gd name="T16" fmla="*/ 2 w 6"/>
                  <a:gd name="T17" fmla="*/ 2 h 4"/>
                  <a:gd name="T18" fmla="*/ 3 w 6"/>
                  <a:gd name="T19" fmla="*/ 2 h 4"/>
                  <a:gd name="T20" fmla="*/ 2 w 6"/>
                  <a:gd name="T21" fmla="*/ 2 h 4"/>
                  <a:gd name="T22" fmla="*/ 2 w 6"/>
                  <a:gd name="T23" fmla="*/ 3 h 4"/>
                  <a:gd name="T24" fmla="*/ 3 w 6"/>
                  <a:gd name="T25" fmla="*/ 3 h 4"/>
                  <a:gd name="T26" fmla="*/ 2 w 6"/>
                  <a:gd name="T27" fmla="*/ 3 h 4"/>
                  <a:gd name="T28" fmla="*/ 3 w 6"/>
                  <a:gd name="T29" fmla="*/ 3 h 4"/>
                  <a:gd name="T30" fmla="*/ 2 w 6"/>
                  <a:gd name="T31" fmla="*/ 2 h 4"/>
                  <a:gd name="T32" fmla="*/ 3 w 6"/>
                  <a:gd name="T33" fmla="*/ 3 h 4"/>
                  <a:gd name="T34" fmla="*/ 4 w 6"/>
                  <a:gd name="T35" fmla="*/ 4 h 4"/>
                  <a:gd name="T36" fmla="*/ 3 w 6"/>
                  <a:gd name="T37" fmla="*/ 3 h 4"/>
                  <a:gd name="T38" fmla="*/ 3 w 6"/>
                  <a:gd name="T39" fmla="*/ 3 h 4"/>
                  <a:gd name="T40" fmla="*/ 3 w 6"/>
                  <a:gd name="T41" fmla="*/ 3 h 4"/>
                  <a:gd name="T42" fmla="*/ 4 w 6"/>
                  <a:gd name="T43" fmla="*/ 4 h 4"/>
                  <a:gd name="T44" fmla="*/ 5 w 6"/>
                  <a:gd name="T45" fmla="*/ 4 h 4"/>
                  <a:gd name="T46" fmla="*/ 5 w 6"/>
                  <a:gd name="T47" fmla="*/ 4 h 4"/>
                  <a:gd name="T48" fmla="*/ 5 w 6"/>
                  <a:gd name="T49" fmla="*/ 4 h 4"/>
                  <a:gd name="T50" fmla="*/ 4 w 6"/>
                  <a:gd name="T51" fmla="*/ 3 h 4"/>
                  <a:gd name="T52" fmla="*/ 3 w 6"/>
                  <a:gd name="T53" fmla="*/ 3 h 4"/>
                  <a:gd name="T54" fmla="*/ 3 w 6"/>
                  <a:gd name="T55" fmla="*/ 2 h 4"/>
                  <a:gd name="T56" fmla="*/ 4 w 6"/>
                  <a:gd name="T57" fmla="*/ 3 h 4"/>
                  <a:gd name="T58" fmla="*/ 3 w 6"/>
                  <a:gd name="T59" fmla="*/ 3 h 4"/>
                  <a:gd name="T60" fmla="*/ 5 w 6"/>
                  <a:gd name="T61" fmla="*/ 3 h 4"/>
                  <a:gd name="T62" fmla="*/ 3 w 6"/>
                  <a:gd name="T63" fmla="*/ 3 h 4"/>
                  <a:gd name="T64" fmla="*/ 4 w 6"/>
                  <a:gd name="T65" fmla="*/ 2 h 4"/>
                  <a:gd name="T66" fmla="*/ 4 w 6"/>
                  <a:gd name="T67" fmla="*/ 3 h 4"/>
                  <a:gd name="T68" fmla="*/ 3 w 6"/>
                  <a:gd name="T69" fmla="*/ 2 h 4"/>
                  <a:gd name="T70" fmla="*/ 4 w 6"/>
                  <a:gd name="T71" fmla="*/ 2 h 4"/>
                  <a:gd name="T72" fmla="*/ 3 w 6"/>
                  <a:gd name="T73" fmla="*/ 2 h 4"/>
                  <a:gd name="T74" fmla="*/ 4 w 6"/>
                  <a:gd name="T75" fmla="*/ 1 h 4"/>
                  <a:gd name="T76" fmla="*/ 4 w 6"/>
                  <a:gd name="T77" fmla="*/ 1 h 4"/>
                  <a:gd name="T78" fmla="*/ 2 w 6"/>
                  <a:gd name="T79" fmla="*/ 1 h 4"/>
                  <a:gd name="T80" fmla="*/ 4 w 6"/>
                  <a:gd name="T8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1"/>
                      <a:pt x="4" y="1"/>
                      <a:pt x="2" y="0"/>
                    </a:cubicBezTo>
                    <a:cubicBezTo>
                      <a:pt x="2" y="1"/>
                      <a:pt x="1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0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3" y="3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1" y="2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4" y="4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6" y="4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8" name="Freeform 2185"/>
              <p:cNvSpPr>
                <a:spLocks/>
              </p:cNvSpPr>
              <p:nvPr/>
            </p:nvSpPr>
            <p:spPr bwMode="auto">
              <a:xfrm>
                <a:off x="464" y="3076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9" name="Freeform 2186"/>
              <p:cNvSpPr>
                <a:spLocks/>
              </p:cNvSpPr>
              <p:nvPr/>
            </p:nvSpPr>
            <p:spPr bwMode="auto">
              <a:xfrm>
                <a:off x="460" y="3073"/>
                <a:ext cx="12" cy="5"/>
              </a:xfrm>
              <a:custGeom>
                <a:avLst/>
                <a:gdLst>
                  <a:gd name="T0" fmla="*/ 3 w 5"/>
                  <a:gd name="T1" fmla="*/ 1 h 2"/>
                  <a:gd name="T2" fmla="*/ 2 w 5"/>
                  <a:gd name="T3" fmla="*/ 0 h 2"/>
                  <a:gd name="T4" fmla="*/ 1 w 5"/>
                  <a:gd name="T5" fmla="*/ 1 h 2"/>
                  <a:gd name="T6" fmla="*/ 3 w 5"/>
                  <a:gd name="T7" fmla="*/ 1 h 2"/>
                  <a:gd name="T8" fmla="*/ 2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1 h 2"/>
                  <a:gd name="T16" fmla="*/ 3 w 5"/>
                  <a:gd name="T17" fmla="*/ 1 h 2"/>
                  <a:gd name="T18" fmla="*/ 4 w 5"/>
                  <a:gd name="T19" fmla="*/ 2 h 2"/>
                  <a:gd name="T20" fmla="*/ 2 w 5"/>
                  <a:gd name="T21" fmla="*/ 1 h 2"/>
                  <a:gd name="T22" fmla="*/ 4 w 5"/>
                  <a:gd name="T23" fmla="*/ 1 h 2"/>
                  <a:gd name="T24" fmla="*/ 4 w 5"/>
                  <a:gd name="T25" fmla="*/ 1 h 2"/>
                  <a:gd name="T26" fmla="*/ 4 w 5"/>
                  <a:gd name="T27" fmla="*/ 1 h 2"/>
                  <a:gd name="T28" fmla="*/ 3 w 5"/>
                  <a:gd name="T29" fmla="*/ 1 h 2"/>
                  <a:gd name="T30" fmla="*/ 4 w 5"/>
                  <a:gd name="T31" fmla="*/ 1 h 2"/>
                  <a:gd name="T32" fmla="*/ 4 w 5"/>
                  <a:gd name="T33" fmla="*/ 1 h 2"/>
                  <a:gd name="T34" fmla="*/ 2 w 5"/>
                  <a:gd name="T35" fmla="*/ 0 h 2"/>
                  <a:gd name="T36" fmla="*/ 3 w 5"/>
                  <a:gd name="T37" fmla="*/ 1 h 2"/>
                  <a:gd name="T38" fmla="*/ 4 w 5"/>
                  <a:gd name="T39" fmla="*/ 1 h 2"/>
                  <a:gd name="T40" fmla="*/ 1 w 5"/>
                  <a:gd name="T41" fmla="*/ 0 h 2"/>
                  <a:gd name="T42" fmla="*/ 3 w 5"/>
                  <a:gd name="T4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0" name="Rectangle 2187"/>
              <p:cNvSpPr>
                <a:spLocks noChangeArrowheads="1"/>
              </p:cNvSpPr>
              <p:nvPr/>
            </p:nvSpPr>
            <p:spPr bwMode="auto">
              <a:xfrm>
                <a:off x="464" y="307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1" name="Freeform 2188"/>
              <p:cNvSpPr>
                <a:spLocks/>
              </p:cNvSpPr>
              <p:nvPr/>
            </p:nvSpPr>
            <p:spPr bwMode="auto">
              <a:xfrm>
                <a:off x="26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2" name="Freeform 2189"/>
              <p:cNvSpPr>
                <a:spLocks/>
              </p:cNvSpPr>
              <p:nvPr/>
            </p:nvSpPr>
            <p:spPr bwMode="auto">
              <a:xfrm>
                <a:off x="265" y="3171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0 w 2"/>
                  <a:gd name="T7" fmla="*/ 2 h 4"/>
                  <a:gd name="T8" fmla="*/ 1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0 w 2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3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3" name="Freeform 2190"/>
              <p:cNvSpPr>
                <a:spLocks/>
              </p:cNvSpPr>
              <p:nvPr/>
            </p:nvSpPr>
            <p:spPr bwMode="auto">
              <a:xfrm>
                <a:off x="267" y="31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4" name="Freeform 2191"/>
              <p:cNvSpPr>
                <a:spLocks/>
              </p:cNvSpPr>
              <p:nvPr/>
            </p:nvSpPr>
            <p:spPr bwMode="auto">
              <a:xfrm>
                <a:off x="267" y="3173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5" name="Freeform 2192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6" name="Freeform 2193"/>
              <p:cNvSpPr>
                <a:spLocks/>
              </p:cNvSpPr>
              <p:nvPr/>
            </p:nvSpPr>
            <p:spPr bwMode="auto">
              <a:xfrm>
                <a:off x="267" y="3173"/>
                <a:ext cx="5" cy="8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1 h 3"/>
                  <a:gd name="T4" fmla="*/ 1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0 w 2"/>
                  <a:gd name="T11" fmla="*/ 3 h 3"/>
                  <a:gd name="T12" fmla="*/ 2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7" name="Freeform 2194"/>
              <p:cNvSpPr>
                <a:spLocks/>
              </p:cNvSpPr>
              <p:nvPr/>
            </p:nvSpPr>
            <p:spPr bwMode="auto">
              <a:xfrm>
                <a:off x="270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8" name="Rectangle 2195"/>
              <p:cNvSpPr>
                <a:spLocks noChangeArrowheads="1"/>
              </p:cNvSpPr>
              <p:nvPr/>
            </p:nvSpPr>
            <p:spPr bwMode="auto">
              <a:xfrm>
                <a:off x="270" y="317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9" name="Freeform 2196"/>
              <p:cNvSpPr>
                <a:spLocks/>
              </p:cNvSpPr>
              <p:nvPr/>
            </p:nvSpPr>
            <p:spPr bwMode="auto">
              <a:xfrm>
                <a:off x="270" y="3176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0" name="Freeform 2197"/>
              <p:cNvSpPr>
                <a:spLocks/>
              </p:cNvSpPr>
              <p:nvPr/>
            </p:nvSpPr>
            <p:spPr bwMode="auto">
              <a:xfrm>
                <a:off x="272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1" name="Freeform 2198"/>
              <p:cNvSpPr>
                <a:spLocks/>
              </p:cNvSpPr>
              <p:nvPr/>
            </p:nvSpPr>
            <p:spPr bwMode="auto">
              <a:xfrm>
                <a:off x="272" y="31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1 w 2"/>
                  <a:gd name="T5" fmla="*/ 1 h 4"/>
                  <a:gd name="T6" fmla="*/ 1 w 2"/>
                  <a:gd name="T7" fmla="*/ 1 h 4"/>
                  <a:gd name="T8" fmla="*/ 1 w 2"/>
                  <a:gd name="T9" fmla="*/ 0 h 4"/>
                  <a:gd name="T10" fmla="*/ 0 w 2"/>
                  <a:gd name="T11" fmla="*/ 1 h 4"/>
                  <a:gd name="T12" fmla="*/ 0 w 2"/>
                  <a:gd name="T13" fmla="*/ 0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3 h 4"/>
                  <a:gd name="T20" fmla="*/ 1 w 2"/>
                  <a:gd name="T21" fmla="*/ 4 h 4"/>
                  <a:gd name="T22" fmla="*/ 2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1" y="4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2" name="Freeform 2199"/>
              <p:cNvSpPr>
                <a:spLocks/>
              </p:cNvSpPr>
              <p:nvPr/>
            </p:nvSpPr>
            <p:spPr bwMode="auto">
              <a:xfrm>
                <a:off x="274" y="318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3" name="Freeform 2200"/>
              <p:cNvSpPr>
                <a:spLocks/>
              </p:cNvSpPr>
              <p:nvPr/>
            </p:nvSpPr>
            <p:spPr bwMode="auto">
              <a:xfrm>
                <a:off x="277" y="3178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0 w 1"/>
                  <a:gd name="T9" fmla="*/ 1 h 4"/>
                  <a:gd name="T10" fmla="*/ 0 w 1"/>
                  <a:gd name="T11" fmla="*/ 3 h 4"/>
                  <a:gd name="T12" fmla="*/ 0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1 w 1"/>
                  <a:gd name="T19" fmla="*/ 2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4" name="Freeform 2201"/>
              <p:cNvSpPr>
                <a:spLocks/>
              </p:cNvSpPr>
              <p:nvPr/>
            </p:nvSpPr>
            <p:spPr bwMode="auto">
              <a:xfrm>
                <a:off x="277" y="31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5" name="Freeform 2202"/>
              <p:cNvSpPr>
                <a:spLocks/>
              </p:cNvSpPr>
              <p:nvPr/>
            </p:nvSpPr>
            <p:spPr bwMode="auto">
              <a:xfrm>
                <a:off x="279" y="318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6" name="Freeform 2203"/>
              <p:cNvSpPr>
                <a:spLocks/>
              </p:cNvSpPr>
              <p:nvPr/>
            </p:nvSpPr>
            <p:spPr bwMode="auto">
              <a:xfrm>
                <a:off x="279" y="317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7" name="Freeform 2204"/>
              <p:cNvSpPr>
                <a:spLocks/>
              </p:cNvSpPr>
              <p:nvPr/>
            </p:nvSpPr>
            <p:spPr bwMode="auto">
              <a:xfrm>
                <a:off x="279" y="3176"/>
                <a:ext cx="21" cy="12"/>
              </a:xfrm>
              <a:custGeom>
                <a:avLst/>
                <a:gdLst>
                  <a:gd name="T0" fmla="*/ 9 w 9"/>
                  <a:gd name="T1" fmla="*/ 3 h 5"/>
                  <a:gd name="T2" fmla="*/ 8 w 9"/>
                  <a:gd name="T3" fmla="*/ 3 h 5"/>
                  <a:gd name="T4" fmla="*/ 9 w 9"/>
                  <a:gd name="T5" fmla="*/ 1 h 5"/>
                  <a:gd name="T6" fmla="*/ 8 w 9"/>
                  <a:gd name="T7" fmla="*/ 0 h 5"/>
                  <a:gd name="T8" fmla="*/ 8 w 9"/>
                  <a:gd name="T9" fmla="*/ 1 h 5"/>
                  <a:gd name="T10" fmla="*/ 8 w 9"/>
                  <a:gd name="T11" fmla="*/ 0 h 5"/>
                  <a:gd name="T12" fmla="*/ 6 w 9"/>
                  <a:gd name="T13" fmla="*/ 1 h 5"/>
                  <a:gd name="T14" fmla="*/ 6 w 9"/>
                  <a:gd name="T15" fmla="*/ 1 h 5"/>
                  <a:gd name="T16" fmla="*/ 2 w 9"/>
                  <a:gd name="T17" fmla="*/ 1 h 5"/>
                  <a:gd name="T18" fmla="*/ 2 w 9"/>
                  <a:gd name="T19" fmla="*/ 3 h 5"/>
                  <a:gd name="T20" fmla="*/ 2 w 9"/>
                  <a:gd name="T21" fmla="*/ 2 h 5"/>
                  <a:gd name="T22" fmla="*/ 2 w 9"/>
                  <a:gd name="T23" fmla="*/ 2 h 5"/>
                  <a:gd name="T24" fmla="*/ 1 w 9"/>
                  <a:gd name="T25" fmla="*/ 1 h 5"/>
                  <a:gd name="T26" fmla="*/ 1 w 9"/>
                  <a:gd name="T27" fmla="*/ 3 h 5"/>
                  <a:gd name="T28" fmla="*/ 1 w 9"/>
                  <a:gd name="T29" fmla="*/ 1 h 5"/>
                  <a:gd name="T30" fmla="*/ 0 w 9"/>
                  <a:gd name="T31" fmla="*/ 2 h 5"/>
                  <a:gd name="T32" fmla="*/ 1 w 9"/>
                  <a:gd name="T33" fmla="*/ 4 h 5"/>
                  <a:gd name="T34" fmla="*/ 0 w 9"/>
                  <a:gd name="T35" fmla="*/ 4 h 5"/>
                  <a:gd name="T36" fmla="*/ 3 w 9"/>
                  <a:gd name="T37" fmla="*/ 2 h 5"/>
                  <a:gd name="T38" fmla="*/ 3 w 9"/>
                  <a:gd name="T39" fmla="*/ 3 h 5"/>
                  <a:gd name="T40" fmla="*/ 4 w 9"/>
                  <a:gd name="T41" fmla="*/ 4 h 5"/>
                  <a:gd name="T42" fmla="*/ 5 w 9"/>
                  <a:gd name="T43" fmla="*/ 2 h 5"/>
                  <a:gd name="T44" fmla="*/ 5 w 9"/>
                  <a:gd name="T45" fmla="*/ 3 h 5"/>
                  <a:gd name="T46" fmla="*/ 5 w 9"/>
                  <a:gd name="T47" fmla="*/ 2 h 5"/>
                  <a:gd name="T48" fmla="*/ 5 w 9"/>
                  <a:gd name="T49" fmla="*/ 3 h 5"/>
                  <a:gd name="T50" fmla="*/ 5 w 9"/>
                  <a:gd name="T51" fmla="*/ 1 h 5"/>
                  <a:gd name="T52" fmla="*/ 6 w 9"/>
                  <a:gd name="T53" fmla="*/ 4 h 5"/>
                  <a:gd name="T54" fmla="*/ 6 w 9"/>
                  <a:gd name="T55" fmla="*/ 3 h 5"/>
                  <a:gd name="T56" fmla="*/ 6 w 9"/>
                  <a:gd name="T57" fmla="*/ 2 h 5"/>
                  <a:gd name="T58" fmla="*/ 7 w 9"/>
                  <a:gd name="T59" fmla="*/ 4 h 5"/>
                  <a:gd name="T60" fmla="*/ 7 w 9"/>
                  <a:gd name="T61" fmla="*/ 2 h 5"/>
                  <a:gd name="T62" fmla="*/ 7 w 9"/>
                  <a:gd name="T63" fmla="*/ 1 h 5"/>
                  <a:gd name="T64" fmla="*/ 8 w 9"/>
                  <a:gd name="T65" fmla="*/ 2 h 5"/>
                  <a:gd name="T66" fmla="*/ 8 w 9"/>
                  <a:gd name="T67" fmla="*/ 3 h 5"/>
                  <a:gd name="T68" fmla="*/ 8 w 9"/>
                  <a:gd name="T69" fmla="*/ 4 h 5"/>
                  <a:gd name="T70" fmla="*/ 8 w 9"/>
                  <a:gd name="T71" fmla="*/ 2 h 5"/>
                  <a:gd name="T72" fmla="*/ 9 w 9"/>
                  <a:gd name="T7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5">
                    <a:moveTo>
                      <a:pt x="9" y="3"/>
                    </a:moveTo>
                    <a:cubicBezTo>
                      <a:pt x="9" y="3"/>
                      <a:pt x="9" y="2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2"/>
                      <a:pt x="1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1"/>
                    </a:cubicBezTo>
                    <a:cubicBezTo>
                      <a:pt x="0" y="1"/>
                      <a:pt x="1" y="3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0" y="3"/>
                      <a:pt x="0" y="4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4"/>
                    </a:cubicBezTo>
                    <a:cubicBezTo>
                      <a:pt x="4" y="3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8" name="Freeform 2205"/>
              <p:cNvSpPr>
                <a:spLocks/>
              </p:cNvSpPr>
              <p:nvPr/>
            </p:nvSpPr>
            <p:spPr bwMode="auto">
              <a:xfrm>
                <a:off x="298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9" name="Freeform 2206"/>
              <p:cNvSpPr>
                <a:spLocks/>
              </p:cNvSpPr>
              <p:nvPr/>
            </p:nvSpPr>
            <p:spPr bwMode="auto">
              <a:xfrm>
                <a:off x="300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0" name="Freeform 2207"/>
              <p:cNvSpPr>
                <a:spLocks/>
              </p:cNvSpPr>
              <p:nvPr/>
            </p:nvSpPr>
            <p:spPr bwMode="auto">
              <a:xfrm>
                <a:off x="293" y="3176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1" name="Freeform 2208"/>
              <p:cNvSpPr>
                <a:spLocks/>
              </p:cNvSpPr>
              <p:nvPr/>
            </p:nvSpPr>
            <p:spPr bwMode="auto">
              <a:xfrm>
                <a:off x="293" y="318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2" name="Freeform 2209"/>
              <p:cNvSpPr>
                <a:spLocks/>
              </p:cNvSpPr>
              <p:nvPr/>
            </p:nvSpPr>
            <p:spPr bwMode="auto">
              <a:xfrm>
                <a:off x="291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3" name="Rectangle 2210"/>
              <p:cNvSpPr>
                <a:spLocks noChangeArrowheads="1"/>
              </p:cNvSpPr>
              <p:nvPr/>
            </p:nvSpPr>
            <p:spPr bwMode="auto">
              <a:xfrm>
                <a:off x="300" y="318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4" name="Freeform 2211"/>
              <p:cNvSpPr>
                <a:spLocks/>
              </p:cNvSpPr>
              <p:nvPr/>
            </p:nvSpPr>
            <p:spPr bwMode="auto">
              <a:xfrm>
                <a:off x="300" y="3169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3 h 6"/>
                  <a:gd name="T6" fmla="*/ 2 w 4"/>
                  <a:gd name="T7" fmla="*/ 1 h 6"/>
                  <a:gd name="T8" fmla="*/ 1 w 4"/>
                  <a:gd name="T9" fmla="*/ 3 h 6"/>
                  <a:gd name="T10" fmla="*/ 1 w 4"/>
                  <a:gd name="T11" fmla="*/ 2 h 6"/>
                  <a:gd name="T12" fmla="*/ 1 w 4"/>
                  <a:gd name="T13" fmla="*/ 5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5 h 6"/>
                  <a:gd name="T22" fmla="*/ 0 w 4"/>
                  <a:gd name="T23" fmla="*/ 6 h 6"/>
                  <a:gd name="T24" fmla="*/ 1 w 4"/>
                  <a:gd name="T25" fmla="*/ 5 h 6"/>
                  <a:gd name="T26" fmla="*/ 1 w 4"/>
                  <a:gd name="T27" fmla="*/ 6 h 6"/>
                  <a:gd name="T28" fmla="*/ 1 w 4"/>
                  <a:gd name="T29" fmla="*/ 5 h 6"/>
                  <a:gd name="T30" fmla="*/ 1 w 4"/>
                  <a:gd name="T31" fmla="*/ 6 h 6"/>
                  <a:gd name="T32" fmla="*/ 1 w 4"/>
                  <a:gd name="T33" fmla="*/ 5 h 6"/>
                  <a:gd name="T34" fmla="*/ 1 w 4"/>
                  <a:gd name="T35" fmla="*/ 5 h 6"/>
                  <a:gd name="T36" fmla="*/ 1 w 4"/>
                  <a:gd name="T37" fmla="*/ 4 h 6"/>
                  <a:gd name="T38" fmla="*/ 2 w 4"/>
                  <a:gd name="T39" fmla="*/ 5 h 6"/>
                  <a:gd name="T40" fmla="*/ 1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5 h 6"/>
                  <a:gd name="T48" fmla="*/ 2 w 4"/>
                  <a:gd name="T49" fmla="*/ 3 h 6"/>
                  <a:gd name="T50" fmla="*/ 3 w 4"/>
                  <a:gd name="T51" fmla="*/ 5 h 6"/>
                  <a:gd name="T52" fmla="*/ 4 w 4"/>
                  <a:gd name="T53" fmla="*/ 4 h 6"/>
                  <a:gd name="T54" fmla="*/ 4 w 4"/>
                  <a:gd name="T55" fmla="*/ 4 h 6"/>
                  <a:gd name="T56" fmla="*/ 4 w 4"/>
                  <a:gd name="T57" fmla="*/ 3 h 6"/>
                  <a:gd name="T58" fmla="*/ 4 w 4"/>
                  <a:gd name="T59" fmla="*/ 3 h 6"/>
                  <a:gd name="T60" fmla="*/ 3 w 4"/>
                  <a:gd name="T61" fmla="*/ 2 h 6"/>
                  <a:gd name="T62" fmla="*/ 4 w 4"/>
                  <a:gd name="T63" fmla="*/ 3 h 6"/>
                  <a:gd name="T64" fmla="*/ 3 w 4"/>
                  <a:gd name="T65" fmla="*/ 1 h 6"/>
                  <a:gd name="T66" fmla="*/ 3 w 4"/>
                  <a:gd name="T67" fmla="*/ 2 h 6"/>
                  <a:gd name="T68" fmla="*/ 3 w 4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3" y="3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1" y="6"/>
                      <a:pt x="1" y="5"/>
                    </a:cubicBezTo>
                    <a:cubicBezTo>
                      <a:pt x="1" y="3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5"/>
                      <a:pt x="1" y="6"/>
                      <a:pt x="1" y="5"/>
                    </a:cubicBezTo>
                    <a:cubicBezTo>
                      <a:pt x="1" y="5"/>
                      <a:pt x="0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5" name="Freeform 2212"/>
              <p:cNvSpPr>
                <a:spLocks/>
              </p:cNvSpPr>
              <p:nvPr/>
            </p:nvSpPr>
            <p:spPr bwMode="auto">
              <a:xfrm>
                <a:off x="303" y="31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6" name="Freeform 2213"/>
              <p:cNvSpPr>
                <a:spLocks/>
              </p:cNvSpPr>
              <p:nvPr/>
            </p:nvSpPr>
            <p:spPr bwMode="auto">
              <a:xfrm>
                <a:off x="310" y="3164"/>
                <a:ext cx="7" cy="19"/>
              </a:xfrm>
              <a:custGeom>
                <a:avLst/>
                <a:gdLst>
                  <a:gd name="T0" fmla="*/ 1 w 3"/>
                  <a:gd name="T1" fmla="*/ 4 h 8"/>
                  <a:gd name="T2" fmla="*/ 2 w 3"/>
                  <a:gd name="T3" fmla="*/ 5 h 8"/>
                  <a:gd name="T4" fmla="*/ 1 w 3"/>
                  <a:gd name="T5" fmla="*/ 3 h 8"/>
                  <a:gd name="T6" fmla="*/ 1 w 3"/>
                  <a:gd name="T7" fmla="*/ 3 h 8"/>
                  <a:gd name="T8" fmla="*/ 2 w 3"/>
                  <a:gd name="T9" fmla="*/ 4 h 8"/>
                  <a:gd name="T10" fmla="*/ 2 w 3"/>
                  <a:gd name="T11" fmla="*/ 5 h 8"/>
                  <a:gd name="T12" fmla="*/ 2 w 3"/>
                  <a:gd name="T13" fmla="*/ 3 h 8"/>
                  <a:gd name="T14" fmla="*/ 1 w 3"/>
                  <a:gd name="T15" fmla="*/ 2 h 8"/>
                  <a:gd name="T16" fmla="*/ 2 w 3"/>
                  <a:gd name="T17" fmla="*/ 3 h 8"/>
                  <a:gd name="T18" fmla="*/ 3 w 3"/>
                  <a:gd name="T19" fmla="*/ 4 h 8"/>
                  <a:gd name="T20" fmla="*/ 1 w 3"/>
                  <a:gd name="T21" fmla="*/ 0 h 8"/>
                  <a:gd name="T22" fmla="*/ 1 w 3"/>
                  <a:gd name="T23" fmla="*/ 1 h 8"/>
                  <a:gd name="T24" fmla="*/ 2 w 3"/>
                  <a:gd name="T25" fmla="*/ 2 h 8"/>
                  <a:gd name="T26" fmla="*/ 2 w 3"/>
                  <a:gd name="T27" fmla="*/ 2 h 8"/>
                  <a:gd name="T28" fmla="*/ 1 w 3"/>
                  <a:gd name="T29" fmla="*/ 1 h 8"/>
                  <a:gd name="T30" fmla="*/ 0 w 3"/>
                  <a:gd name="T31" fmla="*/ 2 h 8"/>
                  <a:gd name="T32" fmla="*/ 0 w 3"/>
                  <a:gd name="T33" fmla="*/ 2 h 8"/>
                  <a:gd name="T34" fmla="*/ 0 w 3"/>
                  <a:gd name="T35" fmla="*/ 3 h 8"/>
                  <a:gd name="T36" fmla="*/ 1 w 3"/>
                  <a:gd name="T37" fmla="*/ 5 h 8"/>
                  <a:gd name="T38" fmla="*/ 0 w 3"/>
                  <a:gd name="T39" fmla="*/ 4 h 8"/>
                  <a:gd name="T40" fmla="*/ 1 w 3"/>
                  <a:gd name="T41" fmla="*/ 6 h 8"/>
                  <a:gd name="T42" fmla="*/ 1 w 3"/>
                  <a:gd name="T43" fmla="*/ 7 h 8"/>
                  <a:gd name="T44" fmla="*/ 2 w 3"/>
                  <a:gd name="T45" fmla="*/ 6 h 8"/>
                  <a:gd name="T46" fmla="*/ 1 w 3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8">
                    <a:moveTo>
                      <a:pt x="1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3" y="2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7"/>
                    </a:cubicBezTo>
                    <a:cubicBezTo>
                      <a:pt x="2" y="8"/>
                      <a:pt x="1" y="5"/>
                      <a:pt x="2" y="6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7" name="Rectangle 2214"/>
              <p:cNvSpPr>
                <a:spLocks noChangeArrowheads="1"/>
              </p:cNvSpPr>
              <p:nvPr/>
            </p:nvSpPr>
            <p:spPr bwMode="auto">
              <a:xfrm>
                <a:off x="310" y="3176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8" name="Freeform 2215"/>
              <p:cNvSpPr>
                <a:spLocks/>
              </p:cNvSpPr>
              <p:nvPr/>
            </p:nvSpPr>
            <p:spPr bwMode="auto">
              <a:xfrm>
                <a:off x="308" y="31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9" name="Freeform 2216"/>
              <p:cNvSpPr>
                <a:spLocks/>
              </p:cNvSpPr>
              <p:nvPr/>
            </p:nvSpPr>
            <p:spPr bwMode="auto">
              <a:xfrm>
                <a:off x="317" y="317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0" name="Freeform 2217"/>
              <p:cNvSpPr>
                <a:spLocks/>
              </p:cNvSpPr>
              <p:nvPr/>
            </p:nvSpPr>
            <p:spPr bwMode="auto">
              <a:xfrm>
                <a:off x="312" y="3164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1 w 2"/>
                  <a:gd name="T7" fmla="*/ 1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1" name="Freeform 2218"/>
              <p:cNvSpPr>
                <a:spLocks/>
              </p:cNvSpPr>
              <p:nvPr/>
            </p:nvSpPr>
            <p:spPr bwMode="auto">
              <a:xfrm>
                <a:off x="315" y="3150"/>
                <a:ext cx="16" cy="23"/>
              </a:xfrm>
              <a:custGeom>
                <a:avLst/>
                <a:gdLst>
                  <a:gd name="T0" fmla="*/ 3 w 7"/>
                  <a:gd name="T1" fmla="*/ 7 h 10"/>
                  <a:gd name="T2" fmla="*/ 3 w 7"/>
                  <a:gd name="T3" fmla="*/ 7 h 10"/>
                  <a:gd name="T4" fmla="*/ 3 w 7"/>
                  <a:gd name="T5" fmla="*/ 8 h 10"/>
                  <a:gd name="T6" fmla="*/ 4 w 7"/>
                  <a:gd name="T7" fmla="*/ 8 h 10"/>
                  <a:gd name="T8" fmla="*/ 4 w 7"/>
                  <a:gd name="T9" fmla="*/ 7 h 10"/>
                  <a:gd name="T10" fmla="*/ 4 w 7"/>
                  <a:gd name="T11" fmla="*/ 6 h 10"/>
                  <a:gd name="T12" fmla="*/ 3 w 7"/>
                  <a:gd name="T13" fmla="*/ 5 h 10"/>
                  <a:gd name="T14" fmla="*/ 5 w 7"/>
                  <a:gd name="T15" fmla="*/ 6 h 10"/>
                  <a:gd name="T16" fmla="*/ 3 w 7"/>
                  <a:gd name="T17" fmla="*/ 5 h 10"/>
                  <a:gd name="T18" fmla="*/ 4 w 7"/>
                  <a:gd name="T19" fmla="*/ 5 h 10"/>
                  <a:gd name="T20" fmla="*/ 4 w 7"/>
                  <a:gd name="T21" fmla="*/ 5 h 10"/>
                  <a:gd name="T22" fmla="*/ 4 w 7"/>
                  <a:gd name="T23" fmla="*/ 4 h 10"/>
                  <a:gd name="T24" fmla="*/ 5 w 7"/>
                  <a:gd name="T25" fmla="*/ 5 h 10"/>
                  <a:gd name="T26" fmla="*/ 6 w 7"/>
                  <a:gd name="T27" fmla="*/ 4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3 h 10"/>
                  <a:gd name="T34" fmla="*/ 4 w 7"/>
                  <a:gd name="T35" fmla="*/ 2 h 10"/>
                  <a:gd name="T36" fmla="*/ 4 w 7"/>
                  <a:gd name="T37" fmla="*/ 2 h 10"/>
                  <a:gd name="T38" fmla="*/ 6 w 7"/>
                  <a:gd name="T39" fmla="*/ 2 h 10"/>
                  <a:gd name="T40" fmla="*/ 5 w 7"/>
                  <a:gd name="T41" fmla="*/ 2 h 10"/>
                  <a:gd name="T42" fmla="*/ 7 w 7"/>
                  <a:gd name="T43" fmla="*/ 1 h 10"/>
                  <a:gd name="T44" fmla="*/ 5 w 7"/>
                  <a:gd name="T45" fmla="*/ 1 h 10"/>
                  <a:gd name="T46" fmla="*/ 4 w 7"/>
                  <a:gd name="T47" fmla="*/ 1 h 10"/>
                  <a:gd name="T48" fmla="*/ 3 w 7"/>
                  <a:gd name="T49" fmla="*/ 1 h 10"/>
                  <a:gd name="T50" fmla="*/ 3 w 7"/>
                  <a:gd name="T51" fmla="*/ 2 h 10"/>
                  <a:gd name="T52" fmla="*/ 4 w 7"/>
                  <a:gd name="T53" fmla="*/ 3 h 10"/>
                  <a:gd name="T54" fmla="*/ 3 w 7"/>
                  <a:gd name="T55" fmla="*/ 3 h 10"/>
                  <a:gd name="T56" fmla="*/ 4 w 7"/>
                  <a:gd name="T57" fmla="*/ 3 h 10"/>
                  <a:gd name="T58" fmla="*/ 3 w 7"/>
                  <a:gd name="T59" fmla="*/ 3 h 10"/>
                  <a:gd name="T60" fmla="*/ 4 w 7"/>
                  <a:gd name="T61" fmla="*/ 3 h 10"/>
                  <a:gd name="T62" fmla="*/ 2 w 7"/>
                  <a:gd name="T63" fmla="*/ 3 h 10"/>
                  <a:gd name="T64" fmla="*/ 1 w 7"/>
                  <a:gd name="T65" fmla="*/ 5 h 10"/>
                  <a:gd name="T66" fmla="*/ 2 w 7"/>
                  <a:gd name="T67" fmla="*/ 6 h 10"/>
                  <a:gd name="T68" fmla="*/ 2 w 7"/>
                  <a:gd name="T69" fmla="*/ 7 h 10"/>
                  <a:gd name="T70" fmla="*/ 2 w 7"/>
                  <a:gd name="T71" fmla="*/ 8 h 10"/>
                  <a:gd name="T72" fmla="*/ 1 w 7"/>
                  <a:gd name="T73" fmla="*/ 6 h 10"/>
                  <a:gd name="T74" fmla="*/ 1 w 7"/>
                  <a:gd name="T75" fmla="*/ 6 h 10"/>
                  <a:gd name="T76" fmla="*/ 1 w 7"/>
                  <a:gd name="T77" fmla="*/ 7 h 10"/>
                  <a:gd name="T78" fmla="*/ 0 w 7"/>
                  <a:gd name="T79" fmla="*/ 7 h 10"/>
                  <a:gd name="T80" fmla="*/ 3 w 7"/>
                  <a:gd name="T81" fmla="*/ 9 h 10"/>
                  <a:gd name="T82" fmla="*/ 4 w 7"/>
                  <a:gd name="T83" fmla="*/ 9 h 10"/>
                  <a:gd name="T84" fmla="*/ 3 w 7"/>
                  <a:gd name="T8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10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3" y="8"/>
                    </a:cubicBezTo>
                    <a:cubicBezTo>
                      <a:pt x="4" y="8"/>
                      <a:pt x="3" y="7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3" y="5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3"/>
                      <a:pt x="4" y="2"/>
                    </a:cubicBezTo>
                    <a:cubicBezTo>
                      <a:pt x="6" y="3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1"/>
                      <a:pt x="7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4" y="1"/>
                    </a:cubicBezTo>
                    <a:cubicBezTo>
                      <a:pt x="6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4" y="8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2" y="7"/>
                      <a:pt x="4" y="10"/>
                      <a:pt x="4" y="9"/>
                    </a:cubicBezTo>
                    <a:cubicBezTo>
                      <a:pt x="4" y="8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2" name="Freeform 2219"/>
              <p:cNvSpPr>
                <a:spLocks/>
              </p:cNvSpPr>
              <p:nvPr/>
            </p:nvSpPr>
            <p:spPr bwMode="auto">
              <a:xfrm>
                <a:off x="315" y="316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3" name="Freeform 2220"/>
              <p:cNvSpPr>
                <a:spLocks/>
              </p:cNvSpPr>
              <p:nvPr/>
            </p:nvSpPr>
            <p:spPr bwMode="auto">
              <a:xfrm>
                <a:off x="324" y="31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4" name="Rectangle 2221"/>
              <p:cNvSpPr>
                <a:spLocks noChangeArrowheads="1"/>
              </p:cNvSpPr>
              <p:nvPr/>
            </p:nvSpPr>
            <p:spPr bwMode="auto">
              <a:xfrm>
                <a:off x="315" y="316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5" name="Freeform 2222"/>
              <p:cNvSpPr>
                <a:spLocks/>
              </p:cNvSpPr>
              <p:nvPr/>
            </p:nvSpPr>
            <p:spPr bwMode="auto">
              <a:xfrm>
                <a:off x="319" y="316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6" name="Freeform 2223"/>
              <p:cNvSpPr>
                <a:spLocks/>
              </p:cNvSpPr>
              <p:nvPr/>
            </p:nvSpPr>
            <p:spPr bwMode="auto">
              <a:xfrm>
                <a:off x="327" y="3154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7" name="Freeform 2224"/>
              <p:cNvSpPr>
                <a:spLocks/>
              </p:cNvSpPr>
              <p:nvPr/>
            </p:nvSpPr>
            <p:spPr bwMode="auto">
              <a:xfrm>
                <a:off x="336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8" name="Freeform 2225"/>
              <p:cNvSpPr>
                <a:spLocks/>
              </p:cNvSpPr>
              <p:nvPr/>
            </p:nvSpPr>
            <p:spPr bwMode="auto">
              <a:xfrm>
                <a:off x="324" y="3140"/>
                <a:ext cx="34" cy="19"/>
              </a:xfrm>
              <a:custGeom>
                <a:avLst/>
                <a:gdLst>
                  <a:gd name="T0" fmla="*/ 14 w 14"/>
                  <a:gd name="T1" fmla="*/ 3 h 8"/>
                  <a:gd name="T2" fmla="*/ 13 w 14"/>
                  <a:gd name="T3" fmla="*/ 2 h 8"/>
                  <a:gd name="T4" fmla="*/ 12 w 14"/>
                  <a:gd name="T5" fmla="*/ 1 h 8"/>
                  <a:gd name="T6" fmla="*/ 12 w 14"/>
                  <a:gd name="T7" fmla="*/ 2 h 8"/>
                  <a:gd name="T8" fmla="*/ 11 w 14"/>
                  <a:gd name="T9" fmla="*/ 3 h 8"/>
                  <a:gd name="T10" fmla="*/ 10 w 14"/>
                  <a:gd name="T11" fmla="*/ 3 h 8"/>
                  <a:gd name="T12" fmla="*/ 9 w 14"/>
                  <a:gd name="T13" fmla="*/ 4 h 8"/>
                  <a:gd name="T14" fmla="*/ 9 w 14"/>
                  <a:gd name="T15" fmla="*/ 4 h 8"/>
                  <a:gd name="T16" fmla="*/ 8 w 14"/>
                  <a:gd name="T17" fmla="*/ 4 h 8"/>
                  <a:gd name="T18" fmla="*/ 8 w 14"/>
                  <a:gd name="T19" fmla="*/ 6 h 8"/>
                  <a:gd name="T20" fmla="*/ 7 w 14"/>
                  <a:gd name="T21" fmla="*/ 6 h 8"/>
                  <a:gd name="T22" fmla="*/ 6 w 14"/>
                  <a:gd name="T23" fmla="*/ 5 h 8"/>
                  <a:gd name="T24" fmla="*/ 6 w 14"/>
                  <a:gd name="T25" fmla="*/ 5 h 8"/>
                  <a:gd name="T26" fmla="*/ 5 w 14"/>
                  <a:gd name="T27" fmla="*/ 4 h 8"/>
                  <a:gd name="T28" fmla="*/ 4 w 14"/>
                  <a:gd name="T29" fmla="*/ 5 h 8"/>
                  <a:gd name="T30" fmla="*/ 3 w 14"/>
                  <a:gd name="T31" fmla="*/ 6 h 8"/>
                  <a:gd name="T32" fmla="*/ 3 w 14"/>
                  <a:gd name="T33" fmla="*/ 5 h 8"/>
                  <a:gd name="T34" fmla="*/ 3 w 14"/>
                  <a:gd name="T35" fmla="*/ 5 h 8"/>
                  <a:gd name="T36" fmla="*/ 1 w 14"/>
                  <a:gd name="T37" fmla="*/ 4 h 8"/>
                  <a:gd name="T38" fmla="*/ 2 w 14"/>
                  <a:gd name="T39" fmla="*/ 5 h 8"/>
                  <a:gd name="T40" fmla="*/ 2 w 14"/>
                  <a:gd name="T41" fmla="*/ 4 h 8"/>
                  <a:gd name="T42" fmla="*/ 2 w 14"/>
                  <a:gd name="T43" fmla="*/ 7 h 8"/>
                  <a:gd name="T44" fmla="*/ 2 w 14"/>
                  <a:gd name="T45" fmla="*/ 7 h 8"/>
                  <a:gd name="T46" fmla="*/ 3 w 14"/>
                  <a:gd name="T47" fmla="*/ 7 h 8"/>
                  <a:gd name="T48" fmla="*/ 3 w 14"/>
                  <a:gd name="T49" fmla="*/ 8 h 8"/>
                  <a:gd name="T50" fmla="*/ 4 w 14"/>
                  <a:gd name="T51" fmla="*/ 8 h 8"/>
                  <a:gd name="T52" fmla="*/ 5 w 14"/>
                  <a:gd name="T53" fmla="*/ 7 h 8"/>
                  <a:gd name="T54" fmla="*/ 5 w 14"/>
                  <a:gd name="T55" fmla="*/ 8 h 8"/>
                  <a:gd name="T56" fmla="*/ 5 w 14"/>
                  <a:gd name="T57" fmla="*/ 8 h 8"/>
                  <a:gd name="T58" fmla="*/ 6 w 14"/>
                  <a:gd name="T59" fmla="*/ 7 h 8"/>
                  <a:gd name="T60" fmla="*/ 7 w 14"/>
                  <a:gd name="T61" fmla="*/ 7 h 8"/>
                  <a:gd name="T62" fmla="*/ 7 w 14"/>
                  <a:gd name="T63" fmla="*/ 8 h 8"/>
                  <a:gd name="T64" fmla="*/ 8 w 14"/>
                  <a:gd name="T65" fmla="*/ 8 h 8"/>
                  <a:gd name="T66" fmla="*/ 8 w 14"/>
                  <a:gd name="T67" fmla="*/ 7 h 8"/>
                  <a:gd name="T68" fmla="*/ 9 w 14"/>
                  <a:gd name="T69" fmla="*/ 6 h 8"/>
                  <a:gd name="T70" fmla="*/ 10 w 14"/>
                  <a:gd name="T71" fmla="*/ 5 h 8"/>
                  <a:gd name="T72" fmla="*/ 11 w 14"/>
                  <a:gd name="T73" fmla="*/ 5 h 8"/>
                  <a:gd name="T74" fmla="*/ 12 w 14"/>
                  <a:gd name="T75" fmla="*/ 5 h 8"/>
                  <a:gd name="T76" fmla="*/ 11 w 14"/>
                  <a:gd name="T77" fmla="*/ 3 h 8"/>
                  <a:gd name="T78" fmla="*/ 12 w 14"/>
                  <a:gd name="T7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8">
                    <a:moveTo>
                      <a:pt x="14" y="5"/>
                    </a:moveTo>
                    <a:cubicBezTo>
                      <a:pt x="14" y="5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2" y="1"/>
                      <a:pt x="12" y="1"/>
                    </a:cubicBezTo>
                    <a:cubicBezTo>
                      <a:pt x="12" y="2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1" y="0"/>
                      <a:pt x="12" y="5"/>
                      <a:pt x="11" y="3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5"/>
                      <a:pt x="9" y="2"/>
                      <a:pt x="9" y="5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5"/>
                      <a:pt x="9" y="4"/>
                    </a:cubicBezTo>
                    <a:cubicBezTo>
                      <a:pt x="8" y="4"/>
                      <a:pt x="9" y="5"/>
                      <a:pt x="9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7" y="7"/>
                      <a:pt x="7" y="8"/>
                    </a:cubicBezTo>
                    <a:cubicBezTo>
                      <a:pt x="7" y="6"/>
                      <a:pt x="7" y="8"/>
                      <a:pt x="7" y="6"/>
                    </a:cubicBezTo>
                    <a:cubicBezTo>
                      <a:pt x="7" y="5"/>
                      <a:pt x="7" y="6"/>
                      <a:pt x="8" y="4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6" y="5"/>
                      <a:pt x="7" y="4"/>
                      <a:pt x="6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3"/>
                      <a:pt x="4" y="6"/>
                      <a:pt x="4" y="5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0" y="5"/>
                      <a:pt x="0" y="7"/>
                      <a:pt x="0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6"/>
                      <a:pt x="6" y="7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5"/>
                      <a:pt x="7" y="7"/>
                      <a:pt x="7" y="6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0" y="6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7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3" y="7"/>
                      <a:pt x="12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7"/>
                      <a:pt x="12" y="3"/>
                      <a:pt x="1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9" name="Freeform 2226"/>
              <p:cNvSpPr>
                <a:spLocks/>
              </p:cNvSpPr>
              <p:nvPr/>
            </p:nvSpPr>
            <p:spPr bwMode="auto">
              <a:xfrm>
                <a:off x="348" y="315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0" name="Rectangle 2227"/>
              <p:cNvSpPr>
                <a:spLocks noChangeArrowheads="1"/>
              </p:cNvSpPr>
              <p:nvPr/>
            </p:nvSpPr>
            <p:spPr bwMode="auto">
              <a:xfrm>
                <a:off x="348" y="315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1" name="Freeform 2228"/>
              <p:cNvSpPr>
                <a:spLocks/>
              </p:cNvSpPr>
              <p:nvPr/>
            </p:nvSpPr>
            <p:spPr bwMode="auto">
              <a:xfrm>
                <a:off x="358" y="31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2" name="Freeform 2229"/>
              <p:cNvSpPr>
                <a:spLocks/>
              </p:cNvSpPr>
              <p:nvPr/>
            </p:nvSpPr>
            <p:spPr bwMode="auto">
              <a:xfrm>
                <a:off x="358" y="314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3" name="Freeform 2230"/>
              <p:cNvSpPr>
                <a:spLocks/>
              </p:cNvSpPr>
              <p:nvPr/>
            </p:nvSpPr>
            <p:spPr bwMode="auto">
              <a:xfrm>
                <a:off x="353" y="3131"/>
                <a:ext cx="12" cy="19"/>
              </a:xfrm>
              <a:custGeom>
                <a:avLst/>
                <a:gdLst>
                  <a:gd name="T0" fmla="*/ 4 w 5"/>
                  <a:gd name="T1" fmla="*/ 2 h 8"/>
                  <a:gd name="T2" fmla="*/ 4 w 5"/>
                  <a:gd name="T3" fmla="*/ 1 h 8"/>
                  <a:gd name="T4" fmla="*/ 4 w 5"/>
                  <a:gd name="T5" fmla="*/ 1 h 8"/>
                  <a:gd name="T6" fmla="*/ 3 w 5"/>
                  <a:gd name="T7" fmla="*/ 0 h 8"/>
                  <a:gd name="T8" fmla="*/ 3 w 5"/>
                  <a:gd name="T9" fmla="*/ 3 h 8"/>
                  <a:gd name="T10" fmla="*/ 2 w 5"/>
                  <a:gd name="T11" fmla="*/ 3 h 8"/>
                  <a:gd name="T12" fmla="*/ 3 w 5"/>
                  <a:gd name="T13" fmla="*/ 4 h 8"/>
                  <a:gd name="T14" fmla="*/ 1 w 5"/>
                  <a:gd name="T15" fmla="*/ 3 h 8"/>
                  <a:gd name="T16" fmla="*/ 1 w 5"/>
                  <a:gd name="T17" fmla="*/ 4 h 8"/>
                  <a:gd name="T18" fmla="*/ 2 w 5"/>
                  <a:gd name="T19" fmla="*/ 5 h 8"/>
                  <a:gd name="T20" fmla="*/ 2 w 5"/>
                  <a:gd name="T21" fmla="*/ 4 h 8"/>
                  <a:gd name="T22" fmla="*/ 2 w 5"/>
                  <a:gd name="T23" fmla="*/ 5 h 8"/>
                  <a:gd name="T24" fmla="*/ 2 w 5"/>
                  <a:gd name="T25" fmla="*/ 5 h 8"/>
                  <a:gd name="T26" fmla="*/ 1 w 5"/>
                  <a:gd name="T27" fmla="*/ 5 h 8"/>
                  <a:gd name="T28" fmla="*/ 2 w 5"/>
                  <a:gd name="T29" fmla="*/ 5 h 8"/>
                  <a:gd name="T30" fmla="*/ 1 w 5"/>
                  <a:gd name="T31" fmla="*/ 5 h 8"/>
                  <a:gd name="T32" fmla="*/ 1 w 5"/>
                  <a:gd name="T33" fmla="*/ 6 h 8"/>
                  <a:gd name="T34" fmla="*/ 2 w 5"/>
                  <a:gd name="T35" fmla="*/ 7 h 8"/>
                  <a:gd name="T36" fmla="*/ 2 w 5"/>
                  <a:gd name="T37" fmla="*/ 6 h 8"/>
                  <a:gd name="T38" fmla="*/ 2 w 5"/>
                  <a:gd name="T39" fmla="*/ 6 h 8"/>
                  <a:gd name="T40" fmla="*/ 2 w 5"/>
                  <a:gd name="T41" fmla="*/ 5 h 8"/>
                  <a:gd name="T42" fmla="*/ 3 w 5"/>
                  <a:gd name="T43" fmla="*/ 7 h 8"/>
                  <a:gd name="T44" fmla="*/ 4 w 5"/>
                  <a:gd name="T45" fmla="*/ 7 h 8"/>
                  <a:gd name="T46" fmla="*/ 4 w 5"/>
                  <a:gd name="T47" fmla="*/ 7 h 8"/>
                  <a:gd name="T48" fmla="*/ 4 w 5"/>
                  <a:gd name="T49" fmla="*/ 6 h 8"/>
                  <a:gd name="T50" fmla="*/ 3 w 5"/>
                  <a:gd name="T51" fmla="*/ 6 h 8"/>
                  <a:gd name="T52" fmla="*/ 2 w 5"/>
                  <a:gd name="T53" fmla="*/ 5 h 8"/>
                  <a:gd name="T54" fmla="*/ 2 w 5"/>
                  <a:gd name="T55" fmla="*/ 4 h 8"/>
                  <a:gd name="T56" fmla="*/ 3 w 5"/>
                  <a:gd name="T57" fmla="*/ 5 h 8"/>
                  <a:gd name="T58" fmla="*/ 3 w 5"/>
                  <a:gd name="T59" fmla="*/ 5 h 8"/>
                  <a:gd name="T60" fmla="*/ 4 w 5"/>
                  <a:gd name="T61" fmla="*/ 6 h 8"/>
                  <a:gd name="T62" fmla="*/ 3 w 5"/>
                  <a:gd name="T63" fmla="*/ 5 h 8"/>
                  <a:gd name="T64" fmla="*/ 4 w 5"/>
                  <a:gd name="T65" fmla="*/ 4 h 8"/>
                  <a:gd name="T66" fmla="*/ 4 w 5"/>
                  <a:gd name="T67" fmla="*/ 4 h 8"/>
                  <a:gd name="T68" fmla="*/ 4 w 5"/>
                  <a:gd name="T69" fmla="*/ 4 h 8"/>
                  <a:gd name="T70" fmla="*/ 5 w 5"/>
                  <a:gd name="T71" fmla="*/ 3 h 8"/>
                  <a:gd name="T72" fmla="*/ 4 w 5"/>
                  <a:gd name="T73" fmla="*/ 3 h 8"/>
                  <a:gd name="T74" fmla="*/ 4 w 5"/>
                  <a:gd name="T75" fmla="*/ 2 h 8"/>
                  <a:gd name="T76" fmla="*/ 4 w 5"/>
                  <a:gd name="T77" fmla="*/ 2 h 8"/>
                  <a:gd name="T78" fmla="*/ 3 w 5"/>
                  <a:gd name="T79" fmla="*/ 1 h 8"/>
                  <a:gd name="T80" fmla="*/ 4 w 5"/>
                  <a:gd name="T8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5" y="1"/>
                      <a:pt x="3" y="0"/>
                    </a:cubicBezTo>
                    <a:cubicBezTo>
                      <a:pt x="3" y="1"/>
                      <a:pt x="2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0" y="2"/>
                      <a:pt x="3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4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4" y="8"/>
                      <a:pt x="2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6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4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4" name="Freeform 2231"/>
              <p:cNvSpPr>
                <a:spLocks/>
              </p:cNvSpPr>
              <p:nvPr/>
            </p:nvSpPr>
            <p:spPr bwMode="auto">
              <a:xfrm>
                <a:off x="358" y="3131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5" name="Freeform 2232"/>
              <p:cNvSpPr>
                <a:spLocks/>
              </p:cNvSpPr>
              <p:nvPr/>
            </p:nvSpPr>
            <p:spPr bwMode="auto">
              <a:xfrm>
                <a:off x="358" y="3123"/>
                <a:ext cx="7" cy="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2 h 3"/>
                  <a:gd name="T6" fmla="*/ 2 w 3"/>
                  <a:gd name="T7" fmla="*/ 3 h 3"/>
                  <a:gd name="T8" fmla="*/ 1 w 3"/>
                  <a:gd name="T9" fmla="*/ 3 h 3"/>
                  <a:gd name="T10" fmla="*/ 2 w 3"/>
                  <a:gd name="T11" fmla="*/ 3 h 3"/>
                  <a:gd name="T12" fmla="*/ 1 w 3"/>
                  <a:gd name="T13" fmla="*/ 3 h 3"/>
                  <a:gd name="T14" fmla="*/ 2 w 3"/>
                  <a:gd name="T15" fmla="*/ 3 h 3"/>
                  <a:gd name="T16" fmla="*/ 2 w 3"/>
                  <a:gd name="T17" fmla="*/ 3 h 3"/>
                  <a:gd name="T18" fmla="*/ 2 w 3"/>
                  <a:gd name="T19" fmla="*/ 3 h 3"/>
                  <a:gd name="T20" fmla="*/ 1 w 3"/>
                  <a:gd name="T21" fmla="*/ 2 h 3"/>
                  <a:gd name="T22" fmla="*/ 3 w 3"/>
                  <a:gd name="T23" fmla="*/ 3 h 3"/>
                  <a:gd name="T24" fmla="*/ 3 w 3"/>
                  <a:gd name="T25" fmla="*/ 2 h 3"/>
                  <a:gd name="T26" fmla="*/ 3 w 3"/>
                  <a:gd name="T27" fmla="*/ 2 h 3"/>
                  <a:gd name="T28" fmla="*/ 2 w 3"/>
                  <a:gd name="T29" fmla="*/ 2 h 3"/>
                  <a:gd name="T30" fmla="*/ 3 w 3"/>
                  <a:gd name="T31" fmla="*/ 2 h 3"/>
                  <a:gd name="T32" fmla="*/ 3 w 3"/>
                  <a:gd name="T33" fmla="*/ 1 h 3"/>
                  <a:gd name="T34" fmla="*/ 1 w 3"/>
                  <a:gd name="T35" fmla="*/ 0 h 3"/>
                  <a:gd name="T36" fmla="*/ 2 w 3"/>
                  <a:gd name="T37" fmla="*/ 1 h 3"/>
                  <a:gd name="T38" fmla="*/ 3 w 3"/>
                  <a:gd name="T39" fmla="*/ 0 h 3"/>
                  <a:gd name="T40" fmla="*/ 1 w 3"/>
                  <a:gd name="T41" fmla="*/ 0 h 3"/>
                  <a:gd name="T42" fmla="*/ 2 w 3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0" y="2"/>
                      <a:pt x="1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6" name="Rectangle 2233"/>
              <p:cNvSpPr>
                <a:spLocks noChangeArrowheads="1"/>
              </p:cNvSpPr>
              <p:nvPr/>
            </p:nvSpPr>
            <p:spPr bwMode="auto">
              <a:xfrm>
                <a:off x="360" y="3126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7" name="Freeform 2234"/>
              <p:cNvSpPr>
                <a:spLocks/>
              </p:cNvSpPr>
              <p:nvPr/>
            </p:nvSpPr>
            <p:spPr bwMode="auto">
              <a:xfrm>
                <a:off x="379" y="320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8" name="Freeform 2235"/>
              <p:cNvSpPr>
                <a:spLocks/>
              </p:cNvSpPr>
              <p:nvPr/>
            </p:nvSpPr>
            <p:spPr bwMode="auto">
              <a:xfrm>
                <a:off x="379" y="3202"/>
                <a:ext cx="2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1 w 1"/>
                  <a:gd name="T13" fmla="*/ 3 h 4"/>
                  <a:gd name="T14" fmla="*/ 1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9" name="Freeform 2236"/>
              <p:cNvSpPr>
                <a:spLocks/>
              </p:cNvSpPr>
              <p:nvPr/>
            </p:nvSpPr>
            <p:spPr bwMode="auto">
              <a:xfrm>
                <a:off x="38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0" name="Freeform 2237"/>
              <p:cNvSpPr>
                <a:spLocks/>
              </p:cNvSpPr>
              <p:nvPr/>
            </p:nvSpPr>
            <p:spPr bwMode="auto">
              <a:xfrm>
                <a:off x="381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1" name="Freeform 2238"/>
              <p:cNvSpPr>
                <a:spLocks/>
              </p:cNvSpPr>
              <p:nvPr/>
            </p:nvSpPr>
            <p:spPr bwMode="auto">
              <a:xfrm>
                <a:off x="38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2" name="Freeform 2239"/>
              <p:cNvSpPr>
                <a:spLocks/>
              </p:cNvSpPr>
              <p:nvPr/>
            </p:nvSpPr>
            <p:spPr bwMode="auto">
              <a:xfrm>
                <a:off x="381" y="3204"/>
                <a:ext cx="3" cy="8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2 h 3"/>
                  <a:gd name="T8" fmla="*/ 0 w 1"/>
                  <a:gd name="T9" fmla="*/ 2 h 3"/>
                  <a:gd name="T10" fmla="*/ 1 w 1"/>
                  <a:gd name="T11" fmla="*/ 3 h 3"/>
                  <a:gd name="T12" fmla="*/ 1 w 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3" name="Freeform 2240"/>
              <p:cNvSpPr>
                <a:spLocks/>
              </p:cNvSpPr>
              <p:nvPr/>
            </p:nvSpPr>
            <p:spPr bwMode="auto">
              <a:xfrm>
                <a:off x="384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4" name="Rectangle 2241"/>
              <p:cNvSpPr>
                <a:spLocks noChangeArrowheads="1"/>
              </p:cNvSpPr>
              <p:nvPr/>
            </p:nvSpPr>
            <p:spPr bwMode="auto">
              <a:xfrm>
                <a:off x="381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5" name="Freeform 2242"/>
              <p:cNvSpPr>
                <a:spLocks/>
              </p:cNvSpPr>
              <p:nvPr/>
            </p:nvSpPr>
            <p:spPr bwMode="auto">
              <a:xfrm>
                <a:off x="384" y="3204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3 h 3"/>
                  <a:gd name="T6" fmla="*/ 1 w 1"/>
                  <a:gd name="T7" fmla="*/ 3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6" name="Freeform 2243"/>
              <p:cNvSpPr>
                <a:spLocks/>
              </p:cNvSpPr>
              <p:nvPr/>
            </p:nvSpPr>
            <p:spPr bwMode="auto">
              <a:xfrm>
                <a:off x="386" y="32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7" name="Freeform 2244"/>
              <p:cNvSpPr>
                <a:spLocks/>
              </p:cNvSpPr>
              <p:nvPr/>
            </p:nvSpPr>
            <p:spPr bwMode="auto">
              <a:xfrm>
                <a:off x="386" y="3207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1 h 4"/>
                  <a:gd name="T6" fmla="*/ 0 w 1"/>
                  <a:gd name="T7" fmla="*/ 1 h 4"/>
                  <a:gd name="T8" fmla="*/ 0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2 h 4"/>
                  <a:gd name="T18" fmla="*/ 0 w 1"/>
                  <a:gd name="T19" fmla="*/ 3 h 4"/>
                  <a:gd name="T20" fmla="*/ 1 w 1"/>
                  <a:gd name="T21" fmla="*/ 4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8" name="Freeform 2245"/>
              <p:cNvSpPr>
                <a:spLocks/>
              </p:cNvSpPr>
              <p:nvPr/>
            </p:nvSpPr>
            <p:spPr bwMode="auto">
              <a:xfrm>
                <a:off x="388" y="32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9" name="Freeform 2246"/>
              <p:cNvSpPr>
                <a:spLocks/>
              </p:cNvSpPr>
              <p:nvPr/>
            </p:nvSpPr>
            <p:spPr bwMode="auto">
              <a:xfrm>
                <a:off x="388" y="3207"/>
                <a:ext cx="3" cy="9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 h 4"/>
                  <a:gd name="T4" fmla="*/ 0 w 1"/>
                  <a:gd name="T5" fmla="*/ 0 h 4"/>
                  <a:gd name="T6" fmla="*/ 0 w 1"/>
                  <a:gd name="T7" fmla="*/ 2 h 4"/>
                  <a:gd name="T8" fmla="*/ 1 w 1"/>
                  <a:gd name="T9" fmla="*/ 1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1 h 4"/>
                  <a:gd name="T20" fmla="*/ 0 w 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0" name="Freeform 2247"/>
              <p:cNvSpPr>
                <a:spLocks/>
              </p:cNvSpPr>
              <p:nvPr/>
            </p:nvSpPr>
            <p:spPr bwMode="auto">
              <a:xfrm>
                <a:off x="38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1" name="Freeform 2248"/>
              <p:cNvSpPr>
                <a:spLocks/>
              </p:cNvSpPr>
              <p:nvPr/>
            </p:nvSpPr>
            <p:spPr bwMode="auto">
              <a:xfrm>
                <a:off x="391" y="32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2" name="Freeform 2249"/>
              <p:cNvSpPr>
                <a:spLocks/>
              </p:cNvSpPr>
              <p:nvPr/>
            </p:nvSpPr>
            <p:spPr bwMode="auto">
              <a:xfrm>
                <a:off x="391" y="32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3" name="Freeform 2250"/>
              <p:cNvSpPr>
                <a:spLocks/>
              </p:cNvSpPr>
              <p:nvPr/>
            </p:nvSpPr>
            <p:spPr bwMode="auto">
              <a:xfrm>
                <a:off x="391" y="3200"/>
                <a:ext cx="16" cy="14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2 h 6"/>
                  <a:gd name="T4" fmla="*/ 6 w 7"/>
                  <a:gd name="T5" fmla="*/ 1 h 6"/>
                  <a:gd name="T6" fmla="*/ 5 w 7"/>
                  <a:gd name="T7" fmla="*/ 0 h 6"/>
                  <a:gd name="T8" fmla="*/ 5 w 7"/>
                  <a:gd name="T9" fmla="*/ 1 h 6"/>
                  <a:gd name="T10" fmla="*/ 5 w 7"/>
                  <a:gd name="T11" fmla="*/ 0 h 6"/>
                  <a:gd name="T12" fmla="*/ 4 w 7"/>
                  <a:gd name="T13" fmla="*/ 1 h 6"/>
                  <a:gd name="T14" fmla="*/ 4 w 7"/>
                  <a:gd name="T15" fmla="*/ 2 h 6"/>
                  <a:gd name="T16" fmla="*/ 1 w 7"/>
                  <a:gd name="T17" fmla="*/ 2 h 6"/>
                  <a:gd name="T18" fmla="*/ 2 w 7"/>
                  <a:gd name="T19" fmla="*/ 4 h 6"/>
                  <a:gd name="T20" fmla="*/ 1 w 7"/>
                  <a:gd name="T21" fmla="*/ 3 h 6"/>
                  <a:gd name="T22" fmla="*/ 1 w 7"/>
                  <a:gd name="T23" fmla="*/ 3 h 6"/>
                  <a:gd name="T24" fmla="*/ 1 w 7"/>
                  <a:gd name="T25" fmla="*/ 3 h 6"/>
                  <a:gd name="T26" fmla="*/ 1 w 7"/>
                  <a:gd name="T27" fmla="*/ 4 h 6"/>
                  <a:gd name="T28" fmla="*/ 0 w 7"/>
                  <a:gd name="T29" fmla="*/ 3 h 6"/>
                  <a:gd name="T30" fmla="*/ 0 w 7"/>
                  <a:gd name="T31" fmla="*/ 4 h 6"/>
                  <a:gd name="T32" fmla="*/ 1 w 7"/>
                  <a:gd name="T33" fmla="*/ 5 h 6"/>
                  <a:gd name="T34" fmla="*/ 1 w 7"/>
                  <a:gd name="T35" fmla="*/ 6 h 6"/>
                  <a:gd name="T36" fmla="*/ 2 w 7"/>
                  <a:gd name="T37" fmla="*/ 3 h 6"/>
                  <a:gd name="T38" fmla="*/ 2 w 7"/>
                  <a:gd name="T39" fmla="*/ 4 h 6"/>
                  <a:gd name="T40" fmla="*/ 4 w 7"/>
                  <a:gd name="T41" fmla="*/ 4 h 6"/>
                  <a:gd name="T42" fmla="*/ 4 w 7"/>
                  <a:gd name="T43" fmla="*/ 3 h 6"/>
                  <a:gd name="T44" fmla="*/ 4 w 7"/>
                  <a:gd name="T45" fmla="*/ 3 h 6"/>
                  <a:gd name="T46" fmla="*/ 4 w 7"/>
                  <a:gd name="T47" fmla="*/ 3 h 6"/>
                  <a:gd name="T48" fmla="*/ 4 w 7"/>
                  <a:gd name="T49" fmla="*/ 3 h 6"/>
                  <a:gd name="T50" fmla="*/ 4 w 7"/>
                  <a:gd name="T51" fmla="*/ 2 h 6"/>
                  <a:gd name="T52" fmla="*/ 5 w 7"/>
                  <a:gd name="T53" fmla="*/ 4 h 6"/>
                  <a:gd name="T54" fmla="*/ 5 w 7"/>
                  <a:gd name="T55" fmla="*/ 3 h 6"/>
                  <a:gd name="T56" fmla="*/ 5 w 7"/>
                  <a:gd name="T57" fmla="*/ 2 h 6"/>
                  <a:gd name="T58" fmla="*/ 6 w 7"/>
                  <a:gd name="T59" fmla="*/ 4 h 6"/>
                  <a:gd name="T60" fmla="*/ 5 w 7"/>
                  <a:gd name="T61" fmla="*/ 2 h 6"/>
                  <a:gd name="T62" fmla="*/ 5 w 7"/>
                  <a:gd name="T63" fmla="*/ 2 h 6"/>
                  <a:gd name="T64" fmla="*/ 6 w 7"/>
                  <a:gd name="T65" fmla="*/ 2 h 6"/>
                  <a:gd name="T66" fmla="*/ 6 w 7"/>
                  <a:gd name="T67" fmla="*/ 3 h 6"/>
                  <a:gd name="T68" fmla="*/ 7 w 7"/>
                  <a:gd name="T69" fmla="*/ 4 h 6"/>
                  <a:gd name="T70" fmla="*/ 6 w 7"/>
                  <a:gd name="T71" fmla="*/ 2 h 6"/>
                  <a:gd name="T72" fmla="*/ 7 w 7"/>
                  <a:gd name="T7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1"/>
                      <a:pt x="3" y="3"/>
                      <a:pt x="1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0" y="3"/>
                    </a:cubicBezTo>
                    <a:cubicBezTo>
                      <a:pt x="0" y="2"/>
                      <a:pt x="1" y="4"/>
                      <a:pt x="0" y="4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6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3" y="3"/>
                      <a:pt x="4" y="4"/>
                    </a:cubicBezTo>
                    <a:cubicBezTo>
                      <a:pt x="3" y="4"/>
                      <a:pt x="4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3"/>
                      <a:pt x="6" y="4"/>
                    </a:cubicBezTo>
                    <a:cubicBezTo>
                      <a:pt x="6" y="4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4" name="Rectangle 2251"/>
              <p:cNvSpPr>
                <a:spLocks noChangeArrowheads="1"/>
              </p:cNvSpPr>
              <p:nvPr/>
            </p:nvSpPr>
            <p:spPr bwMode="auto">
              <a:xfrm>
                <a:off x="407" y="32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5" name="Freeform 2252"/>
              <p:cNvSpPr>
                <a:spLocks/>
              </p:cNvSpPr>
              <p:nvPr/>
            </p:nvSpPr>
            <p:spPr bwMode="auto">
              <a:xfrm>
                <a:off x="407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6" name="Rectangle 2253"/>
              <p:cNvSpPr>
                <a:spLocks noChangeArrowheads="1"/>
              </p:cNvSpPr>
              <p:nvPr/>
            </p:nvSpPr>
            <p:spPr bwMode="auto">
              <a:xfrm>
                <a:off x="400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7" name="Freeform 2254"/>
              <p:cNvSpPr>
                <a:spLocks/>
              </p:cNvSpPr>
              <p:nvPr/>
            </p:nvSpPr>
            <p:spPr bwMode="auto">
              <a:xfrm>
                <a:off x="403" y="32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8" name="Freeform 2255"/>
              <p:cNvSpPr>
                <a:spLocks/>
              </p:cNvSpPr>
              <p:nvPr/>
            </p:nvSpPr>
            <p:spPr bwMode="auto">
              <a:xfrm>
                <a:off x="400" y="32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9" name="Rectangle 2256"/>
              <p:cNvSpPr>
                <a:spLocks noChangeArrowheads="1"/>
              </p:cNvSpPr>
              <p:nvPr/>
            </p:nvSpPr>
            <p:spPr bwMode="auto">
              <a:xfrm>
                <a:off x="407" y="3207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0" name="Freeform 2257"/>
              <p:cNvSpPr>
                <a:spLocks/>
              </p:cNvSpPr>
              <p:nvPr/>
            </p:nvSpPr>
            <p:spPr bwMode="auto">
              <a:xfrm>
                <a:off x="405" y="3193"/>
                <a:ext cx="10" cy="11"/>
              </a:xfrm>
              <a:custGeom>
                <a:avLst/>
                <a:gdLst>
                  <a:gd name="T0" fmla="*/ 2 w 4"/>
                  <a:gd name="T1" fmla="*/ 1 h 5"/>
                  <a:gd name="T2" fmla="*/ 1 w 4"/>
                  <a:gd name="T3" fmla="*/ 1 h 5"/>
                  <a:gd name="T4" fmla="*/ 2 w 4"/>
                  <a:gd name="T5" fmla="*/ 3 h 5"/>
                  <a:gd name="T6" fmla="*/ 1 w 4"/>
                  <a:gd name="T7" fmla="*/ 1 h 5"/>
                  <a:gd name="T8" fmla="*/ 1 w 4"/>
                  <a:gd name="T9" fmla="*/ 3 h 5"/>
                  <a:gd name="T10" fmla="*/ 0 w 4"/>
                  <a:gd name="T11" fmla="*/ 2 h 5"/>
                  <a:gd name="T12" fmla="*/ 1 w 4"/>
                  <a:gd name="T13" fmla="*/ 4 h 5"/>
                  <a:gd name="T14" fmla="*/ 0 w 4"/>
                  <a:gd name="T15" fmla="*/ 2 h 5"/>
                  <a:gd name="T16" fmla="*/ 0 w 4"/>
                  <a:gd name="T17" fmla="*/ 2 h 5"/>
                  <a:gd name="T18" fmla="*/ 0 w 4"/>
                  <a:gd name="T19" fmla="*/ 3 h 5"/>
                  <a:gd name="T20" fmla="*/ 1 w 4"/>
                  <a:gd name="T21" fmla="*/ 4 h 5"/>
                  <a:gd name="T22" fmla="*/ 1 w 4"/>
                  <a:gd name="T23" fmla="*/ 5 h 5"/>
                  <a:gd name="T24" fmla="*/ 1 w 4"/>
                  <a:gd name="T25" fmla="*/ 4 h 5"/>
                  <a:gd name="T26" fmla="*/ 2 w 4"/>
                  <a:gd name="T27" fmla="*/ 5 h 5"/>
                  <a:gd name="T28" fmla="*/ 1 w 4"/>
                  <a:gd name="T29" fmla="*/ 4 h 5"/>
                  <a:gd name="T30" fmla="*/ 2 w 4"/>
                  <a:gd name="T31" fmla="*/ 5 h 5"/>
                  <a:gd name="T32" fmla="*/ 2 w 4"/>
                  <a:gd name="T33" fmla="*/ 4 h 5"/>
                  <a:gd name="T34" fmla="*/ 2 w 4"/>
                  <a:gd name="T35" fmla="*/ 4 h 5"/>
                  <a:gd name="T36" fmla="*/ 1 w 4"/>
                  <a:gd name="T37" fmla="*/ 3 h 5"/>
                  <a:gd name="T38" fmla="*/ 2 w 4"/>
                  <a:gd name="T39" fmla="*/ 4 h 5"/>
                  <a:gd name="T40" fmla="*/ 2 w 4"/>
                  <a:gd name="T41" fmla="*/ 4 h 5"/>
                  <a:gd name="T42" fmla="*/ 3 w 4"/>
                  <a:gd name="T43" fmla="*/ 4 h 5"/>
                  <a:gd name="T44" fmla="*/ 3 w 4"/>
                  <a:gd name="T45" fmla="*/ 4 h 5"/>
                  <a:gd name="T46" fmla="*/ 3 w 4"/>
                  <a:gd name="T47" fmla="*/ 4 h 5"/>
                  <a:gd name="T48" fmla="*/ 1 w 4"/>
                  <a:gd name="T49" fmla="*/ 2 h 5"/>
                  <a:gd name="T50" fmla="*/ 3 w 4"/>
                  <a:gd name="T51" fmla="*/ 4 h 5"/>
                  <a:gd name="T52" fmla="*/ 3 w 4"/>
                  <a:gd name="T53" fmla="*/ 3 h 5"/>
                  <a:gd name="T54" fmla="*/ 4 w 4"/>
                  <a:gd name="T55" fmla="*/ 3 h 5"/>
                  <a:gd name="T56" fmla="*/ 3 w 4"/>
                  <a:gd name="T57" fmla="*/ 2 h 5"/>
                  <a:gd name="T58" fmla="*/ 3 w 4"/>
                  <a:gd name="T59" fmla="*/ 2 h 5"/>
                  <a:gd name="T60" fmla="*/ 3 w 4"/>
                  <a:gd name="T61" fmla="*/ 2 h 5"/>
                  <a:gd name="T62" fmla="*/ 3 w 4"/>
                  <a:gd name="T63" fmla="*/ 2 h 5"/>
                  <a:gd name="T64" fmla="*/ 2 w 4"/>
                  <a:gd name="T65" fmla="*/ 1 h 5"/>
                  <a:gd name="T66" fmla="*/ 2 w 4"/>
                  <a:gd name="T67" fmla="*/ 2 h 5"/>
                  <a:gd name="T68" fmla="*/ 2 w 4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5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2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1" name="Freeform 2258"/>
              <p:cNvSpPr>
                <a:spLocks/>
              </p:cNvSpPr>
              <p:nvPr/>
            </p:nvSpPr>
            <p:spPr bwMode="auto">
              <a:xfrm>
                <a:off x="410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2" name="Freeform 2259"/>
              <p:cNvSpPr>
                <a:spLocks/>
              </p:cNvSpPr>
              <p:nvPr/>
            </p:nvSpPr>
            <p:spPr bwMode="auto">
              <a:xfrm>
                <a:off x="410" y="3188"/>
                <a:ext cx="9" cy="14"/>
              </a:xfrm>
              <a:custGeom>
                <a:avLst/>
                <a:gdLst>
                  <a:gd name="T0" fmla="*/ 2 w 4"/>
                  <a:gd name="T1" fmla="*/ 3 h 6"/>
                  <a:gd name="T2" fmla="*/ 3 w 4"/>
                  <a:gd name="T3" fmla="*/ 4 h 6"/>
                  <a:gd name="T4" fmla="*/ 1 w 4"/>
                  <a:gd name="T5" fmla="*/ 2 h 6"/>
                  <a:gd name="T6" fmla="*/ 1 w 4"/>
                  <a:gd name="T7" fmla="*/ 2 h 6"/>
                  <a:gd name="T8" fmla="*/ 2 w 4"/>
                  <a:gd name="T9" fmla="*/ 3 h 6"/>
                  <a:gd name="T10" fmla="*/ 3 w 4"/>
                  <a:gd name="T11" fmla="*/ 3 h 6"/>
                  <a:gd name="T12" fmla="*/ 2 w 4"/>
                  <a:gd name="T13" fmla="*/ 2 h 6"/>
                  <a:gd name="T14" fmla="*/ 1 w 4"/>
                  <a:gd name="T15" fmla="*/ 1 h 6"/>
                  <a:gd name="T16" fmla="*/ 2 w 4"/>
                  <a:gd name="T17" fmla="*/ 2 h 6"/>
                  <a:gd name="T18" fmla="*/ 3 w 4"/>
                  <a:gd name="T19" fmla="*/ 3 h 6"/>
                  <a:gd name="T20" fmla="*/ 0 w 4"/>
                  <a:gd name="T21" fmla="*/ 0 h 6"/>
                  <a:gd name="T22" fmla="*/ 0 w 4"/>
                  <a:gd name="T23" fmla="*/ 0 h 6"/>
                  <a:gd name="T24" fmla="*/ 2 w 4"/>
                  <a:gd name="T25" fmla="*/ 1 h 6"/>
                  <a:gd name="T26" fmla="*/ 1 w 4"/>
                  <a:gd name="T27" fmla="*/ 1 h 6"/>
                  <a:gd name="T28" fmla="*/ 0 w 4"/>
                  <a:gd name="T29" fmla="*/ 0 h 6"/>
                  <a:gd name="T30" fmla="*/ 0 w 4"/>
                  <a:gd name="T31" fmla="*/ 2 h 6"/>
                  <a:gd name="T32" fmla="*/ 0 w 4"/>
                  <a:gd name="T33" fmla="*/ 1 h 6"/>
                  <a:gd name="T34" fmla="*/ 0 w 4"/>
                  <a:gd name="T35" fmla="*/ 2 h 6"/>
                  <a:gd name="T36" fmla="*/ 2 w 4"/>
                  <a:gd name="T37" fmla="*/ 3 h 6"/>
                  <a:gd name="T38" fmla="*/ 1 w 4"/>
                  <a:gd name="T39" fmla="*/ 3 h 6"/>
                  <a:gd name="T40" fmla="*/ 2 w 4"/>
                  <a:gd name="T41" fmla="*/ 4 h 6"/>
                  <a:gd name="T42" fmla="*/ 3 w 4"/>
                  <a:gd name="T43" fmla="*/ 5 h 6"/>
                  <a:gd name="T44" fmla="*/ 3 w 4"/>
                  <a:gd name="T45" fmla="*/ 4 h 6"/>
                  <a:gd name="T46" fmla="*/ 2 w 4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2" y="4"/>
                      <a:pt x="3" y="5"/>
                    </a:cubicBezTo>
                    <a:cubicBezTo>
                      <a:pt x="4" y="6"/>
                      <a:pt x="2" y="4"/>
                      <a:pt x="3" y="4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3" name="Freeform 2260"/>
              <p:cNvSpPr>
                <a:spLocks/>
              </p:cNvSpPr>
              <p:nvPr/>
            </p:nvSpPr>
            <p:spPr bwMode="auto">
              <a:xfrm>
                <a:off x="412" y="3195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4" name="Freeform 2261"/>
              <p:cNvSpPr>
                <a:spLocks/>
              </p:cNvSpPr>
              <p:nvPr/>
            </p:nvSpPr>
            <p:spPr bwMode="auto">
              <a:xfrm>
                <a:off x="407" y="319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5" name="Freeform 2262"/>
              <p:cNvSpPr>
                <a:spLocks/>
              </p:cNvSpPr>
              <p:nvPr/>
            </p:nvSpPr>
            <p:spPr bwMode="auto">
              <a:xfrm>
                <a:off x="41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6" name="Freeform 2263"/>
              <p:cNvSpPr>
                <a:spLocks/>
              </p:cNvSpPr>
              <p:nvPr/>
            </p:nvSpPr>
            <p:spPr bwMode="auto">
              <a:xfrm>
                <a:off x="410" y="3185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7" name="Freeform 2264"/>
              <p:cNvSpPr>
                <a:spLocks/>
              </p:cNvSpPr>
              <p:nvPr/>
            </p:nvSpPr>
            <p:spPr bwMode="auto">
              <a:xfrm>
                <a:off x="410" y="3181"/>
                <a:ext cx="12" cy="12"/>
              </a:xfrm>
              <a:custGeom>
                <a:avLst/>
                <a:gdLst>
                  <a:gd name="T0" fmla="*/ 3 w 5"/>
                  <a:gd name="T1" fmla="*/ 1 h 5"/>
                  <a:gd name="T2" fmla="*/ 2 w 5"/>
                  <a:gd name="T3" fmla="*/ 1 h 5"/>
                  <a:gd name="T4" fmla="*/ 3 w 5"/>
                  <a:gd name="T5" fmla="*/ 1 h 5"/>
                  <a:gd name="T6" fmla="*/ 3 w 5"/>
                  <a:gd name="T7" fmla="*/ 0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1 w 5"/>
                  <a:gd name="T15" fmla="*/ 5 h 5"/>
                  <a:gd name="T16" fmla="*/ 1 w 5"/>
                  <a:gd name="T17" fmla="*/ 2 h 5"/>
                  <a:gd name="T18" fmla="*/ 2 w 5"/>
                  <a:gd name="T19" fmla="*/ 3 h 5"/>
                  <a:gd name="T20" fmla="*/ 2 w 5"/>
                  <a:gd name="T21" fmla="*/ 3 h 5"/>
                  <a:gd name="T22" fmla="*/ 2 w 5"/>
                  <a:gd name="T23" fmla="*/ 3 h 5"/>
                  <a:gd name="T24" fmla="*/ 2 w 5"/>
                  <a:gd name="T25" fmla="*/ 4 h 5"/>
                  <a:gd name="T26" fmla="*/ 3 w 5"/>
                  <a:gd name="T27" fmla="*/ 4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4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4 h 5"/>
                  <a:gd name="T40" fmla="*/ 4 w 5"/>
                  <a:gd name="T41" fmla="*/ 3 h 5"/>
                  <a:gd name="T42" fmla="*/ 4 w 5"/>
                  <a:gd name="T43" fmla="*/ 5 h 5"/>
                  <a:gd name="T44" fmla="*/ 5 w 5"/>
                  <a:gd name="T45" fmla="*/ 2 h 5"/>
                  <a:gd name="T46" fmla="*/ 5 w 5"/>
                  <a:gd name="T47" fmla="*/ 3 h 5"/>
                  <a:gd name="T48" fmla="*/ 5 w 5"/>
                  <a:gd name="T49" fmla="*/ 1 h 5"/>
                  <a:gd name="T50" fmla="*/ 3 w 5"/>
                  <a:gd name="T51" fmla="*/ 1 h 5"/>
                  <a:gd name="T52" fmla="*/ 3 w 5"/>
                  <a:gd name="T53" fmla="*/ 2 h 5"/>
                  <a:gd name="T54" fmla="*/ 3 w 5"/>
                  <a:gd name="T55" fmla="*/ 1 h 5"/>
                  <a:gd name="T56" fmla="*/ 3 w 5"/>
                  <a:gd name="T57" fmla="*/ 2 h 5"/>
                  <a:gd name="T58" fmla="*/ 3 w 5"/>
                  <a:gd name="T59" fmla="*/ 1 h 5"/>
                  <a:gd name="T60" fmla="*/ 3 w 5"/>
                  <a:gd name="T61" fmla="*/ 2 h 5"/>
                  <a:gd name="T62" fmla="*/ 3 w 5"/>
                  <a:gd name="T63" fmla="*/ 1 h 5"/>
                  <a:gd name="T64" fmla="*/ 1 w 5"/>
                  <a:gd name="T65" fmla="*/ 3 h 5"/>
                  <a:gd name="T66" fmla="*/ 1 w 5"/>
                  <a:gd name="T67" fmla="*/ 2 h 5"/>
                  <a:gd name="T68" fmla="*/ 2 w 5"/>
                  <a:gd name="T69" fmla="*/ 3 h 5"/>
                  <a:gd name="T70" fmla="*/ 3 w 5"/>
                  <a:gd name="T71" fmla="*/ 2 h 5"/>
                  <a:gd name="T72" fmla="*/ 1 w 5"/>
                  <a:gd name="T73" fmla="*/ 4 h 5"/>
                  <a:gd name="T74" fmla="*/ 1 w 5"/>
                  <a:gd name="T75" fmla="*/ 3 h 5"/>
                  <a:gd name="T76" fmla="*/ 2 w 5"/>
                  <a:gd name="T77" fmla="*/ 3 h 5"/>
                  <a:gd name="T78" fmla="*/ 1 w 5"/>
                  <a:gd name="T79" fmla="*/ 3 h 5"/>
                  <a:gd name="T80" fmla="*/ 4 w 5"/>
                  <a:gd name="T81" fmla="*/ 4 h 5"/>
                  <a:gd name="T82" fmla="*/ 4 w 5"/>
                  <a:gd name="T83" fmla="*/ 0 h 5"/>
                  <a:gd name="T84" fmla="*/ 3 w 5"/>
                  <a:gd name="T8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1"/>
                      <a:pt x="0" y="1"/>
                      <a:pt x="1" y="2"/>
                    </a:cubicBezTo>
                    <a:cubicBezTo>
                      <a:pt x="1" y="4"/>
                      <a:pt x="1" y="3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3" y="4"/>
                      <a:pt x="4" y="2"/>
                    </a:cubicBezTo>
                    <a:cubicBezTo>
                      <a:pt x="4" y="4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3"/>
                      <a:pt x="4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3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0" y="2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3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2" y="5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1" y="0"/>
                      <a:pt x="5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8" name="Freeform 2265"/>
              <p:cNvSpPr>
                <a:spLocks/>
              </p:cNvSpPr>
              <p:nvPr/>
            </p:nvSpPr>
            <p:spPr bwMode="auto">
              <a:xfrm>
                <a:off x="412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9" name="Freeform 2266"/>
              <p:cNvSpPr>
                <a:spLocks/>
              </p:cNvSpPr>
              <p:nvPr/>
            </p:nvSpPr>
            <p:spPr bwMode="auto">
              <a:xfrm>
                <a:off x="422" y="318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0" name="Rectangle 2267"/>
              <p:cNvSpPr>
                <a:spLocks noChangeArrowheads="1"/>
              </p:cNvSpPr>
              <p:nvPr/>
            </p:nvSpPr>
            <p:spPr bwMode="auto">
              <a:xfrm>
                <a:off x="412" y="318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1" name="Freeform 2268"/>
              <p:cNvSpPr>
                <a:spLocks/>
              </p:cNvSpPr>
              <p:nvPr/>
            </p:nvSpPr>
            <p:spPr bwMode="auto">
              <a:xfrm>
                <a:off x="417" y="31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2" name="Freeform 2269"/>
              <p:cNvSpPr>
                <a:spLocks/>
              </p:cNvSpPr>
              <p:nvPr/>
            </p:nvSpPr>
            <p:spPr bwMode="auto">
              <a:xfrm>
                <a:off x="424" y="318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3" name="Freeform 2270"/>
              <p:cNvSpPr>
                <a:spLocks/>
              </p:cNvSpPr>
              <p:nvPr/>
            </p:nvSpPr>
            <p:spPr bwMode="auto">
              <a:xfrm>
                <a:off x="431" y="31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4" name="Freeform 2271"/>
              <p:cNvSpPr>
                <a:spLocks/>
              </p:cNvSpPr>
              <p:nvPr/>
            </p:nvSpPr>
            <p:spPr bwMode="auto">
              <a:xfrm>
                <a:off x="422" y="3169"/>
                <a:ext cx="23" cy="24"/>
              </a:xfrm>
              <a:custGeom>
                <a:avLst/>
                <a:gdLst>
                  <a:gd name="T0" fmla="*/ 9 w 10"/>
                  <a:gd name="T1" fmla="*/ 3 h 10"/>
                  <a:gd name="T2" fmla="*/ 8 w 10"/>
                  <a:gd name="T3" fmla="*/ 1 h 10"/>
                  <a:gd name="T4" fmla="*/ 7 w 10"/>
                  <a:gd name="T5" fmla="*/ 1 h 10"/>
                  <a:gd name="T6" fmla="*/ 7 w 10"/>
                  <a:gd name="T7" fmla="*/ 2 h 10"/>
                  <a:gd name="T8" fmla="*/ 7 w 10"/>
                  <a:gd name="T9" fmla="*/ 3 h 10"/>
                  <a:gd name="T10" fmla="*/ 6 w 10"/>
                  <a:gd name="T11" fmla="*/ 3 h 10"/>
                  <a:gd name="T12" fmla="*/ 6 w 10"/>
                  <a:gd name="T13" fmla="*/ 5 h 10"/>
                  <a:gd name="T14" fmla="*/ 6 w 10"/>
                  <a:gd name="T15" fmla="*/ 4 h 10"/>
                  <a:gd name="T16" fmla="*/ 5 w 10"/>
                  <a:gd name="T17" fmla="*/ 4 h 10"/>
                  <a:gd name="T18" fmla="*/ 6 w 10"/>
                  <a:gd name="T19" fmla="*/ 6 h 10"/>
                  <a:gd name="T20" fmla="*/ 5 w 10"/>
                  <a:gd name="T21" fmla="*/ 7 h 10"/>
                  <a:gd name="T22" fmla="*/ 5 w 10"/>
                  <a:gd name="T23" fmla="*/ 6 h 10"/>
                  <a:gd name="T24" fmla="*/ 4 w 10"/>
                  <a:gd name="T25" fmla="*/ 6 h 10"/>
                  <a:gd name="T26" fmla="*/ 3 w 10"/>
                  <a:gd name="T27" fmla="*/ 6 h 10"/>
                  <a:gd name="T28" fmla="*/ 3 w 10"/>
                  <a:gd name="T29" fmla="*/ 7 h 10"/>
                  <a:gd name="T30" fmla="*/ 2 w 10"/>
                  <a:gd name="T31" fmla="*/ 8 h 10"/>
                  <a:gd name="T32" fmla="*/ 2 w 10"/>
                  <a:gd name="T33" fmla="*/ 7 h 10"/>
                  <a:gd name="T34" fmla="*/ 2 w 10"/>
                  <a:gd name="T35" fmla="*/ 7 h 10"/>
                  <a:gd name="T36" fmla="*/ 0 w 10"/>
                  <a:gd name="T37" fmla="*/ 7 h 10"/>
                  <a:gd name="T38" fmla="*/ 1 w 10"/>
                  <a:gd name="T39" fmla="*/ 7 h 10"/>
                  <a:gd name="T40" fmla="*/ 1 w 10"/>
                  <a:gd name="T41" fmla="*/ 6 h 10"/>
                  <a:gd name="T42" fmla="*/ 2 w 10"/>
                  <a:gd name="T43" fmla="*/ 9 h 10"/>
                  <a:gd name="T44" fmla="*/ 2 w 10"/>
                  <a:gd name="T45" fmla="*/ 10 h 10"/>
                  <a:gd name="T46" fmla="*/ 2 w 10"/>
                  <a:gd name="T47" fmla="*/ 9 h 10"/>
                  <a:gd name="T48" fmla="*/ 3 w 10"/>
                  <a:gd name="T49" fmla="*/ 10 h 10"/>
                  <a:gd name="T50" fmla="*/ 4 w 10"/>
                  <a:gd name="T51" fmla="*/ 9 h 10"/>
                  <a:gd name="T52" fmla="*/ 4 w 10"/>
                  <a:gd name="T53" fmla="*/ 9 h 10"/>
                  <a:gd name="T54" fmla="*/ 4 w 10"/>
                  <a:gd name="T55" fmla="*/ 9 h 10"/>
                  <a:gd name="T56" fmla="*/ 5 w 10"/>
                  <a:gd name="T57" fmla="*/ 9 h 10"/>
                  <a:gd name="T58" fmla="*/ 5 w 10"/>
                  <a:gd name="T59" fmla="*/ 8 h 10"/>
                  <a:gd name="T60" fmla="*/ 5 w 10"/>
                  <a:gd name="T61" fmla="*/ 7 h 10"/>
                  <a:gd name="T62" fmla="*/ 6 w 10"/>
                  <a:gd name="T63" fmla="*/ 8 h 10"/>
                  <a:gd name="T64" fmla="*/ 7 w 10"/>
                  <a:gd name="T65" fmla="*/ 8 h 10"/>
                  <a:gd name="T66" fmla="*/ 6 w 10"/>
                  <a:gd name="T67" fmla="*/ 7 h 10"/>
                  <a:gd name="T68" fmla="*/ 7 w 10"/>
                  <a:gd name="T69" fmla="*/ 6 h 10"/>
                  <a:gd name="T70" fmla="*/ 7 w 10"/>
                  <a:gd name="T71" fmla="*/ 5 h 10"/>
                  <a:gd name="T72" fmla="*/ 8 w 10"/>
                  <a:gd name="T73" fmla="*/ 5 h 10"/>
                  <a:gd name="T74" fmla="*/ 8 w 10"/>
                  <a:gd name="T75" fmla="*/ 4 h 10"/>
                  <a:gd name="T76" fmla="*/ 7 w 10"/>
                  <a:gd name="T77" fmla="*/ 3 h 10"/>
                  <a:gd name="T78" fmla="*/ 9 w 10"/>
                  <a:gd name="T7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2"/>
                      <a:pt x="7" y="1"/>
                      <a:pt x="7" y="1"/>
                    </a:cubicBezTo>
                    <a:cubicBezTo>
                      <a:pt x="7" y="1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5" y="0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3"/>
                      <a:pt x="7" y="4"/>
                      <a:pt x="6" y="3"/>
                    </a:cubicBezTo>
                    <a:cubicBezTo>
                      <a:pt x="7" y="5"/>
                      <a:pt x="5" y="2"/>
                      <a:pt x="7" y="5"/>
                    </a:cubicBezTo>
                    <a:cubicBezTo>
                      <a:pt x="6" y="4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5"/>
                      <a:pt x="6" y="4"/>
                    </a:cubicBezTo>
                    <a:cubicBezTo>
                      <a:pt x="5" y="4"/>
                      <a:pt x="6" y="5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5" y="7"/>
                      <a:pt x="6" y="8"/>
                      <a:pt x="5" y="7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8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6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1" y="9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8"/>
                      <a:pt x="2" y="10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9"/>
                      <a:pt x="3" y="8"/>
                      <a:pt x="4" y="9"/>
                    </a:cubicBezTo>
                    <a:cubicBezTo>
                      <a:pt x="3" y="8"/>
                      <a:pt x="4" y="9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7"/>
                      <a:pt x="5" y="8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6"/>
                      <a:pt x="6" y="8"/>
                      <a:pt x="5" y="7"/>
                    </a:cubicBezTo>
                    <a:cubicBezTo>
                      <a:pt x="6" y="8"/>
                      <a:pt x="6" y="7"/>
                      <a:pt x="6" y="8"/>
                    </a:cubicBezTo>
                    <a:cubicBezTo>
                      <a:pt x="6" y="9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7"/>
                      <a:pt x="7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8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9" y="6"/>
                    </a:cubicBezTo>
                    <a:cubicBezTo>
                      <a:pt x="8" y="4"/>
                      <a:pt x="10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3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8" y="2"/>
                      <a:pt x="1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5" name="Freeform 2272"/>
              <p:cNvSpPr>
                <a:spLocks/>
              </p:cNvSpPr>
              <p:nvPr/>
            </p:nvSpPr>
            <p:spPr bwMode="auto">
              <a:xfrm>
                <a:off x="438" y="318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6" name="Rectangle 2273"/>
              <p:cNvSpPr>
                <a:spLocks noChangeArrowheads="1"/>
              </p:cNvSpPr>
              <p:nvPr/>
            </p:nvSpPr>
            <p:spPr bwMode="auto">
              <a:xfrm>
                <a:off x="441" y="318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7" name="Freeform 2274"/>
              <p:cNvSpPr>
                <a:spLocks/>
              </p:cNvSpPr>
              <p:nvPr/>
            </p:nvSpPr>
            <p:spPr bwMode="auto">
              <a:xfrm>
                <a:off x="445" y="3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8" name="Freeform 2275"/>
              <p:cNvSpPr>
                <a:spLocks/>
              </p:cNvSpPr>
              <p:nvPr/>
            </p:nvSpPr>
            <p:spPr bwMode="auto">
              <a:xfrm>
                <a:off x="443" y="317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9" name="Freeform 2276"/>
              <p:cNvSpPr>
                <a:spLocks/>
              </p:cNvSpPr>
              <p:nvPr/>
            </p:nvSpPr>
            <p:spPr bwMode="auto">
              <a:xfrm>
                <a:off x="438" y="3162"/>
                <a:ext cx="10" cy="14"/>
              </a:xfrm>
              <a:custGeom>
                <a:avLst/>
                <a:gdLst>
                  <a:gd name="T0" fmla="*/ 3 w 4"/>
                  <a:gd name="T1" fmla="*/ 1 h 6"/>
                  <a:gd name="T2" fmla="*/ 2 w 4"/>
                  <a:gd name="T3" fmla="*/ 1 h 6"/>
                  <a:gd name="T4" fmla="*/ 3 w 4"/>
                  <a:gd name="T5" fmla="*/ 1 h 6"/>
                  <a:gd name="T6" fmla="*/ 2 w 4"/>
                  <a:gd name="T7" fmla="*/ 0 h 6"/>
                  <a:gd name="T8" fmla="*/ 2 w 4"/>
                  <a:gd name="T9" fmla="*/ 2 h 6"/>
                  <a:gd name="T10" fmla="*/ 1 w 4"/>
                  <a:gd name="T11" fmla="*/ 2 h 6"/>
                  <a:gd name="T12" fmla="*/ 2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2 w 4"/>
                  <a:gd name="T19" fmla="*/ 3 h 6"/>
                  <a:gd name="T20" fmla="*/ 1 w 4"/>
                  <a:gd name="T21" fmla="*/ 3 h 6"/>
                  <a:gd name="T22" fmla="*/ 2 w 4"/>
                  <a:gd name="T23" fmla="*/ 3 h 6"/>
                  <a:gd name="T24" fmla="*/ 1 w 4"/>
                  <a:gd name="T25" fmla="*/ 4 h 6"/>
                  <a:gd name="T26" fmla="*/ 1 w 4"/>
                  <a:gd name="T27" fmla="*/ 3 h 6"/>
                  <a:gd name="T28" fmla="*/ 2 w 4"/>
                  <a:gd name="T29" fmla="*/ 4 h 6"/>
                  <a:gd name="T30" fmla="*/ 1 w 4"/>
                  <a:gd name="T31" fmla="*/ 3 h 6"/>
                  <a:gd name="T32" fmla="*/ 1 w 4"/>
                  <a:gd name="T33" fmla="*/ 5 h 6"/>
                  <a:gd name="T34" fmla="*/ 2 w 4"/>
                  <a:gd name="T35" fmla="*/ 5 h 6"/>
                  <a:gd name="T36" fmla="*/ 2 w 4"/>
                  <a:gd name="T37" fmla="*/ 4 h 6"/>
                  <a:gd name="T38" fmla="*/ 2 w 4"/>
                  <a:gd name="T39" fmla="*/ 5 h 6"/>
                  <a:gd name="T40" fmla="*/ 2 w 4"/>
                  <a:gd name="T41" fmla="*/ 4 h 6"/>
                  <a:gd name="T42" fmla="*/ 3 w 4"/>
                  <a:gd name="T43" fmla="*/ 5 h 6"/>
                  <a:gd name="T44" fmla="*/ 4 w 4"/>
                  <a:gd name="T45" fmla="*/ 5 h 6"/>
                  <a:gd name="T46" fmla="*/ 4 w 4"/>
                  <a:gd name="T47" fmla="*/ 5 h 6"/>
                  <a:gd name="T48" fmla="*/ 4 w 4"/>
                  <a:gd name="T49" fmla="*/ 5 h 6"/>
                  <a:gd name="T50" fmla="*/ 3 w 4"/>
                  <a:gd name="T51" fmla="*/ 4 h 6"/>
                  <a:gd name="T52" fmla="*/ 2 w 4"/>
                  <a:gd name="T53" fmla="*/ 3 h 6"/>
                  <a:gd name="T54" fmla="*/ 2 w 4"/>
                  <a:gd name="T55" fmla="*/ 3 h 6"/>
                  <a:gd name="T56" fmla="*/ 3 w 4"/>
                  <a:gd name="T57" fmla="*/ 4 h 6"/>
                  <a:gd name="T58" fmla="*/ 3 w 4"/>
                  <a:gd name="T59" fmla="*/ 4 h 6"/>
                  <a:gd name="T60" fmla="*/ 4 w 4"/>
                  <a:gd name="T61" fmla="*/ 4 h 6"/>
                  <a:gd name="T62" fmla="*/ 3 w 4"/>
                  <a:gd name="T63" fmla="*/ 4 h 6"/>
                  <a:gd name="T64" fmla="*/ 3 w 4"/>
                  <a:gd name="T65" fmla="*/ 3 h 6"/>
                  <a:gd name="T66" fmla="*/ 4 w 4"/>
                  <a:gd name="T67" fmla="*/ 3 h 6"/>
                  <a:gd name="T68" fmla="*/ 3 w 4"/>
                  <a:gd name="T69" fmla="*/ 2 h 6"/>
                  <a:gd name="T70" fmla="*/ 4 w 4"/>
                  <a:gd name="T71" fmla="*/ 2 h 6"/>
                  <a:gd name="T72" fmla="*/ 3 w 4"/>
                  <a:gd name="T73" fmla="*/ 2 h 6"/>
                  <a:gd name="T74" fmla="*/ 3 w 4"/>
                  <a:gd name="T75" fmla="*/ 1 h 6"/>
                  <a:gd name="T76" fmla="*/ 3 w 4"/>
                  <a:gd name="T77" fmla="*/ 1 h 6"/>
                  <a:gd name="T78" fmla="*/ 2 w 4"/>
                  <a:gd name="T79" fmla="*/ 0 h 6"/>
                  <a:gd name="T80" fmla="*/ 3 w 4"/>
                  <a:gd name="T8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3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0" y="2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3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4" y="6"/>
                      <a:pt x="2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0" name="Freeform 2277"/>
              <p:cNvSpPr>
                <a:spLocks/>
              </p:cNvSpPr>
              <p:nvPr/>
            </p:nvSpPr>
            <p:spPr bwMode="auto">
              <a:xfrm>
                <a:off x="441" y="3159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1" name="Freeform 2278"/>
              <p:cNvSpPr>
                <a:spLocks/>
              </p:cNvSpPr>
              <p:nvPr/>
            </p:nvSpPr>
            <p:spPr bwMode="auto">
              <a:xfrm>
                <a:off x="438" y="3154"/>
                <a:ext cx="10" cy="8"/>
              </a:xfrm>
              <a:custGeom>
                <a:avLst/>
                <a:gdLst>
                  <a:gd name="T0" fmla="*/ 2 w 4"/>
                  <a:gd name="T1" fmla="*/ 1 h 3"/>
                  <a:gd name="T2" fmla="*/ 2 w 4"/>
                  <a:gd name="T3" fmla="*/ 1 h 3"/>
                  <a:gd name="T4" fmla="*/ 1 w 4"/>
                  <a:gd name="T5" fmla="*/ 2 h 3"/>
                  <a:gd name="T6" fmla="*/ 3 w 4"/>
                  <a:gd name="T7" fmla="*/ 2 h 3"/>
                  <a:gd name="T8" fmla="*/ 2 w 4"/>
                  <a:gd name="T9" fmla="*/ 2 h 3"/>
                  <a:gd name="T10" fmla="*/ 3 w 4"/>
                  <a:gd name="T11" fmla="*/ 3 h 3"/>
                  <a:gd name="T12" fmla="*/ 2 w 4"/>
                  <a:gd name="T13" fmla="*/ 2 h 3"/>
                  <a:gd name="T14" fmla="*/ 3 w 4"/>
                  <a:gd name="T15" fmla="*/ 3 h 3"/>
                  <a:gd name="T16" fmla="*/ 3 w 4"/>
                  <a:gd name="T17" fmla="*/ 2 h 3"/>
                  <a:gd name="T18" fmla="*/ 3 w 4"/>
                  <a:gd name="T19" fmla="*/ 3 h 3"/>
                  <a:gd name="T20" fmla="*/ 2 w 4"/>
                  <a:gd name="T21" fmla="*/ 2 h 3"/>
                  <a:gd name="T22" fmla="*/ 3 w 4"/>
                  <a:gd name="T23" fmla="*/ 2 h 3"/>
                  <a:gd name="T24" fmla="*/ 4 w 4"/>
                  <a:gd name="T25" fmla="*/ 2 h 3"/>
                  <a:gd name="T26" fmla="*/ 4 w 4"/>
                  <a:gd name="T27" fmla="*/ 2 h 3"/>
                  <a:gd name="T28" fmla="*/ 2 w 4"/>
                  <a:gd name="T29" fmla="*/ 2 h 3"/>
                  <a:gd name="T30" fmla="*/ 4 w 4"/>
                  <a:gd name="T31" fmla="*/ 2 h 3"/>
                  <a:gd name="T32" fmla="*/ 4 w 4"/>
                  <a:gd name="T33" fmla="*/ 1 h 3"/>
                  <a:gd name="T34" fmla="*/ 2 w 4"/>
                  <a:gd name="T35" fmla="*/ 0 h 3"/>
                  <a:gd name="T36" fmla="*/ 3 w 4"/>
                  <a:gd name="T37" fmla="*/ 1 h 3"/>
                  <a:gd name="T38" fmla="*/ 3 w 4"/>
                  <a:gd name="T39" fmla="*/ 1 h 3"/>
                  <a:gd name="T40" fmla="*/ 1 w 4"/>
                  <a:gd name="T41" fmla="*/ 0 h 3"/>
                  <a:gd name="T42" fmla="*/ 2 w 4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3" y="1"/>
                      <a:pt x="2" y="1"/>
                      <a:pt x="4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2" name="Rectangle 2279"/>
              <p:cNvSpPr>
                <a:spLocks noChangeArrowheads="1"/>
              </p:cNvSpPr>
              <p:nvPr/>
            </p:nvSpPr>
            <p:spPr bwMode="auto">
              <a:xfrm>
                <a:off x="441" y="3157"/>
                <a:ext cx="2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3" name="Freeform 2280"/>
              <p:cNvSpPr>
                <a:spLocks/>
              </p:cNvSpPr>
              <p:nvPr/>
            </p:nvSpPr>
            <p:spPr bwMode="auto">
              <a:xfrm>
                <a:off x="850" y="3004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4" name="Freeform 2281"/>
              <p:cNvSpPr>
                <a:spLocks/>
              </p:cNvSpPr>
              <p:nvPr/>
            </p:nvSpPr>
            <p:spPr bwMode="auto">
              <a:xfrm>
                <a:off x="850" y="3004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1 w 1"/>
                  <a:gd name="T9" fmla="*/ 2 h 4"/>
                  <a:gd name="T10" fmla="*/ 0 w 1"/>
                  <a:gd name="T11" fmla="*/ 3 h 4"/>
                  <a:gd name="T12" fmla="*/ 0 w 1"/>
                  <a:gd name="T13" fmla="*/ 3 h 4"/>
                  <a:gd name="T14" fmla="*/ 0 w 1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1" y="2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2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5" name="Freeform 2282"/>
              <p:cNvSpPr>
                <a:spLocks/>
              </p:cNvSpPr>
              <p:nvPr/>
            </p:nvSpPr>
            <p:spPr bwMode="auto">
              <a:xfrm>
                <a:off x="852" y="300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6" name="Freeform 2283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7" name="Freeform 2284"/>
              <p:cNvSpPr>
                <a:spLocks/>
              </p:cNvSpPr>
              <p:nvPr/>
            </p:nvSpPr>
            <p:spPr bwMode="auto">
              <a:xfrm>
                <a:off x="854" y="30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8" name="Freeform 2285"/>
              <p:cNvSpPr>
                <a:spLocks/>
              </p:cNvSpPr>
              <p:nvPr/>
            </p:nvSpPr>
            <p:spPr bwMode="auto">
              <a:xfrm>
                <a:off x="852" y="3007"/>
                <a:ext cx="2" cy="7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2 h 3"/>
                  <a:gd name="T8" fmla="*/ 0 w 1"/>
                  <a:gd name="T9" fmla="*/ 2 h 3"/>
                  <a:gd name="T10" fmla="*/ 0 w 1"/>
                  <a:gd name="T11" fmla="*/ 3 h 3"/>
                  <a:gd name="T12" fmla="*/ 1 w 1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9" name="Freeform 2286"/>
              <p:cNvSpPr>
                <a:spLocks/>
              </p:cNvSpPr>
              <p:nvPr/>
            </p:nvSpPr>
            <p:spPr bwMode="auto">
              <a:xfrm>
                <a:off x="854" y="30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0" name="Freeform 2287"/>
              <p:cNvSpPr>
                <a:spLocks/>
              </p:cNvSpPr>
              <p:nvPr/>
            </p:nvSpPr>
            <p:spPr bwMode="auto">
              <a:xfrm>
                <a:off x="852" y="30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1" name="Freeform 2288"/>
              <p:cNvSpPr>
                <a:spLocks/>
              </p:cNvSpPr>
              <p:nvPr/>
            </p:nvSpPr>
            <p:spPr bwMode="auto">
              <a:xfrm>
                <a:off x="854" y="3007"/>
                <a:ext cx="3" cy="9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2 h 4"/>
                  <a:gd name="T4" fmla="*/ 0 w 1"/>
                  <a:gd name="T5" fmla="*/ 4 h 4"/>
                  <a:gd name="T6" fmla="*/ 1 w 1"/>
                  <a:gd name="T7" fmla="*/ 3 h 4"/>
                  <a:gd name="T8" fmla="*/ 1 w 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2" name="Freeform 2289"/>
              <p:cNvSpPr>
                <a:spLocks/>
              </p:cNvSpPr>
              <p:nvPr/>
            </p:nvSpPr>
            <p:spPr bwMode="auto">
              <a:xfrm>
                <a:off x="857" y="301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3" name="Freeform 2290"/>
              <p:cNvSpPr>
                <a:spLocks/>
              </p:cNvSpPr>
              <p:nvPr/>
            </p:nvSpPr>
            <p:spPr bwMode="auto">
              <a:xfrm>
                <a:off x="857" y="3012"/>
                <a:ext cx="2" cy="9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2 h 4"/>
                  <a:gd name="T4" fmla="*/ 1 w 1"/>
                  <a:gd name="T5" fmla="*/ 0 h 4"/>
                  <a:gd name="T6" fmla="*/ 0 w 1"/>
                  <a:gd name="T7" fmla="*/ 1 h 4"/>
                  <a:gd name="T8" fmla="*/ 1 w 1"/>
                  <a:gd name="T9" fmla="*/ 0 h 4"/>
                  <a:gd name="T10" fmla="*/ 0 w 1"/>
                  <a:gd name="T11" fmla="*/ 1 h 4"/>
                  <a:gd name="T12" fmla="*/ 0 w 1"/>
                  <a:gd name="T13" fmla="*/ 0 h 4"/>
                  <a:gd name="T14" fmla="*/ 0 w 1"/>
                  <a:gd name="T15" fmla="*/ 2 h 4"/>
                  <a:gd name="T16" fmla="*/ 0 w 1"/>
                  <a:gd name="T17" fmla="*/ 1 h 4"/>
                  <a:gd name="T18" fmla="*/ 0 w 1"/>
                  <a:gd name="T19" fmla="*/ 2 h 4"/>
                  <a:gd name="T20" fmla="*/ 1 w 1"/>
                  <a:gd name="T21" fmla="*/ 3 h 4"/>
                  <a:gd name="T22" fmla="*/ 1 w 1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4" name="Freeform 2291"/>
              <p:cNvSpPr>
                <a:spLocks/>
              </p:cNvSpPr>
              <p:nvPr/>
            </p:nvSpPr>
            <p:spPr bwMode="auto">
              <a:xfrm>
                <a:off x="861" y="30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5" name="Freeform 2292"/>
              <p:cNvSpPr>
                <a:spLocks/>
              </p:cNvSpPr>
              <p:nvPr/>
            </p:nvSpPr>
            <p:spPr bwMode="auto">
              <a:xfrm>
                <a:off x="861" y="3009"/>
                <a:ext cx="3" cy="12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0 w 1"/>
                  <a:gd name="T7" fmla="*/ 2 h 5"/>
                  <a:gd name="T8" fmla="*/ 0 w 1"/>
                  <a:gd name="T9" fmla="*/ 1 h 5"/>
                  <a:gd name="T10" fmla="*/ 1 w 1"/>
                  <a:gd name="T11" fmla="*/ 3 h 5"/>
                  <a:gd name="T12" fmla="*/ 0 w 1"/>
                  <a:gd name="T13" fmla="*/ 3 h 5"/>
                  <a:gd name="T14" fmla="*/ 1 w 1"/>
                  <a:gd name="T15" fmla="*/ 3 h 5"/>
                  <a:gd name="T16" fmla="*/ 1 w 1"/>
                  <a:gd name="T17" fmla="*/ 2 h 5"/>
                  <a:gd name="T18" fmla="*/ 1 w 1"/>
                  <a:gd name="T19" fmla="*/ 2 h 5"/>
                  <a:gd name="T20" fmla="*/ 0 w 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2"/>
                      <a:pt x="0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6" name="Freeform 2293"/>
              <p:cNvSpPr>
                <a:spLocks/>
              </p:cNvSpPr>
              <p:nvPr/>
            </p:nvSpPr>
            <p:spPr bwMode="auto">
              <a:xfrm>
                <a:off x="859" y="300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7" name="Freeform 2294"/>
              <p:cNvSpPr>
                <a:spLocks/>
              </p:cNvSpPr>
              <p:nvPr/>
            </p:nvSpPr>
            <p:spPr bwMode="auto">
              <a:xfrm>
                <a:off x="864" y="301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8" name="Freeform 2295"/>
              <p:cNvSpPr>
                <a:spLocks/>
              </p:cNvSpPr>
              <p:nvPr/>
            </p:nvSpPr>
            <p:spPr bwMode="auto">
              <a:xfrm>
                <a:off x="864" y="300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9" name="Freeform 2296"/>
              <p:cNvSpPr>
                <a:spLocks/>
              </p:cNvSpPr>
              <p:nvPr/>
            </p:nvSpPr>
            <p:spPr bwMode="auto">
              <a:xfrm>
                <a:off x="864" y="3000"/>
                <a:ext cx="19" cy="19"/>
              </a:xfrm>
              <a:custGeom>
                <a:avLst/>
                <a:gdLst>
                  <a:gd name="T0" fmla="*/ 8 w 8"/>
                  <a:gd name="T1" fmla="*/ 2 h 8"/>
                  <a:gd name="T2" fmla="*/ 8 w 8"/>
                  <a:gd name="T3" fmla="*/ 2 h 8"/>
                  <a:gd name="T4" fmla="*/ 7 w 8"/>
                  <a:gd name="T5" fmla="*/ 1 h 8"/>
                  <a:gd name="T6" fmla="*/ 6 w 8"/>
                  <a:gd name="T7" fmla="*/ 0 h 8"/>
                  <a:gd name="T8" fmla="*/ 6 w 8"/>
                  <a:gd name="T9" fmla="*/ 1 h 8"/>
                  <a:gd name="T10" fmla="*/ 5 w 8"/>
                  <a:gd name="T11" fmla="*/ 0 h 8"/>
                  <a:gd name="T12" fmla="*/ 5 w 8"/>
                  <a:gd name="T13" fmla="*/ 1 h 8"/>
                  <a:gd name="T14" fmla="*/ 4 w 8"/>
                  <a:gd name="T15" fmla="*/ 2 h 8"/>
                  <a:gd name="T16" fmla="*/ 2 w 8"/>
                  <a:gd name="T17" fmla="*/ 3 h 8"/>
                  <a:gd name="T18" fmla="*/ 2 w 8"/>
                  <a:gd name="T19" fmla="*/ 5 h 8"/>
                  <a:gd name="T20" fmla="*/ 1 w 8"/>
                  <a:gd name="T21" fmla="*/ 4 h 8"/>
                  <a:gd name="T22" fmla="*/ 2 w 8"/>
                  <a:gd name="T23" fmla="*/ 4 h 8"/>
                  <a:gd name="T24" fmla="*/ 1 w 8"/>
                  <a:gd name="T25" fmla="*/ 4 h 8"/>
                  <a:gd name="T26" fmla="*/ 1 w 8"/>
                  <a:gd name="T27" fmla="*/ 6 h 8"/>
                  <a:gd name="T28" fmla="*/ 0 w 8"/>
                  <a:gd name="T29" fmla="*/ 4 h 8"/>
                  <a:gd name="T30" fmla="*/ 0 w 8"/>
                  <a:gd name="T31" fmla="*/ 5 h 8"/>
                  <a:gd name="T32" fmla="*/ 1 w 8"/>
                  <a:gd name="T33" fmla="*/ 6 h 8"/>
                  <a:gd name="T34" fmla="*/ 1 w 8"/>
                  <a:gd name="T35" fmla="*/ 7 h 8"/>
                  <a:gd name="T36" fmla="*/ 2 w 8"/>
                  <a:gd name="T37" fmla="*/ 4 h 8"/>
                  <a:gd name="T38" fmla="*/ 3 w 8"/>
                  <a:gd name="T39" fmla="*/ 5 h 8"/>
                  <a:gd name="T40" fmla="*/ 4 w 8"/>
                  <a:gd name="T41" fmla="*/ 5 h 8"/>
                  <a:gd name="T42" fmla="*/ 4 w 8"/>
                  <a:gd name="T43" fmla="*/ 4 h 8"/>
                  <a:gd name="T44" fmla="*/ 5 w 8"/>
                  <a:gd name="T45" fmla="*/ 4 h 8"/>
                  <a:gd name="T46" fmla="*/ 4 w 8"/>
                  <a:gd name="T47" fmla="*/ 3 h 8"/>
                  <a:gd name="T48" fmla="*/ 5 w 8"/>
                  <a:gd name="T49" fmla="*/ 4 h 8"/>
                  <a:gd name="T50" fmla="*/ 4 w 8"/>
                  <a:gd name="T51" fmla="*/ 2 h 8"/>
                  <a:gd name="T52" fmla="*/ 6 w 8"/>
                  <a:gd name="T53" fmla="*/ 4 h 8"/>
                  <a:gd name="T54" fmla="*/ 6 w 8"/>
                  <a:gd name="T55" fmla="*/ 3 h 8"/>
                  <a:gd name="T56" fmla="*/ 5 w 8"/>
                  <a:gd name="T57" fmla="*/ 2 h 8"/>
                  <a:gd name="T58" fmla="*/ 6 w 8"/>
                  <a:gd name="T59" fmla="*/ 4 h 8"/>
                  <a:gd name="T60" fmla="*/ 6 w 8"/>
                  <a:gd name="T61" fmla="*/ 2 h 8"/>
                  <a:gd name="T62" fmla="*/ 6 w 8"/>
                  <a:gd name="T63" fmla="*/ 2 h 8"/>
                  <a:gd name="T64" fmla="*/ 7 w 8"/>
                  <a:gd name="T65" fmla="*/ 2 h 8"/>
                  <a:gd name="T66" fmla="*/ 7 w 8"/>
                  <a:gd name="T67" fmla="*/ 3 h 8"/>
                  <a:gd name="T68" fmla="*/ 8 w 8"/>
                  <a:gd name="T69" fmla="*/ 4 h 8"/>
                  <a:gd name="T70" fmla="*/ 7 w 8"/>
                  <a:gd name="T71" fmla="*/ 2 h 8"/>
                  <a:gd name="T72" fmla="*/ 8 w 8"/>
                  <a:gd name="T7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8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4" y="2"/>
                      <a:pt x="3" y="4"/>
                      <a:pt x="2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4"/>
                      <a:pt x="1" y="6"/>
                      <a:pt x="0" y="4"/>
                    </a:cubicBezTo>
                    <a:cubicBezTo>
                      <a:pt x="0" y="4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5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8" y="2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0" name="Rectangle 2297"/>
              <p:cNvSpPr>
                <a:spLocks noChangeArrowheads="1"/>
              </p:cNvSpPr>
              <p:nvPr/>
            </p:nvSpPr>
            <p:spPr bwMode="auto">
              <a:xfrm>
                <a:off x="883" y="300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1" name="Freeform 2298"/>
              <p:cNvSpPr>
                <a:spLocks/>
              </p:cNvSpPr>
              <p:nvPr/>
            </p:nvSpPr>
            <p:spPr bwMode="auto">
              <a:xfrm>
                <a:off x="883" y="30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2" name="Rectangle 2299"/>
              <p:cNvSpPr>
                <a:spLocks noChangeArrowheads="1"/>
              </p:cNvSpPr>
              <p:nvPr/>
            </p:nvSpPr>
            <p:spPr bwMode="auto">
              <a:xfrm>
                <a:off x="876" y="30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3" name="Freeform 2300"/>
              <p:cNvSpPr>
                <a:spLocks/>
              </p:cNvSpPr>
              <p:nvPr/>
            </p:nvSpPr>
            <p:spPr bwMode="auto">
              <a:xfrm>
                <a:off x="878" y="300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4" name="Freeform 2301"/>
              <p:cNvSpPr>
                <a:spLocks/>
              </p:cNvSpPr>
              <p:nvPr/>
            </p:nvSpPr>
            <p:spPr bwMode="auto">
              <a:xfrm>
                <a:off x="876" y="301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5" name="Rectangle 2302"/>
              <p:cNvSpPr>
                <a:spLocks noChangeArrowheads="1"/>
              </p:cNvSpPr>
              <p:nvPr/>
            </p:nvSpPr>
            <p:spPr bwMode="auto">
              <a:xfrm>
                <a:off x="883" y="30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6" name="Freeform 2303"/>
              <p:cNvSpPr>
                <a:spLocks/>
              </p:cNvSpPr>
              <p:nvPr/>
            </p:nvSpPr>
            <p:spPr bwMode="auto">
              <a:xfrm>
                <a:off x="878" y="2990"/>
                <a:ext cx="12" cy="14"/>
              </a:xfrm>
              <a:custGeom>
                <a:avLst/>
                <a:gdLst>
                  <a:gd name="T0" fmla="*/ 2 w 5"/>
                  <a:gd name="T1" fmla="*/ 1 h 6"/>
                  <a:gd name="T2" fmla="*/ 1 w 5"/>
                  <a:gd name="T3" fmla="*/ 1 h 6"/>
                  <a:gd name="T4" fmla="*/ 3 w 5"/>
                  <a:gd name="T5" fmla="*/ 3 h 6"/>
                  <a:gd name="T6" fmla="*/ 1 w 5"/>
                  <a:gd name="T7" fmla="*/ 1 h 6"/>
                  <a:gd name="T8" fmla="*/ 2 w 5"/>
                  <a:gd name="T9" fmla="*/ 3 h 6"/>
                  <a:gd name="T10" fmla="*/ 1 w 5"/>
                  <a:gd name="T11" fmla="*/ 3 h 6"/>
                  <a:gd name="T12" fmla="*/ 2 w 5"/>
                  <a:gd name="T13" fmla="*/ 5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2 w 5"/>
                  <a:gd name="T29" fmla="*/ 5 h 6"/>
                  <a:gd name="T30" fmla="*/ 3 w 5"/>
                  <a:gd name="T31" fmla="*/ 5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4 h 6"/>
                  <a:gd name="T44" fmla="*/ 3 w 5"/>
                  <a:gd name="T45" fmla="*/ 4 h 6"/>
                  <a:gd name="T46" fmla="*/ 4 w 5"/>
                  <a:gd name="T47" fmla="*/ 4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3 h 6"/>
                  <a:gd name="T54" fmla="*/ 4 w 5"/>
                  <a:gd name="T55" fmla="*/ 3 h 6"/>
                  <a:gd name="T56" fmla="*/ 4 w 5"/>
                  <a:gd name="T57" fmla="*/ 2 h 6"/>
                  <a:gd name="T58" fmla="*/ 4 w 5"/>
                  <a:gd name="T59" fmla="*/ 2 h 6"/>
                  <a:gd name="T60" fmla="*/ 3 w 5"/>
                  <a:gd name="T61" fmla="*/ 2 h 6"/>
                  <a:gd name="T62" fmla="*/ 4 w 5"/>
                  <a:gd name="T63" fmla="*/ 2 h 6"/>
                  <a:gd name="T64" fmla="*/ 2 w 5"/>
                  <a:gd name="T65" fmla="*/ 1 h 6"/>
                  <a:gd name="T66" fmla="*/ 3 w 5"/>
                  <a:gd name="T67" fmla="*/ 2 h 6"/>
                  <a:gd name="T68" fmla="*/ 2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3" y="2"/>
                      <a:pt x="3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5"/>
                      <a:pt x="2" y="5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5"/>
                    </a:cubicBezTo>
                    <a:cubicBezTo>
                      <a:pt x="3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3" y="3"/>
                      <a:pt x="2" y="2"/>
                      <a:pt x="4" y="4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7" name="Freeform 2304"/>
              <p:cNvSpPr>
                <a:spLocks/>
              </p:cNvSpPr>
              <p:nvPr/>
            </p:nvSpPr>
            <p:spPr bwMode="auto">
              <a:xfrm>
                <a:off x="885" y="30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8" name="Freeform 2305"/>
              <p:cNvSpPr>
                <a:spLocks/>
              </p:cNvSpPr>
              <p:nvPr/>
            </p:nvSpPr>
            <p:spPr bwMode="auto">
              <a:xfrm>
                <a:off x="883" y="2983"/>
                <a:ext cx="12" cy="14"/>
              </a:xfrm>
              <a:custGeom>
                <a:avLst/>
                <a:gdLst>
                  <a:gd name="T0" fmla="*/ 2 w 5"/>
                  <a:gd name="T1" fmla="*/ 4 h 6"/>
                  <a:gd name="T2" fmla="*/ 3 w 5"/>
                  <a:gd name="T3" fmla="*/ 4 h 6"/>
                  <a:gd name="T4" fmla="*/ 1 w 5"/>
                  <a:gd name="T5" fmla="*/ 3 h 6"/>
                  <a:gd name="T6" fmla="*/ 1 w 5"/>
                  <a:gd name="T7" fmla="*/ 2 h 6"/>
                  <a:gd name="T8" fmla="*/ 3 w 5"/>
                  <a:gd name="T9" fmla="*/ 3 h 6"/>
                  <a:gd name="T10" fmla="*/ 3 w 5"/>
                  <a:gd name="T11" fmla="*/ 3 h 6"/>
                  <a:gd name="T12" fmla="*/ 2 w 5"/>
                  <a:gd name="T13" fmla="*/ 3 h 6"/>
                  <a:gd name="T14" fmla="*/ 2 w 5"/>
                  <a:gd name="T15" fmla="*/ 2 h 6"/>
                  <a:gd name="T16" fmla="*/ 2 w 5"/>
                  <a:gd name="T17" fmla="*/ 2 h 6"/>
                  <a:gd name="T18" fmla="*/ 4 w 5"/>
                  <a:gd name="T19" fmla="*/ 3 h 6"/>
                  <a:gd name="T20" fmla="*/ 0 w 5"/>
                  <a:gd name="T21" fmla="*/ 0 h 6"/>
                  <a:gd name="T22" fmla="*/ 1 w 5"/>
                  <a:gd name="T23" fmla="*/ 1 h 6"/>
                  <a:gd name="T24" fmla="*/ 2 w 5"/>
                  <a:gd name="T25" fmla="*/ 1 h 6"/>
                  <a:gd name="T26" fmla="*/ 2 w 5"/>
                  <a:gd name="T27" fmla="*/ 1 h 6"/>
                  <a:gd name="T28" fmla="*/ 1 w 5"/>
                  <a:gd name="T29" fmla="*/ 1 h 6"/>
                  <a:gd name="T30" fmla="*/ 0 w 5"/>
                  <a:gd name="T31" fmla="*/ 3 h 6"/>
                  <a:gd name="T32" fmla="*/ 0 w 5"/>
                  <a:gd name="T33" fmla="*/ 2 h 6"/>
                  <a:gd name="T34" fmla="*/ 1 w 5"/>
                  <a:gd name="T35" fmla="*/ 3 h 6"/>
                  <a:gd name="T36" fmla="*/ 2 w 5"/>
                  <a:gd name="T37" fmla="*/ 4 h 6"/>
                  <a:gd name="T38" fmla="*/ 2 w 5"/>
                  <a:gd name="T39" fmla="*/ 4 h 6"/>
                  <a:gd name="T40" fmla="*/ 3 w 5"/>
                  <a:gd name="T41" fmla="*/ 5 h 6"/>
                  <a:gd name="T42" fmla="*/ 4 w 5"/>
                  <a:gd name="T43" fmla="*/ 5 h 6"/>
                  <a:gd name="T44" fmla="*/ 4 w 5"/>
                  <a:gd name="T45" fmla="*/ 5 h 6"/>
                  <a:gd name="T46" fmla="*/ 2 w 5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2"/>
                      <a:pt x="4" y="3"/>
                    </a:cubicBezTo>
                    <a:cubicBezTo>
                      <a:pt x="2" y="2"/>
                      <a:pt x="3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6"/>
                      <a:pt x="3" y="5"/>
                      <a:pt x="4" y="5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9" name="Freeform 2306"/>
              <p:cNvSpPr>
                <a:spLocks/>
              </p:cNvSpPr>
              <p:nvPr/>
            </p:nvSpPr>
            <p:spPr bwMode="auto">
              <a:xfrm>
                <a:off x="888" y="299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0" name="Freeform 2307"/>
              <p:cNvSpPr>
                <a:spLocks/>
              </p:cNvSpPr>
              <p:nvPr/>
            </p:nvSpPr>
            <p:spPr bwMode="auto">
              <a:xfrm>
                <a:off x="883" y="29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1" name="Freeform 2308"/>
              <p:cNvSpPr>
                <a:spLocks/>
              </p:cNvSpPr>
              <p:nvPr/>
            </p:nvSpPr>
            <p:spPr bwMode="auto">
              <a:xfrm>
                <a:off x="890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2" name="Freeform 2309"/>
              <p:cNvSpPr>
                <a:spLocks/>
              </p:cNvSpPr>
              <p:nvPr/>
            </p:nvSpPr>
            <p:spPr bwMode="auto">
              <a:xfrm>
                <a:off x="883" y="2981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3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47" name="Freeform 2311"/>
            <p:cNvSpPr>
              <a:spLocks/>
            </p:cNvSpPr>
            <p:nvPr/>
          </p:nvSpPr>
          <p:spPr bwMode="auto">
            <a:xfrm>
              <a:off x="883" y="2969"/>
              <a:ext cx="14" cy="16"/>
            </a:xfrm>
            <a:custGeom>
              <a:avLst/>
              <a:gdLst>
                <a:gd name="T0" fmla="*/ 4 w 6"/>
                <a:gd name="T1" fmla="*/ 6 h 7"/>
                <a:gd name="T2" fmla="*/ 4 w 6"/>
                <a:gd name="T3" fmla="*/ 5 h 7"/>
                <a:gd name="T4" fmla="*/ 5 w 6"/>
                <a:gd name="T5" fmla="*/ 6 h 7"/>
                <a:gd name="T6" fmla="*/ 5 w 6"/>
                <a:gd name="T7" fmla="*/ 6 h 7"/>
                <a:gd name="T8" fmla="*/ 5 w 6"/>
                <a:gd name="T9" fmla="*/ 5 h 7"/>
                <a:gd name="T10" fmla="*/ 5 w 6"/>
                <a:gd name="T11" fmla="*/ 5 h 7"/>
                <a:gd name="T12" fmla="*/ 4 w 6"/>
                <a:gd name="T13" fmla="*/ 4 h 7"/>
                <a:gd name="T14" fmla="*/ 6 w 6"/>
                <a:gd name="T15" fmla="*/ 4 h 7"/>
                <a:gd name="T16" fmla="*/ 3 w 6"/>
                <a:gd name="T17" fmla="*/ 4 h 7"/>
                <a:gd name="T18" fmla="*/ 4 w 6"/>
                <a:gd name="T19" fmla="*/ 3 h 7"/>
                <a:gd name="T20" fmla="*/ 4 w 6"/>
                <a:gd name="T21" fmla="*/ 3 h 7"/>
                <a:gd name="T22" fmla="*/ 4 w 6"/>
                <a:gd name="T23" fmla="*/ 3 h 7"/>
                <a:gd name="T24" fmla="*/ 5 w 6"/>
                <a:gd name="T25" fmla="*/ 3 h 7"/>
                <a:gd name="T26" fmla="*/ 5 w 6"/>
                <a:gd name="T27" fmla="*/ 2 h 7"/>
                <a:gd name="T28" fmla="*/ 6 w 6"/>
                <a:gd name="T29" fmla="*/ 2 h 7"/>
                <a:gd name="T30" fmla="*/ 6 w 6"/>
                <a:gd name="T31" fmla="*/ 2 h 7"/>
                <a:gd name="T32" fmla="*/ 3 w 6"/>
                <a:gd name="T33" fmla="*/ 3 h 7"/>
                <a:gd name="T34" fmla="*/ 3 w 6"/>
                <a:gd name="T35" fmla="*/ 4 h 7"/>
                <a:gd name="T36" fmla="*/ 4 w 6"/>
                <a:gd name="T37" fmla="*/ 2 h 7"/>
                <a:gd name="T38" fmla="*/ 5 w 6"/>
                <a:gd name="T39" fmla="*/ 2 h 7"/>
                <a:gd name="T40" fmla="*/ 4 w 6"/>
                <a:gd name="T41" fmla="*/ 3 h 7"/>
                <a:gd name="T42" fmla="*/ 4 w 6"/>
                <a:gd name="T43" fmla="*/ 3 h 7"/>
                <a:gd name="T44" fmla="*/ 4 w 6"/>
                <a:gd name="T45" fmla="*/ 4 h 7"/>
                <a:gd name="T46" fmla="*/ 5 w 6"/>
                <a:gd name="T47" fmla="*/ 2 h 7"/>
                <a:gd name="T48" fmla="*/ 6 w 6"/>
                <a:gd name="T49" fmla="*/ 3 h 7"/>
                <a:gd name="T50" fmla="*/ 6 w 6"/>
                <a:gd name="T51" fmla="*/ 1 h 7"/>
                <a:gd name="T52" fmla="*/ 4 w 6"/>
                <a:gd name="T53" fmla="*/ 0 h 7"/>
                <a:gd name="T54" fmla="*/ 4 w 6"/>
                <a:gd name="T55" fmla="*/ 2 h 7"/>
                <a:gd name="T56" fmla="*/ 2 w 6"/>
                <a:gd name="T57" fmla="*/ 2 h 7"/>
                <a:gd name="T58" fmla="*/ 4 w 6"/>
                <a:gd name="T59" fmla="*/ 2 h 7"/>
                <a:gd name="T60" fmla="*/ 2 w 6"/>
                <a:gd name="T61" fmla="*/ 2 h 7"/>
                <a:gd name="T62" fmla="*/ 4 w 6"/>
                <a:gd name="T63" fmla="*/ 2 h 7"/>
                <a:gd name="T64" fmla="*/ 2 w 6"/>
                <a:gd name="T65" fmla="*/ 2 h 7"/>
                <a:gd name="T66" fmla="*/ 2 w 6"/>
                <a:gd name="T67" fmla="*/ 5 h 7"/>
                <a:gd name="T68" fmla="*/ 3 w 6"/>
                <a:gd name="T69" fmla="*/ 5 h 7"/>
                <a:gd name="T70" fmla="*/ 3 w 6"/>
                <a:gd name="T71" fmla="*/ 6 h 7"/>
                <a:gd name="T72" fmla="*/ 4 w 6"/>
                <a:gd name="T73" fmla="*/ 6 h 7"/>
                <a:gd name="T74" fmla="*/ 1 w 6"/>
                <a:gd name="T75" fmla="*/ 5 h 7"/>
                <a:gd name="T76" fmla="*/ 2 w 6"/>
                <a:gd name="T77" fmla="*/ 6 h 7"/>
                <a:gd name="T78" fmla="*/ 2 w 6"/>
                <a:gd name="T79" fmla="*/ 6 h 7"/>
                <a:gd name="T80" fmla="*/ 2 w 6"/>
                <a:gd name="T81" fmla="*/ 6 h 7"/>
                <a:gd name="T82" fmla="*/ 4 w 6"/>
                <a:gd name="T83" fmla="*/ 7 h 7"/>
                <a:gd name="T84" fmla="*/ 6 w 6"/>
                <a:gd name="T85" fmla="*/ 6 h 7"/>
                <a:gd name="T86" fmla="*/ 4 w 6"/>
                <a:gd name="T8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cubicBezTo>
                    <a:pt x="4" y="6"/>
                    <a:pt x="4" y="5"/>
                    <a:pt x="4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6" y="6"/>
                    <a:pt x="4" y="5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5"/>
                    <a:pt x="4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3" y="3"/>
                    <a:pt x="4" y="2"/>
                  </a:cubicBezTo>
                  <a:cubicBezTo>
                    <a:pt x="3" y="4"/>
                    <a:pt x="5" y="1"/>
                    <a:pt x="5" y="2"/>
                  </a:cubicBezTo>
                  <a:cubicBezTo>
                    <a:pt x="4" y="3"/>
                    <a:pt x="4" y="2"/>
                    <a:pt x="4" y="3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4" y="4"/>
                    <a:pt x="5" y="3"/>
                    <a:pt x="4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6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1"/>
                    <a:pt x="3" y="1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2" y="6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2" y="7"/>
                    <a:pt x="3" y="6"/>
                    <a:pt x="4" y="7"/>
                  </a:cubicBezTo>
                  <a:cubicBezTo>
                    <a:pt x="3" y="6"/>
                    <a:pt x="6" y="7"/>
                    <a:pt x="6" y="6"/>
                  </a:cubicBezTo>
                  <a:cubicBezTo>
                    <a:pt x="5" y="6"/>
                    <a:pt x="5" y="6"/>
                    <a:pt x="4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2312"/>
            <p:cNvSpPr>
              <a:spLocks/>
            </p:cNvSpPr>
            <p:nvPr/>
          </p:nvSpPr>
          <p:spPr bwMode="auto">
            <a:xfrm>
              <a:off x="885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2313"/>
            <p:cNvSpPr>
              <a:spLocks/>
            </p:cNvSpPr>
            <p:nvPr/>
          </p:nvSpPr>
          <p:spPr bwMode="auto">
            <a:xfrm>
              <a:off x="897" y="2973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Rectangle 2314"/>
            <p:cNvSpPr>
              <a:spLocks noChangeArrowheads="1"/>
            </p:cNvSpPr>
            <p:nvPr/>
          </p:nvSpPr>
          <p:spPr bwMode="auto">
            <a:xfrm>
              <a:off x="888" y="298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Rectangle 2315"/>
            <p:cNvSpPr>
              <a:spLocks noChangeArrowheads="1"/>
            </p:cNvSpPr>
            <p:nvPr/>
          </p:nvSpPr>
          <p:spPr bwMode="auto">
            <a:xfrm>
              <a:off x="892" y="298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2316"/>
            <p:cNvSpPr>
              <a:spLocks/>
            </p:cNvSpPr>
            <p:nvPr/>
          </p:nvSpPr>
          <p:spPr bwMode="auto">
            <a:xfrm>
              <a:off x="89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2317"/>
            <p:cNvSpPr>
              <a:spLocks/>
            </p:cNvSpPr>
            <p:nvPr/>
          </p:nvSpPr>
          <p:spPr bwMode="auto">
            <a:xfrm>
              <a:off x="909" y="29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2318"/>
            <p:cNvSpPr>
              <a:spLocks/>
            </p:cNvSpPr>
            <p:nvPr/>
          </p:nvSpPr>
          <p:spPr bwMode="auto">
            <a:xfrm>
              <a:off x="897" y="2954"/>
              <a:ext cx="26" cy="27"/>
            </a:xfrm>
            <a:custGeom>
              <a:avLst/>
              <a:gdLst>
                <a:gd name="T0" fmla="*/ 9 w 11"/>
                <a:gd name="T1" fmla="*/ 1 h 11"/>
                <a:gd name="T2" fmla="*/ 7 w 11"/>
                <a:gd name="T3" fmla="*/ 0 h 11"/>
                <a:gd name="T4" fmla="*/ 6 w 11"/>
                <a:gd name="T5" fmla="*/ 0 h 11"/>
                <a:gd name="T6" fmla="*/ 7 w 11"/>
                <a:gd name="T7" fmla="*/ 1 h 11"/>
                <a:gd name="T8" fmla="*/ 7 w 11"/>
                <a:gd name="T9" fmla="*/ 3 h 11"/>
                <a:gd name="T10" fmla="*/ 6 w 11"/>
                <a:gd name="T11" fmla="*/ 3 h 11"/>
                <a:gd name="T12" fmla="*/ 6 w 11"/>
                <a:gd name="T13" fmla="*/ 5 h 11"/>
                <a:gd name="T14" fmla="*/ 6 w 11"/>
                <a:gd name="T15" fmla="*/ 5 h 11"/>
                <a:gd name="T16" fmla="*/ 5 w 11"/>
                <a:gd name="T17" fmla="*/ 5 h 11"/>
                <a:gd name="T18" fmla="*/ 7 w 11"/>
                <a:gd name="T19" fmla="*/ 7 h 11"/>
                <a:gd name="T20" fmla="*/ 6 w 11"/>
                <a:gd name="T21" fmla="*/ 7 h 11"/>
                <a:gd name="T22" fmla="*/ 5 w 11"/>
                <a:gd name="T23" fmla="*/ 7 h 11"/>
                <a:gd name="T24" fmla="*/ 4 w 11"/>
                <a:gd name="T25" fmla="*/ 7 h 11"/>
                <a:gd name="T26" fmla="*/ 3 w 11"/>
                <a:gd name="T27" fmla="*/ 7 h 11"/>
                <a:gd name="T28" fmla="*/ 3 w 11"/>
                <a:gd name="T29" fmla="*/ 8 h 11"/>
                <a:gd name="T30" fmla="*/ 3 w 11"/>
                <a:gd name="T31" fmla="*/ 9 h 11"/>
                <a:gd name="T32" fmla="*/ 2 w 11"/>
                <a:gd name="T33" fmla="*/ 8 h 11"/>
                <a:gd name="T34" fmla="*/ 2 w 11"/>
                <a:gd name="T35" fmla="*/ 8 h 11"/>
                <a:gd name="T36" fmla="*/ 0 w 11"/>
                <a:gd name="T37" fmla="*/ 8 h 11"/>
                <a:gd name="T38" fmla="*/ 1 w 11"/>
                <a:gd name="T39" fmla="*/ 9 h 11"/>
                <a:gd name="T40" fmla="*/ 1 w 11"/>
                <a:gd name="T41" fmla="*/ 8 h 11"/>
                <a:gd name="T42" fmla="*/ 1 w 11"/>
                <a:gd name="T43" fmla="*/ 11 h 11"/>
                <a:gd name="T44" fmla="*/ 2 w 11"/>
                <a:gd name="T45" fmla="*/ 11 h 11"/>
                <a:gd name="T46" fmla="*/ 2 w 11"/>
                <a:gd name="T47" fmla="*/ 11 h 11"/>
                <a:gd name="T48" fmla="*/ 3 w 11"/>
                <a:gd name="T49" fmla="*/ 11 h 11"/>
                <a:gd name="T50" fmla="*/ 4 w 11"/>
                <a:gd name="T51" fmla="*/ 11 h 11"/>
                <a:gd name="T52" fmla="*/ 5 w 11"/>
                <a:gd name="T53" fmla="*/ 10 h 11"/>
                <a:gd name="T54" fmla="*/ 5 w 11"/>
                <a:gd name="T55" fmla="*/ 10 h 11"/>
                <a:gd name="T56" fmla="*/ 5 w 11"/>
                <a:gd name="T57" fmla="*/ 10 h 11"/>
                <a:gd name="T58" fmla="*/ 6 w 11"/>
                <a:gd name="T59" fmla="*/ 9 h 11"/>
                <a:gd name="T60" fmla="*/ 6 w 11"/>
                <a:gd name="T61" fmla="*/ 8 h 11"/>
                <a:gd name="T62" fmla="*/ 7 w 11"/>
                <a:gd name="T63" fmla="*/ 9 h 11"/>
                <a:gd name="T64" fmla="*/ 8 w 11"/>
                <a:gd name="T65" fmla="*/ 8 h 11"/>
                <a:gd name="T66" fmla="*/ 7 w 11"/>
                <a:gd name="T67" fmla="*/ 7 h 11"/>
                <a:gd name="T68" fmla="*/ 7 w 11"/>
                <a:gd name="T69" fmla="*/ 6 h 11"/>
                <a:gd name="T70" fmla="*/ 8 w 11"/>
                <a:gd name="T71" fmla="*/ 5 h 11"/>
                <a:gd name="T72" fmla="*/ 8 w 11"/>
                <a:gd name="T73" fmla="*/ 5 h 11"/>
                <a:gd name="T74" fmla="*/ 9 w 11"/>
                <a:gd name="T75" fmla="*/ 3 h 11"/>
                <a:gd name="T76" fmla="*/ 7 w 11"/>
                <a:gd name="T77" fmla="*/ 3 h 11"/>
                <a:gd name="T78" fmla="*/ 9 w 11"/>
                <a:gd name="T7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10" y="2"/>
                    <a:pt x="10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7" y="1"/>
                    <a:pt x="9" y="2"/>
                    <a:pt x="8" y="2"/>
                  </a:cubicBezTo>
                  <a:cubicBezTo>
                    <a:pt x="8" y="2"/>
                    <a:pt x="8" y="2"/>
                    <a:pt x="7" y="1"/>
                  </a:cubicBezTo>
                  <a:cubicBezTo>
                    <a:pt x="7" y="1"/>
                    <a:pt x="8" y="2"/>
                    <a:pt x="8" y="3"/>
                  </a:cubicBezTo>
                  <a:cubicBezTo>
                    <a:pt x="5" y="1"/>
                    <a:pt x="9" y="4"/>
                    <a:pt x="7" y="3"/>
                  </a:cubicBezTo>
                  <a:cubicBezTo>
                    <a:pt x="7" y="3"/>
                    <a:pt x="6" y="3"/>
                    <a:pt x="7" y="4"/>
                  </a:cubicBezTo>
                  <a:cubicBezTo>
                    <a:pt x="6" y="3"/>
                    <a:pt x="7" y="4"/>
                    <a:pt x="6" y="3"/>
                  </a:cubicBezTo>
                  <a:cubicBezTo>
                    <a:pt x="8" y="5"/>
                    <a:pt x="5" y="3"/>
                    <a:pt x="7" y="5"/>
                  </a:cubicBezTo>
                  <a:cubicBezTo>
                    <a:pt x="6" y="5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6"/>
                    <a:pt x="6" y="5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6" y="7"/>
                    <a:pt x="7" y="8"/>
                    <a:pt x="6" y="7"/>
                  </a:cubicBezTo>
                  <a:cubicBezTo>
                    <a:pt x="6" y="7"/>
                    <a:pt x="6" y="7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5" y="6"/>
                    <a:pt x="4" y="6"/>
                  </a:cubicBezTo>
                  <a:cubicBezTo>
                    <a:pt x="4" y="6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6"/>
                    <a:pt x="4" y="9"/>
                    <a:pt x="3" y="8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8"/>
                    <a:pt x="3" y="7"/>
                  </a:cubicBezTo>
                  <a:cubicBezTo>
                    <a:pt x="3" y="8"/>
                    <a:pt x="2" y="7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6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0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2" y="10"/>
                    <a:pt x="2" y="11"/>
                  </a:cubicBezTo>
                  <a:cubicBezTo>
                    <a:pt x="2" y="9"/>
                    <a:pt x="2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0"/>
                    <a:pt x="3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5" y="10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9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8"/>
                    <a:pt x="6" y="9"/>
                  </a:cubicBezTo>
                  <a:cubicBezTo>
                    <a:pt x="6" y="8"/>
                    <a:pt x="6" y="8"/>
                    <a:pt x="5" y="7"/>
                  </a:cubicBezTo>
                  <a:cubicBezTo>
                    <a:pt x="5" y="7"/>
                    <a:pt x="6" y="8"/>
                    <a:pt x="6" y="8"/>
                  </a:cubicBezTo>
                  <a:cubicBezTo>
                    <a:pt x="5" y="7"/>
                    <a:pt x="7" y="8"/>
                    <a:pt x="6" y="7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7"/>
                    <a:pt x="8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5"/>
                    <a:pt x="8" y="5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8" y="4"/>
                    <a:pt x="11" y="5"/>
                    <a:pt x="9" y="3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1" y="4"/>
                    <a:pt x="7" y="2"/>
                    <a:pt x="10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2319"/>
            <p:cNvSpPr>
              <a:spLocks/>
            </p:cNvSpPr>
            <p:nvPr/>
          </p:nvSpPr>
          <p:spPr bwMode="auto">
            <a:xfrm>
              <a:off x="916" y="2969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Rectangle 2320"/>
            <p:cNvSpPr>
              <a:spLocks noChangeArrowheads="1"/>
            </p:cNvSpPr>
            <p:nvPr/>
          </p:nvSpPr>
          <p:spPr bwMode="auto">
            <a:xfrm>
              <a:off x="916" y="2966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2321"/>
            <p:cNvSpPr>
              <a:spLocks/>
            </p:cNvSpPr>
            <p:nvPr/>
          </p:nvSpPr>
          <p:spPr bwMode="auto">
            <a:xfrm>
              <a:off x="921" y="2957"/>
              <a:ext cx="0" cy="2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2322"/>
            <p:cNvSpPr>
              <a:spLocks/>
            </p:cNvSpPr>
            <p:nvPr/>
          </p:nvSpPr>
          <p:spPr bwMode="auto">
            <a:xfrm>
              <a:off x="918" y="2957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2323"/>
            <p:cNvSpPr>
              <a:spLocks/>
            </p:cNvSpPr>
            <p:nvPr/>
          </p:nvSpPr>
          <p:spPr bwMode="auto">
            <a:xfrm>
              <a:off x="909" y="2940"/>
              <a:ext cx="14" cy="17"/>
            </a:xfrm>
            <a:custGeom>
              <a:avLst/>
              <a:gdLst>
                <a:gd name="T0" fmla="*/ 4 w 6"/>
                <a:gd name="T1" fmla="*/ 1 h 7"/>
                <a:gd name="T2" fmla="*/ 3 w 6"/>
                <a:gd name="T3" fmla="*/ 1 h 7"/>
                <a:gd name="T4" fmla="*/ 4 w 6"/>
                <a:gd name="T5" fmla="*/ 1 h 7"/>
                <a:gd name="T6" fmla="*/ 2 w 6"/>
                <a:gd name="T7" fmla="*/ 1 h 7"/>
                <a:gd name="T8" fmla="*/ 3 w 6"/>
                <a:gd name="T9" fmla="*/ 3 h 7"/>
                <a:gd name="T10" fmla="*/ 2 w 6"/>
                <a:gd name="T11" fmla="*/ 3 h 7"/>
                <a:gd name="T12" fmla="*/ 3 w 6"/>
                <a:gd name="T13" fmla="*/ 4 h 7"/>
                <a:gd name="T14" fmla="*/ 2 w 6"/>
                <a:gd name="T15" fmla="*/ 4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5 h 7"/>
                <a:gd name="T22" fmla="*/ 3 w 6"/>
                <a:gd name="T23" fmla="*/ 5 h 7"/>
                <a:gd name="T24" fmla="*/ 3 w 6"/>
                <a:gd name="T25" fmla="*/ 5 h 7"/>
                <a:gd name="T26" fmla="*/ 3 w 6"/>
                <a:gd name="T27" fmla="*/ 5 h 7"/>
                <a:gd name="T28" fmla="*/ 3 w 6"/>
                <a:gd name="T29" fmla="*/ 6 h 7"/>
                <a:gd name="T30" fmla="*/ 2 w 6"/>
                <a:gd name="T31" fmla="*/ 5 h 7"/>
                <a:gd name="T32" fmla="*/ 3 w 6"/>
                <a:gd name="T33" fmla="*/ 7 h 7"/>
                <a:gd name="T34" fmla="*/ 4 w 6"/>
                <a:gd name="T35" fmla="*/ 7 h 7"/>
                <a:gd name="T36" fmla="*/ 4 w 6"/>
                <a:gd name="T37" fmla="*/ 6 h 7"/>
                <a:gd name="T38" fmla="*/ 4 w 6"/>
                <a:gd name="T39" fmla="*/ 6 h 7"/>
                <a:gd name="T40" fmla="*/ 3 w 6"/>
                <a:gd name="T41" fmla="*/ 5 h 7"/>
                <a:gd name="T42" fmla="*/ 5 w 6"/>
                <a:gd name="T43" fmla="*/ 6 h 7"/>
                <a:gd name="T44" fmla="*/ 6 w 6"/>
                <a:gd name="T45" fmla="*/ 6 h 7"/>
                <a:gd name="T46" fmla="*/ 6 w 6"/>
                <a:gd name="T47" fmla="*/ 6 h 7"/>
                <a:gd name="T48" fmla="*/ 5 w 6"/>
                <a:gd name="T49" fmla="*/ 5 h 7"/>
                <a:gd name="T50" fmla="*/ 5 w 6"/>
                <a:gd name="T51" fmla="*/ 5 h 7"/>
                <a:gd name="T52" fmla="*/ 3 w 6"/>
                <a:gd name="T53" fmla="*/ 5 h 7"/>
                <a:gd name="T54" fmla="*/ 3 w 6"/>
                <a:gd name="T55" fmla="*/ 5 h 7"/>
                <a:gd name="T56" fmla="*/ 4 w 6"/>
                <a:gd name="T57" fmla="*/ 5 h 7"/>
                <a:gd name="T58" fmla="*/ 4 w 6"/>
                <a:gd name="T59" fmla="*/ 5 h 7"/>
                <a:gd name="T60" fmla="*/ 5 w 6"/>
                <a:gd name="T61" fmla="*/ 5 h 7"/>
                <a:gd name="T62" fmla="*/ 4 w 6"/>
                <a:gd name="T63" fmla="*/ 4 h 7"/>
                <a:gd name="T64" fmla="*/ 4 w 6"/>
                <a:gd name="T65" fmla="*/ 3 h 7"/>
                <a:gd name="T66" fmla="*/ 5 w 6"/>
                <a:gd name="T67" fmla="*/ 4 h 7"/>
                <a:gd name="T68" fmla="*/ 4 w 6"/>
                <a:gd name="T69" fmla="*/ 3 h 7"/>
                <a:gd name="T70" fmla="*/ 5 w 6"/>
                <a:gd name="T71" fmla="*/ 2 h 7"/>
                <a:gd name="T72" fmla="*/ 4 w 6"/>
                <a:gd name="T73" fmla="*/ 2 h 7"/>
                <a:gd name="T74" fmla="*/ 4 w 6"/>
                <a:gd name="T75" fmla="*/ 2 h 7"/>
                <a:gd name="T76" fmla="*/ 4 w 6"/>
                <a:gd name="T77" fmla="*/ 2 h 7"/>
                <a:gd name="T78" fmla="*/ 3 w 6"/>
                <a:gd name="T79" fmla="*/ 1 h 7"/>
                <a:gd name="T80" fmla="*/ 4 w 6"/>
                <a:gd name="T8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0"/>
                    <a:pt x="2" y="1"/>
                  </a:cubicBezTo>
                  <a:cubicBezTo>
                    <a:pt x="3" y="1"/>
                    <a:pt x="2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4"/>
                    <a:pt x="0" y="3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4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3" y="6"/>
                    <a:pt x="1" y="5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5"/>
                    <a:pt x="4" y="6"/>
                    <a:pt x="3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3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4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3" y="3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2324"/>
            <p:cNvSpPr>
              <a:spLocks/>
            </p:cNvSpPr>
            <p:nvPr/>
          </p:nvSpPr>
          <p:spPr bwMode="auto">
            <a:xfrm>
              <a:off x="914" y="2940"/>
              <a:ext cx="4" cy="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2325"/>
            <p:cNvSpPr>
              <a:spLocks/>
            </p:cNvSpPr>
            <p:nvPr/>
          </p:nvSpPr>
          <p:spPr bwMode="auto">
            <a:xfrm>
              <a:off x="909" y="2935"/>
              <a:ext cx="12" cy="5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2 h 2"/>
                <a:gd name="T6" fmla="*/ 3 w 5"/>
                <a:gd name="T7" fmla="*/ 2 h 2"/>
                <a:gd name="T8" fmla="*/ 2 w 5"/>
                <a:gd name="T9" fmla="*/ 2 h 2"/>
                <a:gd name="T10" fmla="*/ 3 w 5"/>
                <a:gd name="T11" fmla="*/ 2 h 2"/>
                <a:gd name="T12" fmla="*/ 3 w 5"/>
                <a:gd name="T13" fmla="*/ 2 h 2"/>
                <a:gd name="T14" fmla="*/ 3 w 5"/>
                <a:gd name="T15" fmla="*/ 2 h 2"/>
                <a:gd name="T16" fmla="*/ 3 w 5"/>
                <a:gd name="T17" fmla="*/ 2 h 2"/>
                <a:gd name="T18" fmla="*/ 4 w 5"/>
                <a:gd name="T19" fmla="*/ 2 h 2"/>
                <a:gd name="T20" fmla="*/ 2 w 5"/>
                <a:gd name="T21" fmla="*/ 2 h 2"/>
                <a:gd name="T22" fmla="*/ 3 w 5"/>
                <a:gd name="T23" fmla="*/ 1 h 2"/>
                <a:gd name="T24" fmla="*/ 4 w 5"/>
                <a:gd name="T25" fmla="*/ 1 h 2"/>
                <a:gd name="T26" fmla="*/ 3 w 5"/>
                <a:gd name="T27" fmla="*/ 1 h 2"/>
                <a:gd name="T28" fmla="*/ 2 w 5"/>
                <a:gd name="T29" fmla="*/ 1 h 2"/>
                <a:gd name="T30" fmla="*/ 4 w 5"/>
                <a:gd name="T31" fmla="*/ 1 h 2"/>
                <a:gd name="T32" fmla="*/ 3 w 5"/>
                <a:gd name="T33" fmla="*/ 0 h 2"/>
                <a:gd name="T34" fmla="*/ 1 w 5"/>
                <a:gd name="T35" fmla="*/ 0 h 2"/>
                <a:gd name="T36" fmla="*/ 2 w 5"/>
                <a:gd name="T37" fmla="*/ 0 h 2"/>
                <a:gd name="T38" fmla="*/ 3 w 5"/>
                <a:gd name="T39" fmla="*/ 0 h 2"/>
                <a:gd name="T40" fmla="*/ 1 w 5"/>
                <a:gd name="T41" fmla="*/ 1 h 2"/>
                <a:gd name="T42" fmla="*/ 2 w 5"/>
                <a:gd name="T4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3" y="2"/>
                  </a:cubicBezTo>
                  <a:cubicBezTo>
                    <a:pt x="3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1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Rectangle 2326"/>
            <p:cNvSpPr>
              <a:spLocks noChangeArrowheads="1"/>
            </p:cNvSpPr>
            <p:nvPr/>
          </p:nvSpPr>
          <p:spPr bwMode="auto">
            <a:xfrm>
              <a:off x="911" y="2938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2327"/>
            <p:cNvSpPr>
              <a:spLocks/>
            </p:cNvSpPr>
            <p:nvPr/>
          </p:nvSpPr>
          <p:spPr bwMode="auto">
            <a:xfrm>
              <a:off x="883" y="3104"/>
              <a:ext cx="2" cy="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2328"/>
            <p:cNvSpPr>
              <a:spLocks/>
            </p:cNvSpPr>
            <p:nvPr/>
          </p:nvSpPr>
          <p:spPr bwMode="auto">
            <a:xfrm>
              <a:off x="883" y="3104"/>
              <a:ext cx="7" cy="8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  <a:gd name="T4" fmla="*/ 0 w 3"/>
                <a:gd name="T5" fmla="*/ 0 h 3"/>
                <a:gd name="T6" fmla="*/ 2 w 3"/>
                <a:gd name="T7" fmla="*/ 2 h 3"/>
                <a:gd name="T8" fmla="*/ 1 w 3"/>
                <a:gd name="T9" fmla="*/ 1 h 3"/>
                <a:gd name="T10" fmla="*/ 2 w 3"/>
                <a:gd name="T11" fmla="*/ 2 h 3"/>
                <a:gd name="T12" fmla="*/ 2 w 3"/>
                <a:gd name="T13" fmla="*/ 2 h 3"/>
                <a:gd name="T14" fmla="*/ 3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" y="1"/>
                    <a:pt x="2" y="1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2" y="2"/>
                  </a:cubicBezTo>
                  <a:lnTo>
                    <a:pt x="3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2329"/>
            <p:cNvSpPr>
              <a:spLocks/>
            </p:cNvSpPr>
            <p:nvPr/>
          </p:nvSpPr>
          <p:spPr bwMode="auto">
            <a:xfrm>
              <a:off x="888" y="3107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2330"/>
            <p:cNvSpPr>
              <a:spLocks/>
            </p:cNvSpPr>
            <p:nvPr/>
          </p:nvSpPr>
          <p:spPr bwMode="auto">
            <a:xfrm>
              <a:off x="885" y="3104"/>
              <a:ext cx="3" cy="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0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2331"/>
            <p:cNvSpPr>
              <a:spLocks/>
            </p:cNvSpPr>
            <p:nvPr/>
          </p:nvSpPr>
          <p:spPr bwMode="auto">
            <a:xfrm>
              <a:off x="888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332"/>
            <p:cNvSpPr>
              <a:spLocks/>
            </p:cNvSpPr>
            <p:nvPr/>
          </p:nvSpPr>
          <p:spPr bwMode="auto">
            <a:xfrm>
              <a:off x="885" y="3104"/>
              <a:ext cx="5" cy="8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1 w 2"/>
                <a:gd name="T9" fmla="*/ 2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2"/>
                  </a:cubicBezTo>
                  <a:cubicBezTo>
                    <a:pt x="2" y="2"/>
                    <a:pt x="1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2333"/>
            <p:cNvSpPr>
              <a:spLocks/>
            </p:cNvSpPr>
            <p:nvPr/>
          </p:nvSpPr>
          <p:spPr bwMode="auto">
            <a:xfrm>
              <a:off x="888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Rectangle 2334"/>
            <p:cNvSpPr>
              <a:spLocks noChangeArrowheads="1"/>
            </p:cNvSpPr>
            <p:nvPr/>
          </p:nvSpPr>
          <p:spPr bwMode="auto">
            <a:xfrm>
              <a:off x="888" y="3107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2335"/>
            <p:cNvSpPr>
              <a:spLocks/>
            </p:cNvSpPr>
            <p:nvPr/>
          </p:nvSpPr>
          <p:spPr bwMode="auto">
            <a:xfrm>
              <a:off x="888" y="3104"/>
              <a:ext cx="2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2"/>
                    <a:pt x="0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2336"/>
            <p:cNvSpPr>
              <a:spLocks/>
            </p:cNvSpPr>
            <p:nvPr/>
          </p:nvSpPr>
          <p:spPr bwMode="auto">
            <a:xfrm>
              <a:off x="892" y="31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2337"/>
            <p:cNvSpPr>
              <a:spLocks/>
            </p:cNvSpPr>
            <p:nvPr/>
          </p:nvSpPr>
          <p:spPr bwMode="auto">
            <a:xfrm>
              <a:off x="890" y="3107"/>
              <a:ext cx="5" cy="9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2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0 h 4"/>
                <a:gd name="T14" fmla="*/ 0 w 2"/>
                <a:gd name="T15" fmla="*/ 2 h 4"/>
                <a:gd name="T16" fmla="*/ 0 w 2"/>
                <a:gd name="T17" fmla="*/ 2 h 4"/>
                <a:gd name="T18" fmla="*/ 1 w 2"/>
                <a:gd name="T19" fmla="*/ 3 h 4"/>
                <a:gd name="T20" fmla="*/ 1 w 2"/>
                <a:gd name="T21" fmla="*/ 3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1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2" y="3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Rectangle 2338"/>
            <p:cNvSpPr>
              <a:spLocks noChangeArrowheads="1"/>
            </p:cNvSpPr>
            <p:nvPr/>
          </p:nvSpPr>
          <p:spPr bwMode="auto">
            <a:xfrm>
              <a:off x="892" y="311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2339"/>
            <p:cNvSpPr>
              <a:spLocks/>
            </p:cNvSpPr>
            <p:nvPr/>
          </p:nvSpPr>
          <p:spPr bwMode="auto">
            <a:xfrm>
              <a:off x="890" y="3104"/>
              <a:ext cx="5" cy="10"/>
            </a:xfrm>
            <a:custGeom>
              <a:avLst/>
              <a:gdLst>
                <a:gd name="T0" fmla="*/ 0 w 2"/>
                <a:gd name="T1" fmla="*/ 1 h 4"/>
                <a:gd name="T2" fmla="*/ 1 w 2"/>
                <a:gd name="T3" fmla="*/ 2 h 4"/>
                <a:gd name="T4" fmla="*/ 0 w 2"/>
                <a:gd name="T5" fmla="*/ 1 h 4"/>
                <a:gd name="T6" fmla="*/ 1 w 2"/>
                <a:gd name="T7" fmla="*/ 2 h 4"/>
                <a:gd name="T8" fmla="*/ 1 w 2"/>
                <a:gd name="T9" fmla="*/ 1 h 4"/>
                <a:gd name="T10" fmla="*/ 2 w 2"/>
                <a:gd name="T11" fmla="*/ 3 h 4"/>
                <a:gd name="T12" fmla="*/ 1 w 2"/>
                <a:gd name="T13" fmla="*/ 3 h 4"/>
                <a:gd name="T14" fmla="*/ 2 w 2"/>
                <a:gd name="T15" fmla="*/ 2 h 4"/>
                <a:gd name="T16" fmla="*/ 2 w 2"/>
                <a:gd name="T17" fmla="*/ 2 h 4"/>
                <a:gd name="T18" fmla="*/ 2 w 2"/>
                <a:gd name="T19" fmla="*/ 2 h 4"/>
                <a:gd name="T20" fmla="*/ 0 w 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4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2340"/>
            <p:cNvSpPr>
              <a:spLocks/>
            </p:cNvSpPr>
            <p:nvPr/>
          </p:nvSpPr>
          <p:spPr bwMode="auto">
            <a:xfrm>
              <a:off x="890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2341"/>
            <p:cNvSpPr>
              <a:spLocks/>
            </p:cNvSpPr>
            <p:nvPr/>
          </p:nvSpPr>
          <p:spPr bwMode="auto">
            <a:xfrm>
              <a:off x="895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2342"/>
            <p:cNvSpPr>
              <a:spLocks/>
            </p:cNvSpPr>
            <p:nvPr/>
          </p:nvSpPr>
          <p:spPr bwMode="auto">
            <a:xfrm>
              <a:off x="892" y="3104"/>
              <a:ext cx="0" cy="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2343"/>
            <p:cNvSpPr>
              <a:spLocks/>
            </p:cNvSpPr>
            <p:nvPr/>
          </p:nvSpPr>
          <p:spPr bwMode="auto">
            <a:xfrm>
              <a:off x="892" y="3095"/>
              <a:ext cx="12" cy="17"/>
            </a:xfrm>
            <a:custGeom>
              <a:avLst/>
              <a:gdLst>
                <a:gd name="T0" fmla="*/ 2 w 5"/>
                <a:gd name="T1" fmla="*/ 5 h 7"/>
                <a:gd name="T2" fmla="*/ 2 w 5"/>
                <a:gd name="T3" fmla="*/ 5 h 7"/>
                <a:gd name="T4" fmla="*/ 2 w 5"/>
                <a:gd name="T5" fmla="*/ 4 h 7"/>
                <a:gd name="T6" fmla="*/ 2 w 5"/>
                <a:gd name="T7" fmla="*/ 2 h 7"/>
                <a:gd name="T8" fmla="*/ 2 w 5"/>
                <a:gd name="T9" fmla="*/ 3 h 7"/>
                <a:gd name="T10" fmla="*/ 2 w 5"/>
                <a:gd name="T11" fmla="*/ 2 h 7"/>
                <a:gd name="T12" fmla="*/ 1 w 5"/>
                <a:gd name="T13" fmla="*/ 2 h 7"/>
                <a:gd name="T14" fmla="*/ 1 w 5"/>
                <a:gd name="T15" fmla="*/ 3 h 7"/>
                <a:gd name="T16" fmla="*/ 0 w 5"/>
                <a:gd name="T17" fmla="*/ 3 h 7"/>
                <a:gd name="T18" fmla="*/ 2 w 5"/>
                <a:gd name="T19" fmla="*/ 4 h 7"/>
                <a:gd name="T20" fmla="*/ 1 w 5"/>
                <a:gd name="T21" fmla="*/ 4 h 7"/>
                <a:gd name="T22" fmla="*/ 1 w 5"/>
                <a:gd name="T23" fmla="*/ 4 h 7"/>
                <a:gd name="T24" fmla="*/ 0 w 5"/>
                <a:gd name="T25" fmla="*/ 4 h 7"/>
                <a:gd name="T26" fmla="*/ 2 w 5"/>
                <a:gd name="T27" fmla="*/ 5 h 7"/>
                <a:gd name="T28" fmla="*/ 0 w 5"/>
                <a:gd name="T29" fmla="*/ 4 h 7"/>
                <a:gd name="T30" fmla="*/ 1 w 5"/>
                <a:gd name="T31" fmla="*/ 5 h 7"/>
                <a:gd name="T32" fmla="*/ 2 w 5"/>
                <a:gd name="T33" fmla="*/ 6 h 7"/>
                <a:gd name="T34" fmla="*/ 2 w 5"/>
                <a:gd name="T35" fmla="*/ 7 h 7"/>
                <a:gd name="T36" fmla="*/ 2 w 5"/>
                <a:gd name="T37" fmla="*/ 4 h 7"/>
                <a:gd name="T38" fmla="*/ 2 w 5"/>
                <a:gd name="T39" fmla="*/ 4 h 7"/>
                <a:gd name="T40" fmla="*/ 4 w 5"/>
                <a:gd name="T41" fmla="*/ 3 h 7"/>
                <a:gd name="T42" fmla="*/ 2 w 5"/>
                <a:gd name="T43" fmla="*/ 2 h 7"/>
                <a:gd name="T44" fmla="*/ 0 w 5"/>
                <a:gd name="T45" fmla="*/ 4 h 7"/>
                <a:gd name="T46" fmla="*/ 0 w 5"/>
                <a:gd name="T47" fmla="*/ 4 h 7"/>
                <a:gd name="T48" fmla="*/ 0 w 5"/>
                <a:gd name="T49" fmla="*/ 5 h 7"/>
                <a:gd name="T50" fmla="*/ 1 w 5"/>
                <a:gd name="T51" fmla="*/ 3 h 7"/>
                <a:gd name="T52" fmla="*/ 1 w 5"/>
                <a:gd name="T53" fmla="*/ 5 h 7"/>
                <a:gd name="T54" fmla="*/ 1 w 5"/>
                <a:gd name="T55" fmla="*/ 4 h 7"/>
                <a:gd name="T56" fmla="*/ 1 w 5"/>
                <a:gd name="T57" fmla="*/ 4 h 7"/>
                <a:gd name="T58" fmla="*/ 1 w 5"/>
                <a:gd name="T59" fmla="*/ 5 h 7"/>
                <a:gd name="T60" fmla="*/ 1 w 5"/>
                <a:gd name="T61" fmla="*/ 4 h 7"/>
                <a:gd name="T62" fmla="*/ 1 w 5"/>
                <a:gd name="T63" fmla="*/ 3 h 7"/>
                <a:gd name="T64" fmla="*/ 2 w 5"/>
                <a:gd name="T65" fmla="*/ 4 h 7"/>
                <a:gd name="T66" fmla="*/ 2 w 5"/>
                <a:gd name="T67" fmla="*/ 5 h 7"/>
                <a:gd name="T68" fmla="*/ 2 w 5"/>
                <a:gd name="T69" fmla="*/ 6 h 7"/>
                <a:gd name="T70" fmla="*/ 2 w 5"/>
                <a:gd name="T71" fmla="*/ 4 h 7"/>
                <a:gd name="T72" fmla="*/ 2 w 5"/>
                <a:gd name="T7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2"/>
                    <a:pt x="2" y="3"/>
                    <a:pt x="0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1" y="4"/>
                    <a:pt x="0" y="4"/>
                  </a:cubicBezTo>
                  <a:cubicBezTo>
                    <a:pt x="0" y="4"/>
                    <a:pt x="2" y="5"/>
                    <a:pt x="2" y="5"/>
                  </a:cubicBezTo>
                  <a:cubicBezTo>
                    <a:pt x="0" y="4"/>
                    <a:pt x="1" y="5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1" y="5"/>
                    <a:pt x="2" y="6"/>
                  </a:cubicBezTo>
                  <a:cubicBezTo>
                    <a:pt x="2" y="7"/>
                    <a:pt x="1" y="6"/>
                    <a:pt x="2" y="7"/>
                  </a:cubicBezTo>
                  <a:cubicBezTo>
                    <a:pt x="3" y="7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4" y="3"/>
                  </a:cubicBezTo>
                  <a:cubicBezTo>
                    <a:pt x="3" y="3"/>
                    <a:pt x="4" y="3"/>
                    <a:pt x="2" y="2"/>
                  </a:cubicBezTo>
                  <a:cubicBezTo>
                    <a:pt x="2" y="3"/>
                    <a:pt x="5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Rectangle 2344"/>
            <p:cNvSpPr>
              <a:spLocks noChangeArrowheads="1"/>
            </p:cNvSpPr>
            <p:nvPr/>
          </p:nvSpPr>
          <p:spPr bwMode="auto">
            <a:xfrm>
              <a:off x="897" y="3109"/>
              <a:ext cx="1" cy="3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2345"/>
            <p:cNvSpPr>
              <a:spLocks/>
            </p:cNvSpPr>
            <p:nvPr/>
          </p:nvSpPr>
          <p:spPr bwMode="auto">
            <a:xfrm>
              <a:off x="897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Rectangle 2346"/>
            <p:cNvSpPr>
              <a:spLocks noChangeArrowheads="1"/>
            </p:cNvSpPr>
            <p:nvPr/>
          </p:nvSpPr>
          <p:spPr bwMode="auto">
            <a:xfrm>
              <a:off x="895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2347"/>
            <p:cNvSpPr>
              <a:spLocks/>
            </p:cNvSpPr>
            <p:nvPr/>
          </p:nvSpPr>
          <p:spPr bwMode="auto">
            <a:xfrm>
              <a:off x="895" y="3107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2348"/>
            <p:cNvSpPr>
              <a:spLocks/>
            </p:cNvSpPr>
            <p:nvPr/>
          </p:nvSpPr>
          <p:spPr bwMode="auto">
            <a:xfrm>
              <a:off x="902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Rectangle 2349"/>
            <p:cNvSpPr>
              <a:spLocks noChangeArrowheads="1"/>
            </p:cNvSpPr>
            <p:nvPr/>
          </p:nvSpPr>
          <p:spPr bwMode="auto">
            <a:xfrm>
              <a:off x="897" y="3109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2350"/>
            <p:cNvSpPr>
              <a:spLocks/>
            </p:cNvSpPr>
            <p:nvPr/>
          </p:nvSpPr>
          <p:spPr bwMode="auto">
            <a:xfrm>
              <a:off x="897" y="3095"/>
              <a:ext cx="7" cy="14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1 h 6"/>
                <a:gd name="T4" fmla="*/ 2 w 3"/>
                <a:gd name="T5" fmla="*/ 3 h 6"/>
                <a:gd name="T6" fmla="*/ 2 w 3"/>
                <a:gd name="T7" fmla="*/ 1 h 6"/>
                <a:gd name="T8" fmla="*/ 1 w 3"/>
                <a:gd name="T9" fmla="*/ 3 h 6"/>
                <a:gd name="T10" fmla="*/ 1 w 3"/>
                <a:gd name="T11" fmla="*/ 2 h 6"/>
                <a:gd name="T12" fmla="*/ 1 w 3"/>
                <a:gd name="T13" fmla="*/ 4 h 6"/>
                <a:gd name="T14" fmla="*/ 1 w 3"/>
                <a:gd name="T15" fmla="*/ 2 h 6"/>
                <a:gd name="T16" fmla="*/ 1 w 3"/>
                <a:gd name="T17" fmla="*/ 1 h 6"/>
                <a:gd name="T18" fmla="*/ 0 w 3"/>
                <a:gd name="T19" fmla="*/ 2 h 6"/>
                <a:gd name="T20" fmla="*/ 0 w 3"/>
                <a:gd name="T21" fmla="*/ 4 h 6"/>
                <a:gd name="T22" fmla="*/ 0 w 3"/>
                <a:gd name="T23" fmla="*/ 5 h 6"/>
                <a:gd name="T24" fmla="*/ 1 w 3"/>
                <a:gd name="T25" fmla="*/ 4 h 6"/>
                <a:gd name="T26" fmla="*/ 1 w 3"/>
                <a:gd name="T27" fmla="*/ 5 h 6"/>
                <a:gd name="T28" fmla="*/ 1 w 3"/>
                <a:gd name="T29" fmla="*/ 4 h 6"/>
                <a:gd name="T30" fmla="*/ 1 w 3"/>
                <a:gd name="T31" fmla="*/ 5 h 6"/>
                <a:gd name="T32" fmla="*/ 1 w 3"/>
                <a:gd name="T33" fmla="*/ 5 h 6"/>
                <a:gd name="T34" fmla="*/ 1 w 3"/>
                <a:gd name="T35" fmla="*/ 5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4 h 6"/>
                <a:gd name="T42" fmla="*/ 2 w 3"/>
                <a:gd name="T43" fmla="*/ 5 h 6"/>
                <a:gd name="T44" fmla="*/ 2 w 3"/>
                <a:gd name="T45" fmla="*/ 4 h 6"/>
                <a:gd name="T46" fmla="*/ 2 w 3"/>
                <a:gd name="T47" fmla="*/ 5 h 6"/>
                <a:gd name="T48" fmla="*/ 1 w 3"/>
                <a:gd name="T49" fmla="*/ 3 h 6"/>
                <a:gd name="T50" fmla="*/ 2 w 3"/>
                <a:gd name="T51" fmla="*/ 5 h 6"/>
                <a:gd name="T52" fmla="*/ 2 w 3"/>
                <a:gd name="T53" fmla="*/ 4 h 6"/>
                <a:gd name="T54" fmla="*/ 2 w 3"/>
                <a:gd name="T55" fmla="*/ 5 h 6"/>
                <a:gd name="T56" fmla="*/ 3 w 3"/>
                <a:gd name="T57" fmla="*/ 4 h 6"/>
                <a:gd name="T58" fmla="*/ 2 w 3"/>
                <a:gd name="T59" fmla="*/ 3 h 6"/>
                <a:gd name="T60" fmla="*/ 2 w 3"/>
                <a:gd name="T61" fmla="*/ 3 h 6"/>
                <a:gd name="T62" fmla="*/ 2 w 3"/>
                <a:gd name="T63" fmla="*/ 3 h 6"/>
                <a:gd name="T64" fmla="*/ 2 w 3"/>
                <a:gd name="T65" fmla="*/ 2 h 6"/>
                <a:gd name="T66" fmla="*/ 2 w 3"/>
                <a:gd name="T67" fmla="*/ 3 h 6"/>
                <a:gd name="T68" fmla="*/ 2 w 3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3"/>
                    <a:pt x="2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5"/>
                    <a:pt x="1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6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4"/>
                    <a:pt x="2" y="3"/>
                    <a:pt x="1" y="3"/>
                  </a:cubicBezTo>
                  <a:cubicBezTo>
                    <a:pt x="2" y="4"/>
                    <a:pt x="2" y="3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3" y="5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2351"/>
            <p:cNvSpPr>
              <a:spLocks/>
            </p:cNvSpPr>
            <p:nvPr/>
          </p:nvSpPr>
          <p:spPr bwMode="auto">
            <a:xfrm>
              <a:off x="899" y="31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2352"/>
            <p:cNvSpPr>
              <a:spLocks/>
            </p:cNvSpPr>
            <p:nvPr/>
          </p:nvSpPr>
          <p:spPr bwMode="auto">
            <a:xfrm>
              <a:off x="902" y="3093"/>
              <a:ext cx="5" cy="16"/>
            </a:xfrm>
            <a:custGeom>
              <a:avLst/>
              <a:gdLst>
                <a:gd name="T0" fmla="*/ 1 w 2"/>
                <a:gd name="T1" fmla="*/ 4 h 7"/>
                <a:gd name="T2" fmla="*/ 2 w 2"/>
                <a:gd name="T3" fmla="*/ 5 h 7"/>
                <a:gd name="T4" fmla="*/ 1 w 2"/>
                <a:gd name="T5" fmla="*/ 3 h 7"/>
                <a:gd name="T6" fmla="*/ 1 w 2"/>
                <a:gd name="T7" fmla="*/ 2 h 7"/>
                <a:gd name="T8" fmla="*/ 2 w 2"/>
                <a:gd name="T9" fmla="*/ 4 h 7"/>
                <a:gd name="T10" fmla="*/ 2 w 2"/>
                <a:gd name="T11" fmla="*/ 5 h 7"/>
                <a:gd name="T12" fmla="*/ 1 w 2"/>
                <a:gd name="T13" fmla="*/ 3 h 7"/>
                <a:gd name="T14" fmla="*/ 1 w 2"/>
                <a:gd name="T15" fmla="*/ 3 h 7"/>
                <a:gd name="T16" fmla="*/ 1 w 2"/>
                <a:gd name="T17" fmla="*/ 3 h 7"/>
                <a:gd name="T18" fmla="*/ 2 w 2"/>
                <a:gd name="T19" fmla="*/ 4 h 7"/>
                <a:gd name="T20" fmla="*/ 1 w 2"/>
                <a:gd name="T21" fmla="*/ 1 h 7"/>
                <a:gd name="T22" fmla="*/ 1 w 2"/>
                <a:gd name="T23" fmla="*/ 1 h 7"/>
                <a:gd name="T24" fmla="*/ 2 w 2"/>
                <a:gd name="T25" fmla="*/ 3 h 7"/>
                <a:gd name="T26" fmla="*/ 1 w 2"/>
                <a:gd name="T27" fmla="*/ 2 h 7"/>
                <a:gd name="T28" fmla="*/ 1 w 2"/>
                <a:gd name="T29" fmla="*/ 1 h 7"/>
                <a:gd name="T30" fmla="*/ 0 w 2"/>
                <a:gd name="T31" fmla="*/ 2 h 7"/>
                <a:gd name="T32" fmla="*/ 0 w 2"/>
                <a:gd name="T33" fmla="*/ 2 h 7"/>
                <a:gd name="T34" fmla="*/ 1 w 2"/>
                <a:gd name="T35" fmla="*/ 3 h 7"/>
                <a:gd name="T36" fmla="*/ 1 w 2"/>
                <a:gd name="T37" fmla="*/ 4 h 7"/>
                <a:gd name="T38" fmla="*/ 1 w 2"/>
                <a:gd name="T39" fmla="*/ 4 h 7"/>
                <a:gd name="T40" fmla="*/ 1 w 2"/>
                <a:gd name="T41" fmla="*/ 5 h 7"/>
                <a:gd name="T42" fmla="*/ 1 w 2"/>
                <a:gd name="T43" fmla="*/ 6 h 7"/>
                <a:gd name="T44" fmla="*/ 2 w 2"/>
                <a:gd name="T45" fmla="*/ 6 h 7"/>
                <a:gd name="T46" fmla="*/ 1 w 2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" h="7">
                  <a:moveTo>
                    <a:pt x="1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1" y="4"/>
                    <a:pt x="2" y="4"/>
                    <a:pt x="1" y="3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1" y="1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5"/>
                    <a:pt x="1" y="6"/>
                  </a:cubicBezTo>
                  <a:cubicBezTo>
                    <a:pt x="2" y="7"/>
                    <a:pt x="1" y="5"/>
                    <a:pt x="2" y="6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2353"/>
            <p:cNvSpPr>
              <a:spLocks/>
            </p:cNvSpPr>
            <p:nvPr/>
          </p:nvSpPr>
          <p:spPr bwMode="auto">
            <a:xfrm>
              <a:off x="904" y="3102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2354"/>
            <p:cNvSpPr>
              <a:spLocks/>
            </p:cNvSpPr>
            <p:nvPr/>
          </p:nvSpPr>
          <p:spPr bwMode="auto">
            <a:xfrm>
              <a:off x="902" y="309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2355"/>
            <p:cNvSpPr>
              <a:spLocks/>
            </p:cNvSpPr>
            <p:nvPr/>
          </p:nvSpPr>
          <p:spPr bwMode="auto">
            <a:xfrm>
              <a:off x="907" y="310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2356"/>
            <p:cNvSpPr>
              <a:spLocks/>
            </p:cNvSpPr>
            <p:nvPr/>
          </p:nvSpPr>
          <p:spPr bwMode="auto">
            <a:xfrm>
              <a:off x="904" y="3093"/>
              <a:ext cx="3" cy="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1 w 1"/>
                <a:gd name="T9" fmla="*/ 1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2357"/>
            <p:cNvSpPr>
              <a:spLocks/>
            </p:cNvSpPr>
            <p:nvPr/>
          </p:nvSpPr>
          <p:spPr bwMode="auto">
            <a:xfrm>
              <a:off x="907" y="3090"/>
              <a:ext cx="11" cy="14"/>
            </a:xfrm>
            <a:custGeom>
              <a:avLst/>
              <a:gdLst>
                <a:gd name="T0" fmla="*/ 1 w 5"/>
                <a:gd name="T1" fmla="*/ 4 h 6"/>
                <a:gd name="T2" fmla="*/ 1 w 5"/>
                <a:gd name="T3" fmla="*/ 4 h 6"/>
                <a:gd name="T4" fmla="*/ 2 w 5"/>
                <a:gd name="T5" fmla="*/ 4 h 6"/>
                <a:gd name="T6" fmla="*/ 2 w 5"/>
                <a:gd name="T7" fmla="*/ 5 h 6"/>
                <a:gd name="T8" fmla="*/ 2 w 5"/>
                <a:gd name="T9" fmla="*/ 4 h 6"/>
                <a:gd name="T10" fmla="*/ 2 w 5"/>
                <a:gd name="T11" fmla="*/ 4 h 6"/>
                <a:gd name="T12" fmla="*/ 1 w 5"/>
                <a:gd name="T13" fmla="*/ 3 h 6"/>
                <a:gd name="T14" fmla="*/ 3 w 5"/>
                <a:gd name="T15" fmla="*/ 4 h 6"/>
                <a:gd name="T16" fmla="*/ 1 w 5"/>
                <a:gd name="T17" fmla="*/ 2 h 6"/>
                <a:gd name="T18" fmla="*/ 2 w 5"/>
                <a:gd name="T19" fmla="*/ 3 h 6"/>
                <a:gd name="T20" fmla="*/ 2 w 5"/>
                <a:gd name="T21" fmla="*/ 3 h 6"/>
                <a:gd name="T22" fmla="*/ 2 w 5"/>
                <a:gd name="T23" fmla="*/ 3 h 6"/>
                <a:gd name="T24" fmla="*/ 3 w 5"/>
                <a:gd name="T25" fmla="*/ 4 h 6"/>
                <a:gd name="T26" fmla="*/ 3 w 5"/>
                <a:gd name="T27" fmla="*/ 3 h 6"/>
                <a:gd name="T28" fmla="*/ 4 w 5"/>
                <a:gd name="T29" fmla="*/ 4 h 6"/>
                <a:gd name="T30" fmla="*/ 4 w 5"/>
                <a:gd name="T31" fmla="*/ 3 h 6"/>
                <a:gd name="T32" fmla="*/ 4 w 5"/>
                <a:gd name="T33" fmla="*/ 3 h 6"/>
                <a:gd name="T34" fmla="*/ 2 w 5"/>
                <a:gd name="T35" fmla="*/ 1 h 6"/>
                <a:gd name="T36" fmla="*/ 3 w 5"/>
                <a:gd name="T37" fmla="*/ 1 h 6"/>
                <a:gd name="T38" fmla="*/ 4 w 5"/>
                <a:gd name="T39" fmla="*/ 3 h 6"/>
                <a:gd name="T40" fmla="*/ 3 w 5"/>
                <a:gd name="T41" fmla="*/ 2 h 6"/>
                <a:gd name="T42" fmla="*/ 5 w 5"/>
                <a:gd name="T43" fmla="*/ 3 h 6"/>
                <a:gd name="T44" fmla="*/ 3 w 5"/>
                <a:gd name="T45" fmla="*/ 1 h 6"/>
                <a:gd name="T46" fmla="*/ 4 w 5"/>
                <a:gd name="T47" fmla="*/ 1 h 6"/>
                <a:gd name="T48" fmla="*/ 2 w 5"/>
                <a:gd name="T49" fmla="*/ 0 h 6"/>
                <a:gd name="T50" fmla="*/ 2 w 5"/>
                <a:gd name="T51" fmla="*/ 1 h 6"/>
                <a:gd name="T52" fmla="*/ 2 w 5"/>
                <a:gd name="T53" fmla="*/ 2 h 6"/>
                <a:gd name="T54" fmla="*/ 1 w 5"/>
                <a:gd name="T55" fmla="*/ 1 h 6"/>
                <a:gd name="T56" fmla="*/ 2 w 5"/>
                <a:gd name="T57" fmla="*/ 2 h 6"/>
                <a:gd name="T58" fmla="*/ 1 w 5"/>
                <a:gd name="T59" fmla="*/ 1 h 6"/>
                <a:gd name="T60" fmla="*/ 2 w 5"/>
                <a:gd name="T61" fmla="*/ 2 h 6"/>
                <a:gd name="T62" fmla="*/ 1 w 5"/>
                <a:gd name="T63" fmla="*/ 1 h 6"/>
                <a:gd name="T64" fmla="*/ 0 w 5"/>
                <a:gd name="T65" fmla="*/ 2 h 6"/>
                <a:gd name="T66" fmla="*/ 1 w 5"/>
                <a:gd name="T67" fmla="*/ 3 h 6"/>
                <a:gd name="T68" fmla="*/ 1 w 5"/>
                <a:gd name="T69" fmla="*/ 3 h 6"/>
                <a:gd name="T70" fmla="*/ 1 w 5"/>
                <a:gd name="T71" fmla="*/ 4 h 6"/>
                <a:gd name="T72" fmla="*/ 0 w 5"/>
                <a:gd name="T73" fmla="*/ 2 h 6"/>
                <a:gd name="T74" fmla="*/ 0 w 5"/>
                <a:gd name="T75" fmla="*/ 2 h 6"/>
                <a:gd name="T76" fmla="*/ 0 w 5"/>
                <a:gd name="T77" fmla="*/ 3 h 6"/>
                <a:gd name="T78" fmla="*/ 0 w 5"/>
                <a:gd name="T79" fmla="*/ 2 h 6"/>
                <a:gd name="T80" fmla="*/ 1 w 5"/>
                <a:gd name="T81" fmla="*/ 5 h 6"/>
                <a:gd name="T82" fmla="*/ 2 w 5"/>
                <a:gd name="T83" fmla="*/ 5 h 6"/>
                <a:gd name="T84" fmla="*/ 1 w 5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4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2" y="4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3"/>
                    <a:pt x="1" y="2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2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3"/>
                    <a:pt x="2" y="1"/>
                  </a:cubicBezTo>
                  <a:cubicBezTo>
                    <a:pt x="4" y="3"/>
                    <a:pt x="2" y="1"/>
                    <a:pt x="3" y="1"/>
                  </a:cubicBezTo>
                  <a:cubicBezTo>
                    <a:pt x="4" y="2"/>
                    <a:pt x="3" y="2"/>
                    <a:pt x="4" y="3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4" y="3"/>
                    <a:pt x="4" y="2"/>
                    <a:pt x="5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1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5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0" y="3"/>
                    <a:pt x="2" y="6"/>
                    <a:pt x="2" y="5"/>
                  </a:cubicBezTo>
                  <a:cubicBezTo>
                    <a:pt x="2" y="5"/>
                    <a:pt x="2" y="5"/>
                    <a:pt x="1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2358"/>
            <p:cNvSpPr>
              <a:spLocks/>
            </p:cNvSpPr>
            <p:nvPr/>
          </p:nvSpPr>
          <p:spPr bwMode="auto">
            <a:xfrm>
              <a:off x="907" y="309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2359"/>
            <p:cNvSpPr>
              <a:spLocks/>
            </p:cNvSpPr>
            <p:nvPr/>
          </p:nvSpPr>
          <p:spPr bwMode="auto">
            <a:xfrm>
              <a:off x="914" y="309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Rectangle 2360"/>
            <p:cNvSpPr>
              <a:spLocks noChangeArrowheads="1"/>
            </p:cNvSpPr>
            <p:nvPr/>
          </p:nvSpPr>
          <p:spPr bwMode="auto">
            <a:xfrm>
              <a:off x="907" y="3095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2361"/>
            <p:cNvSpPr>
              <a:spLocks/>
            </p:cNvSpPr>
            <p:nvPr/>
          </p:nvSpPr>
          <p:spPr bwMode="auto">
            <a:xfrm>
              <a:off x="909" y="3100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2362"/>
            <p:cNvSpPr>
              <a:spLocks/>
            </p:cNvSpPr>
            <p:nvPr/>
          </p:nvSpPr>
          <p:spPr bwMode="auto">
            <a:xfrm>
              <a:off x="918" y="3093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2363"/>
            <p:cNvSpPr>
              <a:spLocks/>
            </p:cNvSpPr>
            <p:nvPr/>
          </p:nvSpPr>
          <p:spPr bwMode="auto">
            <a:xfrm>
              <a:off x="921" y="3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2364"/>
            <p:cNvSpPr>
              <a:spLocks/>
            </p:cNvSpPr>
            <p:nvPr/>
          </p:nvSpPr>
          <p:spPr bwMode="auto">
            <a:xfrm>
              <a:off x="911" y="3076"/>
              <a:ext cx="17" cy="19"/>
            </a:xfrm>
            <a:custGeom>
              <a:avLst/>
              <a:gdLst>
                <a:gd name="T0" fmla="*/ 4 w 7"/>
                <a:gd name="T1" fmla="*/ 1 h 8"/>
                <a:gd name="T2" fmla="*/ 2 w 7"/>
                <a:gd name="T3" fmla="*/ 0 h 8"/>
                <a:gd name="T4" fmla="*/ 2 w 7"/>
                <a:gd name="T5" fmla="*/ 0 h 8"/>
                <a:gd name="T6" fmla="*/ 2 w 7"/>
                <a:gd name="T7" fmla="*/ 1 h 8"/>
                <a:gd name="T8" fmla="*/ 2 w 7"/>
                <a:gd name="T9" fmla="*/ 1 h 8"/>
                <a:gd name="T10" fmla="*/ 2 w 7"/>
                <a:gd name="T11" fmla="*/ 2 h 8"/>
                <a:gd name="T12" fmla="*/ 3 w 7"/>
                <a:gd name="T13" fmla="*/ 3 h 8"/>
                <a:gd name="T14" fmla="*/ 2 w 7"/>
                <a:gd name="T15" fmla="*/ 3 h 8"/>
                <a:gd name="T16" fmla="*/ 2 w 7"/>
                <a:gd name="T17" fmla="*/ 3 h 8"/>
                <a:gd name="T18" fmla="*/ 4 w 7"/>
                <a:gd name="T19" fmla="*/ 4 h 8"/>
                <a:gd name="T20" fmla="*/ 4 w 7"/>
                <a:gd name="T21" fmla="*/ 5 h 8"/>
                <a:gd name="T22" fmla="*/ 3 w 7"/>
                <a:gd name="T23" fmla="*/ 4 h 8"/>
                <a:gd name="T24" fmla="*/ 2 w 7"/>
                <a:gd name="T25" fmla="*/ 5 h 8"/>
                <a:gd name="T26" fmla="*/ 2 w 7"/>
                <a:gd name="T27" fmla="*/ 5 h 8"/>
                <a:gd name="T28" fmla="*/ 2 w 7"/>
                <a:gd name="T29" fmla="*/ 5 h 8"/>
                <a:gd name="T30" fmla="*/ 3 w 7"/>
                <a:gd name="T31" fmla="*/ 6 h 8"/>
                <a:gd name="T32" fmla="*/ 2 w 7"/>
                <a:gd name="T33" fmla="*/ 6 h 8"/>
                <a:gd name="T34" fmla="*/ 2 w 7"/>
                <a:gd name="T35" fmla="*/ 6 h 8"/>
                <a:gd name="T36" fmla="*/ 1 w 7"/>
                <a:gd name="T37" fmla="*/ 7 h 8"/>
                <a:gd name="T38" fmla="*/ 2 w 7"/>
                <a:gd name="T39" fmla="*/ 6 h 8"/>
                <a:gd name="T40" fmla="*/ 1 w 7"/>
                <a:gd name="T41" fmla="*/ 6 h 8"/>
                <a:gd name="T42" fmla="*/ 4 w 7"/>
                <a:gd name="T43" fmla="*/ 8 h 8"/>
                <a:gd name="T44" fmla="*/ 4 w 7"/>
                <a:gd name="T45" fmla="*/ 8 h 8"/>
                <a:gd name="T46" fmla="*/ 4 w 7"/>
                <a:gd name="T47" fmla="*/ 7 h 8"/>
                <a:gd name="T48" fmla="*/ 4 w 7"/>
                <a:gd name="T49" fmla="*/ 7 h 8"/>
                <a:gd name="T50" fmla="*/ 5 w 7"/>
                <a:gd name="T51" fmla="*/ 7 h 8"/>
                <a:gd name="T52" fmla="*/ 4 w 7"/>
                <a:gd name="T53" fmla="*/ 6 h 8"/>
                <a:gd name="T54" fmla="*/ 5 w 7"/>
                <a:gd name="T55" fmla="*/ 6 h 8"/>
                <a:gd name="T56" fmla="*/ 5 w 7"/>
                <a:gd name="T57" fmla="*/ 6 h 8"/>
                <a:gd name="T58" fmla="*/ 4 w 7"/>
                <a:gd name="T59" fmla="*/ 6 h 8"/>
                <a:gd name="T60" fmla="*/ 4 w 7"/>
                <a:gd name="T61" fmla="*/ 5 h 8"/>
                <a:gd name="T62" fmla="*/ 5 w 7"/>
                <a:gd name="T63" fmla="*/ 5 h 8"/>
                <a:gd name="T64" fmla="*/ 5 w 7"/>
                <a:gd name="T65" fmla="*/ 5 h 8"/>
                <a:gd name="T66" fmla="*/ 4 w 7"/>
                <a:gd name="T67" fmla="*/ 4 h 8"/>
                <a:gd name="T68" fmla="*/ 4 w 7"/>
                <a:gd name="T69" fmla="*/ 4 h 8"/>
                <a:gd name="T70" fmla="*/ 4 w 7"/>
                <a:gd name="T71" fmla="*/ 3 h 8"/>
                <a:gd name="T72" fmla="*/ 4 w 7"/>
                <a:gd name="T73" fmla="*/ 3 h 8"/>
                <a:gd name="T74" fmla="*/ 4 w 7"/>
                <a:gd name="T75" fmla="*/ 2 h 8"/>
                <a:gd name="T76" fmla="*/ 3 w 7"/>
                <a:gd name="T77" fmla="*/ 2 h 8"/>
                <a:gd name="T78" fmla="*/ 5 w 7"/>
                <a:gd name="T7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2" y="0"/>
                    <a:pt x="4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4" y="1"/>
                    <a:pt x="4" y="2"/>
                  </a:cubicBezTo>
                  <a:cubicBezTo>
                    <a:pt x="0" y="0"/>
                    <a:pt x="5" y="2"/>
                    <a:pt x="2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3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4" y="3"/>
                    <a:pt x="2" y="3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3" y="4"/>
                    <a:pt x="2" y="3"/>
                    <a:pt x="3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3" y="5"/>
                    <a:pt x="5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3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1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4"/>
                    <a:pt x="4" y="6"/>
                    <a:pt x="2" y="5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2" y="5"/>
                    <a:pt x="1" y="5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3" y="7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5"/>
                    <a:pt x="1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6"/>
                    <a:pt x="1" y="6"/>
                  </a:cubicBezTo>
                  <a:cubicBezTo>
                    <a:pt x="1" y="6"/>
                    <a:pt x="2" y="7"/>
                    <a:pt x="2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7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4" y="7"/>
                    <a:pt x="4" y="6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5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6"/>
                    <a:pt x="4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5"/>
                    <a:pt x="5" y="4"/>
                    <a:pt x="6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4" y="2"/>
                    <a:pt x="7" y="3"/>
                    <a:pt x="4" y="2"/>
                  </a:cubicBezTo>
                  <a:cubicBezTo>
                    <a:pt x="4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3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2365"/>
            <p:cNvSpPr>
              <a:spLocks/>
            </p:cNvSpPr>
            <p:nvPr/>
          </p:nvSpPr>
          <p:spPr bwMode="auto">
            <a:xfrm>
              <a:off x="923" y="3083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2366"/>
            <p:cNvSpPr>
              <a:spLocks/>
            </p:cNvSpPr>
            <p:nvPr/>
          </p:nvSpPr>
          <p:spPr bwMode="auto">
            <a:xfrm>
              <a:off x="921" y="308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2367"/>
            <p:cNvSpPr>
              <a:spLocks/>
            </p:cNvSpPr>
            <p:nvPr/>
          </p:nvSpPr>
          <p:spPr bwMode="auto">
            <a:xfrm>
              <a:off x="923" y="30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2368"/>
            <p:cNvSpPr>
              <a:spLocks/>
            </p:cNvSpPr>
            <p:nvPr/>
          </p:nvSpPr>
          <p:spPr bwMode="auto">
            <a:xfrm>
              <a:off x="921" y="3078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2369"/>
            <p:cNvSpPr>
              <a:spLocks/>
            </p:cNvSpPr>
            <p:nvPr/>
          </p:nvSpPr>
          <p:spPr bwMode="auto">
            <a:xfrm>
              <a:off x="911" y="3066"/>
              <a:ext cx="15" cy="12"/>
            </a:xfrm>
            <a:custGeom>
              <a:avLst/>
              <a:gdLst>
                <a:gd name="T0" fmla="*/ 4 w 6"/>
                <a:gd name="T1" fmla="*/ 2 h 5"/>
                <a:gd name="T2" fmla="*/ 3 w 6"/>
                <a:gd name="T3" fmla="*/ 1 h 5"/>
                <a:gd name="T4" fmla="*/ 4 w 6"/>
                <a:gd name="T5" fmla="*/ 1 h 5"/>
                <a:gd name="T6" fmla="*/ 2 w 6"/>
                <a:gd name="T7" fmla="*/ 0 h 5"/>
                <a:gd name="T8" fmla="*/ 3 w 6"/>
                <a:gd name="T9" fmla="*/ 2 h 5"/>
                <a:gd name="T10" fmla="*/ 2 w 6"/>
                <a:gd name="T11" fmla="*/ 2 h 5"/>
                <a:gd name="T12" fmla="*/ 3 w 6"/>
                <a:gd name="T13" fmla="*/ 3 h 5"/>
                <a:gd name="T14" fmla="*/ 2 w 6"/>
                <a:gd name="T15" fmla="*/ 3 h 5"/>
                <a:gd name="T16" fmla="*/ 2 w 6"/>
                <a:gd name="T17" fmla="*/ 3 h 5"/>
                <a:gd name="T18" fmla="*/ 3 w 6"/>
                <a:gd name="T19" fmla="*/ 3 h 5"/>
                <a:gd name="T20" fmla="*/ 3 w 6"/>
                <a:gd name="T21" fmla="*/ 3 h 5"/>
                <a:gd name="T22" fmla="*/ 3 w 6"/>
                <a:gd name="T23" fmla="*/ 3 h 5"/>
                <a:gd name="T24" fmla="*/ 3 w 6"/>
                <a:gd name="T25" fmla="*/ 4 h 5"/>
                <a:gd name="T26" fmla="*/ 3 w 6"/>
                <a:gd name="T27" fmla="*/ 3 h 5"/>
                <a:gd name="T28" fmla="*/ 3 w 6"/>
                <a:gd name="T29" fmla="*/ 4 h 5"/>
                <a:gd name="T30" fmla="*/ 2 w 6"/>
                <a:gd name="T31" fmla="*/ 3 h 5"/>
                <a:gd name="T32" fmla="*/ 3 w 6"/>
                <a:gd name="T33" fmla="*/ 4 h 5"/>
                <a:gd name="T34" fmla="*/ 4 w 6"/>
                <a:gd name="T35" fmla="*/ 5 h 5"/>
                <a:gd name="T36" fmla="*/ 4 w 6"/>
                <a:gd name="T37" fmla="*/ 4 h 5"/>
                <a:gd name="T38" fmla="*/ 4 w 6"/>
                <a:gd name="T39" fmla="*/ 4 h 5"/>
                <a:gd name="T40" fmla="*/ 3 w 6"/>
                <a:gd name="T41" fmla="*/ 4 h 5"/>
                <a:gd name="T42" fmla="*/ 4 w 6"/>
                <a:gd name="T43" fmla="*/ 4 h 5"/>
                <a:gd name="T44" fmla="*/ 5 w 6"/>
                <a:gd name="T45" fmla="*/ 4 h 5"/>
                <a:gd name="T46" fmla="*/ 5 w 6"/>
                <a:gd name="T47" fmla="*/ 4 h 5"/>
                <a:gd name="T48" fmla="*/ 5 w 6"/>
                <a:gd name="T49" fmla="*/ 4 h 5"/>
                <a:gd name="T50" fmla="*/ 5 w 6"/>
                <a:gd name="T51" fmla="*/ 4 h 5"/>
                <a:gd name="T52" fmla="*/ 3 w 6"/>
                <a:gd name="T53" fmla="*/ 3 h 5"/>
                <a:gd name="T54" fmla="*/ 3 w 6"/>
                <a:gd name="T55" fmla="*/ 3 h 5"/>
                <a:gd name="T56" fmla="*/ 4 w 6"/>
                <a:gd name="T57" fmla="*/ 4 h 5"/>
                <a:gd name="T58" fmla="*/ 4 w 6"/>
                <a:gd name="T59" fmla="*/ 3 h 5"/>
                <a:gd name="T60" fmla="*/ 5 w 6"/>
                <a:gd name="T61" fmla="*/ 4 h 5"/>
                <a:gd name="T62" fmla="*/ 4 w 6"/>
                <a:gd name="T63" fmla="*/ 3 h 5"/>
                <a:gd name="T64" fmla="*/ 4 w 6"/>
                <a:gd name="T65" fmla="*/ 3 h 5"/>
                <a:gd name="T66" fmla="*/ 5 w 6"/>
                <a:gd name="T67" fmla="*/ 3 h 5"/>
                <a:gd name="T68" fmla="*/ 4 w 6"/>
                <a:gd name="T69" fmla="*/ 3 h 5"/>
                <a:gd name="T70" fmla="*/ 4 w 6"/>
                <a:gd name="T71" fmla="*/ 2 h 5"/>
                <a:gd name="T72" fmla="*/ 4 w 6"/>
                <a:gd name="T73" fmla="*/ 2 h 5"/>
                <a:gd name="T74" fmla="*/ 4 w 6"/>
                <a:gd name="T75" fmla="*/ 2 h 5"/>
                <a:gd name="T76" fmla="*/ 4 w 6"/>
                <a:gd name="T77" fmla="*/ 2 h 5"/>
                <a:gd name="T78" fmla="*/ 3 w 6"/>
                <a:gd name="T79" fmla="*/ 1 h 5"/>
                <a:gd name="T80" fmla="*/ 4 w 6"/>
                <a:gd name="T8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5">
                  <a:moveTo>
                    <a:pt x="4" y="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3" y="1"/>
                    <a:pt x="4" y="1"/>
                  </a:cubicBezTo>
                  <a:cubicBezTo>
                    <a:pt x="3" y="1"/>
                    <a:pt x="4" y="1"/>
                    <a:pt x="2" y="0"/>
                  </a:cubicBezTo>
                  <a:cubicBezTo>
                    <a:pt x="3" y="1"/>
                    <a:pt x="1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3"/>
                    <a:pt x="0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4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3" y="4"/>
                    <a:pt x="3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2" y="4"/>
                    <a:pt x="2" y="3"/>
                  </a:cubicBezTo>
                  <a:cubicBezTo>
                    <a:pt x="3" y="4"/>
                    <a:pt x="1" y="3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3"/>
                    <a:pt x="4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2" y="1"/>
                    <a:pt x="3" y="1"/>
                  </a:cubicBezTo>
                  <a:cubicBezTo>
                    <a:pt x="4" y="1"/>
                    <a:pt x="3" y="1"/>
                    <a:pt x="4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2370"/>
            <p:cNvSpPr>
              <a:spLocks/>
            </p:cNvSpPr>
            <p:nvPr/>
          </p:nvSpPr>
          <p:spPr bwMode="auto">
            <a:xfrm>
              <a:off x="916" y="3066"/>
              <a:ext cx="5" cy="3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2371"/>
            <p:cNvSpPr>
              <a:spLocks/>
            </p:cNvSpPr>
            <p:nvPr/>
          </p:nvSpPr>
          <p:spPr bwMode="auto">
            <a:xfrm>
              <a:off x="914" y="3062"/>
              <a:ext cx="9" cy="7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2 w 4"/>
                <a:gd name="T7" fmla="*/ 2 h 3"/>
                <a:gd name="T8" fmla="*/ 1 w 4"/>
                <a:gd name="T9" fmla="*/ 2 h 3"/>
                <a:gd name="T10" fmla="*/ 2 w 4"/>
                <a:gd name="T11" fmla="*/ 3 h 3"/>
                <a:gd name="T12" fmla="*/ 2 w 4"/>
                <a:gd name="T13" fmla="*/ 2 h 3"/>
                <a:gd name="T14" fmla="*/ 3 w 4"/>
                <a:gd name="T15" fmla="*/ 3 h 3"/>
                <a:gd name="T16" fmla="*/ 2 w 4"/>
                <a:gd name="T17" fmla="*/ 2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2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1 h 3"/>
                <a:gd name="T36" fmla="*/ 3 w 4"/>
                <a:gd name="T37" fmla="*/ 1 h 3"/>
                <a:gd name="T38" fmla="*/ 3 w 4"/>
                <a:gd name="T39" fmla="*/ 1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3" y="3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2"/>
                    <a:pt x="2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Rectangle 2372"/>
            <p:cNvSpPr>
              <a:spLocks noChangeArrowheads="1"/>
            </p:cNvSpPr>
            <p:nvPr/>
          </p:nvSpPr>
          <p:spPr bwMode="auto">
            <a:xfrm>
              <a:off x="916" y="3064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2373"/>
            <p:cNvSpPr>
              <a:spLocks/>
            </p:cNvSpPr>
            <p:nvPr/>
          </p:nvSpPr>
          <p:spPr bwMode="auto">
            <a:xfrm>
              <a:off x="778" y="3107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2374"/>
            <p:cNvSpPr>
              <a:spLocks/>
            </p:cNvSpPr>
            <p:nvPr/>
          </p:nvSpPr>
          <p:spPr bwMode="auto">
            <a:xfrm>
              <a:off x="776" y="3107"/>
              <a:ext cx="5" cy="9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1 w 2"/>
                <a:gd name="T7" fmla="*/ 2 h 4"/>
                <a:gd name="T8" fmla="*/ 1 w 2"/>
                <a:gd name="T9" fmla="*/ 1 h 4"/>
                <a:gd name="T10" fmla="*/ 0 w 2"/>
                <a:gd name="T11" fmla="*/ 3 h 4"/>
                <a:gd name="T12" fmla="*/ 1 w 2"/>
                <a:gd name="T13" fmla="*/ 3 h 4"/>
                <a:gd name="T14" fmla="*/ 0 w 2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2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2"/>
                    <a:pt x="1" y="3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2375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2376"/>
            <p:cNvSpPr>
              <a:spLocks/>
            </p:cNvSpPr>
            <p:nvPr/>
          </p:nvSpPr>
          <p:spPr bwMode="auto">
            <a:xfrm>
              <a:off x="778" y="3109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2377"/>
            <p:cNvSpPr>
              <a:spLocks/>
            </p:cNvSpPr>
            <p:nvPr/>
          </p:nvSpPr>
          <p:spPr bwMode="auto">
            <a:xfrm>
              <a:off x="781" y="31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2378"/>
            <p:cNvSpPr>
              <a:spLocks/>
            </p:cNvSpPr>
            <p:nvPr/>
          </p:nvSpPr>
          <p:spPr bwMode="auto">
            <a:xfrm>
              <a:off x="781" y="3109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2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2379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2380"/>
            <p:cNvSpPr>
              <a:spLocks/>
            </p:cNvSpPr>
            <p:nvPr/>
          </p:nvSpPr>
          <p:spPr bwMode="auto">
            <a:xfrm>
              <a:off x="781" y="3109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2381"/>
            <p:cNvSpPr>
              <a:spLocks/>
            </p:cNvSpPr>
            <p:nvPr/>
          </p:nvSpPr>
          <p:spPr bwMode="auto">
            <a:xfrm>
              <a:off x="781" y="3109"/>
              <a:ext cx="2" cy="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2"/>
                    <a:pt x="1" y="0"/>
                    <a:pt x="0" y="1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2382"/>
            <p:cNvSpPr>
              <a:spLocks/>
            </p:cNvSpPr>
            <p:nvPr/>
          </p:nvSpPr>
          <p:spPr bwMode="auto">
            <a:xfrm>
              <a:off x="783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2383"/>
            <p:cNvSpPr>
              <a:spLocks/>
            </p:cNvSpPr>
            <p:nvPr/>
          </p:nvSpPr>
          <p:spPr bwMode="auto">
            <a:xfrm>
              <a:off x="783" y="3112"/>
              <a:ext cx="2" cy="9"/>
            </a:xfrm>
            <a:custGeom>
              <a:avLst/>
              <a:gdLst>
                <a:gd name="T0" fmla="*/ 1 w 1"/>
                <a:gd name="T1" fmla="*/ 1 h 4"/>
                <a:gd name="T2" fmla="*/ 1 w 1"/>
                <a:gd name="T3" fmla="*/ 2 h 4"/>
                <a:gd name="T4" fmla="*/ 1 w 1"/>
                <a:gd name="T5" fmla="*/ 1 h 4"/>
                <a:gd name="T6" fmla="*/ 0 w 1"/>
                <a:gd name="T7" fmla="*/ 2 h 4"/>
                <a:gd name="T8" fmla="*/ 1 w 1"/>
                <a:gd name="T9" fmla="*/ 0 h 4"/>
                <a:gd name="T10" fmla="*/ 0 w 1"/>
                <a:gd name="T11" fmla="*/ 2 h 4"/>
                <a:gd name="T12" fmla="*/ 0 w 1"/>
                <a:gd name="T13" fmla="*/ 0 h 4"/>
                <a:gd name="T14" fmla="*/ 0 w 1"/>
                <a:gd name="T15" fmla="*/ 2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4 h 4"/>
                <a:gd name="T22" fmla="*/ 1 w 1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0"/>
                    <a:pt x="1" y="2"/>
                    <a:pt x="1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2384"/>
            <p:cNvSpPr>
              <a:spLocks/>
            </p:cNvSpPr>
            <p:nvPr/>
          </p:nvSpPr>
          <p:spPr bwMode="auto">
            <a:xfrm>
              <a:off x="785" y="3116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Freeform 2385"/>
            <p:cNvSpPr>
              <a:spLocks/>
            </p:cNvSpPr>
            <p:nvPr/>
          </p:nvSpPr>
          <p:spPr bwMode="auto">
            <a:xfrm>
              <a:off x="785" y="3112"/>
              <a:ext cx="3" cy="11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1 h 5"/>
                <a:gd name="T4" fmla="*/ 1 w 1"/>
                <a:gd name="T5" fmla="*/ 1 h 5"/>
                <a:gd name="T6" fmla="*/ 0 w 1"/>
                <a:gd name="T7" fmla="*/ 2 h 5"/>
                <a:gd name="T8" fmla="*/ 1 w 1"/>
                <a:gd name="T9" fmla="*/ 1 h 5"/>
                <a:gd name="T10" fmla="*/ 1 w 1"/>
                <a:gd name="T11" fmla="*/ 3 h 5"/>
                <a:gd name="T12" fmla="*/ 1 w 1"/>
                <a:gd name="T13" fmla="*/ 3 h 5"/>
                <a:gd name="T14" fmla="*/ 1 w 1"/>
                <a:gd name="T15" fmla="*/ 3 h 5"/>
                <a:gd name="T16" fmla="*/ 1 w 1"/>
                <a:gd name="T17" fmla="*/ 2 h 5"/>
                <a:gd name="T18" fmla="*/ 1 w 1"/>
                <a:gd name="T19" fmla="*/ 2 h 5"/>
                <a:gd name="T20" fmla="*/ 1 w 1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1"/>
                    <a:pt x="1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2386"/>
            <p:cNvSpPr>
              <a:spLocks/>
            </p:cNvSpPr>
            <p:nvPr/>
          </p:nvSpPr>
          <p:spPr bwMode="auto">
            <a:xfrm>
              <a:off x="785" y="3112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2387"/>
            <p:cNvSpPr>
              <a:spLocks/>
            </p:cNvSpPr>
            <p:nvPr/>
          </p:nvSpPr>
          <p:spPr bwMode="auto">
            <a:xfrm>
              <a:off x="788" y="3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2388"/>
            <p:cNvSpPr>
              <a:spLocks/>
            </p:cNvSpPr>
            <p:nvPr/>
          </p:nvSpPr>
          <p:spPr bwMode="auto">
            <a:xfrm>
              <a:off x="788" y="3112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2389"/>
            <p:cNvSpPr>
              <a:spLocks/>
            </p:cNvSpPr>
            <p:nvPr/>
          </p:nvSpPr>
          <p:spPr bwMode="auto">
            <a:xfrm>
              <a:off x="790" y="3109"/>
              <a:ext cx="17" cy="12"/>
            </a:xfrm>
            <a:custGeom>
              <a:avLst/>
              <a:gdLst>
                <a:gd name="T0" fmla="*/ 7 w 7"/>
                <a:gd name="T1" fmla="*/ 3 h 5"/>
                <a:gd name="T2" fmla="*/ 6 w 7"/>
                <a:gd name="T3" fmla="*/ 3 h 5"/>
                <a:gd name="T4" fmla="*/ 6 w 7"/>
                <a:gd name="T5" fmla="*/ 1 h 5"/>
                <a:gd name="T6" fmla="*/ 6 w 7"/>
                <a:gd name="T7" fmla="*/ 0 h 5"/>
                <a:gd name="T8" fmla="*/ 6 w 7"/>
                <a:gd name="T9" fmla="*/ 1 h 5"/>
                <a:gd name="T10" fmla="*/ 5 w 7"/>
                <a:gd name="T11" fmla="*/ 0 h 5"/>
                <a:gd name="T12" fmla="*/ 5 w 7"/>
                <a:gd name="T13" fmla="*/ 0 h 5"/>
                <a:gd name="T14" fmla="*/ 4 w 7"/>
                <a:gd name="T15" fmla="*/ 1 h 5"/>
                <a:gd name="T16" fmla="*/ 1 w 7"/>
                <a:gd name="T17" fmla="*/ 1 h 5"/>
                <a:gd name="T18" fmla="*/ 1 w 7"/>
                <a:gd name="T19" fmla="*/ 3 h 5"/>
                <a:gd name="T20" fmla="*/ 1 w 7"/>
                <a:gd name="T21" fmla="*/ 2 h 5"/>
                <a:gd name="T22" fmla="*/ 1 w 7"/>
                <a:gd name="T23" fmla="*/ 2 h 5"/>
                <a:gd name="T24" fmla="*/ 0 w 7"/>
                <a:gd name="T25" fmla="*/ 1 h 5"/>
                <a:gd name="T26" fmla="*/ 0 w 7"/>
                <a:gd name="T27" fmla="*/ 3 h 5"/>
                <a:gd name="T28" fmla="*/ 0 w 7"/>
                <a:gd name="T29" fmla="*/ 1 h 5"/>
                <a:gd name="T30" fmla="*/ 0 w 7"/>
                <a:gd name="T31" fmla="*/ 2 h 5"/>
                <a:gd name="T32" fmla="*/ 0 w 7"/>
                <a:gd name="T33" fmla="*/ 4 h 5"/>
                <a:gd name="T34" fmla="*/ 0 w 7"/>
                <a:gd name="T35" fmla="*/ 4 h 5"/>
                <a:gd name="T36" fmla="*/ 2 w 7"/>
                <a:gd name="T37" fmla="*/ 2 h 5"/>
                <a:gd name="T38" fmla="*/ 2 w 7"/>
                <a:gd name="T39" fmla="*/ 3 h 5"/>
                <a:gd name="T40" fmla="*/ 3 w 7"/>
                <a:gd name="T41" fmla="*/ 4 h 5"/>
                <a:gd name="T42" fmla="*/ 3 w 7"/>
                <a:gd name="T43" fmla="*/ 2 h 5"/>
                <a:gd name="T44" fmla="*/ 3 w 7"/>
                <a:gd name="T45" fmla="*/ 3 h 5"/>
                <a:gd name="T46" fmla="*/ 3 w 7"/>
                <a:gd name="T47" fmla="*/ 2 h 5"/>
                <a:gd name="T48" fmla="*/ 4 w 7"/>
                <a:gd name="T49" fmla="*/ 3 h 5"/>
                <a:gd name="T50" fmla="*/ 4 w 7"/>
                <a:gd name="T51" fmla="*/ 1 h 5"/>
                <a:gd name="T52" fmla="*/ 5 w 7"/>
                <a:gd name="T53" fmla="*/ 4 h 5"/>
                <a:gd name="T54" fmla="*/ 4 w 7"/>
                <a:gd name="T55" fmla="*/ 3 h 5"/>
                <a:gd name="T56" fmla="*/ 4 w 7"/>
                <a:gd name="T57" fmla="*/ 2 h 5"/>
                <a:gd name="T58" fmla="*/ 5 w 7"/>
                <a:gd name="T59" fmla="*/ 3 h 5"/>
                <a:gd name="T60" fmla="*/ 5 w 7"/>
                <a:gd name="T61" fmla="*/ 2 h 5"/>
                <a:gd name="T62" fmla="*/ 5 w 7"/>
                <a:gd name="T63" fmla="*/ 1 h 5"/>
                <a:gd name="T64" fmla="*/ 6 w 7"/>
                <a:gd name="T65" fmla="*/ 2 h 5"/>
                <a:gd name="T66" fmla="*/ 6 w 7"/>
                <a:gd name="T67" fmla="*/ 3 h 5"/>
                <a:gd name="T68" fmla="*/ 6 w 7"/>
                <a:gd name="T69" fmla="*/ 4 h 5"/>
                <a:gd name="T70" fmla="*/ 6 w 7"/>
                <a:gd name="T71" fmla="*/ 2 h 5"/>
                <a:gd name="T72" fmla="*/ 7 w 7"/>
                <a:gd name="T7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6" y="2"/>
                    <a:pt x="6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3" y="1"/>
                    <a:pt x="2" y="2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2"/>
                    <a:pt x="0" y="1"/>
                  </a:cubicBezTo>
                  <a:cubicBezTo>
                    <a:pt x="0" y="1"/>
                    <a:pt x="0" y="3"/>
                    <a:pt x="0" y="3"/>
                  </a:cubicBezTo>
                  <a:cubicBezTo>
                    <a:pt x="0" y="1"/>
                    <a:pt x="0" y="3"/>
                    <a:pt x="0" y="1"/>
                  </a:cubicBezTo>
                  <a:cubicBezTo>
                    <a:pt x="0" y="1"/>
                    <a:pt x="0" y="3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3"/>
                    <a:pt x="0" y="4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4"/>
                  </a:cubicBezTo>
                  <a:cubicBezTo>
                    <a:pt x="3" y="3"/>
                    <a:pt x="3" y="4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5" y="4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2390"/>
            <p:cNvSpPr>
              <a:spLocks/>
            </p:cNvSpPr>
            <p:nvPr/>
          </p:nvSpPr>
          <p:spPr bwMode="auto">
            <a:xfrm>
              <a:off x="804" y="3119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2391"/>
            <p:cNvSpPr>
              <a:spLocks/>
            </p:cNvSpPr>
            <p:nvPr/>
          </p:nvSpPr>
          <p:spPr bwMode="auto">
            <a:xfrm>
              <a:off x="807" y="31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2392"/>
            <p:cNvSpPr>
              <a:spLocks/>
            </p:cNvSpPr>
            <p:nvPr/>
          </p:nvSpPr>
          <p:spPr bwMode="auto">
            <a:xfrm>
              <a:off x="800" y="3109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2393"/>
            <p:cNvSpPr>
              <a:spLocks/>
            </p:cNvSpPr>
            <p:nvPr/>
          </p:nvSpPr>
          <p:spPr bwMode="auto">
            <a:xfrm>
              <a:off x="802" y="3119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2394"/>
            <p:cNvSpPr>
              <a:spLocks/>
            </p:cNvSpPr>
            <p:nvPr/>
          </p:nvSpPr>
          <p:spPr bwMode="auto">
            <a:xfrm>
              <a:off x="797" y="3119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Rectangle 2395"/>
            <p:cNvSpPr>
              <a:spLocks noChangeArrowheads="1"/>
            </p:cNvSpPr>
            <p:nvPr/>
          </p:nvSpPr>
          <p:spPr bwMode="auto">
            <a:xfrm>
              <a:off x="804" y="3119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2396"/>
            <p:cNvSpPr>
              <a:spLocks/>
            </p:cNvSpPr>
            <p:nvPr/>
          </p:nvSpPr>
          <p:spPr bwMode="auto">
            <a:xfrm>
              <a:off x="804" y="3102"/>
              <a:ext cx="10" cy="14"/>
            </a:xfrm>
            <a:custGeom>
              <a:avLst/>
              <a:gdLst>
                <a:gd name="T0" fmla="*/ 3 w 4"/>
                <a:gd name="T1" fmla="*/ 1 h 6"/>
                <a:gd name="T2" fmla="*/ 2 w 4"/>
                <a:gd name="T3" fmla="*/ 1 h 6"/>
                <a:gd name="T4" fmla="*/ 3 w 4"/>
                <a:gd name="T5" fmla="*/ 3 h 6"/>
                <a:gd name="T6" fmla="*/ 2 w 4"/>
                <a:gd name="T7" fmla="*/ 1 h 6"/>
                <a:gd name="T8" fmla="*/ 1 w 4"/>
                <a:gd name="T9" fmla="*/ 3 h 6"/>
                <a:gd name="T10" fmla="*/ 1 w 4"/>
                <a:gd name="T11" fmla="*/ 2 h 6"/>
                <a:gd name="T12" fmla="*/ 1 w 4"/>
                <a:gd name="T13" fmla="*/ 5 h 6"/>
                <a:gd name="T14" fmla="*/ 1 w 4"/>
                <a:gd name="T15" fmla="*/ 2 h 6"/>
                <a:gd name="T16" fmla="*/ 0 w 4"/>
                <a:gd name="T17" fmla="*/ 2 h 6"/>
                <a:gd name="T18" fmla="*/ 0 w 4"/>
                <a:gd name="T19" fmla="*/ 3 h 6"/>
                <a:gd name="T20" fmla="*/ 1 w 4"/>
                <a:gd name="T21" fmla="*/ 5 h 6"/>
                <a:gd name="T22" fmla="*/ 1 w 4"/>
                <a:gd name="T23" fmla="*/ 6 h 6"/>
                <a:gd name="T24" fmla="*/ 1 w 4"/>
                <a:gd name="T25" fmla="*/ 5 h 6"/>
                <a:gd name="T26" fmla="*/ 1 w 4"/>
                <a:gd name="T27" fmla="*/ 6 h 6"/>
                <a:gd name="T28" fmla="*/ 1 w 4"/>
                <a:gd name="T29" fmla="*/ 5 h 6"/>
                <a:gd name="T30" fmla="*/ 2 w 4"/>
                <a:gd name="T31" fmla="*/ 6 h 6"/>
                <a:gd name="T32" fmla="*/ 2 w 4"/>
                <a:gd name="T33" fmla="*/ 5 h 6"/>
                <a:gd name="T34" fmla="*/ 2 w 4"/>
                <a:gd name="T35" fmla="*/ 5 h 6"/>
                <a:gd name="T36" fmla="*/ 2 w 4"/>
                <a:gd name="T37" fmla="*/ 4 h 6"/>
                <a:gd name="T38" fmla="*/ 2 w 4"/>
                <a:gd name="T39" fmla="*/ 5 h 6"/>
                <a:gd name="T40" fmla="*/ 2 w 4"/>
                <a:gd name="T41" fmla="*/ 4 h 6"/>
                <a:gd name="T42" fmla="*/ 3 w 4"/>
                <a:gd name="T43" fmla="*/ 5 h 6"/>
                <a:gd name="T44" fmla="*/ 3 w 4"/>
                <a:gd name="T45" fmla="*/ 4 h 6"/>
                <a:gd name="T46" fmla="*/ 3 w 4"/>
                <a:gd name="T47" fmla="*/ 5 h 6"/>
                <a:gd name="T48" fmla="*/ 2 w 4"/>
                <a:gd name="T49" fmla="*/ 3 h 6"/>
                <a:gd name="T50" fmla="*/ 3 w 4"/>
                <a:gd name="T51" fmla="*/ 5 h 6"/>
                <a:gd name="T52" fmla="*/ 4 w 4"/>
                <a:gd name="T53" fmla="*/ 4 h 6"/>
                <a:gd name="T54" fmla="*/ 4 w 4"/>
                <a:gd name="T55" fmla="*/ 4 h 6"/>
                <a:gd name="T56" fmla="*/ 4 w 4"/>
                <a:gd name="T57" fmla="*/ 3 h 6"/>
                <a:gd name="T58" fmla="*/ 4 w 4"/>
                <a:gd name="T59" fmla="*/ 3 h 6"/>
                <a:gd name="T60" fmla="*/ 3 w 4"/>
                <a:gd name="T61" fmla="*/ 2 h 6"/>
                <a:gd name="T62" fmla="*/ 4 w 4"/>
                <a:gd name="T63" fmla="*/ 3 h 6"/>
                <a:gd name="T64" fmla="*/ 3 w 4"/>
                <a:gd name="T65" fmla="*/ 1 h 6"/>
                <a:gd name="T66" fmla="*/ 3 w 4"/>
                <a:gd name="T67" fmla="*/ 2 h 6"/>
                <a:gd name="T68" fmla="*/ 3 w 4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1" y="1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5"/>
                    <a:pt x="1" y="5"/>
                  </a:cubicBezTo>
                  <a:cubicBezTo>
                    <a:pt x="1" y="3"/>
                    <a:pt x="1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1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3" y="6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2" y="3"/>
                    <a:pt x="3" y="5"/>
                  </a:cubicBezTo>
                  <a:cubicBezTo>
                    <a:pt x="4" y="5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4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2397"/>
            <p:cNvSpPr>
              <a:spLocks/>
            </p:cNvSpPr>
            <p:nvPr/>
          </p:nvSpPr>
          <p:spPr bwMode="auto">
            <a:xfrm>
              <a:off x="809" y="3114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2398"/>
            <p:cNvSpPr>
              <a:spLocks/>
            </p:cNvSpPr>
            <p:nvPr/>
          </p:nvSpPr>
          <p:spPr bwMode="auto">
            <a:xfrm>
              <a:off x="812" y="3100"/>
              <a:ext cx="7" cy="14"/>
            </a:xfrm>
            <a:custGeom>
              <a:avLst/>
              <a:gdLst>
                <a:gd name="T0" fmla="*/ 2 w 3"/>
                <a:gd name="T1" fmla="*/ 3 h 6"/>
                <a:gd name="T2" fmla="*/ 3 w 3"/>
                <a:gd name="T3" fmla="*/ 4 h 6"/>
                <a:gd name="T4" fmla="*/ 1 w 3"/>
                <a:gd name="T5" fmla="*/ 2 h 6"/>
                <a:gd name="T6" fmla="*/ 1 w 3"/>
                <a:gd name="T7" fmla="*/ 2 h 6"/>
                <a:gd name="T8" fmla="*/ 2 w 3"/>
                <a:gd name="T9" fmla="*/ 3 h 6"/>
                <a:gd name="T10" fmla="*/ 3 w 3"/>
                <a:gd name="T11" fmla="*/ 3 h 6"/>
                <a:gd name="T12" fmla="*/ 2 w 3"/>
                <a:gd name="T13" fmla="*/ 2 h 6"/>
                <a:gd name="T14" fmla="*/ 2 w 3"/>
                <a:gd name="T15" fmla="*/ 1 h 6"/>
                <a:gd name="T16" fmla="*/ 2 w 3"/>
                <a:gd name="T17" fmla="*/ 2 h 6"/>
                <a:gd name="T18" fmla="*/ 3 w 3"/>
                <a:gd name="T19" fmla="*/ 3 h 6"/>
                <a:gd name="T20" fmla="*/ 1 w 3"/>
                <a:gd name="T21" fmla="*/ 0 h 6"/>
                <a:gd name="T22" fmla="*/ 1 w 3"/>
                <a:gd name="T23" fmla="*/ 0 h 6"/>
                <a:gd name="T24" fmla="*/ 2 w 3"/>
                <a:gd name="T25" fmla="*/ 1 h 6"/>
                <a:gd name="T26" fmla="*/ 2 w 3"/>
                <a:gd name="T27" fmla="*/ 1 h 6"/>
                <a:gd name="T28" fmla="*/ 1 w 3"/>
                <a:gd name="T29" fmla="*/ 0 h 6"/>
                <a:gd name="T30" fmla="*/ 0 w 3"/>
                <a:gd name="T31" fmla="*/ 1 h 6"/>
                <a:gd name="T32" fmla="*/ 0 w 3"/>
                <a:gd name="T33" fmla="*/ 1 h 6"/>
                <a:gd name="T34" fmla="*/ 1 w 3"/>
                <a:gd name="T35" fmla="*/ 2 h 6"/>
                <a:gd name="T36" fmla="*/ 2 w 3"/>
                <a:gd name="T37" fmla="*/ 3 h 6"/>
                <a:gd name="T38" fmla="*/ 1 w 3"/>
                <a:gd name="T39" fmla="*/ 3 h 6"/>
                <a:gd name="T40" fmla="*/ 2 w 3"/>
                <a:gd name="T41" fmla="*/ 4 h 6"/>
                <a:gd name="T42" fmla="*/ 2 w 3"/>
                <a:gd name="T43" fmla="*/ 5 h 6"/>
                <a:gd name="T44" fmla="*/ 3 w 3"/>
                <a:gd name="T45" fmla="*/ 5 h 6"/>
                <a:gd name="T46" fmla="*/ 2 w 3"/>
                <a:gd name="T4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" h="6">
                  <a:moveTo>
                    <a:pt x="2" y="3"/>
                  </a:moveTo>
                  <a:cubicBezTo>
                    <a:pt x="2" y="3"/>
                    <a:pt x="2" y="4"/>
                    <a:pt x="3" y="4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2" y="3"/>
                    <a:pt x="3" y="3"/>
                    <a:pt x="2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2" y="2"/>
                    <a:pt x="3" y="3"/>
                  </a:cubicBezTo>
                  <a:cubicBezTo>
                    <a:pt x="2" y="2"/>
                    <a:pt x="3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4"/>
                    <a:pt x="2" y="5"/>
                  </a:cubicBezTo>
                  <a:cubicBezTo>
                    <a:pt x="3" y="6"/>
                    <a:pt x="2" y="4"/>
                    <a:pt x="3" y="5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Rectangle 2399"/>
            <p:cNvSpPr>
              <a:spLocks noChangeArrowheads="1"/>
            </p:cNvSpPr>
            <p:nvPr/>
          </p:nvSpPr>
          <p:spPr bwMode="auto">
            <a:xfrm>
              <a:off x="814" y="3109"/>
              <a:ext cx="2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2400"/>
            <p:cNvSpPr>
              <a:spLocks/>
            </p:cNvSpPr>
            <p:nvPr/>
          </p:nvSpPr>
          <p:spPr bwMode="auto">
            <a:xfrm>
              <a:off x="812" y="3102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2401"/>
            <p:cNvSpPr>
              <a:spLocks/>
            </p:cNvSpPr>
            <p:nvPr/>
          </p:nvSpPr>
          <p:spPr bwMode="auto">
            <a:xfrm>
              <a:off x="819" y="3104"/>
              <a:ext cx="0" cy="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2402"/>
            <p:cNvSpPr>
              <a:spLocks/>
            </p:cNvSpPr>
            <p:nvPr/>
          </p:nvSpPr>
          <p:spPr bwMode="auto">
            <a:xfrm>
              <a:off x="812" y="3097"/>
              <a:ext cx="7" cy="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1 w 3"/>
                <a:gd name="T7" fmla="*/ 1 h 2"/>
                <a:gd name="T8" fmla="*/ 2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2" y="1"/>
                    <a:pt x="1" y="1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2403"/>
            <p:cNvSpPr>
              <a:spLocks/>
            </p:cNvSpPr>
            <p:nvPr/>
          </p:nvSpPr>
          <p:spPr bwMode="auto">
            <a:xfrm>
              <a:off x="812" y="3088"/>
              <a:ext cx="14" cy="12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5 w 6"/>
                <a:gd name="T5" fmla="*/ 4 h 5"/>
                <a:gd name="T6" fmla="*/ 5 w 6"/>
                <a:gd name="T7" fmla="*/ 4 h 5"/>
                <a:gd name="T8" fmla="*/ 5 w 6"/>
                <a:gd name="T9" fmla="*/ 4 h 5"/>
                <a:gd name="T10" fmla="*/ 4 w 6"/>
                <a:gd name="T11" fmla="*/ 3 h 5"/>
                <a:gd name="T12" fmla="*/ 3 w 6"/>
                <a:gd name="T13" fmla="*/ 3 h 5"/>
                <a:gd name="T14" fmla="*/ 5 w 6"/>
                <a:gd name="T15" fmla="*/ 2 h 5"/>
                <a:gd name="T16" fmla="*/ 2 w 6"/>
                <a:gd name="T17" fmla="*/ 3 h 5"/>
                <a:gd name="T18" fmla="*/ 3 w 6"/>
                <a:gd name="T19" fmla="*/ 2 h 5"/>
                <a:gd name="T20" fmla="*/ 3 w 6"/>
                <a:gd name="T21" fmla="*/ 2 h 5"/>
                <a:gd name="T22" fmla="*/ 3 w 6"/>
                <a:gd name="T23" fmla="*/ 2 h 5"/>
                <a:gd name="T24" fmla="*/ 4 w 6"/>
                <a:gd name="T25" fmla="*/ 1 h 5"/>
                <a:gd name="T26" fmla="*/ 4 w 6"/>
                <a:gd name="T27" fmla="*/ 1 h 5"/>
                <a:gd name="T28" fmla="*/ 4 w 6"/>
                <a:gd name="T29" fmla="*/ 1 h 5"/>
                <a:gd name="T30" fmla="*/ 2 w 6"/>
                <a:gd name="T31" fmla="*/ 3 h 5"/>
                <a:gd name="T32" fmla="*/ 3 w 6"/>
                <a:gd name="T33" fmla="*/ 4 h 5"/>
                <a:gd name="T34" fmla="*/ 3 w 6"/>
                <a:gd name="T35" fmla="*/ 4 h 5"/>
                <a:gd name="T36" fmla="*/ 4 w 6"/>
                <a:gd name="T37" fmla="*/ 3 h 5"/>
                <a:gd name="T38" fmla="*/ 4 w 6"/>
                <a:gd name="T39" fmla="*/ 4 h 5"/>
                <a:gd name="T40" fmla="*/ 4 w 6"/>
                <a:gd name="T41" fmla="*/ 1 h 5"/>
                <a:gd name="T42" fmla="*/ 4 w 6"/>
                <a:gd name="T43" fmla="*/ 2 h 5"/>
                <a:gd name="T44" fmla="*/ 4 w 6"/>
                <a:gd name="T45" fmla="*/ 3 h 5"/>
                <a:gd name="T46" fmla="*/ 4 w 6"/>
                <a:gd name="T47" fmla="*/ 2 h 5"/>
                <a:gd name="T48" fmla="*/ 5 w 6"/>
                <a:gd name="T49" fmla="*/ 4 h 5"/>
                <a:gd name="T50" fmla="*/ 5 w 6"/>
                <a:gd name="T51" fmla="*/ 2 h 5"/>
                <a:gd name="T52" fmla="*/ 5 w 6"/>
                <a:gd name="T53" fmla="*/ 2 h 5"/>
                <a:gd name="T54" fmla="*/ 4 w 6"/>
                <a:gd name="T55" fmla="*/ 0 h 5"/>
                <a:gd name="T56" fmla="*/ 3 w 6"/>
                <a:gd name="T57" fmla="*/ 0 h 5"/>
                <a:gd name="T58" fmla="*/ 3 w 6"/>
                <a:gd name="T59" fmla="*/ 2 h 5"/>
                <a:gd name="T60" fmla="*/ 3 w 6"/>
                <a:gd name="T61" fmla="*/ 0 h 5"/>
                <a:gd name="T62" fmla="*/ 3 w 6"/>
                <a:gd name="T63" fmla="*/ 2 h 5"/>
                <a:gd name="T64" fmla="*/ 3 w 6"/>
                <a:gd name="T65" fmla="*/ 0 h 5"/>
                <a:gd name="T66" fmla="*/ 3 w 6"/>
                <a:gd name="T67" fmla="*/ 2 h 5"/>
                <a:gd name="T68" fmla="*/ 2 w 6"/>
                <a:gd name="T69" fmla="*/ 0 h 5"/>
                <a:gd name="T70" fmla="*/ 2 w 6"/>
                <a:gd name="T71" fmla="*/ 4 h 5"/>
                <a:gd name="T72" fmla="*/ 3 w 6"/>
                <a:gd name="T73" fmla="*/ 4 h 5"/>
                <a:gd name="T74" fmla="*/ 3 w 6"/>
                <a:gd name="T75" fmla="*/ 5 h 5"/>
                <a:gd name="T76" fmla="*/ 4 w 6"/>
                <a:gd name="T77" fmla="*/ 5 h 5"/>
                <a:gd name="T78" fmla="*/ 1 w 6"/>
                <a:gd name="T79" fmla="*/ 4 h 5"/>
                <a:gd name="T80" fmla="*/ 2 w 6"/>
                <a:gd name="T81" fmla="*/ 5 h 5"/>
                <a:gd name="T82" fmla="*/ 2 w 6"/>
                <a:gd name="T83" fmla="*/ 5 h 5"/>
                <a:gd name="T84" fmla="*/ 2 w 6"/>
                <a:gd name="T85" fmla="*/ 5 h 5"/>
                <a:gd name="T86" fmla="*/ 4 w 6"/>
                <a:gd name="T87" fmla="*/ 5 h 5"/>
                <a:gd name="T88" fmla="*/ 6 w 6"/>
                <a:gd name="T89" fmla="*/ 5 h 5"/>
                <a:gd name="T90" fmla="*/ 4 w 6"/>
                <a:gd name="T9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cubicBezTo>
                    <a:pt x="4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3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4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3" y="2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4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3" y="3"/>
                    <a:pt x="4" y="1"/>
                  </a:cubicBezTo>
                  <a:cubicBezTo>
                    <a:pt x="4" y="4"/>
                    <a:pt x="4" y="1"/>
                    <a:pt x="4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2"/>
                    <a:pt x="4" y="3"/>
                    <a:pt x="4" y="2"/>
                  </a:cubicBezTo>
                  <a:cubicBezTo>
                    <a:pt x="4" y="4"/>
                    <a:pt x="5" y="2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2"/>
                    <a:pt x="3" y="0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4"/>
                    <a:pt x="3" y="2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5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2" y="5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3" y="4"/>
                    <a:pt x="6" y="5"/>
                    <a:pt x="6" y="5"/>
                  </a:cubicBezTo>
                  <a:cubicBezTo>
                    <a:pt x="5" y="4"/>
                    <a:pt x="5" y="5"/>
                    <a:pt x="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2404"/>
            <p:cNvSpPr>
              <a:spLocks/>
            </p:cNvSpPr>
            <p:nvPr/>
          </p:nvSpPr>
          <p:spPr bwMode="auto">
            <a:xfrm>
              <a:off x="814" y="30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2405"/>
            <p:cNvSpPr>
              <a:spLocks/>
            </p:cNvSpPr>
            <p:nvPr/>
          </p:nvSpPr>
          <p:spPr bwMode="auto">
            <a:xfrm>
              <a:off x="823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Rectangle 2406"/>
            <p:cNvSpPr>
              <a:spLocks noChangeArrowheads="1"/>
            </p:cNvSpPr>
            <p:nvPr/>
          </p:nvSpPr>
          <p:spPr bwMode="auto">
            <a:xfrm>
              <a:off x="816" y="3100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Rectangle 2407"/>
            <p:cNvSpPr>
              <a:spLocks noChangeArrowheads="1"/>
            </p:cNvSpPr>
            <p:nvPr/>
          </p:nvSpPr>
          <p:spPr bwMode="auto">
            <a:xfrm>
              <a:off x="821" y="3102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2408"/>
            <p:cNvSpPr>
              <a:spLocks/>
            </p:cNvSpPr>
            <p:nvPr/>
          </p:nvSpPr>
          <p:spPr bwMode="auto">
            <a:xfrm>
              <a:off x="826" y="3095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2409"/>
            <p:cNvSpPr>
              <a:spLocks/>
            </p:cNvSpPr>
            <p:nvPr/>
          </p:nvSpPr>
          <p:spPr bwMode="auto">
            <a:xfrm>
              <a:off x="835" y="30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2410"/>
            <p:cNvSpPr>
              <a:spLocks/>
            </p:cNvSpPr>
            <p:nvPr/>
          </p:nvSpPr>
          <p:spPr bwMode="auto">
            <a:xfrm>
              <a:off x="823" y="3071"/>
              <a:ext cx="24" cy="26"/>
            </a:xfrm>
            <a:custGeom>
              <a:avLst/>
              <a:gdLst>
                <a:gd name="T0" fmla="*/ 7 w 10"/>
                <a:gd name="T1" fmla="*/ 1 h 11"/>
                <a:gd name="T2" fmla="*/ 6 w 10"/>
                <a:gd name="T3" fmla="*/ 0 h 11"/>
                <a:gd name="T4" fmla="*/ 5 w 10"/>
                <a:gd name="T5" fmla="*/ 0 h 11"/>
                <a:gd name="T6" fmla="*/ 5 w 10"/>
                <a:gd name="T7" fmla="*/ 1 h 11"/>
                <a:gd name="T8" fmla="*/ 5 w 10"/>
                <a:gd name="T9" fmla="*/ 2 h 11"/>
                <a:gd name="T10" fmla="*/ 4 w 10"/>
                <a:gd name="T11" fmla="*/ 3 h 11"/>
                <a:gd name="T12" fmla="*/ 5 w 10"/>
                <a:gd name="T13" fmla="*/ 4 h 11"/>
                <a:gd name="T14" fmla="*/ 5 w 10"/>
                <a:gd name="T15" fmla="*/ 4 h 11"/>
                <a:gd name="T16" fmla="*/ 4 w 10"/>
                <a:gd name="T17" fmla="*/ 4 h 11"/>
                <a:gd name="T18" fmla="*/ 6 w 10"/>
                <a:gd name="T19" fmla="*/ 6 h 11"/>
                <a:gd name="T20" fmla="*/ 5 w 10"/>
                <a:gd name="T21" fmla="*/ 6 h 11"/>
                <a:gd name="T22" fmla="*/ 4 w 10"/>
                <a:gd name="T23" fmla="*/ 6 h 11"/>
                <a:gd name="T24" fmla="*/ 4 w 10"/>
                <a:gd name="T25" fmla="*/ 7 h 11"/>
                <a:gd name="T26" fmla="*/ 3 w 10"/>
                <a:gd name="T27" fmla="*/ 7 h 11"/>
                <a:gd name="T28" fmla="*/ 3 w 10"/>
                <a:gd name="T29" fmla="*/ 7 h 11"/>
                <a:gd name="T30" fmla="*/ 3 w 10"/>
                <a:gd name="T31" fmla="*/ 8 h 11"/>
                <a:gd name="T32" fmla="*/ 2 w 10"/>
                <a:gd name="T33" fmla="*/ 7 h 11"/>
                <a:gd name="T34" fmla="*/ 2 w 10"/>
                <a:gd name="T35" fmla="*/ 8 h 11"/>
                <a:gd name="T36" fmla="*/ 0 w 10"/>
                <a:gd name="T37" fmla="*/ 8 h 11"/>
                <a:gd name="T38" fmla="*/ 1 w 10"/>
                <a:gd name="T39" fmla="*/ 8 h 11"/>
                <a:gd name="T40" fmla="*/ 1 w 10"/>
                <a:gd name="T41" fmla="*/ 8 h 11"/>
                <a:gd name="T42" fmla="*/ 2 w 10"/>
                <a:gd name="T43" fmla="*/ 10 h 11"/>
                <a:gd name="T44" fmla="*/ 2 w 10"/>
                <a:gd name="T45" fmla="*/ 10 h 11"/>
                <a:gd name="T46" fmla="*/ 3 w 10"/>
                <a:gd name="T47" fmla="*/ 10 h 11"/>
                <a:gd name="T48" fmla="*/ 4 w 10"/>
                <a:gd name="T49" fmla="*/ 10 h 11"/>
                <a:gd name="T50" fmla="*/ 4 w 10"/>
                <a:gd name="T51" fmla="*/ 10 h 11"/>
                <a:gd name="T52" fmla="*/ 5 w 10"/>
                <a:gd name="T53" fmla="*/ 9 h 11"/>
                <a:gd name="T54" fmla="*/ 5 w 10"/>
                <a:gd name="T55" fmla="*/ 9 h 11"/>
                <a:gd name="T56" fmla="*/ 5 w 10"/>
                <a:gd name="T57" fmla="*/ 9 h 11"/>
                <a:gd name="T58" fmla="*/ 5 w 10"/>
                <a:gd name="T59" fmla="*/ 8 h 11"/>
                <a:gd name="T60" fmla="*/ 5 w 10"/>
                <a:gd name="T61" fmla="*/ 7 h 11"/>
                <a:gd name="T62" fmla="*/ 6 w 10"/>
                <a:gd name="T63" fmla="*/ 8 h 11"/>
                <a:gd name="T64" fmla="*/ 7 w 10"/>
                <a:gd name="T65" fmla="*/ 7 h 11"/>
                <a:gd name="T66" fmla="*/ 6 w 10"/>
                <a:gd name="T67" fmla="*/ 6 h 11"/>
                <a:gd name="T68" fmla="*/ 6 w 10"/>
                <a:gd name="T69" fmla="*/ 5 h 11"/>
                <a:gd name="T70" fmla="*/ 7 w 10"/>
                <a:gd name="T71" fmla="*/ 4 h 11"/>
                <a:gd name="T72" fmla="*/ 7 w 10"/>
                <a:gd name="T73" fmla="*/ 4 h 11"/>
                <a:gd name="T74" fmla="*/ 7 w 10"/>
                <a:gd name="T75" fmla="*/ 3 h 11"/>
                <a:gd name="T76" fmla="*/ 6 w 10"/>
                <a:gd name="T77" fmla="*/ 3 h 11"/>
                <a:gd name="T78" fmla="*/ 8 w 10"/>
                <a:gd name="T7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11">
                  <a:moveTo>
                    <a:pt x="8" y="2"/>
                  </a:moveTo>
                  <a:cubicBezTo>
                    <a:pt x="8" y="2"/>
                    <a:pt x="8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1"/>
                    <a:pt x="5" y="0"/>
                    <a:pt x="5" y="0"/>
                  </a:cubicBezTo>
                  <a:cubicBezTo>
                    <a:pt x="5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7" y="2"/>
                    <a:pt x="7" y="2"/>
                  </a:cubicBezTo>
                  <a:cubicBezTo>
                    <a:pt x="3" y="0"/>
                    <a:pt x="8" y="3"/>
                    <a:pt x="5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7" y="4"/>
                    <a:pt x="3" y="2"/>
                    <a:pt x="6" y="4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6" y="5"/>
                    <a:pt x="5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5" y="6"/>
                    <a:pt x="7" y="7"/>
                    <a:pt x="5" y="6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3" y="5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6"/>
                    <a:pt x="4" y="9"/>
                    <a:pt x="3" y="7"/>
                  </a:cubicBezTo>
                  <a:cubicBezTo>
                    <a:pt x="3" y="9"/>
                    <a:pt x="3" y="9"/>
                    <a:pt x="3" y="10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7"/>
                    <a:pt x="2" y="6"/>
                  </a:cubicBezTo>
                  <a:cubicBezTo>
                    <a:pt x="2" y="7"/>
                    <a:pt x="2" y="6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2" y="9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6"/>
                    <a:pt x="0" y="8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0"/>
                    <a:pt x="1" y="9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9"/>
                    <a:pt x="1" y="8"/>
                    <a:pt x="1" y="8"/>
                  </a:cubicBezTo>
                  <a:cubicBezTo>
                    <a:pt x="1" y="7"/>
                    <a:pt x="1" y="9"/>
                    <a:pt x="1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3" y="8"/>
                    <a:pt x="3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8"/>
                    <a:pt x="5" y="9"/>
                    <a:pt x="4" y="8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7"/>
                    <a:pt x="5" y="8"/>
                  </a:cubicBezTo>
                  <a:cubicBezTo>
                    <a:pt x="5" y="8"/>
                    <a:pt x="5" y="7"/>
                    <a:pt x="4" y="6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6" y="8"/>
                    <a:pt x="6" y="7"/>
                    <a:pt x="6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7" y="5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8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7" y="3"/>
                    <a:pt x="10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3"/>
                    <a:pt x="6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3"/>
                    <a:pt x="6" y="1"/>
                    <a:pt x="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2411"/>
            <p:cNvSpPr>
              <a:spLocks/>
            </p:cNvSpPr>
            <p:nvPr/>
          </p:nvSpPr>
          <p:spPr bwMode="auto">
            <a:xfrm>
              <a:off x="840" y="3083"/>
              <a:ext cx="2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2412"/>
            <p:cNvSpPr>
              <a:spLocks/>
            </p:cNvSpPr>
            <p:nvPr/>
          </p:nvSpPr>
          <p:spPr bwMode="auto">
            <a:xfrm>
              <a:off x="840" y="308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2413"/>
            <p:cNvSpPr>
              <a:spLocks/>
            </p:cNvSpPr>
            <p:nvPr/>
          </p:nvSpPr>
          <p:spPr bwMode="auto">
            <a:xfrm>
              <a:off x="842" y="307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Rectangle 2414"/>
            <p:cNvSpPr>
              <a:spLocks noChangeArrowheads="1"/>
            </p:cNvSpPr>
            <p:nvPr/>
          </p:nvSpPr>
          <p:spPr bwMode="auto">
            <a:xfrm>
              <a:off x="842" y="3073"/>
              <a:ext cx="1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2415"/>
            <p:cNvSpPr>
              <a:spLocks/>
            </p:cNvSpPr>
            <p:nvPr/>
          </p:nvSpPr>
          <p:spPr bwMode="auto">
            <a:xfrm>
              <a:off x="833" y="3057"/>
              <a:ext cx="12" cy="16"/>
            </a:xfrm>
            <a:custGeom>
              <a:avLst/>
              <a:gdLst>
                <a:gd name="T0" fmla="*/ 3 w 5"/>
                <a:gd name="T1" fmla="*/ 2 h 7"/>
                <a:gd name="T2" fmla="*/ 2 w 5"/>
                <a:gd name="T3" fmla="*/ 1 h 7"/>
                <a:gd name="T4" fmla="*/ 3 w 5"/>
                <a:gd name="T5" fmla="*/ 1 h 7"/>
                <a:gd name="T6" fmla="*/ 1 w 5"/>
                <a:gd name="T7" fmla="*/ 0 h 7"/>
                <a:gd name="T8" fmla="*/ 2 w 5"/>
                <a:gd name="T9" fmla="*/ 3 h 7"/>
                <a:gd name="T10" fmla="*/ 1 w 5"/>
                <a:gd name="T11" fmla="*/ 3 h 7"/>
                <a:gd name="T12" fmla="*/ 2 w 5"/>
                <a:gd name="T13" fmla="*/ 4 h 7"/>
                <a:gd name="T14" fmla="*/ 1 w 5"/>
                <a:gd name="T15" fmla="*/ 4 h 7"/>
                <a:gd name="T16" fmla="*/ 1 w 5"/>
                <a:gd name="T17" fmla="*/ 5 h 7"/>
                <a:gd name="T18" fmla="*/ 2 w 5"/>
                <a:gd name="T19" fmla="*/ 5 h 7"/>
                <a:gd name="T20" fmla="*/ 2 w 5"/>
                <a:gd name="T21" fmla="*/ 5 h 7"/>
                <a:gd name="T22" fmla="*/ 2 w 5"/>
                <a:gd name="T23" fmla="*/ 5 h 7"/>
                <a:gd name="T24" fmla="*/ 2 w 5"/>
                <a:gd name="T25" fmla="*/ 5 h 7"/>
                <a:gd name="T26" fmla="*/ 2 w 5"/>
                <a:gd name="T27" fmla="*/ 5 h 7"/>
                <a:gd name="T28" fmla="*/ 2 w 5"/>
                <a:gd name="T29" fmla="*/ 5 h 7"/>
                <a:gd name="T30" fmla="*/ 1 w 5"/>
                <a:gd name="T31" fmla="*/ 5 h 7"/>
                <a:gd name="T32" fmla="*/ 2 w 5"/>
                <a:gd name="T33" fmla="*/ 6 h 7"/>
                <a:gd name="T34" fmla="*/ 3 w 5"/>
                <a:gd name="T35" fmla="*/ 7 h 7"/>
                <a:gd name="T36" fmla="*/ 3 w 5"/>
                <a:gd name="T37" fmla="*/ 6 h 7"/>
                <a:gd name="T38" fmla="*/ 3 w 5"/>
                <a:gd name="T39" fmla="*/ 6 h 7"/>
                <a:gd name="T40" fmla="*/ 2 w 5"/>
                <a:gd name="T41" fmla="*/ 5 h 7"/>
                <a:gd name="T42" fmla="*/ 4 w 5"/>
                <a:gd name="T43" fmla="*/ 6 h 7"/>
                <a:gd name="T44" fmla="*/ 5 w 5"/>
                <a:gd name="T45" fmla="*/ 6 h 7"/>
                <a:gd name="T46" fmla="*/ 5 w 5"/>
                <a:gd name="T47" fmla="*/ 6 h 7"/>
                <a:gd name="T48" fmla="*/ 4 w 5"/>
                <a:gd name="T49" fmla="*/ 5 h 7"/>
                <a:gd name="T50" fmla="*/ 4 w 5"/>
                <a:gd name="T51" fmla="*/ 5 h 7"/>
                <a:gd name="T52" fmla="*/ 2 w 5"/>
                <a:gd name="T53" fmla="*/ 5 h 7"/>
                <a:gd name="T54" fmla="*/ 2 w 5"/>
                <a:gd name="T55" fmla="*/ 4 h 7"/>
                <a:gd name="T56" fmla="*/ 4 w 5"/>
                <a:gd name="T57" fmla="*/ 5 h 7"/>
                <a:gd name="T58" fmla="*/ 3 w 5"/>
                <a:gd name="T59" fmla="*/ 5 h 7"/>
                <a:gd name="T60" fmla="*/ 4 w 5"/>
                <a:gd name="T61" fmla="*/ 5 h 7"/>
                <a:gd name="T62" fmla="*/ 3 w 5"/>
                <a:gd name="T63" fmla="*/ 4 h 7"/>
                <a:gd name="T64" fmla="*/ 3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3 h 7"/>
                <a:gd name="T72" fmla="*/ 3 w 5"/>
                <a:gd name="T73" fmla="*/ 3 h 7"/>
                <a:gd name="T74" fmla="*/ 3 w 5"/>
                <a:gd name="T75" fmla="*/ 2 h 7"/>
                <a:gd name="T76" fmla="*/ 3 w 5"/>
                <a:gd name="T77" fmla="*/ 2 h 7"/>
                <a:gd name="T78" fmla="*/ 2 w 5"/>
                <a:gd name="T79" fmla="*/ 1 h 7"/>
                <a:gd name="T80" fmla="*/ 3 w 5"/>
                <a:gd name="T8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3" y="2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3" y="1"/>
                    <a:pt x="1" y="0"/>
                  </a:cubicBezTo>
                  <a:cubicBezTo>
                    <a:pt x="2" y="1"/>
                    <a:pt x="1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4"/>
                    <a:pt x="0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3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2" y="6"/>
                    <a:pt x="0" y="5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5"/>
                    <a:pt x="3" y="6"/>
                    <a:pt x="2" y="5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5" y="6"/>
                    <a:pt x="2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1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2416"/>
            <p:cNvSpPr>
              <a:spLocks/>
            </p:cNvSpPr>
            <p:nvPr/>
          </p:nvSpPr>
          <p:spPr bwMode="auto">
            <a:xfrm>
              <a:off x="835" y="3057"/>
              <a:ext cx="5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2417"/>
            <p:cNvSpPr>
              <a:spLocks/>
            </p:cNvSpPr>
            <p:nvPr/>
          </p:nvSpPr>
          <p:spPr bwMode="auto">
            <a:xfrm>
              <a:off x="833" y="3050"/>
              <a:ext cx="9" cy="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1 w 4"/>
                <a:gd name="T5" fmla="*/ 2 h 3"/>
                <a:gd name="T6" fmla="*/ 2 w 4"/>
                <a:gd name="T7" fmla="*/ 3 h 3"/>
                <a:gd name="T8" fmla="*/ 1 w 4"/>
                <a:gd name="T9" fmla="*/ 3 h 3"/>
                <a:gd name="T10" fmla="*/ 3 w 4"/>
                <a:gd name="T11" fmla="*/ 3 h 3"/>
                <a:gd name="T12" fmla="*/ 2 w 4"/>
                <a:gd name="T13" fmla="*/ 3 h 3"/>
                <a:gd name="T14" fmla="*/ 3 w 4"/>
                <a:gd name="T15" fmla="*/ 3 h 3"/>
                <a:gd name="T16" fmla="*/ 3 w 4"/>
                <a:gd name="T17" fmla="*/ 3 h 3"/>
                <a:gd name="T18" fmla="*/ 3 w 4"/>
                <a:gd name="T19" fmla="*/ 3 h 3"/>
                <a:gd name="T20" fmla="*/ 2 w 4"/>
                <a:gd name="T21" fmla="*/ 2 h 3"/>
                <a:gd name="T22" fmla="*/ 3 w 4"/>
                <a:gd name="T23" fmla="*/ 3 h 3"/>
                <a:gd name="T24" fmla="*/ 4 w 4"/>
                <a:gd name="T25" fmla="*/ 2 h 3"/>
                <a:gd name="T26" fmla="*/ 3 w 4"/>
                <a:gd name="T27" fmla="*/ 2 h 3"/>
                <a:gd name="T28" fmla="*/ 2 w 4"/>
                <a:gd name="T29" fmla="*/ 2 h 3"/>
                <a:gd name="T30" fmla="*/ 4 w 4"/>
                <a:gd name="T31" fmla="*/ 2 h 3"/>
                <a:gd name="T32" fmla="*/ 3 w 4"/>
                <a:gd name="T33" fmla="*/ 1 h 3"/>
                <a:gd name="T34" fmla="*/ 2 w 4"/>
                <a:gd name="T35" fmla="*/ 0 h 3"/>
                <a:gd name="T36" fmla="*/ 3 w 4"/>
                <a:gd name="T37" fmla="*/ 1 h 3"/>
                <a:gd name="T38" fmla="*/ 3 w 4"/>
                <a:gd name="T39" fmla="*/ 0 h 3"/>
                <a:gd name="T40" fmla="*/ 1 w 4"/>
                <a:gd name="T41" fmla="*/ 0 h 3"/>
                <a:gd name="T42" fmla="*/ 2 w 4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1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1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Rectangle 2418"/>
            <p:cNvSpPr>
              <a:spLocks noChangeArrowheads="1"/>
            </p:cNvSpPr>
            <p:nvPr/>
          </p:nvSpPr>
          <p:spPr bwMode="auto">
            <a:xfrm>
              <a:off x="835" y="3052"/>
              <a:ext cx="3" cy="1"/>
            </a:xfrm>
            <a:prstGeom prst="rect">
              <a:avLst/>
            </a:pr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2419"/>
            <p:cNvSpPr>
              <a:spLocks/>
            </p:cNvSpPr>
            <p:nvPr/>
          </p:nvSpPr>
          <p:spPr bwMode="auto">
            <a:xfrm>
              <a:off x="467" y="2666"/>
              <a:ext cx="97" cy="98"/>
            </a:xfrm>
            <a:custGeom>
              <a:avLst/>
              <a:gdLst>
                <a:gd name="T0" fmla="*/ 30 w 41"/>
                <a:gd name="T1" fmla="*/ 3 h 41"/>
                <a:gd name="T2" fmla="*/ 2 w 41"/>
                <a:gd name="T3" fmla="*/ 20 h 41"/>
                <a:gd name="T4" fmla="*/ 30 w 41"/>
                <a:gd name="T5" fmla="*/ 34 h 41"/>
                <a:gd name="T6" fmla="*/ 29 w 41"/>
                <a:gd name="T7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1">
                  <a:moveTo>
                    <a:pt x="30" y="3"/>
                  </a:moveTo>
                  <a:cubicBezTo>
                    <a:pt x="18" y="0"/>
                    <a:pt x="0" y="4"/>
                    <a:pt x="2" y="20"/>
                  </a:cubicBezTo>
                  <a:cubicBezTo>
                    <a:pt x="4" y="33"/>
                    <a:pt x="20" y="41"/>
                    <a:pt x="30" y="34"/>
                  </a:cubicBezTo>
                  <a:cubicBezTo>
                    <a:pt x="41" y="27"/>
                    <a:pt x="41" y="9"/>
                    <a:pt x="29" y="4"/>
                  </a:cubicBezTo>
                </a:path>
              </a:pathLst>
            </a:custGeom>
            <a:solidFill>
              <a:srgbClr val="F9C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2420"/>
            <p:cNvSpPr>
              <a:spLocks/>
            </p:cNvSpPr>
            <p:nvPr/>
          </p:nvSpPr>
          <p:spPr bwMode="auto">
            <a:xfrm>
              <a:off x="479" y="2676"/>
              <a:ext cx="73" cy="55"/>
            </a:xfrm>
            <a:custGeom>
              <a:avLst/>
              <a:gdLst>
                <a:gd name="T0" fmla="*/ 20 w 31"/>
                <a:gd name="T1" fmla="*/ 7 h 23"/>
                <a:gd name="T2" fmla="*/ 11 w 31"/>
                <a:gd name="T3" fmla="*/ 20 h 23"/>
                <a:gd name="T4" fmla="*/ 21 w 31"/>
                <a:gd name="T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23">
                  <a:moveTo>
                    <a:pt x="20" y="7"/>
                  </a:moveTo>
                  <a:cubicBezTo>
                    <a:pt x="12" y="0"/>
                    <a:pt x="0" y="16"/>
                    <a:pt x="11" y="20"/>
                  </a:cubicBezTo>
                  <a:cubicBezTo>
                    <a:pt x="19" y="23"/>
                    <a:pt x="31" y="12"/>
                    <a:pt x="21" y="8"/>
                  </a:cubicBezTo>
                </a:path>
              </a:pathLst>
            </a:custGeom>
            <a:solidFill>
              <a:srgbClr val="F779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2421"/>
            <p:cNvSpPr>
              <a:spLocks/>
            </p:cNvSpPr>
            <p:nvPr/>
          </p:nvSpPr>
          <p:spPr bwMode="auto">
            <a:xfrm>
              <a:off x="567" y="2852"/>
              <a:ext cx="187" cy="12"/>
            </a:xfrm>
            <a:custGeom>
              <a:avLst/>
              <a:gdLst>
                <a:gd name="T0" fmla="*/ 51 w 79"/>
                <a:gd name="T1" fmla="*/ 0 h 5"/>
                <a:gd name="T2" fmla="*/ 20 w 79"/>
                <a:gd name="T3" fmla="*/ 1 h 5"/>
                <a:gd name="T4" fmla="*/ 16 w 79"/>
                <a:gd name="T5" fmla="*/ 1 h 5"/>
                <a:gd name="T6" fmla="*/ 1 w 79"/>
                <a:gd name="T7" fmla="*/ 0 h 5"/>
                <a:gd name="T8" fmla="*/ 0 w 79"/>
                <a:gd name="T9" fmla="*/ 3 h 5"/>
                <a:gd name="T10" fmla="*/ 16 w 79"/>
                <a:gd name="T11" fmla="*/ 4 h 5"/>
                <a:gd name="T12" fmla="*/ 20 w 79"/>
                <a:gd name="T13" fmla="*/ 4 h 5"/>
                <a:gd name="T14" fmla="*/ 51 w 79"/>
                <a:gd name="T15" fmla="*/ 3 h 5"/>
                <a:gd name="T16" fmla="*/ 79 w 79"/>
                <a:gd name="T17" fmla="*/ 3 h 5"/>
                <a:gd name="T18" fmla="*/ 79 w 79"/>
                <a:gd name="T19" fmla="*/ 0 h 5"/>
                <a:gd name="T20" fmla="*/ 51 w 7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5">
                  <a:moveTo>
                    <a:pt x="51" y="0"/>
                  </a:moveTo>
                  <a:cubicBezTo>
                    <a:pt x="41" y="0"/>
                    <a:pt x="30" y="0"/>
                    <a:pt x="20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"/>
                    <a:pt x="5" y="2"/>
                    <a:pt x="1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1" y="5"/>
                    <a:pt x="16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30" y="3"/>
                    <a:pt x="41" y="3"/>
                    <a:pt x="51" y="3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2422"/>
            <p:cNvSpPr>
              <a:spLocks/>
            </p:cNvSpPr>
            <p:nvPr/>
          </p:nvSpPr>
          <p:spPr bwMode="auto">
            <a:xfrm>
              <a:off x="588" y="2828"/>
              <a:ext cx="10" cy="31"/>
            </a:xfrm>
            <a:custGeom>
              <a:avLst/>
              <a:gdLst>
                <a:gd name="T0" fmla="*/ 0 w 4"/>
                <a:gd name="T1" fmla="*/ 0 h 13"/>
                <a:gd name="T2" fmla="*/ 1 w 4"/>
                <a:gd name="T3" fmla="*/ 3 h 13"/>
                <a:gd name="T4" fmla="*/ 0 w 4"/>
                <a:gd name="T5" fmla="*/ 2 h 13"/>
                <a:gd name="T6" fmla="*/ 1 w 4"/>
                <a:gd name="T7" fmla="*/ 7 h 13"/>
                <a:gd name="T8" fmla="*/ 2 w 4"/>
                <a:gd name="T9" fmla="*/ 12 h 13"/>
                <a:gd name="T10" fmla="*/ 4 w 4"/>
                <a:gd name="T11" fmla="*/ 12 h 13"/>
                <a:gd name="T12" fmla="*/ 4 w 4"/>
                <a:gd name="T13" fmla="*/ 10 h 13"/>
                <a:gd name="T14" fmla="*/ 4 w 4"/>
                <a:gd name="T15" fmla="*/ 10 h 13"/>
                <a:gd name="T16" fmla="*/ 4 w 4"/>
                <a:gd name="T17" fmla="*/ 7 h 13"/>
                <a:gd name="T18" fmla="*/ 3 w 4"/>
                <a:gd name="T19" fmla="*/ 0 h 13"/>
                <a:gd name="T20" fmla="*/ 0 w 4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1" y="7"/>
                  </a:cubicBezTo>
                  <a:cubicBezTo>
                    <a:pt x="1" y="10"/>
                    <a:pt x="1" y="12"/>
                    <a:pt x="2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4" y="12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8"/>
                    <a:pt x="4" y="7"/>
                  </a:cubicBezTo>
                  <a:cubicBezTo>
                    <a:pt x="4" y="3"/>
                    <a:pt x="4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2423"/>
            <p:cNvSpPr>
              <a:spLocks/>
            </p:cNvSpPr>
            <p:nvPr/>
          </p:nvSpPr>
          <p:spPr bwMode="auto">
            <a:xfrm>
              <a:off x="621" y="2826"/>
              <a:ext cx="10" cy="31"/>
            </a:xfrm>
            <a:custGeom>
              <a:avLst/>
              <a:gdLst>
                <a:gd name="T0" fmla="*/ 2 w 4"/>
                <a:gd name="T1" fmla="*/ 0 h 13"/>
                <a:gd name="T2" fmla="*/ 0 w 4"/>
                <a:gd name="T3" fmla="*/ 2 h 13"/>
                <a:gd name="T4" fmla="*/ 0 w 4"/>
                <a:gd name="T5" fmla="*/ 4 h 13"/>
                <a:gd name="T6" fmla="*/ 1 w 4"/>
                <a:gd name="T7" fmla="*/ 12 h 13"/>
                <a:gd name="T8" fmla="*/ 3 w 4"/>
                <a:gd name="T9" fmla="*/ 13 h 13"/>
                <a:gd name="T10" fmla="*/ 4 w 4"/>
                <a:gd name="T11" fmla="*/ 10 h 13"/>
                <a:gd name="T12" fmla="*/ 4 w 4"/>
                <a:gd name="T13" fmla="*/ 5 h 13"/>
                <a:gd name="T14" fmla="*/ 4 w 4"/>
                <a:gd name="T15" fmla="*/ 2 h 13"/>
                <a:gd name="T16" fmla="*/ 2 w 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10"/>
                    <a:pt x="1" y="12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4" y="11"/>
                    <a:pt x="4" y="10"/>
                  </a:cubicBezTo>
                  <a:cubicBezTo>
                    <a:pt x="4" y="9"/>
                    <a:pt x="4" y="6"/>
                    <a:pt x="4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2424"/>
            <p:cNvSpPr>
              <a:spLocks/>
            </p:cNvSpPr>
            <p:nvPr/>
          </p:nvSpPr>
          <p:spPr bwMode="auto">
            <a:xfrm>
              <a:off x="655" y="2828"/>
              <a:ext cx="12" cy="26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9 h 11"/>
                <a:gd name="T4" fmla="*/ 3 w 5"/>
                <a:gd name="T5" fmla="*/ 10 h 11"/>
                <a:gd name="T6" fmla="*/ 4 w 5"/>
                <a:gd name="T7" fmla="*/ 8 h 11"/>
                <a:gd name="T8" fmla="*/ 4 w 5"/>
                <a:gd name="T9" fmla="*/ 2 h 11"/>
                <a:gd name="T10" fmla="*/ 3 w 5"/>
                <a:gd name="T11" fmla="*/ 0 h 11"/>
                <a:gd name="T12" fmla="*/ 1 w 5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2" y="10"/>
                    <a:pt x="2" y="11"/>
                    <a:pt x="3" y="10"/>
                  </a:cubicBezTo>
                  <a:cubicBezTo>
                    <a:pt x="4" y="10"/>
                    <a:pt x="5" y="9"/>
                    <a:pt x="4" y="8"/>
                  </a:cubicBezTo>
                  <a:cubicBezTo>
                    <a:pt x="3" y="6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2425"/>
            <p:cNvSpPr>
              <a:spLocks/>
            </p:cNvSpPr>
            <p:nvPr/>
          </p:nvSpPr>
          <p:spPr bwMode="auto">
            <a:xfrm>
              <a:off x="690" y="2831"/>
              <a:ext cx="10" cy="26"/>
            </a:xfrm>
            <a:custGeom>
              <a:avLst/>
              <a:gdLst>
                <a:gd name="T0" fmla="*/ 1 w 4"/>
                <a:gd name="T1" fmla="*/ 1 h 11"/>
                <a:gd name="T2" fmla="*/ 1 w 4"/>
                <a:gd name="T3" fmla="*/ 10 h 11"/>
                <a:gd name="T4" fmla="*/ 3 w 4"/>
                <a:gd name="T5" fmla="*/ 11 h 11"/>
                <a:gd name="T6" fmla="*/ 4 w 4"/>
                <a:gd name="T7" fmla="*/ 9 h 11"/>
                <a:gd name="T8" fmla="*/ 4 w 4"/>
                <a:gd name="T9" fmla="*/ 2 h 11"/>
                <a:gd name="T10" fmla="*/ 3 w 4"/>
                <a:gd name="T11" fmla="*/ 0 h 11"/>
                <a:gd name="T12" fmla="*/ 1 w 4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1" y="1"/>
                  </a:moveTo>
                  <a:cubicBezTo>
                    <a:pt x="0" y="4"/>
                    <a:pt x="0" y="9"/>
                    <a:pt x="1" y="10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8"/>
                    <a:pt x="3" y="4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2426"/>
            <p:cNvSpPr>
              <a:spLocks/>
            </p:cNvSpPr>
            <p:nvPr/>
          </p:nvSpPr>
          <p:spPr bwMode="auto">
            <a:xfrm>
              <a:off x="719" y="2826"/>
              <a:ext cx="12" cy="31"/>
            </a:xfrm>
            <a:custGeom>
              <a:avLst/>
              <a:gdLst>
                <a:gd name="T0" fmla="*/ 1 w 5"/>
                <a:gd name="T1" fmla="*/ 2 h 13"/>
                <a:gd name="T2" fmla="*/ 1 w 5"/>
                <a:gd name="T3" fmla="*/ 11 h 13"/>
                <a:gd name="T4" fmla="*/ 3 w 5"/>
                <a:gd name="T5" fmla="*/ 13 h 13"/>
                <a:gd name="T6" fmla="*/ 4 w 5"/>
                <a:gd name="T7" fmla="*/ 11 h 13"/>
                <a:gd name="T8" fmla="*/ 4 w 5"/>
                <a:gd name="T9" fmla="*/ 3 h 13"/>
                <a:gd name="T10" fmla="*/ 3 w 5"/>
                <a:gd name="T11" fmla="*/ 1 h 13"/>
                <a:gd name="T12" fmla="*/ 1 w 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3">
                  <a:moveTo>
                    <a:pt x="1" y="2"/>
                  </a:moveTo>
                  <a:cubicBezTo>
                    <a:pt x="0" y="5"/>
                    <a:pt x="1" y="11"/>
                    <a:pt x="1" y="11"/>
                  </a:cubicBezTo>
                  <a:cubicBezTo>
                    <a:pt x="1" y="12"/>
                    <a:pt x="2" y="13"/>
                    <a:pt x="3" y="13"/>
                  </a:cubicBezTo>
                  <a:cubicBezTo>
                    <a:pt x="4" y="12"/>
                    <a:pt x="5" y="12"/>
                    <a:pt x="4" y="11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C2EF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0731181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699919" y="1133741"/>
            <a:ext cx="2229219" cy="2953746"/>
            <a:chOff x="854" y="913"/>
            <a:chExt cx="1763" cy="2336"/>
          </a:xfrm>
        </p:grpSpPr>
        <p:grpSp>
          <p:nvGrpSpPr>
            <p:cNvPr id="7" name="Group 205"/>
            <p:cNvGrpSpPr>
              <a:grpSpLocks/>
            </p:cNvGrpSpPr>
            <p:nvPr/>
          </p:nvGrpSpPr>
          <p:grpSpPr bwMode="auto">
            <a:xfrm>
              <a:off x="854" y="913"/>
              <a:ext cx="1763" cy="2336"/>
              <a:chOff x="854" y="913"/>
              <a:chExt cx="1763" cy="2336"/>
            </a:xfrm>
          </p:grpSpPr>
          <p:sp>
            <p:nvSpPr>
              <p:cNvPr id="4421" name="Freeform 5"/>
              <p:cNvSpPr>
                <a:spLocks/>
              </p:cNvSpPr>
              <p:nvPr/>
            </p:nvSpPr>
            <p:spPr bwMode="auto">
              <a:xfrm>
                <a:off x="988" y="921"/>
                <a:ext cx="1524" cy="652"/>
              </a:xfrm>
              <a:custGeom>
                <a:avLst/>
                <a:gdLst>
                  <a:gd name="T0" fmla="*/ 3 w 364"/>
                  <a:gd name="T1" fmla="*/ 11 h 156"/>
                  <a:gd name="T2" fmla="*/ 2 w 364"/>
                  <a:gd name="T3" fmla="*/ 20 h 156"/>
                  <a:gd name="T4" fmla="*/ 2 w 364"/>
                  <a:gd name="T5" fmla="*/ 46 h 156"/>
                  <a:gd name="T6" fmla="*/ 3 w 364"/>
                  <a:gd name="T7" fmla="*/ 94 h 156"/>
                  <a:gd name="T8" fmla="*/ 1 w 364"/>
                  <a:gd name="T9" fmla="*/ 153 h 156"/>
                  <a:gd name="T10" fmla="*/ 85 w 364"/>
                  <a:gd name="T11" fmla="*/ 149 h 156"/>
                  <a:gd name="T12" fmla="*/ 187 w 364"/>
                  <a:gd name="T13" fmla="*/ 148 h 156"/>
                  <a:gd name="T14" fmla="*/ 284 w 364"/>
                  <a:gd name="T15" fmla="*/ 149 h 156"/>
                  <a:gd name="T16" fmla="*/ 350 w 364"/>
                  <a:gd name="T17" fmla="*/ 152 h 156"/>
                  <a:gd name="T18" fmla="*/ 360 w 364"/>
                  <a:gd name="T19" fmla="*/ 120 h 156"/>
                  <a:gd name="T20" fmla="*/ 359 w 364"/>
                  <a:gd name="T21" fmla="*/ 76 h 156"/>
                  <a:gd name="T22" fmla="*/ 358 w 364"/>
                  <a:gd name="T23" fmla="*/ 0 h 156"/>
                  <a:gd name="T24" fmla="*/ 291 w 364"/>
                  <a:gd name="T25" fmla="*/ 4 h 156"/>
                  <a:gd name="T26" fmla="*/ 226 w 364"/>
                  <a:gd name="T27" fmla="*/ 6 h 156"/>
                  <a:gd name="T28" fmla="*/ 59 w 364"/>
                  <a:gd name="T29" fmla="*/ 7 h 156"/>
                  <a:gd name="T30" fmla="*/ 2 w 364"/>
                  <a:gd name="T31" fmla="*/ 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4" h="156">
                    <a:moveTo>
                      <a:pt x="3" y="11"/>
                    </a:moveTo>
                    <a:cubicBezTo>
                      <a:pt x="1" y="8"/>
                      <a:pt x="2" y="17"/>
                      <a:pt x="2" y="20"/>
                    </a:cubicBezTo>
                    <a:cubicBezTo>
                      <a:pt x="1" y="29"/>
                      <a:pt x="2" y="37"/>
                      <a:pt x="2" y="46"/>
                    </a:cubicBezTo>
                    <a:cubicBezTo>
                      <a:pt x="2" y="62"/>
                      <a:pt x="3" y="78"/>
                      <a:pt x="3" y="94"/>
                    </a:cubicBezTo>
                    <a:cubicBezTo>
                      <a:pt x="2" y="114"/>
                      <a:pt x="0" y="133"/>
                      <a:pt x="1" y="153"/>
                    </a:cubicBezTo>
                    <a:cubicBezTo>
                      <a:pt x="28" y="154"/>
                      <a:pt x="57" y="149"/>
                      <a:pt x="85" y="149"/>
                    </a:cubicBezTo>
                    <a:cubicBezTo>
                      <a:pt x="119" y="149"/>
                      <a:pt x="153" y="150"/>
                      <a:pt x="187" y="148"/>
                    </a:cubicBezTo>
                    <a:cubicBezTo>
                      <a:pt x="219" y="147"/>
                      <a:pt x="252" y="146"/>
                      <a:pt x="284" y="149"/>
                    </a:cubicBezTo>
                    <a:cubicBezTo>
                      <a:pt x="304" y="151"/>
                      <a:pt x="330" y="156"/>
                      <a:pt x="350" y="152"/>
                    </a:cubicBezTo>
                    <a:cubicBezTo>
                      <a:pt x="364" y="150"/>
                      <a:pt x="360" y="133"/>
                      <a:pt x="360" y="120"/>
                    </a:cubicBezTo>
                    <a:cubicBezTo>
                      <a:pt x="360" y="105"/>
                      <a:pt x="360" y="91"/>
                      <a:pt x="359" y="76"/>
                    </a:cubicBezTo>
                    <a:cubicBezTo>
                      <a:pt x="358" y="51"/>
                      <a:pt x="359" y="25"/>
                      <a:pt x="358" y="0"/>
                    </a:cubicBezTo>
                    <a:cubicBezTo>
                      <a:pt x="339" y="7"/>
                      <a:pt x="312" y="4"/>
                      <a:pt x="291" y="4"/>
                    </a:cubicBezTo>
                    <a:cubicBezTo>
                      <a:pt x="270" y="5"/>
                      <a:pt x="248" y="6"/>
                      <a:pt x="226" y="6"/>
                    </a:cubicBezTo>
                    <a:cubicBezTo>
                      <a:pt x="170" y="6"/>
                      <a:pt x="114" y="7"/>
                      <a:pt x="59" y="7"/>
                    </a:cubicBezTo>
                    <a:cubicBezTo>
                      <a:pt x="41" y="7"/>
                      <a:pt x="20" y="11"/>
                      <a:pt x="2" y="9"/>
                    </a:cubicBezTo>
                  </a:path>
                </a:pathLst>
              </a:custGeom>
              <a:solidFill>
                <a:srgbClr val="FFF0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2" name="Freeform 6"/>
              <p:cNvSpPr>
                <a:spLocks noEditPoints="1"/>
              </p:cNvSpPr>
              <p:nvPr/>
            </p:nvSpPr>
            <p:spPr bwMode="auto">
              <a:xfrm>
                <a:off x="984" y="913"/>
                <a:ext cx="1524" cy="664"/>
              </a:xfrm>
              <a:custGeom>
                <a:avLst/>
                <a:gdLst>
                  <a:gd name="T0" fmla="*/ 312 w 364"/>
                  <a:gd name="T1" fmla="*/ 5 h 159"/>
                  <a:gd name="T2" fmla="*/ 227 w 364"/>
                  <a:gd name="T3" fmla="*/ 6 h 159"/>
                  <a:gd name="T4" fmla="*/ 60 w 364"/>
                  <a:gd name="T5" fmla="*/ 7 h 159"/>
                  <a:gd name="T6" fmla="*/ 3 w 364"/>
                  <a:gd name="T7" fmla="*/ 9 h 159"/>
                  <a:gd name="T8" fmla="*/ 1 w 364"/>
                  <a:gd name="T9" fmla="*/ 11 h 159"/>
                  <a:gd name="T10" fmla="*/ 1 w 364"/>
                  <a:gd name="T11" fmla="*/ 17 h 159"/>
                  <a:gd name="T12" fmla="*/ 1 w 364"/>
                  <a:gd name="T13" fmla="*/ 22 h 159"/>
                  <a:gd name="T14" fmla="*/ 1 w 364"/>
                  <a:gd name="T15" fmla="*/ 48 h 159"/>
                  <a:gd name="T16" fmla="*/ 2 w 364"/>
                  <a:gd name="T17" fmla="*/ 88 h 159"/>
                  <a:gd name="T18" fmla="*/ 1 w 364"/>
                  <a:gd name="T19" fmla="*/ 114 h 159"/>
                  <a:gd name="T20" fmla="*/ 0 w 364"/>
                  <a:gd name="T21" fmla="*/ 155 h 159"/>
                  <a:gd name="T22" fmla="*/ 50 w 364"/>
                  <a:gd name="T23" fmla="*/ 155 h 159"/>
                  <a:gd name="T24" fmla="*/ 107 w 364"/>
                  <a:gd name="T25" fmla="*/ 153 h 159"/>
                  <a:gd name="T26" fmla="*/ 284 w 364"/>
                  <a:gd name="T27" fmla="*/ 153 h 159"/>
                  <a:gd name="T28" fmla="*/ 351 w 364"/>
                  <a:gd name="T29" fmla="*/ 156 h 159"/>
                  <a:gd name="T30" fmla="*/ 363 w 364"/>
                  <a:gd name="T31" fmla="*/ 122 h 159"/>
                  <a:gd name="T32" fmla="*/ 361 w 364"/>
                  <a:gd name="T33" fmla="*/ 43 h 159"/>
                  <a:gd name="T34" fmla="*/ 360 w 364"/>
                  <a:gd name="T35" fmla="*/ 1 h 159"/>
                  <a:gd name="T36" fmla="*/ 357 w 364"/>
                  <a:gd name="T37" fmla="*/ 4 h 159"/>
                  <a:gd name="T38" fmla="*/ 358 w 364"/>
                  <a:gd name="T39" fmla="*/ 50 h 159"/>
                  <a:gd name="T40" fmla="*/ 359 w 364"/>
                  <a:gd name="T41" fmla="*/ 116 h 159"/>
                  <a:gd name="T42" fmla="*/ 360 w 364"/>
                  <a:gd name="T43" fmla="*/ 130 h 159"/>
                  <a:gd name="T44" fmla="*/ 351 w 364"/>
                  <a:gd name="T45" fmla="*/ 153 h 159"/>
                  <a:gd name="T46" fmla="*/ 285 w 364"/>
                  <a:gd name="T47" fmla="*/ 150 h 159"/>
                  <a:gd name="T48" fmla="*/ 107 w 364"/>
                  <a:gd name="T49" fmla="*/ 150 h 159"/>
                  <a:gd name="T50" fmla="*/ 49 w 364"/>
                  <a:gd name="T51" fmla="*/ 151 h 159"/>
                  <a:gd name="T52" fmla="*/ 3 w 364"/>
                  <a:gd name="T53" fmla="*/ 144 h 159"/>
                  <a:gd name="T54" fmla="*/ 6 w 364"/>
                  <a:gd name="T55" fmla="*/ 96 h 159"/>
                  <a:gd name="T56" fmla="*/ 5 w 364"/>
                  <a:gd name="T57" fmla="*/ 68 h 159"/>
                  <a:gd name="T58" fmla="*/ 4 w 364"/>
                  <a:gd name="T59" fmla="*/ 39 h 159"/>
                  <a:gd name="T60" fmla="*/ 4 w 364"/>
                  <a:gd name="T61" fmla="*/ 19 h 159"/>
                  <a:gd name="T62" fmla="*/ 5 w 364"/>
                  <a:gd name="T63" fmla="*/ 14 h 159"/>
                  <a:gd name="T64" fmla="*/ 5 w 364"/>
                  <a:gd name="T65" fmla="*/ 13 h 159"/>
                  <a:gd name="T66" fmla="*/ 37 w 364"/>
                  <a:gd name="T67" fmla="*/ 12 h 159"/>
                  <a:gd name="T68" fmla="*/ 150 w 364"/>
                  <a:gd name="T69" fmla="*/ 10 h 159"/>
                  <a:gd name="T70" fmla="*/ 293 w 364"/>
                  <a:gd name="T71" fmla="*/ 8 h 159"/>
                  <a:gd name="T72" fmla="*/ 357 w 364"/>
                  <a:gd name="T73" fmla="*/ 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4" h="159">
                    <a:moveTo>
                      <a:pt x="358" y="1"/>
                    </a:moveTo>
                    <a:cubicBezTo>
                      <a:pt x="345" y="5"/>
                      <a:pt x="328" y="5"/>
                      <a:pt x="312" y="5"/>
                    </a:cubicBezTo>
                    <a:cubicBezTo>
                      <a:pt x="292" y="5"/>
                      <a:pt x="292" y="5"/>
                      <a:pt x="292" y="5"/>
                    </a:cubicBezTo>
                    <a:cubicBezTo>
                      <a:pt x="270" y="6"/>
                      <a:pt x="247" y="6"/>
                      <a:pt x="227" y="6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21" y="7"/>
                      <a:pt x="90" y="7"/>
                      <a:pt x="60" y="7"/>
                    </a:cubicBezTo>
                    <a:cubicBezTo>
                      <a:pt x="53" y="7"/>
                      <a:pt x="45" y="8"/>
                      <a:pt x="37" y="8"/>
                    </a:cubicBezTo>
                    <a:cubicBezTo>
                      <a:pt x="25" y="9"/>
                      <a:pt x="13" y="10"/>
                      <a:pt x="3" y="9"/>
                    </a:cubicBezTo>
                    <a:cubicBezTo>
                      <a:pt x="2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1" y="13"/>
                      <a:pt x="1" y="15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75"/>
                      <a:pt x="2" y="82"/>
                      <a:pt x="2" y="88"/>
                    </a:cubicBezTo>
                    <a:cubicBezTo>
                      <a:pt x="2" y="91"/>
                      <a:pt x="2" y="93"/>
                      <a:pt x="2" y="96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24"/>
                      <a:pt x="0" y="134"/>
                      <a:pt x="0" y="144"/>
                    </a:cubicBezTo>
                    <a:cubicBezTo>
                      <a:pt x="0" y="148"/>
                      <a:pt x="0" y="151"/>
                      <a:pt x="0" y="155"/>
                    </a:cubicBezTo>
                    <a:cubicBezTo>
                      <a:pt x="0" y="155"/>
                      <a:pt x="1" y="156"/>
                      <a:pt x="2" y="156"/>
                    </a:cubicBezTo>
                    <a:cubicBezTo>
                      <a:pt x="18" y="157"/>
                      <a:pt x="34" y="156"/>
                      <a:pt x="50" y="155"/>
                    </a:cubicBezTo>
                    <a:cubicBezTo>
                      <a:pt x="61" y="154"/>
                      <a:pt x="74" y="153"/>
                      <a:pt x="86" y="153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34" y="153"/>
                      <a:pt x="161" y="153"/>
                      <a:pt x="188" y="152"/>
                    </a:cubicBezTo>
                    <a:cubicBezTo>
                      <a:pt x="226" y="150"/>
                      <a:pt x="257" y="150"/>
                      <a:pt x="284" y="153"/>
                    </a:cubicBezTo>
                    <a:cubicBezTo>
                      <a:pt x="298" y="155"/>
                      <a:pt x="298" y="155"/>
                      <a:pt x="298" y="155"/>
                    </a:cubicBezTo>
                    <a:cubicBezTo>
                      <a:pt x="316" y="157"/>
                      <a:pt x="336" y="159"/>
                      <a:pt x="351" y="156"/>
                    </a:cubicBezTo>
                    <a:cubicBezTo>
                      <a:pt x="364" y="154"/>
                      <a:pt x="364" y="141"/>
                      <a:pt x="363" y="129"/>
                    </a:cubicBezTo>
                    <a:cubicBezTo>
                      <a:pt x="363" y="122"/>
                      <a:pt x="363" y="122"/>
                      <a:pt x="363" y="122"/>
                    </a:cubicBezTo>
                    <a:cubicBezTo>
                      <a:pt x="363" y="109"/>
                      <a:pt x="363" y="95"/>
                      <a:pt x="362" y="78"/>
                    </a:cubicBezTo>
                    <a:cubicBezTo>
                      <a:pt x="361" y="67"/>
                      <a:pt x="361" y="55"/>
                      <a:pt x="361" y="43"/>
                    </a:cubicBezTo>
                    <a:cubicBezTo>
                      <a:pt x="361" y="30"/>
                      <a:pt x="361" y="16"/>
                      <a:pt x="360" y="2"/>
                    </a:cubicBezTo>
                    <a:cubicBezTo>
                      <a:pt x="360" y="2"/>
                      <a:pt x="360" y="1"/>
                      <a:pt x="360" y="1"/>
                    </a:cubicBezTo>
                    <a:cubicBezTo>
                      <a:pt x="359" y="0"/>
                      <a:pt x="359" y="0"/>
                      <a:pt x="358" y="1"/>
                    </a:cubicBezTo>
                    <a:close/>
                    <a:moveTo>
                      <a:pt x="357" y="4"/>
                    </a:moveTo>
                    <a:cubicBezTo>
                      <a:pt x="358" y="15"/>
                      <a:pt x="358" y="25"/>
                      <a:pt x="358" y="36"/>
                    </a:cubicBezTo>
                    <a:cubicBezTo>
                      <a:pt x="358" y="38"/>
                      <a:pt x="358" y="48"/>
                      <a:pt x="358" y="50"/>
                    </a:cubicBezTo>
                    <a:cubicBezTo>
                      <a:pt x="358" y="60"/>
                      <a:pt x="358" y="69"/>
                      <a:pt x="358" y="78"/>
                    </a:cubicBezTo>
                    <a:cubicBezTo>
                      <a:pt x="359" y="93"/>
                      <a:pt x="359" y="105"/>
                      <a:pt x="359" y="116"/>
                    </a:cubicBezTo>
                    <a:cubicBezTo>
                      <a:pt x="359" y="118"/>
                      <a:pt x="359" y="120"/>
                      <a:pt x="359" y="122"/>
                    </a:cubicBezTo>
                    <a:cubicBezTo>
                      <a:pt x="360" y="130"/>
                      <a:pt x="360" y="130"/>
                      <a:pt x="360" y="130"/>
                    </a:cubicBezTo>
                    <a:cubicBezTo>
                      <a:pt x="360" y="132"/>
                      <a:pt x="360" y="134"/>
                      <a:pt x="360" y="136"/>
                    </a:cubicBezTo>
                    <a:cubicBezTo>
                      <a:pt x="360" y="145"/>
                      <a:pt x="358" y="151"/>
                      <a:pt x="351" y="153"/>
                    </a:cubicBezTo>
                    <a:cubicBezTo>
                      <a:pt x="336" y="156"/>
                      <a:pt x="316" y="153"/>
                      <a:pt x="299" y="151"/>
                    </a:cubicBezTo>
                    <a:cubicBezTo>
                      <a:pt x="285" y="150"/>
                      <a:pt x="285" y="150"/>
                      <a:pt x="285" y="150"/>
                    </a:cubicBezTo>
                    <a:cubicBezTo>
                      <a:pt x="257" y="147"/>
                      <a:pt x="226" y="147"/>
                      <a:pt x="188" y="149"/>
                    </a:cubicBezTo>
                    <a:cubicBezTo>
                      <a:pt x="161" y="150"/>
                      <a:pt x="134" y="150"/>
                      <a:pt x="107" y="150"/>
                    </a:cubicBezTo>
                    <a:cubicBezTo>
                      <a:pt x="86" y="150"/>
                      <a:pt x="86" y="150"/>
                      <a:pt x="86" y="150"/>
                    </a:cubicBezTo>
                    <a:cubicBezTo>
                      <a:pt x="74" y="150"/>
                      <a:pt x="61" y="151"/>
                      <a:pt x="49" y="151"/>
                    </a:cubicBezTo>
                    <a:cubicBezTo>
                      <a:pt x="34" y="152"/>
                      <a:pt x="19" y="153"/>
                      <a:pt x="3" y="153"/>
                    </a:cubicBezTo>
                    <a:cubicBezTo>
                      <a:pt x="3" y="150"/>
                      <a:pt x="3" y="147"/>
                      <a:pt x="3" y="144"/>
                    </a:cubicBezTo>
                    <a:cubicBezTo>
                      <a:pt x="3" y="134"/>
                      <a:pt x="4" y="124"/>
                      <a:pt x="5" y="114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4"/>
                      <a:pt x="6" y="91"/>
                      <a:pt x="6" y="88"/>
                    </a:cubicBezTo>
                    <a:cubicBezTo>
                      <a:pt x="6" y="82"/>
                      <a:pt x="5" y="75"/>
                      <a:pt x="5" y="6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39"/>
                      <a:pt x="4" y="39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7"/>
                      <a:pt x="4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5" y="13"/>
                      <a:pt x="26" y="13"/>
                      <a:pt x="37" y="12"/>
                    </a:cubicBezTo>
                    <a:cubicBezTo>
                      <a:pt x="45" y="11"/>
                      <a:pt x="53" y="10"/>
                      <a:pt x="60" y="10"/>
                    </a:cubicBezTo>
                    <a:cubicBezTo>
                      <a:pt x="90" y="11"/>
                      <a:pt x="121" y="10"/>
                      <a:pt x="150" y="10"/>
                    </a:cubicBezTo>
                    <a:cubicBezTo>
                      <a:pt x="227" y="9"/>
                      <a:pt x="227" y="9"/>
                      <a:pt x="227" y="9"/>
                    </a:cubicBezTo>
                    <a:cubicBezTo>
                      <a:pt x="247" y="9"/>
                      <a:pt x="270" y="9"/>
                      <a:pt x="293" y="8"/>
                    </a:cubicBezTo>
                    <a:cubicBezTo>
                      <a:pt x="312" y="8"/>
                      <a:pt x="312" y="8"/>
                      <a:pt x="312" y="8"/>
                    </a:cubicBezTo>
                    <a:cubicBezTo>
                      <a:pt x="328" y="8"/>
                      <a:pt x="344" y="9"/>
                      <a:pt x="35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3" name="Freeform 7"/>
              <p:cNvSpPr>
                <a:spLocks/>
              </p:cNvSpPr>
              <p:nvPr/>
            </p:nvSpPr>
            <p:spPr bwMode="auto">
              <a:xfrm>
                <a:off x="1328" y="1113"/>
                <a:ext cx="184" cy="234"/>
              </a:xfrm>
              <a:custGeom>
                <a:avLst/>
                <a:gdLst>
                  <a:gd name="T0" fmla="*/ 0 w 44"/>
                  <a:gd name="T1" fmla="*/ 45 h 56"/>
                  <a:gd name="T2" fmla="*/ 1 w 44"/>
                  <a:gd name="T3" fmla="*/ 42 h 56"/>
                  <a:gd name="T4" fmla="*/ 3 w 44"/>
                  <a:gd name="T5" fmla="*/ 41 h 56"/>
                  <a:gd name="T6" fmla="*/ 7 w 44"/>
                  <a:gd name="T7" fmla="*/ 43 h 56"/>
                  <a:gd name="T8" fmla="*/ 10 w 44"/>
                  <a:gd name="T9" fmla="*/ 47 h 56"/>
                  <a:gd name="T10" fmla="*/ 19 w 44"/>
                  <a:gd name="T11" fmla="*/ 49 h 56"/>
                  <a:gd name="T12" fmla="*/ 30 w 44"/>
                  <a:gd name="T13" fmla="*/ 47 h 56"/>
                  <a:gd name="T14" fmla="*/ 36 w 44"/>
                  <a:gd name="T15" fmla="*/ 38 h 56"/>
                  <a:gd name="T16" fmla="*/ 31 w 44"/>
                  <a:gd name="T17" fmla="*/ 30 h 56"/>
                  <a:gd name="T18" fmla="*/ 20 w 44"/>
                  <a:gd name="T19" fmla="*/ 28 h 56"/>
                  <a:gd name="T20" fmla="*/ 10 w 44"/>
                  <a:gd name="T21" fmla="*/ 25 h 56"/>
                  <a:gd name="T22" fmla="*/ 4 w 44"/>
                  <a:gd name="T23" fmla="*/ 17 h 56"/>
                  <a:gd name="T24" fmla="*/ 12 w 44"/>
                  <a:gd name="T25" fmla="*/ 5 h 56"/>
                  <a:gd name="T26" fmla="*/ 27 w 44"/>
                  <a:gd name="T27" fmla="*/ 0 h 56"/>
                  <a:gd name="T28" fmla="*/ 35 w 44"/>
                  <a:gd name="T29" fmla="*/ 1 h 56"/>
                  <a:gd name="T30" fmla="*/ 41 w 44"/>
                  <a:gd name="T31" fmla="*/ 5 h 56"/>
                  <a:gd name="T32" fmla="*/ 37 w 44"/>
                  <a:gd name="T33" fmla="*/ 8 h 56"/>
                  <a:gd name="T34" fmla="*/ 32 w 44"/>
                  <a:gd name="T35" fmla="*/ 7 h 56"/>
                  <a:gd name="T36" fmla="*/ 27 w 44"/>
                  <a:gd name="T37" fmla="*/ 7 h 56"/>
                  <a:gd name="T38" fmla="*/ 17 w 44"/>
                  <a:gd name="T39" fmla="*/ 9 h 56"/>
                  <a:gd name="T40" fmla="*/ 13 w 44"/>
                  <a:gd name="T41" fmla="*/ 16 h 56"/>
                  <a:gd name="T42" fmla="*/ 18 w 44"/>
                  <a:gd name="T43" fmla="*/ 21 h 56"/>
                  <a:gd name="T44" fmla="*/ 26 w 44"/>
                  <a:gd name="T45" fmla="*/ 22 h 56"/>
                  <a:gd name="T46" fmla="*/ 39 w 44"/>
                  <a:gd name="T47" fmla="*/ 27 h 56"/>
                  <a:gd name="T48" fmla="*/ 44 w 44"/>
                  <a:gd name="T49" fmla="*/ 37 h 56"/>
                  <a:gd name="T50" fmla="*/ 35 w 44"/>
                  <a:gd name="T51" fmla="*/ 51 h 56"/>
                  <a:gd name="T52" fmla="*/ 19 w 44"/>
                  <a:gd name="T53" fmla="*/ 56 h 56"/>
                  <a:gd name="T54" fmla="*/ 7 w 44"/>
                  <a:gd name="T55" fmla="*/ 53 h 56"/>
                  <a:gd name="T56" fmla="*/ 0 w 44"/>
                  <a:gd name="T57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4" h="56">
                    <a:moveTo>
                      <a:pt x="0" y="45"/>
                    </a:moveTo>
                    <a:cubicBezTo>
                      <a:pt x="0" y="44"/>
                      <a:pt x="0" y="43"/>
                      <a:pt x="1" y="42"/>
                    </a:cubicBezTo>
                    <a:cubicBezTo>
                      <a:pt x="1" y="41"/>
                      <a:pt x="2" y="41"/>
                      <a:pt x="3" y="41"/>
                    </a:cubicBezTo>
                    <a:cubicBezTo>
                      <a:pt x="5" y="41"/>
                      <a:pt x="6" y="42"/>
                      <a:pt x="7" y="43"/>
                    </a:cubicBezTo>
                    <a:cubicBezTo>
                      <a:pt x="8" y="45"/>
                      <a:pt x="9" y="46"/>
                      <a:pt x="10" y="47"/>
                    </a:cubicBezTo>
                    <a:cubicBezTo>
                      <a:pt x="12" y="48"/>
                      <a:pt x="15" y="49"/>
                      <a:pt x="19" y="49"/>
                    </a:cubicBezTo>
                    <a:cubicBezTo>
                      <a:pt x="23" y="49"/>
                      <a:pt x="26" y="48"/>
                      <a:pt x="30" y="47"/>
                    </a:cubicBezTo>
                    <a:cubicBezTo>
                      <a:pt x="34" y="45"/>
                      <a:pt x="36" y="42"/>
                      <a:pt x="36" y="38"/>
                    </a:cubicBezTo>
                    <a:cubicBezTo>
                      <a:pt x="36" y="35"/>
                      <a:pt x="34" y="32"/>
                      <a:pt x="31" y="30"/>
                    </a:cubicBezTo>
                    <a:cubicBezTo>
                      <a:pt x="28" y="29"/>
                      <a:pt x="24" y="28"/>
                      <a:pt x="20" y="28"/>
                    </a:cubicBezTo>
                    <a:cubicBezTo>
                      <a:pt x="16" y="28"/>
                      <a:pt x="12" y="27"/>
                      <a:pt x="10" y="25"/>
                    </a:cubicBezTo>
                    <a:cubicBezTo>
                      <a:pt x="6" y="23"/>
                      <a:pt x="4" y="21"/>
                      <a:pt x="4" y="17"/>
                    </a:cubicBezTo>
                    <a:cubicBezTo>
                      <a:pt x="4" y="12"/>
                      <a:pt x="7" y="8"/>
                      <a:pt x="12" y="5"/>
                    </a:cubicBezTo>
                    <a:cubicBezTo>
                      <a:pt x="17" y="1"/>
                      <a:pt x="22" y="0"/>
                      <a:pt x="27" y="0"/>
                    </a:cubicBezTo>
                    <a:cubicBezTo>
                      <a:pt x="29" y="0"/>
                      <a:pt x="32" y="0"/>
                      <a:pt x="35" y="1"/>
                    </a:cubicBezTo>
                    <a:cubicBezTo>
                      <a:pt x="39" y="2"/>
                      <a:pt x="41" y="3"/>
                      <a:pt x="41" y="5"/>
                    </a:cubicBezTo>
                    <a:cubicBezTo>
                      <a:pt x="41" y="7"/>
                      <a:pt x="40" y="8"/>
                      <a:pt x="37" y="8"/>
                    </a:cubicBezTo>
                    <a:cubicBezTo>
                      <a:pt x="37" y="8"/>
                      <a:pt x="35" y="8"/>
                      <a:pt x="32" y="7"/>
                    </a:cubicBezTo>
                    <a:cubicBezTo>
                      <a:pt x="30" y="7"/>
                      <a:pt x="28" y="7"/>
                      <a:pt x="27" y="7"/>
                    </a:cubicBezTo>
                    <a:cubicBezTo>
                      <a:pt x="23" y="7"/>
                      <a:pt x="19" y="8"/>
                      <a:pt x="17" y="9"/>
                    </a:cubicBezTo>
                    <a:cubicBezTo>
                      <a:pt x="14" y="11"/>
                      <a:pt x="13" y="14"/>
                      <a:pt x="13" y="16"/>
                    </a:cubicBezTo>
                    <a:cubicBezTo>
                      <a:pt x="13" y="18"/>
                      <a:pt x="14" y="20"/>
                      <a:pt x="18" y="21"/>
                    </a:cubicBezTo>
                    <a:cubicBezTo>
                      <a:pt x="19" y="21"/>
                      <a:pt x="22" y="21"/>
                      <a:pt x="26" y="22"/>
                    </a:cubicBezTo>
                    <a:cubicBezTo>
                      <a:pt x="32" y="22"/>
                      <a:pt x="36" y="24"/>
                      <a:pt x="39" y="27"/>
                    </a:cubicBezTo>
                    <a:cubicBezTo>
                      <a:pt x="42" y="30"/>
                      <a:pt x="44" y="33"/>
                      <a:pt x="44" y="37"/>
                    </a:cubicBezTo>
                    <a:cubicBezTo>
                      <a:pt x="44" y="43"/>
                      <a:pt x="41" y="48"/>
                      <a:pt x="35" y="51"/>
                    </a:cubicBezTo>
                    <a:cubicBezTo>
                      <a:pt x="31" y="54"/>
                      <a:pt x="25" y="56"/>
                      <a:pt x="19" y="56"/>
                    </a:cubicBezTo>
                    <a:cubicBezTo>
                      <a:pt x="14" y="56"/>
                      <a:pt x="10" y="55"/>
                      <a:pt x="7" y="53"/>
                    </a:cubicBezTo>
                    <a:cubicBezTo>
                      <a:pt x="2" y="51"/>
                      <a:pt x="0" y="48"/>
                      <a:pt x="0" y="45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4" name="Freeform 8"/>
              <p:cNvSpPr>
                <a:spLocks/>
              </p:cNvSpPr>
              <p:nvPr/>
            </p:nvSpPr>
            <p:spPr bwMode="auto">
              <a:xfrm>
                <a:off x="1545" y="1092"/>
                <a:ext cx="147" cy="255"/>
              </a:xfrm>
              <a:custGeom>
                <a:avLst/>
                <a:gdLst>
                  <a:gd name="T0" fmla="*/ 31 w 35"/>
                  <a:gd name="T1" fmla="*/ 61 h 61"/>
                  <a:gd name="T2" fmla="*/ 28 w 35"/>
                  <a:gd name="T3" fmla="*/ 58 h 61"/>
                  <a:gd name="T4" fmla="*/ 26 w 35"/>
                  <a:gd name="T5" fmla="*/ 50 h 61"/>
                  <a:gd name="T6" fmla="*/ 26 w 35"/>
                  <a:gd name="T7" fmla="*/ 41 h 61"/>
                  <a:gd name="T8" fmla="*/ 26 w 35"/>
                  <a:gd name="T9" fmla="*/ 38 h 61"/>
                  <a:gd name="T10" fmla="*/ 26 w 35"/>
                  <a:gd name="T11" fmla="*/ 35 h 61"/>
                  <a:gd name="T12" fmla="*/ 22 w 35"/>
                  <a:gd name="T13" fmla="*/ 28 h 61"/>
                  <a:gd name="T14" fmla="*/ 14 w 35"/>
                  <a:gd name="T15" fmla="*/ 32 h 61"/>
                  <a:gd name="T16" fmla="*/ 9 w 35"/>
                  <a:gd name="T17" fmla="*/ 41 h 61"/>
                  <a:gd name="T18" fmla="*/ 8 w 35"/>
                  <a:gd name="T19" fmla="*/ 57 h 61"/>
                  <a:gd name="T20" fmla="*/ 4 w 35"/>
                  <a:gd name="T21" fmla="*/ 60 h 61"/>
                  <a:gd name="T22" fmla="*/ 2 w 35"/>
                  <a:gd name="T23" fmla="*/ 59 h 61"/>
                  <a:gd name="T24" fmla="*/ 0 w 35"/>
                  <a:gd name="T25" fmla="*/ 56 h 61"/>
                  <a:gd name="T26" fmla="*/ 1 w 35"/>
                  <a:gd name="T27" fmla="*/ 55 h 61"/>
                  <a:gd name="T28" fmla="*/ 1 w 35"/>
                  <a:gd name="T29" fmla="*/ 49 h 61"/>
                  <a:gd name="T30" fmla="*/ 1 w 35"/>
                  <a:gd name="T31" fmla="*/ 44 h 61"/>
                  <a:gd name="T32" fmla="*/ 1 w 35"/>
                  <a:gd name="T33" fmla="*/ 16 h 61"/>
                  <a:gd name="T34" fmla="*/ 2 w 35"/>
                  <a:gd name="T35" fmla="*/ 10 h 61"/>
                  <a:gd name="T36" fmla="*/ 1 w 35"/>
                  <a:gd name="T37" fmla="*/ 7 h 61"/>
                  <a:gd name="T38" fmla="*/ 1 w 35"/>
                  <a:gd name="T39" fmla="*/ 3 h 61"/>
                  <a:gd name="T40" fmla="*/ 2 w 35"/>
                  <a:gd name="T41" fmla="*/ 1 h 61"/>
                  <a:gd name="T42" fmla="*/ 5 w 35"/>
                  <a:gd name="T43" fmla="*/ 0 h 61"/>
                  <a:gd name="T44" fmla="*/ 8 w 35"/>
                  <a:gd name="T45" fmla="*/ 3 h 61"/>
                  <a:gd name="T46" fmla="*/ 9 w 35"/>
                  <a:gd name="T47" fmla="*/ 9 h 61"/>
                  <a:gd name="T48" fmla="*/ 9 w 35"/>
                  <a:gd name="T49" fmla="*/ 17 h 61"/>
                  <a:gd name="T50" fmla="*/ 8 w 35"/>
                  <a:gd name="T51" fmla="*/ 26 h 61"/>
                  <a:gd name="T52" fmla="*/ 8 w 35"/>
                  <a:gd name="T53" fmla="*/ 29 h 61"/>
                  <a:gd name="T54" fmla="*/ 15 w 35"/>
                  <a:gd name="T55" fmla="*/ 23 h 61"/>
                  <a:gd name="T56" fmla="*/ 22 w 35"/>
                  <a:gd name="T57" fmla="*/ 21 h 61"/>
                  <a:gd name="T58" fmla="*/ 31 w 35"/>
                  <a:gd name="T59" fmla="*/ 25 h 61"/>
                  <a:gd name="T60" fmla="*/ 33 w 35"/>
                  <a:gd name="T61" fmla="*/ 34 h 61"/>
                  <a:gd name="T62" fmla="*/ 33 w 35"/>
                  <a:gd name="T63" fmla="*/ 41 h 61"/>
                  <a:gd name="T64" fmla="*/ 34 w 35"/>
                  <a:gd name="T65" fmla="*/ 49 h 61"/>
                  <a:gd name="T66" fmla="*/ 35 w 35"/>
                  <a:gd name="T67" fmla="*/ 57 h 61"/>
                  <a:gd name="T68" fmla="*/ 35 w 35"/>
                  <a:gd name="T69" fmla="*/ 58 h 61"/>
                  <a:gd name="T70" fmla="*/ 34 w 35"/>
                  <a:gd name="T71" fmla="*/ 60 h 61"/>
                  <a:gd name="T72" fmla="*/ 31 w 35"/>
                  <a:gd name="T73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" h="61">
                    <a:moveTo>
                      <a:pt x="31" y="61"/>
                    </a:moveTo>
                    <a:cubicBezTo>
                      <a:pt x="30" y="61"/>
                      <a:pt x="28" y="60"/>
                      <a:pt x="28" y="58"/>
                    </a:cubicBezTo>
                    <a:cubicBezTo>
                      <a:pt x="27" y="56"/>
                      <a:pt x="27" y="53"/>
                      <a:pt x="26" y="50"/>
                    </a:cubicBezTo>
                    <a:cubicBezTo>
                      <a:pt x="26" y="46"/>
                      <a:pt x="26" y="43"/>
                      <a:pt x="26" y="41"/>
                    </a:cubicBezTo>
                    <a:cubicBezTo>
                      <a:pt x="26" y="40"/>
                      <a:pt x="26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0"/>
                      <a:pt x="25" y="28"/>
                      <a:pt x="22" y="28"/>
                    </a:cubicBezTo>
                    <a:cubicBezTo>
                      <a:pt x="19" y="28"/>
                      <a:pt x="16" y="30"/>
                      <a:pt x="14" y="32"/>
                    </a:cubicBezTo>
                    <a:cubicBezTo>
                      <a:pt x="13" y="34"/>
                      <a:pt x="11" y="37"/>
                      <a:pt x="9" y="41"/>
                    </a:cubicBezTo>
                    <a:cubicBezTo>
                      <a:pt x="9" y="50"/>
                      <a:pt x="8" y="56"/>
                      <a:pt x="8" y="57"/>
                    </a:cubicBezTo>
                    <a:cubicBezTo>
                      <a:pt x="7" y="59"/>
                      <a:pt x="6" y="60"/>
                      <a:pt x="4" y="60"/>
                    </a:cubicBezTo>
                    <a:cubicBezTo>
                      <a:pt x="3" y="60"/>
                      <a:pt x="2" y="59"/>
                      <a:pt x="2" y="59"/>
                    </a:cubicBezTo>
                    <a:cubicBezTo>
                      <a:pt x="1" y="58"/>
                      <a:pt x="0" y="57"/>
                      <a:pt x="0" y="56"/>
                    </a:cubicBezTo>
                    <a:cubicBezTo>
                      <a:pt x="0" y="56"/>
                      <a:pt x="1" y="55"/>
                      <a:pt x="1" y="55"/>
                    </a:cubicBezTo>
                    <a:cubicBezTo>
                      <a:pt x="1" y="54"/>
                      <a:pt x="1" y="52"/>
                      <a:pt x="1" y="49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2" y="9"/>
                      <a:pt x="2" y="8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7" y="0"/>
                      <a:pt x="8" y="1"/>
                      <a:pt x="8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9" y="12"/>
                      <a:pt x="9" y="15"/>
                      <a:pt x="9" y="17"/>
                    </a:cubicBezTo>
                    <a:cubicBezTo>
                      <a:pt x="8" y="20"/>
                      <a:pt x="8" y="23"/>
                      <a:pt x="8" y="26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0" y="26"/>
                      <a:pt x="13" y="24"/>
                      <a:pt x="15" y="23"/>
                    </a:cubicBezTo>
                    <a:cubicBezTo>
                      <a:pt x="17" y="21"/>
                      <a:pt x="20" y="21"/>
                      <a:pt x="22" y="21"/>
                    </a:cubicBezTo>
                    <a:cubicBezTo>
                      <a:pt x="26" y="21"/>
                      <a:pt x="29" y="22"/>
                      <a:pt x="31" y="25"/>
                    </a:cubicBezTo>
                    <a:cubicBezTo>
                      <a:pt x="32" y="27"/>
                      <a:pt x="33" y="30"/>
                      <a:pt x="33" y="34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2"/>
                      <a:pt x="34" y="54"/>
                      <a:pt x="35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9"/>
                      <a:pt x="35" y="60"/>
                      <a:pt x="34" y="60"/>
                    </a:cubicBezTo>
                    <a:cubicBezTo>
                      <a:pt x="33" y="61"/>
                      <a:pt x="32" y="61"/>
                      <a:pt x="31" y="61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5" name="Freeform 9"/>
              <p:cNvSpPr>
                <a:spLocks noEditPoints="1"/>
              </p:cNvSpPr>
              <p:nvPr/>
            </p:nvSpPr>
            <p:spPr bwMode="auto">
              <a:xfrm>
                <a:off x="1721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6 w 37"/>
                  <a:gd name="T3" fmla="*/ 36 h 41"/>
                  <a:gd name="T4" fmla="*/ 0 w 37"/>
                  <a:gd name="T5" fmla="*/ 23 h 41"/>
                  <a:gd name="T6" fmla="*/ 5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4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1 w 37"/>
                  <a:gd name="T41" fmla="*/ 10 h 41"/>
                  <a:gd name="T42" fmla="*/ 6 w 37"/>
                  <a:gd name="T43" fmla="*/ 21 h 41"/>
                  <a:gd name="T44" fmla="*/ 18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4" y="41"/>
                      <a:pt x="9" y="39"/>
                      <a:pt x="6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2" y="12"/>
                      <a:pt x="5" y="7"/>
                    </a:cubicBezTo>
                    <a:cubicBezTo>
                      <a:pt x="8" y="3"/>
                      <a:pt x="13" y="0"/>
                      <a:pt x="18" y="0"/>
                    </a:cubicBezTo>
                    <a:cubicBezTo>
                      <a:pt x="23" y="0"/>
                      <a:pt x="26" y="1"/>
                      <a:pt x="28" y="2"/>
                    </a:cubicBezTo>
                    <a:cubicBezTo>
                      <a:pt x="32" y="4"/>
                      <a:pt x="33" y="7"/>
                      <a:pt x="33" y="10"/>
                    </a:cubicBezTo>
                    <a:cubicBezTo>
                      <a:pt x="33" y="13"/>
                      <a:pt x="32" y="15"/>
                      <a:pt x="29" y="17"/>
                    </a:cubicBezTo>
                    <a:cubicBezTo>
                      <a:pt x="28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7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2" y="28"/>
                      <a:pt x="33" y="28"/>
                      <a:pt x="34" y="28"/>
                    </a:cubicBezTo>
                    <a:cubicBezTo>
                      <a:pt x="35" y="28"/>
                      <a:pt x="35" y="28"/>
                      <a:pt x="36" y="29"/>
                    </a:cubicBezTo>
                    <a:cubicBezTo>
                      <a:pt x="37" y="29"/>
                      <a:pt x="37" y="30"/>
                      <a:pt x="37" y="31"/>
                    </a:cubicBezTo>
                    <a:cubicBezTo>
                      <a:pt x="37" y="34"/>
                      <a:pt x="35" y="36"/>
                      <a:pt x="30" y="38"/>
                    </a:cubicBezTo>
                    <a:cubicBezTo>
                      <a:pt x="27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3" y="8"/>
                      <a:pt x="11" y="10"/>
                    </a:cubicBezTo>
                    <a:cubicBezTo>
                      <a:pt x="9" y="13"/>
                      <a:pt x="7" y="16"/>
                      <a:pt x="6" y="21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6" name="Freeform 10"/>
              <p:cNvSpPr>
                <a:spLocks noEditPoints="1"/>
              </p:cNvSpPr>
              <p:nvPr/>
            </p:nvSpPr>
            <p:spPr bwMode="auto">
              <a:xfrm>
                <a:off x="1897" y="1176"/>
                <a:ext cx="155" cy="171"/>
              </a:xfrm>
              <a:custGeom>
                <a:avLst/>
                <a:gdLst>
                  <a:gd name="T0" fmla="*/ 19 w 37"/>
                  <a:gd name="T1" fmla="*/ 41 h 41"/>
                  <a:gd name="T2" fmla="*/ 5 w 37"/>
                  <a:gd name="T3" fmla="*/ 36 h 41"/>
                  <a:gd name="T4" fmla="*/ 0 w 37"/>
                  <a:gd name="T5" fmla="*/ 23 h 41"/>
                  <a:gd name="T6" fmla="*/ 4 w 37"/>
                  <a:gd name="T7" fmla="*/ 7 h 41"/>
                  <a:gd name="T8" fmla="*/ 18 w 37"/>
                  <a:gd name="T9" fmla="*/ 0 h 41"/>
                  <a:gd name="T10" fmla="*/ 28 w 37"/>
                  <a:gd name="T11" fmla="*/ 2 h 41"/>
                  <a:gd name="T12" fmla="*/ 33 w 37"/>
                  <a:gd name="T13" fmla="*/ 10 h 41"/>
                  <a:gd name="T14" fmla="*/ 29 w 37"/>
                  <a:gd name="T15" fmla="*/ 17 h 41"/>
                  <a:gd name="T16" fmla="*/ 21 w 37"/>
                  <a:gd name="T17" fmla="*/ 21 h 41"/>
                  <a:gd name="T18" fmla="*/ 7 w 37"/>
                  <a:gd name="T19" fmla="*/ 28 h 41"/>
                  <a:gd name="T20" fmla="*/ 12 w 37"/>
                  <a:gd name="T21" fmla="*/ 32 h 41"/>
                  <a:gd name="T22" fmla="*/ 19 w 37"/>
                  <a:gd name="T23" fmla="*/ 34 h 41"/>
                  <a:gd name="T24" fmla="*/ 25 w 37"/>
                  <a:gd name="T25" fmla="*/ 33 h 41"/>
                  <a:gd name="T26" fmla="*/ 31 w 37"/>
                  <a:gd name="T27" fmla="*/ 30 h 41"/>
                  <a:gd name="T28" fmla="*/ 33 w 37"/>
                  <a:gd name="T29" fmla="*/ 28 h 41"/>
                  <a:gd name="T30" fmla="*/ 36 w 37"/>
                  <a:gd name="T31" fmla="*/ 29 h 41"/>
                  <a:gd name="T32" fmla="*/ 37 w 37"/>
                  <a:gd name="T33" fmla="*/ 31 h 41"/>
                  <a:gd name="T34" fmla="*/ 30 w 37"/>
                  <a:gd name="T35" fmla="*/ 38 h 41"/>
                  <a:gd name="T36" fmla="*/ 19 w 37"/>
                  <a:gd name="T37" fmla="*/ 41 h 41"/>
                  <a:gd name="T38" fmla="*/ 18 w 37"/>
                  <a:gd name="T39" fmla="*/ 7 h 41"/>
                  <a:gd name="T40" fmla="*/ 10 w 37"/>
                  <a:gd name="T41" fmla="*/ 10 h 41"/>
                  <a:gd name="T42" fmla="*/ 6 w 37"/>
                  <a:gd name="T43" fmla="*/ 21 h 41"/>
                  <a:gd name="T44" fmla="*/ 17 w 37"/>
                  <a:gd name="T45" fmla="*/ 16 h 41"/>
                  <a:gd name="T46" fmla="*/ 27 w 37"/>
                  <a:gd name="T47" fmla="*/ 10 h 41"/>
                  <a:gd name="T48" fmla="*/ 18 w 37"/>
                  <a:gd name="T49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" h="41">
                    <a:moveTo>
                      <a:pt x="19" y="41"/>
                    </a:moveTo>
                    <a:cubicBezTo>
                      <a:pt x="13" y="41"/>
                      <a:pt x="9" y="39"/>
                      <a:pt x="5" y="36"/>
                    </a:cubicBezTo>
                    <a:cubicBezTo>
                      <a:pt x="2" y="33"/>
                      <a:pt x="0" y="29"/>
                      <a:pt x="0" y="23"/>
                    </a:cubicBezTo>
                    <a:cubicBezTo>
                      <a:pt x="0" y="17"/>
                      <a:pt x="1" y="12"/>
                      <a:pt x="4" y="7"/>
                    </a:cubicBezTo>
                    <a:cubicBezTo>
                      <a:pt x="8" y="3"/>
                      <a:pt x="12" y="0"/>
                      <a:pt x="18" y="0"/>
                    </a:cubicBezTo>
                    <a:cubicBezTo>
                      <a:pt x="22" y="0"/>
                      <a:pt x="25" y="1"/>
                      <a:pt x="28" y="2"/>
                    </a:cubicBezTo>
                    <a:cubicBezTo>
                      <a:pt x="31" y="4"/>
                      <a:pt x="33" y="7"/>
                      <a:pt x="33" y="10"/>
                    </a:cubicBezTo>
                    <a:cubicBezTo>
                      <a:pt x="33" y="13"/>
                      <a:pt x="31" y="15"/>
                      <a:pt x="29" y="17"/>
                    </a:cubicBezTo>
                    <a:cubicBezTo>
                      <a:pt x="27" y="18"/>
                      <a:pt x="25" y="19"/>
                      <a:pt x="21" y="21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30"/>
                      <a:pt x="10" y="31"/>
                      <a:pt x="12" y="32"/>
                    </a:cubicBezTo>
                    <a:cubicBezTo>
                      <a:pt x="14" y="33"/>
                      <a:pt x="16" y="34"/>
                      <a:pt x="19" y="34"/>
                    </a:cubicBezTo>
                    <a:cubicBezTo>
                      <a:pt x="21" y="34"/>
                      <a:pt x="23" y="34"/>
                      <a:pt x="25" y="33"/>
                    </a:cubicBezTo>
                    <a:cubicBezTo>
                      <a:pt x="28" y="32"/>
                      <a:pt x="30" y="31"/>
                      <a:pt x="31" y="30"/>
                    </a:cubicBezTo>
                    <a:cubicBezTo>
                      <a:pt x="31" y="28"/>
                      <a:pt x="32" y="28"/>
                      <a:pt x="33" y="28"/>
                    </a:cubicBezTo>
                    <a:cubicBezTo>
                      <a:pt x="34" y="28"/>
                      <a:pt x="35" y="28"/>
                      <a:pt x="36" y="29"/>
                    </a:cubicBezTo>
                    <a:cubicBezTo>
                      <a:pt x="36" y="29"/>
                      <a:pt x="37" y="30"/>
                      <a:pt x="37" y="31"/>
                    </a:cubicBezTo>
                    <a:cubicBezTo>
                      <a:pt x="37" y="34"/>
                      <a:pt x="34" y="36"/>
                      <a:pt x="30" y="38"/>
                    </a:cubicBezTo>
                    <a:cubicBezTo>
                      <a:pt x="26" y="40"/>
                      <a:pt x="23" y="41"/>
                      <a:pt x="19" y="41"/>
                    </a:cubicBezTo>
                    <a:close/>
                    <a:moveTo>
                      <a:pt x="18" y="7"/>
                    </a:moveTo>
                    <a:cubicBezTo>
                      <a:pt x="15" y="7"/>
                      <a:pt x="12" y="8"/>
                      <a:pt x="10" y="10"/>
                    </a:cubicBezTo>
                    <a:cubicBezTo>
                      <a:pt x="8" y="13"/>
                      <a:pt x="7" y="16"/>
                      <a:pt x="6" y="21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22" y="13"/>
                      <a:pt x="25" y="11"/>
                      <a:pt x="27" y="10"/>
                    </a:cubicBezTo>
                    <a:cubicBezTo>
                      <a:pt x="25" y="8"/>
                      <a:pt x="22" y="7"/>
                      <a:pt x="18" y="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7" name="Freeform 11"/>
              <p:cNvSpPr>
                <a:spLocks noEditPoints="1"/>
              </p:cNvSpPr>
              <p:nvPr/>
            </p:nvSpPr>
            <p:spPr bwMode="auto">
              <a:xfrm>
                <a:off x="2073" y="1168"/>
                <a:ext cx="138" cy="259"/>
              </a:xfrm>
              <a:custGeom>
                <a:avLst/>
                <a:gdLst>
                  <a:gd name="T0" fmla="*/ 17 w 33"/>
                  <a:gd name="T1" fmla="*/ 42 h 62"/>
                  <a:gd name="T2" fmla="*/ 9 w 33"/>
                  <a:gd name="T3" fmla="*/ 41 h 62"/>
                  <a:gd name="T4" fmla="*/ 9 w 33"/>
                  <a:gd name="T5" fmla="*/ 59 h 62"/>
                  <a:gd name="T6" fmla="*/ 8 w 33"/>
                  <a:gd name="T7" fmla="*/ 61 h 62"/>
                  <a:gd name="T8" fmla="*/ 5 w 33"/>
                  <a:gd name="T9" fmla="*/ 62 h 62"/>
                  <a:gd name="T10" fmla="*/ 2 w 33"/>
                  <a:gd name="T11" fmla="*/ 61 h 62"/>
                  <a:gd name="T12" fmla="*/ 1 w 33"/>
                  <a:gd name="T13" fmla="*/ 59 h 62"/>
                  <a:gd name="T14" fmla="*/ 2 w 33"/>
                  <a:gd name="T15" fmla="*/ 44 h 62"/>
                  <a:gd name="T16" fmla="*/ 2 w 33"/>
                  <a:gd name="T17" fmla="*/ 29 h 62"/>
                  <a:gd name="T18" fmla="*/ 1 w 33"/>
                  <a:gd name="T19" fmla="*/ 14 h 62"/>
                  <a:gd name="T20" fmla="*/ 0 w 33"/>
                  <a:gd name="T21" fmla="*/ 7 h 62"/>
                  <a:gd name="T22" fmla="*/ 1 w 33"/>
                  <a:gd name="T23" fmla="*/ 2 h 62"/>
                  <a:gd name="T24" fmla="*/ 5 w 33"/>
                  <a:gd name="T25" fmla="*/ 0 h 62"/>
                  <a:gd name="T26" fmla="*/ 7 w 33"/>
                  <a:gd name="T27" fmla="*/ 1 h 62"/>
                  <a:gd name="T28" fmla="*/ 8 w 33"/>
                  <a:gd name="T29" fmla="*/ 4 h 62"/>
                  <a:gd name="T30" fmla="*/ 8 w 33"/>
                  <a:gd name="T31" fmla="*/ 5 h 62"/>
                  <a:gd name="T32" fmla="*/ 8 w 33"/>
                  <a:gd name="T33" fmla="*/ 7 h 62"/>
                  <a:gd name="T34" fmla="*/ 14 w 33"/>
                  <a:gd name="T35" fmla="*/ 4 h 62"/>
                  <a:gd name="T36" fmla="*/ 20 w 33"/>
                  <a:gd name="T37" fmla="*/ 3 h 62"/>
                  <a:gd name="T38" fmla="*/ 31 w 33"/>
                  <a:gd name="T39" fmla="*/ 9 h 62"/>
                  <a:gd name="T40" fmla="*/ 33 w 33"/>
                  <a:gd name="T41" fmla="*/ 24 h 62"/>
                  <a:gd name="T42" fmla="*/ 29 w 33"/>
                  <a:gd name="T43" fmla="*/ 37 h 62"/>
                  <a:gd name="T44" fmla="*/ 17 w 33"/>
                  <a:gd name="T45" fmla="*/ 42 h 62"/>
                  <a:gd name="T46" fmla="*/ 20 w 33"/>
                  <a:gd name="T47" fmla="*/ 10 h 62"/>
                  <a:gd name="T48" fmla="*/ 13 w 33"/>
                  <a:gd name="T49" fmla="*/ 12 h 62"/>
                  <a:gd name="T50" fmla="*/ 8 w 33"/>
                  <a:gd name="T51" fmla="*/ 16 h 62"/>
                  <a:gd name="T52" fmla="*/ 9 w 33"/>
                  <a:gd name="T53" fmla="*/ 33 h 62"/>
                  <a:gd name="T54" fmla="*/ 17 w 33"/>
                  <a:gd name="T55" fmla="*/ 35 h 62"/>
                  <a:gd name="T56" fmla="*/ 24 w 33"/>
                  <a:gd name="T57" fmla="*/ 31 h 62"/>
                  <a:gd name="T58" fmla="*/ 26 w 33"/>
                  <a:gd name="T59" fmla="*/ 24 h 62"/>
                  <a:gd name="T60" fmla="*/ 25 w 33"/>
                  <a:gd name="T61" fmla="*/ 13 h 62"/>
                  <a:gd name="T62" fmla="*/ 20 w 33"/>
                  <a:gd name="T6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62">
                    <a:moveTo>
                      <a:pt x="17" y="42"/>
                    </a:moveTo>
                    <a:cubicBezTo>
                      <a:pt x="14" y="42"/>
                      <a:pt x="12" y="42"/>
                      <a:pt x="9" y="41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60"/>
                      <a:pt x="8" y="61"/>
                      <a:pt x="8" y="61"/>
                    </a:cubicBezTo>
                    <a:cubicBezTo>
                      <a:pt x="7" y="62"/>
                      <a:pt x="6" y="62"/>
                      <a:pt x="5" y="62"/>
                    </a:cubicBezTo>
                    <a:cubicBezTo>
                      <a:pt x="4" y="62"/>
                      <a:pt x="3" y="62"/>
                      <a:pt x="2" y="61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24"/>
                      <a:pt x="1" y="19"/>
                      <a:pt x="1" y="1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10" y="6"/>
                      <a:pt x="12" y="5"/>
                      <a:pt x="14" y="4"/>
                    </a:cubicBezTo>
                    <a:cubicBezTo>
                      <a:pt x="16" y="3"/>
                      <a:pt x="18" y="3"/>
                      <a:pt x="20" y="3"/>
                    </a:cubicBezTo>
                    <a:cubicBezTo>
                      <a:pt x="25" y="3"/>
                      <a:pt x="28" y="5"/>
                      <a:pt x="31" y="9"/>
                    </a:cubicBezTo>
                    <a:cubicBezTo>
                      <a:pt x="33" y="13"/>
                      <a:pt x="33" y="18"/>
                      <a:pt x="33" y="24"/>
                    </a:cubicBezTo>
                    <a:cubicBezTo>
                      <a:pt x="33" y="29"/>
                      <a:pt x="32" y="33"/>
                      <a:pt x="29" y="37"/>
                    </a:cubicBezTo>
                    <a:cubicBezTo>
                      <a:pt x="26" y="40"/>
                      <a:pt x="22" y="42"/>
                      <a:pt x="17" y="42"/>
                    </a:cubicBezTo>
                    <a:close/>
                    <a:moveTo>
                      <a:pt x="20" y="10"/>
                    </a:moveTo>
                    <a:cubicBezTo>
                      <a:pt x="17" y="10"/>
                      <a:pt x="15" y="11"/>
                      <a:pt x="13" y="12"/>
                    </a:cubicBezTo>
                    <a:cubicBezTo>
                      <a:pt x="12" y="12"/>
                      <a:pt x="10" y="14"/>
                      <a:pt x="8" y="16"/>
                    </a:cubicBezTo>
                    <a:cubicBezTo>
                      <a:pt x="9" y="21"/>
                      <a:pt x="9" y="27"/>
                      <a:pt x="9" y="33"/>
                    </a:cubicBezTo>
                    <a:cubicBezTo>
                      <a:pt x="12" y="34"/>
                      <a:pt x="14" y="35"/>
                      <a:pt x="17" y="35"/>
                    </a:cubicBezTo>
                    <a:cubicBezTo>
                      <a:pt x="20" y="35"/>
                      <a:pt x="22" y="34"/>
                      <a:pt x="24" y="31"/>
                    </a:cubicBezTo>
                    <a:cubicBezTo>
                      <a:pt x="25" y="29"/>
                      <a:pt x="26" y="27"/>
                      <a:pt x="26" y="24"/>
                    </a:cubicBezTo>
                    <a:cubicBezTo>
                      <a:pt x="26" y="19"/>
                      <a:pt x="26" y="16"/>
                      <a:pt x="25" y="13"/>
                    </a:cubicBezTo>
                    <a:cubicBezTo>
                      <a:pt x="23" y="11"/>
                      <a:pt x="22" y="10"/>
                      <a:pt x="20" y="10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8" name="Freeform 12"/>
              <p:cNvSpPr>
                <a:spLocks/>
              </p:cNvSpPr>
              <p:nvPr/>
            </p:nvSpPr>
            <p:spPr bwMode="auto">
              <a:xfrm>
                <a:off x="880" y="1581"/>
                <a:ext cx="1737" cy="1668"/>
              </a:xfrm>
              <a:custGeom>
                <a:avLst/>
                <a:gdLst>
                  <a:gd name="T0" fmla="*/ 47 w 415"/>
                  <a:gd name="T1" fmla="*/ 105 h 399"/>
                  <a:gd name="T2" fmla="*/ 44 w 415"/>
                  <a:gd name="T3" fmla="*/ 157 h 399"/>
                  <a:gd name="T4" fmla="*/ 7 w 415"/>
                  <a:gd name="T5" fmla="*/ 207 h 399"/>
                  <a:gd name="T6" fmla="*/ 22 w 415"/>
                  <a:gd name="T7" fmla="*/ 275 h 399"/>
                  <a:gd name="T8" fmla="*/ 9 w 415"/>
                  <a:gd name="T9" fmla="*/ 338 h 399"/>
                  <a:gd name="T10" fmla="*/ 32 w 415"/>
                  <a:gd name="T11" fmla="*/ 397 h 399"/>
                  <a:gd name="T12" fmla="*/ 259 w 415"/>
                  <a:gd name="T13" fmla="*/ 397 h 399"/>
                  <a:gd name="T14" fmla="*/ 369 w 415"/>
                  <a:gd name="T15" fmla="*/ 397 h 399"/>
                  <a:gd name="T16" fmla="*/ 388 w 415"/>
                  <a:gd name="T17" fmla="*/ 397 h 399"/>
                  <a:gd name="T18" fmla="*/ 408 w 415"/>
                  <a:gd name="T19" fmla="*/ 358 h 399"/>
                  <a:gd name="T20" fmla="*/ 389 w 415"/>
                  <a:gd name="T21" fmla="*/ 274 h 399"/>
                  <a:gd name="T22" fmla="*/ 407 w 415"/>
                  <a:gd name="T23" fmla="*/ 204 h 399"/>
                  <a:gd name="T24" fmla="*/ 376 w 415"/>
                  <a:gd name="T25" fmla="*/ 144 h 399"/>
                  <a:gd name="T26" fmla="*/ 371 w 415"/>
                  <a:gd name="T27" fmla="*/ 93 h 399"/>
                  <a:gd name="T28" fmla="*/ 357 w 415"/>
                  <a:gd name="T29" fmla="*/ 66 h 399"/>
                  <a:gd name="T30" fmla="*/ 328 w 415"/>
                  <a:gd name="T31" fmla="*/ 43 h 399"/>
                  <a:gd name="T32" fmla="*/ 294 w 415"/>
                  <a:gd name="T33" fmla="*/ 35 h 399"/>
                  <a:gd name="T34" fmla="*/ 269 w 415"/>
                  <a:gd name="T35" fmla="*/ 17 h 399"/>
                  <a:gd name="T36" fmla="*/ 230 w 415"/>
                  <a:gd name="T37" fmla="*/ 1 h 399"/>
                  <a:gd name="T38" fmla="*/ 192 w 415"/>
                  <a:gd name="T39" fmla="*/ 6 h 399"/>
                  <a:gd name="T40" fmla="*/ 160 w 415"/>
                  <a:gd name="T41" fmla="*/ 23 h 399"/>
                  <a:gd name="T42" fmla="*/ 148 w 415"/>
                  <a:gd name="T43" fmla="*/ 41 h 399"/>
                  <a:gd name="T44" fmla="*/ 119 w 415"/>
                  <a:gd name="T45" fmla="*/ 36 h 399"/>
                  <a:gd name="T46" fmla="*/ 87 w 415"/>
                  <a:gd name="T47" fmla="*/ 54 h 399"/>
                  <a:gd name="T48" fmla="*/ 47 w 415"/>
                  <a:gd name="T49" fmla="*/ 10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5" h="399">
                    <a:moveTo>
                      <a:pt x="47" y="105"/>
                    </a:moveTo>
                    <a:cubicBezTo>
                      <a:pt x="39" y="123"/>
                      <a:pt x="39" y="139"/>
                      <a:pt x="44" y="157"/>
                    </a:cubicBezTo>
                    <a:cubicBezTo>
                      <a:pt x="19" y="151"/>
                      <a:pt x="11" y="191"/>
                      <a:pt x="7" y="207"/>
                    </a:cubicBezTo>
                    <a:cubicBezTo>
                      <a:pt x="0" y="234"/>
                      <a:pt x="6" y="253"/>
                      <a:pt x="22" y="275"/>
                    </a:cubicBezTo>
                    <a:cubicBezTo>
                      <a:pt x="6" y="294"/>
                      <a:pt x="4" y="315"/>
                      <a:pt x="9" y="338"/>
                    </a:cubicBezTo>
                    <a:cubicBezTo>
                      <a:pt x="12" y="353"/>
                      <a:pt x="20" y="388"/>
                      <a:pt x="32" y="397"/>
                    </a:cubicBezTo>
                    <a:cubicBezTo>
                      <a:pt x="108" y="397"/>
                      <a:pt x="183" y="397"/>
                      <a:pt x="259" y="397"/>
                    </a:cubicBezTo>
                    <a:cubicBezTo>
                      <a:pt x="296" y="397"/>
                      <a:pt x="332" y="397"/>
                      <a:pt x="369" y="397"/>
                    </a:cubicBezTo>
                    <a:cubicBezTo>
                      <a:pt x="374" y="397"/>
                      <a:pt x="384" y="399"/>
                      <a:pt x="388" y="397"/>
                    </a:cubicBezTo>
                    <a:cubicBezTo>
                      <a:pt x="399" y="392"/>
                      <a:pt x="405" y="369"/>
                      <a:pt x="408" y="358"/>
                    </a:cubicBezTo>
                    <a:cubicBezTo>
                      <a:pt x="415" y="329"/>
                      <a:pt x="411" y="296"/>
                      <a:pt x="389" y="274"/>
                    </a:cubicBezTo>
                    <a:cubicBezTo>
                      <a:pt x="405" y="250"/>
                      <a:pt x="410" y="232"/>
                      <a:pt x="407" y="204"/>
                    </a:cubicBezTo>
                    <a:cubicBezTo>
                      <a:pt x="404" y="180"/>
                      <a:pt x="402" y="152"/>
                      <a:pt x="376" y="144"/>
                    </a:cubicBezTo>
                    <a:cubicBezTo>
                      <a:pt x="380" y="145"/>
                      <a:pt x="372" y="96"/>
                      <a:pt x="371" y="93"/>
                    </a:cubicBezTo>
                    <a:cubicBezTo>
                      <a:pt x="368" y="84"/>
                      <a:pt x="358" y="75"/>
                      <a:pt x="357" y="66"/>
                    </a:cubicBezTo>
                    <a:cubicBezTo>
                      <a:pt x="346" y="59"/>
                      <a:pt x="339" y="48"/>
                      <a:pt x="328" y="43"/>
                    </a:cubicBezTo>
                    <a:cubicBezTo>
                      <a:pt x="316" y="37"/>
                      <a:pt x="306" y="37"/>
                      <a:pt x="294" y="35"/>
                    </a:cubicBezTo>
                    <a:cubicBezTo>
                      <a:pt x="283" y="32"/>
                      <a:pt x="279" y="24"/>
                      <a:pt x="269" y="17"/>
                    </a:cubicBezTo>
                    <a:cubicBezTo>
                      <a:pt x="256" y="8"/>
                      <a:pt x="245" y="3"/>
                      <a:pt x="230" y="1"/>
                    </a:cubicBezTo>
                    <a:cubicBezTo>
                      <a:pt x="215" y="0"/>
                      <a:pt x="207" y="2"/>
                      <a:pt x="192" y="6"/>
                    </a:cubicBezTo>
                    <a:cubicBezTo>
                      <a:pt x="181" y="10"/>
                      <a:pt x="171" y="20"/>
                      <a:pt x="160" y="23"/>
                    </a:cubicBezTo>
                    <a:cubicBezTo>
                      <a:pt x="156" y="29"/>
                      <a:pt x="149" y="34"/>
                      <a:pt x="148" y="41"/>
                    </a:cubicBezTo>
                    <a:cubicBezTo>
                      <a:pt x="149" y="35"/>
                      <a:pt x="122" y="35"/>
                      <a:pt x="119" y="36"/>
                    </a:cubicBezTo>
                    <a:cubicBezTo>
                      <a:pt x="106" y="38"/>
                      <a:pt x="97" y="45"/>
                      <a:pt x="87" y="54"/>
                    </a:cubicBezTo>
                    <a:cubicBezTo>
                      <a:pt x="69" y="69"/>
                      <a:pt x="57" y="82"/>
                      <a:pt x="47" y="1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9" name="Freeform 13"/>
              <p:cNvSpPr>
                <a:spLocks/>
              </p:cNvSpPr>
              <p:nvPr/>
            </p:nvSpPr>
            <p:spPr bwMode="auto">
              <a:xfrm>
                <a:off x="909" y="1540"/>
                <a:ext cx="134" cy="92"/>
              </a:xfrm>
              <a:custGeom>
                <a:avLst/>
                <a:gdLst>
                  <a:gd name="T0" fmla="*/ 2 w 32"/>
                  <a:gd name="T1" fmla="*/ 20 h 22"/>
                  <a:gd name="T2" fmla="*/ 15 w 32"/>
                  <a:gd name="T3" fmla="*/ 0 h 22"/>
                  <a:gd name="T4" fmla="*/ 18 w 32"/>
                  <a:gd name="T5" fmla="*/ 10 h 22"/>
                  <a:gd name="T6" fmla="*/ 30 w 32"/>
                  <a:gd name="T7" fmla="*/ 4 h 22"/>
                  <a:gd name="T8" fmla="*/ 26 w 32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2">
                    <a:moveTo>
                      <a:pt x="2" y="20"/>
                    </a:moveTo>
                    <a:cubicBezTo>
                      <a:pt x="0" y="16"/>
                      <a:pt x="10" y="4"/>
                      <a:pt x="15" y="0"/>
                    </a:cubicBezTo>
                    <a:cubicBezTo>
                      <a:pt x="17" y="3"/>
                      <a:pt x="18" y="7"/>
                      <a:pt x="18" y="10"/>
                    </a:cubicBezTo>
                    <a:cubicBezTo>
                      <a:pt x="22" y="8"/>
                      <a:pt x="26" y="5"/>
                      <a:pt x="30" y="4"/>
                    </a:cubicBezTo>
                    <a:cubicBezTo>
                      <a:pt x="32" y="9"/>
                      <a:pt x="29" y="18"/>
                      <a:pt x="26" y="22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0" name="Freeform 14"/>
              <p:cNvSpPr>
                <a:spLocks/>
              </p:cNvSpPr>
              <p:nvPr/>
            </p:nvSpPr>
            <p:spPr bwMode="auto">
              <a:xfrm>
                <a:off x="900" y="1531"/>
                <a:ext cx="151" cy="109"/>
              </a:xfrm>
              <a:custGeom>
                <a:avLst/>
                <a:gdLst>
                  <a:gd name="T0" fmla="*/ 16 w 36"/>
                  <a:gd name="T1" fmla="*/ 1 h 26"/>
                  <a:gd name="T2" fmla="*/ 3 w 36"/>
                  <a:gd name="T3" fmla="*/ 23 h 26"/>
                  <a:gd name="T4" fmla="*/ 5 w 36"/>
                  <a:gd name="T5" fmla="*/ 24 h 26"/>
                  <a:gd name="T6" fmla="*/ 6 w 36"/>
                  <a:gd name="T7" fmla="*/ 22 h 26"/>
                  <a:gd name="T8" fmla="*/ 6 w 36"/>
                  <a:gd name="T9" fmla="*/ 22 h 26"/>
                  <a:gd name="T10" fmla="*/ 6 w 36"/>
                  <a:gd name="T11" fmla="*/ 21 h 26"/>
                  <a:gd name="T12" fmla="*/ 17 w 36"/>
                  <a:gd name="T13" fmla="*/ 5 h 26"/>
                  <a:gd name="T14" fmla="*/ 18 w 36"/>
                  <a:gd name="T15" fmla="*/ 11 h 26"/>
                  <a:gd name="T16" fmla="*/ 19 w 36"/>
                  <a:gd name="T17" fmla="*/ 13 h 26"/>
                  <a:gd name="T18" fmla="*/ 20 w 36"/>
                  <a:gd name="T19" fmla="*/ 14 h 26"/>
                  <a:gd name="T20" fmla="*/ 21 w 36"/>
                  <a:gd name="T21" fmla="*/ 14 h 26"/>
                  <a:gd name="T22" fmla="*/ 25 w 36"/>
                  <a:gd name="T23" fmla="*/ 11 h 26"/>
                  <a:gd name="T24" fmla="*/ 31 w 36"/>
                  <a:gd name="T25" fmla="*/ 8 h 26"/>
                  <a:gd name="T26" fmla="*/ 31 w 36"/>
                  <a:gd name="T27" fmla="*/ 10 h 26"/>
                  <a:gd name="T28" fmla="*/ 27 w 36"/>
                  <a:gd name="T29" fmla="*/ 23 h 26"/>
                  <a:gd name="T30" fmla="*/ 26 w 36"/>
                  <a:gd name="T31" fmla="*/ 24 h 26"/>
                  <a:gd name="T32" fmla="*/ 27 w 36"/>
                  <a:gd name="T33" fmla="*/ 26 h 26"/>
                  <a:gd name="T34" fmla="*/ 29 w 36"/>
                  <a:gd name="T35" fmla="*/ 25 h 26"/>
                  <a:gd name="T36" fmla="*/ 33 w 36"/>
                  <a:gd name="T37" fmla="*/ 5 h 26"/>
                  <a:gd name="T38" fmla="*/ 31 w 36"/>
                  <a:gd name="T39" fmla="*/ 4 h 26"/>
                  <a:gd name="T40" fmla="*/ 23 w 36"/>
                  <a:gd name="T41" fmla="*/ 9 h 26"/>
                  <a:gd name="T42" fmla="*/ 21 w 36"/>
                  <a:gd name="T43" fmla="*/ 9 h 26"/>
                  <a:gd name="T44" fmla="*/ 18 w 36"/>
                  <a:gd name="T45" fmla="*/ 1 h 26"/>
                  <a:gd name="T46" fmla="*/ 16 w 36"/>
                  <a:gd name="T4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26">
                    <a:moveTo>
                      <a:pt x="16" y="1"/>
                    </a:moveTo>
                    <a:cubicBezTo>
                      <a:pt x="12" y="4"/>
                      <a:pt x="0" y="17"/>
                      <a:pt x="3" y="23"/>
                    </a:cubicBezTo>
                    <a:cubicBezTo>
                      <a:pt x="3" y="24"/>
                      <a:pt x="4" y="24"/>
                      <a:pt x="5" y="24"/>
                    </a:cubicBezTo>
                    <a:cubicBezTo>
                      <a:pt x="5" y="24"/>
                      <a:pt x="6" y="23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6" y="21"/>
                    </a:cubicBezTo>
                    <a:cubicBezTo>
                      <a:pt x="6" y="18"/>
                      <a:pt x="12" y="10"/>
                      <a:pt x="17" y="5"/>
                    </a:cubicBezTo>
                    <a:cubicBezTo>
                      <a:pt x="17" y="7"/>
                      <a:pt x="18" y="9"/>
                      <a:pt x="18" y="1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4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7" y="10"/>
                      <a:pt x="29" y="9"/>
                      <a:pt x="31" y="8"/>
                    </a:cubicBezTo>
                    <a:cubicBezTo>
                      <a:pt x="31" y="9"/>
                      <a:pt x="31" y="9"/>
                      <a:pt x="31" y="10"/>
                    </a:cubicBezTo>
                    <a:cubicBezTo>
                      <a:pt x="31" y="14"/>
                      <a:pt x="29" y="20"/>
                      <a:pt x="27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6"/>
                      <a:pt x="27" y="26"/>
                    </a:cubicBezTo>
                    <a:cubicBezTo>
                      <a:pt x="28" y="26"/>
                      <a:pt x="29" y="26"/>
                      <a:pt x="29" y="25"/>
                    </a:cubicBezTo>
                    <a:cubicBezTo>
                      <a:pt x="33" y="20"/>
                      <a:pt x="36" y="11"/>
                      <a:pt x="33" y="5"/>
                    </a:cubicBezTo>
                    <a:cubicBezTo>
                      <a:pt x="33" y="4"/>
                      <a:pt x="32" y="4"/>
                      <a:pt x="31" y="4"/>
                    </a:cubicBezTo>
                    <a:cubicBezTo>
                      <a:pt x="28" y="5"/>
                      <a:pt x="25" y="7"/>
                      <a:pt x="23" y="9"/>
                    </a:cubicBezTo>
                    <a:cubicBezTo>
                      <a:pt x="23" y="9"/>
                      <a:pt x="22" y="9"/>
                      <a:pt x="21" y="9"/>
                    </a:cubicBezTo>
                    <a:cubicBezTo>
                      <a:pt x="21" y="7"/>
                      <a:pt x="20" y="4"/>
                      <a:pt x="18" y="1"/>
                    </a:cubicBezTo>
                    <a:cubicBezTo>
                      <a:pt x="18" y="1"/>
                      <a:pt x="17" y="0"/>
                      <a:pt x="1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1" name="Freeform 15"/>
              <p:cNvSpPr>
                <a:spLocks/>
              </p:cNvSpPr>
              <p:nvPr/>
            </p:nvSpPr>
            <p:spPr bwMode="auto">
              <a:xfrm>
                <a:off x="2433" y="1527"/>
                <a:ext cx="88" cy="100"/>
              </a:xfrm>
              <a:custGeom>
                <a:avLst/>
                <a:gdLst>
                  <a:gd name="T0" fmla="*/ 4 w 21"/>
                  <a:gd name="T1" fmla="*/ 24 h 24"/>
                  <a:gd name="T2" fmla="*/ 0 w 21"/>
                  <a:gd name="T3" fmla="*/ 8 h 24"/>
                  <a:gd name="T4" fmla="*/ 10 w 21"/>
                  <a:gd name="T5" fmla="*/ 11 h 24"/>
                  <a:gd name="T6" fmla="*/ 10 w 21"/>
                  <a:gd name="T7" fmla="*/ 0 h 24"/>
                  <a:gd name="T8" fmla="*/ 21 w 21"/>
                  <a:gd name="T9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4">
                    <a:moveTo>
                      <a:pt x="4" y="24"/>
                    </a:moveTo>
                    <a:cubicBezTo>
                      <a:pt x="3" y="18"/>
                      <a:pt x="0" y="14"/>
                      <a:pt x="0" y="8"/>
                    </a:cubicBezTo>
                    <a:cubicBezTo>
                      <a:pt x="3" y="10"/>
                      <a:pt x="6" y="10"/>
                      <a:pt x="10" y="11"/>
                    </a:cubicBezTo>
                    <a:cubicBezTo>
                      <a:pt x="9" y="7"/>
                      <a:pt x="10" y="4"/>
                      <a:pt x="10" y="0"/>
                    </a:cubicBezTo>
                    <a:cubicBezTo>
                      <a:pt x="15" y="2"/>
                      <a:pt x="18" y="10"/>
                      <a:pt x="21" y="14"/>
                    </a:cubicBezTo>
                  </a:path>
                </a:pathLst>
              </a:custGeom>
              <a:solidFill>
                <a:srgbClr val="B290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2" name="Freeform 16"/>
              <p:cNvSpPr>
                <a:spLocks/>
              </p:cNvSpPr>
              <p:nvPr/>
            </p:nvSpPr>
            <p:spPr bwMode="auto">
              <a:xfrm>
                <a:off x="2424" y="1519"/>
                <a:ext cx="105" cy="117"/>
              </a:xfrm>
              <a:custGeom>
                <a:avLst/>
                <a:gdLst>
                  <a:gd name="T0" fmla="*/ 11 w 25"/>
                  <a:gd name="T1" fmla="*/ 1 h 28"/>
                  <a:gd name="T2" fmla="*/ 10 w 25"/>
                  <a:gd name="T3" fmla="*/ 2 h 28"/>
                  <a:gd name="T4" fmla="*/ 10 w 25"/>
                  <a:gd name="T5" fmla="*/ 7 h 28"/>
                  <a:gd name="T6" fmla="*/ 10 w 25"/>
                  <a:gd name="T7" fmla="*/ 11 h 28"/>
                  <a:gd name="T8" fmla="*/ 10 w 25"/>
                  <a:gd name="T9" fmla="*/ 11 h 28"/>
                  <a:gd name="T10" fmla="*/ 3 w 25"/>
                  <a:gd name="T11" fmla="*/ 8 h 28"/>
                  <a:gd name="T12" fmla="*/ 1 w 25"/>
                  <a:gd name="T13" fmla="*/ 8 h 28"/>
                  <a:gd name="T14" fmla="*/ 0 w 25"/>
                  <a:gd name="T15" fmla="*/ 10 h 28"/>
                  <a:gd name="T16" fmla="*/ 3 w 25"/>
                  <a:gd name="T17" fmla="*/ 22 h 28"/>
                  <a:gd name="T18" fmla="*/ 5 w 25"/>
                  <a:gd name="T19" fmla="*/ 27 h 28"/>
                  <a:gd name="T20" fmla="*/ 7 w 25"/>
                  <a:gd name="T21" fmla="*/ 28 h 28"/>
                  <a:gd name="T22" fmla="*/ 8 w 25"/>
                  <a:gd name="T23" fmla="*/ 26 h 28"/>
                  <a:gd name="T24" fmla="*/ 8 w 25"/>
                  <a:gd name="T25" fmla="*/ 25 h 28"/>
                  <a:gd name="T26" fmla="*/ 6 w 25"/>
                  <a:gd name="T27" fmla="*/ 21 h 28"/>
                  <a:gd name="T28" fmla="*/ 4 w 25"/>
                  <a:gd name="T29" fmla="*/ 13 h 28"/>
                  <a:gd name="T30" fmla="*/ 9 w 25"/>
                  <a:gd name="T31" fmla="*/ 14 h 28"/>
                  <a:gd name="T32" fmla="*/ 11 w 25"/>
                  <a:gd name="T33" fmla="*/ 14 h 28"/>
                  <a:gd name="T34" fmla="*/ 13 w 25"/>
                  <a:gd name="T35" fmla="*/ 14 h 28"/>
                  <a:gd name="T36" fmla="*/ 13 w 25"/>
                  <a:gd name="T37" fmla="*/ 13 h 28"/>
                  <a:gd name="T38" fmla="*/ 14 w 25"/>
                  <a:gd name="T39" fmla="*/ 5 h 28"/>
                  <a:gd name="T40" fmla="*/ 19 w 25"/>
                  <a:gd name="T41" fmla="*/ 13 h 28"/>
                  <a:gd name="T42" fmla="*/ 21 w 25"/>
                  <a:gd name="T43" fmla="*/ 17 h 28"/>
                  <a:gd name="T44" fmla="*/ 23 w 25"/>
                  <a:gd name="T45" fmla="*/ 18 h 28"/>
                  <a:gd name="T46" fmla="*/ 24 w 25"/>
                  <a:gd name="T47" fmla="*/ 15 h 28"/>
                  <a:gd name="T48" fmla="*/ 22 w 25"/>
                  <a:gd name="T49" fmla="*/ 11 h 28"/>
                  <a:gd name="T50" fmla="*/ 12 w 25"/>
                  <a:gd name="T51" fmla="*/ 1 h 28"/>
                  <a:gd name="T52" fmla="*/ 11 w 25"/>
                  <a:gd name="T5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8">
                    <a:moveTo>
                      <a:pt x="11" y="1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10"/>
                      <a:pt x="5" y="10"/>
                      <a:pt x="3" y="8"/>
                    </a:cubicBezTo>
                    <a:cubicBezTo>
                      <a:pt x="3" y="8"/>
                      <a:pt x="2" y="8"/>
                      <a:pt x="1" y="8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5"/>
                      <a:pt x="1" y="18"/>
                      <a:pt x="3" y="22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6" y="28"/>
                      <a:pt x="7" y="28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6"/>
                      <a:pt x="8" y="25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18"/>
                      <a:pt x="4" y="16"/>
                      <a:pt x="4" y="13"/>
                    </a:cubicBezTo>
                    <a:cubicBezTo>
                      <a:pt x="6" y="13"/>
                      <a:pt x="7" y="14"/>
                      <a:pt x="9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3"/>
                      <a:pt x="13" y="6"/>
                      <a:pt x="14" y="5"/>
                    </a:cubicBezTo>
                    <a:cubicBezTo>
                      <a:pt x="15" y="7"/>
                      <a:pt x="17" y="10"/>
                      <a:pt x="19" y="13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7"/>
                      <a:pt x="25" y="16"/>
                      <a:pt x="24" y="15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7"/>
                      <a:pt x="17" y="2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3" name="Freeform 17"/>
              <p:cNvSpPr>
                <a:spLocks/>
              </p:cNvSpPr>
              <p:nvPr/>
            </p:nvSpPr>
            <p:spPr bwMode="auto">
              <a:xfrm>
                <a:off x="859" y="1598"/>
                <a:ext cx="217" cy="623"/>
              </a:xfrm>
              <a:custGeom>
                <a:avLst/>
                <a:gdLst>
                  <a:gd name="T0" fmla="*/ 52 w 52"/>
                  <a:gd name="T1" fmla="*/ 95 h 149"/>
                  <a:gd name="T2" fmla="*/ 33 w 52"/>
                  <a:gd name="T3" fmla="*/ 42 h 149"/>
                  <a:gd name="T4" fmla="*/ 37 w 52"/>
                  <a:gd name="T5" fmla="*/ 17 h 149"/>
                  <a:gd name="T6" fmla="*/ 31 w 52"/>
                  <a:gd name="T7" fmla="*/ 3 h 149"/>
                  <a:gd name="T8" fmla="*/ 12 w 52"/>
                  <a:gd name="T9" fmla="*/ 8 h 149"/>
                  <a:gd name="T10" fmla="*/ 6 w 52"/>
                  <a:gd name="T11" fmla="*/ 33 h 149"/>
                  <a:gd name="T12" fmla="*/ 7 w 52"/>
                  <a:gd name="T13" fmla="*/ 93 h 149"/>
                  <a:gd name="T14" fmla="*/ 48 w 52"/>
                  <a:gd name="T15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49">
                    <a:moveTo>
                      <a:pt x="52" y="95"/>
                    </a:moveTo>
                    <a:cubicBezTo>
                      <a:pt x="35" y="95"/>
                      <a:pt x="32" y="54"/>
                      <a:pt x="33" y="42"/>
                    </a:cubicBezTo>
                    <a:cubicBezTo>
                      <a:pt x="33" y="34"/>
                      <a:pt x="35" y="25"/>
                      <a:pt x="37" y="17"/>
                    </a:cubicBezTo>
                    <a:cubicBezTo>
                      <a:pt x="40" y="7"/>
                      <a:pt x="42" y="6"/>
                      <a:pt x="31" y="3"/>
                    </a:cubicBezTo>
                    <a:cubicBezTo>
                      <a:pt x="23" y="1"/>
                      <a:pt x="17" y="0"/>
                      <a:pt x="12" y="8"/>
                    </a:cubicBezTo>
                    <a:cubicBezTo>
                      <a:pt x="8" y="14"/>
                      <a:pt x="7" y="26"/>
                      <a:pt x="6" y="33"/>
                    </a:cubicBezTo>
                    <a:cubicBezTo>
                      <a:pt x="2" y="52"/>
                      <a:pt x="0" y="75"/>
                      <a:pt x="7" y="93"/>
                    </a:cubicBezTo>
                    <a:cubicBezTo>
                      <a:pt x="16" y="116"/>
                      <a:pt x="31" y="132"/>
                      <a:pt x="48" y="149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4" name="Freeform 18"/>
              <p:cNvSpPr>
                <a:spLocks/>
              </p:cNvSpPr>
              <p:nvPr/>
            </p:nvSpPr>
            <p:spPr bwMode="auto">
              <a:xfrm>
                <a:off x="854" y="1590"/>
                <a:ext cx="231" cy="639"/>
              </a:xfrm>
              <a:custGeom>
                <a:avLst/>
                <a:gdLst>
                  <a:gd name="T0" fmla="*/ 12 w 55"/>
                  <a:gd name="T1" fmla="*/ 9 h 153"/>
                  <a:gd name="T2" fmla="*/ 6 w 55"/>
                  <a:gd name="T3" fmla="*/ 29 h 153"/>
                  <a:gd name="T4" fmla="*/ 5 w 55"/>
                  <a:gd name="T5" fmla="*/ 35 h 153"/>
                  <a:gd name="T6" fmla="*/ 7 w 55"/>
                  <a:gd name="T7" fmla="*/ 96 h 153"/>
                  <a:gd name="T8" fmla="*/ 48 w 55"/>
                  <a:gd name="T9" fmla="*/ 152 h 153"/>
                  <a:gd name="T10" fmla="*/ 50 w 55"/>
                  <a:gd name="T11" fmla="*/ 152 h 153"/>
                  <a:gd name="T12" fmla="*/ 50 w 55"/>
                  <a:gd name="T13" fmla="*/ 150 h 153"/>
                  <a:gd name="T14" fmla="*/ 10 w 55"/>
                  <a:gd name="T15" fmla="*/ 94 h 153"/>
                  <a:gd name="T16" fmla="*/ 9 w 55"/>
                  <a:gd name="T17" fmla="*/ 36 h 153"/>
                  <a:gd name="T18" fmla="*/ 10 w 55"/>
                  <a:gd name="T19" fmla="*/ 30 h 153"/>
                  <a:gd name="T20" fmla="*/ 15 w 55"/>
                  <a:gd name="T21" fmla="*/ 11 h 153"/>
                  <a:gd name="T22" fmla="*/ 32 w 55"/>
                  <a:gd name="T23" fmla="*/ 7 h 153"/>
                  <a:gd name="T24" fmla="*/ 38 w 55"/>
                  <a:gd name="T25" fmla="*/ 10 h 153"/>
                  <a:gd name="T26" fmla="*/ 37 w 55"/>
                  <a:gd name="T27" fmla="*/ 15 h 153"/>
                  <a:gd name="T28" fmla="*/ 36 w 55"/>
                  <a:gd name="T29" fmla="*/ 19 h 153"/>
                  <a:gd name="T30" fmla="*/ 32 w 55"/>
                  <a:gd name="T31" fmla="*/ 44 h 153"/>
                  <a:gd name="T32" fmla="*/ 44 w 55"/>
                  <a:gd name="T33" fmla="*/ 94 h 153"/>
                  <a:gd name="T34" fmla="*/ 53 w 55"/>
                  <a:gd name="T35" fmla="*/ 99 h 153"/>
                  <a:gd name="T36" fmla="*/ 55 w 55"/>
                  <a:gd name="T37" fmla="*/ 97 h 153"/>
                  <a:gd name="T38" fmla="*/ 53 w 55"/>
                  <a:gd name="T39" fmla="*/ 95 h 153"/>
                  <a:gd name="T40" fmla="*/ 46 w 55"/>
                  <a:gd name="T41" fmla="*/ 92 h 153"/>
                  <a:gd name="T42" fmla="*/ 36 w 55"/>
                  <a:gd name="T43" fmla="*/ 45 h 153"/>
                  <a:gd name="T44" fmla="*/ 40 w 55"/>
                  <a:gd name="T45" fmla="*/ 20 h 153"/>
                  <a:gd name="T46" fmla="*/ 41 w 55"/>
                  <a:gd name="T47" fmla="*/ 16 h 153"/>
                  <a:gd name="T48" fmla="*/ 41 w 55"/>
                  <a:gd name="T49" fmla="*/ 8 h 153"/>
                  <a:gd name="T50" fmla="*/ 32 w 55"/>
                  <a:gd name="T51" fmla="*/ 4 h 153"/>
                  <a:gd name="T52" fmla="*/ 12 w 55"/>
                  <a:gd name="T53" fmla="*/ 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153">
                    <a:moveTo>
                      <a:pt x="12" y="9"/>
                    </a:moveTo>
                    <a:cubicBezTo>
                      <a:pt x="9" y="14"/>
                      <a:pt x="7" y="22"/>
                      <a:pt x="6" y="29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0" y="60"/>
                      <a:pt x="1" y="80"/>
                      <a:pt x="7" y="96"/>
                    </a:cubicBezTo>
                    <a:cubicBezTo>
                      <a:pt x="15" y="119"/>
                      <a:pt x="31" y="136"/>
                      <a:pt x="48" y="152"/>
                    </a:cubicBezTo>
                    <a:cubicBezTo>
                      <a:pt x="48" y="153"/>
                      <a:pt x="50" y="153"/>
                      <a:pt x="50" y="152"/>
                    </a:cubicBezTo>
                    <a:cubicBezTo>
                      <a:pt x="51" y="151"/>
                      <a:pt x="51" y="150"/>
                      <a:pt x="50" y="150"/>
                    </a:cubicBezTo>
                    <a:cubicBezTo>
                      <a:pt x="34" y="134"/>
                      <a:pt x="18" y="117"/>
                      <a:pt x="10" y="94"/>
                    </a:cubicBezTo>
                    <a:cubicBezTo>
                      <a:pt x="4" y="80"/>
                      <a:pt x="4" y="60"/>
                      <a:pt x="9" y="36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3"/>
                      <a:pt x="12" y="15"/>
                      <a:pt x="15" y="11"/>
                    </a:cubicBezTo>
                    <a:cubicBezTo>
                      <a:pt x="19" y="4"/>
                      <a:pt x="23" y="5"/>
                      <a:pt x="32" y="7"/>
                    </a:cubicBezTo>
                    <a:cubicBezTo>
                      <a:pt x="35" y="8"/>
                      <a:pt x="38" y="9"/>
                      <a:pt x="38" y="10"/>
                    </a:cubicBezTo>
                    <a:cubicBezTo>
                      <a:pt x="39" y="10"/>
                      <a:pt x="38" y="12"/>
                      <a:pt x="37" y="15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24"/>
                      <a:pt x="33" y="34"/>
                      <a:pt x="32" y="44"/>
                    </a:cubicBezTo>
                    <a:cubicBezTo>
                      <a:pt x="32" y="52"/>
                      <a:pt x="33" y="83"/>
                      <a:pt x="44" y="94"/>
                    </a:cubicBezTo>
                    <a:cubicBezTo>
                      <a:pt x="46" y="97"/>
                      <a:pt x="50" y="99"/>
                      <a:pt x="53" y="99"/>
                    </a:cubicBezTo>
                    <a:cubicBezTo>
                      <a:pt x="54" y="99"/>
                      <a:pt x="55" y="98"/>
                      <a:pt x="55" y="97"/>
                    </a:cubicBezTo>
                    <a:cubicBezTo>
                      <a:pt x="55" y="96"/>
                      <a:pt x="54" y="95"/>
                      <a:pt x="53" y="95"/>
                    </a:cubicBezTo>
                    <a:cubicBezTo>
                      <a:pt x="51" y="95"/>
                      <a:pt x="48" y="94"/>
                      <a:pt x="46" y="92"/>
                    </a:cubicBezTo>
                    <a:cubicBezTo>
                      <a:pt x="37" y="82"/>
                      <a:pt x="35" y="54"/>
                      <a:pt x="36" y="45"/>
                    </a:cubicBezTo>
                    <a:cubicBezTo>
                      <a:pt x="36" y="37"/>
                      <a:pt x="37" y="28"/>
                      <a:pt x="40" y="20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2"/>
                      <a:pt x="42" y="10"/>
                      <a:pt x="41" y="8"/>
                    </a:cubicBezTo>
                    <a:cubicBezTo>
                      <a:pt x="40" y="6"/>
                      <a:pt x="38" y="5"/>
                      <a:pt x="32" y="4"/>
                    </a:cubicBezTo>
                    <a:cubicBezTo>
                      <a:pt x="24" y="2"/>
                      <a:pt x="17" y="0"/>
                      <a:pt x="12" y="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5" name="Freeform 19"/>
              <p:cNvSpPr>
                <a:spLocks/>
              </p:cNvSpPr>
              <p:nvPr/>
            </p:nvSpPr>
            <p:spPr bwMode="auto">
              <a:xfrm>
                <a:off x="2445" y="1577"/>
                <a:ext cx="164" cy="598"/>
              </a:xfrm>
              <a:custGeom>
                <a:avLst/>
                <a:gdLst>
                  <a:gd name="T0" fmla="*/ 0 w 39"/>
                  <a:gd name="T1" fmla="*/ 96 h 143"/>
                  <a:gd name="T2" fmla="*/ 12 w 39"/>
                  <a:gd name="T3" fmla="*/ 49 h 143"/>
                  <a:gd name="T4" fmla="*/ 3 w 39"/>
                  <a:gd name="T5" fmla="*/ 9 h 143"/>
                  <a:gd name="T6" fmla="*/ 18 w 39"/>
                  <a:gd name="T7" fmla="*/ 2 h 143"/>
                  <a:gd name="T8" fmla="*/ 30 w 39"/>
                  <a:gd name="T9" fmla="*/ 22 h 143"/>
                  <a:gd name="T10" fmla="*/ 37 w 39"/>
                  <a:gd name="T11" fmla="*/ 69 h 143"/>
                  <a:gd name="T12" fmla="*/ 2 w 39"/>
                  <a:gd name="T1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143">
                    <a:moveTo>
                      <a:pt x="0" y="96"/>
                    </a:moveTo>
                    <a:cubicBezTo>
                      <a:pt x="14" y="92"/>
                      <a:pt x="13" y="61"/>
                      <a:pt x="12" y="49"/>
                    </a:cubicBezTo>
                    <a:cubicBezTo>
                      <a:pt x="11" y="34"/>
                      <a:pt x="5" y="22"/>
                      <a:pt x="3" y="9"/>
                    </a:cubicBezTo>
                    <a:cubicBezTo>
                      <a:pt x="8" y="7"/>
                      <a:pt x="13" y="0"/>
                      <a:pt x="18" y="2"/>
                    </a:cubicBezTo>
                    <a:cubicBezTo>
                      <a:pt x="23" y="4"/>
                      <a:pt x="28" y="17"/>
                      <a:pt x="30" y="22"/>
                    </a:cubicBezTo>
                    <a:cubicBezTo>
                      <a:pt x="35" y="37"/>
                      <a:pt x="36" y="53"/>
                      <a:pt x="37" y="69"/>
                    </a:cubicBezTo>
                    <a:cubicBezTo>
                      <a:pt x="39" y="94"/>
                      <a:pt x="30" y="133"/>
                      <a:pt x="2" y="143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6" name="Freeform 20"/>
              <p:cNvSpPr>
                <a:spLocks/>
              </p:cNvSpPr>
              <p:nvPr/>
            </p:nvSpPr>
            <p:spPr bwMode="auto">
              <a:xfrm>
                <a:off x="2437" y="1573"/>
                <a:ext cx="176" cy="610"/>
              </a:xfrm>
              <a:custGeom>
                <a:avLst/>
                <a:gdLst>
                  <a:gd name="T0" fmla="*/ 9 w 42"/>
                  <a:gd name="T1" fmla="*/ 5 h 146"/>
                  <a:gd name="T2" fmla="*/ 4 w 42"/>
                  <a:gd name="T3" fmla="*/ 8 h 146"/>
                  <a:gd name="T4" fmla="*/ 3 w 42"/>
                  <a:gd name="T5" fmla="*/ 10 h 146"/>
                  <a:gd name="T6" fmla="*/ 7 w 42"/>
                  <a:gd name="T7" fmla="*/ 25 h 146"/>
                  <a:gd name="T8" fmla="*/ 12 w 42"/>
                  <a:gd name="T9" fmla="*/ 50 h 146"/>
                  <a:gd name="T10" fmla="*/ 2 w 42"/>
                  <a:gd name="T11" fmla="*/ 95 h 146"/>
                  <a:gd name="T12" fmla="*/ 1 w 42"/>
                  <a:gd name="T13" fmla="*/ 97 h 146"/>
                  <a:gd name="T14" fmla="*/ 3 w 42"/>
                  <a:gd name="T15" fmla="*/ 99 h 146"/>
                  <a:gd name="T16" fmla="*/ 16 w 42"/>
                  <a:gd name="T17" fmla="*/ 62 h 146"/>
                  <a:gd name="T18" fmla="*/ 16 w 42"/>
                  <a:gd name="T19" fmla="*/ 50 h 146"/>
                  <a:gd name="T20" fmla="*/ 10 w 42"/>
                  <a:gd name="T21" fmla="*/ 24 h 146"/>
                  <a:gd name="T22" fmla="*/ 7 w 42"/>
                  <a:gd name="T23" fmla="*/ 11 h 146"/>
                  <a:gd name="T24" fmla="*/ 11 w 42"/>
                  <a:gd name="T25" fmla="*/ 8 h 146"/>
                  <a:gd name="T26" fmla="*/ 20 w 42"/>
                  <a:gd name="T27" fmla="*/ 5 h 146"/>
                  <a:gd name="T28" fmla="*/ 30 w 42"/>
                  <a:gd name="T29" fmla="*/ 23 h 146"/>
                  <a:gd name="T30" fmla="*/ 30 w 42"/>
                  <a:gd name="T31" fmla="*/ 23 h 146"/>
                  <a:gd name="T32" fmla="*/ 38 w 42"/>
                  <a:gd name="T33" fmla="*/ 70 h 146"/>
                  <a:gd name="T34" fmla="*/ 4 w 42"/>
                  <a:gd name="T35" fmla="*/ 142 h 146"/>
                  <a:gd name="T36" fmla="*/ 3 w 42"/>
                  <a:gd name="T37" fmla="*/ 144 h 146"/>
                  <a:gd name="T38" fmla="*/ 5 w 42"/>
                  <a:gd name="T39" fmla="*/ 145 h 146"/>
                  <a:gd name="T40" fmla="*/ 41 w 42"/>
                  <a:gd name="T41" fmla="*/ 70 h 146"/>
                  <a:gd name="T42" fmla="*/ 33 w 42"/>
                  <a:gd name="T43" fmla="*/ 22 h 146"/>
                  <a:gd name="T44" fmla="*/ 33 w 42"/>
                  <a:gd name="T45" fmla="*/ 22 h 146"/>
                  <a:gd name="T46" fmla="*/ 21 w 42"/>
                  <a:gd name="T47" fmla="*/ 2 h 146"/>
                  <a:gd name="T48" fmla="*/ 9 w 42"/>
                  <a:gd name="T49" fmla="*/ 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146">
                    <a:moveTo>
                      <a:pt x="9" y="5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9" y="32"/>
                      <a:pt x="12" y="41"/>
                      <a:pt x="12" y="50"/>
                    </a:cubicBezTo>
                    <a:cubicBezTo>
                      <a:pt x="13" y="60"/>
                      <a:pt x="15" y="91"/>
                      <a:pt x="2" y="95"/>
                    </a:cubicBezTo>
                    <a:cubicBezTo>
                      <a:pt x="1" y="96"/>
                      <a:pt x="0" y="97"/>
                      <a:pt x="1" y="97"/>
                    </a:cubicBezTo>
                    <a:cubicBezTo>
                      <a:pt x="1" y="98"/>
                      <a:pt x="2" y="99"/>
                      <a:pt x="3" y="99"/>
                    </a:cubicBezTo>
                    <a:cubicBezTo>
                      <a:pt x="14" y="95"/>
                      <a:pt x="16" y="78"/>
                      <a:pt x="16" y="62"/>
                    </a:cubicBezTo>
                    <a:cubicBezTo>
                      <a:pt x="16" y="58"/>
                      <a:pt x="16" y="54"/>
                      <a:pt x="16" y="50"/>
                    </a:cubicBezTo>
                    <a:cubicBezTo>
                      <a:pt x="15" y="40"/>
                      <a:pt x="13" y="32"/>
                      <a:pt x="10" y="24"/>
                    </a:cubicBezTo>
                    <a:cubicBezTo>
                      <a:pt x="10" y="24"/>
                      <a:pt x="7" y="13"/>
                      <a:pt x="7" y="11"/>
                    </a:cubicBezTo>
                    <a:cubicBezTo>
                      <a:pt x="8" y="10"/>
                      <a:pt x="11" y="8"/>
                      <a:pt x="11" y="8"/>
                    </a:cubicBezTo>
                    <a:cubicBezTo>
                      <a:pt x="14" y="6"/>
                      <a:pt x="17" y="4"/>
                      <a:pt x="20" y="5"/>
                    </a:cubicBezTo>
                    <a:cubicBezTo>
                      <a:pt x="24" y="7"/>
                      <a:pt x="28" y="19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6" y="38"/>
                      <a:pt x="37" y="55"/>
                      <a:pt x="38" y="70"/>
                    </a:cubicBezTo>
                    <a:cubicBezTo>
                      <a:pt x="39" y="90"/>
                      <a:pt x="33" y="132"/>
                      <a:pt x="4" y="142"/>
                    </a:cubicBezTo>
                    <a:cubicBezTo>
                      <a:pt x="3" y="142"/>
                      <a:pt x="2" y="143"/>
                      <a:pt x="3" y="144"/>
                    </a:cubicBezTo>
                    <a:cubicBezTo>
                      <a:pt x="3" y="145"/>
                      <a:pt x="4" y="146"/>
                      <a:pt x="5" y="145"/>
                    </a:cubicBezTo>
                    <a:cubicBezTo>
                      <a:pt x="32" y="136"/>
                      <a:pt x="42" y="99"/>
                      <a:pt x="41" y="70"/>
                    </a:cubicBezTo>
                    <a:cubicBezTo>
                      <a:pt x="40" y="55"/>
                      <a:pt x="39" y="38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0" y="13"/>
                      <a:pt x="26" y="4"/>
                      <a:pt x="21" y="2"/>
                    </a:cubicBezTo>
                    <a:cubicBezTo>
                      <a:pt x="17" y="0"/>
                      <a:pt x="13" y="3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7" name="Freeform 21"/>
              <p:cNvSpPr>
                <a:spLocks/>
              </p:cNvSpPr>
              <p:nvPr/>
            </p:nvSpPr>
            <p:spPr bwMode="auto">
              <a:xfrm>
                <a:off x="1348" y="1937"/>
                <a:ext cx="863" cy="530"/>
              </a:xfrm>
              <a:custGeom>
                <a:avLst/>
                <a:gdLst>
                  <a:gd name="T0" fmla="*/ 57 w 206"/>
                  <a:gd name="T1" fmla="*/ 0 h 127"/>
                  <a:gd name="T2" fmla="*/ 36 w 206"/>
                  <a:gd name="T3" fmla="*/ 12 h 127"/>
                  <a:gd name="T4" fmla="*/ 17 w 206"/>
                  <a:gd name="T5" fmla="*/ 23 h 127"/>
                  <a:gd name="T6" fmla="*/ 2 w 206"/>
                  <a:gd name="T7" fmla="*/ 59 h 127"/>
                  <a:gd name="T8" fmla="*/ 7 w 206"/>
                  <a:gd name="T9" fmla="*/ 99 h 127"/>
                  <a:gd name="T10" fmla="*/ 43 w 206"/>
                  <a:gd name="T11" fmla="*/ 120 h 127"/>
                  <a:gd name="T12" fmla="*/ 85 w 206"/>
                  <a:gd name="T13" fmla="*/ 125 h 127"/>
                  <a:gd name="T14" fmla="*/ 127 w 206"/>
                  <a:gd name="T15" fmla="*/ 126 h 127"/>
                  <a:gd name="T16" fmla="*/ 165 w 206"/>
                  <a:gd name="T17" fmla="*/ 113 h 127"/>
                  <a:gd name="T18" fmla="*/ 194 w 206"/>
                  <a:gd name="T19" fmla="*/ 93 h 127"/>
                  <a:gd name="T20" fmla="*/ 195 w 206"/>
                  <a:gd name="T21" fmla="*/ 32 h 127"/>
                  <a:gd name="T22" fmla="*/ 171 w 206"/>
                  <a:gd name="T23" fmla="*/ 17 h 127"/>
                  <a:gd name="T24" fmla="*/ 147 w 206"/>
                  <a:gd name="T25" fmla="*/ 3 h 127"/>
                  <a:gd name="T26" fmla="*/ 137 w 206"/>
                  <a:gd name="T27" fmla="*/ 35 h 127"/>
                  <a:gd name="T28" fmla="*/ 102 w 206"/>
                  <a:gd name="T29" fmla="*/ 46 h 127"/>
                  <a:gd name="T30" fmla="*/ 54 w 206"/>
                  <a:gd name="T31" fmla="*/ 7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6" h="127">
                    <a:moveTo>
                      <a:pt x="57" y="0"/>
                    </a:moveTo>
                    <a:cubicBezTo>
                      <a:pt x="50" y="2"/>
                      <a:pt x="43" y="9"/>
                      <a:pt x="36" y="12"/>
                    </a:cubicBezTo>
                    <a:cubicBezTo>
                      <a:pt x="29" y="15"/>
                      <a:pt x="23" y="18"/>
                      <a:pt x="17" y="23"/>
                    </a:cubicBezTo>
                    <a:cubicBezTo>
                      <a:pt x="6" y="32"/>
                      <a:pt x="3" y="45"/>
                      <a:pt x="2" y="59"/>
                    </a:cubicBezTo>
                    <a:cubicBezTo>
                      <a:pt x="0" y="72"/>
                      <a:pt x="2" y="88"/>
                      <a:pt x="7" y="99"/>
                    </a:cubicBezTo>
                    <a:cubicBezTo>
                      <a:pt x="15" y="114"/>
                      <a:pt x="28" y="118"/>
                      <a:pt x="43" y="120"/>
                    </a:cubicBezTo>
                    <a:cubicBezTo>
                      <a:pt x="57" y="123"/>
                      <a:pt x="71" y="122"/>
                      <a:pt x="85" y="125"/>
                    </a:cubicBezTo>
                    <a:cubicBezTo>
                      <a:pt x="98" y="127"/>
                      <a:pt x="113" y="127"/>
                      <a:pt x="127" y="126"/>
                    </a:cubicBezTo>
                    <a:cubicBezTo>
                      <a:pt x="142" y="125"/>
                      <a:pt x="152" y="119"/>
                      <a:pt x="165" y="113"/>
                    </a:cubicBezTo>
                    <a:cubicBezTo>
                      <a:pt x="175" y="108"/>
                      <a:pt x="188" y="103"/>
                      <a:pt x="194" y="93"/>
                    </a:cubicBezTo>
                    <a:cubicBezTo>
                      <a:pt x="202" y="79"/>
                      <a:pt x="206" y="46"/>
                      <a:pt x="195" y="32"/>
                    </a:cubicBezTo>
                    <a:cubicBezTo>
                      <a:pt x="188" y="24"/>
                      <a:pt x="180" y="22"/>
                      <a:pt x="171" y="17"/>
                    </a:cubicBezTo>
                    <a:cubicBezTo>
                      <a:pt x="163" y="13"/>
                      <a:pt x="155" y="6"/>
                      <a:pt x="147" y="3"/>
                    </a:cubicBezTo>
                    <a:cubicBezTo>
                      <a:pt x="146" y="18"/>
                      <a:pt x="151" y="24"/>
                      <a:pt x="137" y="35"/>
                    </a:cubicBezTo>
                    <a:cubicBezTo>
                      <a:pt x="126" y="42"/>
                      <a:pt x="114" y="45"/>
                      <a:pt x="102" y="46"/>
                    </a:cubicBezTo>
                    <a:cubicBezTo>
                      <a:pt x="80" y="46"/>
                      <a:pt x="55" y="33"/>
                      <a:pt x="54" y="7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8" name="Freeform 22"/>
              <p:cNvSpPr>
                <a:spLocks/>
              </p:cNvSpPr>
              <p:nvPr/>
            </p:nvSpPr>
            <p:spPr bwMode="auto">
              <a:xfrm>
                <a:off x="1549" y="2446"/>
                <a:ext cx="407" cy="50"/>
              </a:xfrm>
              <a:custGeom>
                <a:avLst/>
                <a:gdLst>
                  <a:gd name="T0" fmla="*/ 0 w 97"/>
                  <a:gd name="T1" fmla="*/ 1 h 12"/>
                  <a:gd name="T2" fmla="*/ 15 w 97"/>
                  <a:gd name="T3" fmla="*/ 6 h 12"/>
                  <a:gd name="T4" fmla="*/ 27 w 97"/>
                  <a:gd name="T5" fmla="*/ 9 h 12"/>
                  <a:gd name="T6" fmla="*/ 38 w 97"/>
                  <a:gd name="T7" fmla="*/ 9 h 12"/>
                  <a:gd name="T8" fmla="*/ 51 w 97"/>
                  <a:gd name="T9" fmla="*/ 11 h 12"/>
                  <a:gd name="T10" fmla="*/ 73 w 97"/>
                  <a:gd name="T11" fmla="*/ 9 h 12"/>
                  <a:gd name="T12" fmla="*/ 94 w 97"/>
                  <a:gd name="T13" fmla="*/ 2 h 12"/>
                  <a:gd name="T14" fmla="*/ 97 w 97"/>
                  <a:gd name="T15" fmla="*/ 0 h 12"/>
                  <a:gd name="T16" fmla="*/ 71 w 97"/>
                  <a:gd name="T17" fmla="*/ 2 h 12"/>
                  <a:gd name="T18" fmla="*/ 44 w 97"/>
                  <a:gd name="T19" fmla="*/ 5 h 12"/>
                  <a:gd name="T20" fmla="*/ 24 w 97"/>
                  <a:gd name="T21" fmla="*/ 2 h 12"/>
                  <a:gd name="T22" fmla="*/ 14 w 97"/>
                  <a:gd name="T23" fmla="*/ 2 h 12"/>
                  <a:gd name="T24" fmla="*/ 3 w 97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12">
                    <a:moveTo>
                      <a:pt x="0" y="1"/>
                    </a:moveTo>
                    <a:cubicBezTo>
                      <a:pt x="4" y="5"/>
                      <a:pt x="11" y="6"/>
                      <a:pt x="15" y="6"/>
                    </a:cubicBezTo>
                    <a:cubicBezTo>
                      <a:pt x="19" y="7"/>
                      <a:pt x="23" y="9"/>
                      <a:pt x="27" y="9"/>
                    </a:cubicBezTo>
                    <a:cubicBezTo>
                      <a:pt x="31" y="10"/>
                      <a:pt x="34" y="9"/>
                      <a:pt x="38" y="9"/>
                    </a:cubicBezTo>
                    <a:cubicBezTo>
                      <a:pt x="42" y="9"/>
                      <a:pt x="46" y="10"/>
                      <a:pt x="51" y="11"/>
                    </a:cubicBezTo>
                    <a:cubicBezTo>
                      <a:pt x="58" y="12"/>
                      <a:pt x="66" y="10"/>
                      <a:pt x="73" y="9"/>
                    </a:cubicBezTo>
                    <a:cubicBezTo>
                      <a:pt x="80" y="8"/>
                      <a:pt x="88" y="5"/>
                      <a:pt x="94" y="2"/>
                    </a:cubicBezTo>
                    <a:cubicBezTo>
                      <a:pt x="95" y="1"/>
                      <a:pt x="96" y="1"/>
                      <a:pt x="97" y="0"/>
                    </a:cubicBezTo>
                    <a:cubicBezTo>
                      <a:pt x="89" y="0"/>
                      <a:pt x="80" y="2"/>
                      <a:pt x="71" y="2"/>
                    </a:cubicBezTo>
                    <a:cubicBezTo>
                      <a:pt x="62" y="2"/>
                      <a:pt x="53" y="4"/>
                      <a:pt x="44" y="5"/>
                    </a:cubicBezTo>
                    <a:cubicBezTo>
                      <a:pt x="38" y="5"/>
                      <a:pt x="31" y="3"/>
                      <a:pt x="24" y="2"/>
                    </a:cubicBezTo>
                    <a:cubicBezTo>
                      <a:pt x="21" y="2"/>
                      <a:pt x="18" y="2"/>
                      <a:pt x="14" y="2"/>
                    </a:cubicBezTo>
                    <a:cubicBezTo>
                      <a:pt x="10" y="2"/>
                      <a:pt x="6" y="0"/>
                      <a:pt x="3" y="1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9" name="Freeform 23"/>
              <p:cNvSpPr>
                <a:spLocks/>
              </p:cNvSpPr>
              <p:nvPr/>
            </p:nvSpPr>
            <p:spPr bwMode="auto">
              <a:xfrm>
                <a:off x="1583" y="2463"/>
                <a:ext cx="243" cy="205"/>
              </a:xfrm>
              <a:custGeom>
                <a:avLst/>
                <a:gdLst>
                  <a:gd name="T0" fmla="*/ 28 w 58"/>
                  <a:gd name="T1" fmla="*/ 3 h 49"/>
                  <a:gd name="T2" fmla="*/ 15 w 58"/>
                  <a:gd name="T3" fmla="*/ 13 h 49"/>
                  <a:gd name="T4" fmla="*/ 6 w 58"/>
                  <a:gd name="T5" fmla="*/ 19 h 49"/>
                  <a:gd name="T6" fmla="*/ 7 w 58"/>
                  <a:gd name="T7" fmla="*/ 28 h 49"/>
                  <a:gd name="T8" fmla="*/ 19 w 58"/>
                  <a:gd name="T9" fmla="*/ 31 h 49"/>
                  <a:gd name="T10" fmla="*/ 17 w 58"/>
                  <a:gd name="T11" fmla="*/ 44 h 49"/>
                  <a:gd name="T12" fmla="*/ 31 w 58"/>
                  <a:gd name="T13" fmla="*/ 40 h 49"/>
                  <a:gd name="T14" fmla="*/ 49 w 58"/>
                  <a:gd name="T15" fmla="*/ 48 h 49"/>
                  <a:gd name="T16" fmla="*/ 53 w 58"/>
                  <a:gd name="T17" fmla="*/ 44 h 49"/>
                  <a:gd name="T18" fmla="*/ 52 w 58"/>
                  <a:gd name="T19" fmla="*/ 35 h 49"/>
                  <a:gd name="T20" fmla="*/ 44 w 58"/>
                  <a:gd name="T2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49">
                    <a:moveTo>
                      <a:pt x="28" y="3"/>
                    </a:moveTo>
                    <a:cubicBezTo>
                      <a:pt x="23" y="4"/>
                      <a:pt x="19" y="10"/>
                      <a:pt x="15" y="13"/>
                    </a:cubicBezTo>
                    <a:cubicBezTo>
                      <a:pt x="12" y="16"/>
                      <a:pt x="10" y="18"/>
                      <a:pt x="6" y="19"/>
                    </a:cubicBezTo>
                    <a:cubicBezTo>
                      <a:pt x="0" y="21"/>
                      <a:pt x="1" y="25"/>
                      <a:pt x="7" y="28"/>
                    </a:cubicBezTo>
                    <a:cubicBezTo>
                      <a:pt x="11" y="29"/>
                      <a:pt x="16" y="28"/>
                      <a:pt x="19" y="31"/>
                    </a:cubicBezTo>
                    <a:cubicBezTo>
                      <a:pt x="11" y="32"/>
                      <a:pt x="12" y="40"/>
                      <a:pt x="17" y="44"/>
                    </a:cubicBezTo>
                    <a:cubicBezTo>
                      <a:pt x="23" y="48"/>
                      <a:pt x="28" y="46"/>
                      <a:pt x="31" y="40"/>
                    </a:cubicBezTo>
                    <a:cubicBezTo>
                      <a:pt x="37" y="43"/>
                      <a:pt x="43" y="46"/>
                      <a:pt x="49" y="48"/>
                    </a:cubicBezTo>
                    <a:cubicBezTo>
                      <a:pt x="54" y="49"/>
                      <a:pt x="55" y="49"/>
                      <a:pt x="53" y="44"/>
                    </a:cubicBezTo>
                    <a:cubicBezTo>
                      <a:pt x="51" y="39"/>
                      <a:pt x="50" y="39"/>
                      <a:pt x="52" y="35"/>
                    </a:cubicBezTo>
                    <a:cubicBezTo>
                      <a:pt x="56" y="21"/>
                      <a:pt x="58" y="7"/>
                      <a:pt x="44" y="0"/>
                    </a:cubicBezTo>
                  </a:path>
                </a:pathLst>
              </a:custGeom>
              <a:solidFill>
                <a:srgbClr val="F9C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0" name="Freeform 24"/>
              <p:cNvSpPr>
                <a:spLocks/>
              </p:cNvSpPr>
              <p:nvPr/>
            </p:nvSpPr>
            <p:spPr bwMode="auto">
              <a:xfrm>
                <a:off x="1177" y="1715"/>
                <a:ext cx="218" cy="284"/>
              </a:xfrm>
              <a:custGeom>
                <a:avLst/>
                <a:gdLst>
                  <a:gd name="T0" fmla="*/ 52 w 52"/>
                  <a:gd name="T1" fmla="*/ 36 h 68"/>
                  <a:gd name="T2" fmla="*/ 18 w 52"/>
                  <a:gd name="T3" fmla="*/ 13 h 68"/>
                  <a:gd name="T4" fmla="*/ 1 w 52"/>
                  <a:gd name="T5" fmla="*/ 25 h 68"/>
                  <a:gd name="T6" fmla="*/ 51 w 52"/>
                  <a:gd name="T7" fmla="*/ 36 h 68"/>
                  <a:gd name="T8" fmla="*/ 48 w 52"/>
                  <a:gd name="T9" fmla="*/ 3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52" y="36"/>
                    </a:moveTo>
                    <a:cubicBezTo>
                      <a:pt x="38" y="35"/>
                      <a:pt x="27" y="22"/>
                      <a:pt x="18" y="13"/>
                    </a:cubicBezTo>
                    <a:cubicBezTo>
                      <a:pt x="6" y="0"/>
                      <a:pt x="0" y="11"/>
                      <a:pt x="1" y="25"/>
                    </a:cubicBezTo>
                    <a:cubicBezTo>
                      <a:pt x="4" y="54"/>
                      <a:pt x="42" y="68"/>
                      <a:pt x="51" y="36"/>
                    </a:cubicBezTo>
                    <a:cubicBezTo>
                      <a:pt x="50" y="34"/>
                      <a:pt x="49" y="35"/>
                      <a:pt x="48" y="34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1" name="Freeform 25"/>
              <p:cNvSpPr>
                <a:spLocks noEditPoints="1"/>
              </p:cNvSpPr>
              <p:nvPr/>
            </p:nvSpPr>
            <p:spPr bwMode="auto">
              <a:xfrm>
                <a:off x="1173" y="1736"/>
                <a:ext cx="230" cy="217"/>
              </a:xfrm>
              <a:custGeom>
                <a:avLst/>
                <a:gdLst>
                  <a:gd name="T0" fmla="*/ 7 w 55"/>
                  <a:gd name="T1" fmla="*/ 1 h 52"/>
                  <a:gd name="T2" fmla="*/ 1 w 55"/>
                  <a:gd name="T3" fmla="*/ 21 h 52"/>
                  <a:gd name="T4" fmla="*/ 29 w 55"/>
                  <a:gd name="T5" fmla="*/ 51 h 52"/>
                  <a:gd name="T6" fmla="*/ 53 w 55"/>
                  <a:gd name="T7" fmla="*/ 33 h 52"/>
                  <a:gd name="T8" fmla="*/ 55 w 55"/>
                  <a:gd name="T9" fmla="*/ 31 h 52"/>
                  <a:gd name="T10" fmla="*/ 55 w 55"/>
                  <a:gd name="T11" fmla="*/ 31 h 52"/>
                  <a:gd name="T12" fmla="*/ 53 w 55"/>
                  <a:gd name="T13" fmla="*/ 30 h 52"/>
                  <a:gd name="T14" fmla="*/ 53 w 55"/>
                  <a:gd name="T15" fmla="*/ 30 h 52"/>
                  <a:gd name="T16" fmla="*/ 50 w 55"/>
                  <a:gd name="T17" fmla="*/ 28 h 52"/>
                  <a:gd name="T18" fmla="*/ 49 w 55"/>
                  <a:gd name="T19" fmla="*/ 28 h 52"/>
                  <a:gd name="T20" fmla="*/ 48 w 55"/>
                  <a:gd name="T21" fmla="*/ 28 h 52"/>
                  <a:gd name="T22" fmla="*/ 24 w 55"/>
                  <a:gd name="T23" fmla="*/ 10 h 52"/>
                  <a:gd name="T24" fmla="*/ 20 w 55"/>
                  <a:gd name="T25" fmla="*/ 7 h 52"/>
                  <a:gd name="T26" fmla="*/ 7 w 55"/>
                  <a:gd name="T27" fmla="*/ 1 h 52"/>
                  <a:gd name="T28" fmla="*/ 30 w 55"/>
                  <a:gd name="T29" fmla="*/ 48 h 52"/>
                  <a:gd name="T30" fmla="*/ 4 w 55"/>
                  <a:gd name="T31" fmla="*/ 20 h 52"/>
                  <a:gd name="T32" fmla="*/ 8 w 55"/>
                  <a:gd name="T33" fmla="*/ 4 h 52"/>
                  <a:gd name="T34" fmla="*/ 18 w 55"/>
                  <a:gd name="T35" fmla="*/ 9 h 52"/>
                  <a:gd name="T36" fmla="*/ 21 w 55"/>
                  <a:gd name="T37" fmla="*/ 13 h 52"/>
                  <a:gd name="T38" fmla="*/ 50 w 55"/>
                  <a:gd name="T39" fmla="*/ 33 h 52"/>
                  <a:gd name="T40" fmla="*/ 30 w 55"/>
                  <a:gd name="T41" fmla="*/ 4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" h="52">
                    <a:moveTo>
                      <a:pt x="7" y="1"/>
                    </a:moveTo>
                    <a:cubicBezTo>
                      <a:pt x="2" y="3"/>
                      <a:pt x="0" y="11"/>
                      <a:pt x="1" y="21"/>
                    </a:cubicBezTo>
                    <a:cubicBezTo>
                      <a:pt x="2" y="38"/>
                      <a:pt x="17" y="50"/>
                      <a:pt x="29" y="51"/>
                    </a:cubicBezTo>
                    <a:cubicBezTo>
                      <a:pt x="41" y="52"/>
                      <a:pt x="49" y="45"/>
                      <a:pt x="53" y="33"/>
                    </a:cubicBezTo>
                    <a:cubicBezTo>
                      <a:pt x="54" y="33"/>
                      <a:pt x="55" y="32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0"/>
                      <a:pt x="54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2" y="29"/>
                      <a:pt x="51" y="28"/>
                      <a:pt x="50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38" y="25"/>
                      <a:pt x="30" y="17"/>
                      <a:pt x="24" y="10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4" y="0"/>
                      <a:pt x="9" y="0"/>
                      <a:pt x="7" y="1"/>
                    </a:cubicBezTo>
                    <a:close/>
                    <a:moveTo>
                      <a:pt x="30" y="48"/>
                    </a:moveTo>
                    <a:cubicBezTo>
                      <a:pt x="18" y="47"/>
                      <a:pt x="6" y="36"/>
                      <a:pt x="4" y="20"/>
                    </a:cubicBezTo>
                    <a:cubicBezTo>
                      <a:pt x="3" y="12"/>
                      <a:pt x="5" y="6"/>
                      <a:pt x="8" y="4"/>
                    </a:cubicBezTo>
                    <a:cubicBezTo>
                      <a:pt x="10" y="3"/>
                      <a:pt x="14" y="5"/>
                      <a:pt x="18" y="9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9" y="21"/>
                      <a:pt x="38" y="30"/>
                      <a:pt x="50" y="33"/>
                    </a:cubicBezTo>
                    <a:cubicBezTo>
                      <a:pt x="46" y="43"/>
                      <a:pt x="39" y="49"/>
                      <a:pt x="30" y="4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2" name="Freeform 26"/>
              <p:cNvSpPr>
                <a:spLocks/>
              </p:cNvSpPr>
              <p:nvPr/>
            </p:nvSpPr>
            <p:spPr bwMode="auto">
              <a:xfrm>
                <a:off x="2144" y="1694"/>
                <a:ext cx="201" cy="188"/>
              </a:xfrm>
              <a:custGeom>
                <a:avLst/>
                <a:gdLst>
                  <a:gd name="T0" fmla="*/ 0 w 48"/>
                  <a:gd name="T1" fmla="*/ 28 h 45"/>
                  <a:gd name="T2" fmla="*/ 30 w 48"/>
                  <a:gd name="T3" fmla="*/ 11 h 45"/>
                  <a:gd name="T4" fmla="*/ 42 w 48"/>
                  <a:gd name="T5" fmla="*/ 6 h 45"/>
                  <a:gd name="T6" fmla="*/ 48 w 48"/>
                  <a:gd name="T7" fmla="*/ 22 h 45"/>
                  <a:gd name="T8" fmla="*/ 27 w 48"/>
                  <a:gd name="T9" fmla="*/ 44 h 45"/>
                  <a:gd name="T10" fmla="*/ 1 w 48"/>
                  <a:gd name="T11" fmla="*/ 3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45">
                    <a:moveTo>
                      <a:pt x="0" y="28"/>
                    </a:moveTo>
                    <a:cubicBezTo>
                      <a:pt x="5" y="38"/>
                      <a:pt x="26" y="17"/>
                      <a:pt x="30" y="11"/>
                    </a:cubicBezTo>
                    <a:cubicBezTo>
                      <a:pt x="34" y="7"/>
                      <a:pt x="34" y="0"/>
                      <a:pt x="42" y="6"/>
                    </a:cubicBezTo>
                    <a:cubicBezTo>
                      <a:pt x="48" y="9"/>
                      <a:pt x="48" y="16"/>
                      <a:pt x="48" y="22"/>
                    </a:cubicBezTo>
                    <a:cubicBezTo>
                      <a:pt x="48" y="35"/>
                      <a:pt x="40" y="41"/>
                      <a:pt x="27" y="44"/>
                    </a:cubicBezTo>
                    <a:cubicBezTo>
                      <a:pt x="18" y="45"/>
                      <a:pt x="1" y="45"/>
                      <a:pt x="1" y="32"/>
                    </a:cubicBezTo>
                  </a:path>
                </a:pathLst>
              </a:custGeom>
              <a:solidFill>
                <a:srgbClr val="FC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3" name="Freeform 27"/>
              <p:cNvSpPr>
                <a:spLocks noEditPoints="1"/>
              </p:cNvSpPr>
              <p:nvPr/>
            </p:nvSpPr>
            <p:spPr bwMode="auto">
              <a:xfrm>
                <a:off x="2136" y="1698"/>
                <a:ext cx="217" cy="193"/>
              </a:xfrm>
              <a:custGeom>
                <a:avLst/>
                <a:gdLst>
                  <a:gd name="T0" fmla="*/ 38 w 52"/>
                  <a:gd name="T1" fmla="*/ 1 h 46"/>
                  <a:gd name="T2" fmla="*/ 33 w 52"/>
                  <a:gd name="T3" fmla="*/ 6 h 46"/>
                  <a:gd name="T4" fmla="*/ 31 w 52"/>
                  <a:gd name="T5" fmla="*/ 9 h 46"/>
                  <a:gd name="T6" fmla="*/ 6 w 52"/>
                  <a:gd name="T7" fmla="*/ 28 h 46"/>
                  <a:gd name="T8" fmla="*/ 3 w 52"/>
                  <a:gd name="T9" fmla="*/ 27 h 46"/>
                  <a:gd name="T10" fmla="*/ 1 w 52"/>
                  <a:gd name="T11" fmla="*/ 26 h 46"/>
                  <a:gd name="T12" fmla="*/ 0 w 52"/>
                  <a:gd name="T13" fmla="*/ 27 h 46"/>
                  <a:gd name="T14" fmla="*/ 0 w 52"/>
                  <a:gd name="T15" fmla="*/ 28 h 46"/>
                  <a:gd name="T16" fmla="*/ 2 w 52"/>
                  <a:gd name="T17" fmla="*/ 30 h 46"/>
                  <a:gd name="T18" fmla="*/ 1 w 52"/>
                  <a:gd name="T19" fmla="*/ 31 h 46"/>
                  <a:gd name="T20" fmla="*/ 1 w 52"/>
                  <a:gd name="T21" fmla="*/ 31 h 46"/>
                  <a:gd name="T22" fmla="*/ 6 w 52"/>
                  <a:gd name="T23" fmla="*/ 41 h 46"/>
                  <a:gd name="T24" fmla="*/ 30 w 52"/>
                  <a:gd name="T25" fmla="*/ 44 h 46"/>
                  <a:gd name="T26" fmla="*/ 52 w 52"/>
                  <a:gd name="T27" fmla="*/ 21 h 46"/>
                  <a:gd name="T28" fmla="*/ 45 w 52"/>
                  <a:gd name="T29" fmla="*/ 3 h 46"/>
                  <a:gd name="T30" fmla="*/ 38 w 52"/>
                  <a:gd name="T31" fmla="*/ 1 h 46"/>
                  <a:gd name="T32" fmla="*/ 34 w 52"/>
                  <a:gd name="T33" fmla="*/ 11 h 46"/>
                  <a:gd name="T34" fmla="*/ 36 w 52"/>
                  <a:gd name="T35" fmla="*/ 8 h 46"/>
                  <a:gd name="T36" fmla="*/ 38 w 52"/>
                  <a:gd name="T37" fmla="*/ 4 h 46"/>
                  <a:gd name="T38" fmla="*/ 43 w 52"/>
                  <a:gd name="T39" fmla="*/ 6 h 46"/>
                  <a:gd name="T40" fmla="*/ 49 w 52"/>
                  <a:gd name="T41" fmla="*/ 21 h 46"/>
                  <a:gd name="T42" fmla="*/ 29 w 52"/>
                  <a:gd name="T43" fmla="*/ 41 h 46"/>
                  <a:gd name="T44" fmla="*/ 8 w 52"/>
                  <a:gd name="T45" fmla="*/ 38 h 46"/>
                  <a:gd name="T46" fmla="*/ 5 w 52"/>
                  <a:gd name="T47" fmla="*/ 31 h 46"/>
                  <a:gd name="T48" fmla="*/ 5 w 52"/>
                  <a:gd name="T49" fmla="*/ 32 h 46"/>
                  <a:gd name="T50" fmla="*/ 34 w 52"/>
                  <a:gd name="T51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2" h="46">
                    <a:moveTo>
                      <a:pt x="38" y="1"/>
                    </a:moveTo>
                    <a:cubicBezTo>
                      <a:pt x="35" y="2"/>
                      <a:pt x="34" y="4"/>
                      <a:pt x="33" y="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7" y="15"/>
                      <a:pt x="12" y="29"/>
                      <a:pt x="6" y="28"/>
                    </a:cubicBezTo>
                    <a:cubicBezTo>
                      <a:pt x="5" y="28"/>
                      <a:pt x="4" y="28"/>
                      <a:pt x="3" y="27"/>
                    </a:cubicBezTo>
                    <a:cubicBezTo>
                      <a:pt x="3" y="26"/>
                      <a:pt x="2" y="26"/>
                      <a:pt x="1" y="26"/>
                    </a:cubicBezTo>
                    <a:cubicBezTo>
                      <a:pt x="0" y="26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9"/>
                      <a:pt x="1" y="30"/>
                      <a:pt x="2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5"/>
                      <a:pt x="3" y="38"/>
                      <a:pt x="6" y="41"/>
                    </a:cubicBezTo>
                    <a:cubicBezTo>
                      <a:pt x="12" y="45"/>
                      <a:pt x="22" y="46"/>
                      <a:pt x="30" y="44"/>
                    </a:cubicBezTo>
                    <a:cubicBezTo>
                      <a:pt x="44" y="42"/>
                      <a:pt x="52" y="34"/>
                      <a:pt x="52" y="21"/>
                    </a:cubicBezTo>
                    <a:cubicBezTo>
                      <a:pt x="52" y="12"/>
                      <a:pt x="50" y="6"/>
                      <a:pt x="45" y="3"/>
                    </a:cubicBezTo>
                    <a:cubicBezTo>
                      <a:pt x="42" y="1"/>
                      <a:pt x="40" y="0"/>
                      <a:pt x="38" y="1"/>
                    </a:cubicBezTo>
                    <a:close/>
                    <a:moveTo>
                      <a:pt x="34" y="11"/>
                    </a:moveTo>
                    <a:cubicBezTo>
                      <a:pt x="34" y="11"/>
                      <a:pt x="36" y="8"/>
                      <a:pt x="36" y="8"/>
                    </a:cubicBezTo>
                    <a:cubicBezTo>
                      <a:pt x="37" y="6"/>
                      <a:pt x="37" y="4"/>
                      <a:pt x="38" y="4"/>
                    </a:cubicBezTo>
                    <a:cubicBezTo>
                      <a:pt x="39" y="4"/>
                      <a:pt x="41" y="5"/>
                      <a:pt x="43" y="6"/>
                    </a:cubicBezTo>
                    <a:cubicBezTo>
                      <a:pt x="47" y="8"/>
                      <a:pt x="49" y="13"/>
                      <a:pt x="49" y="21"/>
                    </a:cubicBezTo>
                    <a:cubicBezTo>
                      <a:pt x="48" y="32"/>
                      <a:pt x="42" y="38"/>
                      <a:pt x="29" y="41"/>
                    </a:cubicBezTo>
                    <a:cubicBezTo>
                      <a:pt x="22" y="42"/>
                      <a:pt x="13" y="42"/>
                      <a:pt x="8" y="38"/>
                    </a:cubicBezTo>
                    <a:cubicBezTo>
                      <a:pt x="6" y="36"/>
                      <a:pt x="5" y="34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15" y="32"/>
                      <a:pt x="31" y="16"/>
                      <a:pt x="34" y="1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4" name="Freeform 28"/>
              <p:cNvSpPr>
                <a:spLocks/>
              </p:cNvSpPr>
              <p:nvPr/>
            </p:nvSpPr>
            <p:spPr bwMode="auto">
              <a:xfrm>
                <a:off x="888" y="1853"/>
                <a:ext cx="310" cy="1391"/>
              </a:xfrm>
              <a:custGeom>
                <a:avLst/>
                <a:gdLst>
                  <a:gd name="T0" fmla="*/ 72 w 74"/>
                  <a:gd name="T1" fmla="*/ 1 h 333"/>
                  <a:gd name="T2" fmla="*/ 42 w 74"/>
                  <a:gd name="T3" fmla="*/ 41 h 333"/>
                  <a:gd name="T4" fmla="*/ 38 w 74"/>
                  <a:gd name="T5" fmla="*/ 64 h 333"/>
                  <a:gd name="T6" fmla="*/ 42 w 74"/>
                  <a:gd name="T7" fmla="*/ 88 h 333"/>
                  <a:gd name="T8" fmla="*/ 33 w 74"/>
                  <a:gd name="T9" fmla="*/ 89 h 333"/>
                  <a:gd name="T10" fmla="*/ 2 w 74"/>
                  <a:gd name="T11" fmla="*/ 142 h 333"/>
                  <a:gd name="T12" fmla="*/ 0 w 74"/>
                  <a:gd name="T13" fmla="*/ 163 h 333"/>
                  <a:gd name="T14" fmla="*/ 19 w 74"/>
                  <a:gd name="T15" fmla="*/ 209 h 333"/>
                  <a:gd name="T16" fmla="*/ 4 w 74"/>
                  <a:gd name="T17" fmla="*/ 253 h 333"/>
                  <a:gd name="T18" fmla="*/ 5 w 74"/>
                  <a:gd name="T19" fmla="*/ 272 h 333"/>
                  <a:gd name="T20" fmla="*/ 21 w 74"/>
                  <a:gd name="T21" fmla="*/ 314 h 333"/>
                  <a:gd name="T22" fmla="*/ 30 w 74"/>
                  <a:gd name="T23" fmla="*/ 332 h 333"/>
                  <a:gd name="T24" fmla="*/ 33 w 74"/>
                  <a:gd name="T25" fmla="*/ 333 h 333"/>
                  <a:gd name="T26" fmla="*/ 33 w 74"/>
                  <a:gd name="T27" fmla="*/ 331 h 333"/>
                  <a:gd name="T28" fmla="*/ 24 w 74"/>
                  <a:gd name="T29" fmla="*/ 313 h 333"/>
                  <a:gd name="T30" fmla="*/ 9 w 74"/>
                  <a:gd name="T31" fmla="*/ 272 h 333"/>
                  <a:gd name="T32" fmla="*/ 22 w 74"/>
                  <a:gd name="T33" fmla="*/ 210 h 333"/>
                  <a:gd name="T34" fmla="*/ 23 w 74"/>
                  <a:gd name="T35" fmla="*/ 209 h 333"/>
                  <a:gd name="T36" fmla="*/ 22 w 74"/>
                  <a:gd name="T37" fmla="*/ 208 h 333"/>
                  <a:gd name="T38" fmla="*/ 6 w 74"/>
                  <a:gd name="T39" fmla="*/ 143 h 333"/>
                  <a:gd name="T40" fmla="*/ 35 w 74"/>
                  <a:gd name="T41" fmla="*/ 93 h 333"/>
                  <a:gd name="T42" fmla="*/ 44 w 74"/>
                  <a:gd name="T43" fmla="*/ 92 h 333"/>
                  <a:gd name="T44" fmla="*/ 46 w 74"/>
                  <a:gd name="T45" fmla="*/ 92 h 333"/>
                  <a:gd name="T46" fmla="*/ 46 w 74"/>
                  <a:gd name="T47" fmla="*/ 90 h 333"/>
                  <a:gd name="T48" fmla="*/ 46 w 74"/>
                  <a:gd name="T49" fmla="*/ 42 h 333"/>
                  <a:gd name="T50" fmla="*/ 73 w 74"/>
                  <a:gd name="T51" fmla="*/ 4 h 333"/>
                  <a:gd name="T52" fmla="*/ 74 w 74"/>
                  <a:gd name="T53" fmla="*/ 2 h 333"/>
                  <a:gd name="T54" fmla="*/ 72 w 74"/>
                  <a:gd name="T55" fmla="*/ 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4" h="333">
                    <a:moveTo>
                      <a:pt x="72" y="1"/>
                    </a:moveTo>
                    <a:cubicBezTo>
                      <a:pt x="57" y="8"/>
                      <a:pt x="46" y="31"/>
                      <a:pt x="42" y="41"/>
                    </a:cubicBezTo>
                    <a:cubicBezTo>
                      <a:pt x="40" y="48"/>
                      <a:pt x="38" y="56"/>
                      <a:pt x="38" y="64"/>
                    </a:cubicBezTo>
                    <a:cubicBezTo>
                      <a:pt x="38" y="72"/>
                      <a:pt x="40" y="80"/>
                      <a:pt x="42" y="88"/>
                    </a:cubicBezTo>
                    <a:cubicBezTo>
                      <a:pt x="39" y="88"/>
                      <a:pt x="36" y="88"/>
                      <a:pt x="33" y="89"/>
                    </a:cubicBezTo>
                    <a:cubicBezTo>
                      <a:pt x="17" y="98"/>
                      <a:pt x="4" y="134"/>
                      <a:pt x="2" y="142"/>
                    </a:cubicBezTo>
                    <a:cubicBezTo>
                      <a:pt x="1" y="149"/>
                      <a:pt x="0" y="156"/>
                      <a:pt x="0" y="163"/>
                    </a:cubicBezTo>
                    <a:cubicBezTo>
                      <a:pt x="0" y="180"/>
                      <a:pt x="6" y="195"/>
                      <a:pt x="19" y="209"/>
                    </a:cubicBezTo>
                    <a:cubicBezTo>
                      <a:pt x="7" y="220"/>
                      <a:pt x="4" y="238"/>
                      <a:pt x="4" y="253"/>
                    </a:cubicBezTo>
                    <a:cubicBezTo>
                      <a:pt x="4" y="260"/>
                      <a:pt x="5" y="267"/>
                      <a:pt x="5" y="272"/>
                    </a:cubicBezTo>
                    <a:cubicBezTo>
                      <a:pt x="8" y="288"/>
                      <a:pt x="15" y="302"/>
                      <a:pt x="21" y="314"/>
                    </a:cubicBezTo>
                    <a:cubicBezTo>
                      <a:pt x="24" y="320"/>
                      <a:pt x="28" y="326"/>
                      <a:pt x="30" y="332"/>
                    </a:cubicBezTo>
                    <a:cubicBezTo>
                      <a:pt x="31" y="333"/>
                      <a:pt x="32" y="333"/>
                      <a:pt x="33" y="333"/>
                    </a:cubicBezTo>
                    <a:cubicBezTo>
                      <a:pt x="33" y="333"/>
                      <a:pt x="34" y="332"/>
                      <a:pt x="33" y="331"/>
                    </a:cubicBezTo>
                    <a:cubicBezTo>
                      <a:pt x="31" y="325"/>
                      <a:pt x="28" y="319"/>
                      <a:pt x="24" y="313"/>
                    </a:cubicBezTo>
                    <a:cubicBezTo>
                      <a:pt x="18" y="300"/>
                      <a:pt x="11" y="287"/>
                      <a:pt x="9" y="272"/>
                    </a:cubicBezTo>
                    <a:cubicBezTo>
                      <a:pt x="6" y="255"/>
                      <a:pt x="5" y="225"/>
                      <a:pt x="22" y="210"/>
                    </a:cubicBezTo>
                    <a:cubicBezTo>
                      <a:pt x="22" y="210"/>
                      <a:pt x="23" y="209"/>
                      <a:pt x="23" y="209"/>
                    </a:cubicBezTo>
                    <a:cubicBezTo>
                      <a:pt x="23" y="208"/>
                      <a:pt x="22" y="208"/>
                      <a:pt x="22" y="208"/>
                    </a:cubicBezTo>
                    <a:cubicBezTo>
                      <a:pt x="5" y="189"/>
                      <a:pt x="0" y="170"/>
                      <a:pt x="6" y="143"/>
                    </a:cubicBezTo>
                    <a:cubicBezTo>
                      <a:pt x="8" y="133"/>
                      <a:pt x="20" y="100"/>
                      <a:pt x="35" y="93"/>
                    </a:cubicBezTo>
                    <a:cubicBezTo>
                      <a:pt x="38" y="91"/>
                      <a:pt x="41" y="91"/>
                      <a:pt x="44" y="92"/>
                    </a:cubicBezTo>
                    <a:cubicBezTo>
                      <a:pt x="44" y="92"/>
                      <a:pt x="45" y="92"/>
                      <a:pt x="46" y="92"/>
                    </a:cubicBezTo>
                    <a:cubicBezTo>
                      <a:pt x="46" y="91"/>
                      <a:pt x="46" y="90"/>
                      <a:pt x="46" y="90"/>
                    </a:cubicBezTo>
                    <a:cubicBezTo>
                      <a:pt x="40" y="73"/>
                      <a:pt x="40" y="56"/>
                      <a:pt x="46" y="42"/>
                    </a:cubicBezTo>
                    <a:cubicBezTo>
                      <a:pt x="49" y="33"/>
                      <a:pt x="60" y="11"/>
                      <a:pt x="73" y="4"/>
                    </a:cubicBezTo>
                    <a:cubicBezTo>
                      <a:pt x="74" y="3"/>
                      <a:pt x="74" y="2"/>
                      <a:pt x="74" y="2"/>
                    </a:cubicBezTo>
                    <a:cubicBezTo>
                      <a:pt x="74" y="1"/>
                      <a:pt x="73" y="0"/>
                      <a:pt x="7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5" name="Freeform 29"/>
              <p:cNvSpPr>
                <a:spLocks/>
              </p:cNvSpPr>
              <p:nvPr/>
            </p:nvSpPr>
            <p:spPr bwMode="auto">
              <a:xfrm>
                <a:off x="1261" y="1573"/>
                <a:ext cx="983" cy="221"/>
              </a:xfrm>
              <a:custGeom>
                <a:avLst/>
                <a:gdLst>
                  <a:gd name="T0" fmla="*/ 123 w 235"/>
                  <a:gd name="T1" fmla="*/ 2 h 53"/>
                  <a:gd name="T2" fmla="*/ 82 w 235"/>
                  <a:gd name="T3" fmla="*/ 16 h 53"/>
                  <a:gd name="T4" fmla="*/ 78 w 235"/>
                  <a:gd name="T5" fmla="*/ 18 h 53"/>
                  <a:gd name="T6" fmla="*/ 56 w 235"/>
                  <a:gd name="T7" fmla="*/ 41 h 53"/>
                  <a:gd name="T8" fmla="*/ 11 w 235"/>
                  <a:gd name="T9" fmla="*/ 40 h 53"/>
                  <a:gd name="T10" fmla="*/ 1 w 235"/>
                  <a:gd name="T11" fmla="*/ 51 h 53"/>
                  <a:gd name="T12" fmla="*/ 2 w 235"/>
                  <a:gd name="T13" fmla="*/ 53 h 53"/>
                  <a:gd name="T14" fmla="*/ 4 w 235"/>
                  <a:gd name="T15" fmla="*/ 52 h 53"/>
                  <a:gd name="T16" fmla="*/ 13 w 235"/>
                  <a:gd name="T17" fmla="*/ 44 h 53"/>
                  <a:gd name="T18" fmla="*/ 57 w 235"/>
                  <a:gd name="T19" fmla="*/ 45 h 53"/>
                  <a:gd name="T20" fmla="*/ 58 w 235"/>
                  <a:gd name="T21" fmla="*/ 45 h 53"/>
                  <a:gd name="T22" fmla="*/ 59 w 235"/>
                  <a:gd name="T23" fmla="*/ 44 h 53"/>
                  <a:gd name="T24" fmla="*/ 80 w 235"/>
                  <a:gd name="T25" fmla="*/ 21 h 53"/>
                  <a:gd name="T26" fmla="*/ 84 w 235"/>
                  <a:gd name="T27" fmla="*/ 19 h 53"/>
                  <a:gd name="T28" fmla="*/ 123 w 235"/>
                  <a:gd name="T29" fmla="*/ 6 h 53"/>
                  <a:gd name="T30" fmla="*/ 196 w 235"/>
                  <a:gd name="T31" fmla="*/ 39 h 53"/>
                  <a:gd name="T32" fmla="*/ 198 w 235"/>
                  <a:gd name="T33" fmla="*/ 40 h 53"/>
                  <a:gd name="T34" fmla="*/ 218 w 235"/>
                  <a:gd name="T35" fmla="*/ 40 h 53"/>
                  <a:gd name="T36" fmla="*/ 226 w 235"/>
                  <a:gd name="T37" fmla="*/ 44 h 53"/>
                  <a:gd name="T38" fmla="*/ 234 w 235"/>
                  <a:gd name="T39" fmla="*/ 46 h 53"/>
                  <a:gd name="T40" fmla="*/ 235 w 235"/>
                  <a:gd name="T41" fmla="*/ 44 h 53"/>
                  <a:gd name="T42" fmla="*/ 233 w 235"/>
                  <a:gd name="T43" fmla="*/ 43 h 53"/>
                  <a:gd name="T44" fmla="*/ 227 w 235"/>
                  <a:gd name="T45" fmla="*/ 40 h 53"/>
                  <a:gd name="T46" fmla="*/ 219 w 235"/>
                  <a:gd name="T47" fmla="*/ 37 h 53"/>
                  <a:gd name="T48" fmla="*/ 198 w 235"/>
                  <a:gd name="T49" fmla="*/ 37 h 53"/>
                  <a:gd name="T50" fmla="*/ 123 w 235"/>
                  <a:gd name="T5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5" h="53">
                    <a:moveTo>
                      <a:pt x="123" y="2"/>
                    </a:moveTo>
                    <a:cubicBezTo>
                      <a:pt x="107" y="3"/>
                      <a:pt x="93" y="8"/>
                      <a:pt x="82" y="16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0" y="23"/>
                      <a:pt x="58" y="32"/>
                      <a:pt x="56" y="41"/>
                    </a:cubicBezTo>
                    <a:cubicBezTo>
                      <a:pt x="45" y="37"/>
                      <a:pt x="24" y="35"/>
                      <a:pt x="11" y="40"/>
                    </a:cubicBezTo>
                    <a:cubicBezTo>
                      <a:pt x="6" y="43"/>
                      <a:pt x="2" y="46"/>
                      <a:pt x="1" y="51"/>
                    </a:cubicBezTo>
                    <a:cubicBezTo>
                      <a:pt x="0" y="52"/>
                      <a:pt x="1" y="53"/>
                      <a:pt x="2" y="53"/>
                    </a:cubicBezTo>
                    <a:cubicBezTo>
                      <a:pt x="3" y="53"/>
                      <a:pt x="4" y="53"/>
                      <a:pt x="4" y="52"/>
                    </a:cubicBezTo>
                    <a:cubicBezTo>
                      <a:pt x="5" y="48"/>
                      <a:pt x="8" y="46"/>
                      <a:pt x="13" y="44"/>
                    </a:cubicBezTo>
                    <a:cubicBezTo>
                      <a:pt x="25" y="38"/>
                      <a:pt x="47" y="41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9" y="45"/>
                      <a:pt x="59" y="44"/>
                      <a:pt x="59" y="44"/>
                    </a:cubicBezTo>
                    <a:cubicBezTo>
                      <a:pt x="59" y="35"/>
                      <a:pt x="72" y="26"/>
                      <a:pt x="80" y="21"/>
                    </a:cubicBezTo>
                    <a:cubicBezTo>
                      <a:pt x="84" y="19"/>
                      <a:pt x="84" y="19"/>
                      <a:pt x="84" y="19"/>
                    </a:cubicBezTo>
                    <a:cubicBezTo>
                      <a:pt x="95" y="11"/>
                      <a:pt x="108" y="7"/>
                      <a:pt x="123" y="6"/>
                    </a:cubicBezTo>
                    <a:cubicBezTo>
                      <a:pt x="159" y="4"/>
                      <a:pt x="182" y="15"/>
                      <a:pt x="196" y="39"/>
                    </a:cubicBezTo>
                    <a:cubicBezTo>
                      <a:pt x="196" y="40"/>
                      <a:pt x="197" y="40"/>
                      <a:pt x="198" y="40"/>
                    </a:cubicBezTo>
                    <a:cubicBezTo>
                      <a:pt x="205" y="37"/>
                      <a:pt x="214" y="39"/>
                      <a:pt x="218" y="40"/>
                    </a:cubicBezTo>
                    <a:cubicBezTo>
                      <a:pt x="220" y="41"/>
                      <a:pt x="223" y="42"/>
                      <a:pt x="226" y="44"/>
                    </a:cubicBezTo>
                    <a:cubicBezTo>
                      <a:pt x="231" y="46"/>
                      <a:pt x="233" y="47"/>
                      <a:pt x="234" y="46"/>
                    </a:cubicBezTo>
                    <a:cubicBezTo>
                      <a:pt x="235" y="46"/>
                      <a:pt x="235" y="45"/>
                      <a:pt x="235" y="44"/>
                    </a:cubicBezTo>
                    <a:cubicBezTo>
                      <a:pt x="235" y="44"/>
                      <a:pt x="234" y="43"/>
                      <a:pt x="233" y="43"/>
                    </a:cubicBezTo>
                    <a:cubicBezTo>
                      <a:pt x="233" y="43"/>
                      <a:pt x="230" y="41"/>
                      <a:pt x="227" y="40"/>
                    </a:cubicBezTo>
                    <a:cubicBezTo>
                      <a:pt x="225" y="39"/>
                      <a:pt x="222" y="38"/>
                      <a:pt x="219" y="37"/>
                    </a:cubicBezTo>
                    <a:cubicBezTo>
                      <a:pt x="211" y="35"/>
                      <a:pt x="204" y="35"/>
                      <a:pt x="198" y="37"/>
                    </a:cubicBezTo>
                    <a:cubicBezTo>
                      <a:pt x="184" y="11"/>
                      <a:pt x="160" y="0"/>
                      <a:pt x="123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6" name="Freeform 30"/>
              <p:cNvSpPr>
                <a:spLocks/>
              </p:cNvSpPr>
              <p:nvPr/>
            </p:nvSpPr>
            <p:spPr bwMode="auto">
              <a:xfrm>
                <a:off x="2324" y="1828"/>
                <a:ext cx="281" cy="1391"/>
              </a:xfrm>
              <a:custGeom>
                <a:avLst/>
                <a:gdLst>
                  <a:gd name="T0" fmla="*/ 1 w 67"/>
                  <a:gd name="T1" fmla="*/ 2 h 333"/>
                  <a:gd name="T2" fmla="*/ 2 w 67"/>
                  <a:gd name="T3" fmla="*/ 4 h 333"/>
                  <a:gd name="T4" fmla="*/ 27 w 67"/>
                  <a:gd name="T5" fmla="*/ 40 h 333"/>
                  <a:gd name="T6" fmla="*/ 28 w 67"/>
                  <a:gd name="T7" fmla="*/ 85 h 333"/>
                  <a:gd name="T8" fmla="*/ 28 w 67"/>
                  <a:gd name="T9" fmla="*/ 87 h 333"/>
                  <a:gd name="T10" fmla="*/ 29 w 67"/>
                  <a:gd name="T11" fmla="*/ 88 h 333"/>
                  <a:gd name="T12" fmla="*/ 63 w 67"/>
                  <a:gd name="T13" fmla="*/ 143 h 333"/>
                  <a:gd name="T14" fmla="*/ 43 w 67"/>
                  <a:gd name="T15" fmla="*/ 215 h 333"/>
                  <a:gd name="T16" fmla="*/ 42 w 67"/>
                  <a:gd name="T17" fmla="*/ 216 h 333"/>
                  <a:gd name="T18" fmla="*/ 43 w 67"/>
                  <a:gd name="T19" fmla="*/ 217 h 333"/>
                  <a:gd name="T20" fmla="*/ 63 w 67"/>
                  <a:gd name="T21" fmla="*/ 272 h 333"/>
                  <a:gd name="T22" fmla="*/ 46 w 67"/>
                  <a:gd name="T23" fmla="*/ 330 h 333"/>
                  <a:gd name="T24" fmla="*/ 46 w 67"/>
                  <a:gd name="T25" fmla="*/ 332 h 333"/>
                  <a:gd name="T26" fmla="*/ 49 w 67"/>
                  <a:gd name="T27" fmla="*/ 332 h 333"/>
                  <a:gd name="T28" fmla="*/ 66 w 67"/>
                  <a:gd name="T29" fmla="*/ 281 h 333"/>
                  <a:gd name="T30" fmla="*/ 66 w 67"/>
                  <a:gd name="T31" fmla="*/ 271 h 333"/>
                  <a:gd name="T32" fmla="*/ 47 w 67"/>
                  <a:gd name="T33" fmla="*/ 216 h 333"/>
                  <a:gd name="T34" fmla="*/ 67 w 67"/>
                  <a:gd name="T35" fmla="*/ 156 h 333"/>
                  <a:gd name="T36" fmla="*/ 66 w 67"/>
                  <a:gd name="T37" fmla="*/ 143 h 333"/>
                  <a:gd name="T38" fmla="*/ 32 w 67"/>
                  <a:gd name="T39" fmla="*/ 85 h 333"/>
                  <a:gd name="T40" fmla="*/ 35 w 67"/>
                  <a:gd name="T41" fmla="*/ 65 h 333"/>
                  <a:gd name="T42" fmla="*/ 31 w 67"/>
                  <a:gd name="T43" fmla="*/ 39 h 333"/>
                  <a:gd name="T44" fmla="*/ 3 w 67"/>
                  <a:gd name="T45" fmla="*/ 1 h 333"/>
                  <a:gd name="T46" fmla="*/ 1 w 67"/>
                  <a:gd name="T47" fmla="*/ 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333">
                    <a:moveTo>
                      <a:pt x="1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12" y="9"/>
                      <a:pt x="22" y="23"/>
                      <a:pt x="27" y="40"/>
                    </a:cubicBezTo>
                    <a:cubicBezTo>
                      <a:pt x="33" y="57"/>
                      <a:pt x="33" y="75"/>
                      <a:pt x="28" y="85"/>
                    </a:cubicBezTo>
                    <a:cubicBezTo>
                      <a:pt x="27" y="86"/>
                      <a:pt x="27" y="87"/>
                      <a:pt x="28" y="87"/>
                    </a:cubicBezTo>
                    <a:cubicBezTo>
                      <a:pt x="28" y="88"/>
                      <a:pt x="28" y="88"/>
                      <a:pt x="29" y="88"/>
                    </a:cubicBezTo>
                    <a:cubicBezTo>
                      <a:pt x="51" y="89"/>
                      <a:pt x="61" y="125"/>
                      <a:pt x="63" y="143"/>
                    </a:cubicBezTo>
                    <a:cubicBezTo>
                      <a:pt x="65" y="164"/>
                      <a:pt x="63" y="194"/>
                      <a:pt x="43" y="215"/>
                    </a:cubicBezTo>
                    <a:cubicBezTo>
                      <a:pt x="43" y="215"/>
                      <a:pt x="42" y="216"/>
                      <a:pt x="42" y="216"/>
                    </a:cubicBezTo>
                    <a:cubicBezTo>
                      <a:pt x="43" y="217"/>
                      <a:pt x="43" y="217"/>
                      <a:pt x="43" y="217"/>
                    </a:cubicBezTo>
                    <a:cubicBezTo>
                      <a:pt x="59" y="226"/>
                      <a:pt x="62" y="258"/>
                      <a:pt x="63" y="272"/>
                    </a:cubicBezTo>
                    <a:cubicBezTo>
                      <a:pt x="64" y="293"/>
                      <a:pt x="62" y="316"/>
                      <a:pt x="46" y="330"/>
                    </a:cubicBezTo>
                    <a:cubicBezTo>
                      <a:pt x="46" y="330"/>
                      <a:pt x="46" y="331"/>
                      <a:pt x="46" y="332"/>
                    </a:cubicBezTo>
                    <a:cubicBezTo>
                      <a:pt x="47" y="333"/>
                      <a:pt x="48" y="333"/>
                      <a:pt x="49" y="332"/>
                    </a:cubicBezTo>
                    <a:cubicBezTo>
                      <a:pt x="63" y="320"/>
                      <a:pt x="66" y="300"/>
                      <a:pt x="66" y="281"/>
                    </a:cubicBezTo>
                    <a:cubicBezTo>
                      <a:pt x="66" y="278"/>
                      <a:pt x="66" y="275"/>
                      <a:pt x="66" y="271"/>
                    </a:cubicBezTo>
                    <a:cubicBezTo>
                      <a:pt x="66" y="258"/>
                      <a:pt x="63" y="227"/>
                      <a:pt x="47" y="216"/>
                    </a:cubicBezTo>
                    <a:cubicBezTo>
                      <a:pt x="62" y="198"/>
                      <a:pt x="67" y="175"/>
                      <a:pt x="67" y="156"/>
                    </a:cubicBezTo>
                    <a:cubicBezTo>
                      <a:pt x="67" y="151"/>
                      <a:pt x="66" y="147"/>
                      <a:pt x="66" y="143"/>
                    </a:cubicBezTo>
                    <a:cubicBezTo>
                      <a:pt x="64" y="125"/>
                      <a:pt x="54" y="88"/>
                      <a:pt x="32" y="85"/>
                    </a:cubicBezTo>
                    <a:cubicBezTo>
                      <a:pt x="34" y="79"/>
                      <a:pt x="35" y="73"/>
                      <a:pt x="35" y="65"/>
                    </a:cubicBezTo>
                    <a:cubicBezTo>
                      <a:pt x="35" y="57"/>
                      <a:pt x="34" y="48"/>
                      <a:pt x="31" y="39"/>
                    </a:cubicBezTo>
                    <a:cubicBezTo>
                      <a:pt x="25" y="20"/>
                      <a:pt x="14" y="6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7" name="Freeform 31"/>
              <p:cNvSpPr>
                <a:spLocks/>
              </p:cNvSpPr>
              <p:nvPr/>
            </p:nvSpPr>
            <p:spPr bwMode="auto">
              <a:xfrm>
                <a:off x="1570" y="1765"/>
                <a:ext cx="415" cy="372"/>
              </a:xfrm>
              <a:custGeom>
                <a:avLst/>
                <a:gdLst>
                  <a:gd name="T0" fmla="*/ 40 w 99"/>
                  <a:gd name="T1" fmla="*/ 1 h 89"/>
                  <a:gd name="T2" fmla="*/ 6 w 99"/>
                  <a:gd name="T3" fmla="*/ 27 h 89"/>
                  <a:gd name="T4" fmla="*/ 6 w 99"/>
                  <a:gd name="T5" fmla="*/ 67 h 89"/>
                  <a:gd name="T6" fmla="*/ 69 w 99"/>
                  <a:gd name="T7" fmla="*/ 84 h 89"/>
                  <a:gd name="T8" fmla="*/ 95 w 99"/>
                  <a:gd name="T9" fmla="*/ 63 h 89"/>
                  <a:gd name="T10" fmla="*/ 95 w 99"/>
                  <a:gd name="T11" fmla="*/ 41 h 89"/>
                  <a:gd name="T12" fmla="*/ 66 w 99"/>
                  <a:gd name="T13" fmla="*/ 27 h 89"/>
                  <a:gd name="T14" fmla="*/ 44 w 99"/>
                  <a:gd name="T15" fmla="*/ 43 h 89"/>
                  <a:gd name="T16" fmla="*/ 48 w 99"/>
                  <a:gd name="T17" fmla="*/ 57 h 89"/>
                  <a:gd name="T18" fmla="*/ 54 w 99"/>
                  <a:gd name="T19" fmla="*/ 58 h 89"/>
                  <a:gd name="T20" fmla="*/ 58 w 99"/>
                  <a:gd name="T21" fmla="*/ 57 h 89"/>
                  <a:gd name="T22" fmla="*/ 59 w 99"/>
                  <a:gd name="T23" fmla="*/ 55 h 89"/>
                  <a:gd name="T24" fmla="*/ 57 w 99"/>
                  <a:gd name="T25" fmla="*/ 54 h 89"/>
                  <a:gd name="T26" fmla="*/ 53 w 99"/>
                  <a:gd name="T27" fmla="*/ 54 h 89"/>
                  <a:gd name="T28" fmla="*/ 52 w 99"/>
                  <a:gd name="T29" fmla="*/ 53 h 89"/>
                  <a:gd name="T30" fmla="*/ 50 w 99"/>
                  <a:gd name="T31" fmla="*/ 54 h 89"/>
                  <a:gd name="T32" fmla="*/ 47 w 99"/>
                  <a:gd name="T33" fmla="*/ 46 h 89"/>
                  <a:gd name="T34" fmla="*/ 47 w 99"/>
                  <a:gd name="T35" fmla="*/ 44 h 89"/>
                  <a:gd name="T36" fmla="*/ 66 w 99"/>
                  <a:gd name="T37" fmla="*/ 31 h 89"/>
                  <a:gd name="T38" fmla="*/ 92 w 99"/>
                  <a:gd name="T39" fmla="*/ 43 h 89"/>
                  <a:gd name="T40" fmla="*/ 92 w 99"/>
                  <a:gd name="T41" fmla="*/ 62 h 89"/>
                  <a:gd name="T42" fmla="*/ 67 w 99"/>
                  <a:gd name="T43" fmla="*/ 80 h 89"/>
                  <a:gd name="T44" fmla="*/ 9 w 99"/>
                  <a:gd name="T45" fmla="*/ 65 h 89"/>
                  <a:gd name="T46" fmla="*/ 10 w 99"/>
                  <a:gd name="T47" fmla="*/ 29 h 89"/>
                  <a:gd name="T48" fmla="*/ 41 w 99"/>
                  <a:gd name="T49" fmla="*/ 4 h 89"/>
                  <a:gd name="T50" fmla="*/ 42 w 99"/>
                  <a:gd name="T51" fmla="*/ 2 h 89"/>
                  <a:gd name="T52" fmla="*/ 40 w 99"/>
                  <a:gd name="T53" fmla="*/ 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9" h="89">
                    <a:moveTo>
                      <a:pt x="40" y="1"/>
                    </a:moveTo>
                    <a:cubicBezTo>
                      <a:pt x="27" y="2"/>
                      <a:pt x="14" y="12"/>
                      <a:pt x="6" y="27"/>
                    </a:cubicBezTo>
                    <a:cubicBezTo>
                      <a:pt x="0" y="41"/>
                      <a:pt x="0" y="56"/>
                      <a:pt x="6" y="67"/>
                    </a:cubicBezTo>
                    <a:cubicBezTo>
                      <a:pt x="18" y="86"/>
                      <a:pt x="50" y="89"/>
                      <a:pt x="69" y="84"/>
                    </a:cubicBezTo>
                    <a:cubicBezTo>
                      <a:pt x="81" y="80"/>
                      <a:pt x="91" y="72"/>
                      <a:pt x="95" y="63"/>
                    </a:cubicBezTo>
                    <a:cubicBezTo>
                      <a:pt x="99" y="56"/>
                      <a:pt x="98" y="49"/>
                      <a:pt x="95" y="41"/>
                    </a:cubicBezTo>
                    <a:cubicBezTo>
                      <a:pt x="90" y="31"/>
                      <a:pt x="77" y="26"/>
                      <a:pt x="66" y="27"/>
                    </a:cubicBezTo>
                    <a:cubicBezTo>
                      <a:pt x="55" y="28"/>
                      <a:pt x="46" y="34"/>
                      <a:pt x="44" y="43"/>
                    </a:cubicBezTo>
                    <a:cubicBezTo>
                      <a:pt x="42" y="48"/>
                      <a:pt x="44" y="54"/>
                      <a:pt x="48" y="57"/>
                    </a:cubicBezTo>
                    <a:cubicBezTo>
                      <a:pt x="50" y="58"/>
                      <a:pt x="52" y="59"/>
                      <a:pt x="54" y="58"/>
                    </a:cubicBezTo>
                    <a:cubicBezTo>
                      <a:pt x="55" y="58"/>
                      <a:pt x="56" y="58"/>
                      <a:pt x="58" y="57"/>
                    </a:cubicBezTo>
                    <a:cubicBezTo>
                      <a:pt x="59" y="56"/>
                      <a:pt x="59" y="56"/>
                      <a:pt x="59" y="55"/>
                    </a:cubicBezTo>
                    <a:cubicBezTo>
                      <a:pt x="59" y="54"/>
                      <a:pt x="58" y="54"/>
                      <a:pt x="57" y="54"/>
                    </a:cubicBezTo>
                    <a:cubicBezTo>
                      <a:pt x="55" y="53"/>
                      <a:pt x="53" y="53"/>
                      <a:pt x="53" y="54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1" y="53"/>
                      <a:pt x="50" y="54"/>
                      <a:pt x="50" y="54"/>
                    </a:cubicBezTo>
                    <a:cubicBezTo>
                      <a:pt x="48" y="53"/>
                      <a:pt x="47" y="49"/>
                      <a:pt x="47" y="46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9" y="36"/>
                      <a:pt x="56" y="31"/>
                      <a:pt x="66" y="31"/>
                    </a:cubicBezTo>
                    <a:cubicBezTo>
                      <a:pt x="76" y="30"/>
                      <a:pt x="88" y="34"/>
                      <a:pt x="92" y="43"/>
                    </a:cubicBezTo>
                    <a:cubicBezTo>
                      <a:pt x="95" y="49"/>
                      <a:pt x="95" y="56"/>
                      <a:pt x="92" y="62"/>
                    </a:cubicBezTo>
                    <a:cubicBezTo>
                      <a:pt x="89" y="70"/>
                      <a:pt x="79" y="77"/>
                      <a:pt x="67" y="80"/>
                    </a:cubicBezTo>
                    <a:cubicBezTo>
                      <a:pt x="51" y="86"/>
                      <a:pt x="20" y="83"/>
                      <a:pt x="9" y="65"/>
                    </a:cubicBezTo>
                    <a:cubicBezTo>
                      <a:pt x="3" y="55"/>
                      <a:pt x="3" y="41"/>
                      <a:pt x="10" y="29"/>
                    </a:cubicBezTo>
                    <a:cubicBezTo>
                      <a:pt x="16" y="15"/>
                      <a:pt x="28" y="5"/>
                      <a:pt x="41" y="4"/>
                    </a:cubicBezTo>
                    <a:cubicBezTo>
                      <a:pt x="41" y="4"/>
                      <a:pt x="42" y="3"/>
                      <a:pt x="42" y="2"/>
                    </a:cubicBezTo>
                    <a:cubicBezTo>
                      <a:pt x="42" y="1"/>
                      <a:pt x="41" y="0"/>
                      <a:pt x="4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8" name="Freeform 32"/>
              <p:cNvSpPr>
                <a:spLocks/>
              </p:cNvSpPr>
              <p:nvPr/>
            </p:nvSpPr>
            <p:spPr bwMode="auto">
              <a:xfrm>
                <a:off x="1332" y="1945"/>
                <a:ext cx="883" cy="535"/>
              </a:xfrm>
              <a:custGeom>
                <a:avLst/>
                <a:gdLst>
                  <a:gd name="T0" fmla="*/ 58 w 211"/>
                  <a:gd name="T1" fmla="*/ 1 h 128"/>
                  <a:gd name="T2" fmla="*/ 42 w 211"/>
                  <a:gd name="T3" fmla="*/ 8 h 128"/>
                  <a:gd name="T4" fmla="*/ 15 w 211"/>
                  <a:gd name="T5" fmla="*/ 27 h 128"/>
                  <a:gd name="T6" fmla="*/ 8 w 211"/>
                  <a:gd name="T7" fmla="*/ 94 h 128"/>
                  <a:gd name="T8" fmla="*/ 64 w 211"/>
                  <a:gd name="T9" fmla="*/ 123 h 128"/>
                  <a:gd name="T10" fmla="*/ 67 w 211"/>
                  <a:gd name="T11" fmla="*/ 123 h 128"/>
                  <a:gd name="T12" fmla="*/ 157 w 211"/>
                  <a:gd name="T13" fmla="*/ 119 h 128"/>
                  <a:gd name="T14" fmla="*/ 202 w 211"/>
                  <a:gd name="T15" fmla="*/ 90 h 128"/>
                  <a:gd name="T16" fmla="*/ 206 w 211"/>
                  <a:gd name="T17" fmla="*/ 43 h 128"/>
                  <a:gd name="T18" fmla="*/ 175 w 211"/>
                  <a:gd name="T19" fmla="*/ 14 h 128"/>
                  <a:gd name="T20" fmla="*/ 154 w 211"/>
                  <a:gd name="T21" fmla="*/ 4 h 128"/>
                  <a:gd name="T22" fmla="*/ 152 w 211"/>
                  <a:gd name="T23" fmla="*/ 4 h 128"/>
                  <a:gd name="T24" fmla="*/ 152 w 211"/>
                  <a:gd name="T25" fmla="*/ 6 h 128"/>
                  <a:gd name="T26" fmla="*/ 174 w 211"/>
                  <a:gd name="T27" fmla="*/ 17 h 128"/>
                  <a:gd name="T28" fmla="*/ 203 w 211"/>
                  <a:gd name="T29" fmla="*/ 43 h 128"/>
                  <a:gd name="T30" fmla="*/ 199 w 211"/>
                  <a:gd name="T31" fmla="*/ 88 h 128"/>
                  <a:gd name="T32" fmla="*/ 156 w 211"/>
                  <a:gd name="T33" fmla="*/ 116 h 128"/>
                  <a:gd name="T34" fmla="*/ 67 w 211"/>
                  <a:gd name="T35" fmla="*/ 120 h 128"/>
                  <a:gd name="T36" fmla="*/ 64 w 211"/>
                  <a:gd name="T37" fmla="*/ 120 h 128"/>
                  <a:gd name="T38" fmla="*/ 12 w 211"/>
                  <a:gd name="T39" fmla="*/ 93 h 128"/>
                  <a:gd name="T40" fmla="*/ 18 w 211"/>
                  <a:gd name="T41" fmla="*/ 29 h 128"/>
                  <a:gd name="T42" fmla="*/ 44 w 211"/>
                  <a:gd name="T43" fmla="*/ 11 h 128"/>
                  <a:gd name="T44" fmla="*/ 59 w 211"/>
                  <a:gd name="T45" fmla="*/ 4 h 128"/>
                  <a:gd name="T46" fmla="*/ 60 w 211"/>
                  <a:gd name="T47" fmla="*/ 1 h 128"/>
                  <a:gd name="T48" fmla="*/ 58 w 211"/>
                  <a:gd name="T49" fmla="*/ 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1" h="128">
                    <a:moveTo>
                      <a:pt x="58" y="1"/>
                    </a:moveTo>
                    <a:cubicBezTo>
                      <a:pt x="53" y="4"/>
                      <a:pt x="47" y="6"/>
                      <a:pt x="42" y="8"/>
                    </a:cubicBezTo>
                    <a:cubicBezTo>
                      <a:pt x="32" y="12"/>
                      <a:pt x="22" y="16"/>
                      <a:pt x="15" y="27"/>
                    </a:cubicBezTo>
                    <a:cubicBezTo>
                      <a:pt x="3" y="47"/>
                      <a:pt x="0" y="73"/>
                      <a:pt x="8" y="94"/>
                    </a:cubicBezTo>
                    <a:cubicBezTo>
                      <a:pt x="18" y="119"/>
                      <a:pt x="41" y="121"/>
                      <a:pt x="64" y="123"/>
                    </a:cubicBezTo>
                    <a:cubicBezTo>
                      <a:pt x="67" y="123"/>
                      <a:pt x="67" y="123"/>
                      <a:pt x="67" y="123"/>
                    </a:cubicBezTo>
                    <a:cubicBezTo>
                      <a:pt x="95" y="126"/>
                      <a:pt x="128" y="128"/>
                      <a:pt x="157" y="119"/>
                    </a:cubicBezTo>
                    <a:cubicBezTo>
                      <a:pt x="181" y="112"/>
                      <a:pt x="196" y="102"/>
                      <a:pt x="202" y="90"/>
                    </a:cubicBezTo>
                    <a:cubicBezTo>
                      <a:pt x="211" y="73"/>
                      <a:pt x="209" y="53"/>
                      <a:pt x="206" y="43"/>
                    </a:cubicBezTo>
                    <a:cubicBezTo>
                      <a:pt x="202" y="23"/>
                      <a:pt x="189" y="19"/>
                      <a:pt x="175" y="14"/>
                    </a:cubicBezTo>
                    <a:cubicBezTo>
                      <a:pt x="168" y="12"/>
                      <a:pt x="160" y="9"/>
                      <a:pt x="154" y="4"/>
                    </a:cubicBezTo>
                    <a:cubicBezTo>
                      <a:pt x="154" y="3"/>
                      <a:pt x="152" y="3"/>
                      <a:pt x="152" y="4"/>
                    </a:cubicBezTo>
                    <a:cubicBezTo>
                      <a:pt x="151" y="5"/>
                      <a:pt x="151" y="6"/>
                      <a:pt x="152" y="6"/>
                    </a:cubicBezTo>
                    <a:cubicBezTo>
                      <a:pt x="158" y="12"/>
                      <a:pt x="167" y="15"/>
                      <a:pt x="174" y="17"/>
                    </a:cubicBezTo>
                    <a:cubicBezTo>
                      <a:pt x="187" y="22"/>
                      <a:pt x="199" y="26"/>
                      <a:pt x="203" y="43"/>
                    </a:cubicBezTo>
                    <a:cubicBezTo>
                      <a:pt x="205" y="53"/>
                      <a:pt x="207" y="73"/>
                      <a:pt x="199" y="88"/>
                    </a:cubicBezTo>
                    <a:cubicBezTo>
                      <a:pt x="193" y="100"/>
                      <a:pt x="179" y="109"/>
                      <a:pt x="156" y="116"/>
                    </a:cubicBezTo>
                    <a:cubicBezTo>
                      <a:pt x="128" y="124"/>
                      <a:pt x="95" y="122"/>
                      <a:pt x="67" y="120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43" y="118"/>
                      <a:pt x="20" y="116"/>
                      <a:pt x="12" y="93"/>
                    </a:cubicBezTo>
                    <a:cubicBezTo>
                      <a:pt x="4" y="73"/>
                      <a:pt x="6" y="48"/>
                      <a:pt x="18" y="29"/>
                    </a:cubicBezTo>
                    <a:cubicBezTo>
                      <a:pt x="24" y="19"/>
                      <a:pt x="34" y="15"/>
                      <a:pt x="44" y="11"/>
                    </a:cubicBezTo>
                    <a:cubicBezTo>
                      <a:pt x="49" y="9"/>
                      <a:pt x="54" y="7"/>
                      <a:pt x="59" y="4"/>
                    </a:cubicBezTo>
                    <a:cubicBezTo>
                      <a:pt x="60" y="3"/>
                      <a:pt x="60" y="2"/>
                      <a:pt x="60" y="1"/>
                    </a:cubicBezTo>
                    <a:cubicBezTo>
                      <a:pt x="59" y="0"/>
                      <a:pt x="58" y="0"/>
                      <a:pt x="58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9" name="Freeform 33"/>
              <p:cNvSpPr>
                <a:spLocks noEditPoints="1"/>
              </p:cNvSpPr>
              <p:nvPr/>
            </p:nvSpPr>
            <p:spPr bwMode="auto">
              <a:xfrm>
                <a:off x="1499" y="2145"/>
                <a:ext cx="92" cy="92"/>
              </a:xfrm>
              <a:custGeom>
                <a:avLst/>
                <a:gdLst>
                  <a:gd name="T0" fmla="*/ 1 w 22"/>
                  <a:gd name="T1" fmla="*/ 0 h 22"/>
                  <a:gd name="T2" fmla="*/ 0 w 22"/>
                  <a:gd name="T3" fmla="*/ 2 h 22"/>
                  <a:gd name="T4" fmla="*/ 0 w 22"/>
                  <a:gd name="T5" fmla="*/ 2 h 22"/>
                  <a:gd name="T6" fmla="*/ 2 w 22"/>
                  <a:gd name="T7" fmla="*/ 4 h 22"/>
                  <a:gd name="T8" fmla="*/ 16 w 22"/>
                  <a:gd name="T9" fmla="*/ 9 h 22"/>
                  <a:gd name="T10" fmla="*/ 15 w 22"/>
                  <a:gd name="T11" fmla="*/ 10 h 22"/>
                  <a:gd name="T12" fmla="*/ 15 w 22"/>
                  <a:gd name="T13" fmla="*/ 10 h 22"/>
                  <a:gd name="T14" fmla="*/ 4 w 22"/>
                  <a:gd name="T15" fmla="*/ 17 h 22"/>
                  <a:gd name="T16" fmla="*/ 3 w 22"/>
                  <a:gd name="T17" fmla="*/ 18 h 22"/>
                  <a:gd name="T18" fmla="*/ 2 w 22"/>
                  <a:gd name="T19" fmla="*/ 20 h 22"/>
                  <a:gd name="T20" fmla="*/ 2 w 22"/>
                  <a:gd name="T21" fmla="*/ 21 h 22"/>
                  <a:gd name="T22" fmla="*/ 5 w 22"/>
                  <a:gd name="T23" fmla="*/ 21 h 22"/>
                  <a:gd name="T24" fmla="*/ 6 w 22"/>
                  <a:gd name="T25" fmla="*/ 20 h 22"/>
                  <a:gd name="T26" fmla="*/ 19 w 22"/>
                  <a:gd name="T27" fmla="*/ 11 h 22"/>
                  <a:gd name="T28" fmla="*/ 19 w 22"/>
                  <a:gd name="T29" fmla="*/ 11 h 22"/>
                  <a:gd name="T30" fmla="*/ 20 w 22"/>
                  <a:gd name="T31" fmla="*/ 11 h 22"/>
                  <a:gd name="T32" fmla="*/ 22 w 22"/>
                  <a:gd name="T33" fmla="*/ 11 h 22"/>
                  <a:gd name="T34" fmla="*/ 22 w 22"/>
                  <a:gd name="T35" fmla="*/ 10 h 22"/>
                  <a:gd name="T36" fmla="*/ 21 w 22"/>
                  <a:gd name="T37" fmla="*/ 8 h 22"/>
                  <a:gd name="T38" fmla="*/ 21 w 22"/>
                  <a:gd name="T39" fmla="*/ 8 h 22"/>
                  <a:gd name="T40" fmla="*/ 20 w 22"/>
                  <a:gd name="T41" fmla="*/ 7 h 22"/>
                  <a:gd name="T42" fmla="*/ 1 w 22"/>
                  <a:gd name="T43" fmla="*/ 0 h 22"/>
                  <a:gd name="T44" fmla="*/ 21 w 22"/>
                  <a:gd name="T45" fmla="*/ 8 h 22"/>
                  <a:gd name="T46" fmla="*/ 21 w 22"/>
                  <a:gd name="T47" fmla="*/ 8 h 22"/>
                  <a:gd name="T48" fmla="*/ 21 w 22"/>
                  <a:gd name="T4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2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11" y="6"/>
                      <a:pt x="16" y="9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1" y="12"/>
                      <a:pt x="7" y="15"/>
                      <a:pt x="4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3" y="22"/>
                      <a:pt x="4" y="22"/>
                      <a:pt x="5" y="2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0" y="17"/>
                      <a:pt x="15" y="14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20" y="11"/>
                      <a:pt x="20" y="11"/>
                    </a:cubicBezTo>
                    <a:cubicBezTo>
                      <a:pt x="21" y="12"/>
                      <a:pt x="22" y="11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7"/>
                    </a:cubicBezTo>
                    <a:cubicBezTo>
                      <a:pt x="17" y="4"/>
                      <a:pt x="3" y="0"/>
                      <a:pt x="1" y="0"/>
                    </a:cubicBezTo>
                    <a:close/>
                    <a:moveTo>
                      <a:pt x="21" y="8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0" name="Freeform 34"/>
              <p:cNvSpPr>
                <a:spLocks/>
              </p:cNvSpPr>
              <p:nvPr/>
            </p:nvSpPr>
            <p:spPr bwMode="auto">
              <a:xfrm>
                <a:off x="1939" y="2141"/>
                <a:ext cx="100" cy="80"/>
              </a:xfrm>
              <a:custGeom>
                <a:avLst/>
                <a:gdLst>
                  <a:gd name="T0" fmla="*/ 22 w 24"/>
                  <a:gd name="T1" fmla="*/ 0 h 19"/>
                  <a:gd name="T2" fmla="*/ 21 w 24"/>
                  <a:gd name="T3" fmla="*/ 1 h 19"/>
                  <a:gd name="T4" fmla="*/ 3 w 24"/>
                  <a:gd name="T5" fmla="*/ 6 h 19"/>
                  <a:gd name="T6" fmla="*/ 2 w 24"/>
                  <a:gd name="T7" fmla="*/ 6 h 19"/>
                  <a:gd name="T8" fmla="*/ 2 w 24"/>
                  <a:gd name="T9" fmla="*/ 6 h 19"/>
                  <a:gd name="T10" fmla="*/ 2 w 24"/>
                  <a:gd name="T11" fmla="*/ 6 h 19"/>
                  <a:gd name="T12" fmla="*/ 2 w 24"/>
                  <a:gd name="T13" fmla="*/ 7 h 19"/>
                  <a:gd name="T14" fmla="*/ 1 w 24"/>
                  <a:gd name="T15" fmla="*/ 7 h 19"/>
                  <a:gd name="T16" fmla="*/ 0 w 24"/>
                  <a:gd name="T17" fmla="*/ 8 h 19"/>
                  <a:gd name="T18" fmla="*/ 1 w 24"/>
                  <a:gd name="T19" fmla="*/ 9 h 19"/>
                  <a:gd name="T20" fmla="*/ 1 w 24"/>
                  <a:gd name="T21" fmla="*/ 10 h 19"/>
                  <a:gd name="T22" fmla="*/ 4 w 24"/>
                  <a:gd name="T23" fmla="*/ 10 h 19"/>
                  <a:gd name="T24" fmla="*/ 21 w 24"/>
                  <a:gd name="T25" fmla="*/ 18 h 19"/>
                  <a:gd name="T26" fmla="*/ 24 w 24"/>
                  <a:gd name="T27" fmla="*/ 18 h 19"/>
                  <a:gd name="T28" fmla="*/ 24 w 24"/>
                  <a:gd name="T29" fmla="*/ 17 h 19"/>
                  <a:gd name="T30" fmla="*/ 23 w 24"/>
                  <a:gd name="T31" fmla="*/ 15 h 19"/>
                  <a:gd name="T32" fmla="*/ 8 w 24"/>
                  <a:gd name="T33" fmla="*/ 8 h 19"/>
                  <a:gd name="T34" fmla="*/ 22 w 24"/>
                  <a:gd name="T35" fmla="*/ 4 h 19"/>
                  <a:gd name="T36" fmla="*/ 23 w 24"/>
                  <a:gd name="T37" fmla="*/ 4 h 19"/>
                  <a:gd name="T38" fmla="*/ 24 w 24"/>
                  <a:gd name="T39" fmla="*/ 2 h 19"/>
                  <a:gd name="T40" fmla="*/ 24 w 24"/>
                  <a:gd name="T41" fmla="*/ 1 h 19"/>
                  <a:gd name="T42" fmla="*/ 22 w 24"/>
                  <a:gd name="T4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9">
                    <a:moveTo>
                      <a:pt x="22" y="0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15" y="2"/>
                      <a:pt x="8" y="4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2" y="11"/>
                      <a:pt x="3" y="11"/>
                      <a:pt x="4" y="10"/>
                    </a:cubicBezTo>
                    <a:cubicBezTo>
                      <a:pt x="10" y="12"/>
                      <a:pt x="17" y="16"/>
                      <a:pt x="21" y="18"/>
                    </a:cubicBezTo>
                    <a:cubicBezTo>
                      <a:pt x="22" y="19"/>
                      <a:pt x="23" y="19"/>
                      <a:pt x="24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6"/>
                      <a:pt x="23" y="16"/>
                      <a:pt x="23" y="15"/>
                    </a:cubicBezTo>
                    <a:cubicBezTo>
                      <a:pt x="19" y="13"/>
                      <a:pt x="13" y="10"/>
                      <a:pt x="8" y="8"/>
                    </a:cubicBezTo>
                    <a:cubicBezTo>
                      <a:pt x="12" y="6"/>
                      <a:pt x="17" y="5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4" y="1"/>
                    </a:cubicBezTo>
                    <a:cubicBezTo>
                      <a:pt x="23" y="1"/>
                      <a:pt x="23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1" name="Freeform 35"/>
              <p:cNvSpPr>
                <a:spLocks/>
              </p:cNvSpPr>
              <p:nvPr/>
            </p:nvSpPr>
            <p:spPr bwMode="auto">
              <a:xfrm>
                <a:off x="1700" y="2196"/>
                <a:ext cx="113" cy="158"/>
              </a:xfrm>
              <a:custGeom>
                <a:avLst/>
                <a:gdLst>
                  <a:gd name="T0" fmla="*/ 21 w 27"/>
                  <a:gd name="T1" fmla="*/ 0 h 38"/>
                  <a:gd name="T2" fmla="*/ 20 w 27"/>
                  <a:gd name="T3" fmla="*/ 2 h 38"/>
                  <a:gd name="T4" fmla="*/ 19 w 27"/>
                  <a:gd name="T5" fmla="*/ 31 h 38"/>
                  <a:gd name="T6" fmla="*/ 14 w 27"/>
                  <a:gd name="T7" fmla="*/ 34 h 38"/>
                  <a:gd name="T8" fmla="*/ 8 w 27"/>
                  <a:gd name="T9" fmla="*/ 31 h 38"/>
                  <a:gd name="T10" fmla="*/ 8 w 27"/>
                  <a:gd name="T11" fmla="*/ 4 h 38"/>
                  <a:gd name="T12" fmla="*/ 7 w 27"/>
                  <a:gd name="T13" fmla="*/ 1 h 38"/>
                  <a:gd name="T14" fmla="*/ 5 w 27"/>
                  <a:gd name="T15" fmla="*/ 2 h 38"/>
                  <a:gd name="T16" fmla="*/ 5 w 27"/>
                  <a:gd name="T17" fmla="*/ 33 h 38"/>
                  <a:gd name="T18" fmla="*/ 15 w 27"/>
                  <a:gd name="T19" fmla="*/ 37 h 38"/>
                  <a:gd name="T20" fmla="*/ 22 w 27"/>
                  <a:gd name="T21" fmla="*/ 33 h 38"/>
                  <a:gd name="T22" fmla="*/ 23 w 27"/>
                  <a:gd name="T23" fmla="*/ 1 h 38"/>
                  <a:gd name="T24" fmla="*/ 21 w 27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8">
                    <a:moveTo>
                      <a:pt x="21" y="0"/>
                    </a:moveTo>
                    <a:cubicBezTo>
                      <a:pt x="20" y="0"/>
                      <a:pt x="19" y="1"/>
                      <a:pt x="20" y="2"/>
                    </a:cubicBezTo>
                    <a:cubicBezTo>
                      <a:pt x="22" y="10"/>
                      <a:pt x="23" y="24"/>
                      <a:pt x="19" y="31"/>
                    </a:cubicBezTo>
                    <a:cubicBezTo>
                      <a:pt x="17" y="33"/>
                      <a:pt x="16" y="34"/>
                      <a:pt x="14" y="34"/>
                    </a:cubicBezTo>
                    <a:cubicBezTo>
                      <a:pt x="11" y="34"/>
                      <a:pt x="10" y="34"/>
                      <a:pt x="8" y="31"/>
                    </a:cubicBezTo>
                    <a:cubicBezTo>
                      <a:pt x="3" y="25"/>
                      <a:pt x="5" y="8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2" y="7"/>
                      <a:pt x="0" y="25"/>
                      <a:pt x="5" y="33"/>
                    </a:cubicBezTo>
                    <a:cubicBezTo>
                      <a:pt x="7" y="37"/>
                      <a:pt x="11" y="38"/>
                      <a:pt x="15" y="37"/>
                    </a:cubicBezTo>
                    <a:cubicBezTo>
                      <a:pt x="18" y="37"/>
                      <a:pt x="20" y="35"/>
                      <a:pt x="22" y="33"/>
                    </a:cubicBezTo>
                    <a:cubicBezTo>
                      <a:pt x="27" y="25"/>
                      <a:pt x="25" y="9"/>
                      <a:pt x="23" y="1"/>
                    </a:cubicBezTo>
                    <a:cubicBezTo>
                      <a:pt x="23" y="1"/>
                      <a:pt x="22" y="0"/>
                      <a:pt x="2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2" name="Freeform 36"/>
              <p:cNvSpPr>
                <a:spLocks/>
              </p:cNvSpPr>
              <p:nvPr/>
            </p:nvSpPr>
            <p:spPr bwMode="auto">
              <a:xfrm>
                <a:off x="1717" y="2279"/>
                <a:ext cx="79" cy="71"/>
              </a:xfrm>
              <a:custGeom>
                <a:avLst/>
                <a:gdLst>
                  <a:gd name="T0" fmla="*/ 1 w 19"/>
                  <a:gd name="T1" fmla="*/ 5 h 17"/>
                  <a:gd name="T2" fmla="*/ 1 w 19"/>
                  <a:gd name="T3" fmla="*/ 6 h 17"/>
                  <a:gd name="T4" fmla="*/ 1 w 19"/>
                  <a:gd name="T5" fmla="*/ 6 h 17"/>
                  <a:gd name="T6" fmla="*/ 1 w 19"/>
                  <a:gd name="T7" fmla="*/ 7 h 17"/>
                  <a:gd name="T8" fmla="*/ 1 w 19"/>
                  <a:gd name="T9" fmla="*/ 7 h 17"/>
                  <a:gd name="T10" fmla="*/ 0 w 19"/>
                  <a:gd name="T11" fmla="*/ 8 h 17"/>
                  <a:gd name="T12" fmla="*/ 0 w 19"/>
                  <a:gd name="T13" fmla="*/ 9 h 17"/>
                  <a:gd name="T14" fmla="*/ 0 w 19"/>
                  <a:gd name="T15" fmla="*/ 10 h 17"/>
                  <a:gd name="T16" fmla="*/ 3 w 19"/>
                  <a:gd name="T17" fmla="*/ 12 h 17"/>
                  <a:gd name="T18" fmla="*/ 2 w 19"/>
                  <a:gd name="T19" fmla="*/ 13 h 17"/>
                  <a:gd name="T20" fmla="*/ 3 w 19"/>
                  <a:gd name="T21" fmla="*/ 15 h 17"/>
                  <a:gd name="T22" fmla="*/ 5 w 19"/>
                  <a:gd name="T23" fmla="*/ 16 h 17"/>
                  <a:gd name="T24" fmla="*/ 19 w 19"/>
                  <a:gd name="T25" fmla="*/ 6 h 17"/>
                  <a:gd name="T26" fmla="*/ 19 w 19"/>
                  <a:gd name="T27" fmla="*/ 6 h 17"/>
                  <a:gd name="T28" fmla="*/ 19 w 19"/>
                  <a:gd name="T29" fmla="*/ 5 h 17"/>
                  <a:gd name="T30" fmla="*/ 19 w 19"/>
                  <a:gd name="T31" fmla="*/ 5 h 17"/>
                  <a:gd name="T32" fmla="*/ 19 w 19"/>
                  <a:gd name="T33" fmla="*/ 5 h 17"/>
                  <a:gd name="T34" fmla="*/ 19 w 19"/>
                  <a:gd name="T35" fmla="*/ 5 h 17"/>
                  <a:gd name="T36" fmla="*/ 18 w 19"/>
                  <a:gd name="T37" fmla="*/ 4 h 17"/>
                  <a:gd name="T38" fmla="*/ 18 w 19"/>
                  <a:gd name="T39" fmla="*/ 4 h 17"/>
                  <a:gd name="T40" fmla="*/ 18 w 19"/>
                  <a:gd name="T41" fmla="*/ 4 h 17"/>
                  <a:gd name="T42" fmla="*/ 18 w 19"/>
                  <a:gd name="T43" fmla="*/ 3 h 17"/>
                  <a:gd name="T44" fmla="*/ 18 w 19"/>
                  <a:gd name="T45" fmla="*/ 3 h 17"/>
                  <a:gd name="T46" fmla="*/ 18 w 19"/>
                  <a:gd name="T47" fmla="*/ 3 h 17"/>
                  <a:gd name="T48" fmla="*/ 1 w 19"/>
                  <a:gd name="T4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17">
                    <a:moveTo>
                      <a:pt x="1" y="5"/>
                    </a:move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6"/>
                      <a:pt x="4" y="17"/>
                      <a:pt x="5" y="16"/>
                    </a:cubicBezTo>
                    <a:cubicBezTo>
                      <a:pt x="9" y="15"/>
                      <a:pt x="17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2" y="0"/>
                      <a:pt x="6" y="0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3" name="Freeform 37"/>
              <p:cNvSpPr>
                <a:spLocks/>
              </p:cNvSpPr>
              <p:nvPr/>
            </p:nvSpPr>
            <p:spPr bwMode="auto">
              <a:xfrm>
                <a:off x="1608" y="2329"/>
                <a:ext cx="151" cy="92"/>
              </a:xfrm>
              <a:custGeom>
                <a:avLst/>
                <a:gdLst>
                  <a:gd name="T0" fmla="*/ 5 w 36"/>
                  <a:gd name="T1" fmla="*/ 0 h 22"/>
                  <a:gd name="T2" fmla="*/ 1 w 36"/>
                  <a:gd name="T3" fmla="*/ 11 h 22"/>
                  <a:gd name="T4" fmla="*/ 16 w 36"/>
                  <a:gd name="T5" fmla="*/ 21 h 22"/>
                  <a:gd name="T6" fmla="*/ 31 w 36"/>
                  <a:gd name="T7" fmla="*/ 17 h 22"/>
                  <a:gd name="T8" fmla="*/ 36 w 36"/>
                  <a:gd name="T9" fmla="*/ 3 h 22"/>
                  <a:gd name="T10" fmla="*/ 34 w 36"/>
                  <a:gd name="T11" fmla="*/ 1 h 22"/>
                  <a:gd name="T12" fmla="*/ 33 w 36"/>
                  <a:gd name="T13" fmla="*/ 3 h 22"/>
                  <a:gd name="T14" fmla="*/ 29 w 36"/>
                  <a:gd name="T15" fmla="*/ 15 h 22"/>
                  <a:gd name="T16" fmla="*/ 16 w 36"/>
                  <a:gd name="T17" fmla="*/ 18 h 22"/>
                  <a:gd name="T18" fmla="*/ 4 w 36"/>
                  <a:gd name="T19" fmla="*/ 10 h 22"/>
                  <a:gd name="T20" fmla="*/ 7 w 36"/>
                  <a:gd name="T21" fmla="*/ 3 h 22"/>
                  <a:gd name="T22" fmla="*/ 8 w 36"/>
                  <a:gd name="T23" fmla="*/ 1 h 22"/>
                  <a:gd name="T24" fmla="*/ 5 w 36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2">
                    <a:moveTo>
                      <a:pt x="5" y="0"/>
                    </a:moveTo>
                    <a:cubicBezTo>
                      <a:pt x="0" y="5"/>
                      <a:pt x="0" y="9"/>
                      <a:pt x="1" y="11"/>
                    </a:cubicBezTo>
                    <a:cubicBezTo>
                      <a:pt x="2" y="17"/>
                      <a:pt x="10" y="21"/>
                      <a:pt x="16" y="21"/>
                    </a:cubicBezTo>
                    <a:cubicBezTo>
                      <a:pt x="23" y="22"/>
                      <a:pt x="28" y="20"/>
                      <a:pt x="31" y="17"/>
                    </a:cubicBezTo>
                    <a:cubicBezTo>
                      <a:pt x="35" y="14"/>
                      <a:pt x="36" y="10"/>
                      <a:pt x="36" y="3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3" y="1"/>
                      <a:pt x="33" y="2"/>
                      <a:pt x="33" y="3"/>
                    </a:cubicBezTo>
                    <a:cubicBezTo>
                      <a:pt x="33" y="9"/>
                      <a:pt x="31" y="13"/>
                      <a:pt x="29" y="15"/>
                    </a:cubicBezTo>
                    <a:cubicBezTo>
                      <a:pt x="27" y="17"/>
                      <a:pt x="22" y="18"/>
                      <a:pt x="16" y="18"/>
                    </a:cubicBezTo>
                    <a:cubicBezTo>
                      <a:pt x="11" y="18"/>
                      <a:pt x="5" y="14"/>
                      <a:pt x="4" y="10"/>
                    </a:cubicBezTo>
                    <a:cubicBezTo>
                      <a:pt x="3" y="8"/>
                      <a:pt x="4" y="6"/>
                      <a:pt x="7" y="3"/>
                    </a:cubicBezTo>
                    <a:cubicBezTo>
                      <a:pt x="8" y="3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4" name="Freeform 38"/>
              <p:cNvSpPr>
                <a:spLocks/>
              </p:cNvSpPr>
              <p:nvPr/>
            </p:nvSpPr>
            <p:spPr bwMode="auto">
              <a:xfrm>
                <a:off x="1763" y="2308"/>
                <a:ext cx="159" cy="117"/>
              </a:xfrm>
              <a:custGeom>
                <a:avLst/>
                <a:gdLst>
                  <a:gd name="T0" fmla="*/ 31 w 38"/>
                  <a:gd name="T1" fmla="*/ 1 h 28"/>
                  <a:gd name="T2" fmla="*/ 31 w 38"/>
                  <a:gd name="T3" fmla="*/ 3 h 28"/>
                  <a:gd name="T4" fmla="*/ 33 w 38"/>
                  <a:gd name="T5" fmla="*/ 11 h 28"/>
                  <a:gd name="T6" fmla="*/ 11 w 38"/>
                  <a:gd name="T7" fmla="*/ 22 h 28"/>
                  <a:gd name="T8" fmla="*/ 4 w 38"/>
                  <a:gd name="T9" fmla="*/ 8 h 28"/>
                  <a:gd name="T10" fmla="*/ 2 w 38"/>
                  <a:gd name="T11" fmla="*/ 6 h 28"/>
                  <a:gd name="T12" fmla="*/ 1 w 38"/>
                  <a:gd name="T13" fmla="*/ 8 h 28"/>
                  <a:gd name="T14" fmla="*/ 10 w 38"/>
                  <a:gd name="T15" fmla="*/ 25 h 28"/>
                  <a:gd name="T16" fmla="*/ 36 w 38"/>
                  <a:gd name="T17" fmla="*/ 12 h 28"/>
                  <a:gd name="T18" fmla="*/ 33 w 38"/>
                  <a:gd name="T19" fmla="*/ 0 h 28"/>
                  <a:gd name="T20" fmla="*/ 31 w 38"/>
                  <a:gd name="T21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28">
                    <a:moveTo>
                      <a:pt x="31" y="1"/>
                    </a:moveTo>
                    <a:cubicBezTo>
                      <a:pt x="30" y="1"/>
                      <a:pt x="30" y="3"/>
                      <a:pt x="31" y="3"/>
                    </a:cubicBezTo>
                    <a:cubicBezTo>
                      <a:pt x="34" y="5"/>
                      <a:pt x="34" y="8"/>
                      <a:pt x="33" y="11"/>
                    </a:cubicBezTo>
                    <a:cubicBezTo>
                      <a:pt x="30" y="17"/>
                      <a:pt x="19" y="24"/>
                      <a:pt x="11" y="22"/>
                    </a:cubicBezTo>
                    <a:cubicBezTo>
                      <a:pt x="5" y="20"/>
                      <a:pt x="4" y="13"/>
                      <a:pt x="4" y="8"/>
                    </a:cubicBezTo>
                    <a:cubicBezTo>
                      <a:pt x="4" y="7"/>
                      <a:pt x="3" y="6"/>
                      <a:pt x="2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0" y="21"/>
                      <a:pt x="7" y="24"/>
                      <a:pt x="10" y="25"/>
                    </a:cubicBezTo>
                    <a:cubicBezTo>
                      <a:pt x="20" y="28"/>
                      <a:pt x="32" y="20"/>
                      <a:pt x="36" y="12"/>
                    </a:cubicBezTo>
                    <a:cubicBezTo>
                      <a:pt x="38" y="8"/>
                      <a:pt x="37" y="3"/>
                      <a:pt x="33" y="0"/>
                    </a:cubicBezTo>
                    <a:cubicBezTo>
                      <a:pt x="32" y="0"/>
                      <a:pt x="31" y="0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5" name="Freeform 39"/>
              <p:cNvSpPr>
                <a:spLocks noEditPoints="1"/>
              </p:cNvSpPr>
              <p:nvPr/>
            </p:nvSpPr>
            <p:spPr bwMode="auto">
              <a:xfrm>
                <a:off x="1616" y="2446"/>
                <a:ext cx="210" cy="197"/>
              </a:xfrm>
              <a:custGeom>
                <a:avLst/>
                <a:gdLst>
                  <a:gd name="T0" fmla="*/ 0 w 50"/>
                  <a:gd name="T1" fmla="*/ 23 h 47"/>
                  <a:gd name="T2" fmla="*/ 0 w 50"/>
                  <a:gd name="T3" fmla="*/ 24 h 47"/>
                  <a:gd name="T4" fmla="*/ 2 w 50"/>
                  <a:gd name="T5" fmla="*/ 25 h 47"/>
                  <a:gd name="T6" fmla="*/ 41 w 50"/>
                  <a:gd name="T7" fmla="*/ 47 h 47"/>
                  <a:gd name="T8" fmla="*/ 43 w 50"/>
                  <a:gd name="T9" fmla="*/ 47 h 47"/>
                  <a:gd name="T10" fmla="*/ 44 w 50"/>
                  <a:gd name="T11" fmla="*/ 46 h 47"/>
                  <a:gd name="T12" fmla="*/ 47 w 50"/>
                  <a:gd name="T13" fmla="*/ 36 h 47"/>
                  <a:gd name="T14" fmla="*/ 50 w 50"/>
                  <a:gd name="T15" fmla="*/ 22 h 47"/>
                  <a:gd name="T16" fmla="*/ 45 w 50"/>
                  <a:gd name="T17" fmla="*/ 7 h 47"/>
                  <a:gd name="T18" fmla="*/ 44 w 50"/>
                  <a:gd name="T19" fmla="*/ 6 h 47"/>
                  <a:gd name="T20" fmla="*/ 35 w 50"/>
                  <a:gd name="T21" fmla="*/ 2 h 47"/>
                  <a:gd name="T22" fmla="*/ 0 w 50"/>
                  <a:gd name="T23" fmla="*/ 23 h 47"/>
                  <a:gd name="T24" fmla="*/ 34 w 50"/>
                  <a:gd name="T25" fmla="*/ 5 h 47"/>
                  <a:gd name="T26" fmla="*/ 44 w 50"/>
                  <a:gd name="T27" fmla="*/ 14 h 47"/>
                  <a:gd name="T28" fmla="*/ 45 w 50"/>
                  <a:gd name="T29" fmla="*/ 15 h 47"/>
                  <a:gd name="T30" fmla="*/ 47 w 50"/>
                  <a:gd name="T31" fmla="*/ 22 h 47"/>
                  <a:gd name="T32" fmla="*/ 44 w 50"/>
                  <a:gd name="T33" fmla="*/ 35 h 47"/>
                  <a:gd name="T34" fmla="*/ 42 w 50"/>
                  <a:gd name="T35" fmla="*/ 42 h 47"/>
                  <a:gd name="T36" fmla="*/ 5 w 50"/>
                  <a:gd name="T37" fmla="*/ 23 h 47"/>
                  <a:gd name="T38" fmla="*/ 34 w 50"/>
                  <a:gd name="T39" fmla="*/ 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0" h="47">
                    <a:moveTo>
                      <a:pt x="0" y="23"/>
                    </a:moveTo>
                    <a:cubicBezTo>
                      <a:pt x="0" y="23"/>
                      <a:pt x="0" y="24"/>
                      <a:pt x="0" y="24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17" y="28"/>
                      <a:pt x="32" y="38"/>
                      <a:pt x="41" y="47"/>
                    </a:cubicBezTo>
                    <a:cubicBezTo>
                      <a:pt x="42" y="47"/>
                      <a:pt x="43" y="47"/>
                      <a:pt x="43" y="47"/>
                    </a:cubicBezTo>
                    <a:cubicBezTo>
                      <a:pt x="44" y="47"/>
                      <a:pt x="44" y="46"/>
                      <a:pt x="44" y="4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9" y="31"/>
                      <a:pt x="50" y="27"/>
                      <a:pt x="50" y="22"/>
                    </a:cubicBezTo>
                    <a:cubicBezTo>
                      <a:pt x="50" y="17"/>
                      <a:pt x="49" y="13"/>
                      <a:pt x="45" y="7"/>
                    </a:cubicBezTo>
                    <a:cubicBezTo>
                      <a:pt x="45" y="7"/>
                      <a:pt x="44" y="7"/>
                      <a:pt x="44" y="6"/>
                    </a:cubicBezTo>
                    <a:cubicBezTo>
                      <a:pt x="41" y="3"/>
                      <a:pt x="37" y="2"/>
                      <a:pt x="35" y="2"/>
                    </a:cubicBezTo>
                    <a:cubicBezTo>
                      <a:pt x="22" y="0"/>
                      <a:pt x="6" y="13"/>
                      <a:pt x="0" y="23"/>
                    </a:cubicBezTo>
                    <a:close/>
                    <a:moveTo>
                      <a:pt x="34" y="5"/>
                    </a:moveTo>
                    <a:cubicBezTo>
                      <a:pt x="39" y="5"/>
                      <a:pt x="42" y="8"/>
                      <a:pt x="44" y="14"/>
                    </a:cubicBezTo>
                    <a:cubicBezTo>
                      <a:pt x="44" y="14"/>
                      <a:pt x="45" y="15"/>
                      <a:pt x="45" y="15"/>
                    </a:cubicBezTo>
                    <a:cubicBezTo>
                      <a:pt x="46" y="17"/>
                      <a:pt x="47" y="20"/>
                      <a:pt x="47" y="22"/>
                    </a:cubicBezTo>
                    <a:cubicBezTo>
                      <a:pt x="47" y="26"/>
                      <a:pt x="45" y="30"/>
                      <a:pt x="44" y="35"/>
                    </a:cubicBezTo>
                    <a:cubicBezTo>
                      <a:pt x="44" y="35"/>
                      <a:pt x="43" y="39"/>
                      <a:pt x="42" y="42"/>
                    </a:cubicBezTo>
                    <a:cubicBezTo>
                      <a:pt x="33" y="34"/>
                      <a:pt x="19" y="26"/>
                      <a:pt x="5" y="23"/>
                    </a:cubicBezTo>
                    <a:cubicBezTo>
                      <a:pt x="10" y="14"/>
                      <a:pt x="24" y="4"/>
                      <a:pt x="3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6" name="Freeform 40"/>
              <p:cNvSpPr>
                <a:spLocks/>
              </p:cNvSpPr>
              <p:nvPr/>
            </p:nvSpPr>
            <p:spPr bwMode="auto">
              <a:xfrm>
                <a:off x="1583" y="2530"/>
                <a:ext cx="234" cy="146"/>
              </a:xfrm>
              <a:custGeom>
                <a:avLst/>
                <a:gdLst>
                  <a:gd name="T0" fmla="*/ 2 w 56"/>
                  <a:gd name="T1" fmla="*/ 3 h 35"/>
                  <a:gd name="T2" fmla="*/ 3 w 56"/>
                  <a:gd name="T3" fmla="*/ 11 h 35"/>
                  <a:gd name="T4" fmla="*/ 15 w 56"/>
                  <a:gd name="T5" fmla="*/ 15 h 35"/>
                  <a:gd name="T6" fmla="*/ 22 w 56"/>
                  <a:gd name="T7" fmla="*/ 17 h 35"/>
                  <a:gd name="T8" fmla="*/ 33 w 56"/>
                  <a:gd name="T9" fmla="*/ 24 h 35"/>
                  <a:gd name="T10" fmla="*/ 54 w 56"/>
                  <a:gd name="T11" fmla="*/ 35 h 35"/>
                  <a:gd name="T12" fmla="*/ 55 w 56"/>
                  <a:gd name="T13" fmla="*/ 33 h 35"/>
                  <a:gd name="T14" fmla="*/ 51 w 56"/>
                  <a:gd name="T15" fmla="*/ 22 h 35"/>
                  <a:gd name="T16" fmla="*/ 48 w 56"/>
                  <a:gd name="T17" fmla="*/ 23 h 35"/>
                  <a:gd name="T18" fmla="*/ 48 w 56"/>
                  <a:gd name="T19" fmla="*/ 24 h 35"/>
                  <a:gd name="T20" fmla="*/ 48 w 56"/>
                  <a:gd name="T21" fmla="*/ 25 h 35"/>
                  <a:gd name="T22" fmla="*/ 52 w 56"/>
                  <a:gd name="T23" fmla="*/ 31 h 35"/>
                  <a:gd name="T24" fmla="*/ 35 w 56"/>
                  <a:gd name="T25" fmla="*/ 21 h 35"/>
                  <a:gd name="T26" fmla="*/ 23 w 56"/>
                  <a:gd name="T27" fmla="*/ 13 h 35"/>
                  <a:gd name="T28" fmla="*/ 15 w 56"/>
                  <a:gd name="T29" fmla="*/ 11 h 35"/>
                  <a:gd name="T30" fmla="*/ 6 w 56"/>
                  <a:gd name="T31" fmla="*/ 9 h 35"/>
                  <a:gd name="T32" fmla="*/ 4 w 56"/>
                  <a:gd name="T33" fmla="*/ 6 h 35"/>
                  <a:gd name="T34" fmla="*/ 4 w 56"/>
                  <a:gd name="T35" fmla="*/ 5 h 35"/>
                  <a:gd name="T36" fmla="*/ 12 w 56"/>
                  <a:gd name="T37" fmla="*/ 5 h 35"/>
                  <a:gd name="T38" fmla="*/ 14 w 56"/>
                  <a:gd name="T39" fmla="*/ 5 h 35"/>
                  <a:gd name="T40" fmla="*/ 14 w 56"/>
                  <a:gd name="T41" fmla="*/ 2 h 35"/>
                  <a:gd name="T42" fmla="*/ 2 w 56"/>
                  <a:gd name="T43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" h="35">
                    <a:moveTo>
                      <a:pt x="2" y="3"/>
                    </a:moveTo>
                    <a:cubicBezTo>
                      <a:pt x="1" y="4"/>
                      <a:pt x="0" y="7"/>
                      <a:pt x="3" y="11"/>
                    </a:cubicBezTo>
                    <a:cubicBezTo>
                      <a:pt x="5" y="13"/>
                      <a:pt x="10" y="14"/>
                      <a:pt x="15" y="15"/>
                    </a:cubicBezTo>
                    <a:cubicBezTo>
                      <a:pt x="17" y="15"/>
                      <a:pt x="20" y="16"/>
                      <a:pt x="22" y="17"/>
                    </a:cubicBezTo>
                    <a:cubicBezTo>
                      <a:pt x="25" y="18"/>
                      <a:pt x="29" y="21"/>
                      <a:pt x="33" y="24"/>
                    </a:cubicBezTo>
                    <a:cubicBezTo>
                      <a:pt x="39" y="30"/>
                      <a:pt x="47" y="35"/>
                      <a:pt x="54" y="35"/>
                    </a:cubicBezTo>
                    <a:cubicBezTo>
                      <a:pt x="55" y="35"/>
                      <a:pt x="55" y="34"/>
                      <a:pt x="55" y="33"/>
                    </a:cubicBezTo>
                    <a:cubicBezTo>
                      <a:pt x="56" y="29"/>
                      <a:pt x="54" y="25"/>
                      <a:pt x="51" y="22"/>
                    </a:cubicBezTo>
                    <a:cubicBezTo>
                      <a:pt x="50" y="22"/>
                      <a:pt x="49" y="22"/>
                      <a:pt x="48" y="23"/>
                    </a:cubicBezTo>
                    <a:cubicBezTo>
                      <a:pt x="48" y="23"/>
                      <a:pt x="48" y="23"/>
                      <a:pt x="48" y="24"/>
                    </a:cubicBezTo>
                    <a:cubicBezTo>
                      <a:pt x="48" y="24"/>
                      <a:pt x="48" y="25"/>
                      <a:pt x="48" y="25"/>
                    </a:cubicBezTo>
                    <a:cubicBezTo>
                      <a:pt x="50" y="27"/>
                      <a:pt x="51" y="29"/>
                      <a:pt x="52" y="31"/>
                    </a:cubicBezTo>
                    <a:cubicBezTo>
                      <a:pt x="46" y="30"/>
                      <a:pt x="40" y="26"/>
                      <a:pt x="35" y="21"/>
                    </a:cubicBezTo>
                    <a:cubicBezTo>
                      <a:pt x="31" y="18"/>
                      <a:pt x="27" y="15"/>
                      <a:pt x="23" y="13"/>
                    </a:cubicBezTo>
                    <a:cubicBezTo>
                      <a:pt x="21" y="12"/>
                      <a:pt x="18" y="12"/>
                      <a:pt x="15" y="11"/>
                    </a:cubicBezTo>
                    <a:cubicBezTo>
                      <a:pt x="12" y="11"/>
                      <a:pt x="7" y="10"/>
                      <a:pt x="6" y="9"/>
                    </a:cubicBezTo>
                    <a:cubicBezTo>
                      <a:pt x="5" y="8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3" y="6"/>
                      <a:pt x="14" y="5"/>
                      <a:pt x="14" y="5"/>
                    </a:cubicBezTo>
                    <a:cubicBezTo>
                      <a:pt x="15" y="4"/>
                      <a:pt x="15" y="3"/>
                      <a:pt x="14" y="2"/>
                    </a:cubicBezTo>
                    <a:cubicBezTo>
                      <a:pt x="10" y="0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7" name="Freeform 41"/>
              <p:cNvSpPr>
                <a:spLocks/>
              </p:cNvSpPr>
              <p:nvPr/>
            </p:nvSpPr>
            <p:spPr bwMode="auto">
              <a:xfrm>
                <a:off x="1633" y="2580"/>
                <a:ext cx="92" cy="84"/>
              </a:xfrm>
              <a:custGeom>
                <a:avLst/>
                <a:gdLst>
                  <a:gd name="T0" fmla="*/ 9 w 22"/>
                  <a:gd name="T1" fmla="*/ 1 h 20"/>
                  <a:gd name="T2" fmla="*/ 1 w 22"/>
                  <a:gd name="T3" fmla="*/ 8 h 20"/>
                  <a:gd name="T4" fmla="*/ 10 w 22"/>
                  <a:gd name="T5" fmla="*/ 19 h 20"/>
                  <a:gd name="T6" fmla="*/ 21 w 22"/>
                  <a:gd name="T7" fmla="*/ 12 h 20"/>
                  <a:gd name="T8" fmla="*/ 20 w 22"/>
                  <a:gd name="T9" fmla="*/ 10 h 20"/>
                  <a:gd name="T10" fmla="*/ 18 w 22"/>
                  <a:gd name="T11" fmla="*/ 11 h 20"/>
                  <a:gd name="T12" fmla="*/ 11 w 22"/>
                  <a:gd name="T13" fmla="*/ 15 h 20"/>
                  <a:gd name="T14" fmla="*/ 4 w 22"/>
                  <a:gd name="T15" fmla="*/ 8 h 20"/>
                  <a:gd name="T16" fmla="*/ 10 w 22"/>
                  <a:gd name="T17" fmla="*/ 4 h 20"/>
                  <a:gd name="T18" fmla="*/ 11 w 22"/>
                  <a:gd name="T19" fmla="*/ 2 h 20"/>
                  <a:gd name="T20" fmla="*/ 9 w 22"/>
                  <a:gd name="T2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2" y="2"/>
                      <a:pt x="1" y="6"/>
                      <a:pt x="1" y="8"/>
                    </a:cubicBezTo>
                    <a:cubicBezTo>
                      <a:pt x="0" y="12"/>
                      <a:pt x="5" y="18"/>
                      <a:pt x="10" y="19"/>
                    </a:cubicBezTo>
                    <a:cubicBezTo>
                      <a:pt x="15" y="20"/>
                      <a:pt x="19" y="17"/>
                      <a:pt x="21" y="12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20" y="10"/>
                      <a:pt x="19" y="10"/>
                      <a:pt x="18" y="11"/>
                    </a:cubicBezTo>
                    <a:cubicBezTo>
                      <a:pt x="17" y="15"/>
                      <a:pt x="14" y="16"/>
                      <a:pt x="11" y="15"/>
                    </a:cubicBezTo>
                    <a:cubicBezTo>
                      <a:pt x="8" y="15"/>
                      <a:pt x="4" y="11"/>
                      <a:pt x="4" y="8"/>
                    </a:cubicBezTo>
                    <a:cubicBezTo>
                      <a:pt x="4" y="5"/>
                      <a:pt x="7" y="4"/>
                      <a:pt x="10" y="4"/>
                    </a:cubicBezTo>
                    <a:cubicBezTo>
                      <a:pt x="10" y="4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8" name="Freeform 42"/>
              <p:cNvSpPr>
                <a:spLocks/>
              </p:cNvSpPr>
              <p:nvPr/>
            </p:nvSpPr>
            <p:spPr bwMode="auto">
              <a:xfrm>
                <a:off x="1528" y="2442"/>
                <a:ext cx="155" cy="59"/>
              </a:xfrm>
              <a:custGeom>
                <a:avLst/>
                <a:gdLst>
                  <a:gd name="T0" fmla="*/ 1 w 37"/>
                  <a:gd name="T1" fmla="*/ 1 h 14"/>
                  <a:gd name="T2" fmla="*/ 1 w 37"/>
                  <a:gd name="T3" fmla="*/ 3 h 14"/>
                  <a:gd name="T4" fmla="*/ 21 w 37"/>
                  <a:gd name="T5" fmla="*/ 10 h 14"/>
                  <a:gd name="T6" fmla="*/ 35 w 37"/>
                  <a:gd name="T7" fmla="*/ 14 h 14"/>
                  <a:gd name="T8" fmla="*/ 37 w 37"/>
                  <a:gd name="T9" fmla="*/ 13 h 14"/>
                  <a:gd name="T10" fmla="*/ 36 w 37"/>
                  <a:gd name="T11" fmla="*/ 11 h 14"/>
                  <a:gd name="T12" fmla="*/ 22 w 37"/>
                  <a:gd name="T13" fmla="*/ 7 h 14"/>
                  <a:gd name="T14" fmla="*/ 3 w 37"/>
                  <a:gd name="T15" fmla="*/ 1 h 14"/>
                  <a:gd name="T16" fmla="*/ 1 w 37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4">
                    <a:moveTo>
                      <a:pt x="1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7"/>
                      <a:pt x="13" y="9"/>
                      <a:pt x="21" y="10"/>
                    </a:cubicBezTo>
                    <a:cubicBezTo>
                      <a:pt x="26" y="11"/>
                      <a:pt x="31" y="12"/>
                      <a:pt x="35" y="14"/>
                    </a:cubicBezTo>
                    <a:cubicBezTo>
                      <a:pt x="36" y="14"/>
                      <a:pt x="37" y="14"/>
                      <a:pt x="37" y="13"/>
                    </a:cubicBezTo>
                    <a:cubicBezTo>
                      <a:pt x="37" y="12"/>
                      <a:pt x="37" y="11"/>
                      <a:pt x="36" y="11"/>
                    </a:cubicBezTo>
                    <a:cubicBezTo>
                      <a:pt x="32" y="9"/>
                      <a:pt x="27" y="8"/>
                      <a:pt x="22" y="7"/>
                    </a:cubicBezTo>
                    <a:cubicBezTo>
                      <a:pt x="15" y="5"/>
                      <a:pt x="6" y="4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9" name="Freeform 43"/>
              <p:cNvSpPr>
                <a:spLocks/>
              </p:cNvSpPr>
              <p:nvPr/>
            </p:nvSpPr>
            <p:spPr bwMode="auto">
              <a:xfrm>
                <a:off x="1796" y="2413"/>
                <a:ext cx="235" cy="92"/>
              </a:xfrm>
              <a:custGeom>
                <a:avLst/>
                <a:gdLst>
                  <a:gd name="T0" fmla="*/ 53 w 56"/>
                  <a:gd name="T1" fmla="*/ 0 h 22"/>
                  <a:gd name="T2" fmla="*/ 2 w 56"/>
                  <a:gd name="T3" fmla="*/ 18 h 22"/>
                  <a:gd name="T4" fmla="*/ 0 w 56"/>
                  <a:gd name="T5" fmla="*/ 19 h 22"/>
                  <a:gd name="T6" fmla="*/ 2 w 56"/>
                  <a:gd name="T7" fmla="*/ 21 h 22"/>
                  <a:gd name="T8" fmla="*/ 55 w 56"/>
                  <a:gd name="T9" fmla="*/ 3 h 22"/>
                  <a:gd name="T10" fmla="*/ 55 w 56"/>
                  <a:gd name="T11" fmla="*/ 1 h 22"/>
                  <a:gd name="T12" fmla="*/ 53 w 56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22">
                    <a:moveTo>
                      <a:pt x="53" y="0"/>
                    </a:moveTo>
                    <a:cubicBezTo>
                      <a:pt x="32" y="12"/>
                      <a:pt x="16" y="18"/>
                      <a:pt x="2" y="18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1"/>
                      <a:pt x="2" y="21"/>
                    </a:cubicBezTo>
                    <a:cubicBezTo>
                      <a:pt x="16" y="22"/>
                      <a:pt x="34" y="16"/>
                      <a:pt x="55" y="3"/>
                    </a:cubicBezTo>
                    <a:cubicBezTo>
                      <a:pt x="56" y="2"/>
                      <a:pt x="56" y="1"/>
                      <a:pt x="55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0" name="Freeform 44"/>
              <p:cNvSpPr>
                <a:spLocks/>
              </p:cNvSpPr>
              <p:nvPr/>
            </p:nvSpPr>
            <p:spPr bwMode="auto">
              <a:xfrm>
                <a:off x="1411" y="2275"/>
                <a:ext cx="176" cy="92"/>
              </a:xfrm>
              <a:custGeom>
                <a:avLst/>
                <a:gdLst>
                  <a:gd name="T0" fmla="*/ 29 w 42"/>
                  <a:gd name="T1" fmla="*/ 3 h 22"/>
                  <a:gd name="T2" fmla="*/ 3 w 42"/>
                  <a:gd name="T3" fmla="*/ 12 h 22"/>
                  <a:gd name="T4" fmla="*/ 40 w 42"/>
                  <a:gd name="T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2">
                    <a:moveTo>
                      <a:pt x="29" y="3"/>
                    </a:moveTo>
                    <a:cubicBezTo>
                      <a:pt x="24" y="0"/>
                      <a:pt x="0" y="5"/>
                      <a:pt x="3" y="12"/>
                    </a:cubicBezTo>
                    <a:cubicBezTo>
                      <a:pt x="6" y="22"/>
                      <a:pt x="42" y="18"/>
                      <a:pt x="40" y="9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1" name="Freeform 45"/>
              <p:cNvSpPr>
                <a:spLocks/>
              </p:cNvSpPr>
              <p:nvPr/>
            </p:nvSpPr>
            <p:spPr bwMode="auto">
              <a:xfrm>
                <a:off x="1943" y="2258"/>
                <a:ext cx="230" cy="84"/>
              </a:xfrm>
              <a:custGeom>
                <a:avLst/>
                <a:gdLst>
                  <a:gd name="T0" fmla="*/ 40 w 55"/>
                  <a:gd name="T1" fmla="*/ 4 h 20"/>
                  <a:gd name="T2" fmla="*/ 15 w 55"/>
                  <a:gd name="T3" fmla="*/ 16 h 20"/>
                  <a:gd name="T4" fmla="*/ 48 w 55"/>
                  <a:gd name="T5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0">
                    <a:moveTo>
                      <a:pt x="40" y="4"/>
                    </a:moveTo>
                    <a:cubicBezTo>
                      <a:pt x="34" y="0"/>
                      <a:pt x="0" y="8"/>
                      <a:pt x="15" y="16"/>
                    </a:cubicBezTo>
                    <a:cubicBezTo>
                      <a:pt x="20" y="20"/>
                      <a:pt x="55" y="14"/>
                      <a:pt x="48" y="7"/>
                    </a:cubicBezTo>
                  </a:path>
                </a:pathLst>
              </a:custGeom>
              <a:solidFill>
                <a:srgbClr val="FC9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2" name="Freeform 46"/>
              <p:cNvSpPr>
                <a:spLocks/>
              </p:cNvSpPr>
              <p:nvPr/>
            </p:nvSpPr>
            <p:spPr bwMode="auto">
              <a:xfrm>
                <a:off x="1462" y="2304"/>
                <a:ext cx="66" cy="34"/>
              </a:xfrm>
              <a:custGeom>
                <a:avLst/>
                <a:gdLst>
                  <a:gd name="T0" fmla="*/ 15 w 16"/>
                  <a:gd name="T1" fmla="*/ 2 h 8"/>
                  <a:gd name="T2" fmla="*/ 2 w 16"/>
                  <a:gd name="T3" fmla="*/ 3 h 8"/>
                  <a:gd name="T4" fmla="*/ 16 w 16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5" y="2"/>
                    </a:moveTo>
                    <a:cubicBezTo>
                      <a:pt x="13" y="1"/>
                      <a:pt x="3" y="0"/>
                      <a:pt x="2" y="3"/>
                    </a:cubicBezTo>
                    <a:cubicBezTo>
                      <a:pt x="0" y="8"/>
                      <a:pt x="14" y="4"/>
                      <a:pt x="16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3" name="Freeform 47"/>
              <p:cNvSpPr>
                <a:spLocks/>
              </p:cNvSpPr>
              <p:nvPr/>
            </p:nvSpPr>
            <p:spPr bwMode="auto">
              <a:xfrm>
                <a:off x="2035" y="2288"/>
                <a:ext cx="63" cy="33"/>
              </a:xfrm>
              <a:custGeom>
                <a:avLst/>
                <a:gdLst>
                  <a:gd name="T0" fmla="*/ 14 w 15"/>
                  <a:gd name="T1" fmla="*/ 2 h 8"/>
                  <a:gd name="T2" fmla="*/ 1 w 15"/>
                  <a:gd name="T3" fmla="*/ 3 h 8"/>
                  <a:gd name="T4" fmla="*/ 15 w 15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8">
                    <a:moveTo>
                      <a:pt x="14" y="2"/>
                    </a:moveTo>
                    <a:cubicBezTo>
                      <a:pt x="12" y="1"/>
                      <a:pt x="2" y="0"/>
                      <a:pt x="1" y="3"/>
                    </a:cubicBezTo>
                    <a:cubicBezTo>
                      <a:pt x="0" y="8"/>
                      <a:pt x="13" y="4"/>
                      <a:pt x="15" y="4"/>
                    </a:cubicBezTo>
                  </a:path>
                </a:pathLst>
              </a:custGeom>
              <a:solidFill>
                <a:srgbClr val="F97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4" name="Freeform 48"/>
              <p:cNvSpPr>
                <a:spLocks/>
              </p:cNvSpPr>
              <p:nvPr/>
            </p:nvSpPr>
            <p:spPr bwMode="auto">
              <a:xfrm>
                <a:off x="1127" y="2325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5" name="Freeform 49"/>
              <p:cNvSpPr>
                <a:spLocks/>
              </p:cNvSpPr>
              <p:nvPr/>
            </p:nvSpPr>
            <p:spPr bwMode="auto">
              <a:xfrm>
                <a:off x="1127" y="2321"/>
                <a:ext cx="20" cy="4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1 h 1"/>
                  <a:gd name="T6" fmla="*/ 3 w 5"/>
                  <a:gd name="T7" fmla="*/ 0 h 1"/>
                  <a:gd name="T8" fmla="*/ 2 w 5"/>
                  <a:gd name="T9" fmla="*/ 0 h 1"/>
                  <a:gd name="T10" fmla="*/ 4 w 5"/>
                  <a:gd name="T11" fmla="*/ 0 h 1"/>
                  <a:gd name="T12" fmla="*/ 4 w 5"/>
                  <a:gd name="T13" fmla="*/ 0 h 1"/>
                  <a:gd name="T14" fmla="*/ 5 w 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2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3" y="0"/>
                      <a:pt x="4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6" name="Freeform 50"/>
              <p:cNvSpPr>
                <a:spLocks/>
              </p:cNvSpPr>
              <p:nvPr/>
            </p:nvSpPr>
            <p:spPr bwMode="auto">
              <a:xfrm>
                <a:off x="1135" y="23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7" name="Freeform 51"/>
              <p:cNvSpPr>
                <a:spLocks/>
              </p:cNvSpPr>
              <p:nvPr/>
            </p:nvSpPr>
            <p:spPr bwMode="auto">
              <a:xfrm>
                <a:off x="1131" y="2321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8" name="Freeform 52"/>
              <p:cNvSpPr>
                <a:spLocks/>
              </p:cNvSpPr>
              <p:nvPr/>
            </p:nvSpPr>
            <p:spPr bwMode="auto">
              <a:xfrm>
                <a:off x="1131" y="2321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9" name="Freeform 53"/>
              <p:cNvSpPr>
                <a:spLocks/>
              </p:cNvSpPr>
              <p:nvPr/>
            </p:nvSpPr>
            <p:spPr bwMode="auto">
              <a:xfrm>
                <a:off x="1131" y="2321"/>
                <a:ext cx="12" cy="0"/>
              </a:xfrm>
              <a:custGeom>
                <a:avLst/>
                <a:gdLst>
                  <a:gd name="T0" fmla="*/ 0 w 3"/>
                  <a:gd name="T1" fmla="*/ 0 w 3"/>
                  <a:gd name="T2" fmla="*/ 0 w 3"/>
                  <a:gd name="T3" fmla="*/ 2 w 3"/>
                  <a:gd name="T4" fmla="*/ 2 w 3"/>
                  <a:gd name="T5" fmla="*/ 3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3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0" name="Freeform 54"/>
              <p:cNvSpPr>
                <a:spLocks/>
              </p:cNvSpPr>
              <p:nvPr/>
            </p:nvSpPr>
            <p:spPr bwMode="auto">
              <a:xfrm>
                <a:off x="1135" y="23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1" name="Rectangle 55"/>
              <p:cNvSpPr>
                <a:spLocks noChangeArrowheads="1"/>
              </p:cNvSpPr>
              <p:nvPr/>
            </p:nvSpPr>
            <p:spPr bwMode="auto">
              <a:xfrm>
                <a:off x="1131" y="2321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2" name="Freeform 56"/>
              <p:cNvSpPr>
                <a:spLocks/>
              </p:cNvSpPr>
              <p:nvPr/>
            </p:nvSpPr>
            <p:spPr bwMode="auto">
              <a:xfrm>
                <a:off x="1131" y="2317"/>
                <a:ext cx="16" cy="4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1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3" name="Freeform 57"/>
              <p:cNvSpPr>
                <a:spLocks/>
              </p:cNvSpPr>
              <p:nvPr/>
            </p:nvSpPr>
            <p:spPr bwMode="auto">
              <a:xfrm>
                <a:off x="1152" y="2317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4" name="Freeform 58"/>
              <p:cNvSpPr>
                <a:spLocks/>
              </p:cNvSpPr>
              <p:nvPr/>
            </p:nvSpPr>
            <p:spPr bwMode="auto">
              <a:xfrm>
                <a:off x="1135" y="2317"/>
                <a:ext cx="25" cy="0"/>
              </a:xfrm>
              <a:custGeom>
                <a:avLst/>
                <a:gdLst>
                  <a:gd name="T0" fmla="*/ 1 w 6"/>
                  <a:gd name="T1" fmla="*/ 3 w 6"/>
                  <a:gd name="T2" fmla="*/ 1 w 6"/>
                  <a:gd name="T3" fmla="*/ 2 w 6"/>
                  <a:gd name="T4" fmla="*/ 0 w 6"/>
                  <a:gd name="T5" fmla="*/ 2 w 6"/>
                  <a:gd name="T6" fmla="*/ 1 w 6"/>
                  <a:gd name="T7" fmla="*/ 3 w 6"/>
                  <a:gd name="T8" fmla="*/ 3 w 6"/>
                  <a:gd name="T9" fmla="*/ 4 w 6"/>
                  <a:gd name="T10" fmla="*/ 6 w 6"/>
                  <a:gd name="T11" fmla="*/ 1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6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3" y="0"/>
                      <a:pt x="2" y="0"/>
                    </a:cubicBezTo>
                    <a:cubicBezTo>
                      <a:pt x="0" y="0"/>
                      <a:pt x="2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6" y="0"/>
                      <a:pt x="6" y="0"/>
                    </a:cubicBezTo>
                    <a:cubicBezTo>
                      <a:pt x="5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5" name="Freeform 59"/>
              <p:cNvSpPr>
                <a:spLocks/>
              </p:cNvSpPr>
              <p:nvPr/>
            </p:nvSpPr>
            <p:spPr bwMode="auto">
              <a:xfrm>
                <a:off x="1147" y="2317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6" name="Freeform 60"/>
              <p:cNvSpPr>
                <a:spLocks/>
              </p:cNvSpPr>
              <p:nvPr/>
            </p:nvSpPr>
            <p:spPr bwMode="auto">
              <a:xfrm>
                <a:off x="1135" y="2313"/>
                <a:ext cx="25" cy="4"/>
              </a:xfrm>
              <a:custGeom>
                <a:avLst/>
                <a:gdLst>
                  <a:gd name="T0" fmla="*/ 0 w 6"/>
                  <a:gd name="T1" fmla="*/ 1 h 1"/>
                  <a:gd name="T2" fmla="*/ 2 w 6"/>
                  <a:gd name="T3" fmla="*/ 1 h 1"/>
                  <a:gd name="T4" fmla="*/ 1 w 6"/>
                  <a:gd name="T5" fmla="*/ 1 h 1"/>
                  <a:gd name="T6" fmla="*/ 3 w 6"/>
                  <a:gd name="T7" fmla="*/ 1 h 1"/>
                  <a:gd name="T8" fmla="*/ 2 w 6"/>
                  <a:gd name="T9" fmla="*/ 0 h 1"/>
                  <a:gd name="T10" fmla="*/ 5 w 6"/>
                  <a:gd name="T11" fmla="*/ 0 h 1"/>
                  <a:gd name="T12" fmla="*/ 4 w 6"/>
                  <a:gd name="T13" fmla="*/ 0 h 1"/>
                  <a:gd name="T14" fmla="*/ 3 w 6"/>
                  <a:gd name="T15" fmla="*/ 0 h 1"/>
                  <a:gd name="T16" fmla="*/ 3 w 6"/>
                  <a:gd name="T17" fmla="*/ 0 h 1"/>
                  <a:gd name="T18" fmla="*/ 2 w 6"/>
                  <a:gd name="T19" fmla="*/ 0 h 1"/>
                  <a:gd name="T20" fmla="*/ 0 w 6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5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7" name="Freeform 61"/>
              <p:cNvSpPr>
                <a:spLocks/>
              </p:cNvSpPr>
              <p:nvPr/>
            </p:nvSpPr>
            <p:spPr bwMode="auto">
              <a:xfrm>
                <a:off x="1135" y="231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8" name="Freeform 62"/>
              <p:cNvSpPr>
                <a:spLocks/>
              </p:cNvSpPr>
              <p:nvPr/>
            </p:nvSpPr>
            <p:spPr bwMode="auto">
              <a:xfrm>
                <a:off x="1147" y="2313"/>
                <a:ext cx="5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9" name="Freeform 63"/>
              <p:cNvSpPr>
                <a:spLocks/>
              </p:cNvSpPr>
              <p:nvPr/>
            </p:nvSpPr>
            <p:spPr bwMode="auto">
              <a:xfrm>
                <a:off x="1135" y="2313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0" name="Freeform 64"/>
              <p:cNvSpPr>
                <a:spLocks/>
              </p:cNvSpPr>
              <p:nvPr/>
            </p:nvSpPr>
            <p:spPr bwMode="auto">
              <a:xfrm>
                <a:off x="1131" y="2300"/>
                <a:ext cx="25" cy="13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3 w 6"/>
                  <a:gd name="T5" fmla="*/ 0 h 3"/>
                  <a:gd name="T6" fmla="*/ 0 w 6"/>
                  <a:gd name="T7" fmla="*/ 0 h 3"/>
                  <a:gd name="T8" fmla="*/ 1 w 6"/>
                  <a:gd name="T9" fmla="*/ 0 h 3"/>
                  <a:gd name="T10" fmla="*/ 0 w 6"/>
                  <a:gd name="T11" fmla="*/ 0 h 3"/>
                  <a:gd name="T12" fmla="*/ 1 w 6"/>
                  <a:gd name="T13" fmla="*/ 1 h 3"/>
                  <a:gd name="T14" fmla="*/ 2 w 6"/>
                  <a:gd name="T15" fmla="*/ 1 h 3"/>
                  <a:gd name="T16" fmla="*/ 1 w 6"/>
                  <a:gd name="T17" fmla="*/ 2 h 3"/>
                  <a:gd name="T18" fmla="*/ 3 w 6"/>
                  <a:gd name="T19" fmla="*/ 2 h 3"/>
                  <a:gd name="T20" fmla="*/ 2 w 6"/>
                  <a:gd name="T21" fmla="*/ 2 h 3"/>
                  <a:gd name="T22" fmla="*/ 2 w 6"/>
                  <a:gd name="T23" fmla="*/ 2 h 3"/>
                  <a:gd name="T24" fmla="*/ 1 w 6"/>
                  <a:gd name="T25" fmla="*/ 3 h 3"/>
                  <a:gd name="T26" fmla="*/ 4 w 6"/>
                  <a:gd name="T27" fmla="*/ 3 h 3"/>
                  <a:gd name="T28" fmla="*/ 1 w 6"/>
                  <a:gd name="T29" fmla="*/ 3 h 3"/>
                  <a:gd name="T30" fmla="*/ 3 w 6"/>
                  <a:gd name="T31" fmla="*/ 3 h 3"/>
                  <a:gd name="T32" fmla="*/ 4 w 6"/>
                  <a:gd name="T33" fmla="*/ 3 h 3"/>
                  <a:gd name="T34" fmla="*/ 5 w 6"/>
                  <a:gd name="T35" fmla="*/ 3 h 3"/>
                  <a:gd name="T36" fmla="*/ 3 w 6"/>
                  <a:gd name="T37" fmla="*/ 2 h 3"/>
                  <a:gd name="T38" fmla="*/ 4 w 6"/>
                  <a:gd name="T39" fmla="*/ 2 h 3"/>
                  <a:gd name="T40" fmla="*/ 5 w 6"/>
                  <a:gd name="T41" fmla="*/ 2 h 3"/>
                  <a:gd name="T42" fmla="*/ 3 w 6"/>
                  <a:gd name="T43" fmla="*/ 2 h 3"/>
                  <a:gd name="T44" fmla="*/ 4 w 6"/>
                  <a:gd name="T45" fmla="*/ 2 h 3"/>
                  <a:gd name="T46" fmla="*/ 3 w 6"/>
                  <a:gd name="T47" fmla="*/ 1 h 3"/>
                  <a:gd name="T48" fmla="*/ 4 w 6"/>
                  <a:gd name="T49" fmla="*/ 1 h 3"/>
                  <a:gd name="T50" fmla="*/ 2 w 6"/>
                  <a:gd name="T51" fmla="*/ 1 h 3"/>
                  <a:gd name="T52" fmla="*/ 5 w 6"/>
                  <a:gd name="T53" fmla="*/ 1 h 3"/>
                  <a:gd name="T54" fmla="*/ 4 w 6"/>
                  <a:gd name="T55" fmla="*/ 1 h 3"/>
                  <a:gd name="T56" fmla="*/ 3 w 6"/>
                  <a:gd name="T57" fmla="*/ 1 h 3"/>
                  <a:gd name="T58" fmla="*/ 5 w 6"/>
                  <a:gd name="T59" fmla="*/ 1 h 3"/>
                  <a:gd name="T60" fmla="*/ 4 w 6"/>
                  <a:gd name="T61" fmla="*/ 1 h 3"/>
                  <a:gd name="T62" fmla="*/ 2 w 6"/>
                  <a:gd name="T63" fmla="*/ 1 h 3"/>
                  <a:gd name="T64" fmla="*/ 3 w 6"/>
                  <a:gd name="T65" fmla="*/ 0 h 3"/>
                  <a:gd name="T66" fmla="*/ 5 w 6"/>
                  <a:gd name="T67" fmla="*/ 1 h 3"/>
                  <a:gd name="T68" fmla="*/ 6 w 6"/>
                  <a:gd name="T69" fmla="*/ 1 h 3"/>
                  <a:gd name="T70" fmla="*/ 3 w 6"/>
                  <a:gd name="T71" fmla="*/ 0 h 3"/>
                  <a:gd name="T72" fmla="*/ 5 w 6"/>
                  <a:gd name="T7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0" y="0"/>
                    </a:cubicBezTo>
                    <a:cubicBezTo>
                      <a:pt x="0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2" y="3"/>
                      <a:pt x="1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1" y="3"/>
                      <a:pt x="4" y="3"/>
                      <a:pt x="1" y="3"/>
                    </a:cubicBezTo>
                    <a:cubicBezTo>
                      <a:pt x="0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6" y="3"/>
                      <a:pt x="4" y="3"/>
                      <a:pt x="5" y="3"/>
                    </a:cubicBezTo>
                    <a:cubicBezTo>
                      <a:pt x="6" y="3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5" y="2"/>
                    </a:cubicBezTo>
                    <a:cubicBezTo>
                      <a:pt x="4" y="2"/>
                      <a:pt x="6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1"/>
                      <a:pt x="3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1"/>
                      <a:pt x="3" y="0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1" name="Rectangle 65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2" name="Freeform 66"/>
              <p:cNvSpPr>
                <a:spLocks/>
              </p:cNvSpPr>
              <p:nvPr/>
            </p:nvSpPr>
            <p:spPr bwMode="auto">
              <a:xfrm>
                <a:off x="1152" y="2304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3" name="Freeform 67"/>
              <p:cNvSpPr>
                <a:spLocks/>
              </p:cNvSpPr>
              <p:nvPr/>
            </p:nvSpPr>
            <p:spPr bwMode="auto">
              <a:xfrm>
                <a:off x="1135" y="230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4" name="Freeform 68"/>
              <p:cNvSpPr>
                <a:spLocks/>
              </p:cNvSpPr>
              <p:nvPr/>
            </p:nvSpPr>
            <p:spPr bwMode="auto">
              <a:xfrm>
                <a:off x="1152" y="2304"/>
                <a:ext cx="8" cy="0"/>
              </a:xfrm>
              <a:custGeom>
                <a:avLst/>
                <a:gdLst>
                  <a:gd name="T0" fmla="*/ 8 w 8"/>
                  <a:gd name="T1" fmla="*/ 0 w 8"/>
                  <a:gd name="T2" fmla="*/ 8 w 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8">
                    <a:moveTo>
                      <a:pt x="8" y="0"/>
                    </a:moveTo>
                    <a:lnTo>
                      <a:pt x="0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5" name="Freeform 69"/>
              <p:cNvSpPr>
                <a:spLocks/>
              </p:cNvSpPr>
              <p:nvPr/>
            </p:nvSpPr>
            <p:spPr bwMode="auto">
              <a:xfrm>
                <a:off x="1152" y="23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6" name="Rectangle 70"/>
              <p:cNvSpPr>
                <a:spLocks noChangeArrowheads="1"/>
              </p:cNvSpPr>
              <p:nvPr/>
            </p:nvSpPr>
            <p:spPr bwMode="auto">
              <a:xfrm>
                <a:off x="1156" y="23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7" name="Freeform 71"/>
              <p:cNvSpPr>
                <a:spLocks/>
              </p:cNvSpPr>
              <p:nvPr/>
            </p:nvSpPr>
            <p:spPr bwMode="auto">
              <a:xfrm>
                <a:off x="1127" y="2288"/>
                <a:ext cx="33" cy="12"/>
              </a:xfrm>
              <a:custGeom>
                <a:avLst/>
                <a:gdLst>
                  <a:gd name="T0" fmla="*/ 2 w 8"/>
                  <a:gd name="T1" fmla="*/ 1 h 3"/>
                  <a:gd name="T2" fmla="*/ 1 w 8"/>
                  <a:gd name="T3" fmla="*/ 1 h 3"/>
                  <a:gd name="T4" fmla="*/ 4 w 8"/>
                  <a:gd name="T5" fmla="*/ 2 h 3"/>
                  <a:gd name="T6" fmla="*/ 1 w 8"/>
                  <a:gd name="T7" fmla="*/ 1 h 3"/>
                  <a:gd name="T8" fmla="*/ 3 w 8"/>
                  <a:gd name="T9" fmla="*/ 2 h 3"/>
                  <a:gd name="T10" fmla="*/ 2 w 8"/>
                  <a:gd name="T11" fmla="*/ 2 h 3"/>
                  <a:gd name="T12" fmla="*/ 5 w 8"/>
                  <a:gd name="T13" fmla="*/ 3 h 3"/>
                  <a:gd name="T14" fmla="*/ 1 w 8"/>
                  <a:gd name="T15" fmla="*/ 2 h 3"/>
                  <a:gd name="T16" fmla="*/ 1 w 8"/>
                  <a:gd name="T17" fmla="*/ 2 h 3"/>
                  <a:gd name="T18" fmla="*/ 2 w 8"/>
                  <a:gd name="T19" fmla="*/ 3 h 3"/>
                  <a:gd name="T20" fmla="*/ 4 w 8"/>
                  <a:gd name="T21" fmla="*/ 3 h 3"/>
                  <a:gd name="T22" fmla="*/ 6 w 8"/>
                  <a:gd name="T23" fmla="*/ 3 h 3"/>
                  <a:gd name="T24" fmla="*/ 5 w 8"/>
                  <a:gd name="T25" fmla="*/ 3 h 3"/>
                  <a:gd name="T26" fmla="*/ 6 w 8"/>
                  <a:gd name="T27" fmla="*/ 3 h 3"/>
                  <a:gd name="T28" fmla="*/ 5 w 8"/>
                  <a:gd name="T29" fmla="*/ 3 h 3"/>
                  <a:gd name="T30" fmla="*/ 6 w 8"/>
                  <a:gd name="T31" fmla="*/ 3 h 3"/>
                  <a:gd name="T32" fmla="*/ 5 w 8"/>
                  <a:gd name="T33" fmla="*/ 3 h 3"/>
                  <a:gd name="T34" fmla="*/ 6 w 8"/>
                  <a:gd name="T35" fmla="*/ 3 h 3"/>
                  <a:gd name="T36" fmla="*/ 4 w 8"/>
                  <a:gd name="T37" fmla="*/ 2 h 3"/>
                  <a:gd name="T38" fmla="*/ 6 w 8"/>
                  <a:gd name="T39" fmla="*/ 3 h 3"/>
                  <a:gd name="T40" fmla="*/ 5 w 8"/>
                  <a:gd name="T41" fmla="*/ 2 h 3"/>
                  <a:gd name="T42" fmla="*/ 6 w 8"/>
                  <a:gd name="T43" fmla="*/ 3 h 3"/>
                  <a:gd name="T44" fmla="*/ 5 w 8"/>
                  <a:gd name="T45" fmla="*/ 2 h 3"/>
                  <a:gd name="T46" fmla="*/ 6 w 8"/>
                  <a:gd name="T47" fmla="*/ 3 h 3"/>
                  <a:gd name="T48" fmla="*/ 3 w 8"/>
                  <a:gd name="T49" fmla="*/ 2 h 3"/>
                  <a:gd name="T50" fmla="*/ 6 w 8"/>
                  <a:gd name="T51" fmla="*/ 2 h 3"/>
                  <a:gd name="T52" fmla="*/ 5 w 8"/>
                  <a:gd name="T53" fmla="*/ 2 h 3"/>
                  <a:gd name="T54" fmla="*/ 6 w 8"/>
                  <a:gd name="T55" fmla="*/ 2 h 3"/>
                  <a:gd name="T56" fmla="*/ 5 w 8"/>
                  <a:gd name="T57" fmla="*/ 2 h 3"/>
                  <a:gd name="T58" fmla="*/ 4 w 8"/>
                  <a:gd name="T59" fmla="*/ 2 h 3"/>
                  <a:gd name="T60" fmla="*/ 3 w 8"/>
                  <a:gd name="T61" fmla="*/ 1 h 3"/>
                  <a:gd name="T62" fmla="*/ 4 w 8"/>
                  <a:gd name="T63" fmla="*/ 1 h 3"/>
                  <a:gd name="T64" fmla="*/ 2 w 8"/>
                  <a:gd name="T65" fmla="*/ 1 h 3"/>
                  <a:gd name="T66" fmla="*/ 3 w 8"/>
                  <a:gd name="T67" fmla="*/ 1 h 3"/>
                  <a:gd name="T68" fmla="*/ 2 w 8"/>
                  <a:gd name="T6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3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3"/>
                      <a:pt x="5" y="3"/>
                    </a:cubicBezTo>
                    <a:cubicBezTo>
                      <a:pt x="3" y="2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4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8" y="3"/>
                      <a:pt x="6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3"/>
                      <a:pt x="6" y="3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7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8" name="Freeform 72"/>
              <p:cNvSpPr>
                <a:spLocks/>
              </p:cNvSpPr>
              <p:nvPr/>
            </p:nvSpPr>
            <p:spPr bwMode="auto">
              <a:xfrm>
                <a:off x="1152" y="23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9" name="Freeform 73"/>
              <p:cNvSpPr>
                <a:spLocks/>
              </p:cNvSpPr>
              <p:nvPr/>
            </p:nvSpPr>
            <p:spPr bwMode="auto">
              <a:xfrm>
                <a:off x="1127" y="2279"/>
                <a:ext cx="37" cy="17"/>
              </a:xfrm>
              <a:custGeom>
                <a:avLst/>
                <a:gdLst>
                  <a:gd name="T0" fmla="*/ 4 w 9"/>
                  <a:gd name="T1" fmla="*/ 3 h 4"/>
                  <a:gd name="T2" fmla="*/ 6 w 9"/>
                  <a:gd name="T3" fmla="*/ 3 h 4"/>
                  <a:gd name="T4" fmla="*/ 2 w 9"/>
                  <a:gd name="T5" fmla="*/ 2 h 4"/>
                  <a:gd name="T6" fmla="*/ 2 w 9"/>
                  <a:gd name="T7" fmla="*/ 2 h 4"/>
                  <a:gd name="T8" fmla="*/ 5 w 9"/>
                  <a:gd name="T9" fmla="*/ 3 h 4"/>
                  <a:gd name="T10" fmla="*/ 5 w 9"/>
                  <a:gd name="T11" fmla="*/ 3 h 4"/>
                  <a:gd name="T12" fmla="*/ 3 w 9"/>
                  <a:gd name="T13" fmla="*/ 2 h 4"/>
                  <a:gd name="T14" fmla="*/ 2 w 9"/>
                  <a:gd name="T15" fmla="*/ 2 h 4"/>
                  <a:gd name="T16" fmla="*/ 3 w 9"/>
                  <a:gd name="T17" fmla="*/ 2 h 4"/>
                  <a:gd name="T18" fmla="*/ 5 w 9"/>
                  <a:gd name="T19" fmla="*/ 3 h 4"/>
                  <a:gd name="T20" fmla="*/ 0 w 9"/>
                  <a:gd name="T21" fmla="*/ 1 h 4"/>
                  <a:gd name="T22" fmla="*/ 1 w 9"/>
                  <a:gd name="T23" fmla="*/ 1 h 4"/>
                  <a:gd name="T24" fmla="*/ 3 w 9"/>
                  <a:gd name="T25" fmla="*/ 2 h 4"/>
                  <a:gd name="T26" fmla="*/ 2 w 9"/>
                  <a:gd name="T27" fmla="*/ 1 h 4"/>
                  <a:gd name="T28" fmla="*/ 1 w 9"/>
                  <a:gd name="T29" fmla="*/ 1 h 4"/>
                  <a:gd name="T30" fmla="*/ 1 w 9"/>
                  <a:gd name="T31" fmla="*/ 2 h 4"/>
                  <a:gd name="T32" fmla="*/ 1 w 9"/>
                  <a:gd name="T33" fmla="*/ 2 h 4"/>
                  <a:gd name="T34" fmla="*/ 2 w 9"/>
                  <a:gd name="T35" fmla="*/ 2 h 4"/>
                  <a:gd name="T36" fmla="*/ 4 w 9"/>
                  <a:gd name="T37" fmla="*/ 3 h 4"/>
                  <a:gd name="T38" fmla="*/ 4 w 9"/>
                  <a:gd name="T39" fmla="*/ 3 h 4"/>
                  <a:gd name="T40" fmla="*/ 6 w 9"/>
                  <a:gd name="T41" fmla="*/ 3 h 4"/>
                  <a:gd name="T42" fmla="*/ 7 w 9"/>
                  <a:gd name="T43" fmla="*/ 4 h 4"/>
                  <a:gd name="T44" fmla="*/ 7 w 9"/>
                  <a:gd name="T45" fmla="*/ 4 h 4"/>
                  <a:gd name="T46" fmla="*/ 4 w 9"/>
                  <a:gd name="T4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4" y="3"/>
                      <a:pt x="5" y="3"/>
                      <a:pt x="6" y="3"/>
                    </a:cubicBezTo>
                    <a:cubicBezTo>
                      <a:pt x="5" y="3"/>
                      <a:pt x="4" y="3"/>
                      <a:pt x="2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2"/>
                      <a:pt x="5" y="3"/>
                    </a:cubicBezTo>
                    <a:cubicBezTo>
                      <a:pt x="3" y="2"/>
                      <a:pt x="3" y="2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5" y="3"/>
                      <a:pt x="7" y="4"/>
                    </a:cubicBezTo>
                    <a:cubicBezTo>
                      <a:pt x="9" y="4"/>
                      <a:pt x="5" y="3"/>
                      <a:pt x="7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0" name="Freeform 74"/>
              <p:cNvSpPr>
                <a:spLocks/>
              </p:cNvSpPr>
              <p:nvPr/>
            </p:nvSpPr>
            <p:spPr bwMode="auto">
              <a:xfrm>
                <a:off x="1143" y="2292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1" name="Freeform 75"/>
              <p:cNvSpPr>
                <a:spLocks/>
              </p:cNvSpPr>
              <p:nvPr/>
            </p:nvSpPr>
            <p:spPr bwMode="auto">
              <a:xfrm>
                <a:off x="1127" y="2288"/>
                <a:ext cx="8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2" name="Freeform 76"/>
              <p:cNvSpPr>
                <a:spLocks/>
              </p:cNvSpPr>
              <p:nvPr/>
            </p:nvSpPr>
            <p:spPr bwMode="auto">
              <a:xfrm>
                <a:off x="1147" y="2288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3" name="Freeform 77"/>
              <p:cNvSpPr>
                <a:spLocks/>
              </p:cNvSpPr>
              <p:nvPr/>
            </p:nvSpPr>
            <p:spPr bwMode="auto">
              <a:xfrm>
                <a:off x="1127" y="2279"/>
                <a:ext cx="16" cy="9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1"/>
                      <a:pt x="1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4" name="Freeform 78"/>
              <p:cNvSpPr>
                <a:spLocks/>
              </p:cNvSpPr>
              <p:nvPr/>
            </p:nvSpPr>
            <p:spPr bwMode="auto">
              <a:xfrm>
                <a:off x="1131" y="226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3 w 7"/>
                  <a:gd name="T13" fmla="*/ 3 h 5"/>
                  <a:gd name="T14" fmla="*/ 5 w 7"/>
                  <a:gd name="T15" fmla="*/ 4 h 5"/>
                  <a:gd name="T16" fmla="*/ 2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5 w 7"/>
                  <a:gd name="T27" fmla="*/ 3 h 5"/>
                  <a:gd name="T28" fmla="*/ 6 w 7"/>
                  <a:gd name="T29" fmla="*/ 3 h 5"/>
                  <a:gd name="T30" fmla="*/ 5 w 7"/>
                  <a:gd name="T31" fmla="*/ 2 h 5"/>
                  <a:gd name="T32" fmla="*/ 6 w 7"/>
                  <a:gd name="T33" fmla="*/ 3 h 5"/>
                  <a:gd name="T34" fmla="*/ 3 w 7"/>
                  <a:gd name="T35" fmla="*/ 1 h 5"/>
                  <a:gd name="T36" fmla="*/ 3 w 7"/>
                  <a:gd name="T37" fmla="*/ 1 h 5"/>
                  <a:gd name="T38" fmla="*/ 5 w 7"/>
                  <a:gd name="T39" fmla="*/ 2 h 5"/>
                  <a:gd name="T40" fmla="*/ 4 w 7"/>
                  <a:gd name="T41" fmla="*/ 2 h 5"/>
                  <a:gd name="T42" fmla="*/ 6 w 7"/>
                  <a:gd name="T43" fmla="*/ 3 h 5"/>
                  <a:gd name="T44" fmla="*/ 3 w 7"/>
                  <a:gd name="T45" fmla="*/ 1 h 5"/>
                  <a:gd name="T46" fmla="*/ 4 w 7"/>
                  <a:gd name="T47" fmla="*/ 1 h 5"/>
                  <a:gd name="T48" fmla="*/ 1 w 7"/>
                  <a:gd name="T49" fmla="*/ 0 h 5"/>
                  <a:gd name="T50" fmla="*/ 1 w 7"/>
                  <a:gd name="T51" fmla="*/ 1 h 5"/>
                  <a:gd name="T52" fmla="*/ 3 w 7"/>
                  <a:gd name="T53" fmla="*/ 2 h 5"/>
                  <a:gd name="T54" fmla="*/ 1 w 7"/>
                  <a:gd name="T55" fmla="*/ 1 h 5"/>
                  <a:gd name="T56" fmla="*/ 3 w 7"/>
                  <a:gd name="T57" fmla="*/ 2 h 5"/>
                  <a:gd name="T58" fmla="*/ 1 w 7"/>
                  <a:gd name="T59" fmla="*/ 1 h 5"/>
                  <a:gd name="T60" fmla="*/ 3 w 7"/>
                  <a:gd name="T61" fmla="*/ 2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3 h 5"/>
                  <a:gd name="T74" fmla="*/ 1 w 7"/>
                  <a:gd name="T75" fmla="*/ 3 h 5"/>
                  <a:gd name="T76" fmla="*/ 1 w 7"/>
                  <a:gd name="T77" fmla="*/ 4 h 5"/>
                  <a:gd name="T78" fmla="*/ 1 w 7"/>
                  <a:gd name="T79" fmla="*/ 4 h 5"/>
                  <a:gd name="T80" fmla="*/ 4 w 7"/>
                  <a:gd name="T81" fmla="*/ 5 h 5"/>
                  <a:gd name="T82" fmla="*/ 6 w 7"/>
                  <a:gd name="T83" fmla="*/ 5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5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3" y="3"/>
                      <a:pt x="2" y="3"/>
                    </a:cubicBezTo>
                    <a:cubicBezTo>
                      <a:pt x="4" y="3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3"/>
                      <a:pt x="3" y="1"/>
                    </a:cubicBezTo>
                    <a:cubicBezTo>
                      <a:pt x="6" y="3"/>
                      <a:pt x="2" y="1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6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3" y="2"/>
                      <a:pt x="1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5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4" y="5"/>
                    </a:cubicBezTo>
                    <a:cubicBezTo>
                      <a:pt x="2" y="4"/>
                      <a:pt x="7" y="5"/>
                      <a:pt x="6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5" name="Freeform 79"/>
              <p:cNvSpPr>
                <a:spLocks/>
              </p:cNvSpPr>
              <p:nvPr/>
            </p:nvSpPr>
            <p:spPr bwMode="auto">
              <a:xfrm>
                <a:off x="1131" y="22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6" name="Freeform 80"/>
              <p:cNvSpPr>
                <a:spLocks/>
              </p:cNvSpPr>
              <p:nvPr/>
            </p:nvSpPr>
            <p:spPr bwMode="auto">
              <a:xfrm>
                <a:off x="1147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7" name="Rectangle 81"/>
              <p:cNvSpPr>
                <a:spLocks noChangeArrowheads="1"/>
              </p:cNvSpPr>
              <p:nvPr/>
            </p:nvSpPr>
            <p:spPr bwMode="auto">
              <a:xfrm>
                <a:off x="1135" y="228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8" name="Freeform 82"/>
              <p:cNvSpPr>
                <a:spLocks/>
              </p:cNvSpPr>
              <p:nvPr/>
            </p:nvSpPr>
            <p:spPr bwMode="auto">
              <a:xfrm>
                <a:off x="1143" y="2288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9" name="Freeform 83"/>
              <p:cNvSpPr>
                <a:spLocks/>
              </p:cNvSpPr>
              <p:nvPr/>
            </p:nvSpPr>
            <p:spPr bwMode="auto">
              <a:xfrm>
                <a:off x="1152" y="227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0" name="Freeform 84"/>
              <p:cNvSpPr>
                <a:spLocks/>
              </p:cNvSpPr>
              <p:nvPr/>
            </p:nvSpPr>
            <p:spPr bwMode="auto">
              <a:xfrm>
                <a:off x="1160" y="22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1" name="Freeform 85"/>
              <p:cNvSpPr>
                <a:spLocks/>
              </p:cNvSpPr>
              <p:nvPr/>
            </p:nvSpPr>
            <p:spPr bwMode="auto">
              <a:xfrm>
                <a:off x="1135" y="2233"/>
                <a:ext cx="33" cy="42"/>
              </a:xfrm>
              <a:custGeom>
                <a:avLst/>
                <a:gdLst>
                  <a:gd name="T0" fmla="*/ 5 w 8"/>
                  <a:gd name="T1" fmla="*/ 4 h 10"/>
                  <a:gd name="T2" fmla="*/ 4 w 8"/>
                  <a:gd name="T3" fmla="*/ 2 h 10"/>
                  <a:gd name="T4" fmla="*/ 3 w 8"/>
                  <a:gd name="T5" fmla="*/ 1 h 10"/>
                  <a:gd name="T6" fmla="*/ 3 w 8"/>
                  <a:gd name="T7" fmla="*/ 2 h 10"/>
                  <a:gd name="T8" fmla="*/ 3 w 8"/>
                  <a:gd name="T9" fmla="*/ 3 h 10"/>
                  <a:gd name="T10" fmla="*/ 2 w 8"/>
                  <a:gd name="T11" fmla="*/ 3 h 10"/>
                  <a:gd name="T12" fmla="*/ 3 w 8"/>
                  <a:gd name="T13" fmla="*/ 5 h 10"/>
                  <a:gd name="T14" fmla="*/ 3 w 8"/>
                  <a:gd name="T15" fmla="*/ 5 h 10"/>
                  <a:gd name="T16" fmla="*/ 2 w 8"/>
                  <a:gd name="T17" fmla="*/ 5 h 10"/>
                  <a:gd name="T18" fmla="*/ 5 w 8"/>
                  <a:gd name="T19" fmla="*/ 7 h 10"/>
                  <a:gd name="T20" fmla="*/ 5 w 8"/>
                  <a:gd name="T21" fmla="*/ 7 h 10"/>
                  <a:gd name="T22" fmla="*/ 3 w 8"/>
                  <a:gd name="T23" fmla="*/ 6 h 10"/>
                  <a:gd name="T24" fmla="*/ 3 w 8"/>
                  <a:gd name="T25" fmla="*/ 7 h 10"/>
                  <a:gd name="T26" fmla="*/ 2 w 8"/>
                  <a:gd name="T27" fmla="*/ 7 h 10"/>
                  <a:gd name="T28" fmla="*/ 3 w 8"/>
                  <a:gd name="T29" fmla="*/ 7 h 10"/>
                  <a:gd name="T30" fmla="*/ 4 w 8"/>
                  <a:gd name="T31" fmla="*/ 8 h 10"/>
                  <a:gd name="T32" fmla="*/ 2 w 8"/>
                  <a:gd name="T33" fmla="*/ 8 h 10"/>
                  <a:gd name="T34" fmla="*/ 3 w 8"/>
                  <a:gd name="T35" fmla="*/ 8 h 10"/>
                  <a:gd name="T36" fmla="*/ 2 w 8"/>
                  <a:gd name="T37" fmla="*/ 9 h 10"/>
                  <a:gd name="T38" fmla="*/ 3 w 8"/>
                  <a:gd name="T39" fmla="*/ 8 h 10"/>
                  <a:gd name="T40" fmla="*/ 2 w 8"/>
                  <a:gd name="T41" fmla="*/ 8 h 10"/>
                  <a:gd name="T42" fmla="*/ 5 w 8"/>
                  <a:gd name="T43" fmla="*/ 10 h 10"/>
                  <a:gd name="T44" fmla="*/ 6 w 8"/>
                  <a:gd name="T45" fmla="*/ 10 h 10"/>
                  <a:gd name="T46" fmla="*/ 5 w 8"/>
                  <a:gd name="T47" fmla="*/ 9 h 10"/>
                  <a:gd name="T48" fmla="*/ 6 w 8"/>
                  <a:gd name="T49" fmla="*/ 10 h 10"/>
                  <a:gd name="T50" fmla="*/ 6 w 8"/>
                  <a:gd name="T51" fmla="*/ 9 h 10"/>
                  <a:gd name="T52" fmla="*/ 6 w 8"/>
                  <a:gd name="T53" fmla="*/ 9 h 10"/>
                  <a:gd name="T54" fmla="*/ 6 w 8"/>
                  <a:gd name="T55" fmla="*/ 9 h 10"/>
                  <a:gd name="T56" fmla="*/ 6 w 8"/>
                  <a:gd name="T57" fmla="*/ 9 h 10"/>
                  <a:gd name="T58" fmla="*/ 6 w 8"/>
                  <a:gd name="T59" fmla="*/ 8 h 10"/>
                  <a:gd name="T60" fmla="*/ 5 w 8"/>
                  <a:gd name="T61" fmla="*/ 8 h 10"/>
                  <a:gd name="T62" fmla="*/ 7 w 8"/>
                  <a:gd name="T63" fmla="*/ 8 h 10"/>
                  <a:gd name="T64" fmla="*/ 7 w 8"/>
                  <a:gd name="T65" fmla="*/ 8 h 10"/>
                  <a:gd name="T66" fmla="*/ 5 w 8"/>
                  <a:gd name="T67" fmla="*/ 7 h 10"/>
                  <a:gd name="T68" fmla="*/ 5 w 8"/>
                  <a:gd name="T69" fmla="*/ 6 h 10"/>
                  <a:gd name="T70" fmla="*/ 5 w 8"/>
                  <a:gd name="T71" fmla="*/ 6 h 10"/>
                  <a:gd name="T72" fmla="*/ 5 w 8"/>
                  <a:gd name="T73" fmla="*/ 6 h 10"/>
                  <a:gd name="T74" fmla="*/ 5 w 8"/>
                  <a:gd name="T75" fmla="*/ 5 h 10"/>
                  <a:gd name="T76" fmla="*/ 4 w 8"/>
                  <a:gd name="T77" fmla="*/ 4 h 10"/>
                  <a:gd name="T78" fmla="*/ 6 w 8"/>
                  <a:gd name="T7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" h="10">
                    <a:moveTo>
                      <a:pt x="7" y="5"/>
                    </a:moveTo>
                    <a:cubicBezTo>
                      <a:pt x="6" y="5"/>
                      <a:pt x="6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3" y="1"/>
                      <a:pt x="3" y="1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5" y="4"/>
                      <a:pt x="5" y="4"/>
                    </a:cubicBezTo>
                    <a:cubicBezTo>
                      <a:pt x="1" y="0"/>
                      <a:pt x="6" y="6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5" y="5"/>
                      <a:pt x="1" y="2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4" y="6"/>
                      <a:pt x="3" y="5"/>
                    </a:cubicBezTo>
                    <a:cubicBezTo>
                      <a:pt x="2" y="5"/>
                      <a:pt x="4" y="5"/>
                      <a:pt x="5" y="6"/>
                    </a:cubicBezTo>
                    <a:cubicBezTo>
                      <a:pt x="4" y="6"/>
                      <a:pt x="4" y="6"/>
                      <a:pt x="2" y="5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7"/>
                      <a:pt x="6" y="8"/>
                      <a:pt x="6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5"/>
                      <a:pt x="4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6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7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4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0" y="7"/>
                      <a:pt x="2" y="9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5" y="10"/>
                      <a:pt x="3" y="9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8"/>
                      <a:pt x="2" y="8"/>
                    </a:cubicBezTo>
                    <a:cubicBezTo>
                      <a:pt x="1" y="7"/>
                      <a:pt x="3" y="9"/>
                      <a:pt x="2" y="8"/>
                    </a:cubicBezTo>
                    <a:cubicBezTo>
                      <a:pt x="4" y="9"/>
                      <a:pt x="4" y="9"/>
                      <a:pt x="5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9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4" y="7"/>
                      <a:pt x="6" y="8"/>
                    </a:cubicBezTo>
                    <a:cubicBezTo>
                      <a:pt x="5" y="8"/>
                      <a:pt x="5" y="8"/>
                      <a:pt x="3" y="7"/>
                    </a:cubicBezTo>
                    <a:cubicBezTo>
                      <a:pt x="4" y="7"/>
                      <a:pt x="5" y="8"/>
                      <a:pt x="5" y="8"/>
                    </a:cubicBezTo>
                    <a:cubicBezTo>
                      <a:pt x="4" y="7"/>
                      <a:pt x="6" y="8"/>
                      <a:pt x="5" y="7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5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8"/>
                      <a:pt x="5" y="6"/>
                      <a:pt x="4" y="5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7" y="7"/>
                      <a:pt x="5" y="6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5" y="5"/>
                      <a:pt x="8" y="8"/>
                      <a:pt x="5" y="5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4" y="3"/>
                      <a:pt x="7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2" name="Freeform 86"/>
              <p:cNvSpPr>
                <a:spLocks/>
              </p:cNvSpPr>
              <p:nvPr/>
            </p:nvSpPr>
            <p:spPr bwMode="auto">
              <a:xfrm>
                <a:off x="1160" y="2258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3" name="Freeform 87"/>
              <p:cNvSpPr>
                <a:spLocks/>
              </p:cNvSpPr>
              <p:nvPr/>
            </p:nvSpPr>
            <p:spPr bwMode="auto">
              <a:xfrm>
                <a:off x="1156" y="225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4" name="Freeform 88"/>
              <p:cNvSpPr>
                <a:spLocks/>
              </p:cNvSpPr>
              <p:nvPr/>
            </p:nvSpPr>
            <p:spPr bwMode="auto">
              <a:xfrm>
                <a:off x="1160" y="2250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5" name="Rectangle 89"/>
              <p:cNvSpPr>
                <a:spLocks noChangeArrowheads="1"/>
              </p:cNvSpPr>
              <p:nvPr/>
            </p:nvSpPr>
            <p:spPr bwMode="auto">
              <a:xfrm>
                <a:off x="1160" y="225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6" name="Freeform 90"/>
              <p:cNvSpPr>
                <a:spLocks/>
              </p:cNvSpPr>
              <p:nvPr/>
            </p:nvSpPr>
            <p:spPr bwMode="auto">
              <a:xfrm>
                <a:off x="1147" y="2225"/>
                <a:ext cx="21" cy="29"/>
              </a:xfrm>
              <a:custGeom>
                <a:avLst/>
                <a:gdLst>
                  <a:gd name="T0" fmla="*/ 4 w 5"/>
                  <a:gd name="T1" fmla="*/ 3 h 7"/>
                  <a:gd name="T2" fmla="*/ 3 w 5"/>
                  <a:gd name="T3" fmla="*/ 1 h 7"/>
                  <a:gd name="T4" fmla="*/ 4 w 5"/>
                  <a:gd name="T5" fmla="*/ 2 h 7"/>
                  <a:gd name="T6" fmla="*/ 3 w 5"/>
                  <a:gd name="T7" fmla="*/ 0 h 7"/>
                  <a:gd name="T8" fmla="*/ 2 w 5"/>
                  <a:gd name="T9" fmla="*/ 2 h 7"/>
                  <a:gd name="T10" fmla="*/ 2 w 5"/>
                  <a:gd name="T11" fmla="*/ 1 h 7"/>
                  <a:gd name="T12" fmla="*/ 2 w 5"/>
                  <a:gd name="T13" fmla="*/ 3 h 7"/>
                  <a:gd name="T14" fmla="*/ 1 w 5"/>
                  <a:gd name="T15" fmla="*/ 2 h 7"/>
                  <a:gd name="T16" fmla="*/ 1 w 5"/>
                  <a:gd name="T17" fmla="*/ 2 h 7"/>
                  <a:gd name="T18" fmla="*/ 2 w 5"/>
                  <a:gd name="T19" fmla="*/ 3 h 7"/>
                  <a:gd name="T20" fmla="*/ 1 w 5"/>
                  <a:gd name="T21" fmla="*/ 3 h 7"/>
                  <a:gd name="T22" fmla="*/ 2 w 5"/>
                  <a:gd name="T23" fmla="*/ 3 h 7"/>
                  <a:gd name="T24" fmla="*/ 1 w 5"/>
                  <a:gd name="T25" fmla="*/ 3 h 7"/>
                  <a:gd name="T26" fmla="*/ 1 w 5"/>
                  <a:gd name="T27" fmla="*/ 3 h 7"/>
                  <a:gd name="T28" fmla="*/ 2 w 5"/>
                  <a:gd name="T29" fmla="*/ 4 h 7"/>
                  <a:gd name="T30" fmla="*/ 1 w 5"/>
                  <a:gd name="T31" fmla="*/ 3 h 7"/>
                  <a:gd name="T32" fmla="*/ 2 w 5"/>
                  <a:gd name="T33" fmla="*/ 5 h 7"/>
                  <a:gd name="T34" fmla="*/ 3 w 5"/>
                  <a:gd name="T35" fmla="*/ 6 h 7"/>
                  <a:gd name="T36" fmla="*/ 2 w 5"/>
                  <a:gd name="T37" fmla="*/ 5 h 7"/>
                  <a:gd name="T38" fmla="*/ 2 w 5"/>
                  <a:gd name="T39" fmla="*/ 5 h 7"/>
                  <a:gd name="T40" fmla="*/ 2 w 5"/>
                  <a:gd name="T41" fmla="*/ 4 h 7"/>
                  <a:gd name="T42" fmla="*/ 3 w 5"/>
                  <a:gd name="T43" fmla="*/ 5 h 7"/>
                  <a:gd name="T44" fmla="*/ 4 w 5"/>
                  <a:gd name="T45" fmla="*/ 6 h 7"/>
                  <a:gd name="T46" fmla="*/ 4 w 5"/>
                  <a:gd name="T47" fmla="*/ 6 h 7"/>
                  <a:gd name="T48" fmla="*/ 4 w 5"/>
                  <a:gd name="T49" fmla="*/ 6 h 7"/>
                  <a:gd name="T50" fmla="*/ 3 w 5"/>
                  <a:gd name="T51" fmla="*/ 5 h 7"/>
                  <a:gd name="T52" fmla="*/ 2 w 5"/>
                  <a:gd name="T53" fmla="*/ 3 h 7"/>
                  <a:gd name="T54" fmla="*/ 2 w 5"/>
                  <a:gd name="T55" fmla="*/ 3 h 7"/>
                  <a:gd name="T56" fmla="*/ 3 w 5"/>
                  <a:gd name="T57" fmla="*/ 5 h 7"/>
                  <a:gd name="T58" fmla="*/ 3 w 5"/>
                  <a:gd name="T59" fmla="*/ 4 h 7"/>
                  <a:gd name="T60" fmla="*/ 4 w 5"/>
                  <a:gd name="T61" fmla="*/ 6 h 7"/>
                  <a:gd name="T62" fmla="*/ 3 w 5"/>
                  <a:gd name="T63" fmla="*/ 4 h 7"/>
                  <a:gd name="T64" fmla="*/ 3 w 5"/>
                  <a:gd name="T65" fmla="*/ 3 h 7"/>
                  <a:gd name="T66" fmla="*/ 4 w 5"/>
                  <a:gd name="T67" fmla="*/ 4 h 7"/>
                  <a:gd name="T68" fmla="*/ 3 w 5"/>
                  <a:gd name="T69" fmla="*/ 3 h 7"/>
                  <a:gd name="T70" fmla="*/ 4 w 5"/>
                  <a:gd name="T71" fmla="*/ 3 h 7"/>
                  <a:gd name="T72" fmla="*/ 3 w 5"/>
                  <a:gd name="T73" fmla="*/ 3 h 7"/>
                  <a:gd name="T74" fmla="*/ 4 w 5"/>
                  <a:gd name="T75" fmla="*/ 3 h 7"/>
                  <a:gd name="T76" fmla="*/ 4 w 5"/>
                  <a:gd name="T77" fmla="*/ 3 h 7"/>
                  <a:gd name="T78" fmla="*/ 3 w 5"/>
                  <a:gd name="T79" fmla="*/ 1 h 7"/>
                  <a:gd name="T80" fmla="*/ 4 w 5"/>
                  <a:gd name="T8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3" y="1"/>
                      <a:pt x="4" y="2"/>
                      <a:pt x="3" y="0"/>
                    </a:cubicBezTo>
                    <a:cubicBezTo>
                      <a:pt x="3" y="1"/>
                      <a:pt x="1" y="0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0" y="0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3" y="4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2"/>
                      <a:pt x="2" y="5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2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2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3" y="4"/>
                      <a:pt x="1" y="3"/>
                      <a:pt x="2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6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4" y="5"/>
                      <a:pt x="4" y="5"/>
                      <a:pt x="3" y="3"/>
                    </a:cubicBezTo>
                    <a:cubicBezTo>
                      <a:pt x="3" y="4"/>
                      <a:pt x="4" y="5"/>
                      <a:pt x="4" y="4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1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0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7" name="Freeform 91"/>
              <p:cNvSpPr>
                <a:spLocks/>
              </p:cNvSpPr>
              <p:nvPr/>
            </p:nvSpPr>
            <p:spPr bwMode="auto">
              <a:xfrm>
                <a:off x="1160" y="2221"/>
                <a:ext cx="4" cy="12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8" name="Freeform 92"/>
              <p:cNvSpPr>
                <a:spLocks/>
              </p:cNvSpPr>
              <p:nvPr/>
            </p:nvSpPr>
            <p:spPr bwMode="auto">
              <a:xfrm>
                <a:off x="1160" y="2208"/>
                <a:ext cx="13" cy="29"/>
              </a:xfrm>
              <a:custGeom>
                <a:avLst/>
                <a:gdLst>
                  <a:gd name="T0" fmla="*/ 2 w 3"/>
                  <a:gd name="T1" fmla="*/ 3 h 7"/>
                  <a:gd name="T2" fmla="*/ 2 w 3"/>
                  <a:gd name="T3" fmla="*/ 2 h 7"/>
                  <a:gd name="T4" fmla="*/ 1 w 3"/>
                  <a:gd name="T5" fmla="*/ 2 h 7"/>
                  <a:gd name="T6" fmla="*/ 1 w 3"/>
                  <a:gd name="T7" fmla="*/ 4 h 7"/>
                  <a:gd name="T8" fmla="*/ 0 w 3"/>
                  <a:gd name="T9" fmla="*/ 3 h 7"/>
                  <a:gd name="T10" fmla="*/ 1 w 3"/>
                  <a:gd name="T11" fmla="*/ 5 h 7"/>
                  <a:gd name="T12" fmla="*/ 1 w 3"/>
                  <a:gd name="T13" fmla="*/ 4 h 7"/>
                  <a:gd name="T14" fmla="*/ 1 w 3"/>
                  <a:gd name="T15" fmla="*/ 5 h 7"/>
                  <a:gd name="T16" fmla="*/ 1 w 3"/>
                  <a:gd name="T17" fmla="*/ 5 h 7"/>
                  <a:gd name="T18" fmla="*/ 2 w 3"/>
                  <a:gd name="T19" fmla="*/ 5 h 7"/>
                  <a:gd name="T20" fmla="*/ 1 w 3"/>
                  <a:gd name="T21" fmla="*/ 3 h 7"/>
                  <a:gd name="T22" fmla="*/ 2 w 3"/>
                  <a:gd name="T23" fmla="*/ 5 h 7"/>
                  <a:gd name="T24" fmla="*/ 2 w 3"/>
                  <a:gd name="T25" fmla="*/ 6 h 7"/>
                  <a:gd name="T26" fmla="*/ 2 w 3"/>
                  <a:gd name="T27" fmla="*/ 5 h 7"/>
                  <a:gd name="T28" fmla="*/ 2 w 3"/>
                  <a:gd name="T29" fmla="*/ 4 h 7"/>
                  <a:gd name="T30" fmla="*/ 2 w 3"/>
                  <a:gd name="T31" fmla="*/ 6 h 7"/>
                  <a:gd name="T32" fmla="*/ 3 w 3"/>
                  <a:gd name="T33" fmla="*/ 4 h 7"/>
                  <a:gd name="T34" fmla="*/ 2 w 3"/>
                  <a:gd name="T35" fmla="*/ 2 h 7"/>
                  <a:gd name="T36" fmla="*/ 3 w 3"/>
                  <a:gd name="T37" fmla="*/ 4 h 7"/>
                  <a:gd name="T38" fmla="*/ 3 w 3"/>
                  <a:gd name="T39" fmla="*/ 4 h 7"/>
                  <a:gd name="T40" fmla="*/ 2 w 3"/>
                  <a:gd name="T41" fmla="*/ 1 h 7"/>
                  <a:gd name="T42" fmla="*/ 2 w 3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7">
                    <a:moveTo>
                      <a:pt x="2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0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5"/>
                      <a:pt x="2" y="6"/>
                    </a:cubicBez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2" y="2"/>
                      <a:pt x="2" y="1"/>
                    </a:cubicBezTo>
                    <a:cubicBezTo>
                      <a:pt x="1" y="0"/>
                      <a:pt x="2" y="4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9" name="Rectangle 93"/>
              <p:cNvSpPr>
                <a:spLocks noChangeArrowheads="1"/>
              </p:cNvSpPr>
              <p:nvPr/>
            </p:nvSpPr>
            <p:spPr bwMode="auto">
              <a:xfrm>
                <a:off x="1164" y="2217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0" name="Freeform 94"/>
              <p:cNvSpPr>
                <a:spLocks/>
              </p:cNvSpPr>
              <p:nvPr/>
            </p:nvSpPr>
            <p:spPr bwMode="auto">
              <a:xfrm>
                <a:off x="1076" y="2985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5 w 5"/>
                  <a:gd name="T3" fmla="*/ 5 h 5"/>
                  <a:gd name="T4" fmla="*/ 0 w 5"/>
                  <a:gd name="T5" fmla="*/ 0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5" y="5"/>
                    </a:lnTo>
                    <a:lnTo>
                      <a:pt x="0" y="0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1" name="Freeform 95"/>
              <p:cNvSpPr>
                <a:spLocks/>
              </p:cNvSpPr>
              <p:nvPr/>
            </p:nvSpPr>
            <p:spPr bwMode="auto">
              <a:xfrm>
                <a:off x="1081" y="2985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2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2" name="Freeform 96"/>
              <p:cNvSpPr>
                <a:spLocks/>
              </p:cNvSpPr>
              <p:nvPr/>
            </p:nvSpPr>
            <p:spPr bwMode="auto">
              <a:xfrm>
                <a:off x="1085" y="2990"/>
                <a:ext cx="4" cy="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3" name="Freeform 97"/>
              <p:cNvSpPr>
                <a:spLocks/>
              </p:cNvSpPr>
              <p:nvPr/>
            </p:nvSpPr>
            <p:spPr bwMode="auto">
              <a:xfrm>
                <a:off x="1085" y="2985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4" name="Freeform 98"/>
              <p:cNvSpPr>
                <a:spLocks/>
              </p:cNvSpPr>
              <p:nvPr/>
            </p:nvSpPr>
            <p:spPr bwMode="auto">
              <a:xfrm>
                <a:off x="1085" y="2985"/>
                <a:ext cx="0" cy="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5" name="Freeform 99"/>
              <p:cNvSpPr>
                <a:spLocks/>
              </p:cNvSpPr>
              <p:nvPr/>
            </p:nvSpPr>
            <p:spPr bwMode="auto">
              <a:xfrm>
                <a:off x="1085" y="2977"/>
                <a:ext cx="12" cy="1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2 h 3"/>
                  <a:gd name="T6" fmla="*/ 2 w 3"/>
                  <a:gd name="T7" fmla="*/ 2 h 3"/>
                  <a:gd name="T8" fmla="*/ 2 w 3"/>
                  <a:gd name="T9" fmla="*/ 3 h 3"/>
                  <a:gd name="T10" fmla="*/ 3 w 3"/>
                  <a:gd name="T11" fmla="*/ 2 h 3"/>
                  <a:gd name="T12" fmla="*/ 0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1" y="2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0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6" name="Freeform 100"/>
              <p:cNvSpPr>
                <a:spLocks/>
              </p:cNvSpPr>
              <p:nvPr/>
            </p:nvSpPr>
            <p:spPr bwMode="auto">
              <a:xfrm>
                <a:off x="1085" y="2985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7" name="Freeform 101"/>
              <p:cNvSpPr>
                <a:spLocks/>
              </p:cNvSpPr>
              <p:nvPr/>
            </p:nvSpPr>
            <p:spPr bwMode="auto">
              <a:xfrm>
                <a:off x="1089" y="2990"/>
                <a:ext cx="4" cy="0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8" name="Freeform 102"/>
              <p:cNvSpPr>
                <a:spLocks/>
              </p:cNvSpPr>
              <p:nvPr/>
            </p:nvSpPr>
            <p:spPr bwMode="auto">
              <a:xfrm>
                <a:off x="1081" y="2969"/>
                <a:ext cx="4" cy="21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1" y="5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9" name="Freeform 103"/>
              <p:cNvSpPr>
                <a:spLocks/>
              </p:cNvSpPr>
              <p:nvPr/>
            </p:nvSpPr>
            <p:spPr bwMode="auto">
              <a:xfrm>
                <a:off x="1085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0" name="Freeform 104"/>
              <p:cNvSpPr>
                <a:spLocks/>
              </p:cNvSpPr>
              <p:nvPr/>
            </p:nvSpPr>
            <p:spPr bwMode="auto">
              <a:xfrm>
                <a:off x="1076" y="2956"/>
                <a:ext cx="13" cy="25"/>
              </a:xfrm>
              <a:custGeom>
                <a:avLst/>
                <a:gdLst>
                  <a:gd name="T0" fmla="*/ 0 w 3"/>
                  <a:gd name="T1" fmla="*/ 5 h 6"/>
                  <a:gd name="T2" fmla="*/ 1 w 3"/>
                  <a:gd name="T3" fmla="*/ 3 h 6"/>
                  <a:gd name="T4" fmla="*/ 1 w 3"/>
                  <a:gd name="T5" fmla="*/ 5 h 6"/>
                  <a:gd name="T6" fmla="*/ 1 w 3"/>
                  <a:gd name="T7" fmla="*/ 4 h 6"/>
                  <a:gd name="T8" fmla="*/ 0 w 3"/>
                  <a:gd name="T9" fmla="*/ 6 h 6"/>
                  <a:gd name="T10" fmla="*/ 2 w 3"/>
                  <a:gd name="T11" fmla="*/ 4 h 6"/>
                  <a:gd name="T12" fmla="*/ 1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2 w 3"/>
                  <a:gd name="T21" fmla="*/ 1 h 6"/>
                  <a:gd name="T22" fmla="*/ 0 w 3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6"/>
                      <a:pt x="1" y="4"/>
                      <a:pt x="0" y="6"/>
                    </a:cubicBezTo>
                    <a:cubicBezTo>
                      <a:pt x="1" y="6"/>
                      <a:pt x="1" y="6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5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0"/>
                      <a:pt x="2" y="1"/>
                    </a:cubicBezTo>
                    <a:cubicBezTo>
                      <a:pt x="2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1" name="Freeform 105"/>
              <p:cNvSpPr>
                <a:spLocks/>
              </p:cNvSpPr>
              <p:nvPr/>
            </p:nvSpPr>
            <p:spPr bwMode="auto">
              <a:xfrm>
                <a:off x="1081" y="2964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2" name="Freeform 106"/>
              <p:cNvSpPr>
                <a:spLocks/>
              </p:cNvSpPr>
              <p:nvPr/>
            </p:nvSpPr>
            <p:spPr bwMode="auto">
              <a:xfrm>
                <a:off x="1068" y="2956"/>
                <a:ext cx="17" cy="21"/>
              </a:xfrm>
              <a:custGeom>
                <a:avLst/>
                <a:gdLst>
                  <a:gd name="T0" fmla="*/ 1 w 4"/>
                  <a:gd name="T1" fmla="*/ 5 h 5"/>
                  <a:gd name="T2" fmla="*/ 2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2 h 5"/>
                  <a:gd name="T12" fmla="*/ 3 w 4"/>
                  <a:gd name="T13" fmla="*/ 2 h 5"/>
                  <a:gd name="T14" fmla="*/ 2 w 4"/>
                  <a:gd name="T15" fmla="*/ 2 h 5"/>
                  <a:gd name="T16" fmla="*/ 2 w 4"/>
                  <a:gd name="T17" fmla="*/ 3 h 5"/>
                  <a:gd name="T18" fmla="*/ 2 w 4"/>
                  <a:gd name="T19" fmla="*/ 3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2"/>
                      <a:pt x="2" y="4"/>
                      <a:pt x="2" y="4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3" name="Freeform 107"/>
              <p:cNvSpPr>
                <a:spLocks/>
              </p:cNvSpPr>
              <p:nvPr/>
            </p:nvSpPr>
            <p:spPr bwMode="auto">
              <a:xfrm>
                <a:off x="1072" y="2977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4" name="Freeform 108"/>
              <p:cNvSpPr>
                <a:spLocks/>
              </p:cNvSpPr>
              <p:nvPr/>
            </p:nvSpPr>
            <p:spPr bwMode="auto">
              <a:xfrm>
                <a:off x="1076" y="29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5" name="Freeform 109"/>
              <p:cNvSpPr>
                <a:spLocks/>
              </p:cNvSpPr>
              <p:nvPr/>
            </p:nvSpPr>
            <p:spPr bwMode="auto">
              <a:xfrm>
                <a:off x="1068" y="297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6" name="Freeform 110"/>
              <p:cNvSpPr>
                <a:spLocks/>
              </p:cNvSpPr>
              <p:nvPr/>
            </p:nvSpPr>
            <p:spPr bwMode="auto">
              <a:xfrm>
                <a:off x="1055" y="2939"/>
                <a:ext cx="26" cy="38"/>
              </a:xfrm>
              <a:custGeom>
                <a:avLst/>
                <a:gdLst>
                  <a:gd name="T0" fmla="*/ 5 w 6"/>
                  <a:gd name="T1" fmla="*/ 1 h 9"/>
                  <a:gd name="T2" fmla="*/ 4 w 6"/>
                  <a:gd name="T3" fmla="*/ 1 h 9"/>
                  <a:gd name="T4" fmla="*/ 2 w 6"/>
                  <a:gd name="T5" fmla="*/ 0 h 9"/>
                  <a:gd name="T6" fmla="*/ 0 w 6"/>
                  <a:gd name="T7" fmla="*/ 0 h 9"/>
                  <a:gd name="T8" fmla="*/ 1 w 6"/>
                  <a:gd name="T9" fmla="*/ 1 h 9"/>
                  <a:gd name="T10" fmla="*/ 0 w 6"/>
                  <a:gd name="T11" fmla="*/ 1 h 9"/>
                  <a:gd name="T12" fmla="*/ 0 w 6"/>
                  <a:gd name="T13" fmla="*/ 3 h 9"/>
                  <a:gd name="T14" fmla="*/ 1 w 6"/>
                  <a:gd name="T15" fmla="*/ 3 h 9"/>
                  <a:gd name="T16" fmla="*/ 2 w 6"/>
                  <a:gd name="T17" fmla="*/ 7 h 9"/>
                  <a:gd name="T18" fmla="*/ 3 w 6"/>
                  <a:gd name="T19" fmla="*/ 6 h 9"/>
                  <a:gd name="T20" fmla="*/ 2 w 6"/>
                  <a:gd name="T21" fmla="*/ 7 h 9"/>
                  <a:gd name="T22" fmla="*/ 2 w 6"/>
                  <a:gd name="T23" fmla="*/ 7 h 9"/>
                  <a:gd name="T24" fmla="*/ 3 w 6"/>
                  <a:gd name="T25" fmla="*/ 8 h 9"/>
                  <a:gd name="T26" fmla="*/ 5 w 6"/>
                  <a:gd name="T27" fmla="*/ 6 h 9"/>
                  <a:gd name="T28" fmla="*/ 3 w 6"/>
                  <a:gd name="T29" fmla="*/ 8 h 9"/>
                  <a:gd name="T30" fmla="*/ 4 w 6"/>
                  <a:gd name="T31" fmla="*/ 7 h 9"/>
                  <a:gd name="T32" fmla="*/ 5 w 6"/>
                  <a:gd name="T33" fmla="*/ 6 h 9"/>
                  <a:gd name="T34" fmla="*/ 6 w 6"/>
                  <a:gd name="T35" fmla="*/ 5 h 9"/>
                  <a:gd name="T36" fmla="*/ 3 w 6"/>
                  <a:gd name="T37" fmla="*/ 6 h 9"/>
                  <a:gd name="T38" fmla="*/ 4 w 6"/>
                  <a:gd name="T39" fmla="*/ 6 h 9"/>
                  <a:gd name="T40" fmla="*/ 5 w 6"/>
                  <a:gd name="T41" fmla="*/ 4 h 9"/>
                  <a:gd name="T42" fmla="*/ 3 w 6"/>
                  <a:gd name="T43" fmla="*/ 4 h 9"/>
                  <a:gd name="T44" fmla="*/ 3 w 6"/>
                  <a:gd name="T45" fmla="*/ 4 h 9"/>
                  <a:gd name="T46" fmla="*/ 2 w 6"/>
                  <a:gd name="T47" fmla="*/ 4 h 9"/>
                  <a:gd name="T48" fmla="*/ 4 w 6"/>
                  <a:gd name="T49" fmla="*/ 4 h 9"/>
                  <a:gd name="T50" fmla="*/ 1 w 6"/>
                  <a:gd name="T51" fmla="*/ 4 h 9"/>
                  <a:gd name="T52" fmla="*/ 5 w 6"/>
                  <a:gd name="T53" fmla="*/ 3 h 9"/>
                  <a:gd name="T54" fmla="*/ 3 w 6"/>
                  <a:gd name="T55" fmla="*/ 3 h 9"/>
                  <a:gd name="T56" fmla="*/ 2 w 6"/>
                  <a:gd name="T57" fmla="*/ 3 h 9"/>
                  <a:gd name="T58" fmla="*/ 4 w 6"/>
                  <a:gd name="T59" fmla="*/ 3 h 9"/>
                  <a:gd name="T60" fmla="*/ 3 w 6"/>
                  <a:gd name="T61" fmla="*/ 2 h 9"/>
                  <a:gd name="T62" fmla="*/ 2 w 6"/>
                  <a:gd name="T63" fmla="*/ 2 h 9"/>
                  <a:gd name="T64" fmla="*/ 2 w 6"/>
                  <a:gd name="T65" fmla="*/ 1 h 9"/>
                  <a:gd name="T66" fmla="*/ 4 w 6"/>
                  <a:gd name="T67" fmla="*/ 2 h 9"/>
                  <a:gd name="T68" fmla="*/ 6 w 6"/>
                  <a:gd name="T69" fmla="*/ 2 h 9"/>
                  <a:gd name="T70" fmla="*/ 3 w 6"/>
                  <a:gd name="T71" fmla="*/ 1 h 9"/>
                  <a:gd name="T72" fmla="*/ 5 w 6"/>
                  <a:gd name="T7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4" y="1"/>
                      <a:pt x="3" y="1"/>
                      <a:pt x="4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4" y="6"/>
                      <a:pt x="2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3" y="8"/>
                      <a:pt x="4" y="6"/>
                      <a:pt x="5" y="6"/>
                    </a:cubicBezTo>
                    <a:cubicBezTo>
                      <a:pt x="3" y="8"/>
                      <a:pt x="5" y="6"/>
                      <a:pt x="3" y="8"/>
                    </a:cubicBezTo>
                    <a:cubicBezTo>
                      <a:pt x="3" y="9"/>
                      <a:pt x="4" y="7"/>
                      <a:pt x="4" y="7"/>
                    </a:cubicBezTo>
                    <a:cubicBezTo>
                      <a:pt x="5" y="6"/>
                      <a:pt x="5" y="7"/>
                      <a:pt x="5" y="6"/>
                    </a:cubicBezTo>
                    <a:cubicBezTo>
                      <a:pt x="6" y="5"/>
                      <a:pt x="5" y="6"/>
                      <a:pt x="6" y="5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5" y="4"/>
                    </a:cubicBezTo>
                    <a:cubicBezTo>
                      <a:pt x="4" y="5"/>
                      <a:pt x="5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2" y="3"/>
                      <a:pt x="2" y="3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5" y="2"/>
                      <a:pt x="2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2"/>
                      <a:pt x="2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5" y="1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7" name="Rectangle 111"/>
              <p:cNvSpPr>
                <a:spLocks noChangeArrowheads="1"/>
              </p:cNvSpPr>
              <p:nvPr/>
            </p:nvSpPr>
            <p:spPr bwMode="auto">
              <a:xfrm>
                <a:off x="1081" y="294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8" name="Freeform 112"/>
              <p:cNvSpPr>
                <a:spLocks/>
              </p:cNvSpPr>
              <p:nvPr/>
            </p:nvSpPr>
            <p:spPr bwMode="auto">
              <a:xfrm>
                <a:off x="1076" y="29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9" name="Freeform 113"/>
              <p:cNvSpPr>
                <a:spLocks/>
              </p:cNvSpPr>
              <p:nvPr/>
            </p:nvSpPr>
            <p:spPr bwMode="auto">
              <a:xfrm>
                <a:off x="1055" y="2948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0" name="Freeform 114"/>
              <p:cNvSpPr>
                <a:spLocks/>
              </p:cNvSpPr>
              <p:nvPr/>
            </p:nvSpPr>
            <p:spPr bwMode="auto">
              <a:xfrm>
                <a:off x="1076" y="2952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1" name="Freeform 115"/>
              <p:cNvSpPr>
                <a:spLocks/>
              </p:cNvSpPr>
              <p:nvPr/>
            </p:nvSpPr>
            <p:spPr bwMode="auto">
              <a:xfrm>
                <a:off x="1076" y="2956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2" name="Rectangle 116"/>
              <p:cNvSpPr>
                <a:spLocks noChangeArrowheads="1"/>
              </p:cNvSpPr>
              <p:nvPr/>
            </p:nvSpPr>
            <p:spPr bwMode="auto">
              <a:xfrm>
                <a:off x="1076" y="2944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3" name="Freeform 117"/>
              <p:cNvSpPr>
                <a:spLocks/>
              </p:cNvSpPr>
              <p:nvPr/>
            </p:nvSpPr>
            <p:spPr bwMode="auto">
              <a:xfrm>
                <a:off x="1051" y="2919"/>
                <a:ext cx="30" cy="20"/>
              </a:xfrm>
              <a:custGeom>
                <a:avLst/>
                <a:gdLst>
                  <a:gd name="T0" fmla="*/ 1 w 7"/>
                  <a:gd name="T1" fmla="*/ 0 h 5"/>
                  <a:gd name="T2" fmla="*/ 0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2 w 7"/>
                  <a:gd name="T9" fmla="*/ 4 h 5"/>
                  <a:gd name="T10" fmla="*/ 1 w 7"/>
                  <a:gd name="T11" fmla="*/ 3 h 5"/>
                  <a:gd name="T12" fmla="*/ 4 w 7"/>
                  <a:gd name="T13" fmla="*/ 5 h 5"/>
                  <a:gd name="T14" fmla="*/ 1 w 7"/>
                  <a:gd name="T15" fmla="*/ 4 h 5"/>
                  <a:gd name="T16" fmla="*/ 0 w 7"/>
                  <a:gd name="T17" fmla="*/ 4 h 5"/>
                  <a:gd name="T18" fmla="*/ 1 w 7"/>
                  <a:gd name="T19" fmla="*/ 5 h 5"/>
                  <a:gd name="T20" fmla="*/ 3 w 7"/>
                  <a:gd name="T21" fmla="*/ 5 h 5"/>
                  <a:gd name="T22" fmla="*/ 5 w 7"/>
                  <a:gd name="T23" fmla="*/ 5 h 5"/>
                  <a:gd name="T24" fmla="*/ 4 w 7"/>
                  <a:gd name="T25" fmla="*/ 5 h 5"/>
                  <a:gd name="T26" fmla="*/ 5 w 7"/>
                  <a:gd name="T27" fmla="*/ 5 h 5"/>
                  <a:gd name="T28" fmla="*/ 4 w 7"/>
                  <a:gd name="T29" fmla="*/ 5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3 w 7"/>
                  <a:gd name="T37" fmla="*/ 4 h 5"/>
                  <a:gd name="T38" fmla="*/ 5 w 7"/>
                  <a:gd name="T39" fmla="*/ 4 h 5"/>
                  <a:gd name="T40" fmla="*/ 4 w 7"/>
                  <a:gd name="T41" fmla="*/ 4 h 5"/>
                  <a:gd name="T42" fmla="*/ 6 w 7"/>
                  <a:gd name="T43" fmla="*/ 3 h 5"/>
                  <a:gd name="T44" fmla="*/ 5 w 7"/>
                  <a:gd name="T45" fmla="*/ 3 h 5"/>
                  <a:gd name="T46" fmla="*/ 6 w 7"/>
                  <a:gd name="T47" fmla="*/ 3 h 5"/>
                  <a:gd name="T48" fmla="*/ 3 w 7"/>
                  <a:gd name="T49" fmla="*/ 3 h 5"/>
                  <a:gd name="T50" fmla="*/ 5 w 7"/>
                  <a:gd name="T51" fmla="*/ 3 h 5"/>
                  <a:gd name="T52" fmla="*/ 5 w 7"/>
                  <a:gd name="T53" fmla="*/ 2 h 5"/>
                  <a:gd name="T54" fmla="*/ 5 w 7"/>
                  <a:gd name="T55" fmla="*/ 2 h 5"/>
                  <a:gd name="T56" fmla="*/ 4 w 7"/>
                  <a:gd name="T57" fmla="*/ 1 h 5"/>
                  <a:gd name="T58" fmla="*/ 4 w 7"/>
                  <a:gd name="T59" fmla="*/ 1 h 5"/>
                  <a:gd name="T60" fmla="*/ 3 w 7"/>
                  <a:gd name="T61" fmla="*/ 1 h 5"/>
                  <a:gd name="T62" fmla="*/ 4 w 7"/>
                  <a:gd name="T63" fmla="*/ 1 h 5"/>
                  <a:gd name="T64" fmla="*/ 2 w 7"/>
                  <a:gd name="T65" fmla="*/ 0 h 5"/>
                  <a:gd name="T66" fmla="*/ 3 w 7"/>
                  <a:gd name="T67" fmla="*/ 1 h 5"/>
                  <a:gd name="T68" fmla="*/ 1 w 7"/>
                  <a:gd name="T6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0" y="0"/>
                      <a:pt x="1" y="0"/>
                      <a:pt x="0" y="1"/>
                    </a:cubicBezTo>
                    <a:cubicBezTo>
                      <a:pt x="1" y="1"/>
                      <a:pt x="3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4"/>
                      <a:pt x="5" y="4"/>
                      <a:pt x="4" y="5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7" y="4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2" y="2"/>
                      <a:pt x="5" y="3"/>
                    </a:cubicBezTo>
                    <a:cubicBezTo>
                      <a:pt x="6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6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4" name="Freeform 118"/>
              <p:cNvSpPr>
                <a:spLocks/>
              </p:cNvSpPr>
              <p:nvPr/>
            </p:nvSpPr>
            <p:spPr bwMode="auto">
              <a:xfrm>
                <a:off x="1072" y="2935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5" name="Freeform 119"/>
              <p:cNvSpPr>
                <a:spLocks/>
              </p:cNvSpPr>
              <p:nvPr/>
            </p:nvSpPr>
            <p:spPr bwMode="auto">
              <a:xfrm>
                <a:off x="1055" y="2898"/>
                <a:ext cx="34" cy="25"/>
              </a:xfrm>
              <a:custGeom>
                <a:avLst/>
                <a:gdLst>
                  <a:gd name="T0" fmla="*/ 3 w 8"/>
                  <a:gd name="T1" fmla="*/ 4 h 6"/>
                  <a:gd name="T2" fmla="*/ 5 w 8"/>
                  <a:gd name="T3" fmla="*/ 5 h 6"/>
                  <a:gd name="T4" fmla="*/ 2 w 8"/>
                  <a:gd name="T5" fmla="*/ 4 h 6"/>
                  <a:gd name="T6" fmla="*/ 1 w 8"/>
                  <a:gd name="T7" fmla="*/ 3 h 6"/>
                  <a:gd name="T8" fmla="*/ 4 w 8"/>
                  <a:gd name="T9" fmla="*/ 4 h 6"/>
                  <a:gd name="T10" fmla="*/ 5 w 8"/>
                  <a:gd name="T11" fmla="*/ 4 h 6"/>
                  <a:gd name="T12" fmla="*/ 3 w 8"/>
                  <a:gd name="T13" fmla="*/ 3 h 6"/>
                  <a:gd name="T14" fmla="*/ 2 w 8"/>
                  <a:gd name="T15" fmla="*/ 2 h 6"/>
                  <a:gd name="T16" fmla="*/ 3 w 8"/>
                  <a:gd name="T17" fmla="*/ 3 h 6"/>
                  <a:gd name="T18" fmla="*/ 5 w 8"/>
                  <a:gd name="T19" fmla="*/ 3 h 6"/>
                  <a:gd name="T20" fmla="*/ 1 w 8"/>
                  <a:gd name="T21" fmla="*/ 0 h 6"/>
                  <a:gd name="T22" fmla="*/ 1 w 8"/>
                  <a:gd name="T23" fmla="*/ 1 h 6"/>
                  <a:gd name="T24" fmla="*/ 3 w 8"/>
                  <a:gd name="T25" fmla="*/ 2 h 6"/>
                  <a:gd name="T26" fmla="*/ 2 w 8"/>
                  <a:gd name="T27" fmla="*/ 2 h 6"/>
                  <a:gd name="T28" fmla="*/ 1 w 8"/>
                  <a:gd name="T29" fmla="*/ 1 h 6"/>
                  <a:gd name="T30" fmla="*/ 0 w 8"/>
                  <a:gd name="T31" fmla="*/ 4 h 6"/>
                  <a:gd name="T32" fmla="*/ 0 w 8"/>
                  <a:gd name="T33" fmla="*/ 3 h 6"/>
                  <a:gd name="T34" fmla="*/ 1 w 8"/>
                  <a:gd name="T35" fmla="*/ 4 h 6"/>
                  <a:gd name="T36" fmla="*/ 3 w 8"/>
                  <a:gd name="T37" fmla="*/ 5 h 6"/>
                  <a:gd name="T38" fmla="*/ 3 w 8"/>
                  <a:gd name="T39" fmla="*/ 5 h 6"/>
                  <a:gd name="T40" fmla="*/ 5 w 8"/>
                  <a:gd name="T41" fmla="*/ 5 h 6"/>
                  <a:gd name="T42" fmla="*/ 6 w 8"/>
                  <a:gd name="T43" fmla="*/ 6 h 6"/>
                  <a:gd name="T44" fmla="*/ 6 w 8"/>
                  <a:gd name="T45" fmla="*/ 5 h 6"/>
                  <a:gd name="T46" fmla="*/ 3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3" y="4"/>
                      <a:pt x="1" y="3"/>
                      <a:pt x="1" y="3"/>
                    </a:cubicBezTo>
                    <a:cubicBezTo>
                      <a:pt x="2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2" y="3"/>
                      <a:pt x="1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3" y="2"/>
                      <a:pt x="4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6"/>
                      <a:pt x="4" y="6"/>
                      <a:pt x="6" y="6"/>
                    </a:cubicBezTo>
                    <a:cubicBezTo>
                      <a:pt x="8" y="6"/>
                      <a:pt x="4" y="5"/>
                      <a:pt x="6" y="5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6" name="Freeform 120"/>
              <p:cNvSpPr>
                <a:spLocks/>
              </p:cNvSpPr>
              <p:nvPr/>
            </p:nvSpPr>
            <p:spPr bwMode="auto">
              <a:xfrm>
                <a:off x="1068" y="29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7" name="Freeform 121"/>
              <p:cNvSpPr>
                <a:spLocks/>
              </p:cNvSpPr>
              <p:nvPr/>
            </p:nvSpPr>
            <p:spPr bwMode="auto">
              <a:xfrm>
                <a:off x="1055" y="2914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8" name="Freeform 122"/>
              <p:cNvSpPr>
                <a:spLocks/>
              </p:cNvSpPr>
              <p:nvPr/>
            </p:nvSpPr>
            <p:spPr bwMode="auto">
              <a:xfrm>
                <a:off x="1072" y="2910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9" name="Freeform 123"/>
              <p:cNvSpPr>
                <a:spLocks/>
              </p:cNvSpPr>
              <p:nvPr/>
            </p:nvSpPr>
            <p:spPr bwMode="auto">
              <a:xfrm>
                <a:off x="1055" y="2893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2" y="2"/>
                      <a:pt x="3" y="2"/>
                      <a:pt x="4" y="3"/>
                    </a:cubicBezTo>
                    <a:cubicBezTo>
                      <a:pt x="4" y="3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0" name="Freeform 124"/>
              <p:cNvSpPr>
                <a:spLocks/>
              </p:cNvSpPr>
              <p:nvPr/>
            </p:nvSpPr>
            <p:spPr bwMode="auto">
              <a:xfrm>
                <a:off x="1064" y="2852"/>
                <a:ext cx="29" cy="54"/>
              </a:xfrm>
              <a:custGeom>
                <a:avLst/>
                <a:gdLst>
                  <a:gd name="T0" fmla="*/ 4 w 7"/>
                  <a:gd name="T1" fmla="*/ 11 h 13"/>
                  <a:gd name="T2" fmla="*/ 4 w 7"/>
                  <a:gd name="T3" fmla="*/ 10 h 13"/>
                  <a:gd name="T4" fmla="*/ 4 w 7"/>
                  <a:gd name="T5" fmla="*/ 11 h 13"/>
                  <a:gd name="T6" fmla="*/ 5 w 7"/>
                  <a:gd name="T7" fmla="*/ 11 h 13"/>
                  <a:gd name="T8" fmla="*/ 4 w 7"/>
                  <a:gd name="T9" fmla="*/ 11 h 13"/>
                  <a:gd name="T10" fmla="*/ 5 w 7"/>
                  <a:gd name="T11" fmla="*/ 10 h 13"/>
                  <a:gd name="T12" fmla="*/ 3 w 7"/>
                  <a:gd name="T13" fmla="*/ 9 h 13"/>
                  <a:gd name="T14" fmla="*/ 6 w 7"/>
                  <a:gd name="T15" fmla="*/ 10 h 13"/>
                  <a:gd name="T16" fmla="*/ 3 w 7"/>
                  <a:gd name="T17" fmla="*/ 8 h 13"/>
                  <a:gd name="T18" fmla="*/ 4 w 7"/>
                  <a:gd name="T19" fmla="*/ 8 h 13"/>
                  <a:gd name="T20" fmla="*/ 5 w 7"/>
                  <a:gd name="T21" fmla="*/ 8 h 13"/>
                  <a:gd name="T22" fmla="*/ 5 w 7"/>
                  <a:gd name="T23" fmla="*/ 8 h 13"/>
                  <a:gd name="T24" fmla="*/ 6 w 7"/>
                  <a:gd name="T25" fmla="*/ 9 h 13"/>
                  <a:gd name="T26" fmla="*/ 7 w 7"/>
                  <a:gd name="T27" fmla="*/ 8 h 13"/>
                  <a:gd name="T28" fmla="*/ 7 w 7"/>
                  <a:gd name="T29" fmla="*/ 9 h 13"/>
                  <a:gd name="T30" fmla="*/ 7 w 7"/>
                  <a:gd name="T31" fmla="*/ 8 h 13"/>
                  <a:gd name="T32" fmla="*/ 7 w 7"/>
                  <a:gd name="T33" fmla="*/ 8 h 13"/>
                  <a:gd name="T34" fmla="*/ 7 w 7"/>
                  <a:gd name="T35" fmla="*/ 4 h 13"/>
                  <a:gd name="T36" fmla="*/ 7 w 7"/>
                  <a:gd name="T37" fmla="*/ 4 h 13"/>
                  <a:gd name="T38" fmla="*/ 6 w 7"/>
                  <a:gd name="T39" fmla="*/ 4 h 13"/>
                  <a:gd name="T40" fmla="*/ 7 w 7"/>
                  <a:gd name="T41" fmla="*/ 3 h 13"/>
                  <a:gd name="T42" fmla="*/ 4 w 7"/>
                  <a:gd name="T43" fmla="*/ 5 h 13"/>
                  <a:gd name="T44" fmla="*/ 4 w 7"/>
                  <a:gd name="T45" fmla="*/ 4 h 13"/>
                  <a:gd name="T46" fmla="*/ 6 w 7"/>
                  <a:gd name="T47" fmla="*/ 3 h 13"/>
                  <a:gd name="T48" fmla="*/ 5 w 7"/>
                  <a:gd name="T49" fmla="*/ 3 h 13"/>
                  <a:gd name="T50" fmla="*/ 7 w 7"/>
                  <a:gd name="T51" fmla="*/ 2 h 13"/>
                  <a:gd name="T52" fmla="*/ 4 w 7"/>
                  <a:gd name="T53" fmla="*/ 3 h 13"/>
                  <a:gd name="T54" fmla="*/ 4 w 7"/>
                  <a:gd name="T55" fmla="*/ 3 h 13"/>
                  <a:gd name="T56" fmla="*/ 1 w 7"/>
                  <a:gd name="T57" fmla="*/ 4 h 13"/>
                  <a:gd name="T58" fmla="*/ 3 w 7"/>
                  <a:gd name="T59" fmla="*/ 6 h 13"/>
                  <a:gd name="T60" fmla="*/ 5 w 7"/>
                  <a:gd name="T61" fmla="*/ 6 h 13"/>
                  <a:gd name="T62" fmla="*/ 4 w 7"/>
                  <a:gd name="T63" fmla="*/ 7 h 13"/>
                  <a:gd name="T64" fmla="*/ 4 w 7"/>
                  <a:gd name="T65" fmla="*/ 7 h 13"/>
                  <a:gd name="T66" fmla="*/ 4 w 7"/>
                  <a:gd name="T67" fmla="*/ 5 h 13"/>
                  <a:gd name="T68" fmla="*/ 4 w 7"/>
                  <a:gd name="T69" fmla="*/ 7 h 13"/>
                  <a:gd name="T70" fmla="*/ 5 w 7"/>
                  <a:gd name="T71" fmla="*/ 6 h 13"/>
                  <a:gd name="T72" fmla="*/ 4 w 7"/>
                  <a:gd name="T73" fmla="*/ 5 h 13"/>
                  <a:gd name="T74" fmla="*/ 5 w 7"/>
                  <a:gd name="T75" fmla="*/ 6 h 13"/>
                  <a:gd name="T76" fmla="*/ 3 w 7"/>
                  <a:gd name="T77" fmla="*/ 5 h 13"/>
                  <a:gd name="T78" fmla="*/ 1 w 7"/>
                  <a:gd name="T79" fmla="*/ 9 h 13"/>
                  <a:gd name="T80" fmla="*/ 2 w 7"/>
                  <a:gd name="T81" fmla="*/ 9 h 13"/>
                  <a:gd name="T82" fmla="*/ 2 w 7"/>
                  <a:gd name="T83" fmla="*/ 11 h 13"/>
                  <a:gd name="T84" fmla="*/ 3 w 7"/>
                  <a:gd name="T85" fmla="*/ 11 h 13"/>
                  <a:gd name="T86" fmla="*/ 0 w 7"/>
                  <a:gd name="T87" fmla="*/ 10 h 13"/>
                  <a:gd name="T88" fmla="*/ 0 w 7"/>
                  <a:gd name="T89" fmla="*/ 10 h 13"/>
                  <a:gd name="T90" fmla="*/ 1 w 7"/>
                  <a:gd name="T91" fmla="*/ 10 h 13"/>
                  <a:gd name="T92" fmla="*/ 0 w 7"/>
                  <a:gd name="T93" fmla="*/ 11 h 13"/>
                  <a:gd name="T94" fmla="*/ 4 w 7"/>
                  <a:gd name="T95" fmla="*/ 12 h 13"/>
                  <a:gd name="T96" fmla="*/ 6 w 7"/>
                  <a:gd name="T97" fmla="*/ 12 h 13"/>
                  <a:gd name="T98" fmla="*/ 4 w 7"/>
                  <a:gd name="T9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" h="13">
                    <a:moveTo>
                      <a:pt x="4" y="11"/>
                    </a:moveTo>
                    <a:cubicBezTo>
                      <a:pt x="4" y="11"/>
                      <a:pt x="3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2"/>
                      <a:pt x="4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3" y="10"/>
                      <a:pt x="5" y="10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5" y="8"/>
                      <a:pt x="3" y="7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9"/>
                      <a:pt x="4" y="7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5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0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3"/>
                      <a:pt x="7" y="4"/>
                      <a:pt x="4" y="5"/>
                    </a:cubicBezTo>
                    <a:cubicBezTo>
                      <a:pt x="7" y="3"/>
                      <a:pt x="3" y="5"/>
                      <a:pt x="4" y="4"/>
                    </a:cubicBezTo>
                    <a:cubicBezTo>
                      <a:pt x="5" y="3"/>
                      <a:pt x="5" y="4"/>
                      <a:pt x="6" y="3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5" y="3"/>
                      <a:pt x="7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2" y="4"/>
                      <a:pt x="1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5" y="5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2"/>
                      <a:pt x="4" y="6"/>
                      <a:pt x="4" y="5"/>
                    </a:cubicBezTo>
                    <a:cubicBezTo>
                      <a:pt x="4" y="6"/>
                      <a:pt x="4" y="4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5"/>
                    </a:cubicBezTo>
                    <a:cubicBezTo>
                      <a:pt x="3" y="5"/>
                      <a:pt x="4" y="5"/>
                      <a:pt x="5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8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5" y="12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0"/>
                      <a:pt x="0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1" y="11"/>
                      <a:pt x="0" y="11"/>
                    </a:cubicBezTo>
                    <a:cubicBezTo>
                      <a:pt x="1" y="12"/>
                      <a:pt x="3" y="12"/>
                      <a:pt x="4" y="12"/>
                    </a:cubicBezTo>
                    <a:cubicBezTo>
                      <a:pt x="2" y="10"/>
                      <a:pt x="6" y="13"/>
                      <a:pt x="6" y="12"/>
                    </a:cubicBezTo>
                    <a:cubicBezTo>
                      <a:pt x="5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1" name="Freeform 125"/>
              <p:cNvSpPr>
                <a:spLocks/>
              </p:cNvSpPr>
              <p:nvPr/>
            </p:nvSpPr>
            <p:spPr bwMode="auto">
              <a:xfrm>
                <a:off x="1064" y="2889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2" name="Freeform 126"/>
              <p:cNvSpPr>
                <a:spLocks/>
              </p:cNvSpPr>
              <p:nvPr/>
            </p:nvSpPr>
            <p:spPr bwMode="auto">
              <a:xfrm>
                <a:off x="1076" y="2860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3" name="Freeform 127"/>
              <p:cNvSpPr>
                <a:spLocks/>
              </p:cNvSpPr>
              <p:nvPr/>
            </p:nvSpPr>
            <p:spPr bwMode="auto">
              <a:xfrm>
                <a:off x="1064" y="2893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  <a:gd name="T3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4" name="Rectangle 128"/>
              <p:cNvSpPr>
                <a:spLocks noChangeArrowheads="1"/>
              </p:cNvSpPr>
              <p:nvPr/>
            </p:nvSpPr>
            <p:spPr bwMode="auto">
              <a:xfrm>
                <a:off x="1076" y="29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5" name="Freeform 129"/>
              <p:cNvSpPr>
                <a:spLocks/>
              </p:cNvSpPr>
              <p:nvPr/>
            </p:nvSpPr>
            <p:spPr bwMode="auto">
              <a:xfrm>
                <a:off x="1081" y="2852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6" name="Freeform 130"/>
              <p:cNvSpPr>
                <a:spLocks/>
              </p:cNvSpPr>
              <p:nvPr/>
            </p:nvSpPr>
            <p:spPr bwMode="auto">
              <a:xfrm>
                <a:off x="1085" y="28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7" name="Freeform 131"/>
              <p:cNvSpPr>
                <a:spLocks/>
              </p:cNvSpPr>
              <p:nvPr/>
            </p:nvSpPr>
            <p:spPr bwMode="auto">
              <a:xfrm>
                <a:off x="1039" y="2789"/>
                <a:ext cx="50" cy="75"/>
              </a:xfrm>
              <a:custGeom>
                <a:avLst/>
                <a:gdLst>
                  <a:gd name="T0" fmla="*/ 6 w 12"/>
                  <a:gd name="T1" fmla="*/ 1 h 18"/>
                  <a:gd name="T2" fmla="*/ 4 w 12"/>
                  <a:gd name="T3" fmla="*/ 1 h 18"/>
                  <a:gd name="T4" fmla="*/ 3 w 12"/>
                  <a:gd name="T5" fmla="*/ 1 h 18"/>
                  <a:gd name="T6" fmla="*/ 4 w 12"/>
                  <a:gd name="T7" fmla="*/ 2 h 18"/>
                  <a:gd name="T8" fmla="*/ 4 w 12"/>
                  <a:gd name="T9" fmla="*/ 4 h 18"/>
                  <a:gd name="T10" fmla="*/ 4 w 12"/>
                  <a:gd name="T11" fmla="*/ 6 h 18"/>
                  <a:gd name="T12" fmla="*/ 6 w 12"/>
                  <a:gd name="T13" fmla="*/ 7 h 18"/>
                  <a:gd name="T14" fmla="*/ 5 w 12"/>
                  <a:gd name="T15" fmla="*/ 8 h 18"/>
                  <a:gd name="T16" fmla="*/ 5 w 12"/>
                  <a:gd name="T17" fmla="*/ 9 h 18"/>
                  <a:gd name="T18" fmla="*/ 8 w 12"/>
                  <a:gd name="T19" fmla="*/ 9 h 18"/>
                  <a:gd name="T20" fmla="*/ 8 w 12"/>
                  <a:gd name="T21" fmla="*/ 10 h 18"/>
                  <a:gd name="T22" fmla="*/ 7 w 12"/>
                  <a:gd name="T23" fmla="*/ 11 h 18"/>
                  <a:gd name="T24" fmla="*/ 7 w 12"/>
                  <a:gd name="T25" fmla="*/ 12 h 18"/>
                  <a:gd name="T26" fmla="*/ 7 w 12"/>
                  <a:gd name="T27" fmla="*/ 13 h 18"/>
                  <a:gd name="T28" fmla="*/ 8 w 12"/>
                  <a:gd name="T29" fmla="*/ 14 h 18"/>
                  <a:gd name="T30" fmla="*/ 9 w 12"/>
                  <a:gd name="T31" fmla="*/ 14 h 18"/>
                  <a:gd name="T32" fmla="*/ 8 w 12"/>
                  <a:gd name="T33" fmla="*/ 15 h 18"/>
                  <a:gd name="T34" fmla="*/ 8 w 12"/>
                  <a:gd name="T35" fmla="*/ 15 h 18"/>
                  <a:gd name="T36" fmla="*/ 9 w 12"/>
                  <a:gd name="T37" fmla="*/ 18 h 18"/>
                  <a:gd name="T38" fmla="*/ 9 w 12"/>
                  <a:gd name="T39" fmla="*/ 16 h 18"/>
                  <a:gd name="T40" fmla="*/ 8 w 12"/>
                  <a:gd name="T41" fmla="*/ 17 h 18"/>
                  <a:gd name="T42" fmla="*/ 11 w 12"/>
                  <a:gd name="T43" fmla="*/ 15 h 18"/>
                  <a:gd name="T44" fmla="*/ 12 w 12"/>
                  <a:gd name="T45" fmla="*/ 15 h 18"/>
                  <a:gd name="T46" fmla="*/ 11 w 12"/>
                  <a:gd name="T47" fmla="*/ 14 h 18"/>
                  <a:gd name="T48" fmla="*/ 12 w 12"/>
                  <a:gd name="T49" fmla="*/ 13 h 18"/>
                  <a:gd name="T50" fmla="*/ 11 w 12"/>
                  <a:gd name="T51" fmla="*/ 12 h 18"/>
                  <a:gd name="T52" fmla="*/ 10 w 12"/>
                  <a:gd name="T53" fmla="*/ 12 h 18"/>
                  <a:gd name="T54" fmla="*/ 11 w 12"/>
                  <a:gd name="T55" fmla="*/ 12 h 18"/>
                  <a:gd name="T56" fmla="*/ 11 w 12"/>
                  <a:gd name="T57" fmla="*/ 11 h 18"/>
                  <a:gd name="T58" fmla="*/ 10 w 12"/>
                  <a:gd name="T59" fmla="*/ 11 h 18"/>
                  <a:gd name="T60" fmla="*/ 9 w 12"/>
                  <a:gd name="T61" fmla="*/ 10 h 18"/>
                  <a:gd name="T62" fmla="*/ 11 w 12"/>
                  <a:gd name="T63" fmla="*/ 10 h 18"/>
                  <a:gd name="T64" fmla="*/ 11 w 12"/>
                  <a:gd name="T65" fmla="*/ 9 h 18"/>
                  <a:gd name="T66" fmla="*/ 9 w 12"/>
                  <a:gd name="T67" fmla="*/ 9 h 18"/>
                  <a:gd name="T68" fmla="*/ 8 w 12"/>
                  <a:gd name="T69" fmla="*/ 8 h 18"/>
                  <a:gd name="T70" fmla="*/ 7 w 12"/>
                  <a:gd name="T71" fmla="*/ 6 h 18"/>
                  <a:gd name="T72" fmla="*/ 7 w 12"/>
                  <a:gd name="T73" fmla="*/ 6 h 18"/>
                  <a:gd name="T74" fmla="*/ 7 w 12"/>
                  <a:gd name="T75" fmla="*/ 4 h 18"/>
                  <a:gd name="T76" fmla="*/ 5 w 12"/>
                  <a:gd name="T77" fmla="*/ 5 h 18"/>
                  <a:gd name="T78" fmla="*/ 8 w 12"/>
                  <a:gd name="T7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8" y="2"/>
                      <a:pt x="7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5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1"/>
                      <a:pt x="3" y="1"/>
                    </a:cubicBezTo>
                    <a:cubicBezTo>
                      <a:pt x="3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6" y="3"/>
                      <a:pt x="6" y="3"/>
                    </a:cubicBezTo>
                    <a:cubicBezTo>
                      <a:pt x="0" y="3"/>
                      <a:pt x="8" y="4"/>
                      <a:pt x="4" y="4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4" y="5"/>
                      <a:pt x="5" y="6"/>
                      <a:pt x="4" y="6"/>
                    </a:cubicBezTo>
                    <a:cubicBezTo>
                      <a:pt x="7" y="6"/>
                      <a:pt x="2" y="7"/>
                      <a:pt x="6" y="7"/>
                    </a:cubicBezTo>
                    <a:cubicBezTo>
                      <a:pt x="5" y="7"/>
                      <a:pt x="7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7" y="8"/>
                      <a:pt x="5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9"/>
                      <a:pt x="6" y="8"/>
                      <a:pt x="5" y="9"/>
                    </a:cubicBezTo>
                    <a:cubicBezTo>
                      <a:pt x="7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10" y="10"/>
                    </a:cubicBezTo>
                    <a:cubicBezTo>
                      <a:pt x="8" y="10"/>
                      <a:pt x="10" y="9"/>
                      <a:pt x="8" y="10"/>
                    </a:cubicBezTo>
                    <a:cubicBezTo>
                      <a:pt x="7" y="10"/>
                      <a:pt x="7" y="9"/>
                      <a:pt x="5" y="9"/>
                    </a:cubicBezTo>
                    <a:cubicBezTo>
                      <a:pt x="5" y="10"/>
                      <a:pt x="6" y="10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2"/>
                      <a:pt x="8" y="11"/>
                      <a:pt x="7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2"/>
                      <a:pt x="6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5" y="13"/>
                      <a:pt x="10" y="13"/>
                      <a:pt x="8" y="14"/>
                    </a:cubicBezTo>
                    <a:cubicBezTo>
                      <a:pt x="9" y="13"/>
                      <a:pt x="11" y="13"/>
                      <a:pt x="11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7" y="14"/>
                      <a:pt x="6" y="14"/>
                    </a:cubicBezTo>
                    <a:cubicBezTo>
                      <a:pt x="7" y="14"/>
                      <a:pt x="6" y="15"/>
                      <a:pt x="8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10" y="14"/>
                      <a:pt x="8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6" y="18"/>
                      <a:pt x="9" y="18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1" y="16"/>
                      <a:pt x="10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8" y="17"/>
                    </a:cubicBezTo>
                    <a:cubicBezTo>
                      <a:pt x="7" y="17"/>
                      <a:pt x="9" y="16"/>
                      <a:pt x="8" y="16"/>
                    </a:cubicBez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0" y="15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3"/>
                    </a:cubicBezTo>
                    <a:cubicBezTo>
                      <a:pt x="11" y="13"/>
                      <a:pt x="9" y="14"/>
                      <a:pt x="9" y="13"/>
                    </a:cubicBezTo>
                    <a:cubicBezTo>
                      <a:pt x="11" y="13"/>
                      <a:pt x="10" y="13"/>
                      <a:pt x="11" y="12"/>
                    </a:cubicBezTo>
                    <a:cubicBezTo>
                      <a:pt x="9" y="13"/>
                      <a:pt x="11" y="12"/>
                      <a:pt x="10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8" y="11"/>
                      <a:pt x="10" y="11"/>
                    </a:cubicBezTo>
                    <a:cubicBezTo>
                      <a:pt x="9" y="11"/>
                      <a:pt x="9" y="10"/>
                      <a:pt x="7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7" y="10"/>
                      <a:pt x="10" y="10"/>
                      <a:pt x="8" y="10"/>
                    </a:cubicBezTo>
                    <a:cubicBezTo>
                      <a:pt x="10" y="10"/>
                      <a:pt x="9" y="10"/>
                      <a:pt x="11" y="10"/>
                    </a:cubicBezTo>
                    <a:cubicBezTo>
                      <a:pt x="11" y="9"/>
                      <a:pt x="9" y="9"/>
                      <a:pt x="9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9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8" y="7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7" y="6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6" y="5"/>
                      <a:pt x="11" y="4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1" y="3"/>
                      <a:pt x="5" y="2"/>
                      <a:pt x="8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8" name="Freeform 132"/>
              <p:cNvSpPr>
                <a:spLocks/>
              </p:cNvSpPr>
              <p:nvPr/>
            </p:nvSpPr>
            <p:spPr bwMode="auto">
              <a:xfrm>
                <a:off x="1072" y="2814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9" name="Freeform 133"/>
              <p:cNvSpPr>
                <a:spLocks/>
              </p:cNvSpPr>
              <p:nvPr/>
            </p:nvSpPr>
            <p:spPr bwMode="auto">
              <a:xfrm>
                <a:off x="1072" y="28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0" name="Freeform 134"/>
              <p:cNvSpPr>
                <a:spLocks/>
              </p:cNvSpPr>
              <p:nvPr/>
            </p:nvSpPr>
            <p:spPr bwMode="auto">
              <a:xfrm>
                <a:off x="1072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1" name="Rectangle 135"/>
              <p:cNvSpPr>
                <a:spLocks noChangeArrowheads="1"/>
              </p:cNvSpPr>
              <p:nvPr/>
            </p:nvSpPr>
            <p:spPr bwMode="auto">
              <a:xfrm>
                <a:off x="1068" y="279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2" name="Freeform 136"/>
              <p:cNvSpPr>
                <a:spLocks/>
              </p:cNvSpPr>
              <p:nvPr/>
            </p:nvSpPr>
            <p:spPr bwMode="auto">
              <a:xfrm>
                <a:off x="1043" y="2743"/>
                <a:ext cx="33" cy="50"/>
              </a:xfrm>
              <a:custGeom>
                <a:avLst/>
                <a:gdLst>
                  <a:gd name="T0" fmla="*/ 7 w 8"/>
                  <a:gd name="T1" fmla="*/ 4 h 12"/>
                  <a:gd name="T2" fmla="*/ 6 w 8"/>
                  <a:gd name="T3" fmla="*/ 2 h 12"/>
                  <a:gd name="T4" fmla="*/ 7 w 8"/>
                  <a:gd name="T5" fmla="*/ 3 h 12"/>
                  <a:gd name="T6" fmla="*/ 6 w 8"/>
                  <a:gd name="T7" fmla="*/ 0 h 12"/>
                  <a:gd name="T8" fmla="*/ 4 w 8"/>
                  <a:gd name="T9" fmla="*/ 6 h 12"/>
                  <a:gd name="T10" fmla="*/ 3 w 8"/>
                  <a:gd name="T11" fmla="*/ 5 h 12"/>
                  <a:gd name="T12" fmla="*/ 4 w 8"/>
                  <a:gd name="T13" fmla="*/ 8 h 12"/>
                  <a:gd name="T14" fmla="*/ 2 w 8"/>
                  <a:gd name="T15" fmla="*/ 7 h 12"/>
                  <a:gd name="T16" fmla="*/ 3 w 8"/>
                  <a:gd name="T17" fmla="*/ 9 h 12"/>
                  <a:gd name="T18" fmla="*/ 3 w 8"/>
                  <a:gd name="T19" fmla="*/ 9 h 12"/>
                  <a:gd name="T20" fmla="*/ 3 w 8"/>
                  <a:gd name="T21" fmla="*/ 9 h 12"/>
                  <a:gd name="T22" fmla="*/ 3 w 8"/>
                  <a:gd name="T23" fmla="*/ 9 h 12"/>
                  <a:gd name="T24" fmla="*/ 4 w 8"/>
                  <a:gd name="T25" fmla="*/ 10 h 12"/>
                  <a:gd name="T26" fmla="*/ 3 w 8"/>
                  <a:gd name="T27" fmla="*/ 9 h 12"/>
                  <a:gd name="T28" fmla="*/ 4 w 8"/>
                  <a:gd name="T29" fmla="*/ 10 h 12"/>
                  <a:gd name="T30" fmla="*/ 2 w 8"/>
                  <a:gd name="T31" fmla="*/ 10 h 12"/>
                  <a:gd name="T32" fmla="*/ 4 w 8"/>
                  <a:gd name="T33" fmla="*/ 11 h 12"/>
                  <a:gd name="T34" fmla="*/ 6 w 8"/>
                  <a:gd name="T35" fmla="*/ 12 h 12"/>
                  <a:gd name="T36" fmla="*/ 5 w 8"/>
                  <a:gd name="T37" fmla="*/ 10 h 12"/>
                  <a:gd name="T38" fmla="*/ 5 w 8"/>
                  <a:gd name="T39" fmla="*/ 11 h 12"/>
                  <a:gd name="T40" fmla="*/ 4 w 8"/>
                  <a:gd name="T41" fmla="*/ 10 h 12"/>
                  <a:gd name="T42" fmla="*/ 6 w 8"/>
                  <a:gd name="T43" fmla="*/ 11 h 12"/>
                  <a:gd name="T44" fmla="*/ 7 w 8"/>
                  <a:gd name="T45" fmla="*/ 10 h 12"/>
                  <a:gd name="T46" fmla="*/ 7 w 8"/>
                  <a:gd name="T47" fmla="*/ 10 h 12"/>
                  <a:gd name="T48" fmla="*/ 7 w 8"/>
                  <a:gd name="T49" fmla="*/ 9 h 12"/>
                  <a:gd name="T50" fmla="*/ 6 w 8"/>
                  <a:gd name="T51" fmla="*/ 9 h 12"/>
                  <a:gd name="T52" fmla="*/ 4 w 8"/>
                  <a:gd name="T53" fmla="*/ 9 h 12"/>
                  <a:gd name="T54" fmla="*/ 4 w 8"/>
                  <a:gd name="T55" fmla="*/ 8 h 12"/>
                  <a:gd name="T56" fmla="*/ 6 w 8"/>
                  <a:gd name="T57" fmla="*/ 9 h 12"/>
                  <a:gd name="T58" fmla="*/ 5 w 8"/>
                  <a:gd name="T59" fmla="*/ 9 h 12"/>
                  <a:gd name="T60" fmla="*/ 7 w 8"/>
                  <a:gd name="T61" fmla="*/ 9 h 12"/>
                  <a:gd name="T62" fmla="*/ 5 w 8"/>
                  <a:gd name="T63" fmla="*/ 8 h 12"/>
                  <a:gd name="T64" fmla="*/ 6 w 8"/>
                  <a:gd name="T65" fmla="*/ 6 h 12"/>
                  <a:gd name="T66" fmla="*/ 6 w 8"/>
                  <a:gd name="T67" fmla="*/ 7 h 12"/>
                  <a:gd name="T68" fmla="*/ 5 w 8"/>
                  <a:gd name="T69" fmla="*/ 6 h 12"/>
                  <a:gd name="T70" fmla="*/ 6 w 8"/>
                  <a:gd name="T71" fmla="*/ 5 h 12"/>
                  <a:gd name="T72" fmla="*/ 5 w 8"/>
                  <a:gd name="T73" fmla="*/ 5 h 12"/>
                  <a:gd name="T74" fmla="*/ 6 w 8"/>
                  <a:gd name="T75" fmla="*/ 4 h 12"/>
                  <a:gd name="T76" fmla="*/ 6 w 8"/>
                  <a:gd name="T77" fmla="*/ 4 h 12"/>
                  <a:gd name="T78" fmla="*/ 5 w 8"/>
                  <a:gd name="T79" fmla="*/ 2 h 12"/>
                  <a:gd name="T80" fmla="*/ 7 w 8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1"/>
                      <a:pt x="8" y="2"/>
                      <a:pt x="6" y="0"/>
                    </a:cubicBezTo>
                    <a:cubicBezTo>
                      <a:pt x="5" y="2"/>
                      <a:pt x="2" y="4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7"/>
                      <a:pt x="0" y="6"/>
                      <a:pt x="4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3" y="11"/>
                      <a:pt x="1" y="11"/>
                      <a:pt x="4" y="11"/>
                    </a:cubicBezTo>
                    <a:cubicBezTo>
                      <a:pt x="5" y="12"/>
                      <a:pt x="5" y="11"/>
                      <a:pt x="6" y="12"/>
                    </a:cubicBezTo>
                    <a:cubicBezTo>
                      <a:pt x="7" y="11"/>
                      <a:pt x="5" y="11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" y="10"/>
                      <a:pt x="5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8" y="10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7" y="10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9"/>
                      <a:pt x="4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6" y="8"/>
                      <a:pt x="6" y="9"/>
                      <a:pt x="5" y="8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7" y="7"/>
                      <a:pt x="6" y="7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7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6" y="3"/>
                      <a:pt x="6" y="3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3" name="Freeform 137"/>
              <p:cNvSpPr>
                <a:spLocks/>
              </p:cNvSpPr>
              <p:nvPr/>
            </p:nvSpPr>
            <p:spPr bwMode="auto">
              <a:xfrm>
                <a:off x="1068" y="2739"/>
                <a:ext cx="8" cy="12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3 h 3"/>
                  <a:gd name="T4" fmla="*/ 0 w 2"/>
                  <a:gd name="T5" fmla="*/ 0 h 3"/>
                  <a:gd name="T6" fmla="*/ 0 w 2"/>
                  <a:gd name="T7" fmla="*/ 1 h 3"/>
                  <a:gd name="T8" fmla="*/ 1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4" name="Freeform 138"/>
              <p:cNvSpPr>
                <a:spLocks/>
              </p:cNvSpPr>
              <p:nvPr/>
            </p:nvSpPr>
            <p:spPr bwMode="auto">
              <a:xfrm>
                <a:off x="1068" y="2722"/>
                <a:ext cx="38" cy="29"/>
              </a:xfrm>
              <a:custGeom>
                <a:avLst/>
                <a:gdLst>
                  <a:gd name="T0" fmla="*/ 5 w 9"/>
                  <a:gd name="T1" fmla="*/ 3 h 7"/>
                  <a:gd name="T2" fmla="*/ 5 w 9"/>
                  <a:gd name="T3" fmla="*/ 2 h 7"/>
                  <a:gd name="T4" fmla="*/ 2 w 9"/>
                  <a:gd name="T5" fmla="*/ 2 h 7"/>
                  <a:gd name="T6" fmla="*/ 2 w 9"/>
                  <a:gd name="T7" fmla="*/ 5 h 7"/>
                  <a:gd name="T8" fmla="*/ 1 w 9"/>
                  <a:gd name="T9" fmla="*/ 4 h 7"/>
                  <a:gd name="T10" fmla="*/ 1 w 9"/>
                  <a:gd name="T11" fmla="*/ 5 h 7"/>
                  <a:gd name="T12" fmla="*/ 1 w 9"/>
                  <a:gd name="T13" fmla="*/ 5 h 7"/>
                  <a:gd name="T14" fmla="*/ 2 w 9"/>
                  <a:gd name="T15" fmla="*/ 5 h 7"/>
                  <a:gd name="T16" fmla="*/ 2 w 9"/>
                  <a:gd name="T17" fmla="*/ 5 h 7"/>
                  <a:gd name="T18" fmla="*/ 2 w 9"/>
                  <a:gd name="T19" fmla="*/ 6 h 7"/>
                  <a:gd name="T20" fmla="*/ 2 w 9"/>
                  <a:gd name="T21" fmla="*/ 3 h 7"/>
                  <a:gd name="T22" fmla="*/ 3 w 9"/>
                  <a:gd name="T23" fmla="*/ 5 h 7"/>
                  <a:gd name="T24" fmla="*/ 5 w 9"/>
                  <a:gd name="T25" fmla="*/ 5 h 7"/>
                  <a:gd name="T26" fmla="*/ 4 w 9"/>
                  <a:gd name="T27" fmla="*/ 5 h 7"/>
                  <a:gd name="T28" fmla="*/ 4 w 9"/>
                  <a:gd name="T29" fmla="*/ 3 h 7"/>
                  <a:gd name="T30" fmla="*/ 5 w 9"/>
                  <a:gd name="T31" fmla="*/ 5 h 7"/>
                  <a:gd name="T32" fmla="*/ 7 w 9"/>
                  <a:gd name="T33" fmla="*/ 4 h 7"/>
                  <a:gd name="T34" fmla="*/ 8 w 9"/>
                  <a:gd name="T35" fmla="*/ 2 h 7"/>
                  <a:gd name="T36" fmla="*/ 7 w 9"/>
                  <a:gd name="T37" fmla="*/ 4 h 7"/>
                  <a:gd name="T38" fmla="*/ 8 w 9"/>
                  <a:gd name="T39" fmla="*/ 4 h 7"/>
                  <a:gd name="T40" fmla="*/ 9 w 9"/>
                  <a:gd name="T41" fmla="*/ 1 h 7"/>
                  <a:gd name="T42" fmla="*/ 5 w 9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5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3" y="3"/>
                      <a:pt x="2" y="2"/>
                    </a:cubicBezTo>
                    <a:cubicBezTo>
                      <a:pt x="1" y="2"/>
                      <a:pt x="2" y="4"/>
                      <a:pt x="2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4"/>
                      <a:pt x="1" y="5"/>
                    </a:cubicBezTo>
                    <a:cubicBezTo>
                      <a:pt x="2" y="6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7"/>
                      <a:pt x="1" y="3"/>
                      <a:pt x="2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4" y="5"/>
                      <a:pt x="5" y="5"/>
                    </a:cubicBezTo>
                    <a:cubicBezTo>
                      <a:pt x="5" y="4"/>
                      <a:pt x="7" y="3"/>
                      <a:pt x="7" y="4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8" y="0"/>
                      <a:pt x="6" y="3"/>
                      <a:pt x="5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5" name="Freeform 139"/>
              <p:cNvSpPr>
                <a:spLocks/>
              </p:cNvSpPr>
              <p:nvPr/>
            </p:nvSpPr>
            <p:spPr bwMode="auto">
              <a:xfrm>
                <a:off x="1089" y="27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6" name="Freeform 140"/>
              <p:cNvSpPr>
                <a:spLocks/>
              </p:cNvSpPr>
              <p:nvPr/>
            </p:nvSpPr>
            <p:spPr bwMode="auto">
              <a:xfrm>
                <a:off x="1210" y="3178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7" name="Freeform 141"/>
              <p:cNvSpPr>
                <a:spLocks/>
              </p:cNvSpPr>
              <p:nvPr/>
            </p:nvSpPr>
            <p:spPr bwMode="auto">
              <a:xfrm>
                <a:off x="1210" y="3161"/>
                <a:ext cx="9" cy="25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1 h 6"/>
                  <a:gd name="T4" fmla="*/ 0 w 2"/>
                  <a:gd name="T5" fmla="*/ 6 h 6"/>
                  <a:gd name="T6" fmla="*/ 1 w 2"/>
                  <a:gd name="T7" fmla="*/ 3 h 6"/>
                  <a:gd name="T8" fmla="*/ 1 w 2"/>
                  <a:gd name="T9" fmla="*/ 4 h 6"/>
                  <a:gd name="T10" fmla="*/ 2 w 2"/>
                  <a:gd name="T11" fmla="*/ 2 h 6"/>
                  <a:gd name="T12" fmla="*/ 2 w 2"/>
                  <a:gd name="T13" fmla="*/ 2 h 6"/>
                  <a:gd name="T14" fmla="*/ 2 w 2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4"/>
                      <a:pt x="1" y="3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1"/>
                      <a:pt x="1" y="2"/>
                      <a:pt x="2" y="2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8" name="Freeform 142"/>
              <p:cNvSpPr>
                <a:spLocks/>
              </p:cNvSpPr>
              <p:nvPr/>
            </p:nvSpPr>
            <p:spPr bwMode="auto">
              <a:xfrm>
                <a:off x="1214" y="3169"/>
                <a:ext cx="0" cy="9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9" name="Freeform 143"/>
              <p:cNvSpPr>
                <a:spLocks/>
              </p:cNvSpPr>
              <p:nvPr/>
            </p:nvSpPr>
            <p:spPr bwMode="auto">
              <a:xfrm>
                <a:off x="1210" y="3169"/>
                <a:ext cx="4" cy="9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0" name="Freeform 144"/>
              <p:cNvSpPr>
                <a:spLocks/>
              </p:cNvSpPr>
              <p:nvPr/>
            </p:nvSpPr>
            <p:spPr bwMode="auto">
              <a:xfrm>
                <a:off x="1210" y="3173"/>
                <a:ext cx="0" cy="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1" name="Freeform 145"/>
              <p:cNvSpPr>
                <a:spLocks/>
              </p:cNvSpPr>
              <p:nvPr/>
            </p:nvSpPr>
            <p:spPr bwMode="auto">
              <a:xfrm>
                <a:off x="1206" y="3165"/>
                <a:ext cx="8" cy="13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1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2 w 2"/>
                  <a:gd name="T11" fmla="*/ 0 h 3"/>
                  <a:gd name="T12" fmla="*/ 1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0"/>
                      <a:pt x="2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2" name="Freeform 146"/>
              <p:cNvSpPr>
                <a:spLocks/>
              </p:cNvSpPr>
              <p:nvPr/>
            </p:nvSpPr>
            <p:spPr bwMode="auto">
              <a:xfrm>
                <a:off x="1210" y="31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3" name="Freeform 147"/>
              <p:cNvSpPr>
                <a:spLocks/>
              </p:cNvSpPr>
              <p:nvPr/>
            </p:nvSpPr>
            <p:spPr bwMode="auto">
              <a:xfrm>
                <a:off x="1210" y="3173"/>
                <a:ext cx="4" cy="5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0 h 5"/>
                  <a:gd name="T4" fmla="*/ 4 w 4"/>
                  <a:gd name="T5" fmla="*/ 0 h 5"/>
                  <a:gd name="T6" fmla="*/ 0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4" name="Freeform 148"/>
              <p:cNvSpPr>
                <a:spLocks/>
              </p:cNvSpPr>
              <p:nvPr/>
            </p:nvSpPr>
            <p:spPr bwMode="auto">
              <a:xfrm>
                <a:off x="1206" y="3161"/>
                <a:ext cx="8" cy="17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1"/>
                      <a:pt x="0" y="4"/>
                      <a:pt x="1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5" name="Freeform 149"/>
              <p:cNvSpPr>
                <a:spLocks/>
              </p:cNvSpPr>
              <p:nvPr/>
            </p:nvSpPr>
            <p:spPr bwMode="auto">
              <a:xfrm>
                <a:off x="1219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6" name="Freeform 150"/>
              <p:cNvSpPr>
                <a:spLocks/>
              </p:cNvSpPr>
              <p:nvPr/>
            </p:nvSpPr>
            <p:spPr bwMode="auto">
              <a:xfrm>
                <a:off x="1206" y="3148"/>
                <a:ext cx="17" cy="21"/>
              </a:xfrm>
              <a:custGeom>
                <a:avLst/>
                <a:gdLst>
                  <a:gd name="T0" fmla="*/ 0 w 4"/>
                  <a:gd name="T1" fmla="*/ 4 h 5"/>
                  <a:gd name="T2" fmla="*/ 2 w 4"/>
                  <a:gd name="T3" fmla="*/ 3 h 5"/>
                  <a:gd name="T4" fmla="*/ 1 w 4"/>
                  <a:gd name="T5" fmla="*/ 4 h 5"/>
                  <a:gd name="T6" fmla="*/ 2 w 4"/>
                  <a:gd name="T7" fmla="*/ 3 h 5"/>
                  <a:gd name="T8" fmla="*/ 0 w 4"/>
                  <a:gd name="T9" fmla="*/ 5 h 5"/>
                  <a:gd name="T10" fmla="*/ 2 w 4"/>
                  <a:gd name="T11" fmla="*/ 3 h 5"/>
                  <a:gd name="T12" fmla="*/ 1 w 4"/>
                  <a:gd name="T13" fmla="*/ 5 h 5"/>
                  <a:gd name="T14" fmla="*/ 2 w 4"/>
                  <a:gd name="T15" fmla="*/ 3 h 5"/>
                  <a:gd name="T16" fmla="*/ 2 w 4"/>
                  <a:gd name="T17" fmla="*/ 3 h 5"/>
                  <a:gd name="T18" fmla="*/ 3 w 4"/>
                  <a:gd name="T19" fmla="*/ 2 h 5"/>
                  <a:gd name="T20" fmla="*/ 3 w 4"/>
                  <a:gd name="T21" fmla="*/ 0 h 5"/>
                  <a:gd name="T22" fmla="*/ 0 w 4"/>
                  <a:gd name="T2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0" y="5"/>
                      <a:pt x="1" y="3"/>
                      <a:pt x="0" y="5"/>
                    </a:cubicBezTo>
                    <a:cubicBezTo>
                      <a:pt x="0" y="5"/>
                      <a:pt x="1" y="5"/>
                      <a:pt x="2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4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7" name="Rectangle 151"/>
              <p:cNvSpPr>
                <a:spLocks noChangeArrowheads="1"/>
              </p:cNvSpPr>
              <p:nvPr/>
            </p:nvSpPr>
            <p:spPr bwMode="auto">
              <a:xfrm>
                <a:off x="1214" y="315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8" name="Freeform 152"/>
              <p:cNvSpPr>
                <a:spLocks/>
              </p:cNvSpPr>
              <p:nvPr/>
            </p:nvSpPr>
            <p:spPr bwMode="auto">
              <a:xfrm>
                <a:off x="1202" y="3148"/>
                <a:ext cx="17" cy="17"/>
              </a:xfrm>
              <a:custGeom>
                <a:avLst/>
                <a:gdLst>
                  <a:gd name="T0" fmla="*/ 1 w 4"/>
                  <a:gd name="T1" fmla="*/ 4 h 4"/>
                  <a:gd name="T2" fmla="*/ 2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3 w 4"/>
                  <a:gd name="T13" fmla="*/ 2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1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2" y="3"/>
                      <a:pt x="2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9" name="Freeform 153"/>
              <p:cNvSpPr>
                <a:spLocks/>
              </p:cNvSpPr>
              <p:nvPr/>
            </p:nvSpPr>
            <p:spPr bwMode="auto">
              <a:xfrm>
                <a:off x="1202" y="3165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0" name="Freeform 154"/>
              <p:cNvSpPr>
                <a:spLocks/>
              </p:cNvSpPr>
              <p:nvPr/>
            </p:nvSpPr>
            <p:spPr bwMode="auto">
              <a:xfrm>
                <a:off x="1210" y="3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1" name="Freeform 155"/>
              <p:cNvSpPr>
                <a:spLocks/>
              </p:cNvSpPr>
              <p:nvPr/>
            </p:nvSpPr>
            <p:spPr bwMode="auto">
              <a:xfrm>
                <a:off x="1202" y="3161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2" name="Freeform 156"/>
              <p:cNvSpPr>
                <a:spLocks/>
              </p:cNvSpPr>
              <p:nvPr/>
            </p:nvSpPr>
            <p:spPr bwMode="auto">
              <a:xfrm>
                <a:off x="1185" y="3140"/>
                <a:ext cx="29" cy="29"/>
              </a:xfrm>
              <a:custGeom>
                <a:avLst/>
                <a:gdLst>
                  <a:gd name="T0" fmla="*/ 4 w 7"/>
                  <a:gd name="T1" fmla="*/ 0 h 7"/>
                  <a:gd name="T2" fmla="*/ 3 w 7"/>
                  <a:gd name="T3" fmla="*/ 0 h 7"/>
                  <a:gd name="T4" fmla="*/ 2 w 7"/>
                  <a:gd name="T5" fmla="*/ 1 h 7"/>
                  <a:gd name="T6" fmla="*/ 0 w 7"/>
                  <a:gd name="T7" fmla="*/ 2 h 7"/>
                  <a:gd name="T8" fmla="*/ 1 w 7"/>
                  <a:gd name="T9" fmla="*/ 2 h 7"/>
                  <a:gd name="T10" fmla="*/ 0 w 7"/>
                  <a:gd name="T11" fmla="*/ 3 h 7"/>
                  <a:gd name="T12" fmla="*/ 1 w 7"/>
                  <a:gd name="T13" fmla="*/ 3 h 7"/>
                  <a:gd name="T14" fmla="*/ 2 w 7"/>
                  <a:gd name="T15" fmla="*/ 3 h 7"/>
                  <a:gd name="T16" fmla="*/ 3 w 7"/>
                  <a:gd name="T17" fmla="*/ 5 h 7"/>
                  <a:gd name="T18" fmla="*/ 5 w 7"/>
                  <a:gd name="T19" fmla="*/ 4 h 7"/>
                  <a:gd name="T20" fmla="*/ 4 w 7"/>
                  <a:gd name="T21" fmla="*/ 5 h 7"/>
                  <a:gd name="T22" fmla="*/ 4 w 7"/>
                  <a:gd name="T23" fmla="*/ 5 h 7"/>
                  <a:gd name="T24" fmla="*/ 4 w 7"/>
                  <a:gd name="T25" fmla="*/ 6 h 7"/>
                  <a:gd name="T26" fmla="*/ 5 w 7"/>
                  <a:gd name="T27" fmla="*/ 4 h 7"/>
                  <a:gd name="T28" fmla="*/ 4 w 7"/>
                  <a:gd name="T29" fmla="*/ 6 h 7"/>
                  <a:gd name="T30" fmla="*/ 5 w 7"/>
                  <a:gd name="T31" fmla="*/ 5 h 7"/>
                  <a:gd name="T32" fmla="*/ 6 w 7"/>
                  <a:gd name="T33" fmla="*/ 3 h 7"/>
                  <a:gd name="T34" fmla="*/ 7 w 7"/>
                  <a:gd name="T35" fmla="*/ 3 h 7"/>
                  <a:gd name="T36" fmla="*/ 4 w 7"/>
                  <a:gd name="T37" fmla="*/ 4 h 7"/>
                  <a:gd name="T38" fmla="*/ 5 w 7"/>
                  <a:gd name="T39" fmla="*/ 3 h 7"/>
                  <a:gd name="T40" fmla="*/ 5 w 7"/>
                  <a:gd name="T41" fmla="*/ 2 h 7"/>
                  <a:gd name="T42" fmla="*/ 3 w 7"/>
                  <a:gd name="T43" fmla="*/ 3 h 7"/>
                  <a:gd name="T44" fmla="*/ 4 w 7"/>
                  <a:gd name="T45" fmla="*/ 2 h 7"/>
                  <a:gd name="T46" fmla="*/ 3 w 7"/>
                  <a:gd name="T47" fmla="*/ 3 h 7"/>
                  <a:gd name="T48" fmla="*/ 4 w 7"/>
                  <a:gd name="T49" fmla="*/ 2 h 7"/>
                  <a:gd name="T50" fmla="*/ 2 w 7"/>
                  <a:gd name="T51" fmla="*/ 3 h 7"/>
                  <a:gd name="T52" fmla="*/ 5 w 7"/>
                  <a:gd name="T53" fmla="*/ 1 h 7"/>
                  <a:gd name="T54" fmla="*/ 3 w 7"/>
                  <a:gd name="T55" fmla="*/ 2 h 7"/>
                  <a:gd name="T56" fmla="*/ 2 w 7"/>
                  <a:gd name="T57" fmla="*/ 2 h 7"/>
                  <a:gd name="T58" fmla="*/ 4 w 7"/>
                  <a:gd name="T59" fmla="*/ 1 h 7"/>
                  <a:gd name="T60" fmla="*/ 3 w 7"/>
                  <a:gd name="T61" fmla="*/ 1 h 7"/>
                  <a:gd name="T62" fmla="*/ 2 w 7"/>
                  <a:gd name="T63" fmla="*/ 2 h 7"/>
                  <a:gd name="T64" fmla="*/ 2 w 7"/>
                  <a:gd name="T65" fmla="*/ 1 h 7"/>
                  <a:gd name="T66" fmla="*/ 4 w 7"/>
                  <a:gd name="T67" fmla="*/ 0 h 7"/>
                  <a:gd name="T68" fmla="*/ 5 w 7"/>
                  <a:gd name="T69" fmla="*/ 0 h 7"/>
                  <a:gd name="T70" fmla="*/ 2 w 7"/>
                  <a:gd name="T71" fmla="*/ 1 h 7"/>
                  <a:gd name="T72" fmla="*/ 4 w 7"/>
                  <a:gd name="T7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6"/>
                      <a:pt x="4" y="5"/>
                      <a:pt x="4" y="6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5"/>
                      <a:pt x="6" y="4"/>
                      <a:pt x="4" y="6"/>
                    </a:cubicBezTo>
                    <a:cubicBezTo>
                      <a:pt x="3" y="7"/>
                      <a:pt x="5" y="4"/>
                      <a:pt x="5" y="5"/>
                    </a:cubicBezTo>
                    <a:cubicBezTo>
                      <a:pt x="6" y="4"/>
                      <a:pt x="5" y="4"/>
                      <a:pt x="6" y="3"/>
                    </a:cubicBezTo>
                    <a:cubicBezTo>
                      <a:pt x="7" y="3"/>
                      <a:pt x="6" y="4"/>
                      <a:pt x="7" y="3"/>
                    </a:cubicBezTo>
                    <a:cubicBezTo>
                      <a:pt x="7" y="2"/>
                      <a:pt x="5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3"/>
                      <a:pt x="6" y="1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4" y="1"/>
                      <a:pt x="4" y="1"/>
                    </a:cubicBezTo>
                    <a:cubicBezTo>
                      <a:pt x="5" y="0"/>
                      <a:pt x="2" y="2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3" name="Rectangle 157"/>
              <p:cNvSpPr>
                <a:spLocks noChangeArrowheads="1"/>
              </p:cNvSpPr>
              <p:nvPr/>
            </p:nvSpPr>
            <p:spPr bwMode="auto">
              <a:xfrm>
                <a:off x="1206" y="3136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4" name="Freeform 158"/>
              <p:cNvSpPr>
                <a:spLocks/>
              </p:cNvSpPr>
              <p:nvPr/>
            </p:nvSpPr>
            <p:spPr bwMode="auto">
              <a:xfrm>
                <a:off x="1202" y="3136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5" name="Rectangle 159"/>
              <p:cNvSpPr>
                <a:spLocks noChangeArrowheads="1"/>
              </p:cNvSpPr>
              <p:nvPr/>
            </p:nvSpPr>
            <p:spPr bwMode="auto">
              <a:xfrm>
                <a:off x="1189" y="315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6" name="Freeform 160"/>
              <p:cNvSpPr>
                <a:spLocks/>
              </p:cNvSpPr>
              <p:nvPr/>
            </p:nvSpPr>
            <p:spPr bwMode="auto">
              <a:xfrm>
                <a:off x="1206" y="314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7" name="Freeform 161"/>
              <p:cNvSpPr>
                <a:spLocks/>
              </p:cNvSpPr>
              <p:nvPr/>
            </p:nvSpPr>
            <p:spPr bwMode="auto">
              <a:xfrm>
                <a:off x="1206" y="3144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8" name="Rectangle 162"/>
              <p:cNvSpPr>
                <a:spLocks noChangeArrowheads="1"/>
              </p:cNvSpPr>
              <p:nvPr/>
            </p:nvSpPr>
            <p:spPr bwMode="auto">
              <a:xfrm>
                <a:off x="1202" y="313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9" name="Freeform 163"/>
              <p:cNvSpPr>
                <a:spLocks/>
              </p:cNvSpPr>
              <p:nvPr/>
            </p:nvSpPr>
            <p:spPr bwMode="auto">
              <a:xfrm>
                <a:off x="1168" y="3132"/>
                <a:ext cx="34" cy="16"/>
              </a:xfrm>
              <a:custGeom>
                <a:avLst/>
                <a:gdLst>
                  <a:gd name="T0" fmla="*/ 2 w 8"/>
                  <a:gd name="T1" fmla="*/ 2 h 4"/>
                  <a:gd name="T2" fmla="*/ 1 w 8"/>
                  <a:gd name="T3" fmla="*/ 3 h 4"/>
                  <a:gd name="T4" fmla="*/ 4 w 8"/>
                  <a:gd name="T5" fmla="*/ 1 h 4"/>
                  <a:gd name="T6" fmla="*/ 2 w 8"/>
                  <a:gd name="T7" fmla="*/ 3 h 4"/>
                  <a:gd name="T8" fmla="*/ 4 w 8"/>
                  <a:gd name="T9" fmla="*/ 3 h 4"/>
                  <a:gd name="T10" fmla="*/ 3 w 8"/>
                  <a:gd name="T11" fmla="*/ 3 h 4"/>
                  <a:gd name="T12" fmla="*/ 6 w 8"/>
                  <a:gd name="T13" fmla="*/ 2 h 4"/>
                  <a:gd name="T14" fmla="*/ 3 w 8"/>
                  <a:gd name="T15" fmla="*/ 4 h 4"/>
                  <a:gd name="T16" fmla="*/ 3 w 8"/>
                  <a:gd name="T17" fmla="*/ 4 h 4"/>
                  <a:gd name="T18" fmla="*/ 4 w 8"/>
                  <a:gd name="T19" fmla="*/ 4 h 4"/>
                  <a:gd name="T20" fmla="*/ 6 w 8"/>
                  <a:gd name="T21" fmla="*/ 3 h 4"/>
                  <a:gd name="T22" fmla="*/ 7 w 8"/>
                  <a:gd name="T23" fmla="*/ 2 h 4"/>
                  <a:gd name="T24" fmla="*/ 6 w 8"/>
                  <a:gd name="T25" fmla="*/ 2 h 4"/>
                  <a:gd name="T26" fmla="*/ 7 w 8"/>
                  <a:gd name="T27" fmla="*/ 1 h 4"/>
                  <a:gd name="T28" fmla="*/ 6 w 8"/>
                  <a:gd name="T29" fmla="*/ 2 h 4"/>
                  <a:gd name="T30" fmla="*/ 7 w 8"/>
                  <a:gd name="T31" fmla="*/ 1 h 4"/>
                  <a:gd name="T32" fmla="*/ 6 w 8"/>
                  <a:gd name="T33" fmla="*/ 1 h 4"/>
                  <a:gd name="T34" fmla="*/ 7 w 8"/>
                  <a:gd name="T35" fmla="*/ 1 h 4"/>
                  <a:gd name="T36" fmla="*/ 5 w 8"/>
                  <a:gd name="T37" fmla="*/ 2 h 4"/>
                  <a:gd name="T38" fmla="*/ 6 w 8"/>
                  <a:gd name="T39" fmla="*/ 1 h 4"/>
                  <a:gd name="T40" fmla="*/ 5 w 8"/>
                  <a:gd name="T41" fmla="*/ 2 h 4"/>
                  <a:gd name="T42" fmla="*/ 7 w 8"/>
                  <a:gd name="T43" fmla="*/ 0 h 4"/>
                  <a:gd name="T44" fmla="*/ 6 w 8"/>
                  <a:gd name="T45" fmla="*/ 1 h 4"/>
                  <a:gd name="T46" fmla="*/ 7 w 8"/>
                  <a:gd name="T47" fmla="*/ 0 h 4"/>
                  <a:gd name="T48" fmla="*/ 4 w 8"/>
                  <a:gd name="T49" fmla="*/ 2 h 4"/>
                  <a:gd name="T50" fmla="*/ 6 w 8"/>
                  <a:gd name="T51" fmla="*/ 0 h 4"/>
                  <a:gd name="T52" fmla="*/ 5 w 8"/>
                  <a:gd name="T53" fmla="*/ 0 h 4"/>
                  <a:gd name="T54" fmla="*/ 6 w 8"/>
                  <a:gd name="T55" fmla="*/ 0 h 4"/>
                  <a:gd name="T56" fmla="*/ 5 w 8"/>
                  <a:gd name="T57" fmla="*/ 0 h 4"/>
                  <a:gd name="T58" fmla="*/ 4 w 8"/>
                  <a:gd name="T59" fmla="*/ 1 h 4"/>
                  <a:gd name="T60" fmla="*/ 3 w 8"/>
                  <a:gd name="T61" fmla="*/ 1 h 4"/>
                  <a:gd name="T62" fmla="*/ 4 w 8"/>
                  <a:gd name="T63" fmla="*/ 1 h 4"/>
                  <a:gd name="T64" fmla="*/ 2 w 8"/>
                  <a:gd name="T65" fmla="*/ 1 h 4"/>
                  <a:gd name="T66" fmla="*/ 3 w 8"/>
                  <a:gd name="T67" fmla="*/ 1 h 4"/>
                  <a:gd name="T68" fmla="*/ 2 w 8"/>
                  <a:gd name="T6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4">
                    <a:moveTo>
                      <a:pt x="2" y="2"/>
                    </a:moveTo>
                    <a:cubicBezTo>
                      <a:pt x="0" y="3"/>
                      <a:pt x="1" y="2"/>
                      <a:pt x="1" y="3"/>
                    </a:cubicBezTo>
                    <a:cubicBezTo>
                      <a:pt x="2" y="3"/>
                      <a:pt x="4" y="1"/>
                      <a:pt x="4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7" y="1"/>
                      <a:pt x="6" y="2"/>
                    </a:cubicBezTo>
                    <a:cubicBezTo>
                      <a:pt x="4" y="3"/>
                      <a:pt x="5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6" y="2"/>
                      <a:pt x="7" y="2"/>
                      <a:pt x="6" y="2"/>
                    </a:cubicBezTo>
                    <a:cubicBezTo>
                      <a:pt x="7" y="2"/>
                      <a:pt x="6" y="2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7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8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6" y="1"/>
                      <a:pt x="4" y="2"/>
                      <a:pt x="4" y="2"/>
                    </a:cubicBezTo>
                    <a:cubicBezTo>
                      <a:pt x="5" y="1"/>
                      <a:pt x="4" y="2"/>
                      <a:pt x="6" y="0"/>
                    </a:cubicBezTo>
                    <a:cubicBezTo>
                      <a:pt x="6" y="0"/>
                      <a:pt x="5" y="1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6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0" name="Freeform 164"/>
              <p:cNvSpPr>
                <a:spLocks/>
              </p:cNvSpPr>
              <p:nvPr/>
            </p:nvSpPr>
            <p:spPr bwMode="auto">
              <a:xfrm>
                <a:off x="1198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1" name="Freeform 165"/>
              <p:cNvSpPr>
                <a:spLocks/>
              </p:cNvSpPr>
              <p:nvPr/>
            </p:nvSpPr>
            <p:spPr bwMode="auto">
              <a:xfrm>
                <a:off x="1160" y="3123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6 w 10"/>
                  <a:gd name="T9" fmla="*/ 1 h 4"/>
                  <a:gd name="T10" fmla="*/ 6 w 10"/>
                  <a:gd name="T11" fmla="*/ 1 h 4"/>
                  <a:gd name="T12" fmla="*/ 4 w 10"/>
                  <a:gd name="T13" fmla="*/ 2 h 4"/>
                  <a:gd name="T14" fmla="*/ 3 w 10"/>
                  <a:gd name="T15" fmla="*/ 2 h 4"/>
                  <a:gd name="T16" fmla="*/ 4 w 10"/>
                  <a:gd name="T17" fmla="*/ 2 h 4"/>
                  <a:gd name="T18" fmla="*/ 6 w 10"/>
                  <a:gd name="T19" fmla="*/ 1 h 4"/>
                  <a:gd name="T20" fmla="*/ 1 w 10"/>
                  <a:gd name="T21" fmla="*/ 2 h 4"/>
                  <a:gd name="T22" fmla="*/ 1 w 10"/>
                  <a:gd name="T23" fmla="*/ 2 h 4"/>
                  <a:gd name="T24" fmla="*/ 3 w 10"/>
                  <a:gd name="T25" fmla="*/ 1 h 4"/>
                  <a:gd name="T26" fmla="*/ 3 w 10"/>
                  <a:gd name="T27" fmla="*/ 2 h 4"/>
                  <a:gd name="T28" fmla="*/ 2 w 10"/>
                  <a:gd name="T29" fmla="*/ 2 h 4"/>
                  <a:gd name="T30" fmla="*/ 3 w 10"/>
                  <a:gd name="T31" fmla="*/ 4 h 4"/>
                  <a:gd name="T32" fmla="*/ 3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2 h 4"/>
                  <a:gd name="T40" fmla="*/ 7 w 10"/>
                  <a:gd name="T41" fmla="*/ 1 h 4"/>
                  <a:gd name="T42" fmla="*/ 8 w 10"/>
                  <a:gd name="T43" fmla="*/ 1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6" y="2"/>
                      <a:pt x="6" y="1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5" y="2"/>
                      <a:pt x="3" y="3"/>
                      <a:pt x="3" y="3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6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4" y="1"/>
                      <a:pt x="4" y="1"/>
                      <a:pt x="1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8" y="1"/>
                      <a:pt x="7" y="2"/>
                      <a:pt x="8" y="1"/>
                    </a:cubicBezTo>
                    <a:cubicBezTo>
                      <a:pt x="10" y="0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2" name="Rectangle 166"/>
              <p:cNvSpPr>
                <a:spLocks noChangeArrowheads="1"/>
              </p:cNvSpPr>
              <p:nvPr/>
            </p:nvSpPr>
            <p:spPr bwMode="auto">
              <a:xfrm>
                <a:off x="1185" y="3132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3" name="Freeform 167"/>
              <p:cNvSpPr>
                <a:spLocks/>
              </p:cNvSpPr>
              <p:nvPr/>
            </p:nvSpPr>
            <p:spPr bwMode="auto">
              <a:xfrm>
                <a:off x="1168" y="3136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4" name="Freeform 168"/>
              <p:cNvSpPr>
                <a:spLocks/>
              </p:cNvSpPr>
              <p:nvPr/>
            </p:nvSpPr>
            <p:spPr bwMode="auto">
              <a:xfrm>
                <a:off x="1181" y="3123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5" name="Freeform 169"/>
              <p:cNvSpPr>
                <a:spLocks/>
              </p:cNvSpPr>
              <p:nvPr/>
            </p:nvSpPr>
            <p:spPr bwMode="auto">
              <a:xfrm>
                <a:off x="1160" y="312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1 h 2"/>
                  <a:gd name="T6" fmla="*/ 2 w 4"/>
                  <a:gd name="T7" fmla="*/ 2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2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6" name="Freeform 170"/>
              <p:cNvSpPr>
                <a:spLocks/>
              </p:cNvSpPr>
              <p:nvPr/>
            </p:nvSpPr>
            <p:spPr bwMode="auto">
              <a:xfrm>
                <a:off x="1156" y="3102"/>
                <a:ext cx="33" cy="25"/>
              </a:xfrm>
              <a:custGeom>
                <a:avLst/>
                <a:gdLst>
                  <a:gd name="T0" fmla="*/ 5 w 8"/>
                  <a:gd name="T1" fmla="*/ 4 h 6"/>
                  <a:gd name="T2" fmla="*/ 5 w 8"/>
                  <a:gd name="T3" fmla="*/ 4 h 6"/>
                  <a:gd name="T4" fmla="*/ 6 w 8"/>
                  <a:gd name="T5" fmla="*/ 4 h 6"/>
                  <a:gd name="T6" fmla="*/ 6 w 8"/>
                  <a:gd name="T7" fmla="*/ 3 h 6"/>
                  <a:gd name="T8" fmla="*/ 6 w 8"/>
                  <a:gd name="T9" fmla="*/ 4 h 6"/>
                  <a:gd name="T10" fmla="*/ 5 w 8"/>
                  <a:gd name="T11" fmla="*/ 3 h 6"/>
                  <a:gd name="T12" fmla="*/ 4 w 8"/>
                  <a:gd name="T13" fmla="*/ 4 h 6"/>
                  <a:gd name="T14" fmla="*/ 6 w 8"/>
                  <a:gd name="T15" fmla="*/ 2 h 6"/>
                  <a:gd name="T16" fmla="*/ 3 w 8"/>
                  <a:gd name="T17" fmla="*/ 4 h 6"/>
                  <a:gd name="T18" fmla="*/ 3 w 8"/>
                  <a:gd name="T19" fmla="*/ 3 h 6"/>
                  <a:gd name="T20" fmla="*/ 4 w 8"/>
                  <a:gd name="T21" fmla="*/ 3 h 6"/>
                  <a:gd name="T22" fmla="*/ 4 w 8"/>
                  <a:gd name="T23" fmla="*/ 3 h 6"/>
                  <a:gd name="T24" fmla="*/ 5 w 8"/>
                  <a:gd name="T25" fmla="*/ 2 h 6"/>
                  <a:gd name="T26" fmla="*/ 5 w 8"/>
                  <a:gd name="T27" fmla="*/ 2 h 6"/>
                  <a:gd name="T28" fmla="*/ 6 w 8"/>
                  <a:gd name="T29" fmla="*/ 1 h 6"/>
                  <a:gd name="T30" fmla="*/ 4 w 8"/>
                  <a:gd name="T31" fmla="*/ 1 h 6"/>
                  <a:gd name="T32" fmla="*/ 5 w 8"/>
                  <a:gd name="T33" fmla="*/ 1 h 6"/>
                  <a:gd name="T34" fmla="*/ 2 w 8"/>
                  <a:gd name="T35" fmla="*/ 2 h 6"/>
                  <a:gd name="T36" fmla="*/ 2 w 8"/>
                  <a:gd name="T37" fmla="*/ 1 h 6"/>
                  <a:gd name="T38" fmla="*/ 4 w 8"/>
                  <a:gd name="T39" fmla="*/ 1 h 6"/>
                  <a:gd name="T40" fmla="*/ 3 w 8"/>
                  <a:gd name="T41" fmla="*/ 1 h 6"/>
                  <a:gd name="T42" fmla="*/ 5 w 8"/>
                  <a:gd name="T43" fmla="*/ 0 h 6"/>
                  <a:gd name="T44" fmla="*/ 2 w 8"/>
                  <a:gd name="T45" fmla="*/ 1 h 6"/>
                  <a:gd name="T46" fmla="*/ 3 w 8"/>
                  <a:gd name="T47" fmla="*/ 0 h 6"/>
                  <a:gd name="T48" fmla="*/ 0 w 8"/>
                  <a:gd name="T49" fmla="*/ 1 h 6"/>
                  <a:gd name="T50" fmla="*/ 1 w 8"/>
                  <a:gd name="T51" fmla="*/ 2 h 6"/>
                  <a:gd name="T52" fmla="*/ 3 w 8"/>
                  <a:gd name="T53" fmla="*/ 2 h 6"/>
                  <a:gd name="T54" fmla="*/ 1 w 8"/>
                  <a:gd name="T55" fmla="*/ 3 h 6"/>
                  <a:gd name="T56" fmla="*/ 3 w 8"/>
                  <a:gd name="T57" fmla="*/ 2 h 6"/>
                  <a:gd name="T58" fmla="*/ 1 w 8"/>
                  <a:gd name="T59" fmla="*/ 3 h 6"/>
                  <a:gd name="T60" fmla="*/ 3 w 8"/>
                  <a:gd name="T61" fmla="*/ 2 h 6"/>
                  <a:gd name="T62" fmla="*/ 0 w 8"/>
                  <a:gd name="T63" fmla="*/ 3 h 6"/>
                  <a:gd name="T64" fmla="*/ 2 w 8"/>
                  <a:gd name="T65" fmla="*/ 5 h 6"/>
                  <a:gd name="T66" fmla="*/ 3 w 8"/>
                  <a:gd name="T67" fmla="*/ 4 h 6"/>
                  <a:gd name="T68" fmla="*/ 4 w 8"/>
                  <a:gd name="T69" fmla="*/ 5 h 6"/>
                  <a:gd name="T70" fmla="*/ 5 w 8"/>
                  <a:gd name="T71" fmla="*/ 5 h 6"/>
                  <a:gd name="T72" fmla="*/ 2 w 8"/>
                  <a:gd name="T73" fmla="*/ 6 h 6"/>
                  <a:gd name="T74" fmla="*/ 3 w 8"/>
                  <a:gd name="T75" fmla="*/ 6 h 6"/>
                  <a:gd name="T76" fmla="*/ 3 w 8"/>
                  <a:gd name="T77" fmla="*/ 6 h 6"/>
                  <a:gd name="T78" fmla="*/ 3 w 8"/>
                  <a:gd name="T79" fmla="*/ 6 h 6"/>
                  <a:gd name="T80" fmla="*/ 6 w 8"/>
                  <a:gd name="T81" fmla="*/ 4 h 6"/>
                  <a:gd name="T82" fmla="*/ 7 w 8"/>
                  <a:gd name="T83" fmla="*/ 3 h 6"/>
                  <a:gd name="T84" fmla="*/ 5 w 8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5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4" y="3"/>
                      <a:pt x="2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3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2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5" y="0"/>
                      <a:pt x="4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3" y="2"/>
                      <a:pt x="1" y="3"/>
                      <a:pt x="3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7" y="4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3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6"/>
                      <a:pt x="5" y="5"/>
                      <a:pt x="6" y="4"/>
                    </a:cubicBezTo>
                    <a:cubicBezTo>
                      <a:pt x="3" y="5"/>
                      <a:pt x="8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7" name="Freeform 171"/>
              <p:cNvSpPr>
                <a:spLocks/>
              </p:cNvSpPr>
              <p:nvPr/>
            </p:nvSpPr>
            <p:spPr bwMode="auto">
              <a:xfrm>
                <a:off x="1164" y="31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8" name="Freeform 172"/>
              <p:cNvSpPr>
                <a:spLocks/>
              </p:cNvSpPr>
              <p:nvPr/>
            </p:nvSpPr>
            <p:spPr bwMode="auto">
              <a:xfrm>
                <a:off x="1164" y="3102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9" name="Rectangle 173"/>
              <p:cNvSpPr>
                <a:spLocks noChangeArrowheads="1"/>
              </p:cNvSpPr>
              <p:nvPr/>
            </p:nvSpPr>
            <p:spPr bwMode="auto">
              <a:xfrm>
                <a:off x="1168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0" name="Freeform 174"/>
              <p:cNvSpPr>
                <a:spLocks/>
              </p:cNvSpPr>
              <p:nvPr/>
            </p:nvSpPr>
            <p:spPr bwMode="auto">
              <a:xfrm>
                <a:off x="1177" y="3123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1" name="Freeform 175"/>
              <p:cNvSpPr>
                <a:spLocks/>
              </p:cNvSpPr>
              <p:nvPr/>
            </p:nvSpPr>
            <p:spPr bwMode="auto">
              <a:xfrm>
                <a:off x="1173" y="30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2" name="Freeform 176"/>
              <p:cNvSpPr>
                <a:spLocks/>
              </p:cNvSpPr>
              <p:nvPr/>
            </p:nvSpPr>
            <p:spPr bwMode="auto">
              <a:xfrm>
                <a:off x="1173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3" name="Freeform 177"/>
              <p:cNvSpPr>
                <a:spLocks/>
              </p:cNvSpPr>
              <p:nvPr/>
            </p:nvSpPr>
            <p:spPr bwMode="auto">
              <a:xfrm>
                <a:off x="1135" y="3061"/>
                <a:ext cx="46" cy="41"/>
              </a:xfrm>
              <a:custGeom>
                <a:avLst/>
                <a:gdLst>
                  <a:gd name="T0" fmla="*/ 6 w 11"/>
                  <a:gd name="T1" fmla="*/ 0 h 10"/>
                  <a:gd name="T2" fmla="*/ 4 w 11"/>
                  <a:gd name="T3" fmla="*/ 0 h 10"/>
                  <a:gd name="T4" fmla="*/ 3 w 11"/>
                  <a:gd name="T5" fmla="*/ 0 h 10"/>
                  <a:gd name="T6" fmla="*/ 4 w 11"/>
                  <a:gd name="T7" fmla="*/ 1 h 10"/>
                  <a:gd name="T8" fmla="*/ 4 w 11"/>
                  <a:gd name="T9" fmla="*/ 2 h 10"/>
                  <a:gd name="T10" fmla="*/ 3 w 11"/>
                  <a:gd name="T11" fmla="*/ 3 h 10"/>
                  <a:gd name="T12" fmla="*/ 5 w 11"/>
                  <a:gd name="T13" fmla="*/ 4 h 10"/>
                  <a:gd name="T14" fmla="*/ 4 w 11"/>
                  <a:gd name="T15" fmla="*/ 4 h 10"/>
                  <a:gd name="T16" fmla="*/ 4 w 11"/>
                  <a:gd name="T17" fmla="*/ 5 h 10"/>
                  <a:gd name="T18" fmla="*/ 7 w 11"/>
                  <a:gd name="T19" fmla="*/ 5 h 10"/>
                  <a:gd name="T20" fmla="*/ 7 w 11"/>
                  <a:gd name="T21" fmla="*/ 5 h 10"/>
                  <a:gd name="T22" fmla="*/ 6 w 11"/>
                  <a:gd name="T23" fmla="*/ 6 h 10"/>
                  <a:gd name="T24" fmla="*/ 6 w 11"/>
                  <a:gd name="T25" fmla="*/ 7 h 10"/>
                  <a:gd name="T26" fmla="*/ 5 w 11"/>
                  <a:gd name="T27" fmla="*/ 7 h 10"/>
                  <a:gd name="T28" fmla="*/ 6 w 11"/>
                  <a:gd name="T29" fmla="*/ 8 h 10"/>
                  <a:gd name="T30" fmla="*/ 8 w 11"/>
                  <a:gd name="T31" fmla="*/ 8 h 10"/>
                  <a:gd name="T32" fmla="*/ 6 w 11"/>
                  <a:gd name="T33" fmla="*/ 8 h 10"/>
                  <a:gd name="T34" fmla="*/ 7 w 11"/>
                  <a:gd name="T35" fmla="*/ 9 h 10"/>
                  <a:gd name="T36" fmla="*/ 7 w 11"/>
                  <a:gd name="T37" fmla="*/ 10 h 10"/>
                  <a:gd name="T38" fmla="*/ 7 w 11"/>
                  <a:gd name="T39" fmla="*/ 9 h 10"/>
                  <a:gd name="T40" fmla="*/ 6 w 11"/>
                  <a:gd name="T41" fmla="*/ 9 h 10"/>
                  <a:gd name="T42" fmla="*/ 10 w 11"/>
                  <a:gd name="T43" fmla="*/ 8 h 10"/>
                  <a:gd name="T44" fmla="*/ 10 w 11"/>
                  <a:gd name="T45" fmla="*/ 8 h 10"/>
                  <a:gd name="T46" fmla="*/ 10 w 11"/>
                  <a:gd name="T47" fmla="*/ 8 h 10"/>
                  <a:gd name="T48" fmla="*/ 10 w 11"/>
                  <a:gd name="T49" fmla="*/ 7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6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6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5 h 10"/>
                  <a:gd name="T68" fmla="*/ 7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6 w 11"/>
                  <a:gd name="T75" fmla="*/ 2 h 10"/>
                  <a:gd name="T76" fmla="*/ 4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1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3" y="0"/>
                      <a:pt x="3" y="0"/>
                    </a:cubicBezTo>
                    <a:cubicBezTo>
                      <a:pt x="3" y="0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6" y="1"/>
                      <a:pt x="6" y="2"/>
                    </a:cubicBezTo>
                    <a:cubicBezTo>
                      <a:pt x="0" y="0"/>
                      <a:pt x="8" y="2"/>
                      <a:pt x="4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3" y="3"/>
                      <a:pt x="5" y="3"/>
                      <a:pt x="3" y="3"/>
                    </a:cubicBezTo>
                    <a:cubicBezTo>
                      <a:pt x="7" y="3"/>
                      <a:pt x="2" y="3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4"/>
                      <a:pt x="4" y="4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5"/>
                      <a:pt x="6" y="5"/>
                      <a:pt x="4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9" y="5"/>
                      <a:pt x="9" y="5"/>
                    </a:cubicBezTo>
                    <a:cubicBezTo>
                      <a:pt x="7" y="6"/>
                      <a:pt x="9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7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4" y="8"/>
                      <a:pt x="8" y="7"/>
                      <a:pt x="6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8"/>
                      <a:pt x="5" y="8"/>
                    </a:cubicBezTo>
                    <a:cubicBezTo>
                      <a:pt x="6" y="8"/>
                      <a:pt x="5" y="9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8" y="8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4" y="10"/>
                      <a:pt x="7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10"/>
                      <a:pt x="7" y="9"/>
                      <a:pt x="6" y="9"/>
                    </a:cubicBezTo>
                    <a:cubicBezTo>
                      <a:pt x="8" y="9"/>
                      <a:pt x="8" y="9"/>
                      <a:pt x="10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10" y="7"/>
                      <a:pt x="9" y="7"/>
                      <a:pt x="10" y="7"/>
                    </a:cubicBezTo>
                    <a:cubicBezTo>
                      <a:pt x="8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9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7" y="6"/>
                      <a:pt x="9" y="6"/>
                    </a:cubicBezTo>
                    <a:cubicBezTo>
                      <a:pt x="8" y="6"/>
                      <a:pt x="8" y="6"/>
                      <a:pt x="6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6" y="6"/>
                      <a:pt x="9" y="5"/>
                      <a:pt x="8" y="5"/>
                    </a:cubicBezTo>
                    <a:cubicBezTo>
                      <a:pt x="9" y="5"/>
                      <a:pt x="8" y="5"/>
                      <a:pt x="10" y="5"/>
                    </a:cubicBezTo>
                    <a:cubicBezTo>
                      <a:pt x="10" y="5"/>
                      <a:pt x="8" y="5"/>
                      <a:pt x="8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8" y="5"/>
                      <a:pt x="10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9" y="3"/>
                      <a:pt x="7" y="3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6" y="3"/>
                      <a:pt x="10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4" name="Freeform 178"/>
              <p:cNvSpPr>
                <a:spLocks/>
              </p:cNvSpPr>
              <p:nvPr/>
            </p:nvSpPr>
            <p:spPr bwMode="auto">
              <a:xfrm>
                <a:off x="1168" y="307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5" name="Freeform 179"/>
              <p:cNvSpPr>
                <a:spLocks/>
              </p:cNvSpPr>
              <p:nvPr/>
            </p:nvSpPr>
            <p:spPr bwMode="auto">
              <a:xfrm>
                <a:off x="1164" y="3077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6" name="Freeform 180"/>
              <p:cNvSpPr>
                <a:spLocks/>
              </p:cNvSpPr>
              <p:nvPr/>
            </p:nvSpPr>
            <p:spPr bwMode="auto">
              <a:xfrm>
                <a:off x="1164" y="3065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7" name="Rectangle 181"/>
              <p:cNvSpPr>
                <a:spLocks noChangeArrowheads="1"/>
              </p:cNvSpPr>
              <p:nvPr/>
            </p:nvSpPr>
            <p:spPr bwMode="auto">
              <a:xfrm>
                <a:off x="1164" y="306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8" name="Freeform 182"/>
              <p:cNvSpPr>
                <a:spLocks/>
              </p:cNvSpPr>
              <p:nvPr/>
            </p:nvSpPr>
            <p:spPr bwMode="auto">
              <a:xfrm>
                <a:off x="1143" y="3027"/>
                <a:ext cx="30" cy="34"/>
              </a:xfrm>
              <a:custGeom>
                <a:avLst/>
                <a:gdLst>
                  <a:gd name="T0" fmla="*/ 6 w 7"/>
                  <a:gd name="T1" fmla="*/ 3 h 8"/>
                  <a:gd name="T2" fmla="*/ 5 w 7"/>
                  <a:gd name="T3" fmla="*/ 2 h 8"/>
                  <a:gd name="T4" fmla="*/ 6 w 7"/>
                  <a:gd name="T5" fmla="*/ 3 h 8"/>
                  <a:gd name="T6" fmla="*/ 5 w 7"/>
                  <a:gd name="T7" fmla="*/ 0 h 8"/>
                  <a:gd name="T8" fmla="*/ 3 w 7"/>
                  <a:gd name="T9" fmla="*/ 4 h 8"/>
                  <a:gd name="T10" fmla="*/ 3 w 7"/>
                  <a:gd name="T11" fmla="*/ 3 h 8"/>
                  <a:gd name="T12" fmla="*/ 3 w 7"/>
                  <a:gd name="T13" fmla="*/ 5 h 8"/>
                  <a:gd name="T14" fmla="*/ 2 w 7"/>
                  <a:gd name="T15" fmla="*/ 4 h 8"/>
                  <a:gd name="T16" fmla="*/ 2 w 7"/>
                  <a:gd name="T17" fmla="*/ 5 h 8"/>
                  <a:gd name="T18" fmla="*/ 3 w 7"/>
                  <a:gd name="T19" fmla="*/ 6 h 8"/>
                  <a:gd name="T20" fmla="*/ 2 w 7"/>
                  <a:gd name="T21" fmla="*/ 6 h 8"/>
                  <a:gd name="T22" fmla="*/ 3 w 7"/>
                  <a:gd name="T23" fmla="*/ 6 h 8"/>
                  <a:gd name="T24" fmla="*/ 3 w 7"/>
                  <a:gd name="T25" fmla="*/ 6 h 8"/>
                  <a:gd name="T26" fmla="*/ 2 w 7"/>
                  <a:gd name="T27" fmla="*/ 6 h 8"/>
                  <a:gd name="T28" fmla="*/ 3 w 7"/>
                  <a:gd name="T29" fmla="*/ 7 h 8"/>
                  <a:gd name="T30" fmla="*/ 2 w 7"/>
                  <a:gd name="T31" fmla="*/ 6 h 8"/>
                  <a:gd name="T32" fmla="*/ 3 w 7"/>
                  <a:gd name="T33" fmla="*/ 8 h 8"/>
                  <a:gd name="T34" fmla="*/ 4 w 7"/>
                  <a:gd name="T35" fmla="*/ 8 h 8"/>
                  <a:gd name="T36" fmla="*/ 4 w 7"/>
                  <a:gd name="T37" fmla="*/ 7 h 8"/>
                  <a:gd name="T38" fmla="*/ 3 w 7"/>
                  <a:gd name="T39" fmla="*/ 7 h 8"/>
                  <a:gd name="T40" fmla="*/ 3 w 7"/>
                  <a:gd name="T41" fmla="*/ 7 h 8"/>
                  <a:gd name="T42" fmla="*/ 5 w 7"/>
                  <a:gd name="T43" fmla="*/ 8 h 8"/>
                  <a:gd name="T44" fmla="*/ 6 w 7"/>
                  <a:gd name="T45" fmla="*/ 8 h 8"/>
                  <a:gd name="T46" fmla="*/ 6 w 7"/>
                  <a:gd name="T47" fmla="*/ 8 h 8"/>
                  <a:gd name="T48" fmla="*/ 6 w 7"/>
                  <a:gd name="T49" fmla="*/ 7 h 8"/>
                  <a:gd name="T50" fmla="*/ 5 w 7"/>
                  <a:gd name="T51" fmla="*/ 7 h 8"/>
                  <a:gd name="T52" fmla="*/ 3 w 7"/>
                  <a:gd name="T53" fmla="*/ 6 h 8"/>
                  <a:gd name="T54" fmla="*/ 3 w 7"/>
                  <a:gd name="T55" fmla="*/ 6 h 8"/>
                  <a:gd name="T56" fmla="*/ 5 w 7"/>
                  <a:gd name="T57" fmla="*/ 7 h 8"/>
                  <a:gd name="T58" fmla="*/ 4 w 7"/>
                  <a:gd name="T59" fmla="*/ 6 h 8"/>
                  <a:gd name="T60" fmla="*/ 6 w 7"/>
                  <a:gd name="T61" fmla="*/ 7 h 8"/>
                  <a:gd name="T62" fmla="*/ 4 w 7"/>
                  <a:gd name="T63" fmla="*/ 6 h 8"/>
                  <a:gd name="T64" fmla="*/ 5 w 7"/>
                  <a:gd name="T65" fmla="*/ 5 h 8"/>
                  <a:gd name="T66" fmla="*/ 5 w 7"/>
                  <a:gd name="T67" fmla="*/ 6 h 8"/>
                  <a:gd name="T68" fmla="*/ 5 w 7"/>
                  <a:gd name="T69" fmla="*/ 5 h 8"/>
                  <a:gd name="T70" fmla="*/ 5 w 7"/>
                  <a:gd name="T71" fmla="*/ 4 h 8"/>
                  <a:gd name="T72" fmla="*/ 5 w 7"/>
                  <a:gd name="T73" fmla="*/ 4 h 8"/>
                  <a:gd name="T74" fmla="*/ 5 w 7"/>
                  <a:gd name="T75" fmla="*/ 3 h 8"/>
                  <a:gd name="T76" fmla="*/ 5 w 7"/>
                  <a:gd name="T77" fmla="*/ 3 h 8"/>
                  <a:gd name="T78" fmla="*/ 4 w 7"/>
                  <a:gd name="T79" fmla="*/ 2 h 8"/>
                  <a:gd name="T80" fmla="*/ 6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5" y="2"/>
                      <a:pt x="6" y="3"/>
                    </a:cubicBezTo>
                    <a:cubicBezTo>
                      <a:pt x="5" y="1"/>
                      <a:pt x="7" y="2"/>
                      <a:pt x="5" y="0"/>
                    </a:cubicBezTo>
                    <a:cubicBezTo>
                      <a:pt x="5" y="2"/>
                      <a:pt x="2" y="1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5"/>
                      <a:pt x="0" y="3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4" y="6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7"/>
                      <a:pt x="0" y="6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5" y="8"/>
                    </a:cubicBezTo>
                    <a:cubicBezTo>
                      <a:pt x="7" y="8"/>
                      <a:pt x="3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6"/>
                      <a:pt x="3" y="6"/>
                    </a:cubicBezTo>
                    <a:cubicBezTo>
                      <a:pt x="4" y="6"/>
                      <a:pt x="2" y="5"/>
                      <a:pt x="3" y="6"/>
                    </a:cubicBezTo>
                    <a:cubicBezTo>
                      <a:pt x="4" y="6"/>
                      <a:pt x="4" y="6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7"/>
                      <a:pt x="6" y="7"/>
                    </a:cubicBezTo>
                    <a:cubicBezTo>
                      <a:pt x="5" y="6"/>
                      <a:pt x="5" y="7"/>
                      <a:pt x="4" y="6"/>
                    </a:cubicBezTo>
                    <a:cubicBezTo>
                      <a:pt x="6" y="7"/>
                      <a:pt x="5" y="6"/>
                      <a:pt x="5" y="5"/>
                    </a:cubicBezTo>
                    <a:cubicBezTo>
                      <a:pt x="5" y="5"/>
                      <a:pt x="6" y="6"/>
                      <a:pt x="5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1"/>
                      <a:pt x="4" y="2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9" name="Freeform 183"/>
              <p:cNvSpPr>
                <a:spLocks/>
              </p:cNvSpPr>
              <p:nvPr/>
            </p:nvSpPr>
            <p:spPr bwMode="auto">
              <a:xfrm>
                <a:off x="1164" y="3027"/>
                <a:ext cx="4" cy="9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0" name="Freeform 184"/>
              <p:cNvSpPr>
                <a:spLocks/>
              </p:cNvSpPr>
              <p:nvPr/>
            </p:nvSpPr>
            <p:spPr bwMode="auto">
              <a:xfrm>
                <a:off x="1164" y="3010"/>
                <a:ext cx="17" cy="30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1 w 4"/>
                  <a:gd name="T5" fmla="*/ 3 h 7"/>
                  <a:gd name="T6" fmla="*/ 1 w 4"/>
                  <a:gd name="T7" fmla="*/ 5 h 7"/>
                  <a:gd name="T8" fmla="*/ 1 w 4"/>
                  <a:gd name="T9" fmla="*/ 4 h 7"/>
                  <a:gd name="T10" fmla="*/ 1 w 4"/>
                  <a:gd name="T11" fmla="*/ 5 h 7"/>
                  <a:gd name="T12" fmla="*/ 1 w 4"/>
                  <a:gd name="T13" fmla="*/ 5 h 7"/>
                  <a:gd name="T14" fmla="*/ 1 w 4"/>
                  <a:gd name="T15" fmla="*/ 5 h 7"/>
                  <a:gd name="T16" fmla="*/ 1 w 4"/>
                  <a:gd name="T17" fmla="*/ 5 h 7"/>
                  <a:gd name="T18" fmla="*/ 2 w 4"/>
                  <a:gd name="T19" fmla="*/ 6 h 7"/>
                  <a:gd name="T20" fmla="*/ 2 w 4"/>
                  <a:gd name="T21" fmla="*/ 4 h 7"/>
                  <a:gd name="T22" fmla="*/ 2 w 4"/>
                  <a:gd name="T23" fmla="*/ 5 h 7"/>
                  <a:gd name="T24" fmla="*/ 3 w 4"/>
                  <a:gd name="T25" fmla="*/ 6 h 7"/>
                  <a:gd name="T26" fmla="*/ 3 w 4"/>
                  <a:gd name="T27" fmla="*/ 5 h 7"/>
                  <a:gd name="T28" fmla="*/ 2 w 4"/>
                  <a:gd name="T29" fmla="*/ 4 h 7"/>
                  <a:gd name="T30" fmla="*/ 3 w 4"/>
                  <a:gd name="T31" fmla="*/ 6 h 7"/>
                  <a:gd name="T32" fmla="*/ 4 w 4"/>
                  <a:gd name="T33" fmla="*/ 4 h 7"/>
                  <a:gd name="T34" fmla="*/ 4 w 4"/>
                  <a:gd name="T35" fmla="*/ 2 h 7"/>
                  <a:gd name="T36" fmla="*/ 4 w 4"/>
                  <a:gd name="T37" fmla="*/ 4 h 7"/>
                  <a:gd name="T38" fmla="*/ 4 w 4"/>
                  <a:gd name="T39" fmla="*/ 4 h 7"/>
                  <a:gd name="T40" fmla="*/ 4 w 4"/>
                  <a:gd name="T41" fmla="*/ 1 h 7"/>
                  <a:gd name="T42" fmla="*/ 3 w 4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3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2"/>
                      <a:pt x="3" y="5"/>
                      <a:pt x="3" y="6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3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1"/>
                      <a:pt x="4" y="1"/>
                    </a:cubicBezTo>
                    <a:cubicBezTo>
                      <a:pt x="3" y="0"/>
                      <a:pt x="3" y="3"/>
                      <a:pt x="3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1" name="Rectangle 185"/>
              <p:cNvSpPr>
                <a:spLocks noChangeArrowheads="1"/>
              </p:cNvSpPr>
              <p:nvPr/>
            </p:nvSpPr>
            <p:spPr bwMode="auto">
              <a:xfrm>
                <a:off x="1177" y="301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2" name="Freeform 186"/>
              <p:cNvSpPr>
                <a:spLocks/>
              </p:cNvSpPr>
              <p:nvPr/>
            </p:nvSpPr>
            <p:spPr bwMode="auto">
              <a:xfrm>
                <a:off x="2387" y="2588"/>
                <a:ext cx="0" cy="5"/>
              </a:xfrm>
              <a:custGeom>
                <a:avLst/>
                <a:gdLst>
                  <a:gd name="T0" fmla="*/ 5 h 5"/>
                  <a:gd name="T1" fmla="*/ 5 h 5"/>
                  <a:gd name="T2" fmla="*/ 0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3" name="Freeform 187"/>
              <p:cNvSpPr>
                <a:spLocks/>
              </p:cNvSpPr>
              <p:nvPr/>
            </p:nvSpPr>
            <p:spPr bwMode="auto">
              <a:xfrm>
                <a:off x="2387" y="2584"/>
                <a:ext cx="12" cy="17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4 h 4"/>
                  <a:gd name="T4" fmla="*/ 0 w 3"/>
                  <a:gd name="T5" fmla="*/ 0 h 4"/>
                  <a:gd name="T6" fmla="*/ 1 w 3"/>
                  <a:gd name="T7" fmla="*/ 3 h 4"/>
                  <a:gd name="T8" fmla="*/ 1 w 3"/>
                  <a:gd name="T9" fmla="*/ 2 h 4"/>
                  <a:gd name="T10" fmla="*/ 2 w 3"/>
                  <a:gd name="T11" fmla="*/ 4 h 4"/>
                  <a:gd name="T12" fmla="*/ 2 w 3"/>
                  <a:gd name="T13" fmla="*/ 3 h 4"/>
                  <a:gd name="T14" fmla="*/ 3 w 3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3"/>
                      <a:pt x="1" y="3"/>
                      <a:pt x="2" y="4"/>
                    </a:cubicBezTo>
                    <a:cubicBezTo>
                      <a:pt x="3" y="4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4" name="Freeform 188"/>
              <p:cNvSpPr>
                <a:spLocks/>
              </p:cNvSpPr>
              <p:nvPr/>
            </p:nvSpPr>
            <p:spPr bwMode="auto">
              <a:xfrm>
                <a:off x="2391" y="2588"/>
                <a:ext cx="8" cy="9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5" name="Freeform 189"/>
              <p:cNvSpPr>
                <a:spLocks/>
              </p:cNvSpPr>
              <p:nvPr/>
            </p:nvSpPr>
            <p:spPr bwMode="auto">
              <a:xfrm>
                <a:off x="2391" y="2584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6" name="Freeform 190"/>
              <p:cNvSpPr>
                <a:spLocks/>
              </p:cNvSpPr>
              <p:nvPr/>
            </p:nvSpPr>
            <p:spPr bwMode="auto">
              <a:xfrm>
                <a:off x="2395" y="2584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7" name="Freeform 191"/>
              <p:cNvSpPr>
                <a:spLocks/>
              </p:cNvSpPr>
              <p:nvPr/>
            </p:nvSpPr>
            <p:spPr bwMode="auto">
              <a:xfrm>
                <a:off x="2391" y="2584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8" name="Freeform 192"/>
              <p:cNvSpPr>
                <a:spLocks/>
              </p:cNvSpPr>
              <p:nvPr/>
            </p:nvSpPr>
            <p:spPr bwMode="auto">
              <a:xfrm>
                <a:off x="2395" y="2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9" name="Rectangle 193"/>
              <p:cNvSpPr>
                <a:spLocks noChangeArrowheads="1"/>
              </p:cNvSpPr>
              <p:nvPr/>
            </p:nvSpPr>
            <p:spPr bwMode="auto">
              <a:xfrm>
                <a:off x="2395" y="258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0" name="Freeform 194"/>
              <p:cNvSpPr>
                <a:spLocks/>
              </p:cNvSpPr>
              <p:nvPr/>
            </p:nvSpPr>
            <p:spPr bwMode="auto">
              <a:xfrm>
                <a:off x="2395" y="2580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2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1"/>
                      <a:pt x="1" y="2"/>
                    </a:cubicBezTo>
                    <a:cubicBezTo>
                      <a:pt x="1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1" name="Freeform 195"/>
              <p:cNvSpPr>
                <a:spLocks/>
              </p:cNvSpPr>
              <p:nvPr/>
            </p:nvSpPr>
            <p:spPr bwMode="auto">
              <a:xfrm>
                <a:off x="2416" y="2593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2" name="Freeform 196"/>
              <p:cNvSpPr>
                <a:spLocks/>
              </p:cNvSpPr>
              <p:nvPr/>
            </p:nvSpPr>
            <p:spPr bwMode="auto">
              <a:xfrm>
                <a:off x="2404" y="2580"/>
                <a:ext cx="20" cy="17"/>
              </a:xfrm>
              <a:custGeom>
                <a:avLst/>
                <a:gdLst>
                  <a:gd name="T0" fmla="*/ 1 w 5"/>
                  <a:gd name="T1" fmla="*/ 0 h 4"/>
                  <a:gd name="T2" fmla="*/ 3 w 5"/>
                  <a:gd name="T3" fmla="*/ 2 h 4"/>
                  <a:gd name="T4" fmla="*/ 1 w 5"/>
                  <a:gd name="T5" fmla="*/ 1 h 4"/>
                  <a:gd name="T6" fmla="*/ 2 w 5"/>
                  <a:gd name="T7" fmla="*/ 2 h 4"/>
                  <a:gd name="T8" fmla="*/ 0 w 5"/>
                  <a:gd name="T9" fmla="*/ 0 h 4"/>
                  <a:gd name="T10" fmla="*/ 1 w 5"/>
                  <a:gd name="T11" fmla="*/ 2 h 4"/>
                  <a:gd name="T12" fmla="*/ 0 w 5"/>
                  <a:gd name="T13" fmla="*/ 1 h 4"/>
                  <a:gd name="T14" fmla="*/ 2 w 5"/>
                  <a:gd name="T15" fmla="*/ 3 h 4"/>
                  <a:gd name="T16" fmla="*/ 2 w 5"/>
                  <a:gd name="T17" fmla="*/ 2 h 4"/>
                  <a:gd name="T18" fmla="*/ 3 w 5"/>
                  <a:gd name="T19" fmla="*/ 3 h 4"/>
                  <a:gd name="T20" fmla="*/ 5 w 5"/>
                  <a:gd name="T21" fmla="*/ 4 h 4"/>
                  <a:gd name="T22" fmla="*/ 1 w 5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0" y="1"/>
                      <a:pt x="2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5" y="4"/>
                    </a:cubicBezTo>
                    <a:cubicBezTo>
                      <a:pt x="5" y="3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3" name="Freeform 197"/>
              <p:cNvSpPr>
                <a:spLocks/>
              </p:cNvSpPr>
              <p:nvPr/>
            </p:nvSpPr>
            <p:spPr bwMode="auto">
              <a:xfrm>
                <a:off x="2416" y="258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4" name="Freeform 198"/>
              <p:cNvSpPr>
                <a:spLocks/>
              </p:cNvSpPr>
              <p:nvPr/>
            </p:nvSpPr>
            <p:spPr bwMode="auto">
              <a:xfrm>
                <a:off x="2408" y="2572"/>
                <a:ext cx="21" cy="16"/>
              </a:xfrm>
              <a:custGeom>
                <a:avLst/>
                <a:gdLst>
                  <a:gd name="T0" fmla="*/ 1 w 5"/>
                  <a:gd name="T1" fmla="*/ 1 h 4"/>
                  <a:gd name="T2" fmla="*/ 1 w 5"/>
                  <a:gd name="T3" fmla="*/ 2 h 4"/>
                  <a:gd name="T4" fmla="*/ 0 w 5"/>
                  <a:gd name="T5" fmla="*/ 2 h 4"/>
                  <a:gd name="T6" fmla="*/ 2 w 5"/>
                  <a:gd name="T7" fmla="*/ 3 h 4"/>
                  <a:gd name="T8" fmla="*/ 2 w 5"/>
                  <a:gd name="T9" fmla="*/ 2 h 4"/>
                  <a:gd name="T10" fmla="*/ 4 w 5"/>
                  <a:gd name="T11" fmla="*/ 3 h 4"/>
                  <a:gd name="T12" fmla="*/ 3 w 5"/>
                  <a:gd name="T13" fmla="*/ 3 h 4"/>
                  <a:gd name="T14" fmla="*/ 4 w 5"/>
                  <a:gd name="T15" fmla="*/ 2 h 4"/>
                  <a:gd name="T16" fmla="*/ 3 w 5"/>
                  <a:gd name="T17" fmla="*/ 2 h 4"/>
                  <a:gd name="T18" fmla="*/ 3 w 5"/>
                  <a:gd name="T19" fmla="*/ 1 h 4"/>
                  <a:gd name="T20" fmla="*/ 1 w 5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3" y="4"/>
                      <a:pt x="2" y="2"/>
                      <a:pt x="2" y="2"/>
                    </a:cubicBezTo>
                    <a:cubicBezTo>
                      <a:pt x="3" y="2"/>
                      <a:pt x="2" y="2"/>
                      <a:pt x="4" y="3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5" name="Freeform 199"/>
              <p:cNvSpPr>
                <a:spLocks/>
              </p:cNvSpPr>
              <p:nvPr/>
            </p:nvSpPr>
            <p:spPr bwMode="auto">
              <a:xfrm>
                <a:off x="2408" y="2576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6" name="Freeform 200"/>
              <p:cNvSpPr>
                <a:spLocks/>
              </p:cNvSpPr>
              <p:nvPr/>
            </p:nvSpPr>
            <p:spPr bwMode="auto">
              <a:xfrm>
                <a:off x="2424" y="25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7" name="Freeform 201"/>
              <p:cNvSpPr>
                <a:spLocks/>
              </p:cNvSpPr>
              <p:nvPr/>
            </p:nvSpPr>
            <p:spPr bwMode="auto">
              <a:xfrm>
                <a:off x="2412" y="2572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8" name="Freeform 202"/>
              <p:cNvSpPr>
                <a:spLocks/>
              </p:cNvSpPr>
              <p:nvPr/>
            </p:nvSpPr>
            <p:spPr bwMode="auto">
              <a:xfrm>
                <a:off x="2412" y="2534"/>
                <a:ext cx="38" cy="46"/>
              </a:xfrm>
              <a:custGeom>
                <a:avLst/>
                <a:gdLst>
                  <a:gd name="T0" fmla="*/ 8 w 9"/>
                  <a:gd name="T1" fmla="*/ 1 h 11"/>
                  <a:gd name="T2" fmla="*/ 7 w 9"/>
                  <a:gd name="T3" fmla="*/ 1 h 11"/>
                  <a:gd name="T4" fmla="*/ 6 w 9"/>
                  <a:gd name="T5" fmla="*/ 0 h 11"/>
                  <a:gd name="T6" fmla="*/ 4 w 9"/>
                  <a:gd name="T7" fmla="*/ 0 h 11"/>
                  <a:gd name="T8" fmla="*/ 4 w 9"/>
                  <a:gd name="T9" fmla="*/ 1 h 11"/>
                  <a:gd name="T10" fmla="*/ 3 w 9"/>
                  <a:gd name="T11" fmla="*/ 0 h 11"/>
                  <a:gd name="T12" fmla="*/ 4 w 9"/>
                  <a:gd name="T13" fmla="*/ 2 h 11"/>
                  <a:gd name="T14" fmla="*/ 4 w 9"/>
                  <a:gd name="T15" fmla="*/ 3 h 11"/>
                  <a:gd name="T16" fmla="*/ 1 w 9"/>
                  <a:gd name="T17" fmla="*/ 7 h 11"/>
                  <a:gd name="T18" fmla="*/ 3 w 9"/>
                  <a:gd name="T19" fmla="*/ 8 h 11"/>
                  <a:gd name="T20" fmla="*/ 2 w 9"/>
                  <a:gd name="T21" fmla="*/ 8 h 11"/>
                  <a:gd name="T22" fmla="*/ 2 w 9"/>
                  <a:gd name="T23" fmla="*/ 8 h 11"/>
                  <a:gd name="T24" fmla="*/ 1 w 9"/>
                  <a:gd name="T25" fmla="*/ 8 h 11"/>
                  <a:gd name="T26" fmla="*/ 3 w 9"/>
                  <a:gd name="T27" fmla="*/ 10 h 11"/>
                  <a:gd name="T28" fmla="*/ 0 w 9"/>
                  <a:gd name="T29" fmla="*/ 9 h 11"/>
                  <a:gd name="T30" fmla="*/ 1 w 9"/>
                  <a:gd name="T31" fmla="*/ 10 h 11"/>
                  <a:gd name="T32" fmla="*/ 3 w 9"/>
                  <a:gd name="T33" fmla="*/ 11 h 11"/>
                  <a:gd name="T34" fmla="*/ 4 w 9"/>
                  <a:gd name="T35" fmla="*/ 11 h 11"/>
                  <a:gd name="T36" fmla="*/ 3 w 9"/>
                  <a:gd name="T37" fmla="*/ 7 h 11"/>
                  <a:gd name="T38" fmla="*/ 4 w 9"/>
                  <a:gd name="T39" fmla="*/ 8 h 11"/>
                  <a:gd name="T40" fmla="*/ 6 w 9"/>
                  <a:gd name="T41" fmla="*/ 7 h 11"/>
                  <a:gd name="T42" fmla="*/ 4 w 9"/>
                  <a:gd name="T43" fmla="*/ 5 h 11"/>
                  <a:gd name="T44" fmla="*/ 5 w 9"/>
                  <a:gd name="T45" fmla="*/ 5 h 11"/>
                  <a:gd name="T46" fmla="*/ 4 w 9"/>
                  <a:gd name="T47" fmla="*/ 5 h 11"/>
                  <a:gd name="T48" fmla="*/ 6 w 9"/>
                  <a:gd name="T49" fmla="*/ 5 h 11"/>
                  <a:gd name="T50" fmla="*/ 4 w 9"/>
                  <a:gd name="T51" fmla="*/ 4 h 11"/>
                  <a:gd name="T52" fmla="*/ 7 w 9"/>
                  <a:gd name="T53" fmla="*/ 4 h 11"/>
                  <a:gd name="T54" fmla="*/ 6 w 9"/>
                  <a:gd name="T55" fmla="*/ 4 h 11"/>
                  <a:gd name="T56" fmla="*/ 5 w 9"/>
                  <a:gd name="T57" fmla="*/ 3 h 11"/>
                  <a:gd name="T58" fmla="*/ 7 w 9"/>
                  <a:gd name="T59" fmla="*/ 4 h 11"/>
                  <a:gd name="T60" fmla="*/ 6 w 9"/>
                  <a:gd name="T61" fmla="*/ 2 h 11"/>
                  <a:gd name="T62" fmla="*/ 5 w 9"/>
                  <a:gd name="T63" fmla="*/ 2 h 11"/>
                  <a:gd name="T64" fmla="*/ 6 w 9"/>
                  <a:gd name="T65" fmla="*/ 1 h 11"/>
                  <a:gd name="T66" fmla="*/ 8 w 9"/>
                  <a:gd name="T67" fmla="*/ 2 h 11"/>
                  <a:gd name="T68" fmla="*/ 9 w 9"/>
                  <a:gd name="T69" fmla="*/ 2 h 11"/>
                  <a:gd name="T70" fmla="*/ 6 w 9"/>
                  <a:gd name="T71" fmla="*/ 1 h 11"/>
                  <a:gd name="T72" fmla="*/ 8 w 9"/>
                  <a:gd name="T7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1">
                    <a:moveTo>
                      <a:pt x="8" y="1"/>
                    </a:move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5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2"/>
                      <a:pt x="4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4"/>
                      <a:pt x="3" y="6"/>
                      <a:pt x="1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3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7"/>
                      <a:pt x="2" y="8"/>
                      <a:pt x="1" y="8"/>
                    </a:cubicBezTo>
                    <a:cubicBezTo>
                      <a:pt x="1" y="8"/>
                      <a:pt x="3" y="9"/>
                      <a:pt x="3" y="10"/>
                    </a:cubicBezTo>
                    <a:cubicBezTo>
                      <a:pt x="1" y="8"/>
                      <a:pt x="3" y="10"/>
                      <a:pt x="0" y="9"/>
                    </a:cubicBezTo>
                    <a:cubicBezTo>
                      <a:pt x="0" y="8"/>
                      <a:pt x="2" y="10"/>
                      <a:pt x="1" y="10"/>
                    </a:cubicBezTo>
                    <a:cubicBezTo>
                      <a:pt x="3" y="11"/>
                      <a:pt x="2" y="10"/>
                      <a:pt x="3" y="11"/>
                    </a:cubicBezTo>
                    <a:cubicBezTo>
                      <a:pt x="4" y="11"/>
                      <a:pt x="2" y="11"/>
                      <a:pt x="4" y="11"/>
                    </a:cubicBezTo>
                    <a:cubicBezTo>
                      <a:pt x="5" y="11"/>
                      <a:pt x="3" y="9"/>
                      <a:pt x="3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7"/>
                      <a:pt x="4" y="6"/>
                      <a:pt x="6" y="7"/>
                    </a:cubicBezTo>
                    <a:cubicBezTo>
                      <a:pt x="5" y="7"/>
                      <a:pt x="7" y="7"/>
                      <a:pt x="4" y="5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5" y="3"/>
                      <a:pt x="5" y="3"/>
                    </a:cubicBezTo>
                    <a:cubicBezTo>
                      <a:pt x="5" y="3"/>
                      <a:pt x="7" y="4"/>
                      <a:pt x="7" y="4"/>
                    </a:cubicBezTo>
                    <a:cubicBezTo>
                      <a:pt x="8" y="4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9" name="Freeform 203"/>
              <p:cNvSpPr>
                <a:spLocks/>
              </p:cNvSpPr>
              <p:nvPr/>
            </p:nvSpPr>
            <p:spPr bwMode="auto">
              <a:xfrm>
                <a:off x="2450" y="254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0" name="Freeform 204"/>
              <p:cNvSpPr>
                <a:spLocks/>
              </p:cNvSpPr>
              <p:nvPr/>
            </p:nvSpPr>
            <p:spPr bwMode="auto">
              <a:xfrm>
                <a:off x="2445" y="2538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406"/>
            <p:cNvGrpSpPr>
              <a:grpSpLocks/>
            </p:cNvGrpSpPr>
            <p:nvPr/>
          </p:nvGrpSpPr>
          <p:grpSpPr bwMode="auto">
            <a:xfrm>
              <a:off x="1210" y="2150"/>
              <a:ext cx="1265" cy="1015"/>
              <a:chOff x="1210" y="2150"/>
              <a:chExt cx="1265" cy="1015"/>
            </a:xfrm>
          </p:grpSpPr>
          <p:sp>
            <p:nvSpPr>
              <p:cNvPr id="2115" name="Rectangle 206"/>
              <p:cNvSpPr>
                <a:spLocks noChangeArrowheads="1"/>
              </p:cNvSpPr>
              <p:nvPr/>
            </p:nvSpPr>
            <p:spPr bwMode="auto">
              <a:xfrm>
                <a:off x="2424" y="254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6" name="Freeform 207"/>
              <p:cNvSpPr>
                <a:spLocks/>
              </p:cNvSpPr>
              <p:nvPr/>
            </p:nvSpPr>
            <p:spPr bwMode="auto">
              <a:xfrm>
                <a:off x="2441" y="2551"/>
                <a:ext cx="9" cy="4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7" name="Freeform 208"/>
              <p:cNvSpPr>
                <a:spLocks/>
              </p:cNvSpPr>
              <p:nvPr/>
            </p:nvSpPr>
            <p:spPr bwMode="auto">
              <a:xfrm>
                <a:off x="2437" y="2563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8" name="Rectangle 209"/>
              <p:cNvSpPr>
                <a:spLocks noChangeArrowheads="1"/>
              </p:cNvSpPr>
              <p:nvPr/>
            </p:nvSpPr>
            <p:spPr bwMode="auto">
              <a:xfrm>
                <a:off x="2450" y="2538"/>
                <a:ext cx="1" cy="4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9" name="Freeform 210"/>
              <p:cNvSpPr>
                <a:spLocks/>
              </p:cNvSpPr>
              <p:nvPr/>
            </p:nvSpPr>
            <p:spPr bwMode="auto">
              <a:xfrm>
                <a:off x="2420" y="2509"/>
                <a:ext cx="34" cy="25"/>
              </a:xfrm>
              <a:custGeom>
                <a:avLst/>
                <a:gdLst>
                  <a:gd name="T0" fmla="*/ 1 w 8"/>
                  <a:gd name="T1" fmla="*/ 1 h 6"/>
                  <a:gd name="T2" fmla="*/ 0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3 w 8"/>
                  <a:gd name="T9" fmla="*/ 4 h 6"/>
                  <a:gd name="T10" fmla="*/ 2 w 8"/>
                  <a:gd name="T11" fmla="*/ 4 h 6"/>
                  <a:gd name="T12" fmla="*/ 5 w 8"/>
                  <a:gd name="T13" fmla="*/ 5 h 6"/>
                  <a:gd name="T14" fmla="*/ 1 w 8"/>
                  <a:gd name="T15" fmla="*/ 4 h 6"/>
                  <a:gd name="T16" fmla="*/ 1 w 8"/>
                  <a:gd name="T17" fmla="*/ 4 h 6"/>
                  <a:gd name="T18" fmla="*/ 2 w 8"/>
                  <a:gd name="T19" fmla="*/ 5 h 6"/>
                  <a:gd name="T20" fmla="*/ 4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6 w 8"/>
                  <a:gd name="T27" fmla="*/ 5 h 6"/>
                  <a:gd name="T28" fmla="*/ 5 w 8"/>
                  <a:gd name="T29" fmla="*/ 5 h 6"/>
                  <a:gd name="T30" fmla="*/ 7 w 8"/>
                  <a:gd name="T31" fmla="*/ 5 h 6"/>
                  <a:gd name="T32" fmla="*/ 5 w 8"/>
                  <a:gd name="T33" fmla="*/ 4 h 6"/>
                  <a:gd name="T34" fmla="*/ 6 w 8"/>
                  <a:gd name="T35" fmla="*/ 4 h 6"/>
                  <a:gd name="T36" fmla="*/ 4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6 w 8"/>
                  <a:gd name="T43" fmla="*/ 2 h 6"/>
                  <a:gd name="T44" fmla="*/ 5 w 8"/>
                  <a:gd name="T45" fmla="*/ 2 h 6"/>
                  <a:gd name="T46" fmla="*/ 6 w 8"/>
                  <a:gd name="T47" fmla="*/ 3 h 6"/>
                  <a:gd name="T48" fmla="*/ 3 w 8"/>
                  <a:gd name="T49" fmla="*/ 3 h 6"/>
                  <a:gd name="T50" fmla="*/ 6 w 8"/>
                  <a:gd name="T51" fmla="*/ 2 h 6"/>
                  <a:gd name="T52" fmla="*/ 5 w 8"/>
                  <a:gd name="T53" fmla="*/ 1 h 6"/>
                  <a:gd name="T54" fmla="*/ 6 w 8"/>
                  <a:gd name="T55" fmla="*/ 1 h 6"/>
                  <a:gd name="T56" fmla="*/ 4 w 8"/>
                  <a:gd name="T57" fmla="*/ 0 h 6"/>
                  <a:gd name="T58" fmla="*/ 4 w 8"/>
                  <a:gd name="T59" fmla="*/ 0 h 6"/>
                  <a:gd name="T60" fmla="*/ 3 w 8"/>
                  <a:gd name="T61" fmla="*/ 0 h 6"/>
                  <a:gd name="T62" fmla="*/ 4 w 8"/>
                  <a:gd name="T63" fmla="*/ 0 h 6"/>
                  <a:gd name="T64" fmla="*/ 1 w 8"/>
                  <a:gd name="T65" fmla="*/ 0 h 6"/>
                  <a:gd name="T66" fmla="*/ 3 w 8"/>
                  <a:gd name="T67" fmla="*/ 0 h 6"/>
                  <a:gd name="T68" fmla="*/ 1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0" y="1"/>
                      <a:pt x="1" y="1"/>
                      <a:pt x="0" y="2"/>
                    </a:cubicBezTo>
                    <a:cubicBezTo>
                      <a:pt x="1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4"/>
                      <a:pt x="6" y="4"/>
                      <a:pt x="5" y="5"/>
                    </a:cubicBezTo>
                    <a:cubicBezTo>
                      <a:pt x="3" y="4"/>
                      <a:pt x="3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5" y="6"/>
                      <a:pt x="6" y="5"/>
                      <a:pt x="5" y="5"/>
                    </a:cubicBezTo>
                    <a:cubicBezTo>
                      <a:pt x="6" y="5"/>
                      <a:pt x="5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6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8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6" y="2"/>
                      <a:pt x="6" y="3"/>
                    </a:cubicBezTo>
                    <a:cubicBezTo>
                      <a:pt x="5" y="3"/>
                      <a:pt x="4" y="2"/>
                      <a:pt x="3" y="3"/>
                    </a:cubicBezTo>
                    <a:cubicBezTo>
                      <a:pt x="4" y="2"/>
                      <a:pt x="3" y="2"/>
                      <a:pt x="6" y="2"/>
                    </a:cubicBezTo>
                    <a:cubicBezTo>
                      <a:pt x="6" y="1"/>
                      <a:pt x="4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0" name="Freeform 211"/>
              <p:cNvSpPr>
                <a:spLocks/>
              </p:cNvSpPr>
              <p:nvPr/>
            </p:nvSpPr>
            <p:spPr bwMode="auto">
              <a:xfrm>
                <a:off x="2445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1" name="Freeform 212"/>
              <p:cNvSpPr>
                <a:spLocks/>
              </p:cNvSpPr>
              <p:nvPr/>
            </p:nvSpPr>
            <p:spPr bwMode="auto">
              <a:xfrm>
                <a:off x="2408" y="2492"/>
                <a:ext cx="46" cy="17"/>
              </a:xfrm>
              <a:custGeom>
                <a:avLst/>
                <a:gdLst>
                  <a:gd name="T0" fmla="*/ 6 w 11"/>
                  <a:gd name="T1" fmla="*/ 2 h 4"/>
                  <a:gd name="T2" fmla="*/ 7 w 11"/>
                  <a:gd name="T3" fmla="*/ 1 h 4"/>
                  <a:gd name="T4" fmla="*/ 4 w 11"/>
                  <a:gd name="T5" fmla="*/ 3 h 4"/>
                  <a:gd name="T6" fmla="*/ 3 w 11"/>
                  <a:gd name="T7" fmla="*/ 3 h 4"/>
                  <a:gd name="T8" fmla="*/ 6 w 11"/>
                  <a:gd name="T9" fmla="*/ 1 h 4"/>
                  <a:gd name="T10" fmla="*/ 7 w 11"/>
                  <a:gd name="T11" fmla="*/ 1 h 4"/>
                  <a:gd name="T12" fmla="*/ 5 w 11"/>
                  <a:gd name="T13" fmla="*/ 2 h 4"/>
                  <a:gd name="T14" fmla="*/ 4 w 11"/>
                  <a:gd name="T15" fmla="*/ 1 h 4"/>
                  <a:gd name="T16" fmla="*/ 4 w 11"/>
                  <a:gd name="T17" fmla="*/ 1 h 4"/>
                  <a:gd name="T18" fmla="*/ 6 w 11"/>
                  <a:gd name="T19" fmla="*/ 0 h 4"/>
                  <a:gd name="T20" fmla="*/ 1 w 11"/>
                  <a:gd name="T21" fmla="*/ 2 h 4"/>
                  <a:gd name="T22" fmla="*/ 1 w 11"/>
                  <a:gd name="T23" fmla="*/ 2 h 4"/>
                  <a:gd name="T24" fmla="*/ 3 w 11"/>
                  <a:gd name="T25" fmla="*/ 1 h 4"/>
                  <a:gd name="T26" fmla="*/ 3 w 11"/>
                  <a:gd name="T27" fmla="*/ 1 h 4"/>
                  <a:gd name="T28" fmla="*/ 2 w 11"/>
                  <a:gd name="T29" fmla="*/ 2 h 4"/>
                  <a:gd name="T30" fmla="*/ 3 w 11"/>
                  <a:gd name="T31" fmla="*/ 4 h 4"/>
                  <a:gd name="T32" fmla="*/ 3 w 11"/>
                  <a:gd name="T33" fmla="*/ 4 h 4"/>
                  <a:gd name="T34" fmla="*/ 4 w 11"/>
                  <a:gd name="T35" fmla="*/ 3 h 4"/>
                  <a:gd name="T36" fmla="*/ 6 w 11"/>
                  <a:gd name="T37" fmla="*/ 3 h 4"/>
                  <a:gd name="T38" fmla="*/ 6 w 11"/>
                  <a:gd name="T39" fmla="*/ 3 h 4"/>
                  <a:gd name="T40" fmla="*/ 8 w 11"/>
                  <a:gd name="T41" fmla="*/ 2 h 4"/>
                  <a:gd name="T42" fmla="*/ 9 w 11"/>
                  <a:gd name="T43" fmla="*/ 3 h 4"/>
                  <a:gd name="T44" fmla="*/ 9 w 11"/>
                  <a:gd name="T45" fmla="*/ 1 h 4"/>
                  <a:gd name="T46" fmla="*/ 6 w 11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4">
                    <a:moveTo>
                      <a:pt x="6" y="2"/>
                    </a:moveTo>
                    <a:cubicBezTo>
                      <a:pt x="6" y="2"/>
                      <a:pt x="7" y="2"/>
                      <a:pt x="7" y="1"/>
                    </a:cubicBezTo>
                    <a:cubicBezTo>
                      <a:pt x="6" y="2"/>
                      <a:pt x="6" y="2"/>
                      <a:pt x="4" y="3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4" y="2"/>
                      <a:pt x="6" y="2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6" y="2"/>
                      <a:pt x="6" y="1"/>
                      <a:pt x="5" y="2"/>
                    </a:cubicBezTo>
                    <a:cubicBezTo>
                      <a:pt x="4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0"/>
                    </a:cubicBezTo>
                    <a:cubicBezTo>
                      <a:pt x="4" y="1"/>
                      <a:pt x="3" y="0"/>
                      <a:pt x="1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8" y="2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11" y="1"/>
                      <a:pt x="7" y="3"/>
                      <a:pt x="9" y="1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2" name="Freeform 213"/>
              <p:cNvSpPr>
                <a:spLocks/>
              </p:cNvSpPr>
              <p:nvPr/>
            </p:nvSpPr>
            <p:spPr bwMode="auto">
              <a:xfrm>
                <a:off x="2433" y="250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3" name="Freeform 214"/>
              <p:cNvSpPr>
                <a:spLocks/>
              </p:cNvSpPr>
              <p:nvPr/>
            </p:nvSpPr>
            <p:spPr bwMode="auto">
              <a:xfrm>
                <a:off x="2420" y="2509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4" name="Freeform 215"/>
              <p:cNvSpPr>
                <a:spLocks/>
              </p:cNvSpPr>
              <p:nvPr/>
            </p:nvSpPr>
            <p:spPr bwMode="auto">
              <a:xfrm>
                <a:off x="2429" y="2492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5" name="Freeform 216"/>
              <p:cNvSpPr>
                <a:spLocks/>
              </p:cNvSpPr>
              <p:nvPr/>
            </p:nvSpPr>
            <p:spPr bwMode="auto">
              <a:xfrm>
                <a:off x="2408" y="2488"/>
                <a:ext cx="16" cy="1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1 h 3"/>
                  <a:gd name="T6" fmla="*/ 1 w 4"/>
                  <a:gd name="T7" fmla="*/ 2 h 3"/>
                  <a:gd name="T8" fmla="*/ 1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2" y="1"/>
                      <a:pt x="1" y="2"/>
                      <a:pt x="1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6" name="Freeform 217"/>
              <p:cNvSpPr>
                <a:spLocks/>
              </p:cNvSpPr>
              <p:nvPr/>
            </p:nvSpPr>
            <p:spPr bwMode="auto">
              <a:xfrm>
                <a:off x="2391" y="2446"/>
                <a:ext cx="42" cy="50"/>
              </a:xfrm>
              <a:custGeom>
                <a:avLst/>
                <a:gdLst>
                  <a:gd name="T0" fmla="*/ 7 w 10"/>
                  <a:gd name="T1" fmla="*/ 8 h 12"/>
                  <a:gd name="T2" fmla="*/ 6 w 10"/>
                  <a:gd name="T3" fmla="*/ 8 h 12"/>
                  <a:gd name="T4" fmla="*/ 7 w 10"/>
                  <a:gd name="T5" fmla="*/ 7 h 12"/>
                  <a:gd name="T6" fmla="*/ 7 w 10"/>
                  <a:gd name="T7" fmla="*/ 6 h 12"/>
                  <a:gd name="T8" fmla="*/ 7 w 10"/>
                  <a:gd name="T9" fmla="*/ 7 h 12"/>
                  <a:gd name="T10" fmla="*/ 6 w 10"/>
                  <a:gd name="T11" fmla="*/ 7 h 12"/>
                  <a:gd name="T12" fmla="*/ 4 w 10"/>
                  <a:gd name="T13" fmla="*/ 8 h 12"/>
                  <a:gd name="T14" fmla="*/ 6 w 10"/>
                  <a:gd name="T15" fmla="*/ 5 h 12"/>
                  <a:gd name="T16" fmla="*/ 3 w 10"/>
                  <a:gd name="T17" fmla="*/ 8 h 12"/>
                  <a:gd name="T18" fmla="*/ 3 w 10"/>
                  <a:gd name="T19" fmla="*/ 7 h 12"/>
                  <a:gd name="T20" fmla="*/ 4 w 10"/>
                  <a:gd name="T21" fmla="*/ 6 h 12"/>
                  <a:gd name="T22" fmla="*/ 3 w 10"/>
                  <a:gd name="T23" fmla="*/ 6 h 12"/>
                  <a:gd name="T24" fmla="*/ 5 w 10"/>
                  <a:gd name="T25" fmla="*/ 5 h 12"/>
                  <a:gd name="T26" fmla="*/ 4 w 10"/>
                  <a:gd name="T27" fmla="*/ 4 h 12"/>
                  <a:gd name="T28" fmla="*/ 4 w 10"/>
                  <a:gd name="T29" fmla="*/ 4 h 12"/>
                  <a:gd name="T30" fmla="*/ 2 w 10"/>
                  <a:gd name="T31" fmla="*/ 4 h 12"/>
                  <a:gd name="T32" fmla="*/ 2 w 10"/>
                  <a:gd name="T33" fmla="*/ 3 h 12"/>
                  <a:gd name="T34" fmla="*/ 2 w 10"/>
                  <a:gd name="T35" fmla="*/ 3 h 12"/>
                  <a:gd name="T36" fmla="*/ 3 w 10"/>
                  <a:gd name="T37" fmla="*/ 8 h 12"/>
                  <a:gd name="T38" fmla="*/ 3 w 10"/>
                  <a:gd name="T39" fmla="*/ 8 h 12"/>
                  <a:gd name="T40" fmla="*/ 2 w 10"/>
                  <a:gd name="T41" fmla="*/ 7 h 12"/>
                  <a:gd name="T42" fmla="*/ 1 w 10"/>
                  <a:gd name="T43" fmla="*/ 5 h 12"/>
                  <a:gd name="T44" fmla="*/ 1 w 10"/>
                  <a:gd name="T45" fmla="*/ 5 h 12"/>
                  <a:gd name="T46" fmla="*/ 3 w 10"/>
                  <a:gd name="T47" fmla="*/ 7 h 12"/>
                  <a:gd name="T48" fmla="*/ 2 w 10"/>
                  <a:gd name="T49" fmla="*/ 6 h 12"/>
                  <a:gd name="T50" fmla="*/ 4 w 10"/>
                  <a:gd name="T51" fmla="*/ 7 h 12"/>
                  <a:gd name="T52" fmla="*/ 2 w 10"/>
                  <a:gd name="T53" fmla="*/ 4 h 12"/>
                  <a:gd name="T54" fmla="*/ 3 w 10"/>
                  <a:gd name="T55" fmla="*/ 4 h 12"/>
                  <a:gd name="T56" fmla="*/ 1 w 10"/>
                  <a:gd name="T57" fmla="*/ 2 h 12"/>
                  <a:gd name="T58" fmla="*/ 0 w 10"/>
                  <a:gd name="T59" fmla="*/ 7 h 12"/>
                  <a:gd name="T60" fmla="*/ 2 w 10"/>
                  <a:gd name="T61" fmla="*/ 6 h 12"/>
                  <a:gd name="T62" fmla="*/ 0 w 10"/>
                  <a:gd name="T63" fmla="*/ 7 h 12"/>
                  <a:gd name="T64" fmla="*/ 2 w 10"/>
                  <a:gd name="T65" fmla="*/ 6 h 12"/>
                  <a:gd name="T66" fmla="*/ 1 w 10"/>
                  <a:gd name="T67" fmla="*/ 7 h 12"/>
                  <a:gd name="T68" fmla="*/ 2 w 10"/>
                  <a:gd name="T69" fmla="*/ 6 h 12"/>
                  <a:gd name="T70" fmla="*/ 1 w 10"/>
                  <a:gd name="T71" fmla="*/ 8 h 12"/>
                  <a:gd name="T72" fmla="*/ 4 w 10"/>
                  <a:gd name="T73" fmla="*/ 10 h 12"/>
                  <a:gd name="T74" fmla="*/ 5 w 10"/>
                  <a:gd name="T75" fmla="*/ 9 h 12"/>
                  <a:gd name="T76" fmla="*/ 6 w 10"/>
                  <a:gd name="T77" fmla="*/ 10 h 12"/>
                  <a:gd name="T78" fmla="*/ 7 w 10"/>
                  <a:gd name="T79" fmla="*/ 9 h 12"/>
                  <a:gd name="T80" fmla="*/ 4 w 10"/>
                  <a:gd name="T81" fmla="*/ 11 h 12"/>
                  <a:gd name="T82" fmla="*/ 5 w 10"/>
                  <a:gd name="T83" fmla="*/ 11 h 12"/>
                  <a:gd name="T84" fmla="*/ 5 w 10"/>
                  <a:gd name="T85" fmla="*/ 11 h 12"/>
                  <a:gd name="T86" fmla="*/ 5 w 10"/>
                  <a:gd name="T87" fmla="*/ 11 h 12"/>
                  <a:gd name="T88" fmla="*/ 8 w 10"/>
                  <a:gd name="T89" fmla="*/ 9 h 12"/>
                  <a:gd name="T90" fmla="*/ 8 w 10"/>
                  <a:gd name="T91" fmla="*/ 7 h 12"/>
                  <a:gd name="T92" fmla="*/ 7 w 10"/>
                  <a:gd name="T93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2">
                    <a:moveTo>
                      <a:pt x="7" y="8"/>
                    </a:move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6" y="8"/>
                      <a:pt x="6" y="7"/>
                    </a:cubicBezTo>
                    <a:cubicBezTo>
                      <a:pt x="5" y="7"/>
                      <a:pt x="5" y="7"/>
                      <a:pt x="4" y="8"/>
                    </a:cubicBezTo>
                    <a:cubicBezTo>
                      <a:pt x="5" y="6"/>
                      <a:pt x="5" y="7"/>
                      <a:pt x="6" y="5"/>
                    </a:cubicBezTo>
                    <a:cubicBezTo>
                      <a:pt x="5" y="6"/>
                      <a:pt x="4" y="7"/>
                      <a:pt x="3" y="8"/>
                    </a:cubicBezTo>
                    <a:cubicBezTo>
                      <a:pt x="4" y="6"/>
                      <a:pt x="3" y="8"/>
                      <a:pt x="3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12"/>
                      <a:pt x="3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0"/>
                      <a:pt x="2" y="6"/>
                      <a:pt x="1" y="5"/>
                    </a:cubicBezTo>
                    <a:cubicBezTo>
                      <a:pt x="3" y="8"/>
                      <a:pt x="0" y="4"/>
                      <a:pt x="1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1" y="4"/>
                      <a:pt x="0" y="2"/>
                      <a:pt x="0" y="7"/>
                    </a:cubicBezTo>
                    <a:cubicBezTo>
                      <a:pt x="1" y="5"/>
                      <a:pt x="0" y="7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8"/>
                      <a:pt x="1" y="7"/>
                      <a:pt x="2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4" y="8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8" y="7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5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7" y="11"/>
                      <a:pt x="7" y="10"/>
                      <a:pt x="8" y="9"/>
                    </a:cubicBezTo>
                    <a:cubicBezTo>
                      <a:pt x="6" y="10"/>
                      <a:pt x="10" y="6"/>
                      <a:pt x="8" y="7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7" name="Freeform 218"/>
              <p:cNvSpPr>
                <a:spLocks/>
              </p:cNvSpPr>
              <p:nvPr/>
            </p:nvSpPr>
            <p:spPr bwMode="auto">
              <a:xfrm>
                <a:off x="2408" y="24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8" name="Freeform 219"/>
              <p:cNvSpPr>
                <a:spLocks/>
              </p:cNvSpPr>
              <p:nvPr/>
            </p:nvSpPr>
            <p:spPr bwMode="auto">
              <a:xfrm>
                <a:off x="2404" y="2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9" name="Rectangle 220"/>
              <p:cNvSpPr>
                <a:spLocks noChangeArrowheads="1"/>
              </p:cNvSpPr>
              <p:nvPr/>
            </p:nvSpPr>
            <p:spPr bwMode="auto">
              <a:xfrm>
                <a:off x="2412" y="249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0" name="Freeform 221"/>
              <p:cNvSpPr>
                <a:spLocks/>
              </p:cNvSpPr>
              <p:nvPr/>
            </p:nvSpPr>
            <p:spPr bwMode="auto">
              <a:xfrm>
                <a:off x="2424" y="2484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1" name="Freeform 222"/>
              <p:cNvSpPr>
                <a:spLocks/>
              </p:cNvSpPr>
              <p:nvPr/>
            </p:nvSpPr>
            <p:spPr bwMode="auto">
              <a:xfrm>
                <a:off x="2412" y="246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2" name="Freeform 223"/>
              <p:cNvSpPr>
                <a:spLocks/>
              </p:cNvSpPr>
              <p:nvPr/>
            </p:nvSpPr>
            <p:spPr bwMode="auto">
              <a:xfrm>
                <a:off x="2429" y="2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3" name="Freeform 224"/>
              <p:cNvSpPr>
                <a:spLocks/>
              </p:cNvSpPr>
              <p:nvPr/>
            </p:nvSpPr>
            <p:spPr bwMode="auto">
              <a:xfrm>
                <a:off x="2395" y="2396"/>
                <a:ext cx="50" cy="75"/>
              </a:xfrm>
              <a:custGeom>
                <a:avLst/>
                <a:gdLst>
                  <a:gd name="T0" fmla="*/ 8 w 12"/>
                  <a:gd name="T1" fmla="*/ 0 h 18"/>
                  <a:gd name="T2" fmla="*/ 6 w 12"/>
                  <a:gd name="T3" fmla="*/ 0 h 18"/>
                  <a:gd name="T4" fmla="*/ 5 w 12"/>
                  <a:gd name="T5" fmla="*/ 0 h 18"/>
                  <a:gd name="T6" fmla="*/ 6 w 12"/>
                  <a:gd name="T7" fmla="*/ 1 h 18"/>
                  <a:gd name="T8" fmla="*/ 6 w 12"/>
                  <a:gd name="T9" fmla="*/ 3 h 18"/>
                  <a:gd name="T10" fmla="*/ 5 w 12"/>
                  <a:gd name="T11" fmla="*/ 4 h 18"/>
                  <a:gd name="T12" fmla="*/ 6 w 12"/>
                  <a:gd name="T13" fmla="*/ 6 h 18"/>
                  <a:gd name="T14" fmla="*/ 5 w 12"/>
                  <a:gd name="T15" fmla="*/ 6 h 18"/>
                  <a:gd name="T16" fmla="*/ 5 w 12"/>
                  <a:gd name="T17" fmla="*/ 7 h 18"/>
                  <a:gd name="T18" fmla="*/ 8 w 12"/>
                  <a:gd name="T19" fmla="*/ 8 h 18"/>
                  <a:gd name="T20" fmla="*/ 7 w 12"/>
                  <a:gd name="T21" fmla="*/ 9 h 18"/>
                  <a:gd name="T22" fmla="*/ 6 w 12"/>
                  <a:gd name="T23" fmla="*/ 9 h 18"/>
                  <a:gd name="T24" fmla="*/ 5 w 12"/>
                  <a:gd name="T25" fmla="*/ 10 h 18"/>
                  <a:gd name="T26" fmla="*/ 4 w 12"/>
                  <a:gd name="T27" fmla="*/ 11 h 18"/>
                  <a:gd name="T28" fmla="*/ 4 w 12"/>
                  <a:gd name="T29" fmla="*/ 12 h 18"/>
                  <a:gd name="T30" fmla="*/ 5 w 12"/>
                  <a:gd name="T31" fmla="*/ 14 h 18"/>
                  <a:gd name="T32" fmla="*/ 3 w 12"/>
                  <a:gd name="T33" fmla="*/ 13 h 18"/>
                  <a:gd name="T34" fmla="*/ 3 w 12"/>
                  <a:gd name="T35" fmla="*/ 14 h 18"/>
                  <a:gd name="T36" fmla="*/ 1 w 12"/>
                  <a:gd name="T37" fmla="*/ 15 h 18"/>
                  <a:gd name="T38" fmla="*/ 3 w 12"/>
                  <a:gd name="T39" fmla="*/ 15 h 18"/>
                  <a:gd name="T40" fmla="*/ 2 w 12"/>
                  <a:gd name="T41" fmla="*/ 14 h 18"/>
                  <a:gd name="T42" fmla="*/ 5 w 12"/>
                  <a:gd name="T43" fmla="*/ 16 h 18"/>
                  <a:gd name="T44" fmla="*/ 6 w 12"/>
                  <a:gd name="T45" fmla="*/ 16 h 18"/>
                  <a:gd name="T46" fmla="*/ 6 w 12"/>
                  <a:gd name="T47" fmla="*/ 15 h 18"/>
                  <a:gd name="T48" fmla="*/ 7 w 12"/>
                  <a:gd name="T49" fmla="*/ 15 h 18"/>
                  <a:gd name="T50" fmla="*/ 8 w 12"/>
                  <a:gd name="T51" fmla="*/ 14 h 18"/>
                  <a:gd name="T52" fmla="*/ 8 w 12"/>
                  <a:gd name="T53" fmla="*/ 12 h 18"/>
                  <a:gd name="T54" fmla="*/ 8 w 12"/>
                  <a:gd name="T55" fmla="*/ 13 h 18"/>
                  <a:gd name="T56" fmla="*/ 8 w 12"/>
                  <a:gd name="T57" fmla="*/ 12 h 18"/>
                  <a:gd name="T58" fmla="*/ 8 w 12"/>
                  <a:gd name="T59" fmla="*/ 11 h 18"/>
                  <a:gd name="T60" fmla="*/ 8 w 12"/>
                  <a:gd name="T61" fmla="*/ 10 h 18"/>
                  <a:gd name="T62" fmla="*/ 9 w 12"/>
                  <a:gd name="T63" fmla="*/ 11 h 18"/>
                  <a:gd name="T64" fmla="*/ 10 w 12"/>
                  <a:gd name="T65" fmla="*/ 10 h 18"/>
                  <a:gd name="T66" fmla="*/ 8 w 12"/>
                  <a:gd name="T67" fmla="*/ 9 h 18"/>
                  <a:gd name="T68" fmla="*/ 8 w 12"/>
                  <a:gd name="T69" fmla="*/ 7 h 18"/>
                  <a:gd name="T70" fmla="*/ 8 w 12"/>
                  <a:gd name="T71" fmla="*/ 5 h 18"/>
                  <a:gd name="T72" fmla="*/ 8 w 12"/>
                  <a:gd name="T73" fmla="*/ 5 h 18"/>
                  <a:gd name="T74" fmla="*/ 8 w 12"/>
                  <a:gd name="T75" fmla="*/ 3 h 18"/>
                  <a:gd name="T76" fmla="*/ 6 w 12"/>
                  <a:gd name="T77" fmla="*/ 3 h 18"/>
                  <a:gd name="T78" fmla="*/ 10 w 12"/>
                  <a:gd name="T7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8">
                    <a:moveTo>
                      <a:pt x="10" y="1"/>
                    </a:moveTo>
                    <a:cubicBezTo>
                      <a:pt x="10" y="1"/>
                      <a:pt x="9" y="1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5" y="0"/>
                      <a:pt x="5" y="0"/>
                    </a:cubicBezTo>
                    <a:cubicBezTo>
                      <a:pt x="5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8" y="2"/>
                      <a:pt x="8" y="2"/>
                    </a:cubicBezTo>
                    <a:cubicBezTo>
                      <a:pt x="2" y="1"/>
                      <a:pt x="9" y="3"/>
                      <a:pt x="6" y="3"/>
                    </a:cubicBezTo>
                    <a:cubicBezTo>
                      <a:pt x="6" y="3"/>
                      <a:pt x="5" y="4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8" y="5"/>
                      <a:pt x="3" y="4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7" y="7"/>
                      <a:pt x="5" y="6"/>
                    </a:cubicBezTo>
                    <a:cubicBezTo>
                      <a:pt x="5" y="6"/>
                      <a:pt x="7" y="7"/>
                      <a:pt x="8" y="7"/>
                    </a:cubicBezTo>
                    <a:cubicBezTo>
                      <a:pt x="7" y="8"/>
                      <a:pt x="6" y="7"/>
                      <a:pt x="5" y="7"/>
                    </a:cubicBezTo>
                    <a:cubicBezTo>
                      <a:pt x="6" y="8"/>
                      <a:pt x="5" y="7"/>
                      <a:pt x="6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7" y="9"/>
                      <a:pt x="9" y="9"/>
                      <a:pt x="9" y="10"/>
                    </a:cubicBezTo>
                    <a:cubicBezTo>
                      <a:pt x="7" y="9"/>
                      <a:pt x="9" y="10"/>
                      <a:pt x="7" y="9"/>
                    </a:cubicBezTo>
                    <a:cubicBezTo>
                      <a:pt x="6" y="9"/>
                      <a:pt x="7" y="8"/>
                      <a:pt x="5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3" y="9"/>
                      <a:pt x="6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4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3" y="10"/>
                      <a:pt x="6" y="13"/>
                      <a:pt x="4" y="12"/>
                    </a:cubicBezTo>
                    <a:cubicBezTo>
                      <a:pt x="6" y="13"/>
                      <a:pt x="6" y="14"/>
                      <a:pt x="6" y="1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3" y="12"/>
                      <a:pt x="3" y="11"/>
                    </a:cubicBezTo>
                    <a:cubicBezTo>
                      <a:pt x="3" y="12"/>
                      <a:pt x="2" y="12"/>
                      <a:pt x="3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5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4"/>
                      <a:pt x="0" y="13"/>
                      <a:pt x="1" y="15"/>
                    </a:cubicBezTo>
                    <a:cubicBezTo>
                      <a:pt x="2" y="16"/>
                      <a:pt x="4" y="17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5"/>
                      <a:pt x="3" y="14"/>
                      <a:pt x="2" y="14"/>
                    </a:cubicBezTo>
                    <a:cubicBezTo>
                      <a:pt x="2" y="13"/>
                      <a:pt x="3" y="15"/>
                      <a:pt x="3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4" y="14"/>
                      <a:pt x="7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4"/>
                      <a:pt x="6" y="13"/>
                      <a:pt x="8" y="14"/>
                    </a:cubicBezTo>
                    <a:cubicBezTo>
                      <a:pt x="6" y="13"/>
                      <a:pt x="8" y="13"/>
                      <a:pt x="7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2"/>
                      <a:pt x="8" y="12"/>
                    </a:cubicBezTo>
                    <a:cubicBezTo>
                      <a:pt x="9" y="13"/>
                      <a:pt x="8" y="13"/>
                      <a:pt x="9" y="13"/>
                    </a:cubicBezTo>
                    <a:cubicBezTo>
                      <a:pt x="9" y="13"/>
                      <a:pt x="6" y="11"/>
                      <a:pt x="8" y="11"/>
                    </a:cubicBezTo>
                    <a:cubicBezTo>
                      <a:pt x="7" y="11"/>
                      <a:pt x="7" y="10"/>
                      <a:pt x="6" y="10"/>
                    </a:cubicBezTo>
                    <a:cubicBezTo>
                      <a:pt x="6" y="10"/>
                      <a:pt x="8" y="11"/>
                      <a:pt x="8" y="10"/>
                    </a:cubicBezTo>
                    <a:cubicBezTo>
                      <a:pt x="6" y="9"/>
                      <a:pt x="8" y="10"/>
                      <a:pt x="7" y="9"/>
                    </a:cubicBezTo>
                    <a:cubicBezTo>
                      <a:pt x="9" y="10"/>
                      <a:pt x="8" y="10"/>
                      <a:pt x="9" y="11"/>
                    </a:cubicBezTo>
                    <a:cubicBezTo>
                      <a:pt x="10" y="11"/>
                      <a:pt x="8" y="9"/>
                      <a:pt x="9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8"/>
                      <a:pt x="9" y="6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8" y="5"/>
                    </a:cubicBezTo>
                    <a:cubicBezTo>
                      <a:pt x="8" y="5"/>
                      <a:pt x="10" y="5"/>
                      <a:pt x="10" y="5"/>
                    </a:cubicBezTo>
                    <a:cubicBezTo>
                      <a:pt x="8" y="4"/>
                      <a:pt x="12" y="4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8" y="3"/>
                      <a:pt x="7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3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4" name="Freeform 225"/>
              <p:cNvSpPr>
                <a:spLocks/>
              </p:cNvSpPr>
              <p:nvPr/>
            </p:nvSpPr>
            <p:spPr bwMode="auto">
              <a:xfrm>
                <a:off x="2433" y="242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5" name="Freeform 226"/>
              <p:cNvSpPr>
                <a:spLocks/>
              </p:cNvSpPr>
              <p:nvPr/>
            </p:nvSpPr>
            <p:spPr bwMode="auto">
              <a:xfrm>
                <a:off x="2433" y="24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6" name="Freeform 227"/>
              <p:cNvSpPr>
                <a:spLocks/>
              </p:cNvSpPr>
              <p:nvPr/>
            </p:nvSpPr>
            <p:spPr bwMode="auto">
              <a:xfrm>
                <a:off x="2433" y="2396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7" name="Rectangle 228"/>
              <p:cNvSpPr>
                <a:spLocks noChangeArrowheads="1"/>
              </p:cNvSpPr>
              <p:nvPr/>
            </p:nvSpPr>
            <p:spPr bwMode="auto">
              <a:xfrm>
                <a:off x="2433" y="2396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8" name="Freeform 229"/>
              <p:cNvSpPr>
                <a:spLocks/>
              </p:cNvSpPr>
              <p:nvPr/>
            </p:nvSpPr>
            <p:spPr bwMode="auto">
              <a:xfrm>
                <a:off x="2404" y="2367"/>
                <a:ext cx="37" cy="29"/>
              </a:xfrm>
              <a:custGeom>
                <a:avLst/>
                <a:gdLst>
                  <a:gd name="T0" fmla="*/ 3 w 9"/>
                  <a:gd name="T1" fmla="*/ 1 h 7"/>
                  <a:gd name="T2" fmla="*/ 2 w 9"/>
                  <a:gd name="T3" fmla="*/ 1 h 7"/>
                  <a:gd name="T4" fmla="*/ 2 w 9"/>
                  <a:gd name="T5" fmla="*/ 0 h 7"/>
                  <a:gd name="T6" fmla="*/ 0 w 9"/>
                  <a:gd name="T7" fmla="*/ 2 h 7"/>
                  <a:gd name="T8" fmla="*/ 3 w 9"/>
                  <a:gd name="T9" fmla="*/ 3 h 7"/>
                  <a:gd name="T10" fmla="*/ 2 w 9"/>
                  <a:gd name="T11" fmla="*/ 3 h 7"/>
                  <a:gd name="T12" fmla="*/ 4 w 9"/>
                  <a:gd name="T13" fmla="*/ 4 h 7"/>
                  <a:gd name="T14" fmla="*/ 2 w 9"/>
                  <a:gd name="T15" fmla="*/ 4 h 7"/>
                  <a:gd name="T16" fmla="*/ 3 w 9"/>
                  <a:gd name="T17" fmla="*/ 5 h 7"/>
                  <a:gd name="T18" fmla="*/ 4 w 9"/>
                  <a:gd name="T19" fmla="*/ 5 h 7"/>
                  <a:gd name="T20" fmla="*/ 3 w 9"/>
                  <a:gd name="T21" fmla="*/ 5 h 7"/>
                  <a:gd name="T22" fmla="*/ 4 w 9"/>
                  <a:gd name="T23" fmla="*/ 5 h 7"/>
                  <a:gd name="T24" fmla="*/ 4 w 9"/>
                  <a:gd name="T25" fmla="*/ 5 h 7"/>
                  <a:gd name="T26" fmla="*/ 3 w 9"/>
                  <a:gd name="T27" fmla="*/ 5 h 7"/>
                  <a:gd name="T28" fmla="*/ 4 w 9"/>
                  <a:gd name="T29" fmla="*/ 6 h 7"/>
                  <a:gd name="T30" fmla="*/ 3 w 9"/>
                  <a:gd name="T31" fmla="*/ 6 h 7"/>
                  <a:gd name="T32" fmla="*/ 5 w 9"/>
                  <a:gd name="T33" fmla="*/ 7 h 7"/>
                  <a:gd name="T34" fmla="*/ 6 w 9"/>
                  <a:gd name="T35" fmla="*/ 7 h 7"/>
                  <a:gd name="T36" fmla="*/ 5 w 9"/>
                  <a:gd name="T37" fmla="*/ 6 h 7"/>
                  <a:gd name="T38" fmla="*/ 5 w 9"/>
                  <a:gd name="T39" fmla="*/ 6 h 7"/>
                  <a:gd name="T40" fmla="*/ 4 w 9"/>
                  <a:gd name="T41" fmla="*/ 5 h 7"/>
                  <a:gd name="T42" fmla="*/ 6 w 9"/>
                  <a:gd name="T43" fmla="*/ 6 h 7"/>
                  <a:gd name="T44" fmla="*/ 8 w 9"/>
                  <a:gd name="T45" fmla="*/ 4 h 7"/>
                  <a:gd name="T46" fmla="*/ 8 w 9"/>
                  <a:gd name="T47" fmla="*/ 5 h 7"/>
                  <a:gd name="T48" fmla="*/ 7 w 9"/>
                  <a:gd name="T49" fmla="*/ 4 h 7"/>
                  <a:gd name="T50" fmla="*/ 6 w 9"/>
                  <a:gd name="T51" fmla="*/ 5 h 7"/>
                  <a:gd name="T52" fmla="*/ 4 w 9"/>
                  <a:gd name="T53" fmla="*/ 5 h 7"/>
                  <a:gd name="T54" fmla="*/ 4 w 9"/>
                  <a:gd name="T55" fmla="*/ 4 h 7"/>
                  <a:gd name="T56" fmla="*/ 6 w 9"/>
                  <a:gd name="T57" fmla="*/ 4 h 7"/>
                  <a:gd name="T58" fmla="*/ 5 w 9"/>
                  <a:gd name="T59" fmla="*/ 4 h 7"/>
                  <a:gd name="T60" fmla="*/ 7 w 9"/>
                  <a:gd name="T61" fmla="*/ 4 h 7"/>
                  <a:gd name="T62" fmla="*/ 5 w 9"/>
                  <a:gd name="T63" fmla="*/ 4 h 7"/>
                  <a:gd name="T64" fmla="*/ 4 w 9"/>
                  <a:gd name="T65" fmla="*/ 2 h 7"/>
                  <a:gd name="T66" fmla="*/ 5 w 9"/>
                  <a:gd name="T67" fmla="*/ 2 h 7"/>
                  <a:gd name="T68" fmla="*/ 4 w 9"/>
                  <a:gd name="T69" fmla="*/ 2 h 7"/>
                  <a:gd name="T70" fmla="*/ 4 w 9"/>
                  <a:gd name="T71" fmla="*/ 1 h 7"/>
                  <a:gd name="T72" fmla="*/ 3 w 9"/>
                  <a:gd name="T73" fmla="*/ 2 h 7"/>
                  <a:gd name="T74" fmla="*/ 3 w 9"/>
                  <a:gd name="T75" fmla="*/ 1 h 7"/>
                  <a:gd name="T76" fmla="*/ 3 w 9"/>
                  <a:gd name="T77" fmla="*/ 1 h 7"/>
                  <a:gd name="T78" fmla="*/ 1 w 9"/>
                  <a:gd name="T79" fmla="*/ 2 h 7"/>
                  <a:gd name="T80" fmla="*/ 3 w 9"/>
                  <a:gd name="T8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7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1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5"/>
                      <a:pt x="4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5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6"/>
                      <a:pt x="2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6" y="6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9" y="5"/>
                      <a:pt x="5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4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9" name="Freeform 230"/>
              <p:cNvSpPr>
                <a:spLocks/>
              </p:cNvSpPr>
              <p:nvPr/>
            </p:nvSpPr>
            <p:spPr bwMode="auto">
              <a:xfrm>
                <a:off x="2404" y="2367"/>
                <a:ext cx="8" cy="8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1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0" name="Freeform 231"/>
              <p:cNvSpPr>
                <a:spLocks/>
              </p:cNvSpPr>
              <p:nvPr/>
            </p:nvSpPr>
            <p:spPr bwMode="auto">
              <a:xfrm>
                <a:off x="2391" y="2359"/>
                <a:ext cx="21" cy="20"/>
              </a:xfrm>
              <a:custGeom>
                <a:avLst/>
                <a:gdLst>
                  <a:gd name="T0" fmla="*/ 2 w 5"/>
                  <a:gd name="T1" fmla="*/ 2 h 5"/>
                  <a:gd name="T2" fmla="*/ 1 w 5"/>
                  <a:gd name="T3" fmla="*/ 3 h 5"/>
                  <a:gd name="T4" fmla="*/ 2 w 5"/>
                  <a:gd name="T5" fmla="*/ 4 h 5"/>
                  <a:gd name="T6" fmla="*/ 3 w 5"/>
                  <a:gd name="T7" fmla="*/ 2 h 5"/>
                  <a:gd name="T8" fmla="*/ 3 w 5"/>
                  <a:gd name="T9" fmla="*/ 3 h 5"/>
                  <a:gd name="T10" fmla="*/ 4 w 5"/>
                  <a:gd name="T11" fmla="*/ 2 h 5"/>
                  <a:gd name="T12" fmla="*/ 3 w 5"/>
                  <a:gd name="T13" fmla="*/ 3 h 5"/>
                  <a:gd name="T14" fmla="*/ 4 w 5"/>
                  <a:gd name="T15" fmla="*/ 2 h 5"/>
                  <a:gd name="T16" fmla="*/ 4 w 5"/>
                  <a:gd name="T17" fmla="*/ 2 h 5"/>
                  <a:gd name="T18" fmla="*/ 4 w 5"/>
                  <a:gd name="T19" fmla="*/ 2 h 5"/>
                  <a:gd name="T20" fmla="*/ 2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3 w 5"/>
                  <a:gd name="T27" fmla="*/ 1 h 5"/>
                  <a:gd name="T28" fmla="*/ 2 w 5"/>
                  <a:gd name="T29" fmla="*/ 2 h 5"/>
                  <a:gd name="T30" fmla="*/ 3 w 5"/>
                  <a:gd name="T31" fmla="*/ 1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3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2" y="4"/>
                      <a:pt x="2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2" y="1"/>
                      <a:pt x="1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9" name="Rectangle 232"/>
              <p:cNvSpPr>
                <a:spLocks noChangeArrowheads="1"/>
              </p:cNvSpPr>
              <p:nvPr/>
            </p:nvSpPr>
            <p:spPr bwMode="auto">
              <a:xfrm>
                <a:off x="2395" y="2371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0" name="Freeform 233"/>
              <p:cNvSpPr>
                <a:spLocks/>
              </p:cNvSpPr>
              <p:nvPr/>
            </p:nvSpPr>
            <p:spPr bwMode="auto">
              <a:xfrm>
                <a:off x="2345" y="2237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0 w 4"/>
                  <a:gd name="T5" fmla="*/ 0 h 5"/>
                  <a:gd name="T6" fmla="*/ 4 w 4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0" y="0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1" name="Freeform 234"/>
              <p:cNvSpPr>
                <a:spLocks/>
              </p:cNvSpPr>
              <p:nvPr/>
            </p:nvSpPr>
            <p:spPr bwMode="auto">
              <a:xfrm>
                <a:off x="2345" y="2237"/>
                <a:ext cx="17" cy="17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3 h 4"/>
                  <a:gd name="T4" fmla="*/ 0 w 4"/>
                  <a:gd name="T5" fmla="*/ 0 h 4"/>
                  <a:gd name="T6" fmla="*/ 2 w 4"/>
                  <a:gd name="T7" fmla="*/ 2 h 4"/>
                  <a:gd name="T8" fmla="*/ 2 w 4"/>
                  <a:gd name="T9" fmla="*/ 1 h 4"/>
                  <a:gd name="T10" fmla="*/ 3 w 4"/>
                  <a:gd name="T11" fmla="*/ 3 h 4"/>
                  <a:gd name="T12" fmla="*/ 3 w 4"/>
                  <a:gd name="T13" fmla="*/ 3 h 4"/>
                  <a:gd name="T14" fmla="*/ 4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1" y="1"/>
                      <a:pt x="2" y="2"/>
                      <a:pt x="0" y="0"/>
                    </a:cubicBezTo>
                    <a:cubicBezTo>
                      <a:pt x="0" y="0"/>
                      <a:pt x="1" y="1"/>
                      <a:pt x="2" y="2"/>
                    </a:cubicBezTo>
                    <a:cubicBezTo>
                      <a:pt x="2" y="2"/>
                      <a:pt x="1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4" y="4"/>
                      <a:pt x="2" y="2"/>
                      <a:pt x="3" y="3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2" name="Freeform 235"/>
              <p:cNvSpPr>
                <a:spLocks/>
              </p:cNvSpPr>
              <p:nvPr/>
            </p:nvSpPr>
            <p:spPr bwMode="auto">
              <a:xfrm>
                <a:off x="2353" y="2242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3" name="Freeform 236"/>
              <p:cNvSpPr>
                <a:spLocks/>
              </p:cNvSpPr>
              <p:nvPr/>
            </p:nvSpPr>
            <p:spPr bwMode="auto">
              <a:xfrm>
                <a:off x="2349" y="2237"/>
                <a:ext cx="4" cy="9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4" name="Freeform 237"/>
              <p:cNvSpPr>
                <a:spLocks/>
              </p:cNvSpPr>
              <p:nvPr/>
            </p:nvSpPr>
            <p:spPr bwMode="auto">
              <a:xfrm>
                <a:off x="2349" y="2237"/>
                <a:ext cx="4" cy="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5" name="Freeform 238"/>
              <p:cNvSpPr>
                <a:spLocks/>
              </p:cNvSpPr>
              <p:nvPr/>
            </p:nvSpPr>
            <p:spPr bwMode="auto">
              <a:xfrm>
                <a:off x="2349" y="2237"/>
                <a:ext cx="13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1 w 3"/>
                  <a:gd name="T5" fmla="*/ 1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3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6" name="Freeform 239"/>
              <p:cNvSpPr>
                <a:spLocks/>
              </p:cNvSpPr>
              <p:nvPr/>
            </p:nvSpPr>
            <p:spPr bwMode="auto">
              <a:xfrm>
                <a:off x="2353" y="22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7" name="Rectangle 240"/>
              <p:cNvSpPr>
                <a:spLocks noChangeArrowheads="1"/>
              </p:cNvSpPr>
              <p:nvPr/>
            </p:nvSpPr>
            <p:spPr bwMode="auto">
              <a:xfrm>
                <a:off x="2353" y="224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8" name="Freeform 241"/>
              <p:cNvSpPr>
                <a:spLocks/>
              </p:cNvSpPr>
              <p:nvPr/>
            </p:nvSpPr>
            <p:spPr bwMode="auto">
              <a:xfrm>
                <a:off x="2349" y="2237"/>
                <a:ext cx="17" cy="13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4 w 4"/>
                  <a:gd name="T5" fmla="*/ 3 h 3"/>
                  <a:gd name="T6" fmla="*/ 3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2"/>
                      <a:pt x="0" y="0"/>
                      <a:pt x="2" y="1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9" name="Freeform 242"/>
              <p:cNvSpPr>
                <a:spLocks/>
              </p:cNvSpPr>
              <p:nvPr/>
            </p:nvSpPr>
            <p:spPr bwMode="auto">
              <a:xfrm>
                <a:off x="2370" y="2250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0" name="Freeform 243"/>
              <p:cNvSpPr>
                <a:spLocks/>
              </p:cNvSpPr>
              <p:nvPr/>
            </p:nvSpPr>
            <p:spPr bwMode="auto">
              <a:xfrm>
                <a:off x="2357" y="2242"/>
                <a:ext cx="17" cy="12"/>
              </a:xfrm>
              <a:custGeom>
                <a:avLst/>
                <a:gdLst>
                  <a:gd name="T0" fmla="*/ 1 w 4"/>
                  <a:gd name="T1" fmla="*/ 0 h 3"/>
                  <a:gd name="T2" fmla="*/ 2 w 4"/>
                  <a:gd name="T3" fmla="*/ 1 h 3"/>
                  <a:gd name="T4" fmla="*/ 1 w 4"/>
                  <a:gd name="T5" fmla="*/ 0 h 3"/>
                  <a:gd name="T6" fmla="*/ 1 w 4"/>
                  <a:gd name="T7" fmla="*/ 1 h 3"/>
                  <a:gd name="T8" fmla="*/ 0 w 4"/>
                  <a:gd name="T9" fmla="*/ 0 h 3"/>
                  <a:gd name="T10" fmla="*/ 1 w 4"/>
                  <a:gd name="T11" fmla="*/ 1 h 3"/>
                  <a:gd name="T12" fmla="*/ 0 w 4"/>
                  <a:gd name="T13" fmla="*/ 0 h 3"/>
                  <a:gd name="T14" fmla="*/ 2 w 4"/>
                  <a:gd name="T15" fmla="*/ 2 h 3"/>
                  <a:gd name="T16" fmla="*/ 2 w 4"/>
                  <a:gd name="T17" fmla="*/ 1 h 3"/>
                  <a:gd name="T18" fmla="*/ 3 w 4"/>
                  <a:gd name="T19" fmla="*/ 2 h 3"/>
                  <a:gd name="T20" fmla="*/ 4 w 4"/>
                  <a:gd name="T21" fmla="*/ 3 h 3"/>
                  <a:gd name="T22" fmla="*/ 1 w 4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0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3"/>
                      <a:pt x="4" y="3"/>
                    </a:cubicBezTo>
                    <a:cubicBezTo>
                      <a:pt x="4" y="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1" name="Freeform 244"/>
              <p:cNvSpPr>
                <a:spLocks/>
              </p:cNvSpPr>
              <p:nvPr/>
            </p:nvSpPr>
            <p:spPr bwMode="auto">
              <a:xfrm>
                <a:off x="2366" y="224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2" name="Freeform 245"/>
              <p:cNvSpPr>
                <a:spLocks/>
              </p:cNvSpPr>
              <p:nvPr/>
            </p:nvSpPr>
            <p:spPr bwMode="auto">
              <a:xfrm>
                <a:off x="2362" y="2237"/>
                <a:ext cx="16" cy="17"/>
              </a:xfrm>
              <a:custGeom>
                <a:avLst/>
                <a:gdLst>
                  <a:gd name="T0" fmla="*/ 0 w 4"/>
                  <a:gd name="T1" fmla="*/ 0 h 4"/>
                  <a:gd name="T2" fmla="*/ 1 w 4"/>
                  <a:gd name="T3" fmla="*/ 1 h 4"/>
                  <a:gd name="T4" fmla="*/ 0 w 4"/>
                  <a:gd name="T5" fmla="*/ 0 h 4"/>
                  <a:gd name="T6" fmla="*/ 1 w 4"/>
                  <a:gd name="T7" fmla="*/ 2 h 4"/>
                  <a:gd name="T8" fmla="*/ 0 w 4"/>
                  <a:gd name="T9" fmla="*/ 1 h 4"/>
                  <a:gd name="T10" fmla="*/ 3 w 4"/>
                  <a:gd name="T11" fmla="*/ 3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1 h 4"/>
                  <a:gd name="T18" fmla="*/ 1 w 4"/>
                  <a:gd name="T19" fmla="*/ 1 h 4"/>
                  <a:gd name="T20" fmla="*/ 0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3" y="3"/>
                      <a:pt x="1" y="1"/>
                      <a:pt x="0" y="1"/>
                    </a:cubicBezTo>
                    <a:cubicBezTo>
                      <a:pt x="1" y="1"/>
                      <a:pt x="1" y="2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3" name="Freeform 246"/>
              <p:cNvSpPr>
                <a:spLocks/>
              </p:cNvSpPr>
              <p:nvPr/>
            </p:nvSpPr>
            <p:spPr bwMode="auto">
              <a:xfrm>
                <a:off x="2357" y="2237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4" name="Freeform 247"/>
              <p:cNvSpPr>
                <a:spLocks/>
              </p:cNvSpPr>
              <p:nvPr/>
            </p:nvSpPr>
            <p:spPr bwMode="auto">
              <a:xfrm>
                <a:off x="2370" y="22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5" name="Freeform 248"/>
              <p:cNvSpPr>
                <a:spLocks/>
              </p:cNvSpPr>
              <p:nvPr/>
            </p:nvSpPr>
            <p:spPr bwMode="auto">
              <a:xfrm>
                <a:off x="2362" y="2237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6" name="Freeform 249"/>
              <p:cNvSpPr>
                <a:spLocks/>
              </p:cNvSpPr>
              <p:nvPr/>
            </p:nvSpPr>
            <p:spPr bwMode="auto">
              <a:xfrm>
                <a:off x="2357" y="2221"/>
                <a:ext cx="30" cy="29"/>
              </a:xfrm>
              <a:custGeom>
                <a:avLst/>
                <a:gdLst>
                  <a:gd name="T0" fmla="*/ 7 w 7"/>
                  <a:gd name="T1" fmla="*/ 2 h 7"/>
                  <a:gd name="T2" fmla="*/ 6 w 7"/>
                  <a:gd name="T3" fmla="*/ 2 h 7"/>
                  <a:gd name="T4" fmla="*/ 4 w 7"/>
                  <a:gd name="T5" fmla="*/ 1 h 7"/>
                  <a:gd name="T6" fmla="*/ 2 w 7"/>
                  <a:gd name="T7" fmla="*/ 0 h 7"/>
                  <a:gd name="T8" fmla="*/ 3 w 7"/>
                  <a:gd name="T9" fmla="*/ 1 h 7"/>
                  <a:gd name="T10" fmla="*/ 2 w 7"/>
                  <a:gd name="T11" fmla="*/ 0 h 7"/>
                  <a:gd name="T12" fmla="*/ 2 w 7"/>
                  <a:gd name="T13" fmla="*/ 1 h 7"/>
                  <a:gd name="T14" fmla="*/ 3 w 7"/>
                  <a:gd name="T15" fmla="*/ 2 h 7"/>
                  <a:gd name="T16" fmla="*/ 1 w 7"/>
                  <a:gd name="T17" fmla="*/ 3 h 7"/>
                  <a:gd name="T18" fmla="*/ 3 w 7"/>
                  <a:gd name="T19" fmla="*/ 4 h 7"/>
                  <a:gd name="T20" fmla="*/ 2 w 7"/>
                  <a:gd name="T21" fmla="*/ 3 h 7"/>
                  <a:gd name="T22" fmla="*/ 2 w 7"/>
                  <a:gd name="T23" fmla="*/ 3 h 7"/>
                  <a:gd name="T24" fmla="*/ 1 w 7"/>
                  <a:gd name="T25" fmla="*/ 3 h 7"/>
                  <a:gd name="T26" fmla="*/ 3 w 7"/>
                  <a:gd name="T27" fmla="*/ 5 h 7"/>
                  <a:gd name="T28" fmla="*/ 1 w 7"/>
                  <a:gd name="T29" fmla="*/ 3 h 7"/>
                  <a:gd name="T30" fmla="*/ 2 w 7"/>
                  <a:gd name="T31" fmla="*/ 5 h 7"/>
                  <a:gd name="T32" fmla="*/ 3 w 7"/>
                  <a:gd name="T33" fmla="*/ 6 h 7"/>
                  <a:gd name="T34" fmla="*/ 4 w 7"/>
                  <a:gd name="T35" fmla="*/ 6 h 7"/>
                  <a:gd name="T36" fmla="*/ 3 w 7"/>
                  <a:gd name="T37" fmla="*/ 4 h 7"/>
                  <a:gd name="T38" fmla="*/ 4 w 7"/>
                  <a:gd name="T39" fmla="*/ 4 h 7"/>
                  <a:gd name="T40" fmla="*/ 5 w 7"/>
                  <a:gd name="T41" fmla="*/ 4 h 7"/>
                  <a:gd name="T42" fmla="*/ 3 w 7"/>
                  <a:gd name="T43" fmla="*/ 3 h 7"/>
                  <a:gd name="T44" fmla="*/ 4 w 7"/>
                  <a:gd name="T45" fmla="*/ 3 h 7"/>
                  <a:gd name="T46" fmla="*/ 3 w 7"/>
                  <a:gd name="T47" fmla="*/ 3 h 7"/>
                  <a:gd name="T48" fmla="*/ 5 w 7"/>
                  <a:gd name="T49" fmla="*/ 3 h 7"/>
                  <a:gd name="T50" fmla="*/ 2 w 7"/>
                  <a:gd name="T51" fmla="*/ 2 h 7"/>
                  <a:gd name="T52" fmla="*/ 6 w 7"/>
                  <a:gd name="T53" fmla="*/ 3 h 7"/>
                  <a:gd name="T54" fmla="*/ 5 w 7"/>
                  <a:gd name="T55" fmla="*/ 3 h 7"/>
                  <a:gd name="T56" fmla="*/ 4 w 7"/>
                  <a:gd name="T57" fmla="*/ 2 h 7"/>
                  <a:gd name="T58" fmla="*/ 6 w 7"/>
                  <a:gd name="T59" fmla="*/ 3 h 7"/>
                  <a:gd name="T60" fmla="*/ 5 w 7"/>
                  <a:gd name="T61" fmla="*/ 2 h 7"/>
                  <a:gd name="T62" fmla="*/ 3 w 7"/>
                  <a:gd name="T63" fmla="*/ 1 h 7"/>
                  <a:gd name="T64" fmla="*/ 4 w 7"/>
                  <a:gd name="T65" fmla="*/ 1 h 7"/>
                  <a:gd name="T66" fmla="*/ 6 w 7"/>
                  <a:gd name="T67" fmla="*/ 3 h 7"/>
                  <a:gd name="T68" fmla="*/ 7 w 7"/>
                  <a:gd name="T69" fmla="*/ 3 h 7"/>
                  <a:gd name="T70" fmla="*/ 5 w 7"/>
                  <a:gd name="T71" fmla="*/ 1 h 7"/>
                  <a:gd name="T72" fmla="*/ 7 w 7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6" y="2"/>
                      <a:pt x="5" y="2"/>
                      <a:pt x="6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2"/>
                      <a:pt x="2" y="4"/>
                      <a:pt x="1" y="3"/>
                    </a:cubicBezTo>
                    <a:cubicBezTo>
                      <a:pt x="1" y="4"/>
                      <a:pt x="3" y="5"/>
                      <a:pt x="3" y="5"/>
                    </a:cubicBezTo>
                    <a:cubicBezTo>
                      <a:pt x="1" y="3"/>
                      <a:pt x="3" y="5"/>
                      <a:pt x="1" y="3"/>
                    </a:cubicBezTo>
                    <a:cubicBezTo>
                      <a:pt x="0" y="3"/>
                      <a:pt x="2" y="5"/>
                      <a:pt x="2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5" y="4"/>
                    </a:cubicBezTo>
                    <a:cubicBezTo>
                      <a:pt x="4" y="4"/>
                      <a:pt x="6" y="4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5" y="3"/>
                      <a:pt x="5" y="3"/>
                    </a:cubicBezTo>
                    <a:cubicBezTo>
                      <a:pt x="4" y="3"/>
                      <a:pt x="3" y="2"/>
                      <a:pt x="2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5" y="3"/>
                      <a:pt x="6" y="3"/>
                    </a:cubicBezTo>
                    <a:cubicBezTo>
                      <a:pt x="6" y="3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5" y="2"/>
                      <a:pt x="4" y="1"/>
                    </a:cubicBezTo>
                    <a:cubicBezTo>
                      <a:pt x="6" y="2"/>
                      <a:pt x="5" y="2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7" name="Freeform 250"/>
              <p:cNvSpPr>
                <a:spLocks/>
              </p:cNvSpPr>
              <p:nvPr/>
            </p:nvSpPr>
            <p:spPr bwMode="auto">
              <a:xfrm>
                <a:off x="2387" y="223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8" name="Freeform 251"/>
              <p:cNvSpPr>
                <a:spLocks/>
              </p:cNvSpPr>
              <p:nvPr/>
            </p:nvSpPr>
            <p:spPr bwMode="auto">
              <a:xfrm>
                <a:off x="2387" y="22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9" name="Rectangle 252"/>
              <p:cNvSpPr>
                <a:spLocks noChangeArrowheads="1"/>
              </p:cNvSpPr>
              <p:nvPr/>
            </p:nvSpPr>
            <p:spPr bwMode="auto">
              <a:xfrm>
                <a:off x="2366" y="222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0" name="Freeform 253"/>
              <p:cNvSpPr>
                <a:spLocks/>
              </p:cNvSpPr>
              <p:nvPr/>
            </p:nvSpPr>
            <p:spPr bwMode="auto">
              <a:xfrm>
                <a:off x="2383" y="223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1" name="Freeform 254"/>
              <p:cNvSpPr>
                <a:spLocks/>
              </p:cNvSpPr>
              <p:nvPr/>
            </p:nvSpPr>
            <p:spPr bwMode="auto">
              <a:xfrm>
                <a:off x="2378" y="2237"/>
                <a:ext cx="5" cy="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2" name="Rectangle 255"/>
              <p:cNvSpPr>
                <a:spLocks noChangeArrowheads="1"/>
              </p:cNvSpPr>
              <p:nvPr/>
            </p:nvSpPr>
            <p:spPr bwMode="auto">
              <a:xfrm>
                <a:off x="2387" y="2233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3" name="Freeform 256"/>
              <p:cNvSpPr>
                <a:spLocks/>
              </p:cNvSpPr>
              <p:nvPr/>
            </p:nvSpPr>
            <p:spPr bwMode="auto">
              <a:xfrm>
                <a:off x="2362" y="2208"/>
                <a:ext cx="29" cy="21"/>
              </a:xfrm>
              <a:custGeom>
                <a:avLst/>
                <a:gdLst>
                  <a:gd name="T0" fmla="*/ 2 w 7"/>
                  <a:gd name="T1" fmla="*/ 1 h 5"/>
                  <a:gd name="T2" fmla="*/ 1 w 7"/>
                  <a:gd name="T3" fmla="*/ 1 h 5"/>
                  <a:gd name="T4" fmla="*/ 4 w 7"/>
                  <a:gd name="T5" fmla="*/ 2 h 5"/>
                  <a:gd name="T6" fmla="*/ 1 w 7"/>
                  <a:gd name="T7" fmla="*/ 1 h 5"/>
                  <a:gd name="T8" fmla="*/ 3 w 7"/>
                  <a:gd name="T9" fmla="*/ 3 h 5"/>
                  <a:gd name="T10" fmla="*/ 2 w 7"/>
                  <a:gd name="T11" fmla="*/ 2 h 5"/>
                  <a:gd name="T12" fmla="*/ 5 w 7"/>
                  <a:gd name="T13" fmla="*/ 4 h 5"/>
                  <a:gd name="T14" fmla="*/ 1 w 7"/>
                  <a:gd name="T15" fmla="*/ 2 h 5"/>
                  <a:gd name="T16" fmla="*/ 1 w 7"/>
                  <a:gd name="T17" fmla="*/ 2 h 5"/>
                  <a:gd name="T18" fmla="*/ 2 w 7"/>
                  <a:gd name="T19" fmla="*/ 3 h 5"/>
                  <a:gd name="T20" fmla="*/ 4 w 7"/>
                  <a:gd name="T21" fmla="*/ 4 h 5"/>
                  <a:gd name="T22" fmla="*/ 5 w 7"/>
                  <a:gd name="T23" fmla="*/ 5 h 5"/>
                  <a:gd name="T24" fmla="*/ 4 w 7"/>
                  <a:gd name="T25" fmla="*/ 4 h 5"/>
                  <a:gd name="T26" fmla="*/ 5 w 7"/>
                  <a:gd name="T27" fmla="*/ 5 h 5"/>
                  <a:gd name="T28" fmla="*/ 5 w 7"/>
                  <a:gd name="T29" fmla="*/ 4 h 5"/>
                  <a:gd name="T30" fmla="*/ 6 w 7"/>
                  <a:gd name="T31" fmla="*/ 5 h 5"/>
                  <a:gd name="T32" fmla="*/ 5 w 7"/>
                  <a:gd name="T33" fmla="*/ 4 h 5"/>
                  <a:gd name="T34" fmla="*/ 5 w 7"/>
                  <a:gd name="T35" fmla="*/ 4 h 5"/>
                  <a:gd name="T36" fmla="*/ 4 w 7"/>
                  <a:gd name="T37" fmla="*/ 3 h 5"/>
                  <a:gd name="T38" fmla="*/ 5 w 7"/>
                  <a:gd name="T39" fmla="*/ 4 h 5"/>
                  <a:gd name="T40" fmla="*/ 4 w 7"/>
                  <a:gd name="T41" fmla="*/ 3 h 5"/>
                  <a:gd name="T42" fmla="*/ 6 w 7"/>
                  <a:gd name="T43" fmla="*/ 4 h 5"/>
                  <a:gd name="T44" fmla="*/ 5 w 7"/>
                  <a:gd name="T45" fmla="*/ 3 h 5"/>
                  <a:gd name="T46" fmla="*/ 6 w 7"/>
                  <a:gd name="T47" fmla="*/ 4 h 5"/>
                  <a:gd name="T48" fmla="*/ 3 w 7"/>
                  <a:gd name="T49" fmla="*/ 2 h 5"/>
                  <a:gd name="T50" fmla="*/ 6 w 7"/>
                  <a:gd name="T51" fmla="*/ 3 h 5"/>
                  <a:gd name="T52" fmla="*/ 5 w 7"/>
                  <a:gd name="T53" fmla="*/ 3 h 5"/>
                  <a:gd name="T54" fmla="*/ 6 w 7"/>
                  <a:gd name="T55" fmla="*/ 3 h 5"/>
                  <a:gd name="T56" fmla="*/ 5 w 7"/>
                  <a:gd name="T57" fmla="*/ 2 h 5"/>
                  <a:gd name="T58" fmla="*/ 4 w 7"/>
                  <a:gd name="T59" fmla="*/ 2 h 5"/>
                  <a:gd name="T60" fmla="*/ 3 w 7"/>
                  <a:gd name="T61" fmla="*/ 1 h 5"/>
                  <a:gd name="T62" fmla="*/ 4 w 7"/>
                  <a:gd name="T63" fmla="*/ 2 h 5"/>
                  <a:gd name="T64" fmla="*/ 2 w 7"/>
                  <a:gd name="T65" fmla="*/ 1 h 5"/>
                  <a:gd name="T66" fmla="*/ 3 w 7"/>
                  <a:gd name="T67" fmla="*/ 1 h 5"/>
                  <a:gd name="T68" fmla="*/ 2 w 7"/>
                  <a:gd name="T6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5">
                    <a:moveTo>
                      <a:pt x="2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4" y="2"/>
                      <a:pt x="4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6" y="4"/>
                      <a:pt x="5" y="4"/>
                    </a:cubicBezTo>
                    <a:cubicBezTo>
                      <a:pt x="3" y="3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5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4" y="3"/>
                      <a:pt x="6" y="4"/>
                      <a:pt x="6" y="4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4" y="3"/>
                      <a:pt x="3" y="2"/>
                      <a:pt x="6" y="3"/>
                    </a:cubicBezTo>
                    <a:cubicBezTo>
                      <a:pt x="6" y="3"/>
                      <a:pt x="5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7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4" name="Freeform 257"/>
              <p:cNvSpPr>
                <a:spLocks/>
              </p:cNvSpPr>
              <p:nvPr/>
            </p:nvSpPr>
            <p:spPr bwMode="auto">
              <a:xfrm>
                <a:off x="2383" y="2225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5" name="Freeform 258"/>
              <p:cNvSpPr>
                <a:spLocks/>
              </p:cNvSpPr>
              <p:nvPr/>
            </p:nvSpPr>
            <p:spPr bwMode="auto">
              <a:xfrm>
                <a:off x="2362" y="2204"/>
                <a:ext cx="37" cy="17"/>
              </a:xfrm>
              <a:custGeom>
                <a:avLst/>
                <a:gdLst>
                  <a:gd name="T0" fmla="*/ 4 w 9"/>
                  <a:gd name="T1" fmla="*/ 2 h 4"/>
                  <a:gd name="T2" fmla="*/ 6 w 9"/>
                  <a:gd name="T3" fmla="*/ 2 h 4"/>
                  <a:gd name="T4" fmla="*/ 3 w 9"/>
                  <a:gd name="T5" fmla="*/ 1 h 4"/>
                  <a:gd name="T6" fmla="*/ 2 w 9"/>
                  <a:gd name="T7" fmla="*/ 1 h 4"/>
                  <a:gd name="T8" fmla="*/ 5 w 9"/>
                  <a:gd name="T9" fmla="*/ 2 h 4"/>
                  <a:gd name="T10" fmla="*/ 6 w 9"/>
                  <a:gd name="T11" fmla="*/ 2 h 4"/>
                  <a:gd name="T12" fmla="*/ 4 w 9"/>
                  <a:gd name="T13" fmla="*/ 1 h 4"/>
                  <a:gd name="T14" fmla="*/ 3 w 9"/>
                  <a:gd name="T15" fmla="*/ 1 h 4"/>
                  <a:gd name="T16" fmla="*/ 3 w 9"/>
                  <a:gd name="T17" fmla="*/ 1 h 4"/>
                  <a:gd name="T18" fmla="*/ 6 w 9"/>
                  <a:gd name="T19" fmla="*/ 2 h 4"/>
                  <a:gd name="T20" fmla="*/ 1 w 9"/>
                  <a:gd name="T21" fmla="*/ 0 h 4"/>
                  <a:gd name="T22" fmla="*/ 1 w 9"/>
                  <a:gd name="T23" fmla="*/ 0 h 4"/>
                  <a:gd name="T24" fmla="*/ 3 w 9"/>
                  <a:gd name="T25" fmla="*/ 1 h 4"/>
                  <a:gd name="T26" fmla="*/ 3 w 9"/>
                  <a:gd name="T27" fmla="*/ 0 h 4"/>
                  <a:gd name="T28" fmla="*/ 1 w 9"/>
                  <a:gd name="T29" fmla="*/ 0 h 4"/>
                  <a:gd name="T30" fmla="*/ 1 w 9"/>
                  <a:gd name="T31" fmla="*/ 1 h 4"/>
                  <a:gd name="T32" fmla="*/ 1 w 9"/>
                  <a:gd name="T33" fmla="*/ 1 h 4"/>
                  <a:gd name="T34" fmla="*/ 2 w 9"/>
                  <a:gd name="T35" fmla="*/ 2 h 4"/>
                  <a:gd name="T36" fmla="*/ 5 w 9"/>
                  <a:gd name="T37" fmla="*/ 2 h 4"/>
                  <a:gd name="T38" fmla="*/ 4 w 9"/>
                  <a:gd name="T39" fmla="*/ 2 h 4"/>
                  <a:gd name="T40" fmla="*/ 6 w 9"/>
                  <a:gd name="T41" fmla="*/ 3 h 4"/>
                  <a:gd name="T42" fmla="*/ 7 w 9"/>
                  <a:gd name="T43" fmla="*/ 3 h 4"/>
                  <a:gd name="T44" fmla="*/ 7 w 9"/>
                  <a:gd name="T45" fmla="*/ 3 h 4"/>
                  <a:gd name="T46" fmla="*/ 4 w 9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4" y="2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9" y="4"/>
                      <a:pt x="6" y="3"/>
                      <a:pt x="7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6" name="Freeform 259"/>
              <p:cNvSpPr>
                <a:spLocks/>
              </p:cNvSpPr>
              <p:nvPr/>
            </p:nvSpPr>
            <p:spPr bwMode="auto">
              <a:xfrm>
                <a:off x="2378" y="2212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5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5" y="5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7" name="Freeform 260"/>
              <p:cNvSpPr>
                <a:spLocks/>
              </p:cNvSpPr>
              <p:nvPr/>
            </p:nvSpPr>
            <p:spPr bwMode="auto">
              <a:xfrm>
                <a:off x="2366" y="220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8" name="Freeform 261"/>
              <p:cNvSpPr>
                <a:spLocks/>
              </p:cNvSpPr>
              <p:nvPr/>
            </p:nvSpPr>
            <p:spPr bwMode="auto">
              <a:xfrm>
                <a:off x="2383" y="2208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9" name="Freeform 262"/>
              <p:cNvSpPr>
                <a:spLocks/>
              </p:cNvSpPr>
              <p:nvPr/>
            </p:nvSpPr>
            <p:spPr bwMode="auto">
              <a:xfrm>
                <a:off x="2362" y="2200"/>
                <a:ext cx="21" cy="8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1 h 2"/>
                  <a:gd name="T4" fmla="*/ 4 w 5"/>
                  <a:gd name="T5" fmla="*/ 2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1"/>
                      <a:pt x="0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0" name="Freeform 263"/>
              <p:cNvSpPr>
                <a:spLocks/>
              </p:cNvSpPr>
              <p:nvPr/>
            </p:nvSpPr>
            <p:spPr bwMode="auto">
              <a:xfrm>
                <a:off x="2366" y="2187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4 w 7"/>
                  <a:gd name="T3" fmla="*/ 3 h 5"/>
                  <a:gd name="T4" fmla="*/ 5 w 7"/>
                  <a:gd name="T5" fmla="*/ 4 h 5"/>
                  <a:gd name="T6" fmla="*/ 6 w 7"/>
                  <a:gd name="T7" fmla="*/ 4 h 5"/>
                  <a:gd name="T8" fmla="*/ 5 w 7"/>
                  <a:gd name="T9" fmla="*/ 3 h 5"/>
                  <a:gd name="T10" fmla="*/ 4 w 7"/>
                  <a:gd name="T11" fmla="*/ 3 h 5"/>
                  <a:gd name="T12" fmla="*/ 3 w 7"/>
                  <a:gd name="T13" fmla="*/ 3 h 5"/>
                  <a:gd name="T14" fmla="*/ 6 w 7"/>
                  <a:gd name="T15" fmla="*/ 3 h 5"/>
                  <a:gd name="T16" fmla="*/ 2 w 7"/>
                  <a:gd name="T17" fmla="*/ 2 h 5"/>
                  <a:gd name="T18" fmla="*/ 3 w 7"/>
                  <a:gd name="T19" fmla="*/ 2 h 5"/>
                  <a:gd name="T20" fmla="*/ 3 w 7"/>
                  <a:gd name="T21" fmla="*/ 2 h 5"/>
                  <a:gd name="T22" fmla="*/ 3 w 7"/>
                  <a:gd name="T23" fmla="*/ 2 h 5"/>
                  <a:gd name="T24" fmla="*/ 5 w 7"/>
                  <a:gd name="T25" fmla="*/ 2 h 5"/>
                  <a:gd name="T26" fmla="*/ 5 w 7"/>
                  <a:gd name="T27" fmla="*/ 2 h 5"/>
                  <a:gd name="T28" fmla="*/ 6 w 7"/>
                  <a:gd name="T29" fmla="*/ 2 h 5"/>
                  <a:gd name="T30" fmla="*/ 5 w 7"/>
                  <a:gd name="T31" fmla="*/ 1 h 5"/>
                  <a:gd name="T32" fmla="*/ 6 w 7"/>
                  <a:gd name="T33" fmla="*/ 1 h 5"/>
                  <a:gd name="T34" fmla="*/ 2 w 7"/>
                  <a:gd name="T35" fmla="*/ 1 h 5"/>
                  <a:gd name="T36" fmla="*/ 3 w 7"/>
                  <a:gd name="T37" fmla="*/ 1 h 5"/>
                  <a:gd name="T38" fmla="*/ 5 w 7"/>
                  <a:gd name="T39" fmla="*/ 1 h 5"/>
                  <a:gd name="T40" fmla="*/ 4 w 7"/>
                  <a:gd name="T41" fmla="*/ 0 h 5"/>
                  <a:gd name="T42" fmla="*/ 6 w 7"/>
                  <a:gd name="T43" fmla="*/ 0 h 5"/>
                  <a:gd name="T44" fmla="*/ 3 w 7"/>
                  <a:gd name="T45" fmla="*/ 0 h 5"/>
                  <a:gd name="T46" fmla="*/ 3 w 7"/>
                  <a:gd name="T47" fmla="*/ 0 h 5"/>
                  <a:gd name="T48" fmla="*/ 0 w 7"/>
                  <a:gd name="T49" fmla="*/ 0 h 5"/>
                  <a:gd name="T50" fmla="*/ 1 w 7"/>
                  <a:gd name="T51" fmla="*/ 1 h 5"/>
                  <a:gd name="T52" fmla="*/ 3 w 7"/>
                  <a:gd name="T53" fmla="*/ 1 h 5"/>
                  <a:gd name="T54" fmla="*/ 1 w 7"/>
                  <a:gd name="T55" fmla="*/ 1 h 5"/>
                  <a:gd name="T56" fmla="*/ 3 w 7"/>
                  <a:gd name="T57" fmla="*/ 1 h 5"/>
                  <a:gd name="T58" fmla="*/ 1 w 7"/>
                  <a:gd name="T59" fmla="*/ 1 h 5"/>
                  <a:gd name="T60" fmla="*/ 3 w 7"/>
                  <a:gd name="T61" fmla="*/ 1 h 5"/>
                  <a:gd name="T62" fmla="*/ 0 w 7"/>
                  <a:gd name="T63" fmla="*/ 1 h 5"/>
                  <a:gd name="T64" fmla="*/ 1 w 7"/>
                  <a:gd name="T65" fmla="*/ 3 h 5"/>
                  <a:gd name="T66" fmla="*/ 2 w 7"/>
                  <a:gd name="T67" fmla="*/ 3 h 5"/>
                  <a:gd name="T68" fmla="*/ 2 w 7"/>
                  <a:gd name="T69" fmla="*/ 4 h 5"/>
                  <a:gd name="T70" fmla="*/ 4 w 7"/>
                  <a:gd name="T71" fmla="*/ 4 h 5"/>
                  <a:gd name="T72" fmla="*/ 1 w 7"/>
                  <a:gd name="T73" fmla="*/ 3 h 5"/>
                  <a:gd name="T74" fmla="*/ 1 w 7"/>
                  <a:gd name="T75" fmla="*/ 3 h 5"/>
                  <a:gd name="T76" fmla="*/ 2 w 7"/>
                  <a:gd name="T77" fmla="*/ 4 h 5"/>
                  <a:gd name="T78" fmla="*/ 1 w 7"/>
                  <a:gd name="T79" fmla="*/ 4 h 5"/>
                  <a:gd name="T80" fmla="*/ 5 w 7"/>
                  <a:gd name="T81" fmla="*/ 4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4"/>
                      <a:pt x="4" y="3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4" y="3"/>
                      <a:pt x="4" y="3"/>
                      <a:pt x="6" y="3"/>
                    </a:cubicBezTo>
                    <a:cubicBezTo>
                      <a:pt x="5" y="3"/>
                      <a:pt x="3" y="2"/>
                      <a:pt x="2" y="2"/>
                    </a:cubicBezTo>
                    <a:cubicBezTo>
                      <a:pt x="4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5" y="1"/>
                      <a:pt x="2" y="1"/>
                    </a:cubicBezTo>
                    <a:cubicBezTo>
                      <a:pt x="6" y="1"/>
                      <a:pt x="1" y="1"/>
                      <a:pt x="3" y="1"/>
                    </a:cubicBezTo>
                    <a:cubicBezTo>
                      <a:pt x="4" y="0"/>
                      <a:pt x="3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2" y="1"/>
                      <a:pt x="1" y="1"/>
                    </a:cubicBezTo>
                    <a:cubicBezTo>
                      <a:pt x="3" y="1"/>
                      <a:pt x="1" y="1"/>
                      <a:pt x="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6" y="4"/>
                      <a:pt x="2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1" y="4"/>
                      <a:pt x="1" y="3"/>
                    </a:cubicBezTo>
                    <a:cubicBezTo>
                      <a:pt x="1" y="3"/>
                      <a:pt x="0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2" y="4"/>
                      <a:pt x="3" y="4"/>
                      <a:pt x="5" y="4"/>
                    </a:cubicBezTo>
                    <a:cubicBezTo>
                      <a:pt x="2" y="3"/>
                      <a:pt x="7" y="5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1" name="Freeform 264"/>
              <p:cNvSpPr>
                <a:spLocks/>
              </p:cNvSpPr>
              <p:nvPr/>
            </p:nvSpPr>
            <p:spPr bwMode="auto">
              <a:xfrm>
                <a:off x="2366" y="2200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2" name="Freeform 265"/>
              <p:cNvSpPr>
                <a:spLocks/>
              </p:cNvSpPr>
              <p:nvPr/>
            </p:nvSpPr>
            <p:spPr bwMode="auto">
              <a:xfrm>
                <a:off x="2378" y="2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3" name="Rectangle 266"/>
              <p:cNvSpPr>
                <a:spLocks noChangeArrowheads="1"/>
              </p:cNvSpPr>
              <p:nvPr/>
            </p:nvSpPr>
            <p:spPr bwMode="auto">
              <a:xfrm>
                <a:off x="2370" y="220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4" name="Freeform 267"/>
              <p:cNvSpPr>
                <a:spLocks/>
              </p:cNvSpPr>
              <p:nvPr/>
            </p:nvSpPr>
            <p:spPr bwMode="auto">
              <a:xfrm>
                <a:off x="2383" y="2204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5" name="Freeform 268"/>
              <p:cNvSpPr>
                <a:spLocks/>
              </p:cNvSpPr>
              <p:nvPr/>
            </p:nvSpPr>
            <p:spPr bwMode="auto">
              <a:xfrm>
                <a:off x="2383" y="2183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6" name="Freeform 269"/>
              <p:cNvSpPr>
                <a:spLocks/>
              </p:cNvSpPr>
              <p:nvPr/>
            </p:nvSpPr>
            <p:spPr bwMode="auto">
              <a:xfrm>
                <a:off x="2387" y="21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7" name="Freeform 270"/>
              <p:cNvSpPr>
                <a:spLocks/>
              </p:cNvSpPr>
              <p:nvPr/>
            </p:nvSpPr>
            <p:spPr bwMode="auto">
              <a:xfrm>
                <a:off x="2345" y="2154"/>
                <a:ext cx="50" cy="33"/>
              </a:xfrm>
              <a:custGeom>
                <a:avLst/>
                <a:gdLst>
                  <a:gd name="T0" fmla="*/ 4 w 12"/>
                  <a:gd name="T1" fmla="*/ 2 h 8"/>
                  <a:gd name="T2" fmla="*/ 3 w 12"/>
                  <a:gd name="T3" fmla="*/ 3 h 8"/>
                  <a:gd name="T4" fmla="*/ 2 w 12"/>
                  <a:gd name="T5" fmla="*/ 4 h 8"/>
                  <a:gd name="T6" fmla="*/ 3 w 12"/>
                  <a:gd name="T7" fmla="*/ 3 h 8"/>
                  <a:gd name="T8" fmla="*/ 4 w 12"/>
                  <a:gd name="T9" fmla="*/ 4 h 8"/>
                  <a:gd name="T10" fmla="*/ 3 w 12"/>
                  <a:gd name="T11" fmla="*/ 4 h 8"/>
                  <a:gd name="T12" fmla="*/ 5 w 12"/>
                  <a:gd name="T13" fmla="*/ 4 h 8"/>
                  <a:gd name="T14" fmla="*/ 5 w 12"/>
                  <a:gd name="T15" fmla="*/ 5 h 8"/>
                  <a:gd name="T16" fmla="*/ 4 w 12"/>
                  <a:gd name="T17" fmla="*/ 5 h 8"/>
                  <a:gd name="T18" fmla="*/ 7 w 12"/>
                  <a:gd name="T19" fmla="*/ 4 h 8"/>
                  <a:gd name="T20" fmla="*/ 8 w 12"/>
                  <a:gd name="T21" fmla="*/ 4 h 8"/>
                  <a:gd name="T22" fmla="*/ 6 w 12"/>
                  <a:gd name="T23" fmla="*/ 5 h 8"/>
                  <a:gd name="T24" fmla="*/ 7 w 12"/>
                  <a:gd name="T25" fmla="*/ 5 h 8"/>
                  <a:gd name="T26" fmla="*/ 6 w 12"/>
                  <a:gd name="T27" fmla="*/ 6 h 8"/>
                  <a:gd name="T28" fmla="*/ 7 w 12"/>
                  <a:gd name="T29" fmla="*/ 6 h 8"/>
                  <a:gd name="T30" fmla="*/ 8 w 12"/>
                  <a:gd name="T31" fmla="*/ 6 h 8"/>
                  <a:gd name="T32" fmla="*/ 7 w 12"/>
                  <a:gd name="T33" fmla="*/ 7 h 8"/>
                  <a:gd name="T34" fmla="*/ 7 w 12"/>
                  <a:gd name="T35" fmla="*/ 7 h 8"/>
                  <a:gd name="T36" fmla="*/ 7 w 12"/>
                  <a:gd name="T37" fmla="*/ 8 h 8"/>
                  <a:gd name="T38" fmla="*/ 8 w 12"/>
                  <a:gd name="T39" fmla="*/ 7 h 8"/>
                  <a:gd name="T40" fmla="*/ 7 w 12"/>
                  <a:gd name="T41" fmla="*/ 7 h 8"/>
                  <a:gd name="T42" fmla="*/ 10 w 12"/>
                  <a:gd name="T43" fmla="*/ 7 h 8"/>
                  <a:gd name="T44" fmla="*/ 11 w 12"/>
                  <a:gd name="T45" fmla="*/ 6 h 8"/>
                  <a:gd name="T46" fmla="*/ 10 w 12"/>
                  <a:gd name="T47" fmla="*/ 6 h 8"/>
                  <a:gd name="T48" fmla="*/ 11 w 12"/>
                  <a:gd name="T49" fmla="*/ 5 h 8"/>
                  <a:gd name="T50" fmla="*/ 11 w 12"/>
                  <a:gd name="T51" fmla="*/ 5 h 8"/>
                  <a:gd name="T52" fmla="*/ 10 w 12"/>
                  <a:gd name="T53" fmla="*/ 5 h 8"/>
                  <a:gd name="T54" fmla="*/ 10 w 12"/>
                  <a:gd name="T55" fmla="*/ 5 h 8"/>
                  <a:gd name="T56" fmla="*/ 10 w 12"/>
                  <a:gd name="T57" fmla="*/ 4 h 8"/>
                  <a:gd name="T58" fmla="*/ 10 w 12"/>
                  <a:gd name="T59" fmla="*/ 4 h 8"/>
                  <a:gd name="T60" fmla="*/ 8 w 12"/>
                  <a:gd name="T61" fmla="*/ 4 h 8"/>
                  <a:gd name="T62" fmla="*/ 10 w 12"/>
                  <a:gd name="T63" fmla="*/ 3 h 8"/>
                  <a:gd name="T64" fmla="*/ 10 w 12"/>
                  <a:gd name="T65" fmla="*/ 3 h 8"/>
                  <a:gd name="T66" fmla="*/ 8 w 12"/>
                  <a:gd name="T67" fmla="*/ 3 h 8"/>
                  <a:gd name="T68" fmla="*/ 7 w 12"/>
                  <a:gd name="T69" fmla="*/ 3 h 8"/>
                  <a:gd name="T70" fmla="*/ 6 w 12"/>
                  <a:gd name="T71" fmla="*/ 3 h 8"/>
                  <a:gd name="T72" fmla="*/ 7 w 12"/>
                  <a:gd name="T73" fmla="*/ 3 h 8"/>
                  <a:gd name="T74" fmla="*/ 6 w 12"/>
                  <a:gd name="T75" fmla="*/ 2 h 8"/>
                  <a:gd name="T76" fmla="*/ 4 w 12"/>
                  <a:gd name="T77" fmla="*/ 4 h 8"/>
                  <a:gd name="T78" fmla="*/ 7 w 12"/>
                  <a:gd name="T7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8">
                    <a:moveTo>
                      <a:pt x="6" y="1"/>
                    </a:moveTo>
                    <a:cubicBezTo>
                      <a:pt x="6" y="1"/>
                      <a:pt x="6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2" y="3"/>
                      <a:pt x="2" y="4"/>
                    </a:cubicBezTo>
                    <a:cubicBezTo>
                      <a:pt x="2" y="4"/>
                      <a:pt x="5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4"/>
                      <a:pt x="5" y="2"/>
                      <a:pt x="5" y="2"/>
                    </a:cubicBezTo>
                    <a:cubicBezTo>
                      <a:pt x="0" y="5"/>
                      <a:pt x="7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3" y="4"/>
                      <a:pt x="5" y="4"/>
                      <a:pt x="3" y="4"/>
                    </a:cubicBezTo>
                    <a:cubicBezTo>
                      <a:pt x="6" y="3"/>
                      <a:pt x="2" y="6"/>
                      <a:pt x="6" y="4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5"/>
                      <a:pt x="6" y="4"/>
                      <a:pt x="5" y="5"/>
                    </a:cubicBezTo>
                    <a:cubicBezTo>
                      <a:pt x="4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4" y="5"/>
                    </a:cubicBezTo>
                    <a:cubicBezTo>
                      <a:pt x="6" y="4"/>
                      <a:pt x="5" y="5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4"/>
                      <a:pt x="9" y="4"/>
                      <a:pt x="9" y="4"/>
                    </a:cubicBezTo>
                    <a:cubicBezTo>
                      <a:pt x="7" y="4"/>
                      <a:pt x="9" y="3"/>
                      <a:pt x="8" y="4"/>
                    </a:cubicBezTo>
                    <a:cubicBezTo>
                      <a:pt x="7" y="4"/>
                      <a:pt x="7" y="4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6"/>
                      <a:pt x="8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5" y="6"/>
                      <a:pt x="6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5" y="6"/>
                      <a:pt x="9" y="5"/>
                      <a:pt x="7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6" y="6"/>
                      <a:pt x="6" y="7"/>
                    </a:cubicBezTo>
                    <a:cubicBezTo>
                      <a:pt x="7" y="6"/>
                      <a:pt x="6" y="7"/>
                      <a:pt x="7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9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5" y="8"/>
                      <a:pt x="7" y="8"/>
                    </a:cubicBezTo>
                    <a:cubicBezTo>
                      <a:pt x="8" y="8"/>
                      <a:pt x="10" y="7"/>
                      <a:pt x="11" y="7"/>
                    </a:cubicBezTo>
                    <a:cubicBezTo>
                      <a:pt x="10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8" y="7"/>
                      <a:pt x="7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9" y="6"/>
                      <a:pt x="12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5"/>
                    </a:cubicBezTo>
                    <a:cubicBezTo>
                      <a:pt x="10" y="6"/>
                      <a:pt x="8" y="6"/>
                      <a:pt x="8" y="6"/>
                    </a:cubicBezTo>
                    <a:cubicBezTo>
                      <a:pt x="10" y="5"/>
                      <a:pt x="9" y="5"/>
                      <a:pt x="11" y="5"/>
                    </a:cubicBezTo>
                    <a:cubicBezTo>
                      <a:pt x="9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9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8" y="5"/>
                      <a:pt x="10" y="4"/>
                    </a:cubicBezTo>
                    <a:cubicBezTo>
                      <a:pt x="9" y="4"/>
                      <a:pt x="9" y="4"/>
                      <a:pt x="7" y="5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7" y="5"/>
                      <a:pt x="9" y="4"/>
                      <a:pt x="8" y="4"/>
                    </a:cubicBezTo>
                    <a:cubicBezTo>
                      <a:pt x="10" y="4"/>
                      <a:pt x="8" y="4"/>
                      <a:pt x="10" y="3"/>
                    </a:cubicBezTo>
                    <a:cubicBezTo>
                      <a:pt x="11" y="3"/>
                      <a:pt x="8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4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8" y="3"/>
                      <a:pt x="9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8" y="2"/>
                      <a:pt x="7" y="3"/>
                    </a:cubicBezTo>
                    <a:cubicBezTo>
                      <a:pt x="6" y="3"/>
                      <a:pt x="8" y="2"/>
                      <a:pt x="8" y="2"/>
                    </a:cubicBezTo>
                    <a:cubicBezTo>
                      <a:pt x="5" y="3"/>
                      <a:pt x="9" y="0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0"/>
                      <a:pt x="3" y="3"/>
                      <a:pt x="6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8" name="Freeform 271"/>
              <p:cNvSpPr>
                <a:spLocks/>
              </p:cNvSpPr>
              <p:nvPr/>
            </p:nvSpPr>
            <p:spPr bwMode="auto">
              <a:xfrm>
                <a:off x="2374" y="2162"/>
                <a:ext cx="9" cy="4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9" name="Rectangle 272"/>
              <p:cNvSpPr>
                <a:spLocks noChangeArrowheads="1"/>
              </p:cNvSpPr>
              <p:nvPr/>
            </p:nvSpPr>
            <p:spPr bwMode="auto">
              <a:xfrm>
                <a:off x="2374" y="216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8" name="Freeform 273"/>
              <p:cNvSpPr>
                <a:spLocks/>
              </p:cNvSpPr>
              <p:nvPr/>
            </p:nvSpPr>
            <p:spPr bwMode="auto">
              <a:xfrm>
                <a:off x="2370" y="21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9" name="Rectangle 274"/>
              <p:cNvSpPr>
                <a:spLocks noChangeArrowheads="1"/>
              </p:cNvSpPr>
              <p:nvPr/>
            </p:nvSpPr>
            <p:spPr bwMode="auto">
              <a:xfrm>
                <a:off x="2366" y="2158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0" name="Freeform 275"/>
              <p:cNvSpPr>
                <a:spLocks/>
              </p:cNvSpPr>
              <p:nvPr/>
            </p:nvSpPr>
            <p:spPr bwMode="auto">
              <a:xfrm>
                <a:off x="2341" y="2154"/>
                <a:ext cx="29" cy="17"/>
              </a:xfrm>
              <a:custGeom>
                <a:avLst/>
                <a:gdLst>
                  <a:gd name="T0" fmla="*/ 3 w 7"/>
                  <a:gd name="T1" fmla="*/ 0 h 4"/>
                  <a:gd name="T2" fmla="*/ 1 w 7"/>
                  <a:gd name="T3" fmla="*/ 1 h 4"/>
                  <a:gd name="T4" fmla="*/ 2 w 7"/>
                  <a:gd name="T5" fmla="*/ 0 h 4"/>
                  <a:gd name="T6" fmla="*/ 0 w 7"/>
                  <a:gd name="T7" fmla="*/ 2 h 4"/>
                  <a:gd name="T8" fmla="*/ 2 w 7"/>
                  <a:gd name="T9" fmla="*/ 2 h 4"/>
                  <a:gd name="T10" fmla="*/ 1 w 7"/>
                  <a:gd name="T11" fmla="*/ 2 h 4"/>
                  <a:gd name="T12" fmla="*/ 3 w 7"/>
                  <a:gd name="T13" fmla="*/ 2 h 4"/>
                  <a:gd name="T14" fmla="*/ 2 w 7"/>
                  <a:gd name="T15" fmla="*/ 3 h 4"/>
                  <a:gd name="T16" fmla="*/ 2 w 7"/>
                  <a:gd name="T17" fmla="*/ 3 h 4"/>
                  <a:gd name="T18" fmla="*/ 3 w 7"/>
                  <a:gd name="T19" fmla="*/ 2 h 4"/>
                  <a:gd name="T20" fmla="*/ 3 w 7"/>
                  <a:gd name="T21" fmla="*/ 3 h 4"/>
                  <a:gd name="T22" fmla="*/ 3 w 7"/>
                  <a:gd name="T23" fmla="*/ 2 h 4"/>
                  <a:gd name="T24" fmla="*/ 3 w 7"/>
                  <a:gd name="T25" fmla="*/ 2 h 4"/>
                  <a:gd name="T26" fmla="*/ 3 w 7"/>
                  <a:gd name="T27" fmla="*/ 3 h 4"/>
                  <a:gd name="T28" fmla="*/ 4 w 7"/>
                  <a:gd name="T29" fmla="*/ 2 h 4"/>
                  <a:gd name="T30" fmla="*/ 3 w 7"/>
                  <a:gd name="T31" fmla="*/ 3 h 4"/>
                  <a:gd name="T32" fmla="*/ 4 w 7"/>
                  <a:gd name="T33" fmla="*/ 2 h 4"/>
                  <a:gd name="T34" fmla="*/ 6 w 7"/>
                  <a:gd name="T35" fmla="*/ 2 h 4"/>
                  <a:gd name="T36" fmla="*/ 4 w 7"/>
                  <a:gd name="T37" fmla="*/ 2 h 4"/>
                  <a:gd name="T38" fmla="*/ 4 w 7"/>
                  <a:gd name="T39" fmla="*/ 2 h 4"/>
                  <a:gd name="T40" fmla="*/ 4 w 7"/>
                  <a:gd name="T41" fmla="*/ 2 h 4"/>
                  <a:gd name="T42" fmla="*/ 5 w 7"/>
                  <a:gd name="T43" fmla="*/ 1 h 4"/>
                  <a:gd name="T44" fmla="*/ 6 w 7"/>
                  <a:gd name="T45" fmla="*/ 0 h 4"/>
                  <a:gd name="T46" fmla="*/ 6 w 7"/>
                  <a:gd name="T47" fmla="*/ 0 h 4"/>
                  <a:gd name="T48" fmla="*/ 6 w 7"/>
                  <a:gd name="T49" fmla="*/ 0 h 4"/>
                  <a:gd name="T50" fmla="*/ 5 w 7"/>
                  <a:gd name="T51" fmla="*/ 1 h 4"/>
                  <a:gd name="T52" fmla="*/ 3 w 7"/>
                  <a:gd name="T53" fmla="*/ 2 h 4"/>
                  <a:gd name="T54" fmla="*/ 3 w 7"/>
                  <a:gd name="T55" fmla="*/ 2 h 4"/>
                  <a:gd name="T56" fmla="*/ 5 w 7"/>
                  <a:gd name="T57" fmla="*/ 1 h 4"/>
                  <a:gd name="T58" fmla="*/ 4 w 7"/>
                  <a:gd name="T59" fmla="*/ 1 h 4"/>
                  <a:gd name="T60" fmla="*/ 5 w 7"/>
                  <a:gd name="T61" fmla="*/ 0 h 4"/>
                  <a:gd name="T62" fmla="*/ 4 w 7"/>
                  <a:gd name="T63" fmla="*/ 1 h 4"/>
                  <a:gd name="T64" fmla="*/ 3 w 7"/>
                  <a:gd name="T65" fmla="*/ 1 h 4"/>
                  <a:gd name="T66" fmla="*/ 4 w 7"/>
                  <a:gd name="T67" fmla="*/ 0 h 4"/>
                  <a:gd name="T68" fmla="*/ 3 w 7"/>
                  <a:gd name="T69" fmla="*/ 1 h 4"/>
                  <a:gd name="T70" fmla="*/ 3 w 7"/>
                  <a:gd name="T71" fmla="*/ 0 h 4"/>
                  <a:gd name="T72" fmla="*/ 3 w 7"/>
                  <a:gd name="T73" fmla="*/ 1 h 4"/>
                  <a:gd name="T74" fmla="*/ 3 w 7"/>
                  <a:gd name="T75" fmla="*/ 0 h 4"/>
                  <a:gd name="T76" fmla="*/ 3 w 7"/>
                  <a:gd name="T77" fmla="*/ 0 h 4"/>
                  <a:gd name="T78" fmla="*/ 1 w 7"/>
                  <a:gd name="T79" fmla="*/ 2 h 4"/>
                  <a:gd name="T80" fmla="*/ 3 w 7"/>
                  <a:gd name="T8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1"/>
                      <a:pt x="2" y="0"/>
                      <a:pt x="0" y="2"/>
                    </a:cubicBezTo>
                    <a:cubicBezTo>
                      <a:pt x="1" y="2"/>
                      <a:pt x="0" y="3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1"/>
                      <a:pt x="0" y="4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4" y="1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4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4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0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1" name="Freeform 276"/>
              <p:cNvSpPr>
                <a:spLocks/>
              </p:cNvSpPr>
              <p:nvPr/>
            </p:nvSpPr>
            <p:spPr bwMode="auto">
              <a:xfrm>
                <a:off x="2341" y="2154"/>
                <a:ext cx="8" cy="8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2" name="Freeform 277"/>
              <p:cNvSpPr>
                <a:spLocks/>
              </p:cNvSpPr>
              <p:nvPr/>
            </p:nvSpPr>
            <p:spPr bwMode="auto">
              <a:xfrm>
                <a:off x="2328" y="2150"/>
                <a:ext cx="21" cy="16"/>
              </a:xfrm>
              <a:custGeom>
                <a:avLst/>
                <a:gdLst>
                  <a:gd name="T0" fmla="*/ 3 w 5"/>
                  <a:gd name="T1" fmla="*/ 2 h 4"/>
                  <a:gd name="T2" fmla="*/ 2 w 5"/>
                  <a:gd name="T3" fmla="*/ 3 h 4"/>
                  <a:gd name="T4" fmla="*/ 2 w 5"/>
                  <a:gd name="T5" fmla="*/ 3 h 4"/>
                  <a:gd name="T6" fmla="*/ 4 w 5"/>
                  <a:gd name="T7" fmla="*/ 2 h 4"/>
                  <a:gd name="T8" fmla="*/ 3 w 5"/>
                  <a:gd name="T9" fmla="*/ 3 h 4"/>
                  <a:gd name="T10" fmla="*/ 4 w 5"/>
                  <a:gd name="T11" fmla="*/ 2 h 4"/>
                  <a:gd name="T12" fmla="*/ 3 w 5"/>
                  <a:gd name="T13" fmla="*/ 2 h 4"/>
                  <a:gd name="T14" fmla="*/ 4 w 5"/>
                  <a:gd name="T15" fmla="*/ 2 h 4"/>
                  <a:gd name="T16" fmla="*/ 4 w 5"/>
                  <a:gd name="T17" fmla="*/ 2 h 4"/>
                  <a:gd name="T18" fmla="*/ 4 w 5"/>
                  <a:gd name="T19" fmla="*/ 1 h 4"/>
                  <a:gd name="T20" fmla="*/ 3 w 5"/>
                  <a:gd name="T21" fmla="*/ 2 h 4"/>
                  <a:gd name="T22" fmla="*/ 4 w 5"/>
                  <a:gd name="T23" fmla="*/ 1 h 4"/>
                  <a:gd name="T24" fmla="*/ 4 w 5"/>
                  <a:gd name="T25" fmla="*/ 0 h 4"/>
                  <a:gd name="T26" fmla="*/ 4 w 5"/>
                  <a:gd name="T27" fmla="*/ 1 h 4"/>
                  <a:gd name="T28" fmla="*/ 3 w 5"/>
                  <a:gd name="T29" fmla="*/ 2 h 4"/>
                  <a:gd name="T30" fmla="*/ 4 w 5"/>
                  <a:gd name="T31" fmla="*/ 0 h 4"/>
                  <a:gd name="T32" fmla="*/ 3 w 5"/>
                  <a:gd name="T33" fmla="*/ 1 h 4"/>
                  <a:gd name="T34" fmla="*/ 2 w 5"/>
                  <a:gd name="T35" fmla="*/ 2 h 4"/>
                  <a:gd name="T36" fmla="*/ 3 w 5"/>
                  <a:gd name="T37" fmla="*/ 1 h 4"/>
                  <a:gd name="T38" fmla="*/ 3 w 5"/>
                  <a:gd name="T39" fmla="*/ 1 h 4"/>
                  <a:gd name="T40" fmla="*/ 1 w 5"/>
                  <a:gd name="T41" fmla="*/ 3 h 4"/>
                  <a:gd name="T42" fmla="*/ 3 w 5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3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2"/>
                      <a:pt x="2" y="3"/>
                    </a:cubicBezTo>
                    <a:cubicBezTo>
                      <a:pt x="2" y="4"/>
                      <a:pt x="3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3"/>
                      <a:pt x="4" y="2"/>
                    </a:cubicBezTo>
                    <a:cubicBezTo>
                      <a:pt x="4" y="2"/>
                      <a:pt x="3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2" y="3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3"/>
                      <a:pt x="4" y="1"/>
                      <a:pt x="4" y="0"/>
                    </a:cubicBezTo>
                    <a:cubicBezTo>
                      <a:pt x="3" y="1"/>
                      <a:pt x="2" y="2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3" name="Rectangle 278"/>
              <p:cNvSpPr>
                <a:spLocks noChangeArrowheads="1"/>
              </p:cNvSpPr>
              <p:nvPr/>
            </p:nvSpPr>
            <p:spPr bwMode="auto">
              <a:xfrm>
                <a:off x="2332" y="2162"/>
                <a:ext cx="5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4" name="Freeform 279"/>
              <p:cNvSpPr>
                <a:spLocks/>
              </p:cNvSpPr>
              <p:nvPr/>
            </p:nvSpPr>
            <p:spPr bwMode="auto">
              <a:xfrm>
                <a:off x="2399" y="3023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5" name="Freeform 280"/>
              <p:cNvSpPr>
                <a:spLocks/>
              </p:cNvSpPr>
              <p:nvPr/>
            </p:nvSpPr>
            <p:spPr bwMode="auto">
              <a:xfrm>
                <a:off x="2404" y="3023"/>
                <a:ext cx="8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0 w 2"/>
                  <a:gd name="T7" fmla="*/ 3 h 5"/>
                  <a:gd name="T8" fmla="*/ 1 w 2"/>
                  <a:gd name="T9" fmla="*/ 2 h 5"/>
                  <a:gd name="T10" fmla="*/ 1 w 2"/>
                  <a:gd name="T11" fmla="*/ 4 h 5"/>
                  <a:gd name="T12" fmla="*/ 1 w 2"/>
                  <a:gd name="T13" fmla="*/ 3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1"/>
                      <a:pt x="1" y="2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6" name="Freeform 281"/>
              <p:cNvSpPr>
                <a:spLocks/>
              </p:cNvSpPr>
              <p:nvPr/>
            </p:nvSpPr>
            <p:spPr bwMode="auto">
              <a:xfrm>
                <a:off x="2408" y="3027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7" name="Freeform 282"/>
              <p:cNvSpPr>
                <a:spLocks/>
              </p:cNvSpPr>
              <p:nvPr/>
            </p:nvSpPr>
            <p:spPr bwMode="auto">
              <a:xfrm>
                <a:off x="2408" y="3023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8" name="Freeform 283"/>
              <p:cNvSpPr>
                <a:spLocks/>
              </p:cNvSpPr>
              <p:nvPr/>
            </p:nvSpPr>
            <p:spPr bwMode="auto">
              <a:xfrm>
                <a:off x="2412" y="302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9" name="Freeform 284"/>
              <p:cNvSpPr>
                <a:spLocks/>
              </p:cNvSpPr>
              <p:nvPr/>
            </p:nvSpPr>
            <p:spPr bwMode="auto">
              <a:xfrm>
                <a:off x="2412" y="3019"/>
                <a:ext cx="4" cy="17"/>
              </a:xfrm>
              <a:custGeom>
                <a:avLst/>
                <a:gdLst>
                  <a:gd name="T0" fmla="*/ 0 w 1"/>
                  <a:gd name="T1" fmla="*/ 1 h 4"/>
                  <a:gd name="T2" fmla="*/ 0 w 1"/>
                  <a:gd name="T3" fmla="*/ 1 h 4"/>
                  <a:gd name="T4" fmla="*/ 0 w 1"/>
                  <a:gd name="T5" fmla="*/ 1 h 4"/>
                  <a:gd name="T6" fmla="*/ 1 w 1"/>
                  <a:gd name="T7" fmla="*/ 3 h 4"/>
                  <a:gd name="T8" fmla="*/ 0 w 1"/>
                  <a:gd name="T9" fmla="*/ 3 h 4"/>
                  <a:gd name="T10" fmla="*/ 1 w 1"/>
                  <a:gd name="T11" fmla="*/ 4 h 4"/>
                  <a:gd name="T12" fmla="*/ 0 w 1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0" name="Freeform 285"/>
              <p:cNvSpPr>
                <a:spLocks/>
              </p:cNvSpPr>
              <p:nvPr/>
            </p:nvSpPr>
            <p:spPr bwMode="auto">
              <a:xfrm>
                <a:off x="2412" y="3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1" name="Freeform 286"/>
              <p:cNvSpPr>
                <a:spLocks/>
              </p:cNvSpPr>
              <p:nvPr/>
            </p:nvSpPr>
            <p:spPr bwMode="auto">
              <a:xfrm>
                <a:off x="2408" y="302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2" name="Freeform 287"/>
              <p:cNvSpPr>
                <a:spLocks/>
              </p:cNvSpPr>
              <p:nvPr/>
            </p:nvSpPr>
            <p:spPr bwMode="auto">
              <a:xfrm>
                <a:off x="2412" y="3023"/>
                <a:ext cx="12" cy="13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1 h 3"/>
                  <a:gd name="T4" fmla="*/ 3 w 3"/>
                  <a:gd name="T5" fmla="*/ 3 h 3"/>
                  <a:gd name="T6" fmla="*/ 3 w 3"/>
                  <a:gd name="T7" fmla="*/ 3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3" name="Freeform 288"/>
              <p:cNvSpPr>
                <a:spLocks/>
              </p:cNvSpPr>
              <p:nvPr/>
            </p:nvSpPr>
            <p:spPr bwMode="auto">
              <a:xfrm>
                <a:off x="2429" y="30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4" name="Freeform 289"/>
              <p:cNvSpPr>
                <a:spLocks/>
              </p:cNvSpPr>
              <p:nvPr/>
            </p:nvSpPr>
            <p:spPr bwMode="auto">
              <a:xfrm>
                <a:off x="2420" y="3023"/>
                <a:ext cx="17" cy="21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2 h 5"/>
                  <a:gd name="T4" fmla="*/ 2 w 4"/>
                  <a:gd name="T5" fmla="*/ 1 h 5"/>
                  <a:gd name="T6" fmla="*/ 1 w 4"/>
                  <a:gd name="T7" fmla="*/ 2 h 5"/>
                  <a:gd name="T8" fmla="*/ 1 w 4"/>
                  <a:gd name="T9" fmla="*/ 0 h 5"/>
                  <a:gd name="T10" fmla="*/ 1 w 4"/>
                  <a:gd name="T11" fmla="*/ 2 h 5"/>
                  <a:gd name="T12" fmla="*/ 0 w 4"/>
                  <a:gd name="T13" fmla="*/ 1 h 5"/>
                  <a:gd name="T14" fmla="*/ 1 w 4"/>
                  <a:gd name="T15" fmla="*/ 3 h 5"/>
                  <a:gd name="T16" fmla="*/ 2 w 4"/>
                  <a:gd name="T17" fmla="*/ 2 h 5"/>
                  <a:gd name="T18" fmla="*/ 2 w 4"/>
                  <a:gd name="T19" fmla="*/ 4 h 5"/>
                  <a:gd name="T20" fmla="*/ 4 w 4"/>
                  <a:gd name="T21" fmla="*/ 4 h 5"/>
                  <a:gd name="T22" fmla="*/ 2 w 4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2" y="2"/>
                      <a:pt x="1" y="2"/>
                    </a:cubicBezTo>
                    <a:cubicBezTo>
                      <a:pt x="0" y="0"/>
                      <a:pt x="2" y="1"/>
                      <a:pt x="1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4" y="5"/>
                      <a:pt x="4" y="4"/>
                    </a:cubicBezTo>
                    <a:cubicBezTo>
                      <a:pt x="4" y="4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5" name="Freeform 290"/>
              <p:cNvSpPr>
                <a:spLocks/>
              </p:cNvSpPr>
              <p:nvPr/>
            </p:nvSpPr>
            <p:spPr bwMode="auto">
              <a:xfrm>
                <a:off x="2433" y="3027"/>
                <a:ext cx="4" cy="4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4 h 4"/>
                  <a:gd name="T4" fmla="*/ 0 w 4"/>
                  <a:gd name="T5" fmla="*/ 0 h 4"/>
                  <a:gd name="T6" fmla="*/ 0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lnTo>
                      <a:pt x="4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6" name="Freeform 291"/>
              <p:cNvSpPr>
                <a:spLocks/>
              </p:cNvSpPr>
              <p:nvPr/>
            </p:nvSpPr>
            <p:spPr bwMode="auto">
              <a:xfrm>
                <a:off x="2429" y="3015"/>
                <a:ext cx="16" cy="21"/>
              </a:xfrm>
              <a:custGeom>
                <a:avLst/>
                <a:gdLst>
                  <a:gd name="T0" fmla="*/ 0 w 4"/>
                  <a:gd name="T1" fmla="*/ 1 h 5"/>
                  <a:gd name="T2" fmla="*/ 1 w 4"/>
                  <a:gd name="T3" fmla="*/ 2 h 5"/>
                  <a:gd name="T4" fmla="*/ 0 w 4"/>
                  <a:gd name="T5" fmla="*/ 1 h 5"/>
                  <a:gd name="T6" fmla="*/ 1 w 4"/>
                  <a:gd name="T7" fmla="*/ 3 h 5"/>
                  <a:gd name="T8" fmla="*/ 1 w 4"/>
                  <a:gd name="T9" fmla="*/ 2 h 5"/>
                  <a:gd name="T10" fmla="*/ 3 w 4"/>
                  <a:gd name="T11" fmla="*/ 4 h 5"/>
                  <a:gd name="T12" fmla="*/ 2 w 4"/>
                  <a:gd name="T13" fmla="*/ 4 h 5"/>
                  <a:gd name="T14" fmla="*/ 3 w 4"/>
                  <a:gd name="T15" fmla="*/ 2 h 5"/>
                  <a:gd name="T16" fmla="*/ 2 w 4"/>
                  <a:gd name="T17" fmla="*/ 2 h 5"/>
                  <a:gd name="T18" fmla="*/ 2 w 4"/>
                  <a:gd name="T19" fmla="*/ 1 h 5"/>
                  <a:gd name="T20" fmla="*/ 0 w 4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4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4" y="5"/>
                      <a:pt x="3" y="3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7" name="Freeform 292"/>
              <p:cNvSpPr>
                <a:spLocks/>
              </p:cNvSpPr>
              <p:nvPr/>
            </p:nvSpPr>
            <p:spPr bwMode="auto">
              <a:xfrm>
                <a:off x="2424" y="3019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8" name="Freeform 293"/>
              <p:cNvSpPr>
                <a:spLocks/>
              </p:cNvSpPr>
              <p:nvPr/>
            </p:nvSpPr>
            <p:spPr bwMode="auto">
              <a:xfrm>
                <a:off x="2441" y="30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9" name="Freeform 294"/>
              <p:cNvSpPr>
                <a:spLocks/>
              </p:cNvSpPr>
              <p:nvPr/>
            </p:nvSpPr>
            <p:spPr bwMode="auto">
              <a:xfrm>
                <a:off x="2433" y="3015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0" name="Freeform 295"/>
              <p:cNvSpPr>
                <a:spLocks/>
              </p:cNvSpPr>
              <p:nvPr/>
            </p:nvSpPr>
            <p:spPr bwMode="auto">
              <a:xfrm>
                <a:off x="2429" y="2977"/>
                <a:ext cx="42" cy="50"/>
              </a:xfrm>
              <a:custGeom>
                <a:avLst/>
                <a:gdLst>
                  <a:gd name="T0" fmla="*/ 10 w 10"/>
                  <a:gd name="T1" fmla="*/ 1 h 12"/>
                  <a:gd name="T2" fmla="*/ 9 w 10"/>
                  <a:gd name="T3" fmla="*/ 1 h 12"/>
                  <a:gd name="T4" fmla="*/ 7 w 10"/>
                  <a:gd name="T5" fmla="*/ 0 h 12"/>
                  <a:gd name="T6" fmla="*/ 5 w 10"/>
                  <a:gd name="T7" fmla="*/ 0 h 12"/>
                  <a:gd name="T8" fmla="*/ 6 w 10"/>
                  <a:gd name="T9" fmla="*/ 1 h 12"/>
                  <a:gd name="T10" fmla="*/ 4 w 10"/>
                  <a:gd name="T11" fmla="*/ 0 h 12"/>
                  <a:gd name="T12" fmla="*/ 5 w 10"/>
                  <a:gd name="T13" fmla="*/ 2 h 12"/>
                  <a:gd name="T14" fmla="*/ 5 w 10"/>
                  <a:gd name="T15" fmla="*/ 3 h 12"/>
                  <a:gd name="T16" fmla="*/ 2 w 10"/>
                  <a:gd name="T17" fmla="*/ 7 h 12"/>
                  <a:gd name="T18" fmla="*/ 4 w 10"/>
                  <a:gd name="T19" fmla="*/ 8 h 12"/>
                  <a:gd name="T20" fmla="*/ 3 w 10"/>
                  <a:gd name="T21" fmla="*/ 8 h 12"/>
                  <a:gd name="T22" fmla="*/ 3 w 10"/>
                  <a:gd name="T23" fmla="*/ 8 h 12"/>
                  <a:gd name="T24" fmla="*/ 1 w 10"/>
                  <a:gd name="T25" fmla="*/ 8 h 12"/>
                  <a:gd name="T26" fmla="*/ 3 w 10"/>
                  <a:gd name="T27" fmla="*/ 10 h 12"/>
                  <a:gd name="T28" fmla="*/ 1 w 10"/>
                  <a:gd name="T29" fmla="*/ 8 h 12"/>
                  <a:gd name="T30" fmla="*/ 2 w 10"/>
                  <a:gd name="T31" fmla="*/ 10 h 12"/>
                  <a:gd name="T32" fmla="*/ 4 w 10"/>
                  <a:gd name="T33" fmla="*/ 11 h 12"/>
                  <a:gd name="T34" fmla="*/ 4 w 10"/>
                  <a:gd name="T35" fmla="*/ 12 h 12"/>
                  <a:gd name="T36" fmla="*/ 4 w 10"/>
                  <a:gd name="T37" fmla="*/ 7 h 12"/>
                  <a:gd name="T38" fmla="*/ 5 w 10"/>
                  <a:gd name="T39" fmla="*/ 8 h 12"/>
                  <a:gd name="T40" fmla="*/ 7 w 10"/>
                  <a:gd name="T41" fmla="*/ 7 h 12"/>
                  <a:gd name="T42" fmla="*/ 5 w 10"/>
                  <a:gd name="T43" fmla="*/ 5 h 12"/>
                  <a:gd name="T44" fmla="*/ 6 w 10"/>
                  <a:gd name="T45" fmla="*/ 6 h 12"/>
                  <a:gd name="T46" fmla="*/ 5 w 10"/>
                  <a:gd name="T47" fmla="*/ 5 h 12"/>
                  <a:gd name="T48" fmla="*/ 7 w 10"/>
                  <a:gd name="T49" fmla="*/ 5 h 12"/>
                  <a:gd name="T50" fmla="*/ 5 w 10"/>
                  <a:gd name="T51" fmla="*/ 4 h 12"/>
                  <a:gd name="T52" fmla="*/ 9 w 10"/>
                  <a:gd name="T53" fmla="*/ 4 h 12"/>
                  <a:gd name="T54" fmla="*/ 7 w 10"/>
                  <a:gd name="T55" fmla="*/ 4 h 12"/>
                  <a:gd name="T56" fmla="*/ 6 w 10"/>
                  <a:gd name="T57" fmla="*/ 3 h 12"/>
                  <a:gd name="T58" fmla="*/ 8 w 10"/>
                  <a:gd name="T59" fmla="*/ 4 h 12"/>
                  <a:gd name="T60" fmla="*/ 7 w 10"/>
                  <a:gd name="T61" fmla="*/ 3 h 12"/>
                  <a:gd name="T62" fmla="*/ 6 w 10"/>
                  <a:gd name="T63" fmla="*/ 2 h 12"/>
                  <a:gd name="T64" fmla="*/ 7 w 10"/>
                  <a:gd name="T65" fmla="*/ 1 h 12"/>
                  <a:gd name="T66" fmla="*/ 9 w 10"/>
                  <a:gd name="T67" fmla="*/ 3 h 12"/>
                  <a:gd name="T68" fmla="*/ 10 w 10"/>
                  <a:gd name="T69" fmla="*/ 3 h 12"/>
                  <a:gd name="T70" fmla="*/ 8 w 10"/>
                  <a:gd name="T71" fmla="*/ 1 h 12"/>
                  <a:gd name="T72" fmla="*/ 10 w 10"/>
                  <a:gd name="T7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2">
                    <a:moveTo>
                      <a:pt x="10" y="1"/>
                    </a:moveTo>
                    <a:cubicBezTo>
                      <a:pt x="9" y="1"/>
                      <a:pt x="8" y="1"/>
                      <a:pt x="9" y="1"/>
                    </a:cubicBezTo>
                    <a:cubicBezTo>
                      <a:pt x="7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5" y="2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4" y="4"/>
                      <a:pt x="4" y="6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4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2" y="8"/>
                      <a:pt x="1" y="8"/>
                    </a:cubicBezTo>
                    <a:cubicBezTo>
                      <a:pt x="2" y="8"/>
                      <a:pt x="3" y="10"/>
                      <a:pt x="3" y="10"/>
                    </a:cubicBezTo>
                    <a:cubicBezTo>
                      <a:pt x="2" y="8"/>
                      <a:pt x="3" y="10"/>
                      <a:pt x="1" y="8"/>
                    </a:cubicBezTo>
                    <a:cubicBezTo>
                      <a:pt x="0" y="8"/>
                      <a:pt x="2" y="10"/>
                      <a:pt x="2" y="10"/>
                    </a:cubicBezTo>
                    <a:cubicBezTo>
                      <a:pt x="3" y="11"/>
                      <a:pt x="3" y="10"/>
                      <a:pt x="4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5" y="12"/>
                      <a:pt x="4" y="9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5" y="7"/>
                      <a:pt x="7" y="7"/>
                    </a:cubicBezTo>
                    <a:cubicBezTo>
                      <a:pt x="6" y="7"/>
                      <a:pt x="8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6" y="4"/>
                      <a:pt x="7" y="4"/>
                      <a:pt x="9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6" y="3"/>
                    </a:cubicBezTo>
                    <a:cubicBezTo>
                      <a:pt x="6" y="3"/>
                      <a:pt x="8" y="4"/>
                      <a:pt x="8" y="4"/>
                    </a:cubicBezTo>
                    <a:cubicBezTo>
                      <a:pt x="9" y="4"/>
                      <a:pt x="6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9" y="2"/>
                      <a:pt x="8" y="2"/>
                      <a:pt x="9" y="3"/>
                    </a:cubicBezTo>
                    <a:cubicBezTo>
                      <a:pt x="9" y="3"/>
                      <a:pt x="10" y="2"/>
                      <a:pt x="10" y="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2"/>
                      <a:pt x="9" y="1"/>
                      <a:pt x="1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1" name="Rectangle 296"/>
              <p:cNvSpPr>
                <a:spLocks noChangeArrowheads="1"/>
              </p:cNvSpPr>
              <p:nvPr/>
            </p:nvSpPr>
            <p:spPr bwMode="auto">
              <a:xfrm>
                <a:off x="2471" y="2990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2" name="Freeform 297"/>
              <p:cNvSpPr>
                <a:spLocks/>
              </p:cNvSpPr>
              <p:nvPr/>
            </p:nvSpPr>
            <p:spPr bwMode="auto">
              <a:xfrm>
                <a:off x="2471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3" name="Rectangle 298"/>
              <p:cNvSpPr>
                <a:spLocks noChangeArrowheads="1"/>
              </p:cNvSpPr>
              <p:nvPr/>
            </p:nvSpPr>
            <p:spPr bwMode="auto">
              <a:xfrm>
                <a:off x="2450" y="298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4" name="Freeform 299"/>
              <p:cNvSpPr>
                <a:spLocks/>
              </p:cNvSpPr>
              <p:nvPr/>
            </p:nvSpPr>
            <p:spPr bwMode="auto">
              <a:xfrm>
                <a:off x="2466" y="299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5" name="Freeform 300"/>
              <p:cNvSpPr>
                <a:spLocks/>
              </p:cNvSpPr>
              <p:nvPr/>
            </p:nvSpPr>
            <p:spPr bwMode="auto">
              <a:xfrm>
                <a:off x="2458" y="3006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6" name="Freeform 301"/>
              <p:cNvSpPr>
                <a:spLocks/>
              </p:cNvSpPr>
              <p:nvPr/>
            </p:nvSpPr>
            <p:spPr bwMode="auto">
              <a:xfrm>
                <a:off x="2471" y="2981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4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7" name="Freeform 302"/>
              <p:cNvSpPr>
                <a:spLocks/>
              </p:cNvSpPr>
              <p:nvPr/>
            </p:nvSpPr>
            <p:spPr bwMode="auto">
              <a:xfrm>
                <a:off x="2441" y="2952"/>
                <a:ext cx="34" cy="25"/>
              </a:xfrm>
              <a:custGeom>
                <a:avLst/>
                <a:gdLst>
                  <a:gd name="T0" fmla="*/ 2 w 8"/>
                  <a:gd name="T1" fmla="*/ 1 h 6"/>
                  <a:gd name="T2" fmla="*/ 1 w 8"/>
                  <a:gd name="T3" fmla="*/ 2 h 6"/>
                  <a:gd name="T4" fmla="*/ 4 w 8"/>
                  <a:gd name="T5" fmla="*/ 2 h 6"/>
                  <a:gd name="T6" fmla="*/ 1 w 8"/>
                  <a:gd name="T7" fmla="*/ 2 h 6"/>
                  <a:gd name="T8" fmla="*/ 4 w 8"/>
                  <a:gd name="T9" fmla="*/ 4 h 6"/>
                  <a:gd name="T10" fmla="*/ 2 w 8"/>
                  <a:gd name="T11" fmla="*/ 4 h 6"/>
                  <a:gd name="T12" fmla="*/ 6 w 8"/>
                  <a:gd name="T13" fmla="*/ 5 h 6"/>
                  <a:gd name="T14" fmla="*/ 2 w 8"/>
                  <a:gd name="T15" fmla="*/ 4 h 6"/>
                  <a:gd name="T16" fmla="*/ 2 w 8"/>
                  <a:gd name="T17" fmla="*/ 4 h 6"/>
                  <a:gd name="T18" fmla="*/ 3 w 8"/>
                  <a:gd name="T19" fmla="*/ 5 h 6"/>
                  <a:gd name="T20" fmla="*/ 5 w 8"/>
                  <a:gd name="T21" fmla="*/ 6 h 6"/>
                  <a:gd name="T22" fmla="*/ 6 w 8"/>
                  <a:gd name="T23" fmla="*/ 6 h 6"/>
                  <a:gd name="T24" fmla="*/ 5 w 8"/>
                  <a:gd name="T25" fmla="*/ 5 h 6"/>
                  <a:gd name="T26" fmla="*/ 7 w 8"/>
                  <a:gd name="T27" fmla="*/ 5 h 6"/>
                  <a:gd name="T28" fmla="*/ 6 w 8"/>
                  <a:gd name="T29" fmla="*/ 5 h 6"/>
                  <a:gd name="T30" fmla="*/ 7 w 8"/>
                  <a:gd name="T31" fmla="*/ 5 h 6"/>
                  <a:gd name="T32" fmla="*/ 6 w 8"/>
                  <a:gd name="T33" fmla="*/ 4 h 6"/>
                  <a:gd name="T34" fmla="*/ 6 w 8"/>
                  <a:gd name="T35" fmla="*/ 4 h 6"/>
                  <a:gd name="T36" fmla="*/ 5 w 8"/>
                  <a:gd name="T37" fmla="*/ 4 h 6"/>
                  <a:gd name="T38" fmla="*/ 6 w 8"/>
                  <a:gd name="T39" fmla="*/ 4 h 6"/>
                  <a:gd name="T40" fmla="*/ 5 w 8"/>
                  <a:gd name="T41" fmla="*/ 4 h 6"/>
                  <a:gd name="T42" fmla="*/ 7 w 8"/>
                  <a:gd name="T43" fmla="*/ 2 h 6"/>
                  <a:gd name="T44" fmla="*/ 6 w 8"/>
                  <a:gd name="T45" fmla="*/ 2 h 6"/>
                  <a:gd name="T46" fmla="*/ 7 w 8"/>
                  <a:gd name="T47" fmla="*/ 3 h 6"/>
                  <a:gd name="T48" fmla="*/ 4 w 8"/>
                  <a:gd name="T49" fmla="*/ 3 h 6"/>
                  <a:gd name="T50" fmla="*/ 6 w 8"/>
                  <a:gd name="T51" fmla="*/ 2 h 6"/>
                  <a:gd name="T52" fmla="*/ 6 w 8"/>
                  <a:gd name="T53" fmla="*/ 1 h 6"/>
                  <a:gd name="T54" fmla="*/ 6 w 8"/>
                  <a:gd name="T55" fmla="*/ 1 h 6"/>
                  <a:gd name="T56" fmla="*/ 5 w 8"/>
                  <a:gd name="T57" fmla="*/ 0 h 6"/>
                  <a:gd name="T58" fmla="*/ 4 w 8"/>
                  <a:gd name="T59" fmla="*/ 0 h 6"/>
                  <a:gd name="T60" fmla="*/ 4 w 8"/>
                  <a:gd name="T61" fmla="*/ 0 h 6"/>
                  <a:gd name="T62" fmla="*/ 4 w 8"/>
                  <a:gd name="T63" fmla="*/ 0 h 6"/>
                  <a:gd name="T64" fmla="*/ 2 w 8"/>
                  <a:gd name="T65" fmla="*/ 0 h 6"/>
                  <a:gd name="T66" fmla="*/ 3 w 8"/>
                  <a:gd name="T67" fmla="*/ 0 h 6"/>
                  <a:gd name="T68" fmla="*/ 2 w 8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4" y="1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7" y="4"/>
                      <a:pt x="6" y="5"/>
                    </a:cubicBezTo>
                    <a:cubicBezTo>
                      <a:pt x="4" y="4"/>
                      <a:pt x="4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8" y="3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7" y="2"/>
                      <a:pt x="7" y="3"/>
                    </a:cubicBezTo>
                    <a:cubicBezTo>
                      <a:pt x="6" y="3"/>
                      <a:pt x="4" y="2"/>
                      <a:pt x="4" y="3"/>
                    </a:cubicBezTo>
                    <a:cubicBezTo>
                      <a:pt x="5" y="2"/>
                      <a:pt x="3" y="2"/>
                      <a:pt x="6" y="2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7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8" name="Freeform 303"/>
              <p:cNvSpPr>
                <a:spLocks/>
              </p:cNvSpPr>
              <p:nvPr/>
            </p:nvSpPr>
            <p:spPr bwMode="auto">
              <a:xfrm>
                <a:off x="2466" y="2969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9" name="Freeform 304"/>
              <p:cNvSpPr>
                <a:spLocks/>
              </p:cNvSpPr>
              <p:nvPr/>
            </p:nvSpPr>
            <p:spPr bwMode="auto">
              <a:xfrm>
                <a:off x="2433" y="2935"/>
                <a:ext cx="42" cy="17"/>
              </a:xfrm>
              <a:custGeom>
                <a:avLst/>
                <a:gdLst>
                  <a:gd name="T0" fmla="*/ 5 w 10"/>
                  <a:gd name="T1" fmla="*/ 2 h 4"/>
                  <a:gd name="T2" fmla="*/ 7 w 10"/>
                  <a:gd name="T3" fmla="*/ 1 h 4"/>
                  <a:gd name="T4" fmla="*/ 4 w 10"/>
                  <a:gd name="T5" fmla="*/ 3 h 4"/>
                  <a:gd name="T6" fmla="*/ 3 w 10"/>
                  <a:gd name="T7" fmla="*/ 3 h 4"/>
                  <a:gd name="T8" fmla="*/ 5 w 10"/>
                  <a:gd name="T9" fmla="*/ 1 h 4"/>
                  <a:gd name="T10" fmla="*/ 5 w 10"/>
                  <a:gd name="T11" fmla="*/ 0 h 4"/>
                  <a:gd name="T12" fmla="*/ 4 w 10"/>
                  <a:gd name="T13" fmla="*/ 1 h 4"/>
                  <a:gd name="T14" fmla="*/ 3 w 10"/>
                  <a:gd name="T15" fmla="*/ 2 h 4"/>
                  <a:gd name="T16" fmla="*/ 3 w 10"/>
                  <a:gd name="T17" fmla="*/ 1 h 4"/>
                  <a:gd name="T18" fmla="*/ 5 w 10"/>
                  <a:gd name="T19" fmla="*/ 0 h 4"/>
                  <a:gd name="T20" fmla="*/ 0 w 10"/>
                  <a:gd name="T21" fmla="*/ 3 h 4"/>
                  <a:gd name="T22" fmla="*/ 1 w 10"/>
                  <a:gd name="T23" fmla="*/ 2 h 4"/>
                  <a:gd name="T24" fmla="*/ 2 w 10"/>
                  <a:gd name="T25" fmla="*/ 1 h 4"/>
                  <a:gd name="T26" fmla="*/ 2 w 10"/>
                  <a:gd name="T27" fmla="*/ 1 h 4"/>
                  <a:gd name="T28" fmla="*/ 1 w 10"/>
                  <a:gd name="T29" fmla="*/ 2 h 4"/>
                  <a:gd name="T30" fmla="*/ 2 w 10"/>
                  <a:gd name="T31" fmla="*/ 4 h 4"/>
                  <a:gd name="T32" fmla="*/ 2 w 10"/>
                  <a:gd name="T33" fmla="*/ 4 h 4"/>
                  <a:gd name="T34" fmla="*/ 4 w 10"/>
                  <a:gd name="T35" fmla="*/ 3 h 4"/>
                  <a:gd name="T36" fmla="*/ 6 w 10"/>
                  <a:gd name="T37" fmla="*/ 2 h 4"/>
                  <a:gd name="T38" fmla="*/ 5 w 10"/>
                  <a:gd name="T39" fmla="*/ 3 h 4"/>
                  <a:gd name="T40" fmla="*/ 7 w 10"/>
                  <a:gd name="T41" fmla="*/ 2 h 4"/>
                  <a:gd name="T42" fmla="*/ 9 w 10"/>
                  <a:gd name="T43" fmla="*/ 2 h 4"/>
                  <a:gd name="T44" fmla="*/ 8 w 10"/>
                  <a:gd name="T45" fmla="*/ 1 h 4"/>
                  <a:gd name="T46" fmla="*/ 5 w 10"/>
                  <a:gd name="T4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4">
                    <a:moveTo>
                      <a:pt x="5" y="2"/>
                    </a:moveTo>
                    <a:cubicBezTo>
                      <a:pt x="5" y="2"/>
                      <a:pt x="6" y="2"/>
                      <a:pt x="7" y="1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6" y="0"/>
                      <a:pt x="5" y="0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3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4" y="1"/>
                      <a:pt x="5" y="0"/>
                    </a:cubicBezTo>
                    <a:cubicBezTo>
                      <a:pt x="3" y="0"/>
                      <a:pt x="2" y="0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8" y="2"/>
                      <a:pt x="7" y="3"/>
                      <a:pt x="9" y="2"/>
                    </a:cubicBezTo>
                    <a:cubicBezTo>
                      <a:pt x="10" y="1"/>
                      <a:pt x="7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0" name="Rectangle 305"/>
              <p:cNvSpPr>
                <a:spLocks noChangeArrowheads="1"/>
              </p:cNvSpPr>
              <p:nvPr/>
            </p:nvSpPr>
            <p:spPr bwMode="auto">
              <a:xfrm>
                <a:off x="2458" y="2948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1" name="Freeform 306"/>
              <p:cNvSpPr>
                <a:spLocks/>
              </p:cNvSpPr>
              <p:nvPr/>
            </p:nvSpPr>
            <p:spPr bwMode="auto">
              <a:xfrm>
                <a:off x="2441" y="2952"/>
                <a:ext cx="9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2" name="Freeform 307"/>
              <p:cNvSpPr>
                <a:spLocks/>
              </p:cNvSpPr>
              <p:nvPr/>
            </p:nvSpPr>
            <p:spPr bwMode="auto">
              <a:xfrm>
                <a:off x="2450" y="2931"/>
                <a:ext cx="4" cy="4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3" name="Freeform 308"/>
              <p:cNvSpPr>
                <a:spLocks/>
              </p:cNvSpPr>
              <p:nvPr/>
            </p:nvSpPr>
            <p:spPr bwMode="auto">
              <a:xfrm>
                <a:off x="2429" y="2931"/>
                <a:ext cx="16" cy="17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1 h 4"/>
                  <a:gd name="T6" fmla="*/ 2 w 4"/>
                  <a:gd name="T7" fmla="*/ 2 h 4"/>
                  <a:gd name="T8" fmla="*/ 1 w 4"/>
                  <a:gd name="T9" fmla="*/ 2 h 4"/>
                  <a:gd name="T10" fmla="*/ 0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2" y="1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4" name="Freeform 309"/>
              <p:cNvSpPr>
                <a:spLocks/>
              </p:cNvSpPr>
              <p:nvPr/>
            </p:nvSpPr>
            <p:spPr bwMode="auto">
              <a:xfrm>
                <a:off x="2395" y="2914"/>
                <a:ext cx="46" cy="25"/>
              </a:xfrm>
              <a:custGeom>
                <a:avLst/>
                <a:gdLst>
                  <a:gd name="T0" fmla="*/ 9 w 11"/>
                  <a:gd name="T1" fmla="*/ 3 h 6"/>
                  <a:gd name="T2" fmla="*/ 9 w 11"/>
                  <a:gd name="T3" fmla="*/ 3 h 6"/>
                  <a:gd name="T4" fmla="*/ 9 w 11"/>
                  <a:gd name="T5" fmla="*/ 2 h 6"/>
                  <a:gd name="T6" fmla="*/ 9 w 11"/>
                  <a:gd name="T7" fmla="*/ 1 h 6"/>
                  <a:gd name="T8" fmla="*/ 9 w 11"/>
                  <a:gd name="T9" fmla="*/ 2 h 6"/>
                  <a:gd name="T10" fmla="*/ 7 w 11"/>
                  <a:gd name="T11" fmla="*/ 2 h 6"/>
                  <a:gd name="T12" fmla="*/ 7 w 11"/>
                  <a:gd name="T13" fmla="*/ 3 h 6"/>
                  <a:gd name="T14" fmla="*/ 7 w 11"/>
                  <a:gd name="T15" fmla="*/ 1 h 6"/>
                  <a:gd name="T16" fmla="*/ 6 w 11"/>
                  <a:gd name="T17" fmla="*/ 4 h 6"/>
                  <a:gd name="T18" fmla="*/ 5 w 11"/>
                  <a:gd name="T19" fmla="*/ 3 h 6"/>
                  <a:gd name="T20" fmla="*/ 6 w 11"/>
                  <a:gd name="T21" fmla="*/ 3 h 6"/>
                  <a:gd name="T22" fmla="*/ 5 w 11"/>
                  <a:gd name="T23" fmla="*/ 3 h 6"/>
                  <a:gd name="T24" fmla="*/ 5 w 11"/>
                  <a:gd name="T25" fmla="*/ 1 h 6"/>
                  <a:gd name="T26" fmla="*/ 4 w 11"/>
                  <a:gd name="T27" fmla="*/ 1 h 6"/>
                  <a:gd name="T28" fmla="*/ 4 w 11"/>
                  <a:gd name="T29" fmla="*/ 0 h 6"/>
                  <a:gd name="T30" fmla="*/ 2 w 11"/>
                  <a:gd name="T31" fmla="*/ 1 h 6"/>
                  <a:gd name="T32" fmla="*/ 2 w 11"/>
                  <a:gd name="T33" fmla="*/ 0 h 6"/>
                  <a:gd name="T34" fmla="*/ 2 w 11"/>
                  <a:gd name="T35" fmla="*/ 4 h 6"/>
                  <a:gd name="T36" fmla="*/ 3 w 11"/>
                  <a:gd name="T37" fmla="*/ 4 h 6"/>
                  <a:gd name="T38" fmla="*/ 4 w 11"/>
                  <a:gd name="T39" fmla="*/ 5 h 6"/>
                  <a:gd name="T40" fmla="*/ 3 w 11"/>
                  <a:gd name="T41" fmla="*/ 4 h 6"/>
                  <a:gd name="T42" fmla="*/ 5 w 11"/>
                  <a:gd name="T43" fmla="*/ 5 h 6"/>
                  <a:gd name="T44" fmla="*/ 4 w 11"/>
                  <a:gd name="T45" fmla="*/ 3 h 6"/>
                  <a:gd name="T46" fmla="*/ 4 w 11"/>
                  <a:gd name="T47" fmla="*/ 3 h 6"/>
                  <a:gd name="T48" fmla="*/ 2 w 11"/>
                  <a:gd name="T49" fmla="*/ 1 h 6"/>
                  <a:gd name="T50" fmla="*/ 2 w 11"/>
                  <a:gd name="T51" fmla="*/ 2 h 6"/>
                  <a:gd name="T52" fmla="*/ 2 w 11"/>
                  <a:gd name="T53" fmla="*/ 5 h 6"/>
                  <a:gd name="T54" fmla="*/ 3 w 11"/>
                  <a:gd name="T55" fmla="*/ 5 h 6"/>
                  <a:gd name="T56" fmla="*/ 3 w 11"/>
                  <a:gd name="T57" fmla="*/ 3 h 6"/>
                  <a:gd name="T58" fmla="*/ 3 w 11"/>
                  <a:gd name="T59" fmla="*/ 5 h 6"/>
                  <a:gd name="T60" fmla="*/ 3 w 11"/>
                  <a:gd name="T61" fmla="*/ 4 h 6"/>
                  <a:gd name="T62" fmla="*/ 4 w 11"/>
                  <a:gd name="T63" fmla="*/ 5 h 6"/>
                  <a:gd name="T64" fmla="*/ 4 w 11"/>
                  <a:gd name="T65" fmla="*/ 4 h 6"/>
                  <a:gd name="T66" fmla="*/ 4 w 11"/>
                  <a:gd name="T67" fmla="*/ 6 h 6"/>
                  <a:gd name="T68" fmla="*/ 8 w 11"/>
                  <a:gd name="T69" fmla="*/ 5 h 6"/>
                  <a:gd name="T70" fmla="*/ 8 w 11"/>
                  <a:gd name="T71" fmla="*/ 4 h 6"/>
                  <a:gd name="T72" fmla="*/ 9 w 11"/>
                  <a:gd name="T73" fmla="*/ 4 h 6"/>
                  <a:gd name="T74" fmla="*/ 10 w 11"/>
                  <a:gd name="T75" fmla="*/ 3 h 6"/>
                  <a:gd name="T76" fmla="*/ 8 w 11"/>
                  <a:gd name="T77" fmla="*/ 6 h 6"/>
                  <a:gd name="T78" fmla="*/ 9 w 11"/>
                  <a:gd name="T79" fmla="*/ 6 h 6"/>
                  <a:gd name="T80" fmla="*/ 9 w 11"/>
                  <a:gd name="T81" fmla="*/ 5 h 6"/>
                  <a:gd name="T82" fmla="*/ 9 w 11"/>
                  <a:gd name="T83" fmla="*/ 6 h 6"/>
                  <a:gd name="T84" fmla="*/ 11 w 11"/>
                  <a:gd name="T85" fmla="*/ 3 h 6"/>
                  <a:gd name="T86" fmla="*/ 10 w 11"/>
                  <a:gd name="T87" fmla="*/ 0 h 6"/>
                  <a:gd name="T88" fmla="*/ 9 w 11"/>
                  <a:gd name="T8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6">
                    <a:moveTo>
                      <a:pt x="9" y="3"/>
                    </a:moveTo>
                    <a:cubicBezTo>
                      <a:pt x="9" y="2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0"/>
                      <a:pt x="9" y="2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3"/>
                      <a:pt x="6" y="4"/>
                    </a:cubicBezTo>
                    <a:cubicBezTo>
                      <a:pt x="6" y="2"/>
                      <a:pt x="6" y="5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3" y="1"/>
                      <a:pt x="2" y="4"/>
                    </a:cubicBezTo>
                    <a:cubicBezTo>
                      <a:pt x="2" y="0"/>
                      <a:pt x="2" y="5"/>
                      <a:pt x="3" y="4"/>
                    </a:cubicBezTo>
                    <a:cubicBezTo>
                      <a:pt x="4" y="4"/>
                      <a:pt x="3" y="4"/>
                      <a:pt x="4" y="5"/>
                    </a:cubicBezTo>
                    <a:cubicBezTo>
                      <a:pt x="3" y="4"/>
                      <a:pt x="4" y="5"/>
                      <a:pt x="3" y="4"/>
                    </a:cubicBezTo>
                    <a:cubicBezTo>
                      <a:pt x="5" y="5"/>
                      <a:pt x="4" y="4"/>
                      <a:pt x="5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0" y="1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3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7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10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5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5"/>
                      <a:pt x="9" y="6"/>
                    </a:cubicBezTo>
                    <a:cubicBezTo>
                      <a:pt x="10" y="5"/>
                      <a:pt x="10" y="4"/>
                      <a:pt x="11" y="3"/>
                    </a:cubicBezTo>
                    <a:cubicBezTo>
                      <a:pt x="9" y="5"/>
                      <a:pt x="11" y="0"/>
                      <a:pt x="10" y="0"/>
                    </a:cubicBezTo>
                    <a:cubicBezTo>
                      <a:pt x="9" y="1"/>
                      <a:pt x="10" y="2"/>
                      <a:pt x="9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5" name="Freeform 310"/>
              <p:cNvSpPr>
                <a:spLocks/>
              </p:cNvSpPr>
              <p:nvPr/>
            </p:nvSpPr>
            <p:spPr bwMode="auto">
              <a:xfrm>
                <a:off x="2429" y="2939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6" name="Freeform 311"/>
              <p:cNvSpPr>
                <a:spLocks/>
              </p:cNvSpPr>
              <p:nvPr/>
            </p:nvSpPr>
            <p:spPr bwMode="auto">
              <a:xfrm>
                <a:off x="2412" y="2923"/>
                <a:ext cx="0" cy="4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7" name="Rectangle 312"/>
              <p:cNvSpPr>
                <a:spLocks noChangeArrowheads="1"/>
              </p:cNvSpPr>
              <p:nvPr/>
            </p:nvSpPr>
            <p:spPr bwMode="auto">
              <a:xfrm>
                <a:off x="2433" y="2939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8" name="Freeform 313"/>
              <p:cNvSpPr>
                <a:spLocks/>
              </p:cNvSpPr>
              <p:nvPr/>
            </p:nvSpPr>
            <p:spPr bwMode="auto">
              <a:xfrm>
                <a:off x="2441" y="2927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9" name="Freeform 314"/>
              <p:cNvSpPr>
                <a:spLocks/>
              </p:cNvSpPr>
              <p:nvPr/>
            </p:nvSpPr>
            <p:spPr bwMode="auto">
              <a:xfrm>
                <a:off x="2420" y="2923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0" name="Freeform 315"/>
              <p:cNvSpPr>
                <a:spLocks/>
              </p:cNvSpPr>
              <p:nvPr/>
            </p:nvSpPr>
            <p:spPr bwMode="auto">
              <a:xfrm>
                <a:off x="2437" y="29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1" name="Freeform 316"/>
              <p:cNvSpPr>
                <a:spLocks/>
              </p:cNvSpPr>
              <p:nvPr/>
            </p:nvSpPr>
            <p:spPr bwMode="auto">
              <a:xfrm>
                <a:off x="2404" y="2860"/>
                <a:ext cx="58" cy="71"/>
              </a:xfrm>
              <a:custGeom>
                <a:avLst/>
                <a:gdLst>
                  <a:gd name="T0" fmla="*/ 11 w 14"/>
                  <a:gd name="T1" fmla="*/ 1 h 17"/>
                  <a:gd name="T2" fmla="*/ 9 w 14"/>
                  <a:gd name="T3" fmla="*/ 0 h 17"/>
                  <a:gd name="T4" fmla="*/ 8 w 14"/>
                  <a:gd name="T5" fmla="*/ 0 h 17"/>
                  <a:gd name="T6" fmla="*/ 8 w 14"/>
                  <a:gd name="T7" fmla="*/ 1 h 17"/>
                  <a:gd name="T8" fmla="*/ 8 w 14"/>
                  <a:gd name="T9" fmla="*/ 3 h 17"/>
                  <a:gd name="T10" fmla="*/ 7 w 14"/>
                  <a:gd name="T11" fmla="*/ 3 h 17"/>
                  <a:gd name="T12" fmla="*/ 8 w 14"/>
                  <a:gd name="T13" fmla="*/ 6 h 17"/>
                  <a:gd name="T14" fmla="*/ 7 w 14"/>
                  <a:gd name="T15" fmla="*/ 6 h 17"/>
                  <a:gd name="T16" fmla="*/ 6 w 14"/>
                  <a:gd name="T17" fmla="*/ 6 h 17"/>
                  <a:gd name="T18" fmla="*/ 9 w 14"/>
                  <a:gd name="T19" fmla="*/ 9 h 17"/>
                  <a:gd name="T20" fmla="*/ 8 w 14"/>
                  <a:gd name="T21" fmla="*/ 9 h 17"/>
                  <a:gd name="T22" fmla="*/ 6 w 14"/>
                  <a:gd name="T23" fmla="*/ 9 h 17"/>
                  <a:gd name="T24" fmla="*/ 6 w 14"/>
                  <a:gd name="T25" fmla="*/ 10 h 17"/>
                  <a:gd name="T26" fmla="*/ 5 w 14"/>
                  <a:gd name="T27" fmla="*/ 11 h 17"/>
                  <a:gd name="T28" fmla="*/ 5 w 14"/>
                  <a:gd name="T29" fmla="*/ 12 h 17"/>
                  <a:gd name="T30" fmla="*/ 5 w 14"/>
                  <a:gd name="T31" fmla="*/ 13 h 17"/>
                  <a:gd name="T32" fmla="*/ 4 w 14"/>
                  <a:gd name="T33" fmla="*/ 12 h 17"/>
                  <a:gd name="T34" fmla="*/ 4 w 14"/>
                  <a:gd name="T35" fmla="*/ 13 h 17"/>
                  <a:gd name="T36" fmla="*/ 2 w 14"/>
                  <a:gd name="T37" fmla="*/ 15 h 17"/>
                  <a:gd name="T38" fmla="*/ 3 w 14"/>
                  <a:gd name="T39" fmla="*/ 14 h 17"/>
                  <a:gd name="T40" fmla="*/ 2 w 14"/>
                  <a:gd name="T41" fmla="*/ 13 h 17"/>
                  <a:gd name="T42" fmla="*/ 5 w 14"/>
                  <a:gd name="T43" fmla="*/ 16 h 17"/>
                  <a:gd name="T44" fmla="*/ 6 w 14"/>
                  <a:gd name="T45" fmla="*/ 16 h 17"/>
                  <a:gd name="T46" fmla="*/ 6 w 14"/>
                  <a:gd name="T47" fmla="*/ 15 h 17"/>
                  <a:gd name="T48" fmla="*/ 7 w 14"/>
                  <a:gd name="T49" fmla="*/ 15 h 17"/>
                  <a:gd name="T50" fmla="*/ 8 w 14"/>
                  <a:gd name="T51" fmla="*/ 14 h 17"/>
                  <a:gd name="T52" fmla="*/ 8 w 14"/>
                  <a:gd name="T53" fmla="*/ 12 h 17"/>
                  <a:gd name="T54" fmla="*/ 8 w 14"/>
                  <a:gd name="T55" fmla="*/ 13 h 17"/>
                  <a:gd name="T56" fmla="*/ 8 w 14"/>
                  <a:gd name="T57" fmla="*/ 12 h 17"/>
                  <a:gd name="T58" fmla="*/ 9 w 14"/>
                  <a:gd name="T59" fmla="*/ 11 h 17"/>
                  <a:gd name="T60" fmla="*/ 8 w 14"/>
                  <a:gd name="T61" fmla="*/ 10 h 17"/>
                  <a:gd name="T62" fmla="*/ 10 w 14"/>
                  <a:gd name="T63" fmla="*/ 11 h 17"/>
                  <a:gd name="T64" fmla="*/ 11 w 14"/>
                  <a:gd name="T65" fmla="*/ 10 h 17"/>
                  <a:gd name="T66" fmla="*/ 9 w 14"/>
                  <a:gd name="T67" fmla="*/ 9 h 17"/>
                  <a:gd name="T68" fmla="*/ 9 w 14"/>
                  <a:gd name="T69" fmla="*/ 7 h 17"/>
                  <a:gd name="T70" fmla="*/ 10 w 14"/>
                  <a:gd name="T71" fmla="*/ 6 h 17"/>
                  <a:gd name="T72" fmla="*/ 10 w 14"/>
                  <a:gd name="T73" fmla="*/ 5 h 17"/>
                  <a:gd name="T74" fmla="*/ 11 w 14"/>
                  <a:gd name="T75" fmla="*/ 3 h 17"/>
                  <a:gd name="T76" fmla="*/ 8 w 14"/>
                  <a:gd name="T77" fmla="*/ 3 h 17"/>
                  <a:gd name="T78" fmla="*/ 12 w 14"/>
                  <a:gd name="T7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" h="17">
                    <a:moveTo>
                      <a:pt x="13" y="2"/>
                    </a:moveTo>
                    <a:cubicBezTo>
                      <a:pt x="12" y="2"/>
                      <a:pt x="12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1"/>
                      <a:pt x="8" y="0"/>
                      <a:pt x="8" y="0"/>
                    </a:cubicBezTo>
                    <a:cubicBezTo>
                      <a:pt x="8" y="0"/>
                      <a:pt x="10" y="1"/>
                      <a:pt x="10" y="1"/>
                    </a:cubicBezTo>
                    <a:cubicBezTo>
                      <a:pt x="10" y="2"/>
                      <a:pt x="9" y="1"/>
                      <a:pt x="8" y="1"/>
                    </a:cubicBezTo>
                    <a:cubicBezTo>
                      <a:pt x="8" y="1"/>
                      <a:pt x="10" y="2"/>
                      <a:pt x="10" y="2"/>
                    </a:cubicBezTo>
                    <a:cubicBezTo>
                      <a:pt x="5" y="0"/>
                      <a:pt x="11" y="4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3"/>
                      <a:pt x="8" y="4"/>
                      <a:pt x="7" y="3"/>
                    </a:cubicBezTo>
                    <a:cubicBezTo>
                      <a:pt x="10" y="5"/>
                      <a:pt x="5" y="3"/>
                      <a:pt x="9" y="6"/>
                    </a:cubicBezTo>
                    <a:cubicBezTo>
                      <a:pt x="7" y="6"/>
                      <a:pt x="9" y="6"/>
                      <a:pt x="8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6" y="5"/>
                      <a:pt x="9" y="7"/>
                      <a:pt x="7" y="6"/>
                    </a:cubicBezTo>
                    <a:cubicBezTo>
                      <a:pt x="6" y="6"/>
                      <a:pt x="8" y="7"/>
                      <a:pt x="9" y="7"/>
                    </a:cubicBezTo>
                    <a:cubicBezTo>
                      <a:pt x="8" y="8"/>
                      <a:pt x="8" y="7"/>
                      <a:pt x="6" y="6"/>
                    </a:cubicBezTo>
                    <a:cubicBezTo>
                      <a:pt x="8" y="7"/>
                      <a:pt x="7" y="7"/>
                      <a:pt x="7" y="8"/>
                    </a:cubicBezTo>
                    <a:cubicBezTo>
                      <a:pt x="7" y="8"/>
                      <a:pt x="8" y="8"/>
                      <a:pt x="9" y="9"/>
                    </a:cubicBezTo>
                    <a:cubicBezTo>
                      <a:pt x="8" y="9"/>
                      <a:pt x="9" y="10"/>
                      <a:pt x="10" y="10"/>
                    </a:cubicBezTo>
                    <a:cubicBezTo>
                      <a:pt x="8" y="9"/>
                      <a:pt x="10" y="10"/>
                      <a:pt x="8" y="9"/>
                    </a:cubicBezTo>
                    <a:cubicBezTo>
                      <a:pt x="7" y="8"/>
                      <a:pt x="8" y="8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4" y="8"/>
                      <a:pt x="7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4" y="10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3" y="10"/>
                      <a:pt x="6" y="13"/>
                      <a:pt x="5" y="12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4" y="12"/>
                      <a:pt x="3" y="11"/>
                    </a:cubicBezTo>
                    <a:cubicBezTo>
                      <a:pt x="4" y="12"/>
                      <a:pt x="3" y="11"/>
                      <a:pt x="4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5" y="14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0" y="13"/>
                      <a:pt x="2" y="15"/>
                    </a:cubicBezTo>
                    <a:cubicBezTo>
                      <a:pt x="2" y="15"/>
                      <a:pt x="4" y="17"/>
                      <a:pt x="5" y="17"/>
                    </a:cubicBezTo>
                    <a:cubicBezTo>
                      <a:pt x="4" y="16"/>
                      <a:pt x="3" y="15"/>
                      <a:pt x="3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4"/>
                      <a:pt x="2" y="13"/>
                    </a:cubicBezTo>
                    <a:cubicBezTo>
                      <a:pt x="2" y="13"/>
                      <a:pt x="4" y="14"/>
                      <a:pt x="3" y="13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5"/>
                      <a:pt x="6" y="16"/>
                    </a:cubicBezTo>
                    <a:cubicBezTo>
                      <a:pt x="5" y="14"/>
                      <a:pt x="7" y="16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4"/>
                      <a:pt x="5" y="13"/>
                      <a:pt x="6" y="13"/>
                    </a:cubicBezTo>
                    <a:cubicBezTo>
                      <a:pt x="7" y="14"/>
                      <a:pt x="7" y="13"/>
                      <a:pt x="8" y="14"/>
                    </a:cubicBezTo>
                    <a:cubicBezTo>
                      <a:pt x="7" y="13"/>
                      <a:pt x="8" y="13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2"/>
                      <a:pt x="8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7" y="11"/>
                      <a:pt x="9" y="11"/>
                    </a:cubicBezTo>
                    <a:cubicBezTo>
                      <a:pt x="8" y="11"/>
                      <a:pt x="8" y="10"/>
                      <a:pt x="6" y="9"/>
                    </a:cubicBezTo>
                    <a:cubicBezTo>
                      <a:pt x="7" y="10"/>
                      <a:pt x="8" y="11"/>
                      <a:pt x="8" y="10"/>
                    </a:cubicBezTo>
                    <a:cubicBezTo>
                      <a:pt x="7" y="9"/>
                      <a:pt x="9" y="10"/>
                      <a:pt x="8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11" y="11"/>
                      <a:pt x="9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9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8"/>
                      <a:pt x="11" y="9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2" y="8"/>
                      <a:pt x="10" y="7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2" y="6"/>
                      <a:pt x="10" y="5"/>
                    </a:cubicBezTo>
                    <a:cubicBezTo>
                      <a:pt x="10" y="5"/>
                      <a:pt x="11" y="6"/>
                      <a:pt x="12" y="6"/>
                    </a:cubicBezTo>
                    <a:cubicBezTo>
                      <a:pt x="10" y="4"/>
                      <a:pt x="14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4"/>
                      <a:pt x="9" y="1"/>
                      <a:pt x="13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2" name="Freeform 317"/>
              <p:cNvSpPr>
                <a:spLocks/>
              </p:cNvSpPr>
              <p:nvPr/>
            </p:nvSpPr>
            <p:spPr bwMode="auto">
              <a:xfrm>
                <a:off x="2445" y="2889"/>
                <a:ext cx="9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3" name="Freeform 318"/>
              <p:cNvSpPr>
                <a:spLocks/>
              </p:cNvSpPr>
              <p:nvPr/>
            </p:nvSpPr>
            <p:spPr bwMode="auto">
              <a:xfrm>
                <a:off x="2445" y="2885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0 w 5"/>
                  <a:gd name="T5" fmla="*/ 0 h 4"/>
                  <a:gd name="T6" fmla="*/ 5 w 5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4" name="Freeform 319"/>
              <p:cNvSpPr>
                <a:spLocks/>
              </p:cNvSpPr>
              <p:nvPr/>
            </p:nvSpPr>
            <p:spPr bwMode="auto">
              <a:xfrm>
                <a:off x="2454" y="2864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5" name="Freeform 320"/>
              <p:cNvSpPr>
                <a:spLocks/>
              </p:cNvSpPr>
              <p:nvPr/>
            </p:nvSpPr>
            <p:spPr bwMode="auto">
              <a:xfrm>
                <a:off x="2450" y="2860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6" name="Freeform 321"/>
              <p:cNvSpPr>
                <a:spLocks/>
              </p:cNvSpPr>
              <p:nvPr/>
            </p:nvSpPr>
            <p:spPr bwMode="auto">
              <a:xfrm>
                <a:off x="2429" y="2839"/>
                <a:ext cx="33" cy="21"/>
              </a:xfrm>
              <a:custGeom>
                <a:avLst/>
                <a:gdLst>
                  <a:gd name="T0" fmla="*/ 3 w 8"/>
                  <a:gd name="T1" fmla="*/ 0 h 5"/>
                  <a:gd name="T2" fmla="*/ 2 w 8"/>
                  <a:gd name="T3" fmla="*/ 1 h 5"/>
                  <a:gd name="T4" fmla="*/ 2 w 8"/>
                  <a:gd name="T5" fmla="*/ 0 h 5"/>
                  <a:gd name="T6" fmla="*/ 1 w 8"/>
                  <a:gd name="T7" fmla="*/ 2 h 5"/>
                  <a:gd name="T8" fmla="*/ 3 w 8"/>
                  <a:gd name="T9" fmla="*/ 2 h 5"/>
                  <a:gd name="T10" fmla="*/ 2 w 8"/>
                  <a:gd name="T11" fmla="*/ 2 h 5"/>
                  <a:gd name="T12" fmla="*/ 4 w 8"/>
                  <a:gd name="T13" fmla="*/ 2 h 5"/>
                  <a:gd name="T14" fmla="*/ 1 w 8"/>
                  <a:gd name="T15" fmla="*/ 2 h 5"/>
                  <a:gd name="T16" fmla="*/ 2 w 8"/>
                  <a:gd name="T17" fmla="*/ 3 h 5"/>
                  <a:gd name="T18" fmla="*/ 3 w 8"/>
                  <a:gd name="T19" fmla="*/ 3 h 5"/>
                  <a:gd name="T20" fmla="*/ 3 w 8"/>
                  <a:gd name="T21" fmla="*/ 3 h 5"/>
                  <a:gd name="T22" fmla="*/ 3 w 8"/>
                  <a:gd name="T23" fmla="*/ 3 h 5"/>
                  <a:gd name="T24" fmla="*/ 3 w 8"/>
                  <a:gd name="T25" fmla="*/ 3 h 5"/>
                  <a:gd name="T26" fmla="*/ 3 w 8"/>
                  <a:gd name="T27" fmla="*/ 3 h 5"/>
                  <a:gd name="T28" fmla="*/ 3 w 8"/>
                  <a:gd name="T29" fmla="*/ 4 h 5"/>
                  <a:gd name="T30" fmla="*/ 2 w 8"/>
                  <a:gd name="T31" fmla="*/ 3 h 5"/>
                  <a:gd name="T32" fmla="*/ 4 w 8"/>
                  <a:gd name="T33" fmla="*/ 5 h 5"/>
                  <a:gd name="T34" fmla="*/ 5 w 8"/>
                  <a:gd name="T35" fmla="*/ 5 h 5"/>
                  <a:gd name="T36" fmla="*/ 4 w 8"/>
                  <a:gd name="T37" fmla="*/ 4 h 5"/>
                  <a:gd name="T38" fmla="*/ 4 w 8"/>
                  <a:gd name="T39" fmla="*/ 4 h 5"/>
                  <a:gd name="T40" fmla="*/ 4 w 8"/>
                  <a:gd name="T41" fmla="*/ 3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6 w 8"/>
                  <a:gd name="T49" fmla="*/ 3 h 5"/>
                  <a:gd name="T50" fmla="*/ 6 w 8"/>
                  <a:gd name="T51" fmla="*/ 3 h 5"/>
                  <a:gd name="T52" fmla="*/ 3 w 8"/>
                  <a:gd name="T53" fmla="*/ 3 h 5"/>
                  <a:gd name="T54" fmla="*/ 3 w 8"/>
                  <a:gd name="T55" fmla="*/ 2 h 5"/>
                  <a:gd name="T56" fmla="*/ 5 w 8"/>
                  <a:gd name="T57" fmla="*/ 3 h 5"/>
                  <a:gd name="T58" fmla="*/ 4 w 8"/>
                  <a:gd name="T59" fmla="*/ 2 h 5"/>
                  <a:gd name="T60" fmla="*/ 6 w 8"/>
                  <a:gd name="T61" fmla="*/ 2 h 5"/>
                  <a:gd name="T62" fmla="*/ 4 w 8"/>
                  <a:gd name="T63" fmla="*/ 2 h 5"/>
                  <a:gd name="T64" fmla="*/ 4 w 8"/>
                  <a:gd name="T65" fmla="*/ 1 h 5"/>
                  <a:gd name="T66" fmla="*/ 5 w 8"/>
                  <a:gd name="T67" fmla="*/ 1 h 5"/>
                  <a:gd name="T68" fmla="*/ 4 w 8"/>
                  <a:gd name="T69" fmla="*/ 1 h 5"/>
                  <a:gd name="T70" fmla="*/ 4 w 8"/>
                  <a:gd name="T71" fmla="*/ 0 h 5"/>
                  <a:gd name="T72" fmla="*/ 3 w 8"/>
                  <a:gd name="T73" fmla="*/ 1 h 5"/>
                  <a:gd name="T74" fmla="*/ 3 w 8"/>
                  <a:gd name="T75" fmla="*/ 0 h 5"/>
                  <a:gd name="T76" fmla="*/ 3 w 8"/>
                  <a:gd name="T77" fmla="*/ 0 h 5"/>
                  <a:gd name="T78" fmla="*/ 1 w 8"/>
                  <a:gd name="T79" fmla="*/ 2 h 5"/>
                  <a:gd name="T80" fmla="*/ 3 w 8"/>
                  <a:gd name="T8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1" y="2"/>
                      <a:pt x="1" y="0"/>
                      <a:pt x="1" y="2"/>
                    </a:cubicBezTo>
                    <a:cubicBezTo>
                      <a:pt x="2" y="2"/>
                      <a:pt x="1" y="3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0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5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4" y="3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1" y="4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3"/>
                      <a:pt x="5" y="4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4"/>
                      <a:pt x="4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2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1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7" name="Freeform 322"/>
              <p:cNvSpPr>
                <a:spLocks/>
              </p:cNvSpPr>
              <p:nvPr/>
            </p:nvSpPr>
            <p:spPr bwMode="auto">
              <a:xfrm>
                <a:off x="2429" y="2839"/>
                <a:ext cx="4" cy="1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8" name="Freeform 323"/>
              <p:cNvSpPr>
                <a:spLocks/>
              </p:cNvSpPr>
              <p:nvPr/>
            </p:nvSpPr>
            <p:spPr bwMode="auto">
              <a:xfrm>
                <a:off x="2416" y="2835"/>
                <a:ext cx="17" cy="25"/>
              </a:xfrm>
              <a:custGeom>
                <a:avLst/>
                <a:gdLst>
                  <a:gd name="T0" fmla="*/ 2 w 4"/>
                  <a:gd name="T1" fmla="*/ 3 h 6"/>
                  <a:gd name="T2" fmla="*/ 2 w 4"/>
                  <a:gd name="T3" fmla="*/ 4 h 6"/>
                  <a:gd name="T4" fmla="*/ 3 w 4"/>
                  <a:gd name="T5" fmla="*/ 4 h 6"/>
                  <a:gd name="T6" fmla="*/ 3 w 4"/>
                  <a:gd name="T7" fmla="*/ 2 h 6"/>
                  <a:gd name="T8" fmla="*/ 3 w 4"/>
                  <a:gd name="T9" fmla="*/ 4 h 6"/>
                  <a:gd name="T10" fmla="*/ 4 w 4"/>
                  <a:gd name="T11" fmla="*/ 2 h 6"/>
                  <a:gd name="T12" fmla="*/ 3 w 4"/>
                  <a:gd name="T13" fmla="*/ 3 h 6"/>
                  <a:gd name="T14" fmla="*/ 4 w 4"/>
                  <a:gd name="T15" fmla="*/ 2 h 6"/>
                  <a:gd name="T16" fmla="*/ 3 w 4"/>
                  <a:gd name="T17" fmla="*/ 2 h 6"/>
                  <a:gd name="T18" fmla="*/ 4 w 4"/>
                  <a:gd name="T19" fmla="*/ 1 h 6"/>
                  <a:gd name="T20" fmla="*/ 3 w 4"/>
                  <a:gd name="T21" fmla="*/ 3 h 6"/>
                  <a:gd name="T22" fmla="*/ 3 w 4"/>
                  <a:gd name="T23" fmla="*/ 1 h 6"/>
                  <a:gd name="T24" fmla="*/ 2 w 4"/>
                  <a:gd name="T25" fmla="*/ 0 h 6"/>
                  <a:gd name="T26" fmla="*/ 2 w 4"/>
                  <a:gd name="T27" fmla="*/ 1 h 6"/>
                  <a:gd name="T28" fmla="*/ 2 w 4"/>
                  <a:gd name="T29" fmla="*/ 2 h 6"/>
                  <a:gd name="T30" fmla="*/ 2 w 4"/>
                  <a:gd name="T31" fmla="*/ 0 h 6"/>
                  <a:gd name="T32" fmla="*/ 1 w 4"/>
                  <a:gd name="T33" fmla="*/ 1 h 6"/>
                  <a:gd name="T34" fmla="*/ 1 w 4"/>
                  <a:gd name="T35" fmla="*/ 4 h 6"/>
                  <a:gd name="T36" fmla="*/ 1 w 4"/>
                  <a:gd name="T37" fmla="*/ 2 h 6"/>
                  <a:gd name="T38" fmla="*/ 0 w 4"/>
                  <a:gd name="T39" fmla="*/ 2 h 6"/>
                  <a:gd name="T40" fmla="*/ 0 w 4"/>
                  <a:gd name="T41" fmla="*/ 5 h 6"/>
                  <a:gd name="T42" fmla="*/ 2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3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4"/>
                      <a:pt x="3" y="1"/>
                      <a:pt x="2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9" name="Freeform 324"/>
              <p:cNvSpPr>
                <a:spLocks/>
              </p:cNvSpPr>
              <p:nvPr/>
            </p:nvSpPr>
            <p:spPr bwMode="auto">
              <a:xfrm>
                <a:off x="2420" y="2852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0" name="Freeform 325"/>
              <p:cNvSpPr>
                <a:spLocks/>
              </p:cNvSpPr>
              <p:nvPr/>
            </p:nvSpPr>
            <p:spPr bwMode="auto">
              <a:xfrm>
                <a:off x="2290" y="3140"/>
                <a:ext cx="0" cy="4"/>
              </a:xfrm>
              <a:custGeom>
                <a:avLst/>
                <a:gdLst>
                  <a:gd name="T0" fmla="*/ 4 h 4"/>
                  <a:gd name="T1" fmla="*/ 4 h 4"/>
                  <a:gd name="T2" fmla="*/ 0 h 4"/>
                  <a:gd name="T3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1" name="Freeform 326"/>
              <p:cNvSpPr>
                <a:spLocks/>
              </p:cNvSpPr>
              <p:nvPr/>
            </p:nvSpPr>
            <p:spPr bwMode="auto">
              <a:xfrm>
                <a:off x="2290" y="3136"/>
                <a:ext cx="9" cy="21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1 w 2"/>
                  <a:gd name="T7" fmla="*/ 3 h 5"/>
                  <a:gd name="T8" fmla="*/ 1 w 2"/>
                  <a:gd name="T9" fmla="*/ 2 h 5"/>
                  <a:gd name="T10" fmla="*/ 2 w 2"/>
                  <a:gd name="T11" fmla="*/ 4 h 5"/>
                  <a:gd name="T12" fmla="*/ 2 w 2"/>
                  <a:gd name="T13" fmla="*/ 4 h 5"/>
                  <a:gd name="T14" fmla="*/ 2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1" y="2"/>
                      <a:pt x="1" y="3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5"/>
                      <a:pt x="1" y="4"/>
                      <a:pt x="2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2" name="Freeform 327"/>
              <p:cNvSpPr>
                <a:spLocks/>
              </p:cNvSpPr>
              <p:nvPr/>
            </p:nvSpPr>
            <p:spPr bwMode="auto">
              <a:xfrm>
                <a:off x="2295" y="3144"/>
                <a:ext cx="4" cy="9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3" name="Freeform 328"/>
              <p:cNvSpPr>
                <a:spLocks/>
              </p:cNvSpPr>
              <p:nvPr/>
            </p:nvSpPr>
            <p:spPr bwMode="auto">
              <a:xfrm>
                <a:off x="2295" y="3140"/>
                <a:ext cx="4" cy="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4" name="Freeform 329"/>
              <p:cNvSpPr>
                <a:spLocks/>
              </p:cNvSpPr>
              <p:nvPr/>
            </p:nvSpPr>
            <p:spPr bwMode="auto">
              <a:xfrm>
                <a:off x="2295" y="3140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5" name="Freeform 330"/>
              <p:cNvSpPr>
                <a:spLocks/>
              </p:cNvSpPr>
              <p:nvPr/>
            </p:nvSpPr>
            <p:spPr bwMode="auto">
              <a:xfrm>
                <a:off x="2295" y="3140"/>
                <a:ext cx="8" cy="1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1 w 2"/>
                  <a:gd name="T7" fmla="*/ 2 h 3"/>
                  <a:gd name="T8" fmla="*/ 1 w 2"/>
                  <a:gd name="T9" fmla="*/ 2 h 3"/>
                  <a:gd name="T10" fmla="*/ 2 w 2"/>
                  <a:gd name="T11" fmla="*/ 3 h 3"/>
                  <a:gd name="T12" fmla="*/ 0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6" name="Freeform 331"/>
              <p:cNvSpPr>
                <a:spLocks/>
              </p:cNvSpPr>
              <p:nvPr/>
            </p:nvSpPr>
            <p:spPr bwMode="auto">
              <a:xfrm>
                <a:off x="2295" y="3144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7" name="Freeform 332"/>
              <p:cNvSpPr>
                <a:spLocks/>
              </p:cNvSpPr>
              <p:nvPr/>
            </p:nvSpPr>
            <p:spPr bwMode="auto">
              <a:xfrm>
                <a:off x="2295" y="3144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0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8" name="Freeform 333"/>
              <p:cNvSpPr>
                <a:spLocks/>
              </p:cNvSpPr>
              <p:nvPr/>
            </p:nvSpPr>
            <p:spPr bwMode="auto">
              <a:xfrm>
                <a:off x="2295" y="3140"/>
                <a:ext cx="12" cy="17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1 h 4"/>
                  <a:gd name="T4" fmla="*/ 3 w 3"/>
                  <a:gd name="T5" fmla="*/ 4 h 4"/>
                  <a:gd name="T6" fmla="*/ 3 w 3"/>
                  <a:gd name="T7" fmla="*/ 3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2"/>
                      <a:pt x="0" y="0"/>
                      <a:pt x="1" y="1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9" name="Freeform 334"/>
              <p:cNvSpPr>
                <a:spLocks/>
              </p:cNvSpPr>
              <p:nvPr/>
            </p:nvSpPr>
            <p:spPr bwMode="auto">
              <a:xfrm>
                <a:off x="2311" y="3157"/>
                <a:ext cx="0" cy="4"/>
              </a:xfrm>
              <a:custGeom>
                <a:avLst/>
                <a:gdLst>
                  <a:gd name="T0" fmla="*/ 4 h 4"/>
                  <a:gd name="T1" fmla="*/ 0 h 4"/>
                  <a:gd name="T2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0" name="Freeform 335"/>
              <p:cNvSpPr>
                <a:spLocks/>
              </p:cNvSpPr>
              <p:nvPr/>
            </p:nvSpPr>
            <p:spPr bwMode="auto">
              <a:xfrm>
                <a:off x="2303" y="3144"/>
                <a:ext cx="13" cy="21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2 h 5"/>
                  <a:gd name="T4" fmla="*/ 1 w 3"/>
                  <a:gd name="T5" fmla="*/ 1 h 5"/>
                  <a:gd name="T6" fmla="*/ 1 w 3"/>
                  <a:gd name="T7" fmla="*/ 2 h 5"/>
                  <a:gd name="T8" fmla="*/ 0 w 3"/>
                  <a:gd name="T9" fmla="*/ 0 h 5"/>
                  <a:gd name="T10" fmla="*/ 1 w 3"/>
                  <a:gd name="T11" fmla="*/ 2 h 5"/>
                  <a:gd name="T12" fmla="*/ 0 w 3"/>
                  <a:gd name="T13" fmla="*/ 0 h 5"/>
                  <a:gd name="T14" fmla="*/ 1 w 3"/>
                  <a:gd name="T15" fmla="*/ 2 h 5"/>
                  <a:gd name="T16" fmla="*/ 1 w 3"/>
                  <a:gd name="T17" fmla="*/ 2 h 5"/>
                  <a:gd name="T18" fmla="*/ 2 w 3"/>
                  <a:gd name="T19" fmla="*/ 3 h 5"/>
                  <a:gd name="T20" fmla="*/ 3 w 3"/>
                  <a:gd name="T21" fmla="*/ 4 h 5"/>
                  <a:gd name="T22" fmla="*/ 1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0"/>
                      <a:pt x="1" y="1"/>
                      <a:pt x="0" y="0"/>
                    </a:cubicBezTo>
                    <a:cubicBezTo>
                      <a:pt x="0" y="0"/>
                      <a:pt x="0" y="0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3" y="5"/>
                      <a:pt x="3" y="4"/>
                    </a:cubicBezTo>
                    <a:cubicBezTo>
                      <a:pt x="3" y="4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1" name="Freeform 336"/>
              <p:cNvSpPr>
                <a:spLocks/>
              </p:cNvSpPr>
              <p:nvPr/>
            </p:nvSpPr>
            <p:spPr bwMode="auto">
              <a:xfrm>
                <a:off x="2311" y="3153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2" name="Freeform 337"/>
              <p:cNvSpPr>
                <a:spLocks/>
              </p:cNvSpPr>
              <p:nvPr/>
            </p:nvSpPr>
            <p:spPr bwMode="auto">
              <a:xfrm>
                <a:off x="2307" y="3140"/>
                <a:ext cx="13" cy="21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 h 5"/>
                  <a:gd name="T4" fmla="*/ 0 w 3"/>
                  <a:gd name="T5" fmla="*/ 1 h 5"/>
                  <a:gd name="T6" fmla="*/ 1 w 3"/>
                  <a:gd name="T7" fmla="*/ 2 h 5"/>
                  <a:gd name="T8" fmla="*/ 0 w 3"/>
                  <a:gd name="T9" fmla="*/ 1 h 5"/>
                  <a:gd name="T10" fmla="*/ 2 w 3"/>
                  <a:gd name="T11" fmla="*/ 4 h 5"/>
                  <a:gd name="T12" fmla="*/ 2 w 3"/>
                  <a:gd name="T13" fmla="*/ 3 h 5"/>
                  <a:gd name="T14" fmla="*/ 2 w 3"/>
                  <a:gd name="T15" fmla="*/ 3 h 5"/>
                  <a:gd name="T16" fmla="*/ 1 w 3"/>
                  <a:gd name="T17" fmla="*/ 2 h 5"/>
                  <a:gd name="T18" fmla="*/ 1 w 3"/>
                  <a:gd name="T19" fmla="*/ 2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4"/>
                      <a:pt x="1" y="2"/>
                      <a:pt x="0" y="1"/>
                    </a:cubicBezTo>
                    <a:cubicBezTo>
                      <a:pt x="1" y="2"/>
                      <a:pt x="1" y="2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5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3" name="Freeform 338"/>
              <p:cNvSpPr>
                <a:spLocks/>
              </p:cNvSpPr>
              <p:nvPr/>
            </p:nvSpPr>
            <p:spPr bwMode="auto">
              <a:xfrm>
                <a:off x="2303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4" name="Freeform 339"/>
              <p:cNvSpPr>
                <a:spLocks/>
              </p:cNvSpPr>
              <p:nvPr/>
            </p:nvSpPr>
            <p:spPr bwMode="auto">
              <a:xfrm>
                <a:off x="231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5" name="Freeform 340"/>
              <p:cNvSpPr>
                <a:spLocks/>
              </p:cNvSpPr>
              <p:nvPr/>
            </p:nvSpPr>
            <p:spPr bwMode="auto">
              <a:xfrm>
                <a:off x="2307" y="3140"/>
                <a:ext cx="4" cy="4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6" name="Freeform 341"/>
              <p:cNvSpPr>
                <a:spLocks/>
              </p:cNvSpPr>
              <p:nvPr/>
            </p:nvSpPr>
            <p:spPr bwMode="auto">
              <a:xfrm>
                <a:off x="2307" y="3123"/>
                <a:ext cx="30" cy="34"/>
              </a:xfrm>
              <a:custGeom>
                <a:avLst/>
                <a:gdLst>
                  <a:gd name="T0" fmla="*/ 7 w 7"/>
                  <a:gd name="T1" fmla="*/ 4 h 8"/>
                  <a:gd name="T2" fmla="*/ 6 w 7"/>
                  <a:gd name="T3" fmla="*/ 3 h 8"/>
                  <a:gd name="T4" fmla="*/ 5 w 7"/>
                  <a:gd name="T5" fmla="*/ 2 h 8"/>
                  <a:gd name="T6" fmla="*/ 4 w 7"/>
                  <a:gd name="T7" fmla="*/ 0 h 8"/>
                  <a:gd name="T8" fmla="*/ 4 w 7"/>
                  <a:gd name="T9" fmla="*/ 1 h 8"/>
                  <a:gd name="T10" fmla="*/ 3 w 7"/>
                  <a:gd name="T11" fmla="*/ 0 h 8"/>
                  <a:gd name="T12" fmla="*/ 3 w 7"/>
                  <a:gd name="T13" fmla="*/ 1 h 8"/>
                  <a:gd name="T14" fmla="*/ 3 w 7"/>
                  <a:gd name="T15" fmla="*/ 2 h 8"/>
                  <a:gd name="T16" fmla="*/ 1 w 7"/>
                  <a:gd name="T17" fmla="*/ 3 h 8"/>
                  <a:gd name="T18" fmla="*/ 2 w 7"/>
                  <a:gd name="T19" fmla="*/ 5 h 8"/>
                  <a:gd name="T20" fmla="*/ 1 w 7"/>
                  <a:gd name="T21" fmla="*/ 4 h 8"/>
                  <a:gd name="T22" fmla="*/ 1 w 7"/>
                  <a:gd name="T23" fmla="*/ 4 h 8"/>
                  <a:gd name="T24" fmla="*/ 1 w 7"/>
                  <a:gd name="T25" fmla="*/ 4 h 8"/>
                  <a:gd name="T26" fmla="*/ 2 w 7"/>
                  <a:gd name="T27" fmla="*/ 6 h 8"/>
                  <a:gd name="T28" fmla="*/ 0 w 7"/>
                  <a:gd name="T29" fmla="*/ 4 h 8"/>
                  <a:gd name="T30" fmla="*/ 1 w 7"/>
                  <a:gd name="T31" fmla="*/ 5 h 8"/>
                  <a:gd name="T32" fmla="*/ 2 w 7"/>
                  <a:gd name="T33" fmla="*/ 7 h 8"/>
                  <a:gd name="T34" fmla="*/ 3 w 7"/>
                  <a:gd name="T35" fmla="*/ 7 h 8"/>
                  <a:gd name="T36" fmla="*/ 2 w 7"/>
                  <a:gd name="T37" fmla="*/ 4 h 8"/>
                  <a:gd name="T38" fmla="*/ 3 w 7"/>
                  <a:gd name="T39" fmla="*/ 5 h 8"/>
                  <a:gd name="T40" fmla="*/ 4 w 7"/>
                  <a:gd name="T41" fmla="*/ 6 h 8"/>
                  <a:gd name="T42" fmla="*/ 3 w 7"/>
                  <a:gd name="T43" fmla="*/ 4 h 8"/>
                  <a:gd name="T44" fmla="*/ 4 w 7"/>
                  <a:gd name="T45" fmla="*/ 4 h 8"/>
                  <a:gd name="T46" fmla="*/ 3 w 7"/>
                  <a:gd name="T47" fmla="*/ 3 h 8"/>
                  <a:gd name="T48" fmla="*/ 4 w 7"/>
                  <a:gd name="T49" fmla="*/ 4 h 8"/>
                  <a:gd name="T50" fmla="*/ 3 w 7"/>
                  <a:gd name="T51" fmla="*/ 2 h 8"/>
                  <a:gd name="T52" fmla="*/ 6 w 7"/>
                  <a:gd name="T53" fmla="*/ 5 h 8"/>
                  <a:gd name="T54" fmla="*/ 5 w 7"/>
                  <a:gd name="T55" fmla="*/ 4 h 8"/>
                  <a:gd name="T56" fmla="*/ 4 w 7"/>
                  <a:gd name="T57" fmla="*/ 3 h 8"/>
                  <a:gd name="T58" fmla="*/ 6 w 7"/>
                  <a:gd name="T59" fmla="*/ 4 h 8"/>
                  <a:gd name="T60" fmla="*/ 5 w 7"/>
                  <a:gd name="T61" fmla="*/ 3 h 8"/>
                  <a:gd name="T62" fmla="*/ 4 w 7"/>
                  <a:gd name="T63" fmla="*/ 2 h 8"/>
                  <a:gd name="T64" fmla="*/ 5 w 7"/>
                  <a:gd name="T65" fmla="*/ 2 h 8"/>
                  <a:gd name="T66" fmla="*/ 6 w 7"/>
                  <a:gd name="T67" fmla="*/ 4 h 8"/>
                  <a:gd name="T68" fmla="*/ 7 w 7"/>
                  <a:gd name="T69" fmla="*/ 5 h 8"/>
                  <a:gd name="T70" fmla="*/ 5 w 7"/>
                  <a:gd name="T71" fmla="*/ 2 h 8"/>
                  <a:gd name="T72" fmla="*/ 7 w 7"/>
                  <a:gd name="T7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1" y="4"/>
                      <a:pt x="2" y="6"/>
                      <a:pt x="0" y="4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8"/>
                      <a:pt x="2" y="6"/>
                      <a:pt x="3" y="7"/>
                    </a:cubicBezTo>
                    <a:cubicBezTo>
                      <a:pt x="3" y="8"/>
                      <a:pt x="2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4" y="6"/>
                    </a:cubicBezTo>
                    <a:cubicBezTo>
                      <a:pt x="4" y="5"/>
                      <a:pt x="5" y="6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3" y="3"/>
                      <a:pt x="3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3"/>
                      <a:pt x="4" y="3"/>
                    </a:cubicBezTo>
                    <a:cubicBezTo>
                      <a:pt x="4" y="3"/>
                      <a:pt x="5" y="4"/>
                      <a:pt x="6" y="4"/>
                    </a:cubicBezTo>
                    <a:cubicBezTo>
                      <a:pt x="6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3"/>
                      <a:pt x="5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7" name="Rectangle 342"/>
              <p:cNvSpPr>
                <a:spLocks noChangeArrowheads="1"/>
              </p:cNvSpPr>
              <p:nvPr/>
            </p:nvSpPr>
            <p:spPr bwMode="auto">
              <a:xfrm>
                <a:off x="2337" y="3144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8" name="Freeform 343"/>
              <p:cNvSpPr>
                <a:spLocks/>
              </p:cNvSpPr>
              <p:nvPr/>
            </p:nvSpPr>
            <p:spPr bwMode="auto">
              <a:xfrm>
                <a:off x="2337" y="3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9" name="Rectangle 344"/>
              <p:cNvSpPr>
                <a:spLocks noChangeArrowheads="1"/>
              </p:cNvSpPr>
              <p:nvPr/>
            </p:nvSpPr>
            <p:spPr bwMode="auto">
              <a:xfrm>
                <a:off x="2320" y="3127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0" name="Freeform 345"/>
              <p:cNvSpPr>
                <a:spLocks/>
              </p:cNvSpPr>
              <p:nvPr/>
            </p:nvSpPr>
            <p:spPr bwMode="auto">
              <a:xfrm>
                <a:off x="2332" y="3144"/>
                <a:ext cx="5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1" name="Freeform 346"/>
              <p:cNvSpPr>
                <a:spLocks/>
              </p:cNvSpPr>
              <p:nvPr/>
            </p:nvSpPr>
            <p:spPr bwMode="auto">
              <a:xfrm>
                <a:off x="2328" y="3144"/>
                <a:ext cx="0" cy="4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2" name="Freeform 347"/>
              <p:cNvSpPr>
                <a:spLocks/>
              </p:cNvSpPr>
              <p:nvPr/>
            </p:nvSpPr>
            <p:spPr bwMode="auto">
              <a:xfrm>
                <a:off x="2337" y="314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0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3" name="Freeform 348"/>
              <p:cNvSpPr>
                <a:spLocks/>
              </p:cNvSpPr>
              <p:nvPr/>
            </p:nvSpPr>
            <p:spPr bwMode="auto">
              <a:xfrm>
                <a:off x="2324" y="3111"/>
                <a:ext cx="21" cy="25"/>
              </a:xfrm>
              <a:custGeom>
                <a:avLst/>
                <a:gdLst>
                  <a:gd name="T0" fmla="*/ 1 w 5"/>
                  <a:gd name="T1" fmla="*/ 1 h 6"/>
                  <a:gd name="T2" fmla="*/ 0 w 5"/>
                  <a:gd name="T3" fmla="*/ 0 h 6"/>
                  <a:gd name="T4" fmla="*/ 3 w 5"/>
                  <a:gd name="T5" fmla="*/ 3 h 6"/>
                  <a:gd name="T6" fmla="*/ 0 w 5"/>
                  <a:gd name="T7" fmla="*/ 1 h 6"/>
                  <a:gd name="T8" fmla="*/ 1 w 5"/>
                  <a:gd name="T9" fmla="*/ 3 h 6"/>
                  <a:gd name="T10" fmla="*/ 0 w 5"/>
                  <a:gd name="T11" fmla="*/ 2 h 6"/>
                  <a:gd name="T12" fmla="*/ 3 w 5"/>
                  <a:gd name="T13" fmla="*/ 5 h 6"/>
                  <a:gd name="T14" fmla="*/ 0 w 5"/>
                  <a:gd name="T15" fmla="*/ 2 h 6"/>
                  <a:gd name="T16" fmla="*/ 0 w 5"/>
                  <a:gd name="T17" fmla="*/ 2 h 6"/>
                  <a:gd name="T18" fmla="*/ 0 w 5"/>
                  <a:gd name="T19" fmla="*/ 3 h 6"/>
                  <a:gd name="T20" fmla="*/ 2 w 5"/>
                  <a:gd name="T21" fmla="*/ 5 h 6"/>
                  <a:gd name="T22" fmla="*/ 3 w 5"/>
                  <a:gd name="T23" fmla="*/ 6 h 6"/>
                  <a:gd name="T24" fmla="*/ 2 w 5"/>
                  <a:gd name="T25" fmla="*/ 5 h 6"/>
                  <a:gd name="T26" fmla="*/ 3 w 5"/>
                  <a:gd name="T27" fmla="*/ 6 h 6"/>
                  <a:gd name="T28" fmla="*/ 3 w 5"/>
                  <a:gd name="T29" fmla="*/ 5 h 6"/>
                  <a:gd name="T30" fmla="*/ 4 w 5"/>
                  <a:gd name="T31" fmla="*/ 6 h 6"/>
                  <a:gd name="T32" fmla="*/ 3 w 5"/>
                  <a:gd name="T33" fmla="*/ 5 h 6"/>
                  <a:gd name="T34" fmla="*/ 3 w 5"/>
                  <a:gd name="T35" fmla="*/ 5 h 6"/>
                  <a:gd name="T36" fmla="*/ 2 w 5"/>
                  <a:gd name="T37" fmla="*/ 4 h 6"/>
                  <a:gd name="T38" fmla="*/ 3 w 5"/>
                  <a:gd name="T39" fmla="*/ 5 h 6"/>
                  <a:gd name="T40" fmla="*/ 3 w 5"/>
                  <a:gd name="T41" fmla="*/ 4 h 6"/>
                  <a:gd name="T42" fmla="*/ 4 w 5"/>
                  <a:gd name="T43" fmla="*/ 5 h 6"/>
                  <a:gd name="T44" fmla="*/ 3 w 5"/>
                  <a:gd name="T45" fmla="*/ 4 h 6"/>
                  <a:gd name="T46" fmla="*/ 4 w 5"/>
                  <a:gd name="T47" fmla="*/ 5 h 6"/>
                  <a:gd name="T48" fmla="*/ 2 w 5"/>
                  <a:gd name="T49" fmla="*/ 3 h 6"/>
                  <a:gd name="T50" fmla="*/ 4 w 5"/>
                  <a:gd name="T51" fmla="*/ 4 h 6"/>
                  <a:gd name="T52" fmla="*/ 4 w 5"/>
                  <a:gd name="T53" fmla="*/ 4 h 6"/>
                  <a:gd name="T54" fmla="*/ 4 w 5"/>
                  <a:gd name="T55" fmla="*/ 4 h 6"/>
                  <a:gd name="T56" fmla="*/ 4 w 5"/>
                  <a:gd name="T57" fmla="*/ 3 h 6"/>
                  <a:gd name="T58" fmla="*/ 3 w 5"/>
                  <a:gd name="T59" fmla="*/ 3 h 6"/>
                  <a:gd name="T60" fmla="*/ 3 w 5"/>
                  <a:gd name="T61" fmla="*/ 2 h 6"/>
                  <a:gd name="T62" fmla="*/ 3 w 5"/>
                  <a:gd name="T63" fmla="*/ 2 h 6"/>
                  <a:gd name="T64" fmla="*/ 2 w 5"/>
                  <a:gd name="T65" fmla="*/ 1 h 6"/>
                  <a:gd name="T66" fmla="*/ 2 w 5"/>
                  <a:gd name="T67" fmla="*/ 2 h 6"/>
                  <a:gd name="T68" fmla="*/ 1 w 5"/>
                  <a:gd name="T6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0"/>
                      <a:pt x="1" y="1"/>
                      <a:pt x="0" y="0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3" y="6"/>
                      <a:pt x="3" y="5"/>
                    </a:cubicBezTo>
                    <a:cubicBezTo>
                      <a:pt x="1" y="3"/>
                      <a:pt x="1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5" y="6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3" y="4"/>
                      <a:pt x="2" y="2"/>
                      <a:pt x="4" y="4"/>
                    </a:cubicBezTo>
                    <a:cubicBezTo>
                      <a:pt x="4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5" y="4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4" name="Freeform 349"/>
              <p:cNvSpPr>
                <a:spLocks/>
              </p:cNvSpPr>
              <p:nvPr/>
            </p:nvSpPr>
            <p:spPr bwMode="auto">
              <a:xfrm>
                <a:off x="2337" y="3132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5" name="Freeform 350"/>
              <p:cNvSpPr>
                <a:spLocks/>
              </p:cNvSpPr>
              <p:nvPr/>
            </p:nvSpPr>
            <p:spPr bwMode="auto">
              <a:xfrm>
                <a:off x="2328" y="3102"/>
                <a:ext cx="25" cy="30"/>
              </a:xfrm>
              <a:custGeom>
                <a:avLst/>
                <a:gdLst>
                  <a:gd name="T0" fmla="*/ 3 w 6"/>
                  <a:gd name="T1" fmla="*/ 4 h 7"/>
                  <a:gd name="T2" fmla="*/ 4 w 6"/>
                  <a:gd name="T3" fmla="*/ 5 h 7"/>
                  <a:gd name="T4" fmla="*/ 1 w 6"/>
                  <a:gd name="T5" fmla="*/ 3 h 7"/>
                  <a:gd name="T6" fmla="*/ 1 w 6"/>
                  <a:gd name="T7" fmla="*/ 2 h 7"/>
                  <a:gd name="T8" fmla="*/ 4 w 6"/>
                  <a:gd name="T9" fmla="*/ 4 h 7"/>
                  <a:gd name="T10" fmla="*/ 4 w 6"/>
                  <a:gd name="T11" fmla="*/ 4 h 7"/>
                  <a:gd name="T12" fmla="*/ 2 w 6"/>
                  <a:gd name="T13" fmla="*/ 3 h 7"/>
                  <a:gd name="T14" fmla="*/ 2 w 6"/>
                  <a:gd name="T15" fmla="*/ 2 h 7"/>
                  <a:gd name="T16" fmla="*/ 2 w 6"/>
                  <a:gd name="T17" fmla="*/ 2 h 7"/>
                  <a:gd name="T18" fmla="*/ 4 w 6"/>
                  <a:gd name="T19" fmla="*/ 4 h 7"/>
                  <a:gd name="T20" fmla="*/ 0 w 6"/>
                  <a:gd name="T21" fmla="*/ 0 h 7"/>
                  <a:gd name="T22" fmla="*/ 0 w 6"/>
                  <a:gd name="T23" fmla="*/ 0 h 7"/>
                  <a:gd name="T24" fmla="*/ 2 w 6"/>
                  <a:gd name="T25" fmla="*/ 2 h 7"/>
                  <a:gd name="T26" fmla="*/ 2 w 6"/>
                  <a:gd name="T27" fmla="*/ 1 h 7"/>
                  <a:gd name="T28" fmla="*/ 1 w 6"/>
                  <a:gd name="T29" fmla="*/ 1 h 7"/>
                  <a:gd name="T30" fmla="*/ 0 w 6"/>
                  <a:gd name="T31" fmla="*/ 2 h 7"/>
                  <a:gd name="T32" fmla="*/ 0 w 6"/>
                  <a:gd name="T33" fmla="*/ 2 h 7"/>
                  <a:gd name="T34" fmla="*/ 1 w 6"/>
                  <a:gd name="T35" fmla="*/ 3 h 7"/>
                  <a:gd name="T36" fmla="*/ 3 w 6"/>
                  <a:gd name="T37" fmla="*/ 4 h 7"/>
                  <a:gd name="T38" fmla="*/ 2 w 6"/>
                  <a:gd name="T39" fmla="*/ 4 h 7"/>
                  <a:gd name="T40" fmla="*/ 4 w 6"/>
                  <a:gd name="T41" fmla="*/ 5 h 7"/>
                  <a:gd name="T42" fmla="*/ 5 w 6"/>
                  <a:gd name="T43" fmla="*/ 6 h 7"/>
                  <a:gd name="T44" fmla="*/ 5 w 6"/>
                  <a:gd name="T45" fmla="*/ 6 h 7"/>
                  <a:gd name="T46" fmla="*/ 3 w 6"/>
                  <a:gd name="T4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4"/>
                      <a:pt x="4" y="4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2" y="3"/>
                    </a:cubicBezTo>
                    <a:cubicBezTo>
                      <a:pt x="2" y="2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3" y="2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5"/>
                      <a:pt x="3" y="5"/>
                      <a:pt x="5" y="6"/>
                    </a:cubicBezTo>
                    <a:cubicBezTo>
                      <a:pt x="6" y="7"/>
                      <a:pt x="4" y="5"/>
                      <a:pt x="5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6" name="Freeform 351"/>
              <p:cNvSpPr>
                <a:spLocks/>
              </p:cNvSpPr>
              <p:nvPr/>
            </p:nvSpPr>
            <p:spPr bwMode="auto">
              <a:xfrm>
                <a:off x="2337" y="3119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0 w 4"/>
                  <a:gd name="T3" fmla="*/ 0 h 4"/>
                  <a:gd name="T4" fmla="*/ 4 w 4"/>
                  <a:gd name="T5" fmla="*/ 0 h 4"/>
                  <a:gd name="T6" fmla="*/ 4 w 4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7" name="Freeform 352"/>
              <p:cNvSpPr>
                <a:spLocks/>
              </p:cNvSpPr>
              <p:nvPr/>
            </p:nvSpPr>
            <p:spPr bwMode="auto">
              <a:xfrm>
                <a:off x="2328" y="3111"/>
                <a:ext cx="4" cy="4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8" name="Freeform 353"/>
              <p:cNvSpPr>
                <a:spLocks/>
              </p:cNvSpPr>
              <p:nvPr/>
            </p:nvSpPr>
            <p:spPr bwMode="auto">
              <a:xfrm>
                <a:off x="2345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9" name="Freeform 354"/>
              <p:cNvSpPr>
                <a:spLocks/>
              </p:cNvSpPr>
              <p:nvPr/>
            </p:nvSpPr>
            <p:spPr bwMode="auto">
              <a:xfrm>
                <a:off x="2328" y="3098"/>
                <a:ext cx="17" cy="1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1 h 3"/>
                  <a:gd name="T4" fmla="*/ 3 w 4"/>
                  <a:gd name="T5" fmla="*/ 3 h 3"/>
                  <a:gd name="T6" fmla="*/ 1 w 4"/>
                  <a:gd name="T7" fmla="*/ 1 h 3"/>
                  <a:gd name="T8" fmla="*/ 1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0" name="Freeform 355"/>
              <p:cNvSpPr>
                <a:spLocks/>
              </p:cNvSpPr>
              <p:nvPr/>
            </p:nvSpPr>
            <p:spPr bwMode="auto">
              <a:xfrm>
                <a:off x="2332" y="3086"/>
                <a:ext cx="30" cy="29"/>
              </a:xfrm>
              <a:custGeom>
                <a:avLst/>
                <a:gdLst>
                  <a:gd name="T0" fmla="*/ 4 w 7"/>
                  <a:gd name="T1" fmla="*/ 5 h 7"/>
                  <a:gd name="T2" fmla="*/ 3 w 7"/>
                  <a:gd name="T3" fmla="*/ 5 h 7"/>
                  <a:gd name="T4" fmla="*/ 4 w 7"/>
                  <a:gd name="T5" fmla="*/ 5 h 7"/>
                  <a:gd name="T6" fmla="*/ 5 w 7"/>
                  <a:gd name="T7" fmla="*/ 6 h 7"/>
                  <a:gd name="T8" fmla="*/ 4 w 7"/>
                  <a:gd name="T9" fmla="*/ 5 h 7"/>
                  <a:gd name="T10" fmla="*/ 4 w 7"/>
                  <a:gd name="T11" fmla="*/ 4 h 7"/>
                  <a:gd name="T12" fmla="*/ 3 w 7"/>
                  <a:gd name="T13" fmla="*/ 4 h 7"/>
                  <a:gd name="T14" fmla="*/ 5 w 7"/>
                  <a:gd name="T15" fmla="*/ 5 h 7"/>
                  <a:gd name="T16" fmla="*/ 2 w 7"/>
                  <a:gd name="T17" fmla="*/ 3 h 7"/>
                  <a:gd name="T18" fmla="*/ 3 w 7"/>
                  <a:gd name="T19" fmla="*/ 3 h 7"/>
                  <a:gd name="T20" fmla="*/ 3 w 7"/>
                  <a:gd name="T21" fmla="*/ 3 h 7"/>
                  <a:gd name="T22" fmla="*/ 4 w 7"/>
                  <a:gd name="T23" fmla="*/ 3 h 7"/>
                  <a:gd name="T24" fmla="*/ 5 w 7"/>
                  <a:gd name="T25" fmla="*/ 4 h 7"/>
                  <a:gd name="T26" fmla="*/ 5 w 7"/>
                  <a:gd name="T27" fmla="*/ 3 h 7"/>
                  <a:gd name="T28" fmla="*/ 6 w 7"/>
                  <a:gd name="T29" fmla="*/ 4 h 7"/>
                  <a:gd name="T30" fmla="*/ 5 w 7"/>
                  <a:gd name="T31" fmla="*/ 2 h 7"/>
                  <a:gd name="T32" fmla="*/ 6 w 7"/>
                  <a:gd name="T33" fmla="*/ 2 h 7"/>
                  <a:gd name="T34" fmla="*/ 3 w 7"/>
                  <a:gd name="T35" fmla="*/ 1 h 7"/>
                  <a:gd name="T36" fmla="*/ 4 w 7"/>
                  <a:gd name="T37" fmla="*/ 1 h 7"/>
                  <a:gd name="T38" fmla="*/ 6 w 7"/>
                  <a:gd name="T39" fmla="*/ 2 h 7"/>
                  <a:gd name="T40" fmla="*/ 5 w 7"/>
                  <a:gd name="T41" fmla="*/ 1 h 7"/>
                  <a:gd name="T42" fmla="*/ 7 w 7"/>
                  <a:gd name="T43" fmla="*/ 2 h 7"/>
                  <a:gd name="T44" fmla="*/ 4 w 7"/>
                  <a:gd name="T45" fmla="*/ 1 h 7"/>
                  <a:gd name="T46" fmla="*/ 5 w 7"/>
                  <a:gd name="T47" fmla="*/ 1 h 7"/>
                  <a:gd name="T48" fmla="*/ 2 w 7"/>
                  <a:gd name="T49" fmla="*/ 0 h 7"/>
                  <a:gd name="T50" fmla="*/ 2 w 7"/>
                  <a:gd name="T51" fmla="*/ 1 h 7"/>
                  <a:gd name="T52" fmla="*/ 3 w 7"/>
                  <a:gd name="T53" fmla="*/ 2 h 7"/>
                  <a:gd name="T54" fmla="*/ 1 w 7"/>
                  <a:gd name="T55" fmla="*/ 1 h 7"/>
                  <a:gd name="T56" fmla="*/ 3 w 7"/>
                  <a:gd name="T57" fmla="*/ 2 h 7"/>
                  <a:gd name="T58" fmla="*/ 1 w 7"/>
                  <a:gd name="T59" fmla="*/ 1 h 7"/>
                  <a:gd name="T60" fmla="*/ 3 w 7"/>
                  <a:gd name="T61" fmla="*/ 2 h 7"/>
                  <a:gd name="T62" fmla="*/ 1 w 7"/>
                  <a:gd name="T63" fmla="*/ 1 h 7"/>
                  <a:gd name="T64" fmla="*/ 1 w 7"/>
                  <a:gd name="T65" fmla="*/ 3 h 7"/>
                  <a:gd name="T66" fmla="*/ 2 w 7"/>
                  <a:gd name="T67" fmla="*/ 4 h 7"/>
                  <a:gd name="T68" fmla="*/ 2 w 7"/>
                  <a:gd name="T69" fmla="*/ 5 h 7"/>
                  <a:gd name="T70" fmla="*/ 3 w 7"/>
                  <a:gd name="T71" fmla="*/ 5 h 7"/>
                  <a:gd name="T72" fmla="*/ 0 w 7"/>
                  <a:gd name="T73" fmla="*/ 4 h 7"/>
                  <a:gd name="T74" fmla="*/ 0 w 7"/>
                  <a:gd name="T75" fmla="*/ 4 h 7"/>
                  <a:gd name="T76" fmla="*/ 1 w 7"/>
                  <a:gd name="T77" fmla="*/ 4 h 7"/>
                  <a:gd name="T78" fmla="*/ 0 w 7"/>
                  <a:gd name="T79" fmla="*/ 4 h 7"/>
                  <a:gd name="T80" fmla="*/ 4 w 7"/>
                  <a:gd name="T81" fmla="*/ 6 h 7"/>
                  <a:gd name="T82" fmla="*/ 5 w 7"/>
                  <a:gd name="T83" fmla="*/ 6 h 7"/>
                  <a:gd name="T84" fmla="*/ 4 w 7"/>
                  <a:gd name="T8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7">
                    <a:moveTo>
                      <a:pt x="4" y="5"/>
                    </a:moveTo>
                    <a:cubicBezTo>
                      <a:pt x="4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4" y="5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4" y="4"/>
                      <a:pt x="2" y="2"/>
                      <a:pt x="3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5" y="4"/>
                      <a:pt x="3" y="3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6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3"/>
                      <a:pt x="3" y="1"/>
                    </a:cubicBezTo>
                    <a:cubicBezTo>
                      <a:pt x="6" y="3"/>
                      <a:pt x="2" y="1"/>
                      <a:pt x="4" y="1"/>
                    </a:cubicBezTo>
                    <a:cubicBezTo>
                      <a:pt x="5" y="1"/>
                      <a:pt x="4" y="2"/>
                      <a:pt x="6" y="2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6" y="2"/>
                      <a:pt x="5" y="1"/>
                      <a:pt x="7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4" y="2"/>
                      <a:pt x="2" y="1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6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6"/>
                    </a:cubicBezTo>
                    <a:cubicBezTo>
                      <a:pt x="2" y="4"/>
                      <a:pt x="6" y="7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1" name="Freeform 356"/>
              <p:cNvSpPr>
                <a:spLocks/>
              </p:cNvSpPr>
              <p:nvPr/>
            </p:nvSpPr>
            <p:spPr bwMode="auto">
              <a:xfrm>
                <a:off x="2332" y="3098"/>
                <a:ext cx="0" cy="4"/>
              </a:xfrm>
              <a:custGeom>
                <a:avLst/>
                <a:gdLst>
                  <a:gd name="T0" fmla="*/ 0 h 4"/>
                  <a:gd name="T1" fmla="*/ 4 h 4"/>
                  <a:gd name="T2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2" name="Freeform 357"/>
              <p:cNvSpPr>
                <a:spLocks/>
              </p:cNvSpPr>
              <p:nvPr/>
            </p:nvSpPr>
            <p:spPr bwMode="auto">
              <a:xfrm>
                <a:off x="2349" y="3086"/>
                <a:ext cx="4" cy="4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3" name="Rectangle 358"/>
              <p:cNvSpPr>
                <a:spLocks noChangeArrowheads="1"/>
              </p:cNvSpPr>
              <p:nvPr/>
            </p:nvSpPr>
            <p:spPr bwMode="auto">
              <a:xfrm>
                <a:off x="2332" y="3102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4" name="Freeform 359"/>
              <p:cNvSpPr>
                <a:spLocks/>
              </p:cNvSpPr>
              <p:nvPr/>
            </p:nvSpPr>
            <p:spPr bwMode="auto">
              <a:xfrm>
                <a:off x="2345" y="3111"/>
                <a:ext cx="4" cy="0"/>
              </a:xfrm>
              <a:custGeom>
                <a:avLst/>
                <a:gdLst>
                  <a:gd name="T0" fmla="*/ 0 w 4"/>
                  <a:gd name="T1" fmla="*/ 4 w 4"/>
                  <a:gd name="T2" fmla="*/ 0 w 4"/>
                  <a:gd name="T3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5" name="Freeform 360"/>
              <p:cNvSpPr>
                <a:spLocks/>
              </p:cNvSpPr>
              <p:nvPr/>
            </p:nvSpPr>
            <p:spPr bwMode="auto">
              <a:xfrm>
                <a:off x="2357" y="3086"/>
                <a:ext cx="5" cy="0"/>
              </a:xfrm>
              <a:custGeom>
                <a:avLst/>
                <a:gdLst>
                  <a:gd name="T0" fmla="*/ 5 w 5"/>
                  <a:gd name="T1" fmla="*/ 0 w 5"/>
                  <a:gd name="T2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6" name="Freeform 361"/>
              <p:cNvSpPr>
                <a:spLocks/>
              </p:cNvSpPr>
              <p:nvPr/>
            </p:nvSpPr>
            <p:spPr bwMode="auto">
              <a:xfrm>
                <a:off x="2366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7" name="Freeform 362"/>
              <p:cNvSpPr>
                <a:spLocks/>
              </p:cNvSpPr>
              <p:nvPr/>
            </p:nvSpPr>
            <p:spPr bwMode="auto">
              <a:xfrm>
                <a:off x="2324" y="3048"/>
                <a:ext cx="46" cy="42"/>
              </a:xfrm>
              <a:custGeom>
                <a:avLst/>
                <a:gdLst>
                  <a:gd name="T0" fmla="*/ 6 w 11"/>
                  <a:gd name="T1" fmla="*/ 1 h 10"/>
                  <a:gd name="T2" fmla="*/ 3 w 11"/>
                  <a:gd name="T3" fmla="*/ 1 h 10"/>
                  <a:gd name="T4" fmla="*/ 2 w 11"/>
                  <a:gd name="T5" fmla="*/ 1 h 10"/>
                  <a:gd name="T6" fmla="*/ 4 w 11"/>
                  <a:gd name="T7" fmla="*/ 1 h 10"/>
                  <a:gd name="T8" fmla="*/ 4 w 11"/>
                  <a:gd name="T9" fmla="*/ 2 h 10"/>
                  <a:gd name="T10" fmla="*/ 4 w 11"/>
                  <a:gd name="T11" fmla="*/ 3 h 10"/>
                  <a:gd name="T12" fmla="*/ 6 w 11"/>
                  <a:gd name="T13" fmla="*/ 4 h 10"/>
                  <a:gd name="T14" fmla="*/ 5 w 11"/>
                  <a:gd name="T15" fmla="*/ 4 h 10"/>
                  <a:gd name="T16" fmla="*/ 4 w 11"/>
                  <a:gd name="T17" fmla="*/ 4 h 10"/>
                  <a:gd name="T18" fmla="*/ 8 w 11"/>
                  <a:gd name="T19" fmla="*/ 5 h 10"/>
                  <a:gd name="T20" fmla="*/ 8 w 11"/>
                  <a:gd name="T21" fmla="*/ 5 h 10"/>
                  <a:gd name="T22" fmla="*/ 6 w 11"/>
                  <a:gd name="T23" fmla="*/ 5 h 10"/>
                  <a:gd name="T24" fmla="*/ 6 w 11"/>
                  <a:gd name="T25" fmla="*/ 6 h 10"/>
                  <a:gd name="T26" fmla="*/ 6 w 11"/>
                  <a:gd name="T27" fmla="*/ 6 h 10"/>
                  <a:gd name="T28" fmla="*/ 6 w 11"/>
                  <a:gd name="T29" fmla="*/ 7 h 10"/>
                  <a:gd name="T30" fmla="*/ 8 w 11"/>
                  <a:gd name="T31" fmla="*/ 8 h 10"/>
                  <a:gd name="T32" fmla="*/ 6 w 11"/>
                  <a:gd name="T33" fmla="*/ 7 h 10"/>
                  <a:gd name="T34" fmla="*/ 6 w 11"/>
                  <a:gd name="T35" fmla="*/ 8 h 10"/>
                  <a:gd name="T36" fmla="*/ 6 w 11"/>
                  <a:gd name="T37" fmla="*/ 9 h 10"/>
                  <a:gd name="T38" fmla="*/ 6 w 11"/>
                  <a:gd name="T39" fmla="*/ 9 h 10"/>
                  <a:gd name="T40" fmla="*/ 5 w 11"/>
                  <a:gd name="T41" fmla="*/ 8 h 10"/>
                  <a:gd name="T42" fmla="*/ 9 w 11"/>
                  <a:gd name="T43" fmla="*/ 9 h 10"/>
                  <a:gd name="T44" fmla="*/ 10 w 11"/>
                  <a:gd name="T45" fmla="*/ 9 h 10"/>
                  <a:gd name="T46" fmla="*/ 9 w 11"/>
                  <a:gd name="T47" fmla="*/ 8 h 10"/>
                  <a:gd name="T48" fmla="*/ 10 w 11"/>
                  <a:gd name="T49" fmla="*/ 8 h 10"/>
                  <a:gd name="T50" fmla="*/ 10 w 11"/>
                  <a:gd name="T51" fmla="*/ 7 h 10"/>
                  <a:gd name="T52" fmla="*/ 9 w 11"/>
                  <a:gd name="T53" fmla="*/ 7 h 10"/>
                  <a:gd name="T54" fmla="*/ 10 w 11"/>
                  <a:gd name="T55" fmla="*/ 7 h 10"/>
                  <a:gd name="T56" fmla="*/ 10 w 11"/>
                  <a:gd name="T57" fmla="*/ 6 h 10"/>
                  <a:gd name="T58" fmla="*/ 9 w 11"/>
                  <a:gd name="T59" fmla="*/ 6 h 10"/>
                  <a:gd name="T60" fmla="*/ 8 w 11"/>
                  <a:gd name="T61" fmla="*/ 5 h 10"/>
                  <a:gd name="T62" fmla="*/ 10 w 11"/>
                  <a:gd name="T63" fmla="*/ 5 h 10"/>
                  <a:gd name="T64" fmla="*/ 10 w 11"/>
                  <a:gd name="T65" fmla="*/ 5 h 10"/>
                  <a:gd name="T66" fmla="*/ 8 w 11"/>
                  <a:gd name="T67" fmla="*/ 4 h 10"/>
                  <a:gd name="T68" fmla="*/ 8 w 11"/>
                  <a:gd name="T69" fmla="*/ 4 h 10"/>
                  <a:gd name="T70" fmla="*/ 7 w 11"/>
                  <a:gd name="T71" fmla="*/ 3 h 10"/>
                  <a:gd name="T72" fmla="*/ 7 w 11"/>
                  <a:gd name="T73" fmla="*/ 3 h 10"/>
                  <a:gd name="T74" fmla="*/ 7 w 11"/>
                  <a:gd name="T75" fmla="*/ 2 h 10"/>
                  <a:gd name="T76" fmla="*/ 5 w 11"/>
                  <a:gd name="T77" fmla="*/ 2 h 10"/>
                  <a:gd name="T78" fmla="*/ 8 w 11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0">
                    <a:moveTo>
                      <a:pt x="8" y="1"/>
                    </a:moveTo>
                    <a:cubicBezTo>
                      <a:pt x="7" y="1"/>
                      <a:pt x="7" y="0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0" y="2"/>
                      <a:pt x="8" y="2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4" y="3"/>
                      <a:pt x="5" y="3"/>
                      <a:pt x="4" y="3"/>
                    </a:cubicBezTo>
                    <a:cubicBezTo>
                      <a:pt x="7" y="3"/>
                      <a:pt x="2" y="3"/>
                      <a:pt x="6" y="3"/>
                    </a:cubicBezTo>
                    <a:cubicBezTo>
                      <a:pt x="5" y="4"/>
                      <a:pt x="7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7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6" y="4"/>
                      <a:pt x="4" y="4"/>
                    </a:cubicBezTo>
                    <a:cubicBezTo>
                      <a:pt x="6" y="4"/>
                      <a:pt x="5" y="4"/>
                      <a:pt x="6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5"/>
                      <a:pt x="9" y="5"/>
                      <a:pt x="10" y="5"/>
                    </a:cubicBezTo>
                    <a:cubicBezTo>
                      <a:pt x="7" y="5"/>
                      <a:pt x="10" y="5"/>
                      <a:pt x="8" y="5"/>
                    </a:cubicBezTo>
                    <a:cubicBezTo>
                      <a:pt x="7" y="5"/>
                      <a:pt x="7" y="5"/>
                      <a:pt x="5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7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4" y="6"/>
                      <a:pt x="8" y="7"/>
                      <a:pt x="6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6" y="7"/>
                      <a:pt x="5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8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3" y="8"/>
                      <a:pt x="6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7" y="8"/>
                      <a:pt x="6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8" y="8"/>
                      <a:pt x="10" y="9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9" y="8"/>
                      <a:pt x="10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8" y="7"/>
                      <a:pt x="10" y="7"/>
                      <a:pt x="9" y="7"/>
                    </a:cubicBezTo>
                    <a:cubicBezTo>
                      <a:pt x="8" y="7"/>
                      <a:pt x="8" y="6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9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6"/>
                      <a:pt x="9" y="6"/>
                    </a:cubicBezTo>
                    <a:cubicBezTo>
                      <a:pt x="8" y="6"/>
                      <a:pt x="8" y="6"/>
                      <a:pt x="6" y="5"/>
                    </a:cubicBezTo>
                    <a:cubicBezTo>
                      <a:pt x="7" y="5"/>
                      <a:pt x="9" y="6"/>
                      <a:pt x="8" y="5"/>
                    </a:cubicBezTo>
                    <a:cubicBezTo>
                      <a:pt x="7" y="5"/>
                      <a:pt x="9" y="5"/>
                      <a:pt x="8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11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8" y="5"/>
                      <a:pt x="10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8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7" y="3"/>
                    </a:cubicBezTo>
                    <a:cubicBezTo>
                      <a:pt x="7" y="3"/>
                      <a:pt x="9" y="3"/>
                      <a:pt x="9" y="2"/>
                    </a:cubicBezTo>
                    <a:cubicBezTo>
                      <a:pt x="6" y="2"/>
                      <a:pt x="11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5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1"/>
                      <a:pt x="4" y="1"/>
                      <a:pt x="8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8" name="Freeform 363"/>
              <p:cNvSpPr>
                <a:spLocks/>
              </p:cNvSpPr>
              <p:nvPr/>
            </p:nvSpPr>
            <p:spPr bwMode="auto">
              <a:xfrm>
                <a:off x="2357" y="3061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9" name="Freeform 364"/>
              <p:cNvSpPr>
                <a:spLocks/>
              </p:cNvSpPr>
              <p:nvPr/>
            </p:nvSpPr>
            <p:spPr bwMode="auto">
              <a:xfrm>
                <a:off x="2357" y="30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0" name="Freeform 365"/>
              <p:cNvSpPr>
                <a:spLocks/>
              </p:cNvSpPr>
              <p:nvPr/>
            </p:nvSpPr>
            <p:spPr bwMode="auto">
              <a:xfrm>
                <a:off x="2353" y="3048"/>
                <a:ext cx="4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1" name="Freeform 366"/>
              <p:cNvSpPr>
                <a:spLocks/>
              </p:cNvSpPr>
              <p:nvPr/>
            </p:nvSpPr>
            <p:spPr bwMode="auto">
              <a:xfrm>
                <a:off x="2349" y="3048"/>
                <a:ext cx="4" cy="0"/>
              </a:xfrm>
              <a:custGeom>
                <a:avLst/>
                <a:gdLst>
                  <a:gd name="T0" fmla="*/ 4 w 4"/>
                  <a:gd name="T1" fmla="*/ 0 w 4"/>
                  <a:gd name="T2" fmla="*/ 4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2" name="Freeform 367"/>
              <p:cNvSpPr>
                <a:spLocks/>
              </p:cNvSpPr>
              <p:nvPr/>
            </p:nvSpPr>
            <p:spPr bwMode="auto">
              <a:xfrm>
                <a:off x="2324" y="3031"/>
                <a:ext cx="33" cy="21"/>
              </a:xfrm>
              <a:custGeom>
                <a:avLst/>
                <a:gdLst>
                  <a:gd name="T0" fmla="*/ 3 w 8"/>
                  <a:gd name="T1" fmla="*/ 1 h 5"/>
                  <a:gd name="T2" fmla="*/ 2 w 8"/>
                  <a:gd name="T3" fmla="*/ 1 h 5"/>
                  <a:gd name="T4" fmla="*/ 3 w 8"/>
                  <a:gd name="T5" fmla="*/ 1 h 5"/>
                  <a:gd name="T6" fmla="*/ 0 w 8"/>
                  <a:gd name="T7" fmla="*/ 2 h 5"/>
                  <a:gd name="T8" fmla="*/ 3 w 8"/>
                  <a:gd name="T9" fmla="*/ 3 h 5"/>
                  <a:gd name="T10" fmla="*/ 2 w 8"/>
                  <a:gd name="T11" fmla="*/ 3 h 5"/>
                  <a:gd name="T12" fmla="*/ 4 w 8"/>
                  <a:gd name="T13" fmla="*/ 3 h 5"/>
                  <a:gd name="T14" fmla="*/ 2 w 8"/>
                  <a:gd name="T15" fmla="*/ 4 h 5"/>
                  <a:gd name="T16" fmla="*/ 2 w 8"/>
                  <a:gd name="T17" fmla="*/ 4 h 5"/>
                  <a:gd name="T18" fmla="*/ 3 w 8"/>
                  <a:gd name="T19" fmla="*/ 4 h 5"/>
                  <a:gd name="T20" fmla="*/ 3 w 8"/>
                  <a:gd name="T21" fmla="*/ 4 h 5"/>
                  <a:gd name="T22" fmla="*/ 3 w 8"/>
                  <a:gd name="T23" fmla="*/ 4 h 5"/>
                  <a:gd name="T24" fmla="*/ 4 w 8"/>
                  <a:gd name="T25" fmla="*/ 4 h 5"/>
                  <a:gd name="T26" fmla="*/ 3 w 8"/>
                  <a:gd name="T27" fmla="*/ 4 h 5"/>
                  <a:gd name="T28" fmla="*/ 4 w 8"/>
                  <a:gd name="T29" fmla="*/ 4 h 5"/>
                  <a:gd name="T30" fmla="*/ 3 w 8"/>
                  <a:gd name="T31" fmla="*/ 4 h 5"/>
                  <a:gd name="T32" fmla="*/ 5 w 8"/>
                  <a:gd name="T33" fmla="*/ 4 h 5"/>
                  <a:gd name="T34" fmla="*/ 6 w 8"/>
                  <a:gd name="T35" fmla="*/ 4 h 5"/>
                  <a:gd name="T36" fmla="*/ 5 w 8"/>
                  <a:gd name="T37" fmla="*/ 4 h 5"/>
                  <a:gd name="T38" fmla="*/ 5 w 8"/>
                  <a:gd name="T39" fmla="*/ 4 h 5"/>
                  <a:gd name="T40" fmla="*/ 4 w 8"/>
                  <a:gd name="T41" fmla="*/ 4 h 5"/>
                  <a:gd name="T42" fmla="*/ 6 w 8"/>
                  <a:gd name="T43" fmla="*/ 4 h 5"/>
                  <a:gd name="T44" fmla="*/ 7 w 8"/>
                  <a:gd name="T45" fmla="*/ 3 h 5"/>
                  <a:gd name="T46" fmla="*/ 7 w 8"/>
                  <a:gd name="T47" fmla="*/ 3 h 5"/>
                  <a:gd name="T48" fmla="*/ 7 w 8"/>
                  <a:gd name="T49" fmla="*/ 3 h 5"/>
                  <a:gd name="T50" fmla="*/ 6 w 8"/>
                  <a:gd name="T51" fmla="*/ 3 h 5"/>
                  <a:gd name="T52" fmla="*/ 3 w 8"/>
                  <a:gd name="T53" fmla="*/ 4 h 5"/>
                  <a:gd name="T54" fmla="*/ 3 w 8"/>
                  <a:gd name="T55" fmla="*/ 3 h 5"/>
                  <a:gd name="T56" fmla="*/ 5 w 8"/>
                  <a:gd name="T57" fmla="*/ 3 h 5"/>
                  <a:gd name="T58" fmla="*/ 4 w 8"/>
                  <a:gd name="T59" fmla="*/ 3 h 5"/>
                  <a:gd name="T60" fmla="*/ 6 w 8"/>
                  <a:gd name="T61" fmla="*/ 2 h 5"/>
                  <a:gd name="T62" fmla="*/ 4 w 8"/>
                  <a:gd name="T63" fmla="*/ 3 h 5"/>
                  <a:gd name="T64" fmla="*/ 4 w 8"/>
                  <a:gd name="T65" fmla="*/ 2 h 5"/>
                  <a:gd name="T66" fmla="*/ 5 w 8"/>
                  <a:gd name="T67" fmla="*/ 2 h 5"/>
                  <a:gd name="T68" fmla="*/ 4 w 8"/>
                  <a:gd name="T69" fmla="*/ 2 h 5"/>
                  <a:gd name="T70" fmla="*/ 4 w 8"/>
                  <a:gd name="T71" fmla="*/ 1 h 5"/>
                  <a:gd name="T72" fmla="*/ 3 w 8"/>
                  <a:gd name="T73" fmla="*/ 2 h 5"/>
                  <a:gd name="T74" fmla="*/ 3 w 8"/>
                  <a:gd name="T75" fmla="*/ 1 h 5"/>
                  <a:gd name="T76" fmla="*/ 3 w 8"/>
                  <a:gd name="T77" fmla="*/ 1 h 5"/>
                  <a:gd name="T78" fmla="*/ 1 w 8"/>
                  <a:gd name="T79" fmla="*/ 2 h 5"/>
                  <a:gd name="T80" fmla="*/ 3 w 8"/>
                  <a:gd name="T8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3" y="0"/>
                      <a:pt x="0" y="2"/>
                    </a:cubicBezTo>
                    <a:cubicBezTo>
                      <a:pt x="1" y="2"/>
                      <a:pt x="0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3"/>
                      <a:pt x="0" y="4"/>
                      <a:pt x="4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3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1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5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3"/>
                      <a:pt x="4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3" y="4"/>
                    </a:cubicBezTo>
                    <a:cubicBezTo>
                      <a:pt x="5" y="3"/>
                      <a:pt x="3" y="4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6" y="3"/>
                      <a:pt x="6" y="2"/>
                    </a:cubicBezTo>
                    <a:cubicBezTo>
                      <a:pt x="5" y="3"/>
                      <a:pt x="6" y="3"/>
                      <a:pt x="4" y="3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3" name="Freeform 368"/>
              <p:cNvSpPr>
                <a:spLocks/>
              </p:cNvSpPr>
              <p:nvPr/>
            </p:nvSpPr>
            <p:spPr bwMode="auto">
              <a:xfrm>
                <a:off x="2324" y="3031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4" name="Freeform 369"/>
              <p:cNvSpPr>
                <a:spLocks/>
              </p:cNvSpPr>
              <p:nvPr/>
            </p:nvSpPr>
            <p:spPr bwMode="auto">
              <a:xfrm>
                <a:off x="2311" y="3027"/>
                <a:ext cx="26" cy="13"/>
              </a:xfrm>
              <a:custGeom>
                <a:avLst/>
                <a:gdLst>
                  <a:gd name="T0" fmla="*/ 3 w 6"/>
                  <a:gd name="T1" fmla="*/ 1 h 3"/>
                  <a:gd name="T2" fmla="*/ 2 w 6"/>
                  <a:gd name="T3" fmla="*/ 1 h 3"/>
                  <a:gd name="T4" fmla="*/ 2 w 6"/>
                  <a:gd name="T5" fmla="*/ 2 h 3"/>
                  <a:gd name="T6" fmla="*/ 4 w 6"/>
                  <a:gd name="T7" fmla="*/ 2 h 3"/>
                  <a:gd name="T8" fmla="*/ 3 w 6"/>
                  <a:gd name="T9" fmla="*/ 2 h 3"/>
                  <a:gd name="T10" fmla="*/ 5 w 6"/>
                  <a:gd name="T11" fmla="*/ 2 h 3"/>
                  <a:gd name="T12" fmla="*/ 4 w 6"/>
                  <a:gd name="T13" fmla="*/ 2 h 3"/>
                  <a:gd name="T14" fmla="*/ 5 w 6"/>
                  <a:gd name="T15" fmla="*/ 2 h 3"/>
                  <a:gd name="T16" fmla="*/ 4 w 6"/>
                  <a:gd name="T17" fmla="*/ 2 h 3"/>
                  <a:gd name="T18" fmla="*/ 5 w 6"/>
                  <a:gd name="T19" fmla="*/ 1 h 3"/>
                  <a:gd name="T20" fmla="*/ 3 w 6"/>
                  <a:gd name="T21" fmla="*/ 2 h 3"/>
                  <a:gd name="T22" fmla="*/ 5 w 6"/>
                  <a:gd name="T23" fmla="*/ 1 h 3"/>
                  <a:gd name="T24" fmla="*/ 5 w 6"/>
                  <a:gd name="T25" fmla="*/ 0 h 3"/>
                  <a:gd name="T26" fmla="*/ 5 w 6"/>
                  <a:gd name="T27" fmla="*/ 1 h 3"/>
                  <a:gd name="T28" fmla="*/ 4 w 6"/>
                  <a:gd name="T29" fmla="*/ 1 h 3"/>
                  <a:gd name="T30" fmla="*/ 5 w 6"/>
                  <a:gd name="T31" fmla="*/ 0 h 3"/>
                  <a:gd name="T32" fmla="*/ 4 w 6"/>
                  <a:gd name="T33" fmla="*/ 0 h 3"/>
                  <a:gd name="T34" fmla="*/ 2 w 6"/>
                  <a:gd name="T35" fmla="*/ 1 h 3"/>
                  <a:gd name="T36" fmla="*/ 4 w 6"/>
                  <a:gd name="T37" fmla="*/ 0 h 3"/>
                  <a:gd name="T38" fmla="*/ 4 w 6"/>
                  <a:gd name="T39" fmla="*/ 0 h 3"/>
                  <a:gd name="T40" fmla="*/ 1 w 6"/>
                  <a:gd name="T41" fmla="*/ 1 h 3"/>
                  <a:gd name="T42" fmla="*/ 3 w 6"/>
                  <a:gd name="T4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3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3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3" y="2"/>
                      <a:pt x="3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2"/>
                      <a:pt x="5" y="1"/>
                      <a:pt x="5" y="0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5" name="Rectangle 370"/>
              <p:cNvSpPr>
                <a:spLocks noChangeArrowheads="1"/>
              </p:cNvSpPr>
              <p:nvPr/>
            </p:nvSpPr>
            <p:spPr bwMode="auto">
              <a:xfrm>
                <a:off x="2320" y="3031"/>
                <a:ext cx="1" cy="5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6" name="Freeform 371"/>
              <p:cNvSpPr>
                <a:spLocks/>
              </p:cNvSpPr>
              <p:nvPr/>
            </p:nvSpPr>
            <p:spPr bwMode="auto">
              <a:xfrm>
                <a:off x="1231" y="2526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4 h 4"/>
                  <a:gd name="T6" fmla="*/ 4 w 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7" name="Freeform 372"/>
              <p:cNvSpPr>
                <a:spLocks/>
              </p:cNvSpPr>
              <p:nvPr/>
            </p:nvSpPr>
            <p:spPr bwMode="auto">
              <a:xfrm>
                <a:off x="1231" y="2513"/>
                <a:ext cx="17" cy="17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1 h 4"/>
                  <a:gd name="T4" fmla="*/ 0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3 w 4"/>
                  <a:gd name="T11" fmla="*/ 1 h 4"/>
                  <a:gd name="T12" fmla="*/ 3 w 4"/>
                  <a:gd name="T13" fmla="*/ 1 h 4"/>
                  <a:gd name="T14" fmla="*/ 4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1" y="3"/>
                      <a:pt x="2" y="2"/>
                      <a:pt x="0" y="4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2" y="2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4" y="1"/>
                      <a:pt x="3" y="2"/>
                      <a:pt x="3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8" name="Freeform 373"/>
              <p:cNvSpPr>
                <a:spLocks/>
              </p:cNvSpPr>
              <p:nvPr/>
            </p:nvSpPr>
            <p:spPr bwMode="auto">
              <a:xfrm>
                <a:off x="1235" y="2517"/>
                <a:ext cx="9" cy="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9" name="Freeform 374"/>
              <p:cNvSpPr>
                <a:spLocks/>
              </p:cNvSpPr>
              <p:nvPr/>
            </p:nvSpPr>
            <p:spPr bwMode="auto">
              <a:xfrm>
                <a:off x="1231" y="2522"/>
                <a:ext cx="9" cy="4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0" name="Freeform 375"/>
              <p:cNvSpPr>
                <a:spLocks/>
              </p:cNvSpPr>
              <p:nvPr/>
            </p:nvSpPr>
            <p:spPr bwMode="auto">
              <a:xfrm>
                <a:off x="1235" y="2522"/>
                <a:ext cx="0" cy="4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1" name="Freeform 376"/>
              <p:cNvSpPr>
                <a:spLocks/>
              </p:cNvSpPr>
              <p:nvPr/>
            </p:nvSpPr>
            <p:spPr bwMode="auto">
              <a:xfrm>
                <a:off x="1231" y="2517"/>
                <a:ext cx="13" cy="9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3 w 3"/>
                  <a:gd name="T11" fmla="*/ 0 h 2"/>
                  <a:gd name="T12" fmla="*/ 1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0"/>
                      <a:pt x="2" y="0"/>
                    </a:cubicBezTo>
                    <a:cubicBezTo>
                      <a:pt x="3" y="0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2" name="Freeform 377"/>
              <p:cNvSpPr>
                <a:spLocks/>
              </p:cNvSpPr>
              <p:nvPr/>
            </p:nvSpPr>
            <p:spPr bwMode="auto">
              <a:xfrm>
                <a:off x="1235" y="25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3" name="Freeform 378"/>
              <p:cNvSpPr>
                <a:spLocks/>
              </p:cNvSpPr>
              <p:nvPr/>
            </p:nvSpPr>
            <p:spPr bwMode="auto">
              <a:xfrm>
                <a:off x="1235" y="2522"/>
                <a:ext cx="5" cy="0"/>
              </a:xfrm>
              <a:custGeom>
                <a:avLst/>
                <a:gdLst>
                  <a:gd name="T0" fmla="*/ 0 w 5"/>
                  <a:gd name="T1" fmla="*/ 0 w 5"/>
                  <a:gd name="T2" fmla="*/ 5 w 5"/>
                  <a:gd name="T3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0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4" name="Freeform 379"/>
              <p:cNvSpPr>
                <a:spLocks/>
              </p:cNvSpPr>
              <p:nvPr/>
            </p:nvSpPr>
            <p:spPr bwMode="auto">
              <a:xfrm>
                <a:off x="1231" y="2513"/>
                <a:ext cx="17" cy="9"/>
              </a:xfrm>
              <a:custGeom>
                <a:avLst/>
                <a:gdLst>
                  <a:gd name="T0" fmla="*/ 0 w 4"/>
                  <a:gd name="T1" fmla="*/ 2 h 2"/>
                  <a:gd name="T2" fmla="*/ 2 w 4"/>
                  <a:gd name="T3" fmla="*/ 1 h 2"/>
                  <a:gd name="T4" fmla="*/ 4 w 4"/>
                  <a:gd name="T5" fmla="*/ 0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5" name="Freeform 380"/>
              <p:cNvSpPr>
                <a:spLocks/>
              </p:cNvSpPr>
              <p:nvPr/>
            </p:nvSpPr>
            <p:spPr bwMode="auto">
              <a:xfrm>
                <a:off x="1252" y="25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6" name="Freeform 381"/>
              <p:cNvSpPr>
                <a:spLocks/>
              </p:cNvSpPr>
              <p:nvPr/>
            </p:nvSpPr>
            <p:spPr bwMode="auto">
              <a:xfrm>
                <a:off x="1235" y="2505"/>
                <a:ext cx="21" cy="12"/>
              </a:xfrm>
              <a:custGeom>
                <a:avLst/>
                <a:gdLst>
                  <a:gd name="T0" fmla="*/ 1 w 5"/>
                  <a:gd name="T1" fmla="*/ 2 h 3"/>
                  <a:gd name="T2" fmla="*/ 3 w 5"/>
                  <a:gd name="T3" fmla="*/ 2 h 3"/>
                  <a:gd name="T4" fmla="*/ 1 w 5"/>
                  <a:gd name="T5" fmla="*/ 2 h 3"/>
                  <a:gd name="T6" fmla="*/ 2 w 5"/>
                  <a:gd name="T7" fmla="*/ 2 h 3"/>
                  <a:gd name="T8" fmla="*/ 0 w 5"/>
                  <a:gd name="T9" fmla="*/ 3 h 3"/>
                  <a:gd name="T10" fmla="*/ 2 w 5"/>
                  <a:gd name="T11" fmla="*/ 2 h 3"/>
                  <a:gd name="T12" fmla="*/ 1 w 5"/>
                  <a:gd name="T13" fmla="*/ 3 h 3"/>
                  <a:gd name="T14" fmla="*/ 3 w 5"/>
                  <a:gd name="T15" fmla="*/ 2 h 3"/>
                  <a:gd name="T16" fmla="*/ 2 w 5"/>
                  <a:gd name="T17" fmla="*/ 2 h 3"/>
                  <a:gd name="T18" fmla="*/ 4 w 5"/>
                  <a:gd name="T19" fmla="*/ 1 h 3"/>
                  <a:gd name="T20" fmla="*/ 5 w 5"/>
                  <a:gd name="T21" fmla="*/ 0 h 3"/>
                  <a:gd name="T22" fmla="*/ 1 w 5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1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0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1"/>
                      <a:pt x="5" y="0"/>
                      <a:pt x="5" y="0"/>
                    </a:cubicBezTo>
                    <a:cubicBezTo>
                      <a:pt x="5" y="0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7" name="Freeform 382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8" name="Freeform 383"/>
              <p:cNvSpPr>
                <a:spLocks/>
              </p:cNvSpPr>
              <p:nvPr/>
            </p:nvSpPr>
            <p:spPr bwMode="auto">
              <a:xfrm>
                <a:off x="1235" y="2505"/>
                <a:ext cx="21" cy="8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1 w 5"/>
                  <a:gd name="T9" fmla="*/ 2 h 2"/>
                  <a:gd name="T10" fmla="*/ 4 w 5"/>
                  <a:gd name="T11" fmla="*/ 0 h 2"/>
                  <a:gd name="T12" fmla="*/ 3 w 5"/>
                  <a:gd name="T13" fmla="*/ 1 h 2"/>
                  <a:gd name="T14" fmla="*/ 3 w 5"/>
                  <a:gd name="T15" fmla="*/ 1 h 2"/>
                  <a:gd name="T16" fmla="*/ 2 w 5"/>
                  <a:gd name="T17" fmla="*/ 1 h 2"/>
                  <a:gd name="T18" fmla="*/ 1 w 5"/>
                  <a:gd name="T19" fmla="*/ 1 h 2"/>
                  <a:gd name="T20" fmla="*/ 0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5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9" name="Freeform 384"/>
              <p:cNvSpPr>
                <a:spLocks/>
              </p:cNvSpPr>
              <p:nvPr/>
            </p:nvSpPr>
            <p:spPr bwMode="auto">
              <a:xfrm>
                <a:off x="1235" y="2513"/>
                <a:ext cx="0" cy="4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0" name="Freeform 385"/>
              <p:cNvSpPr>
                <a:spLocks/>
              </p:cNvSpPr>
              <p:nvPr/>
            </p:nvSpPr>
            <p:spPr bwMode="auto">
              <a:xfrm>
                <a:off x="1244" y="2509"/>
                <a:ext cx="4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1" name="Freeform 386"/>
              <p:cNvSpPr>
                <a:spLocks/>
              </p:cNvSpPr>
              <p:nvPr/>
            </p:nvSpPr>
            <p:spPr bwMode="auto">
              <a:xfrm>
                <a:off x="1235" y="2513"/>
                <a:ext cx="5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2" name="Freeform 387"/>
              <p:cNvSpPr>
                <a:spLocks/>
              </p:cNvSpPr>
              <p:nvPr/>
            </p:nvSpPr>
            <p:spPr bwMode="auto">
              <a:xfrm>
                <a:off x="1223" y="2496"/>
                <a:ext cx="29" cy="17"/>
              </a:xfrm>
              <a:custGeom>
                <a:avLst/>
                <a:gdLst>
                  <a:gd name="T0" fmla="*/ 5 w 7"/>
                  <a:gd name="T1" fmla="*/ 0 h 4"/>
                  <a:gd name="T2" fmla="*/ 4 w 7"/>
                  <a:gd name="T3" fmla="*/ 0 h 4"/>
                  <a:gd name="T4" fmla="*/ 3 w 7"/>
                  <a:gd name="T5" fmla="*/ 0 h 4"/>
                  <a:gd name="T6" fmla="*/ 0 w 7"/>
                  <a:gd name="T7" fmla="*/ 1 h 4"/>
                  <a:gd name="T8" fmla="*/ 2 w 7"/>
                  <a:gd name="T9" fmla="*/ 1 h 4"/>
                  <a:gd name="T10" fmla="*/ 0 w 7"/>
                  <a:gd name="T11" fmla="*/ 1 h 4"/>
                  <a:gd name="T12" fmla="*/ 1 w 7"/>
                  <a:gd name="T13" fmla="*/ 2 h 4"/>
                  <a:gd name="T14" fmla="*/ 2 w 7"/>
                  <a:gd name="T15" fmla="*/ 2 h 4"/>
                  <a:gd name="T16" fmla="*/ 2 w 7"/>
                  <a:gd name="T17" fmla="*/ 3 h 4"/>
                  <a:gd name="T18" fmla="*/ 4 w 7"/>
                  <a:gd name="T19" fmla="*/ 3 h 4"/>
                  <a:gd name="T20" fmla="*/ 3 w 7"/>
                  <a:gd name="T21" fmla="*/ 3 h 4"/>
                  <a:gd name="T22" fmla="*/ 3 w 7"/>
                  <a:gd name="T23" fmla="*/ 3 h 4"/>
                  <a:gd name="T24" fmla="*/ 2 w 7"/>
                  <a:gd name="T25" fmla="*/ 4 h 4"/>
                  <a:gd name="T26" fmla="*/ 5 w 7"/>
                  <a:gd name="T27" fmla="*/ 3 h 4"/>
                  <a:gd name="T28" fmla="*/ 2 w 7"/>
                  <a:gd name="T29" fmla="*/ 4 h 4"/>
                  <a:gd name="T30" fmla="*/ 4 w 7"/>
                  <a:gd name="T31" fmla="*/ 3 h 4"/>
                  <a:gd name="T32" fmla="*/ 5 w 7"/>
                  <a:gd name="T33" fmla="*/ 3 h 4"/>
                  <a:gd name="T34" fmla="*/ 6 w 7"/>
                  <a:gd name="T35" fmla="*/ 2 h 4"/>
                  <a:gd name="T36" fmla="*/ 3 w 7"/>
                  <a:gd name="T37" fmla="*/ 3 h 4"/>
                  <a:gd name="T38" fmla="*/ 5 w 7"/>
                  <a:gd name="T39" fmla="*/ 2 h 4"/>
                  <a:gd name="T40" fmla="*/ 6 w 7"/>
                  <a:gd name="T41" fmla="*/ 1 h 4"/>
                  <a:gd name="T42" fmla="*/ 3 w 7"/>
                  <a:gd name="T43" fmla="*/ 2 h 4"/>
                  <a:gd name="T44" fmla="*/ 4 w 7"/>
                  <a:gd name="T45" fmla="*/ 2 h 4"/>
                  <a:gd name="T46" fmla="*/ 3 w 7"/>
                  <a:gd name="T47" fmla="*/ 2 h 4"/>
                  <a:gd name="T48" fmla="*/ 5 w 7"/>
                  <a:gd name="T49" fmla="*/ 1 h 4"/>
                  <a:gd name="T50" fmla="*/ 2 w 7"/>
                  <a:gd name="T51" fmla="*/ 2 h 4"/>
                  <a:gd name="T52" fmla="*/ 5 w 7"/>
                  <a:gd name="T53" fmla="*/ 1 h 4"/>
                  <a:gd name="T54" fmla="*/ 4 w 7"/>
                  <a:gd name="T55" fmla="*/ 1 h 4"/>
                  <a:gd name="T56" fmla="*/ 3 w 7"/>
                  <a:gd name="T57" fmla="*/ 1 h 4"/>
                  <a:gd name="T58" fmla="*/ 5 w 7"/>
                  <a:gd name="T59" fmla="*/ 1 h 4"/>
                  <a:gd name="T60" fmla="*/ 4 w 7"/>
                  <a:gd name="T61" fmla="*/ 1 h 4"/>
                  <a:gd name="T62" fmla="*/ 3 w 7"/>
                  <a:gd name="T63" fmla="*/ 1 h 4"/>
                  <a:gd name="T64" fmla="*/ 3 w 7"/>
                  <a:gd name="T65" fmla="*/ 1 h 4"/>
                  <a:gd name="T66" fmla="*/ 5 w 7"/>
                  <a:gd name="T67" fmla="*/ 0 h 4"/>
                  <a:gd name="T68" fmla="*/ 6 w 7"/>
                  <a:gd name="T69" fmla="*/ 0 h 4"/>
                  <a:gd name="T70" fmla="*/ 3 w 7"/>
                  <a:gd name="T71" fmla="*/ 0 h 4"/>
                  <a:gd name="T72" fmla="*/ 5 w 7"/>
                  <a:gd name="T7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4"/>
                      <a:pt x="3" y="3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2"/>
                      <a:pt x="5" y="3"/>
                      <a:pt x="6" y="2"/>
                    </a:cubicBezTo>
                    <a:cubicBezTo>
                      <a:pt x="7" y="2"/>
                      <a:pt x="4" y="3"/>
                      <a:pt x="3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6" y="1"/>
                    </a:cubicBezTo>
                    <a:cubicBezTo>
                      <a:pt x="4" y="2"/>
                      <a:pt x="6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5" y="1"/>
                      <a:pt x="5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3" y="1"/>
                      <a:pt x="3" y="1"/>
                    </a:cubicBezTo>
                    <a:cubicBezTo>
                      <a:pt x="3" y="1"/>
                      <a:pt x="5" y="1"/>
                      <a:pt x="5" y="1"/>
                    </a:cubicBezTo>
                    <a:cubicBezTo>
                      <a:pt x="6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3" name="Rectangle 388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4" name="Freeform 389"/>
              <p:cNvSpPr>
                <a:spLocks/>
              </p:cNvSpPr>
              <p:nvPr/>
            </p:nvSpPr>
            <p:spPr bwMode="auto">
              <a:xfrm>
                <a:off x="1244" y="24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5" name="Rectangle 390"/>
              <p:cNvSpPr>
                <a:spLocks noChangeArrowheads="1"/>
              </p:cNvSpPr>
              <p:nvPr/>
            </p:nvSpPr>
            <p:spPr bwMode="auto">
              <a:xfrm>
                <a:off x="1227" y="2505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6" name="Freeform 391"/>
              <p:cNvSpPr>
                <a:spLocks/>
              </p:cNvSpPr>
              <p:nvPr/>
            </p:nvSpPr>
            <p:spPr bwMode="auto">
              <a:xfrm>
                <a:off x="1244" y="2496"/>
                <a:ext cx="8" cy="5"/>
              </a:xfrm>
              <a:custGeom>
                <a:avLst/>
                <a:gdLst>
                  <a:gd name="T0" fmla="*/ 8 w 8"/>
                  <a:gd name="T1" fmla="*/ 0 h 5"/>
                  <a:gd name="T2" fmla="*/ 0 w 8"/>
                  <a:gd name="T3" fmla="*/ 5 h 5"/>
                  <a:gd name="T4" fmla="*/ 8 w 8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8" y="0"/>
                    </a:moveTo>
                    <a:lnTo>
                      <a:pt x="0" y="5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7" name="Freeform 392"/>
              <p:cNvSpPr>
                <a:spLocks/>
              </p:cNvSpPr>
              <p:nvPr/>
            </p:nvSpPr>
            <p:spPr bwMode="auto">
              <a:xfrm>
                <a:off x="1248" y="2501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8" name="Rectangle 393"/>
              <p:cNvSpPr>
                <a:spLocks noChangeArrowheads="1"/>
              </p:cNvSpPr>
              <p:nvPr/>
            </p:nvSpPr>
            <p:spPr bwMode="auto">
              <a:xfrm>
                <a:off x="1248" y="2496"/>
                <a:ext cx="4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9" name="Freeform 394"/>
              <p:cNvSpPr>
                <a:spLocks/>
              </p:cNvSpPr>
              <p:nvPr/>
            </p:nvSpPr>
            <p:spPr bwMode="auto">
              <a:xfrm>
                <a:off x="1214" y="2492"/>
                <a:ext cx="38" cy="9"/>
              </a:xfrm>
              <a:custGeom>
                <a:avLst/>
                <a:gdLst>
                  <a:gd name="T0" fmla="*/ 2 w 9"/>
                  <a:gd name="T1" fmla="*/ 0 h 2"/>
                  <a:gd name="T2" fmla="*/ 1 w 9"/>
                  <a:gd name="T3" fmla="*/ 0 h 2"/>
                  <a:gd name="T4" fmla="*/ 4 w 9"/>
                  <a:gd name="T5" fmla="*/ 0 h 2"/>
                  <a:gd name="T6" fmla="*/ 1 w 9"/>
                  <a:gd name="T7" fmla="*/ 0 h 2"/>
                  <a:gd name="T8" fmla="*/ 4 w 9"/>
                  <a:gd name="T9" fmla="*/ 1 h 2"/>
                  <a:gd name="T10" fmla="*/ 2 w 9"/>
                  <a:gd name="T11" fmla="*/ 1 h 2"/>
                  <a:gd name="T12" fmla="*/ 6 w 9"/>
                  <a:gd name="T13" fmla="*/ 1 h 2"/>
                  <a:gd name="T14" fmla="*/ 2 w 9"/>
                  <a:gd name="T15" fmla="*/ 1 h 2"/>
                  <a:gd name="T16" fmla="*/ 2 w 9"/>
                  <a:gd name="T17" fmla="*/ 1 h 2"/>
                  <a:gd name="T18" fmla="*/ 3 w 9"/>
                  <a:gd name="T19" fmla="*/ 2 h 2"/>
                  <a:gd name="T20" fmla="*/ 5 w 9"/>
                  <a:gd name="T21" fmla="*/ 1 h 2"/>
                  <a:gd name="T22" fmla="*/ 7 w 9"/>
                  <a:gd name="T23" fmla="*/ 1 h 2"/>
                  <a:gd name="T24" fmla="*/ 6 w 9"/>
                  <a:gd name="T25" fmla="*/ 1 h 2"/>
                  <a:gd name="T26" fmla="*/ 7 w 9"/>
                  <a:gd name="T27" fmla="*/ 1 h 2"/>
                  <a:gd name="T28" fmla="*/ 6 w 9"/>
                  <a:gd name="T29" fmla="*/ 1 h 2"/>
                  <a:gd name="T30" fmla="*/ 7 w 9"/>
                  <a:gd name="T31" fmla="*/ 1 h 2"/>
                  <a:gd name="T32" fmla="*/ 6 w 9"/>
                  <a:gd name="T33" fmla="*/ 1 h 2"/>
                  <a:gd name="T34" fmla="*/ 6 w 9"/>
                  <a:gd name="T35" fmla="*/ 1 h 2"/>
                  <a:gd name="T36" fmla="*/ 5 w 9"/>
                  <a:gd name="T37" fmla="*/ 1 h 2"/>
                  <a:gd name="T38" fmla="*/ 6 w 9"/>
                  <a:gd name="T39" fmla="*/ 0 h 2"/>
                  <a:gd name="T40" fmla="*/ 5 w 9"/>
                  <a:gd name="T41" fmla="*/ 1 h 2"/>
                  <a:gd name="T42" fmla="*/ 7 w 9"/>
                  <a:gd name="T43" fmla="*/ 0 h 2"/>
                  <a:gd name="T44" fmla="*/ 6 w 9"/>
                  <a:gd name="T45" fmla="*/ 0 h 2"/>
                  <a:gd name="T46" fmla="*/ 7 w 9"/>
                  <a:gd name="T47" fmla="*/ 0 h 2"/>
                  <a:gd name="T48" fmla="*/ 4 w 9"/>
                  <a:gd name="T49" fmla="*/ 1 h 2"/>
                  <a:gd name="T50" fmla="*/ 6 w 9"/>
                  <a:gd name="T51" fmla="*/ 0 h 2"/>
                  <a:gd name="T52" fmla="*/ 6 w 9"/>
                  <a:gd name="T53" fmla="*/ 0 h 2"/>
                  <a:gd name="T54" fmla="*/ 6 w 9"/>
                  <a:gd name="T55" fmla="*/ 0 h 2"/>
                  <a:gd name="T56" fmla="*/ 5 w 9"/>
                  <a:gd name="T57" fmla="*/ 0 h 2"/>
                  <a:gd name="T58" fmla="*/ 5 w 9"/>
                  <a:gd name="T59" fmla="*/ 0 h 2"/>
                  <a:gd name="T60" fmla="*/ 4 w 9"/>
                  <a:gd name="T61" fmla="*/ 0 h 2"/>
                  <a:gd name="T62" fmla="*/ 4 w 9"/>
                  <a:gd name="T63" fmla="*/ 0 h 2"/>
                  <a:gd name="T64" fmla="*/ 2 w 9"/>
                  <a:gd name="T65" fmla="*/ 0 h 2"/>
                  <a:gd name="T66" fmla="*/ 4 w 9"/>
                  <a:gd name="T67" fmla="*/ 0 h 2"/>
                  <a:gd name="T68" fmla="*/ 2 w 9"/>
                  <a:gd name="T6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2">
                    <a:moveTo>
                      <a:pt x="2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7" y="1"/>
                      <a:pt x="6" y="1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6" y="1"/>
                      <a:pt x="7" y="1"/>
                      <a:pt x="6" y="1"/>
                    </a:cubicBezTo>
                    <a:cubicBezTo>
                      <a:pt x="7" y="1"/>
                      <a:pt x="6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9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7" y="0"/>
                      <a:pt x="7" y="0"/>
                    </a:cubicBezTo>
                    <a:cubicBezTo>
                      <a:pt x="6" y="0"/>
                      <a:pt x="4" y="0"/>
                      <a:pt x="4" y="1"/>
                    </a:cubicBezTo>
                    <a:cubicBezTo>
                      <a:pt x="5" y="0"/>
                      <a:pt x="3" y="0"/>
                      <a:pt x="6" y="0"/>
                    </a:cubicBezTo>
                    <a:cubicBezTo>
                      <a:pt x="7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0" name="Freeform 395"/>
              <p:cNvSpPr>
                <a:spLocks/>
              </p:cNvSpPr>
              <p:nvPr/>
            </p:nvSpPr>
            <p:spPr bwMode="auto">
              <a:xfrm>
                <a:off x="1240" y="2496"/>
                <a:ext cx="4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1" name="Freeform 396"/>
              <p:cNvSpPr>
                <a:spLocks/>
              </p:cNvSpPr>
              <p:nvPr/>
            </p:nvSpPr>
            <p:spPr bwMode="auto">
              <a:xfrm>
                <a:off x="1210" y="2484"/>
                <a:ext cx="42" cy="4"/>
              </a:xfrm>
              <a:custGeom>
                <a:avLst/>
                <a:gdLst>
                  <a:gd name="T0" fmla="*/ 5 w 10"/>
                  <a:gd name="T1" fmla="*/ 1 h 1"/>
                  <a:gd name="T2" fmla="*/ 7 w 10"/>
                  <a:gd name="T3" fmla="*/ 1 h 1"/>
                  <a:gd name="T4" fmla="*/ 4 w 10"/>
                  <a:gd name="T5" fmla="*/ 1 h 1"/>
                  <a:gd name="T6" fmla="*/ 3 w 10"/>
                  <a:gd name="T7" fmla="*/ 1 h 1"/>
                  <a:gd name="T8" fmla="*/ 6 w 10"/>
                  <a:gd name="T9" fmla="*/ 1 h 1"/>
                  <a:gd name="T10" fmla="*/ 6 w 10"/>
                  <a:gd name="T11" fmla="*/ 1 h 1"/>
                  <a:gd name="T12" fmla="*/ 5 w 10"/>
                  <a:gd name="T13" fmla="*/ 1 h 1"/>
                  <a:gd name="T14" fmla="*/ 3 w 10"/>
                  <a:gd name="T15" fmla="*/ 0 h 1"/>
                  <a:gd name="T16" fmla="*/ 4 w 10"/>
                  <a:gd name="T17" fmla="*/ 1 h 1"/>
                  <a:gd name="T18" fmla="*/ 6 w 10"/>
                  <a:gd name="T19" fmla="*/ 1 h 1"/>
                  <a:gd name="T20" fmla="*/ 1 w 10"/>
                  <a:gd name="T21" fmla="*/ 0 h 1"/>
                  <a:gd name="T22" fmla="*/ 1 w 10"/>
                  <a:gd name="T23" fmla="*/ 0 h 1"/>
                  <a:gd name="T24" fmla="*/ 4 w 10"/>
                  <a:gd name="T25" fmla="*/ 0 h 1"/>
                  <a:gd name="T26" fmla="*/ 3 w 10"/>
                  <a:gd name="T27" fmla="*/ 0 h 1"/>
                  <a:gd name="T28" fmla="*/ 2 w 10"/>
                  <a:gd name="T29" fmla="*/ 0 h 1"/>
                  <a:gd name="T30" fmla="*/ 2 w 10"/>
                  <a:gd name="T31" fmla="*/ 1 h 1"/>
                  <a:gd name="T32" fmla="*/ 2 w 10"/>
                  <a:gd name="T33" fmla="*/ 1 h 1"/>
                  <a:gd name="T34" fmla="*/ 3 w 10"/>
                  <a:gd name="T35" fmla="*/ 1 h 1"/>
                  <a:gd name="T36" fmla="*/ 6 w 10"/>
                  <a:gd name="T37" fmla="*/ 1 h 1"/>
                  <a:gd name="T38" fmla="*/ 5 w 10"/>
                  <a:gd name="T39" fmla="*/ 1 h 1"/>
                  <a:gd name="T40" fmla="*/ 7 w 10"/>
                  <a:gd name="T41" fmla="*/ 1 h 1"/>
                  <a:gd name="T42" fmla="*/ 8 w 10"/>
                  <a:gd name="T43" fmla="*/ 1 h 1"/>
                  <a:gd name="T44" fmla="*/ 8 w 10"/>
                  <a:gd name="T45" fmla="*/ 1 h 1"/>
                  <a:gd name="T46" fmla="*/ 5 w 10"/>
                  <a:gd name="T4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1">
                    <a:moveTo>
                      <a:pt x="5" y="1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4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1"/>
                      <a:pt x="5" y="1"/>
                      <a:pt x="6" y="1"/>
                    </a:cubicBezTo>
                    <a:cubicBezTo>
                      <a:pt x="4" y="0"/>
                      <a:pt x="4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1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1"/>
                      <a:pt x="7" y="1"/>
                      <a:pt x="8" y="1"/>
                    </a:cubicBezTo>
                    <a:cubicBezTo>
                      <a:pt x="10" y="1"/>
                      <a:pt x="7" y="1"/>
                      <a:pt x="8" y="1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2" name="Freeform 397"/>
              <p:cNvSpPr>
                <a:spLocks/>
              </p:cNvSpPr>
              <p:nvPr/>
            </p:nvSpPr>
            <p:spPr bwMode="auto">
              <a:xfrm>
                <a:off x="1231" y="2488"/>
                <a:ext cx="9" cy="0"/>
              </a:xfrm>
              <a:custGeom>
                <a:avLst/>
                <a:gdLst>
                  <a:gd name="T0" fmla="*/ 9 w 9"/>
                  <a:gd name="T1" fmla="*/ 0 w 9"/>
                  <a:gd name="T2" fmla="*/ 4 w 9"/>
                  <a:gd name="T3" fmla="*/ 9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9">
                    <a:moveTo>
                      <a:pt x="9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3" name="Freeform 398"/>
              <p:cNvSpPr>
                <a:spLocks/>
              </p:cNvSpPr>
              <p:nvPr/>
            </p:nvSpPr>
            <p:spPr bwMode="auto">
              <a:xfrm>
                <a:off x="1219" y="2488"/>
                <a:ext cx="4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4" name="Freeform 399"/>
              <p:cNvSpPr>
                <a:spLocks/>
              </p:cNvSpPr>
              <p:nvPr/>
            </p:nvSpPr>
            <p:spPr bwMode="auto">
              <a:xfrm>
                <a:off x="1235" y="24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5" name="Freeform 400"/>
              <p:cNvSpPr>
                <a:spLocks/>
              </p:cNvSpPr>
              <p:nvPr/>
            </p:nvSpPr>
            <p:spPr bwMode="auto">
              <a:xfrm>
                <a:off x="1214" y="2480"/>
                <a:ext cx="17" cy="4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1 h 1"/>
                  <a:gd name="T4" fmla="*/ 4 w 4"/>
                  <a:gd name="T5" fmla="*/ 1 h 1"/>
                  <a:gd name="T6" fmla="*/ 1 w 4"/>
                  <a:gd name="T7" fmla="*/ 1 h 1"/>
                  <a:gd name="T8" fmla="*/ 1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2" y="1"/>
                      <a:pt x="1" y="1"/>
                    </a:cubicBezTo>
                    <a:cubicBezTo>
                      <a:pt x="3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6" name="Freeform 401"/>
              <p:cNvSpPr>
                <a:spLocks/>
              </p:cNvSpPr>
              <p:nvPr/>
            </p:nvSpPr>
            <p:spPr bwMode="auto">
              <a:xfrm>
                <a:off x="1219" y="2463"/>
                <a:ext cx="29" cy="21"/>
              </a:xfrm>
              <a:custGeom>
                <a:avLst/>
                <a:gdLst>
                  <a:gd name="T0" fmla="*/ 4 w 7"/>
                  <a:gd name="T1" fmla="*/ 4 h 5"/>
                  <a:gd name="T2" fmla="*/ 3 w 7"/>
                  <a:gd name="T3" fmla="*/ 4 h 5"/>
                  <a:gd name="T4" fmla="*/ 4 w 7"/>
                  <a:gd name="T5" fmla="*/ 4 h 5"/>
                  <a:gd name="T6" fmla="*/ 5 w 7"/>
                  <a:gd name="T7" fmla="*/ 4 h 5"/>
                  <a:gd name="T8" fmla="*/ 4 w 7"/>
                  <a:gd name="T9" fmla="*/ 4 h 5"/>
                  <a:gd name="T10" fmla="*/ 4 w 7"/>
                  <a:gd name="T11" fmla="*/ 4 h 5"/>
                  <a:gd name="T12" fmla="*/ 2 w 7"/>
                  <a:gd name="T13" fmla="*/ 3 h 5"/>
                  <a:gd name="T14" fmla="*/ 5 w 7"/>
                  <a:gd name="T15" fmla="*/ 4 h 5"/>
                  <a:gd name="T16" fmla="*/ 1 w 7"/>
                  <a:gd name="T17" fmla="*/ 3 h 5"/>
                  <a:gd name="T18" fmla="*/ 3 w 7"/>
                  <a:gd name="T19" fmla="*/ 3 h 5"/>
                  <a:gd name="T20" fmla="*/ 3 w 7"/>
                  <a:gd name="T21" fmla="*/ 3 h 5"/>
                  <a:gd name="T22" fmla="*/ 3 w 7"/>
                  <a:gd name="T23" fmla="*/ 3 h 5"/>
                  <a:gd name="T24" fmla="*/ 5 w 7"/>
                  <a:gd name="T25" fmla="*/ 3 h 5"/>
                  <a:gd name="T26" fmla="*/ 4 w 7"/>
                  <a:gd name="T27" fmla="*/ 3 h 5"/>
                  <a:gd name="T28" fmla="*/ 5 w 7"/>
                  <a:gd name="T29" fmla="*/ 3 h 5"/>
                  <a:gd name="T30" fmla="*/ 4 w 7"/>
                  <a:gd name="T31" fmla="*/ 2 h 5"/>
                  <a:gd name="T32" fmla="*/ 5 w 7"/>
                  <a:gd name="T33" fmla="*/ 2 h 5"/>
                  <a:gd name="T34" fmla="*/ 2 w 7"/>
                  <a:gd name="T35" fmla="*/ 2 h 5"/>
                  <a:gd name="T36" fmla="*/ 2 w 7"/>
                  <a:gd name="T37" fmla="*/ 1 h 5"/>
                  <a:gd name="T38" fmla="*/ 4 w 7"/>
                  <a:gd name="T39" fmla="*/ 2 h 5"/>
                  <a:gd name="T40" fmla="*/ 3 w 7"/>
                  <a:gd name="T41" fmla="*/ 2 h 5"/>
                  <a:gd name="T42" fmla="*/ 5 w 7"/>
                  <a:gd name="T43" fmla="*/ 2 h 5"/>
                  <a:gd name="T44" fmla="*/ 3 w 7"/>
                  <a:gd name="T45" fmla="*/ 1 h 5"/>
                  <a:gd name="T46" fmla="*/ 3 w 7"/>
                  <a:gd name="T47" fmla="*/ 1 h 5"/>
                  <a:gd name="T48" fmla="*/ 0 w 7"/>
                  <a:gd name="T49" fmla="*/ 0 h 5"/>
                  <a:gd name="T50" fmla="*/ 0 w 7"/>
                  <a:gd name="T51" fmla="*/ 1 h 5"/>
                  <a:gd name="T52" fmla="*/ 2 w 7"/>
                  <a:gd name="T53" fmla="*/ 2 h 5"/>
                  <a:gd name="T54" fmla="*/ 0 w 7"/>
                  <a:gd name="T55" fmla="*/ 2 h 5"/>
                  <a:gd name="T56" fmla="*/ 2 w 7"/>
                  <a:gd name="T57" fmla="*/ 2 h 5"/>
                  <a:gd name="T58" fmla="*/ 0 w 7"/>
                  <a:gd name="T59" fmla="*/ 2 h 5"/>
                  <a:gd name="T60" fmla="*/ 2 w 7"/>
                  <a:gd name="T61" fmla="*/ 2 h 5"/>
                  <a:gd name="T62" fmla="*/ 0 w 7"/>
                  <a:gd name="T63" fmla="*/ 2 h 5"/>
                  <a:gd name="T64" fmla="*/ 0 w 7"/>
                  <a:gd name="T65" fmla="*/ 4 h 5"/>
                  <a:gd name="T66" fmla="*/ 2 w 7"/>
                  <a:gd name="T67" fmla="*/ 4 h 5"/>
                  <a:gd name="T68" fmla="*/ 2 w 7"/>
                  <a:gd name="T69" fmla="*/ 4 h 5"/>
                  <a:gd name="T70" fmla="*/ 3 w 7"/>
                  <a:gd name="T71" fmla="*/ 4 h 5"/>
                  <a:gd name="T72" fmla="*/ 0 w 7"/>
                  <a:gd name="T73" fmla="*/ 4 h 5"/>
                  <a:gd name="T74" fmla="*/ 0 w 7"/>
                  <a:gd name="T75" fmla="*/ 4 h 5"/>
                  <a:gd name="T76" fmla="*/ 1 w 7"/>
                  <a:gd name="T77" fmla="*/ 4 h 5"/>
                  <a:gd name="T78" fmla="*/ 0 w 7"/>
                  <a:gd name="T79" fmla="*/ 4 h 5"/>
                  <a:gd name="T80" fmla="*/ 4 w 7"/>
                  <a:gd name="T81" fmla="*/ 5 h 5"/>
                  <a:gd name="T82" fmla="*/ 6 w 7"/>
                  <a:gd name="T83" fmla="*/ 4 h 5"/>
                  <a:gd name="T84" fmla="*/ 4 w 7"/>
                  <a:gd name="T8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" h="5">
                    <a:moveTo>
                      <a:pt x="4" y="4"/>
                    </a:move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3" y="4"/>
                      <a:pt x="4" y="4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4" y="3"/>
                      <a:pt x="4" y="4"/>
                      <a:pt x="5" y="4"/>
                    </a:cubicBezTo>
                    <a:cubicBezTo>
                      <a:pt x="4" y="4"/>
                      <a:pt x="3" y="3"/>
                      <a:pt x="1" y="3"/>
                    </a:cubicBezTo>
                    <a:cubicBezTo>
                      <a:pt x="3" y="3"/>
                      <a:pt x="1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3"/>
                      <a:pt x="2" y="3"/>
                      <a:pt x="3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ubicBezTo>
                      <a:pt x="5" y="2"/>
                      <a:pt x="1" y="1"/>
                      <a:pt x="2" y="1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0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3"/>
                      <a:pt x="0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5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0" y="4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1" y="4"/>
                      <a:pt x="7" y="5"/>
                      <a:pt x="6" y="4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7" name="Freeform 402"/>
              <p:cNvSpPr>
                <a:spLocks/>
              </p:cNvSpPr>
              <p:nvPr/>
            </p:nvSpPr>
            <p:spPr bwMode="auto">
              <a:xfrm>
                <a:off x="1214" y="2480"/>
                <a:ext cx="5" cy="0"/>
              </a:xfrm>
              <a:custGeom>
                <a:avLst/>
                <a:gdLst>
                  <a:gd name="T0" fmla="*/ 0 w 5"/>
                  <a:gd name="T1" fmla="*/ 5 w 5"/>
                  <a:gd name="T2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8" name="Freeform 403"/>
              <p:cNvSpPr>
                <a:spLocks/>
              </p:cNvSpPr>
              <p:nvPr/>
            </p:nvSpPr>
            <p:spPr bwMode="auto">
              <a:xfrm>
                <a:off x="1231" y="24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9" name="Rectangle 404"/>
              <p:cNvSpPr>
                <a:spLocks noChangeArrowheads="1"/>
              </p:cNvSpPr>
              <p:nvPr/>
            </p:nvSpPr>
            <p:spPr bwMode="auto">
              <a:xfrm>
                <a:off x="1219" y="2480"/>
                <a:ext cx="1" cy="1"/>
              </a:xfrm>
              <a:prstGeom prst="rect">
                <a:avLst/>
              </a:pr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0" name="Freeform 405"/>
              <p:cNvSpPr>
                <a:spLocks/>
              </p:cNvSpPr>
              <p:nvPr/>
            </p:nvSpPr>
            <p:spPr bwMode="auto">
              <a:xfrm>
                <a:off x="1231" y="2484"/>
                <a:ext cx="4" cy="0"/>
              </a:xfrm>
              <a:custGeom>
                <a:avLst/>
                <a:gdLst>
                  <a:gd name="T0" fmla="*/ 4 w 4"/>
                  <a:gd name="T1" fmla="*/ 4 w 4"/>
                  <a:gd name="T2" fmla="*/ 0 w 4"/>
                  <a:gd name="T3" fmla="*/ 4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38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" name="Freeform 407"/>
            <p:cNvSpPr>
              <a:spLocks/>
            </p:cNvSpPr>
            <p:nvPr/>
          </p:nvSpPr>
          <p:spPr bwMode="auto">
            <a:xfrm>
              <a:off x="1235" y="246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408"/>
            <p:cNvSpPr>
              <a:spLocks/>
            </p:cNvSpPr>
            <p:nvPr/>
          </p:nvSpPr>
          <p:spPr bwMode="auto">
            <a:xfrm>
              <a:off x="1244" y="2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409"/>
            <p:cNvSpPr>
              <a:spLocks/>
            </p:cNvSpPr>
            <p:nvPr/>
          </p:nvSpPr>
          <p:spPr bwMode="auto">
            <a:xfrm>
              <a:off x="1219" y="2430"/>
              <a:ext cx="33" cy="41"/>
            </a:xfrm>
            <a:custGeom>
              <a:avLst/>
              <a:gdLst>
                <a:gd name="T0" fmla="*/ 5 w 8"/>
                <a:gd name="T1" fmla="*/ 3 h 10"/>
                <a:gd name="T2" fmla="*/ 4 w 8"/>
                <a:gd name="T3" fmla="*/ 1 h 10"/>
                <a:gd name="T4" fmla="*/ 3 w 8"/>
                <a:gd name="T5" fmla="*/ 0 h 10"/>
                <a:gd name="T6" fmla="*/ 4 w 8"/>
                <a:gd name="T7" fmla="*/ 2 h 10"/>
                <a:gd name="T8" fmla="*/ 3 w 8"/>
                <a:gd name="T9" fmla="*/ 2 h 10"/>
                <a:gd name="T10" fmla="*/ 2 w 8"/>
                <a:gd name="T11" fmla="*/ 3 h 10"/>
                <a:gd name="T12" fmla="*/ 3 w 8"/>
                <a:gd name="T13" fmla="*/ 4 h 10"/>
                <a:gd name="T14" fmla="*/ 3 w 8"/>
                <a:gd name="T15" fmla="*/ 4 h 10"/>
                <a:gd name="T16" fmla="*/ 2 w 8"/>
                <a:gd name="T17" fmla="*/ 4 h 10"/>
                <a:gd name="T18" fmla="*/ 5 w 8"/>
                <a:gd name="T19" fmla="*/ 6 h 10"/>
                <a:gd name="T20" fmla="*/ 5 w 8"/>
                <a:gd name="T21" fmla="*/ 6 h 10"/>
                <a:gd name="T22" fmla="*/ 3 w 8"/>
                <a:gd name="T23" fmla="*/ 6 h 10"/>
                <a:gd name="T24" fmla="*/ 3 w 8"/>
                <a:gd name="T25" fmla="*/ 6 h 10"/>
                <a:gd name="T26" fmla="*/ 2 w 8"/>
                <a:gd name="T27" fmla="*/ 6 h 10"/>
                <a:gd name="T28" fmla="*/ 3 w 8"/>
                <a:gd name="T29" fmla="*/ 7 h 10"/>
                <a:gd name="T30" fmla="*/ 4 w 8"/>
                <a:gd name="T31" fmla="*/ 8 h 10"/>
                <a:gd name="T32" fmla="*/ 3 w 8"/>
                <a:gd name="T33" fmla="*/ 7 h 10"/>
                <a:gd name="T34" fmla="*/ 3 w 8"/>
                <a:gd name="T35" fmla="*/ 8 h 10"/>
                <a:gd name="T36" fmla="*/ 2 w 8"/>
                <a:gd name="T37" fmla="*/ 9 h 10"/>
                <a:gd name="T38" fmla="*/ 3 w 8"/>
                <a:gd name="T39" fmla="*/ 8 h 10"/>
                <a:gd name="T40" fmla="*/ 2 w 8"/>
                <a:gd name="T41" fmla="*/ 8 h 10"/>
                <a:gd name="T42" fmla="*/ 6 w 8"/>
                <a:gd name="T43" fmla="*/ 9 h 10"/>
                <a:gd name="T44" fmla="*/ 6 w 8"/>
                <a:gd name="T45" fmla="*/ 9 h 10"/>
                <a:gd name="T46" fmla="*/ 6 w 8"/>
                <a:gd name="T47" fmla="*/ 9 h 10"/>
                <a:gd name="T48" fmla="*/ 6 w 8"/>
                <a:gd name="T49" fmla="*/ 9 h 10"/>
                <a:gd name="T50" fmla="*/ 7 w 8"/>
                <a:gd name="T51" fmla="*/ 9 h 10"/>
                <a:gd name="T52" fmla="*/ 6 w 8"/>
                <a:gd name="T53" fmla="*/ 8 h 10"/>
                <a:gd name="T54" fmla="*/ 6 w 8"/>
                <a:gd name="T55" fmla="*/ 8 h 10"/>
                <a:gd name="T56" fmla="*/ 6 w 8"/>
                <a:gd name="T57" fmla="*/ 8 h 10"/>
                <a:gd name="T58" fmla="*/ 6 w 8"/>
                <a:gd name="T59" fmla="*/ 8 h 10"/>
                <a:gd name="T60" fmla="*/ 5 w 8"/>
                <a:gd name="T61" fmla="*/ 7 h 10"/>
                <a:gd name="T62" fmla="*/ 7 w 8"/>
                <a:gd name="T63" fmla="*/ 8 h 10"/>
                <a:gd name="T64" fmla="*/ 7 w 8"/>
                <a:gd name="T65" fmla="*/ 8 h 10"/>
                <a:gd name="T66" fmla="*/ 6 w 8"/>
                <a:gd name="T67" fmla="*/ 7 h 10"/>
                <a:gd name="T68" fmla="*/ 5 w 8"/>
                <a:gd name="T69" fmla="*/ 6 h 10"/>
                <a:gd name="T70" fmla="*/ 5 w 8"/>
                <a:gd name="T71" fmla="*/ 5 h 10"/>
                <a:gd name="T72" fmla="*/ 5 w 8"/>
                <a:gd name="T73" fmla="*/ 5 h 10"/>
                <a:gd name="T74" fmla="*/ 5 w 8"/>
                <a:gd name="T75" fmla="*/ 4 h 10"/>
                <a:gd name="T76" fmla="*/ 4 w 8"/>
                <a:gd name="T77" fmla="*/ 3 h 10"/>
                <a:gd name="T78" fmla="*/ 6 w 8"/>
                <a:gd name="T7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cubicBezTo>
                    <a:pt x="6" y="4"/>
                    <a:pt x="6" y="4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3" y="1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2"/>
                    <a:pt x="5" y="3"/>
                    <a:pt x="5" y="3"/>
                  </a:cubicBezTo>
                  <a:cubicBezTo>
                    <a:pt x="1" y="0"/>
                    <a:pt x="6" y="5"/>
                    <a:pt x="3" y="2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3" y="3"/>
                    <a:pt x="4" y="4"/>
                    <a:pt x="2" y="3"/>
                  </a:cubicBezTo>
                  <a:cubicBezTo>
                    <a:pt x="5" y="5"/>
                    <a:pt x="1" y="2"/>
                    <a:pt x="4" y="5"/>
                  </a:cubicBezTo>
                  <a:cubicBezTo>
                    <a:pt x="3" y="4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4" y="5"/>
                    <a:pt x="3" y="4"/>
                  </a:cubicBezTo>
                  <a:cubicBezTo>
                    <a:pt x="2" y="4"/>
                    <a:pt x="4" y="5"/>
                    <a:pt x="5" y="6"/>
                  </a:cubicBezTo>
                  <a:cubicBezTo>
                    <a:pt x="4" y="5"/>
                    <a:pt x="4" y="5"/>
                    <a:pt x="2" y="4"/>
                  </a:cubicBezTo>
                  <a:cubicBezTo>
                    <a:pt x="4" y="5"/>
                    <a:pt x="3" y="5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4" y="6"/>
                    <a:pt x="6" y="7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3" y="5"/>
                    <a:pt x="3" y="6"/>
                  </a:cubicBezTo>
                  <a:cubicBezTo>
                    <a:pt x="3" y="6"/>
                    <a:pt x="3" y="5"/>
                    <a:pt x="2" y="5"/>
                  </a:cubicBezTo>
                  <a:cubicBezTo>
                    <a:pt x="1" y="5"/>
                    <a:pt x="4" y="7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" y="6"/>
                    <a:pt x="5" y="8"/>
                    <a:pt x="3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2" y="7"/>
                    <a:pt x="2" y="7"/>
                  </a:cubicBezTo>
                  <a:cubicBezTo>
                    <a:pt x="2" y="7"/>
                    <a:pt x="1" y="7"/>
                    <a:pt x="3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0" y="8"/>
                    <a:pt x="2" y="9"/>
                  </a:cubicBezTo>
                  <a:cubicBezTo>
                    <a:pt x="3" y="9"/>
                    <a:pt x="5" y="10"/>
                    <a:pt x="6" y="10"/>
                  </a:cubicBezTo>
                  <a:cubicBezTo>
                    <a:pt x="5" y="9"/>
                    <a:pt x="4" y="9"/>
                    <a:pt x="3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1" y="7"/>
                    <a:pt x="3" y="8"/>
                    <a:pt x="2" y="8"/>
                  </a:cubicBezTo>
                  <a:cubicBezTo>
                    <a:pt x="4" y="9"/>
                    <a:pt x="4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4" y="8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4" y="8"/>
                  </a:cubicBezTo>
                  <a:cubicBezTo>
                    <a:pt x="6" y="9"/>
                    <a:pt x="5" y="8"/>
                    <a:pt x="7" y="9"/>
                  </a:cubicBezTo>
                  <a:cubicBezTo>
                    <a:pt x="5" y="8"/>
                    <a:pt x="6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5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4" y="7"/>
                    <a:pt x="6" y="8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5" y="7"/>
                    <a:pt x="5" y="7"/>
                  </a:cubicBezTo>
                  <a:cubicBezTo>
                    <a:pt x="4" y="6"/>
                    <a:pt x="6" y="7"/>
                    <a:pt x="5" y="7"/>
                  </a:cubicBezTo>
                  <a:cubicBezTo>
                    <a:pt x="6" y="8"/>
                    <a:pt x="5" y="7"/>
                    <a:pt x="7" y="8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5" y="6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6" y="6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6"/>
                    <a:pt x="5" y="5"/>
                  </a:cubicBezTo>
                  <a:cubicBezTo>
                    <a:pt x="5" y="4"/>
                    <a:pt x="6" y="6"/>
                    <a:pt x="7" y="6"/>
                  </a:cubicBezTo>
                  <a:cubicBezTo>
                    <a:pt x="5" y="4"/>
                    <a:pt x="8" y="7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3" y="3"/>
                    <a:pt x="5" y="4"/>
                    <a:pt x="4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6"/>
                    <a:pt x="4" y="2"/>
                    <a:pt x="7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410"/>
            <p:cNvSpPr>
              <a:spLocks/>
            </p:cNvSpPr>
            <p:nvPr/>
          </p:nvSpPr>
          <p:spPr bwMode="auto">
            <a:xfrm>
              <a:off x="1244" y="2455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11"/>
            <p:cNvSpPr>
              <a:spLocks/>
            </p:cNvSpPr>
            <p:nvPr/>
          </p:nvSpPr>
          <p:spPr bwMode="auto">
            <a:xfrm>
              <a:off x="1244" y="2451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412"/>
            <p:cNvSpPr>
              <a:spLocks/>
            </p:cNvSpPr>
            <p:nvPr/>
          </p:nvSpPr>
          <p:spPr bwMode="auto">
            <a:xfrm>
              <a:off x="1244" y="2446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413"/>
            <p:cNvSpPr>
              <a:spLocks noChangeArrowheads="1"/>
            </p:cNvSpPr>
            <p:nvPr/>
          </p:nvSpPr>
          <p:spPr bwMode="auto">
            <a:xfrm>
              <a:off x="1244" y="244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414"/>
            <p:cNvSpPr>
              <a:spLocks/>
            </p:cNvSpPr>
            <p:nvPr/>
          </p:nvSpPr>
          <p:spPr bwMode="auto">
            <a:xfrm>
              <a:off x="1231" y="2417"/>
              <a:ext cx="21" cy="29"/>
            </a:xfrm>
            <a:custGeom>
              <a:avLst/>
              <a:gdLst>
                <a:gd name="T0" fmla="*/ 4 w 5"/>
                <a:gd name="T1" fmla="*/ 3 h 7"/>
                <a:gd name="T2" fmla="*/ 4 w 5"/>
                <a:gd name="T3" fmla="*/ 1 h 7"/>
                <a:gd name="T4" fmla="*/ 5 w 5"/>
                <a:gd name="T5" fmla="*/ 2 h 7"/>
                <a:gd name="T6" fmla="*/ 4 w 5"/>
                <a:gd name="T7" fmla="*/ 0 h 7"/>
                <a:gd name="T8" fmla="*/ 3 w 5"/>
                <a:gd name="T9" fmla="*/ 2 h 7"/>
                <a:gd name="T10" fmla="*/ 2 w 5"/>
                <a:gd name="T11" fmla="*/ 1 h 7"/>
                <a:gd name="T12" fmla="*/ 3 w 5"/>
                <a:gd name="T13" fmla="*/ 3 h 7"/>
                <a:gd name="T14" fmla="*/ 1 w 5"/>
                <a:gd name="T15" fmla="*/ 2 h 7"/>
                <a:gd name="T16" fmla="*/ 1 w 5"/>
                <a:gd name="T17" fmla="*/ 3 h 7"/>
                <a:gd name="T18" fmla="*/ 2 w 5"/>
                <a:gd name="T19" fmla="*/ 3 h 7"/>
                <a:gd name="T20" fmla="*/ 2 w 5"/>
                <a:gd name="T21" fmla="*/ 3 h 7"/>
                <a:gd name="T22" fmla="*/ 2 w 5"/>
                <a:gd name="T23" fmla="*/ 3 h 7"/>
                <a:gd name="T24" fmla="*/ 2 w 5"/>
                <a:gd name="T25" fmla="*/ 4 h 7"/>
                <a:gd name="T26" fmla="*/ 1 w 5"/>
                <a:gd name="T27" fmla="*/ 3 h 7"/>
                <a:gd name="T28" fmla="*/ 2 w 5"/>
                <a:gd name="T29" fmla="*/ 4 h 7"/>
                <a:gd name="T30" fmla="*/ 1 w 5"/>
                <a:gd name="T31" fmla="*/ 3 h 7"/>
                <a:gd name="T32" fmla="*/ 2 w 5"/>
                <a:gd name="T33" fmla="*/ 5 h 7"/>
                <a:gd name="T34" fmla="*/ 3 w 5"/>
                <a:gd name="T35" fmla="*/ 6 h 7"/>
                <a:gd name="T36" fmla="*/ 2 w 5"/>
                <a:gd name="T37" fmla="*/ 5 h 7"/>
                <a:gd name="T38" fmla="*/ 2 w 5"/>
                <a:gd name="T39" fmla="*/ 5 h 7"/>
                <a:gd name="T40" fmla="*/ 2 w 5"/>
                <a:gd name="T41" fmla="*/ 4 h 7"/>
                <a:gd name="T42" fmla="*/ 3 w 5"/>
                <a:gd name="T43" fmla="*/ 6 h 7"/>
                <a:gd name="T44" fmla="*/ 4 w 5"/>
                <a:gd name="T45" fmla="*/ 6 h 7"/>
                <a:gd name="T46" fmla="*/ 4 w 5"/>
                <a:gd name="T47" fmla="*/ 6 h 7"/>
                <a:gd name="T48" fmla="*/ 4 w 5"/>
                <a:gd name="T49" fmla="*/ 6 h 7"/>
                <a:gd name="T50" fmla="*/ 3 w 5"/>
                <a:gd name="T51" fmla="*/ 5 h 7"/>
                <a:gd name="T52" fmla="*/ 2 w 5"/>
                <a:gd name="T53" fmla="*/ 3 h 7"/>
                <a:gd name="T54" fmla="*/ 2 w 5"/>
                <a:gd name="T55" fmla="*/ 3 h 7"/>
                <a:gd name="T56" fmla="*/ 3 w 5"/>
                <a:gd name="T57" fmla="*/ 5 h 7"/>
                <a:gd name="T58" fmla="*/ 3 w 5"/>
                <a:gd name="T59" fmla="*/ 4 h 7"/>
                <a:gd name="T60" fmla="*/ 4 w 5"/>
                <a:gd name="T61" fmla="*/ 6 h 7"/>
                <a:gd name="T62" fmla="*/ 3 w 5"/>
                <a:gd name="T63" fmla="*/ 4 h 7"/>
                <a:gd name="T64" fmla="*/ 4 w 5"/>
                <a:gd name="T65" fmla="*/ 3 h 7"/>
                <a:gd name="T66" fmla="*/ 4 w 5"/>
                <a:gd name="T67" fmla="*/ 4 h 7"/>
                <a:gd name="T68" fmla="*/ 3 w 5"/>
                <a:gd name="T69" fmla="*/ 3 h 7"/>
                <a:gd name="T70" fmla="*/ 4 w 5"/>
                <a:gd name="T71" fmla="*/ 4 h 7"/>
                <a:gd name="T72" fmla="*/ 4 w 5"/>
                <a:gd name="T73" fmla="*/ 3 h 7"/>
                <a:gd name="T74" fmla="*/ 4 w 5"/>
                <a:gd name="T75" fmla="*/ 3 h 7"/>
                <a:gd name="T76" fmla="*/ 4 w 5"/>
                <a:gd name="T77" fmla="*/ 3 h 7"/>
                <a:gd name="T78" fmla="*/ 3 w 5"/>
                <a:gd name="T79" fmla="*/ 1 h 7"/>
                <a:gd name="T80" fmla="*/ 4 w 5"/>
                <a:gd name="T8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5" y="2"/>
                    <a:pt x="4" y="0"/>
                  </a:cubicBezTo>
                  <a:cubicBezTo>
                    <a:pt x="3" y="1"/>
                    <a:pt x="2" y="0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3"/>
                    <a:pt x="0" y="0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4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4"/>
                    <a:pt x="0" y="2"/>
                    <a:pt x="2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2"/>
                    <a:pt x="3" y="5"/>
                    <a:pt x="2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5" y="7"/>
                    <a:pt x="2" y="4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3"/>
                  </a:cubicBezTo>
                  <a:cubicBezTo>
                    <a:pt x="3" y="4"/>
                    <a:pt x="2" y="3"/>
                    <a:pt x="2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5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4" y="5"/>
                    <a:pt x="4" y="5"/>
                    <a:pt x="4" y="3"/>
                  </a:cubicBezTo>
                  <a:cubicBezTo>
                    <a:pt x="4" y="4"/>
                    <a:pt x="4" y="5"/>
                    <a:pt x="4" y="4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2"/>
                    <a:pt x="4" y="3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3" y="0"/>
                    <a:pt x="3" y="1"/>
                  </a:cubicBezTo>
                  <a:cubicBezTo>
                    <a:pt x="4" y="2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415"/>
            <p:cNvSpPr>
              <a:spLocks/>
            </p:cNvSpPr>
            <p:nvPr/>
          </p:nvSpPr>
          <p:spPr bwMode="auto">
            <a:xfrm>
              <a:off x="1244" y="2413"/>
              <a:ext cx="8" cy="12"/>
            </a:xfrm>
            <a:custGeom>
              <a:avLst/>
              <a:gdLst>
                <a:gd name="T0" fmla="*/ 1 w 2"/>
                <a:gd name="T1" fmla="*/ 1 h 3"/>
                <a:gd name="T2" fmla="*/ 2 w 2"/>
                <a:gd name="T3" fmla="*/ 3 h 3"/>
                <a:gd name="T4" fmla="*/ 1 w 2"/>
                <a:gd name="T5" fmla="*/ 0 h 3"/>
                <a:gd name="T6" fmla="*/ 1 w 2"/>
                <a:gd name="T7" fmla="*/ 1 h 3"/>
                <a:gd name="T8" fmla="*/ 1 w 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1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416"/>
            <p:cNvSpPr>
              <a:spLocks/>
            </p:cNvSpPr>
            <p:nvPr/>
          </p:nvSpPr>
          <p:spPr bwMode="auto">
            <a:xfrm>
              <a:off x="1244" y="2400"/>
              <a:ext cx="17" cy="30"/>
            </a:xfrm>
            <a:custGeom>
              <a:avLst/>
              <a:gdLst>
                <a:gd name="T0" fmla="*/ 2 w 4"/>
                <a:gd name="T1" fmla="*/ 3 h 7"/>
                <a:gd name="T2" fmla="*/ 2 w 4"/>
                <a:gd name="T3" fmla="*/ 2 h 7"/>
                <a:gd name="T4" fmla="*/ 1 w 4"/>
                <a:gd name="T5" fmla="*/ 2 h 7"/>
                <a:gd name="T6" fmla="*/ 2 w 4"/>
                <a:gd name="T7" fmla="*/ 4 h 7"/>
                <a:gd name="T8" fmla="*/ 1 w 4"/>
                <a:gd name="T9" fmla="*/ 3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2 w 4"/>
                <a:gd name="T21" fmla="*/ 3 h 7"/>
                <a:gd name="T22" fmla="*/ 2 w 4"/>
                <a:gd name="T23" fmla="*/ 5 h 7"/>
                <a:gd name="T24" fmla="*/ 3 w 4"/>
                <a:gd name="T25" fmla="*/ 6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6 h 7"/>
                <a:gd name="T32" fmla="*/ 3 w 4"/>
                <a:gd name="T33" fmla="*/ 4 h 7"/>
                <a:gd name="T34" fmla="*/ 3 w 4"/>
                <a:gd name="T35" fmla="*/ 2 h 7"/>
                <a:gd name="T36" fmla="*/ 3 w 4"/>
                <a:gd name="T37" fmla="*/ 4 h 7"/>
                <a:gd name="T38" fmla="*/ 3 w 4"/>
                <a:gd name="T39" fmla="*/ 4 h 7"/>
                <a:gd name="T40" fmla="*/ 3 w 4"/>
                <a:gd name="T41" fmla="*/ 1 h 7"/>
                <a:gd name="T42" fmla="*/ 2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2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1" y="2"/>
                  </a:cubicBezTo>
                  <a:cubicBezTo>
                    <a:pt x="1" y="2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2" y="5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2" y="2"/>
                    <a:pt x="3" y="5"/>
                    <a:pt x="3" y="6"/>
                  </a:cubicBezTo>
                  <a:cubicBezTo>
                    <a:pt x="3" y="4"/>
                    <a:pt x="3" y="3"/>
                    <a:pt x="3" y="4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3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3" y="4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417"/>
            <p:cNvSpPr>
              <a:spLocks noChangeArrowheads="1"/>
            </p:cNvSpPr>
            <p:nvPr/>
          </p:nvSpPr>
          <p:spPr bwMode="auto">
            <a:xfrm>
              <a:off x="1252" y="240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418"/>
            <p:cNvSpPr>
              <a:spLocks/>
            </p:cNvSpPr>
            <p:nvPr/>
          </p:nvSpPr>
          <p:spPr bwMode="auto">
            <a:xfrm>
              <a:off x="2060" y="3056"/>
              <a:ext cx="0" cy="9"/>
            </a:xfrm>
            <a:custGeom>
              <a:avLst/>
              <a:gdLst>
                <a:gd name="T0" fmla="*/ 5 h 9"/>
                <a:gd name="T1" fmla="*/ 9 h 9"/>
                <a:gd name="T2" fmla="*/ 0 h 9"/>
                <a:gd name="T3" fmla="*/ 5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9">
                  <a:moveTo>
                    <a:pt x="0" y="5"/>
                  </a:moveTo>
                  <a:lnTo>
                    <a:pt x="0" y="9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419"/>
            <p:cNvSpPr>
              <a:spLocks/>
            </p:cNvSpPr>
            <p:nvPr/>
          </p:nvSpPr>
          <p:spPr bwMode="auto">
            <a:xfrm>
              <a:off x="2060" y="3056"/>
              <a:ext cx="9" cy="21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4 h 5"/>
                <a:gd name="T4" fmla="*/ 0 w 2"/>
                <a:gd name="T5" fmla="*/ 0 h 5"/>
                <a:gd name="T6" fmla="*/ 1 w 2"/>
                <a:gd name="T7" fmla="*/ 3 h 5"/>
                <a:gd name="T8" fmla="*/ 1 w 2"/>
                <a:gd name="T9" fmla="*/ 2 h 5"/>
                <a:gd name="T10" fmla="*/ 2 w 2"/>
                <a:gd name="T11" fmla="*/ 4 h 5"/>
                <a:gd name="T12" fmla="*/ 2 w 2"/>
                <a:gd name="T13" fmla="*/ 3 h 5"/>
                <a:gd name="T14" fmla="*/ 2 w 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0" y="1"/>
                    <a:pt x="1" y="2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0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5"/>
                    <a:pt x="1" y="3"/>
                    <a:pt x="2" y="3"/>
                  </a:cubicBezTo>
                  <a:lnTo>
                    <a:pt x="2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420"/>
            <p:cNvSpPr>
              <a:spLocks/>
            </p:cNvSpPr>
            <p:nvPr/>
          </p:nvSpPr>
          <p:spPr bwMode="auto">
            <a:xfrm>
              <a:off x="2064" y="3065"/>
              <a:ext cx="5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421"/>
            <p:cNvSpPr>
              <a:spLocks/>
            </p:cNvSpPr>
            <p:nvPr/>
          </p:nvSpPr>
          <p:spPr bwMode="auto">
            <a:xfrm>
              <a:off x="2060" y="3061"/>
              <a:ext cx="4" cy="8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422"/>
            <p:cNvSpPr>
              <a:spLocks/>
            </p:cNvSpPr>
            <p:nvPr/>
          </p:nvSpPr>
          <p:spPr bwMode="auto">
            <a:xfrm>
              <a:off x="2064" y="30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423"/>
            <p:cNvSpPr>
              <a:spLocks/>
            </p:cNvSpPr>
            <p:nvPr/>
          </p:nvSpPr>
          <p:spPr bwMode="auto">
            <a:xfrm>
              <a:off x="2060" y="3056"/>
              <a:ext cx="9" cy="17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1 h 4"/>
                <a:gd name="T4" fmla="*/ 1 w 2"/>
                <a:gd name="T5" fmla="*/ 1 h 4"/>
                <a:gd name="T6" fmla="*/ 2 w 2"/>
                <a:gd name="T7" fmla="*/ 3 h 4"/>
                <a:gd name="T8" fmla="*/ 2 w 2"/>
                <a:gd name="T9" fmla="*/ 3 h 4"/>
                <a:gd name="T10" fmla="*/ 2 w 2"/>
                <a:gd name="T11" fmla="*/ 4 h 4"/>
                <a:gd name="T12" fmla="*/ 1 w 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2" y="3"/>
                    <a:pt x="1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424"/>
            <p:cNvSpPr>
              <a:spLocks/>
            </p:cNvSpPr>
            <p:nvPr/>
          </p:nvSpPr>
          <p:spPr bwMode="auto">
            <a:xfrm>
              <a:off x="2064" y="3061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Rectangle 425"/>
            <p:cNvSpPr>
              <a:spLocks noChangeArrowheads="1"/>
            </p:cNvSpPr>
            <p:nvPr/>
          </p:nvSpPr>
          <p:spPr bwMode="auto">
            <a:xfrm>
              <a:off x="2064" y="3061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426"/>
            <p:cNvSpPr>
              <a:spLocks/>
            </p:cNvSpPr>
            <p:nvPr/>
          </p:nvSpPr>
          <p:spPr bwMode="auto">
            <a:xfrm>
              <a:off x="2064" y="3061"/>
              <a:ext cx="9" cy="12"/>
            </a:xfrm>
            <a:custGeom>
              <a:avLst/>
              <a:gdLst>
                <a:gd name="T0" fmla="*/ 0 w 2"/>
                <a:gd name="T1" fmla="*/ 0 h 3"/>
                <a:gd name="T2" fmla="*/ 1 w 2"/>
                <a:gd name="T3" fmla="*/ 1 h 3"/>
                <a:gd name="T4" fmla="*/ 2 w 2"/>
                <a:gd name="T5" fmla="*/ 3 h 3"/>
                <a:gd name="T6" fmla="*/ 2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2"/>
                    <a:pt x="0" y="0"/>
                    <a:pt x="1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427"/>
            <p:cNvSpPr>
              <a:spLocks/>
            </p:cNvSpPr>
            <p:nvPr/>
          </p:nvSpPr>
          <p:spPr bwMode="auto">
            <a:xfrm>
              <a:off x="2077" y="30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28"/>
            <p:cNvSpPr>
              <a:spLocks/>
            </p:cNvSpPr>
            <p:nvPr/>
          </p:nvSpPr>
          <p:spPr bwMode="auto">
            <a:xfrm>
              <a:off x="2069" y="3065"/>
              <a:ext cx="12" cy="16"/>
            </a:xfrm>
            <a:custGeom>
              <a:avLst/>
              <a:gdLst>
                <a:gd name="T0" fmla="*/ 1 w 3"/>
                <a:gd name="T1" fmla="*/ 0 h 4"/>
                <a:gd name="T2" fmla="*/ 2 w 3"/>
                <a:gd name="T3" fmla="*/ 2 h 4"/>
                <a:gd name="T4" fmla="*/ 1 w 3"/>
                <a:gd name="T5" fmla="*/ 0 h 4"/>
                <a:gd name="T6" fmla="*/ 1 w 3"/>
                <a:gd name="T7" fmla="*/ 1 h 4"/>
                <a:gd name="T8" fmla="*/ 0 w 3"/>
                <a:gd name="T9" fmla="*/ 0 h 4"/>
                <a:gd name="T10" fmla="*/ 1 w 3"/>
                <a:gd name="T11" fmla="*/ 1 h 4"/>
                <a:gd name="T12" fmla="*/ 0 w 3"/>
                <a:gd name="T13" fmla="*/ 0 h 4"/>
                <a:gd name="T14" fmla="*/ 1 w 3"/>
                <a:gd name="T15" fmla="*/ 2 h 4"/>
                <a:gd name="T16" fmla="*/ 1 w 3"/>
                <a:gd name="T17" fmla="*/ 2 h 4"/>
                <a:gd name="T18" fmla="*/ 2 w 3"/>
                <a:gd name="T19" fmla="*/ 3 h 4"/>
                <a:gd name="T20" fmla="*/ 3 w 3"/>
                <a:gd name="T21" fmla="*/ 4 h 4"/>
                <a:gd name="T22" fmla="*/ 1 w 3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0" y="0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429"/>
            <p:cNvSpPr>
              <a:spLocks/>
            </p:cNvSpPr>
            <p:nvPr/>
          </p:nvSpPr>
          <p:spPr bwMode="auto">
            <a:xfrm>
              <a:off x="2077" y="3073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30"/>
            <p:cNvSpPr>
              <a:spLocks/>
            </p:cNvSpPr>
            <p:nvPr/>
          </p:nvSpPr>
          <p:spPr bwMode="auto">
            <a:xfrm>
              <a:off x="2073" y="3061"/>
              <a:ext cx="12" cy="20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2 h 5"/>
                <a:gd name="T4" fmla="*/ 0 w 3"/>
                <a:gd name="T5" fmla="*/ 1 h 5"/>
                <a:gd name="T6" fmla="*/ 1 w 3"/>
                <a:gd name="T7" fmla="*/ 2 h 5"/>
                <a:gd name="T8" fmla="*/ 0 w 3"/>
                <a:gd name="T9" fmla="*/ 1 h 5"/>
                <a:gd name="T10" fmla="*/ 2 w 3"/>
                <a:gd name="T11" fmla="*/ 4 h 5"/>
                <a:gd name="T12" fmla="*/ 2 w 3"/>
                <a:gd name="T13" fmla="*/ 3 h 5"/>
                <a:gd name="T14" fmla="*/ 2 w 3"/>
                <a:gd name="T15" fmla="*/ 3 h 5"/>
                <a:gd name="T16" fmla="*/ 1 w 3"/>
                <a:gd name="T17" fmla="*/ 2 h 5"/>
                <a:gd name="T18" fmla="*/ 1 w 3"/>
                <a:gd name="T19" fmla="*/ 2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4"/>
                    <a:pt x="0" y="2"/>
                    <a:pt x="0" y="1"/>
                  </a:cubicBezTo>
                  <a:cubicBezTo>
                    <a:pt x="1" y="2"/>
                    <a:pt x="1" y="2"/>
                    <a:pt x="2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3" y="5"/>
                    <a:pt x="2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31"/>
            <p:cNvSpPr>
              <a:spLocks/>
            </p:cNvSpPr>
            <p:nvPr/>
          </p:nvSpPr>
          <p:spPr bwMode="auto">
            <a:xfrm>
              <a:off x="2069" y="3061"/>
              <a:ext cx="4" cy="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32"/>
            <p:cNvSpPr>
              <a:spLocks/>
            </p:cNvSpPr>
            <p:nvPr/>
          </p:nvSpPr>
          <p:spPr bwMode="auto">
            <a:xfrm>
              <a:off x="2081" y="30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433"/>
            <p:cNvSpPr>
              <a:spLocks/>
            </p:cNvSpPr>
            <p:nvPr/>
          </p:nvSpPr>
          <p:spPr bwMode="auto">
            <a:xfrm>
              <a:off x="2073" y="3061"/>
              <a:ext cx="0" cy="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434"/>
            <p:cNvSpPr>
              <a:spLocks/>
            </p:cNvSpPr>
            <p:nvPr/>
          </p:nvSpPr>
          <p:spPr bwMode="auto">
            <a:xfrm>
              <a:off x="2073" y="3048"/>
              <a:ext cx="21" cy="29"/>
            </a:xfrm>
            <a:custGeom>
              <a:avLst/>
              <a:gdLst>
                <a:gd name="T0" fmla="*/ 5 w 5"/>
                <a:gd name="T1" fmla="*/ 4 h 7"/>
                <a:gd name="T2" fmla="*/ 4 w 5"/>
                <a:gd name="T3" fmla="*/ 3 h 7"/>
                <a:gd name="T4" fmla="*/ 4 w 5"/>
                <a:gd name="T5" fmla="*/ 2 h 7"/>
                <a:gd name="T6" fmla="*/ 2 w 5"/>
                <a:gd name="T7" fmla="*/ 0 h 7"/>
                <a:gd name="T8" fmla="*/ 3 w 5"/>
                <a:gd name="T9" fmla="*/ 1 h 7"/>
                <a:gd name="T10" fmla="*/ 2 w 5"/>
                <a:gd name="T11" fmla="*/ 0 h 7"/>
                <a:gd name="T12" fmla="*/ 2 w 5"/>
                <a:gd name="T13" fmla="*/ 1 h 7"/>
                <a:gd name="T14" fmla="*/ 2 w 5"/>
                <a:gd name="T15" fmla="*/ 2 h 7"/>
                <a:gd name="T16" fmla="*/ 1 w 5"/>
                <a:gd name="T17" fmla="*/ 2 h 7"/>
                <a:gd name="T18" fmla="*/ 2 w 5"/>
                <a:gd name="T19" fmla="*/ 4 h 7"/>
                <a:gd name="T20" fmla="*/ 1 w 5"/>
                <a:gd name="T21" fmla="*/ 3 h 7"/>
                <a:gd name="T22" fmla="*/ 1 w 5"/>
                <a:gd name="T23" fmla="*/ 3 h 7"/>
                <a:gd name="T24" fmla="*/ 0 w 5"/>
                <a:gd name="T25" fmla="*/ 3 h 7"/>
                <a:gd name="T26" fmla="*/ 2 w 5"/>
                <a:gd name="T27" fmla="*/ 5 h 7"/>
                <a:gd name="T28" fmla="*/ 0 w 5"/>
                <a:gd name="T29" fmla="*/ 3 h 7"/>
                <a:gd name="T30" fmla="*/ 1 w 5"/>
                <a:gd name="T31" fmla="*/ 4 h 7"/>
                <a:gd name="T32" fmla="*/ 2 w 5"/>
                <a:gd name="T33" fmla="*/ 6 h 7"/>
                <a:gd name="T34" fmla="*/ 2 w 5"/>
                <a:gd name="T35" fmla="*/ 6 h 7"/>
                <a:gd name="T36" fmla="*/ 2 w 5"/>
                <a:gd name="T37" fmla="*/ 3 h 7"/>
                <a:gd name="T38" fmla="*/ 2 w 5"/>
                <a:gd name="T39" fmla="*/ 5 h 7"/>
                <a:gd name="T40" fmla="*/ 3 w 5"/>
                <a:gd name="T41" fmla="*/ 5 h 7"/>
                <a:gd name="T42" fmla="*/ 2 w 5"/>
                <a:gd name="T43" fmla="*/ 3 h 7"/>
                <a:gd name="T44" fmla="*/ 3 w 5"/>
                <a:gd name="T45" fmla="*/ 4 h 7"/>
                <a:gd name="T46" fmla="*/ 2 w 5"/>
                <a:gd name="T47" fmla="*/ 3 h 7"/>
                <a:gd name="T48" fmla="*/ 3 w 5"/>
                <a:gd name="T49" fmla="*/ 4 h 7"/>
                <a:gd name="T50" fmla="*/ 2 w 5"/>
                <a:gd name="T51" fmla="*/ 2 h 7"/>
                <a:gd name="T52" fmla="*/ 4 w 5"/>
                <a:gd name="T53" fmla="*/ 5 h 7"/>
                <a:gd name="T54" fmla="*/ 3 w 5"/>
                <a:gd name="T55" fmla="*/ 4 h 7"/>
                <a:gd name="T56" fmla="*/ 3 w 5"/>
                <a:gd name="T57" fmla="*/ 3 h 7"/>
                <a:gd name="T58" fmla="*/ 4 w 5"/>
                <a:gd name="T59" fmla="*/ 4 h 7"/>
                <a:gd name="T60" fmla="*/ 4 w 5"/>
                <a:gd name="T61" fmla="*/ 3 h 7"/>
                <a:gd name="T62" fmla="*/ 3 w 5"/>
                <a:gd name="T63" fmla="*/ 2 h 7"/>
                <a:gd name="T64" fmla="*/ 3 w 5"/>
                <a:gd name="T65" fmla="*/ 2 h 7"/>
                <a:gd name="T66" fmla="*/ 5 w 5"/>
                <a:gd name="T67" fmla="*/ 4 h 7"/>
                <a:gd name="T68" fmla="*/ 5 w 5"/>
                <a:gd name="T69" fmla="*/ 5 h 7"/>
                <a:gd name="T70" fmla="*/ 4 w 5"/>
                <a:gd name="T71" fmla="*/ 2 h 7"/>
                <a:gd name="T72" fmla="*/ 5 w 5"/>
                <a:gd name="T7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2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2" y="3"/>
                    <a:pt x="1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1" y="3"/>
                    <a:pt x="0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0" y="3"/>
                    <a:pt x="2" y="5"/>
                    <a:pt x="0" y="3"/>
                  </a:cubicBezTo>
                  <a:cubicBezTo>
                    <a:pt x="0" y="2"/>
                    <a:pt x="1" y="4"/>
                    <a:pt x="1" y="4"/>
                  </a:cubicBezTo>
                  <a:cubicBezTo>
                    <a:pt x="2" y="5"/>
                    <a:pt x="1" y="5"/>
                    <a:pt x="2" y="6"/>
                  </a:cubicBezTo>
                  <a:cubicBezTo>
                    <a:pt x="2" y="7"/>
                    <a:pt x="2" y="5"/>
                    <a:pt x="2" y="6"/>
                  </a:cubicBezTo>
                  <a:cubicBezTo>
                    <a:pt x="3" y="7"/>
                    <a:pt x="2" y="4"/>
                    <a:pt x="2" y="3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5"/>
                  </a:cubicBezTo>
                  <a:cubicBezTo>
                    <a:pt x="3" y="4"/>
                    <a:pt x="4" y="5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2"/>
                    <a:pt x="4" y="4"/>
                    <a:pt x="4" y="4"/>
                  </a:cubicBezTo>
                  <a:cubicBezTo>
                    <a:pt x="5" y="5"/>
                    <a:pt x="3" y="2"/>
                    <a:pt x="4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3" y="2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4"/>
                    <a:pt x="5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435"/>
            <p:cNvSpPr>
              <a:spLocks noChangeArrowheads="1"/>
            </p:cNvSpPr>
            <p:nvPr/>
          </p:nvSpPr>
          <p:spPr bwMode="auto">
            <a:xfrm>
              <a:off x="2094" y="30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36"/>
            <p:cNvSpPr>
              <a:spLocks/>
            </p:cNvSpPr>
            <p:nvPr/>
          </p:nvSpPr>
          <p:spPr bwMode="auto">
            <a:xfrm>
              <a:off x="2094" y="30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437"/>
            <p:cNvSpPr>
              <a:spLocks noChangeArrowheads="1"/>
            </p:cNvSpPr>
            <p:nvPr/>
          </p:nvSpPr>
          <p:spPr bwMode="auto">
            <a:xfrm>
              <a:off x="2081" y="3052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38"/>
            <p:cNvSpPr>
              <a:spLocks/>
            </p:cNvSpPr>
            <p:nvPr/>
          </p:nvSpPr>
          <p:spPr bwMode="auto">
            <a:xfrm>
              <a:off x="2090" y="3069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39"/>
            <p:cNvSpPr>
              <a:spLocks/>
            </p:cNvSpPr>
            <p:nvPr/>
          </p:nvSpPr>
          <p:spPr bwMode="auto">
            <a:xfrm>
              <a:off x="2090" y="3069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40"/>
            <p:cNvSpPr>
              <a:spLocks/>
            </p:cNvSpPr>
            <p:nvPr/>
          </p:nvSpPr>
          <p:spPr bwMode="auto">
            <a:xfrm>
              <a:off x="2094" y="3065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1"/>
            <p:cNvSpPr>
              <a:spLocks/>
            </p:cNvSpPr>
            <p:nvPr/>
          </p:nvSpPr>
          <p:spPr bwMode="auto">
            <a:xfrm>
              <a:off x="2081" y="3040"/>
              <a:ext cx="21" cy="25"/>
            </a:xfrm>
            <a:custGeom>
              <a:avLst/>
              <a:gdLst>
                <a:gd name="T0" fmla="*/ 1 w 5"/>
                <a:gd name="T1" fmla="*/ 1 h 6"/>
                <a:gd name="T2" fmla="*/ 0 w 5"/>
                <a:gd name="T3" fmla="*/ 0 h 6"/>
                <a:gd name="T4" fmla="*/ 3 w 5"/>
                <a:gd name="T5" fmla="*/ 3 h 6"/>
                <a:gd name="T6" fmla="*/ 1 w 5"/>
                <a:gd name="T7" fmla="*/ 1 h 6"/>
                <a:gd name="T8" fmla="*/ 2 w 5"/>
                <a:gd name="T9" fmla="*/ 3 h 6"/>
                <a:gd name="T10" fmla="*/ 1 w 5"/>
                <a:gd name="T11" fmla="*/ 2 h 6"/>
                <a:gd name="T12" fmla="*/ 3 w 5"/>
                <a:gd name="T13" fmla="*/ 4 h 6"/>
                <a:gd name="T14" fmla="*/ 0 w 5"/>
                <a:gd name="T15" fmla="*/ 2 h 6"/>
                <a:gd name="T16" fmla="*/ 0 w 5"/>
                <a:gd name="T17" fmla="*/ 1 h 6"/>
                <a:gd name="T18" fmla="*/ 1 w 5"/>
                <a:gd name="T19" fmla="*/ 2 h 6"/>
                <a:gd name="T20" fmla="*/ 2 w 5"/>
                <a:gd name="T21" fmla="*/ 4 h 6"/>
                <a:gd name="T22" fmla="*/ 3 w 5"/>
                <a:gd name="T23" fmla="*/ 6 h 6"/>
                <a:gd name="T24" fmla="*/ 2 w 5"/>
                <a:gd name="T25" fmla="*/ 4 h 6"/>
                <a:gd name="T26" fmla="*/ 3 w 5"/>
                <a:gd name="T27" fmla="*/ 5 h 6"/>
                <a:gd name="T28" fmla="*/ 3 w 5"/>
                <a:gd name="T29" fmla="*/ 5 h 6"/>
                <a:gd name="T30" fmla="*/ 4 w 5"/>
                <a:gd name="T31" fmla="*/ 6 h 6"/>
                <a:gd name="T32" fmla="*/ 3 w 5"/>
                <a:gd name="T33" fmla="*/ 5 h 6"/>
                <a:gd name="T34" fmla="*/ 3 w 5"/>
                <a:gd name="T35" fmla="*/ 5 h 6"/>
                <a:gd name="T36" fmla="*/ 2 w 5"/>
                <a:gd name="T37" fmla="*/ 3 h 6"/>
                <a:gd name="T38" fmla="*/ 3 w 5"/>
                <a:gd name="T39" fmla="*/ 5 h 6"/>
                <a:gd name="T40" fmla="*/ 3 w 5"/>
                <a:gd name="T41" fmla="*/ 4 h 6"/>
                <a:gd name="T42" fmla="*/ 4 w 5"/>
                <a:gd name="T43" fmla="*/ 5 h 6"/>
                <a:gd name="T44" fmla="*/ 3 w 5"/>
                <a:gd name="T45" fmla="*/ 4 h 6"/>
                <a:gd name="T46" fmla="*/ 4 w 5"/>
                <a:gd name="T47" fmla="*/ 5 h 6"/>
                <a:gd name="T48" fmla="*/ 2 w 5"/>
                <a:gd name="T49" fmla="*/ 2 h 6"/>
                <a:gd name="T50" fmla="*/ 4 w 5"/>
                <a:gd name="T51" fmla="*/ 4 h 6"/>
                <a:gd name="T52" fmla="*/ 4 w 5"/>
                <a:gd name="T53" fmla="*/ 4 h 6"/>
                <a:gd name="T54" fmla="*/ 4 w 5"/>
                <a:gd name="T55" fmla="*/ 4 h 6"/>
                <a:gd name="T56" fmla="*/ 3 w 5"/>
                <a:gd name="T57" fmla="*/ 3 h 6"/>
                <a:gd name="T58" fmla="*/ 3 w 5"/>
                <a:gd name="T59" fmla="*/ 3 h 6"/>
                <a:gd name="T60" fmla="*/ 3 w 5"/>
                <a:gd name="T61" fmla="*/ 2 h 6"/>
                <a:gd name="T62" fmla="*/ 3 w 5"/>
                <a:gd name="T63" fmla="*/ 2 h 6"/>
                <a:gd name="T64" fmla="*/ 2 w 5"/>
                <a:gd name="T65" fmla="*/ 1 h 6"/>
                <a:gd name="T66" fmla="*/ 2 w 5"/>
                <a:gd name="T67" fmla="*/ 2 h 6"/>
                <a:gd name="T68" fmla="*/ 1 w 5"/>
                <a:gd name="T6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" h="6">
                  <a:moveTo>
                    <a:pt x="1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1"/>
                    <a:pt x="3" y="3"/>
                    <a:pt x="3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4" y="5"/>
                    <a:pt x="3" y="4"/>
                  </a:cubicBezTo>
                  <a:cubicBezTo>
                    <a:pt x="2" y="3"/>
                    <a:pt x="2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3" y="5"/>
                    <a:pt x="3" y="5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3" y="5"/>
                    <a:pt x="3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5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5" y="6"/>
                    <a:pt x="4" y="5"/>
                  </a:cubicBezTo>
                  <a:cubicBezTo>
                    <a:pt x="4" y="5"/>
                    <a:pt x="4" y="4"/>
                    <a:pt x="3" y="4"/>
                  </a:cubicBezTo>
                  <a:cubicBezTo>
                    <a:pt x="3" y="3"/>
                    <a:pt x="4" y="5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3" y="3"/>
                    <a:pt x="2" y="2"/>
                    <a:pt x="4" y="4"/>
                  </a:cubicBezTo>
                  <a:cubicBezTo>
                    <a:pt x="4" y="4"/>
                    <a:pt x="3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2"/>
                    <a:pt x="5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2"/>
            <p:cNvSpPr>
              <a:spLocks/>
            </p:cNvSpPr>
            <p:nvPr/>
          </p:nvSpPr>
          <p:spPr bwMode="auto">
            <a:xfrm>
              <a:off x="2094" y="3061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43"/>
            <p:cNvSpPr>
              <a:spLocks/>
            </p:cNvSpPr>
            <p:nvPr/>
          </p:nvSpPr>
          <p:spPr bwMode="auto">
            <a:xfrm>
              <a:off x="2085" y="3031"/>
              <a:ext cx="25" cy="30"/>
            </a:xfrm>
            <a:custGeom>
              <a:avLst/>
              <a:gdLst>
                <a:gd name="T0" fmla="*/ 2 w 6"/>
                <a:gd name="T1" fmla="*/ 4 h 7"/>
                <a:gd name="T2" fmla="*/ 4 w 6"/>
                <a:gd name="T3" fmla="*/ 5 h 7"/>
                <a:gd name="T4" fmla="*/ 1 w 6"/>
                <a:gd name="T5" fmla="*/ 3 h 7"/>
                <a:gd name="T6" fmla="*/ 1 w 6"/>
                <a:gd name="T7" fmla="*/ 2 h 7"/>
                <a:gd name="T8" fmla="*/ 3 w 6"/>
                <a:gd name="T9" fmla="*/ 4 h 7"/>
                <a:gd name="T10" fmla="*/ 4 w 6"/>
                <a:gd name="T11" fmla="*/ 5 h 7"/>
                <a:gd name="T12" fmla="*/ 2 w 6"/>
                <a:gd name="T13" fmla="*/ 3 h 7"/>
                <a:gd name="T14" fmla="*/ 2 w 6"/>
                <a:gd name="T15" fmla="*/ 2 h 7"/>
                <a:gd name="T16" fmla="*/ 2 w 6"/>
                <a:gd name="T17" fmla="*/ 3 h 7"/>
                <a:gd name="T18" fmla="*/ 4 w 6"/>
                <a:gd name="T19" fmla="*/ 4 h 7"/>
                <a:gd name="T20" fmla="*/ 0 w 6"/>
                <a:gd name="T21" fmla="*/ 0 h 7"/>
                <a:gd name="T22" fmla="*/ 0 w 6"/>
                <a:gd name="T23" fmla="*/ 1 h 7"/>
                <a:gd name="T24" fmla="*/ 2 w 6"/>
                <a:gd name="T25" fmla="*/ 2 h 7"/>
                <a:gd name="T26" fmla="*/ 1 w 6"/>
                <a:gd name="T27" fmla="*/ 2 h 7"/>
                <a:gd name="T28" fmla="*/ 1 w 6"/>
                <a:gd name="T29" fmla="*/ 1 h 7"/>
                <a:gd name="T30" fmla="*/ 0 w 6"/>
                <a:gd name="T31" fmla="*/ 2 h 7"/>
                <a:gd name="T32" fmla="*/ 0 w 6"/>
                <a:gd name="T33" fmla="*/ 2 h 7"/>
                <a:gd name="T34" fmla="*/ 1 w 6"/>
                <a:gd name="T35" fmla="*/ 3 h 7"/>
                <a:gd name="T36" fmla="*/ 3 w 6"/>
                <a:gd name="T37" fmla="*/ 4 h 7"/>
                <a:gd name="T38" fmla="*/ 2 w 6"/>
                <a:gd name="T39" fmla="*/ 4 h 7"/>
                <a:gd name="T40" fmla="*/ 4 w 6"/>
                <a:gd name="T41" fmla="*/ 5 h 7"/>
                <a:gd name="T42" fmla="*/ 4 w 6"/>
                <a:gd name="T43" fmla="*/ 6 h 7"/>
                <a:gd name="T44" fmla="*/ 4 w 6"/>
                <a:gd name="T45" fmla="*/ 6 h 7"/>
                <a:gd name="T46" fmla="*/ 2 w 6"/>
                <a:gd name="T4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3" y="4"/>
                    <a:pt x="3" y="5"/>
                    <a:pt x="4" y="5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3" y="4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2" y="3"/>
                    <a:pt x="3" y="2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3" y="4"/>
                    <a:pt x="2" y="4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6" y="7"/>
                    <a:pt x="3" y="5"/>
                    <a:pt x="4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44"/>
            <p:cNvSpPr>
              <a:spLocks/>
            </p:cNvSpPr>
            <p:nvPr/>
          </p:nvSpPr>
          <p:spPr bwMode="auto">
            <a:xfrm>
              <a:off x="2094" y="3048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45"/>
            <p:cNvSpPr>
              <a:spLocks/>
            </p:cNvSpPr>
            <p:nvPr/>
          </p:nvSpPr>
          <p:spPr bwMode="auto">
            <a:xfrm>
              <a:off x="2085" y="3036"/>
              <a:ext cx="5" cy="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46"/>
            <p:cNvSpPr>
              <a:spLocks/>
            </p:cNvSpPr>
            <p:nvPr/>
          </p:nvSpPr>
          <p:spPr bwMode="auto">
            <a:xfrm>
              <a:off x="2098" y="3048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47"/>
            <p:cNvSpPr>
              <a:spLocks/>
            </p:cNvSpPr>
            <p:nvPr/>
          </p:nvSpPr>
          <p:spPr bwMode="auto">
            <a:xfrm>
              <a:off x="2085" y="3031"/>
              <a:ext cx="13" cy="1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1 w 3"/>
                <a:gd name="T7" fmla="*/ 1 h 3"/>
                <a:gd name="T8" fmla="*/ 1 w 3"/>
                <a:gd name="T9" fmla="*/ 1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1" y="1"/>
                    <a:pt x="1" y="1"/>
                  </a:cubicBezTo>
                  <a:cubicBezTo>
                    <a:pt x="2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48"/>
            <p:cNvSpPr>
              <a:spLocks/>
            </p:cNvSpPr>
            <p:nvPr/>
          </p:nvSpPr>
          <p:spPr bwMode="auto">
            <a:xfrm>
              <a:off x="2090" y="3023"/>
              <a:ext cx="25" cy="29"/>
            </a:xfrm>
            <a:custGeom>
              <a:avLst/>
              <a:gdLst>
                <a:gd name="T0" fmla="*/ 3 w 6"/>
                <a:gd name="T1" fmla="*/ 4 h 7"/>
                <a:gd name="T2" fmla="*/ 3 w 6"/>
                <a:gd name="T3" fmla="*/ 4 h 7"/>
                <a:gd name="T4" fmla="*/ 3 w 6"/>
                <a:gd name="T5" fmla="*/ 5 h 7"/>
                <a:gd name="T6" fmla="*/ 4 w 6"/>
                <a:gd name="T7" fmla="*/ 5 h 7"/>
                <a:gd name="T8" fmla="*/ 4 w 6"/>
                <a:gd name="T9" fmla="*/ 5 h 7"/>
                <a:gd name="T10" fmla="*/ 3 w 6"/>
                <a:gd name="T11" fmla="*/ 4 h 7"/>
                <a:gd name="T12" fmla="*/ 2 w 6"/>
                <a:gd name="T13" fmla="*/ 3 h 7"/>
                <a:gd name="T14" fmla="*/ 5 w 6"/>
                <a:gd name="T15" fmla="*/ 4 h 7"/>
                <a:gd name="T16" fmla="*/ 1 w 6"/>
                <a:gd name="T17" fmla="*/ 2 h 7"/>
                <a:gd name="T18" fmla="*/ 3 w 6"/>
                <a:gd name="T19" fmla="*/ 3 h 7"/>
                <a:gd name="T20" fmla="*/ 3 w 6"/>
                <a:gd name="T21" fmla="*/ 3 h 7"/>
                <a:gd name="T22" fmla="*/ 3 w 6"/>
                <a:gd name="T23" fmla="*/ 3 h 7"/>
                <a:gd name="T24" fmla="*/ 5 w 6"/>
                <a:gd name="T25" fmla="*/ 4 h 7"/>
                <a:gd name="T26" fmla="*/ 5 w 6"/>
                <a:gd name="T27" fmla="*/ 3 h 7"/>
                <a:gd name="T28" fmla="*/ 5 w 6"/>
                <a:gd name="T29" fmla="*/ 4 h 7"/>
                <a:gd name="T30" fmla="*/ 5 w 6"/>
                <a:gd name="T31" fmla="*/ 3 h 7"/>
                <a:gd name="T32" fmla="*/ 6 w 6"/>
                <a:gd name="T33" fmla="*/ 3 h 7"/>
                <a:gd name="T34" fmla="*/ 3 w 6"/>
                <a:gd name="T35" fmla="*/ 1 h 7"/>
                <a:gd name="T36" fmla="*/ 3 w 6"/>
                <a:gd name="T37" fmla="*/ 1 h 7"/>
                <a:gd name="T38" fmla="*/ 5 w 6"/>
                <a:gd name="T39" fmla="*/ 2 h 7"/>
                <a:gd name="T40" fmla="*/ 4 w 6"/>
                <a:gd name="T41" fmla="*/ 2 h 7"/>
                <a:gd name="T42" fmla="*/ 6 w 6"/>
                <a:gd name="T43" fmla="*/ 3 h 7"/>
                <a:gd name="T44" fmla="*/ 3 w 6"/>
                <a:gd name="T45" fmla="*/ 1 h 7"/>
                <a:gd name="T46" fmla="*/ 4 w 6"/>
                <a:gd name="T47" fmla="*/ 1 h 7"/>
                <a:gd name="T48" fmla="*/ 1 w 6"/>
                <a:gd name="T49" fmla="*/ 0 h 7"/>
                <a:gd name="T50" fmla="*/ 1 w 6"/>
                <a:gd name="T51" fmla="*/ 1 h 7"/>
                <a:gd name="T52" fmla="*/ 3 w 6"/>
                <a:gd name="T53" fmla="*/ 2 h 7"/>
                <a:gd name="T54" fmla="*/ 1 w 6"/>
                <a:gd name="T55" fmla="*/ 1 h 7"/>
                <a:gd name="T56" fmla="*/ 3 w 6"/>
                <a:gd name="T57" fmla="*/ 2 h 7"/>
                <a:gd name="T58" fmla="*/ 1 w 6"/>
                <a:gd name="T59" fmla="*/ 1 h 7"/>
                <a:gd name="T60" fmla="*/ 2 w 6"/>
                <a:gd name="T61" fmla="*/ 2 h 7"/>
                <a:gd name="T62" fmla="*/ 0 w 6"/>
                <a:gd name="T63" fmla="*/ 1 h 7"/>
                <a:gd name="T64" fmla="*/ 1 w 6"/>
                <a:gd name="T65" fmla="*/ 2 h 7"/>
                <a:gd name="T66" fmla="*/ 2 w 6"/>
                <a:gd name="T67" fmla="*/ 3 h 7"/>
                <a:gd name="T68" fmla="*/ 2 w 6"/>
                <a:gd name="T69" fmla="*/ 4 h 7"/>
                <a:gd name="T70" fmla="*/ 2 w 6"/>
                <a:gd name="T71" fmla="*/ 4 h 7"/>
                <a:gd name="T72" fmla="*/ 0 w 6"/>
                <a:gd name="T73" fmla="*/ 2 h 7"/>
                <a:gd name="T74" fmla="*/ 0 w 6"/>
                <a:gd name="T75" fmla="*/ 3 h 7"/>
                <a:gd name="T76" fmla="*/ 1 w 6"/>
                <a:gd name="T77" fmla="*/ 3 h 7"/>
                <a:gd name="T78" fmla="*/ 0 w 6"/>
                <a:gd name="T79" fmla="*/ 3 h 7"/>
                <a:gd name="T80" fmla="*/ 3 w 6"/>
                <a:gd name="T81" fmla="*/ 5 h 7"/>
                <a:gd name="T82" fmla="*/ 5 w 6"/>
                <a:gd name="T83" fmla="*/ 6 h 7"/>
                <a:gd name="T84" fmla="*/ 3 w 6"/>
                <a:gd name="T8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" h="7">
                  <a:moveTo>
                    <a:pt x="3" y="4"/>
                  </a:moveTo>
                  <a:cubicBezTo>
                    <a:pt x="3" y="4"/>
                    <a:pt x="2" y="4"/>
                    <a:pt x="3" y="4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4"/>
                    <a:pt x="3" y="4"/>
                    <a:pt x="5" y="4"/>
                  </a:cubicBezTo>
                  <a:cubicBezTo>
                    <a:pt x="4" y="4"/>
                    <a:pt x="3" y="3"/>
                    <a:pt x="1" y="2"/>
                  </a:cubicBezTo>
                  <a:cubicBezTo>
                    <a:pt x="3" y="3"/>
                    <a:pt x="1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3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3"/>
                    <a:pt x="3" y="1"/>
                  </a:cubicBezTo>
                  <a:cubicBezTo>
                    <a:pt x="6" y="3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3"/>
                    <a:pt x="4" y="2"/>
                    <a:pt x="6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2" y="0"/>
                    <a:pt x="1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3" y="2"/>
                    <a:pt x="1" y="1"/>
                    <a:pt x="3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5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1" y="4"/>
                    <a:pt x="0" y="3"/>
                  </a:cubicBezTo>
                  <a:cubicBezTo>
                    <a:pt x="1" y="4"/>
                    <a:pt x="2" y="4"/>
                    <a:pt x="3" y="5"/>
                  </a:cubicBezTo>
                  <a:cubicBezTo>
                    <a:pt x="1" y="3"/>
                    <a:pt x="5" y="7"/>
                    <a:pt x="5" y="6"/>
                  </a:cubicBezTo>
                  <a:cubicBezTo>
                    <a:pt x="4" y="5"/>
                    <a:pt x="4" y="5"/>
                    <a:pt x="3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449"/>
            <p:cNvSpPr>
              <a:spLocks/>
            </p:cNvSpPr>
            <p:nvPr/>
          </p:nvSpPr>
          <p:spPr bwMode="auto">
            <a:xfrm>
              <a:off x="2090" y="30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450"/>
            <p:cNvSpPr>
              <a:spLocks/>
            </p:cNvSpPr>
            <p:nvPr/>
          </p:nvSpPr>
          <p:spPr bwMode="auto">
            <a:xfrm>
              <a:off x="2106" y="30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Rectangle 451"/>
            <p:cNvSpPr>
              <a:spLocks noChangeArrowheads="1"/>
            </p:cNvSpPr>
            <p:nvPr/>
          </p:nvSpPr>
          <p:spPr bwMode="auto">
            <a:xfrm>
              <a:off x="2090" y="3036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452"/>
            <p:cNvSpPr>
              <a:spLocks/>
            </p:cNvSpPr>
            <p:nvPr/>
          </p:nvSpPr>
          <p:spPr bwMode="auto">
            <a:xfrm>
              <a:off x="2098" y="3044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53"/>
            <p:cNvSpPr>
              <a:spLocks/>
            </p:cNvSpPr>
            <p:nvPr/>
          </p:nvSpPr>
          <p:spPr bwMode="auto">
            <a:xfrm>
              <a:off x="2110" y="3027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54"/>
            <p:cNvSpPr>
              <a:spLocks/>
            </p:cNvSpPr>
            <p:nvPr/>
          </p:nvSpPr>
          <p:spPr bwMode="auto">
            <a:xfrm>
              <a:off x="2119" y="30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455"/>
            <p:cNvSpPr>
              <a:spLocks/>
            </p:cNvSpPr>
            <p:nvPr/>
          </p:nvSpPr>
          <p:spPr bwMode="auto">
            <a:xfrm>
              <a:off x="2081" y="3002"/>
              <a:ext cx="42" cy="29"/>
            </a:xfrm>
            <a:custGeom>
              <a:avLst/>
              <a:gdLst>
                <a:gd name="T0" fmla="*/ 5 w 10"/>
                <a:gd name="T1" fmla="*/ 0 h 7"/>
                <a:gd name="T2" fmla="*/ 3 w 10"/>
                <a:gd name="T3" fmla="*/ 0 h 7"/>
                <a:gd name="T4" fmla="*/ 2 w 10"/>
                <a:gd name="T5" fmla="*/ 1 h 7"/>
                <a:gd name="T6" fmla="*/ 3 w 10"/>
                <a:gd name="T7" fmla="*/ 1 h 7"/>
                <a:gd name="T8" fmla="*/ 3 w 10"/>
                <a:gd name="T9" fmla="*/ 1 h 7"/>
                <a:gd name="T10" fmla="*/ 3 w 10"/>
                <a:gd name="T11" fmla="*/ 2 h 7"/>
                <a:gd name="T12" fmla="*/ 5 w 10"/>
                <a:gd name="T13" fmla="*/ 2 h 7"/>
                <a:gd name="T14" fmla="*/ 4 w 10"/>
                <a:gd name="T15" fmla="*/ 2 h 7"/>
                <a:gd name="T16" fmla="*/ 4 w 10"/>
                <a:gd name="T17" fmla="*/ 2 h 7"/>
                <a:gd name="T18" fmla="*/ 7 w 10"/>
                <a:gd name="T19" fmla="*/ 3 h 7"/>
                <a:gd name="T20" fmla="*/ 7 w 10"/>
                <a:gd name="T21" fmla="*/ 3 h 7"/>
                <a:gd name="T22" fmla="*/ 6 w 10"/>
                <a:gd name="T23" fmla="*/ 3 h 7"/>
                <a:gd name="T24" fmla="*/ 6 w 10"/>
                <a:gd name="T25" fmla="*/ 3 h 7"/>
                <a:gd name="T26" fmla="*/ 5 w 10"/>
                <a:gd name="T27" fmla="*/ 4 h 7"/>
                <a:gd name="T28" fmla="*/ 6 w 10"/>
                <a:gd name="T29" fmla="*/ 4 h 7"/>
                <a:gd name="T30" fmla="*/ 7 w 10"/>
                <a:gd name="T31" fmla="*/ 5 h 7"/>
                <a:gd name="T32" fmla="*/ 5 w 10"/>
                <a:gd name="T33" fmla="*/ 5 h 7"/>
                <a:gd name="T34" fmla="*/ 6 w 10"/>
                <a:gd name="T35" fmla="*/ 5 h 7"/>
                <a:gd name="T36" fmla="*/ 5 w 10"/>
                <a:gd name="T37" fmla="*/ 6 h 7"/>
                <a:gd name="T38" fmla="*/ 6 w 10"/>
                <a:gd name="T39" fmla="*/ 5 h 7"/>
                <a:gd name="T40" fmla="*/ 5 w 10"/>
                <a:gd name="T41" fmla="*/ 5 h 7"/>
                <a:gd name="T42" fmla="*/ 8 w 10"/>
                <a:gd name="T43" fmla="*/ 6 h 7"/>
                <a:gd name="T44" fmla="*/ 9 w 10"/>
                <a:gd name="T45" fmla="*/ 6 h 7"/>
                <a:gd name="T46" fmla="*/ 9 w 10"/>
                <a:gd name="T47" fmla="*/ 6 h 7"/>
                <a:gd name="T48" fmla="*/ 9 w 10"/>
                <a:gd name="T49" fmla="*/ 5 h 7"/>
                <a:gd name="T50" fmla="*/ 10 w 10"/>
                <a:gd name="T51" fmla="*/ 5 h 7"/>
                <a:gd name="T52" fmla="*/ 9 w 10"/>
                <a:gd name="T53" fmla="*/ 4 h 7"/>
                <a:gd name="T54" fmla="*/ 9 w 10"/>
                <a:gd name="T55" fmla="*/ 4 h 7"/>
                <a:gd name="T56" fmla="*/ 9 w 10"/>
                <a:gd name="T57" fmla="*/ 4 h 7"/>
                <a:gd name="T58" fmla="*/ 9 w 10"/>
                <a:gd name="T59" fmla="*/ 4 h 7"/>
                <a:gd name="T60" fmla="*/ 8 w 10"/>
                <a:gd name="T61" fmla="*/ 3 h 7"/>
                <a:gd name="T62" fmla="*/ 9 w 10"/>
                <a:gd name="T63" fmla="*/ 3 h 7"/>
                <a:gd name="T64" fmla="*/ 10 w 10"/>
                <a:gd name="T65" fmla="*/ 3 h 7"/>
                <a:gd name="T66" fmla="*/ 8 w 10"/>
                <a:gd name="T67" fmla="*/ 3 h 7"/>
                <a:gd name="T68" fmla="*/ 7 w 10"/>
                <a:gd name="T69" fmla="*/ 2 h 7"/>
                <a:gd name="T70" fmla="*/ 6 w 10"/>
                <a:gd name="T71" fmla="*/ 1 h 7"/>
                <a:gd name="T72" fmla="*/ 7 w 10"/>
                <a:gd name="T73" fmla="*/ 1 h 7"/>
                <a:gd name="T74" fmla="*/ 6 w 10"/>
                <a:gd name="T75" fmla="*/ 1 h 7"/>
                <a:gd name="T76" fmla="*/ 4 w 10"/>
                <a:gd name="T77" fmla="*/ 1 h 7"/>
                <a:gd name="T78" fmla="*/ 7 w 10"/>
                <a:gd name="T7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2" y="1"/>
                    <a:pt x="2" y="1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5" y="0"/>
                    <a:pt x="5" y="0"/>
                  </a:cubicBezTo>
                  <a:cubicBezTo>
                    <a:pt x="0" y="2"/>
                    <a:pt x="7" y="0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3" y="2"/>
                  </a:cubicBezTo>
                  <a:cubicBezTo>
                    <a:pt x="6" y="1"/>
                    <a:pt x="1" y="2"/>
                    <a:pt x="6" y="2"/>
                  </a:cubicBezTo>
                  <a:cubicBezTo>
                    <a:pt x="4" y="2"/>
                    <a:pt x="6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6" y="2"/>
                    <a:pt x="4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6" y="2"/>
                    <a:pt x="5" y="2"/>
                    <a:pt x="6" y="3"/>
                  </a:cubicBezTo>
                  <a:cubicBezTo>
                    <a:pt x="6" y="3"/>
                    <a:pt x="6" y="2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7" y="3"/>
                    <a:pt x="9" y="3"/>
                    <a:pt x="7" y="3"/>
                  </a:cubicBezTo>
                  <a:cubicBezTo>
                    <a:pt x="6" y="3"/>
                    <a:pt x="6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7" y="3"/>
                    <a:pt x="6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4"/>
                    <a:pt x="4" y="3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8" y="5"/>
                    <a:pt x="6" y="4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5" y="4"/>
                    <a:pt x="4" y="4"/>
                  </a:cubicBezTo>
                  <a:cubicBezTo>
                    <a:pt x="5" y="4"/>
                    <a:pt x="4" y="4"/>
                    <a:pt x="5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7" y="5"/>
                    <a:pt x="6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3" y="4"/>
                    <a:pt x="5" y="6"/>
                  </a:cubicBezTo>
                  <a:cubicBezTo>
                    <a:pt x="6" y="6"/>
                    <a:pt x="8" y="7"/>
                    <a:pt x="8" y="7"/>
                  </a:cubicBezTo>
                  <a:cubicBezTo>
                    <a:pt x="8" y="6"/>
                    <a:pt x="6" y="6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4" y="5"/>
                    <a:pt x="6" y="5"/>
                    <a:pt x="5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7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7" y="5"/>
                    <a:pt x="7" y="5"/>
                  </a:cubicBezTo>
                  <a:cubicBezTo>
                    <a:pt x="9" y="5"/>
                    <a:pt x="8" y="5"/>
                    <a:pt x="10" y="5"/>
                  </a:cubicBezTo>
                  <a:cubicBezTo>
                    <a:pt x="8" y="4"/>
                    <a:pt x="9" y="4"/>
                    <a:pt x="8" y="4"/>
                  </a:cubicBezTo>
                  <a:cubicBezTo>
                    <a:pt x="7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7" y="4"/>
                    <a:pt x="9" y="4"/>
                  </a:cubicBezTo>
                  <a:cubicBezTo>
                    <a:pt x="8" y="4"/>
                    <a:pt x="8" y="3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6" y="3"/>
                    <a:pt x="8" y="3"/>
                    <a:pt x="7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10" y="3"/>
                    <a:pt x="8" y="3"/>
                    <a:pt x="8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8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7" y="2"/>
                    <a:pt x="5" y="2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7" y="1"/>
                  </a:cubicBezTo>
                  <a:cubicBezTo>
                    <a:pt x="6" y="1"/>
                    <a:pt x="8" y="1"/>
                    <a:pt x="8" y="1"/>
                  </a:cubicBezTo>
                  <a:cubicBezTo>
                    <a:pt x="6" y="1"/>
                    <a:pt x="10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0"/>
                    <a:pt x="4" y="1"/>
                    <a:pt x="7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456"/>
            <p:cNvSpPr>
              <a:spLocks/>
            </p:cNvSpPr>
            <p:nvPr/>
          </p:nvSpPr>
          <p:spPr bwMode="auto">
            <a:xfrm>
              <a:off x="2110" y="3006"/>
              <a:ext cx="9" cy="4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457"/>
            <p:cNvSpPr>
              <a:spLocks/>
            </p:cNvSpPr>
            <p:nvPr/>
          </p:nvSpPr>
          <p:spPr bwMode="auto">
            <a:xfrm>
              <a:off x="2110" y="3006"/>
              <a:ext cx="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458"/>
            <p:cNvSpPr>
              <a:spLocks/>
            </p:cNvSpPr>
            <p:nvPr/>
          </p:nvSpPr>
          <p:spPr bwMode="auto">
            <a:xfrm>
              <a:off x="2106" y="2998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459"/>
            <p:cNvSpPr>
              <a:spLocks/>
            </p:cNvSpPr>
            <p:nvPr/>
          </p:nvSpPr>
          <p:spPr bwMode="auto">
            <a:xfrm>
              <a:off x="2102" y="2998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460"/>
            <p:cNvSpPr>
              <a:spLocks/>
            </p:cNvSpPr>
            <p:nvPr/>
          </p:nvSpPr>
          <p:spPr bwMode="auto">
            <a:xfrm>
              <a:off x="2077" y="2994"/>
              <a:ext cx="33" cy="12"/>
            </a:xfrm>
            <a:custGeom>
              <a:avLst/>
              <a:gdLst>
                <a:gd name="T0" fmla="*/ 4 w 8"/>
                <a:gd name="T1" fmla="*/ 0 h 3"/>
                <a:gd name="T2" fmla="*/ 2 w 8"/>
                <a:gd name="T3" fmla="*/ 0 h 3"/>
                <a:gd name="T4" fmla="*/ 3 w 8"/>
                <a:gd name="T5" fmla="*/ 0 h 3"/>
                <a:gd name="T6" fmla="*/ 1 w 8"/>
                <a:gd name="T7" fmla="*/ 1 h 3"/>
                <a:gd name="T8" fmla="*/ 3 w 8"/>
                <a:gd name="T9" fmla="*/ 1 h 3"/>
                <a:gd name="T10" fmla="*/ 2 w 8"/>
                <a:gd name="T11" fmla="*/ 2 h 3"/>
                <a:gd name="T12" fmla="*/ 4 w 8"/>
                <a:gd name="T13" fmla="*/ 1 h 3"/>
                <a:gd name="T14" fmla="*/ 2 w 8"/>
                <a:gd name="T15" fmla="*/ 2 h 3"/>
                <a:gd name="T16" fmla="*/ 3 w 8"/>
                <a:gd name="T17" fmla="*/ 2 h 3"/>
                <a:gd name="T18" fmla="*/ 4 w 8"/>
                <a:gd name="T19" fmla="*/ 2 h 3"/>
                <a:gd name="T20" fmla="*/ 3 w 8"/>
                <a:gd name="T21" fmla="*/ 2 h 3"/>
                <a:gd name="T22" fmla="*/ 4 w 8"/>
                <a:gd name="T23" fmla="*/ 2 h 3"/>
                <a:gd name="T24" fmla="*/ 4 w 8"/>
                <a:gd name="T25" fmla="*/ 2 h 3"/>
                <a:gd name="T26" fmla="*/ 3 w 8"/>
                <a:gd name="T27" fmla="*/ 2 h 3"/>
                <a:gd name="T28" fmla="*/ 4 w 8"/>
                <a:gd name="T29" fmla="*/ 2 h 3"/>
                <a:gd name="T30" fmla="*/ 3 w 8"/>
                <a:gd name="T31" fmla="*/ 2 h 3"/>
                <a:gd name="T32" fmla="*/ 5 w 8"/>
                <a:gd name="T33" fmla="*/ 2 h 3"/>
                <a:gd name="T34" fmla="*/ 6 w 8"/>
                <a:gd name="T35" fmla="*/ 2 h 3"/>
                <a:gd name="T36" fmla="*/ 5 w 8"/>
                <a:gd name="T37" fmla="*/ 2 h 3"/>
                <a:gd name="T38" fmla="*/ 5 w 8"/>
                <a:gd name="T39" fmla="*/ 2 h 3"/>
                <a:gd name="T40" fmla="*/ 4 w 8"/>
                <a:gd name="T41" fmla="*/ 2 h 3"/>
                <a:gd name="T42" fmla="*/ 6 w 8"/>
                <a:gd name="T43" fmla="*/ 1 h 3"/>
                <a:gd name="T44" fmla="*/ 7 w 8"/>
                <a:gd name="T45" fmla="*/ 0 h 3"/>
                <a:gd name="T46" fmla="*/ 7 w 8"/>
                <a:gd name="T47" fmla="*/ 0 h 3"/>
                <a:gd name="T48" fmla="*/ 7 w 8"/>
                <a:gd name="T49" fmla="*/ 1 h 3"/>
                <a:gd name="T50" fmla="*/ 6 w 8"/>
                <a:gd name="T51" fmla="*/ 1 h 3"/>
                <a:gd name="T52" fmla="*/ 4 w 8"/>
                <a:gd name="T53" fmla="*/ 2 h 3"/>
                <a:gd name="T54" fmla="*/ 4 w 8"/>
                <a:gd name="T55" fmla="*/ 1 h 3"/>
                <a:gd name="T56" fmla="*/ 6 w 8"/>
                <a:gd name="T57" fmla="*/ 1 h 3"/>
                <a:gd name="T58" fmla="*/ 5 w 8"/>
                <a:gd name="T59" fmla="*/ 1 h 3"/>
                <a:gd name="T60" fmla="*/ 7 w 8"/>
                <a:gd name="T61" fmla="*/ 0 h 3"/>
                <a:gd name="T62" fmla="*/ 5 w 8"/>
                <a:gd name="T63" fmla="*/ 1 h 3"/>
                <a:gd name="T64" fmla="*/ 4 w 8"/>
                <a:gd name="T65" fmla="*/ 1 h 3"/>
                <a:gd name="T66" fmla="*/ 5 w 8"/>
                <a:gd name="T67" fmla="*/ 0 h 3"/>
                <a:gd name="T68" fmla="*/ 4 w 8"/>
                <a:gd name="T69" fmla="*/ 1 h 3"/>
                <a:gd name="T70" fmla="*/ 5 w 8"/>
                <a:gd name="T71" fmla="*/ 0 h 3"/>
                <a:gd name="T72" fmla="*/ 4 w 8"/>
                <a:gd name="T73" fmla="*/ 0 h 3"/>
                <a:gd name="T74" fmla="*/ 4 w 8"/>
                <a:gd name="T75" fmla="*/ 0 h 3"/>
                <a:gd name="T76" fmla="*/ 4 w 8"/>
                <a:gd name="T77" fmla="*/ 0 h 3"/>
                <a:gd name="T78" fmla="*/ 2 w 8"/>
                <a:gd name="T79" fmla="*/ 1 h 3"/>
                <a:gd name="T80" fmla="*/ 4 w 8"/>
                <a:gd name="T8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" h="3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2" y="0"/>
                    <a:pt x="3" y="0"/>
                  </a:cubicBezTo>
                  <a:cubicBezTo>
                    <a:pt x="2" y="1"/>
                    <a:pt x="3" y="0"/>
                    <a:pt x="1" y="1"/>
                  </a:cubicBezTo>
                  <a:cubicBezTo>
                    <a:pt x="2" y="1"/>
                    <a:pt x="1" y="2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0" y="3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5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2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3"/>
                    <a:pt x="6" y="1"/>
                    <a:pt x="4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8" y="0"/>
                    <a:pt x="4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4" y="1"/>
                    <a:pt x="4" y="2"/>
                  </a:cubicBezTo>
                  <a:cubicBezTo>
                    <a:pt x="5" y="1"/>
                    <a:pt x="3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0"/>
                    <a:pt x="6" y="0"/>
                    <a:pt x="4" y="1"/>
                  </a:cubicBezTo>
                  <a:cubicBezTo>
                    <a:pt x="5" y="1"/>
                    <a:pt x="6" y="0"/>
                    <a:pt x="5" y="0"/>
                  </a:cubicBez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461"/>
            <p:cNvSpPr>
              <a:spLocks/>
            </p:cNvSpPr>
            <p:nvPr/>
          </p:nvSpPr>
          <p:spPr bwMode="auto">
            <a:xfrm>
              <a:off x="2077" y="2994"/>
              <a:ext cx="13" cy="4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0 h 1"/>
                <a:gd name="T4" fmla="*/ 1 w 3"/>
                <a:gd name="T5" fmla="*/ 1 h 1"/>
                <a:gd name="T6" fmla="*/ 1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0" name="Freeform 462"/>
            <p:cNvSpPr>
              <a:spLocks/>
            </p:cNvSpPr>
            <p:nvPr/>
          </p:nvSpPr>
          <p:spPr bwMode="auto">
            <a:xfrm>
              <a:off x="2069" y="2990"/>
              <a:ext cx="25" cy="12"/>
            </a:xfrm>
            <a:custGeom>
              <a:avLst/>
              <a:gdLst>
                <a:gd name="T0" fmla="*/ 3 w 6"/>
                <a:gd name="T1" fmla="*/ 1 h 3"/>
                <a:gd name="T2" fmla="*/ 2 w 6"/>
                <a:gd name="T3" fmla="*/ 2 h 3"/>
                <a:gd name="T4" fmla="*/ 2 w 6"/>
                <a:gd name="T5" fmla="*/ 2 h 3"/>
                <a:gd name="T6" fmla="*/ 4 w 6"/>
                <a:gd name="T7" fmla="*/ 1 h 3"/>
                <a:gd name="T8" fmla="*/ 3 w 6"/>
                <a:gd name="T9" fmla="*/ 2 h 3"/>
                <a:gd name="T10" fmla="*/ 4 w 6"/>
                <a:gd name="T11" fmla="*/ 1 h 3"/>
                <a:gd name="T12" fmla="*/ 3 w 6"/>
                <a:gd name="T13" fmla="*/ 1 h 3"/>
                <a:gd name="T14" fmla="*/ 4 w 6"/>
                <a:gd name="T15" fmla="*/ 1 h 3"/>
                <a:gd name="T16" fmla="*/ 4 w 6"/>
                <a:gd name="T17" fmla="*/ 1 h 3"/>
                <a:gd name="T18" fmla="*/ 5 w 6"/>
                <a:gd name="T19" fmla="*/ 1 h 3"/>
                <a:gd name="T20" fmla="*/ 3 w 6"/>
                <a:gd name="T21" fmla="*/ 1 h 3"/>
                <a:gd name="T22" fmla="*/ 5 w 6"/>
                <a:gd name="T23" fmla="*/ 0 h 3"/>
                <a:gd name="T24" fmla="*/ 5 w 6"/>
                <a:gd name="T25" fmla="*/ 0 h 3"/>
                <a:gd name="T26" fmla="*/ 4 w 6"/>
                <a:gd name="T27" fmla="*/ 0 h 3"/>
                <a:gd name="T28" fmla="*/ 3 w 6"/>
                <a:gd name="T29" fmla="*/ 1 h 3"/>
                <a:gd name="T30" fmla="*/ 5 w 6"/>
                <a:gd name="T31" fmla="*/ 0 h 3"/>
                <a:gd name="T32" fmla="*/ 4 w 6"/>
                <a:gd name="T33" fmla="*/ 0 h 3"/>
                <a:gd name="T34" fmla="*/ 2 w 6"/>
                <a:gd name="T35" fmla="*/ 1 h 3"/>
                <a:gd name="T36" fmla="*/ 3 w 6"/>
                <a:gd name="T37" fmla="*/ 0 h 3"/>
                <a:gd name="T38" fmla="*/ 4 w 6"/>
                <a:gd name="T39" fmla="*/ 0 h 3"/>
                <a:gd name="T40" fmla="*/ 1 w 6"/>
                <a:gd name="T41" fmla="*/ 2 h 3"/>
                <a:gd name="T42" fmla="*/ 3 w 6"/>
                <a:gd name="T4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2" y="2"/>
                  </a:cubicBezTo>
                  <a:cubicBezTo>
                    <a:pt x="1" y="2"/>
                    <a:pt x="3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2"/>
                    <a:pt x="4" y="1"/>
                  </a:cubicBezTo>
                  <a:cubicBezTo>
                    <a:pt x="4" y="1"/>
                    <a:pt x="3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2" y="2"/>
                    <a:pt x="3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3" y="1"/>
                    <a:pt x="4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0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1" name="Rectangle 463"/>
            <p:cNvSpPr>
              <a:spLocks noChangeArrowheads="1"/>
            </p:cNvSpPr>
            <p:nvPr/>
          </p:nvSpPr>
          <p:spPr bwMode="auto">
            <a:xfrm>
              <a:off x="2077" y="2998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2" name="Freeform 464"/>
            <p:cNvSpPr>
              <a:spLocks/>
            </p:cNvSpPr>
            <p:nvPr/>
          </p:nvSpPr>
          <p:spPr bwMode="auto">
            <a:xfrm>
              <a:off x="1453" y="3194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3" name="Freeform 465"/>
            <p:cNvSpPr>
              <a:spLocks/>
            </p:cNvSpPr>
            <p:nvPr/>
          </p:nvSpPr>
          <p:spPr bwMode="auto">
            <a:xfrm>
              <a:off x="1445" y="3178"/>
              <a:ext cx="8" cy="2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2 w 2"/>
                <a:gd name="T5" fmla="*/ 5 h 5"/>
                <a:gd name="T6" fmla="*/ 1 w 2"/>
                <a:gd name="T7" fmla="*/ 2 h 5"/>
                <a:gd name="T8" fmla="*/ 1 w 2"/>
                <a:gd name="T9" fmla="*/ 3 h 5"/>
                <a:gd name="T10" fmla="*/ 0 w 2"/>
                <a:gd name="T11" fmla="*/ 1 h 5"/>
                <a:gd name="T12" fmla="*/ 0 w 2"/>
                <a:gd name="T13" fmla="*/ 2 h 5"/>
                <a:gd name="T14" fmla="*/ 0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1" y="3"/>
                    <a:pt x="2" y="5"/>
                  </a:cubicBezTo>
                  <a:cubicBezTo>
                    <a:pt x="2" y="5"/>
                    <a:pt x="2" y="4"/>
                    <a:pt x="1" y="2"/>
                  </a:cubicBezTo>
                  <a:cubicBezTo>
                    <a:pt x="1" y="3"/>
                    <a:pt x="2" y="4"/>
                    <a:pt x="1" y="3"/>
                  </a:cubicBezTo>
                  <a:cubicBezTo>
                    <a:pt x="1" y="3"/>
                    <a:pt x="1" y="3"/>
                    <a:pt x="0" y="1"/>
                  </a:cubicBezTo>
                  <a:cubicBezTo>
                    <a:pt x="0" y="0"/>
                    <a:pt x="1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4" name="Freeform 466"/>
            <p:cNvSpPr>
              <a:spLocks/>
            </p:cNvSpPr>
            <p:nvPr/>
          </p:nvSpPr>
          <p:spPr bwMode="auto">
            <a:xfrm>
              <a:off x="1445" y="3186"/>
              <a:ext cx="4" cy="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5" name="Freeform 467"/>
            <p:cNvSpPr>
              <a:spLocks/>
            </p:cNvSpPr>
            <p:nvPr/>
          </p:nvSpPr>
          <p:spPr bwMode="auto">
            <a:xfrm>
              <a:off x="1445" y="31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6" name="Freeform 468"/>
            <p:cNvSpPr>
              <a:spLocks/>
            </p:cNvSpPr>
            <p:nvPr/>
          </p:nvSpPr>
          <p:spPr bwMode="auto">
            <a:xfrm>
              <a:off x="1445" y="31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7" name="Freeform 469"/>
            <p:cNvSpPr>
              <a:spLocks/>
            </p:cNvSpPr>
            <p:nvPr/>
          </p:nvSpPr>
          <p:spPr bwMode="auto">
            <a:xfrm>
              <a:off x="1445" y="3182"/>
              <a:ext cx="4" cy="16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1 h 4"/>
                <a:gd name="T8" fmla="*/ 0 w 1"/>
                <a:gd name="T9" fmla="*/ 1 h 4"/>
                <a:gd name="T10" fmla="*/ 0 w 1"/>
                <a:gd name="T11" fmla="*/ 0 h 4"/>
                <a:gd name="T12" fmla="*/ 0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8" name="Freeform 470"/>
            <p:cNvSpPr>
              <a:spLocks/>
            </p:cNvSpPr>
            <p:nvPr/>
          </p:nvSpPr>
          <p:spPr bwMode="auto">
            <a:xfrm>
              <a:off x="1445" y="31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9" name="Freeform 471"/>
            <p:cNvSpPr>
              <a:spLocks/>
            </p:cNvSpPr>
            <p:nvPr/>
          </p:nvSpPr>
          <p:spPr bwMode="auto">
            <a:xfrm>
              <a:off x="1445" y="31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0" name="Freeform 472"/>
            <p:cNvSpPr>
              <a:spLocks/>
            </p:cNvSpPr>
            <p:nvPr/>
          </p:nvSpPr>
          <p:spPr bwMode="auto">
            <a:xfrm>
              <a:off x="1441" y="3182"/>
              <a:ext cx="4" cy="16"/>
            </a:xfrm>
            <a:custGeom>
              <a:avLst/>
              <a:gdLst>
                <a:gd name="T0" fmla="*/ 1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1"/>
                    <a:pt x="1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1" name="Freeform 473"/>
            <p:cNvSpPr>
              <a:spLocks/>
            </p:cNvSpPr>
            <p:nvPr/>
          </p:nvSpPr>
          <p:spPr bwMode="auto">
            <a:xfrm>
              <a:off x="1436" y="3173"/>
              <a:ext cx="5" cy="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2" name="Freeform 474"/>
            <p:cNvSpPr>
              <a:spLocks/>
            </p:cNvSpPr>
            <p:nvPr/>
          </p:nvSpPr>
          <p:spPr bwMode="auto">
            <a:xfrm>
              <a:off x="1436" y="3169"/>
              <a:ext cx="5" cy="25"/>
            </a:xfrm>
            <a:custGeom>
              <a:avLst/>
              <a:gdLst>
                <a:gd name="T0" fmla="*/ 0 w 1"/>
                <a:gd name="T1" fmla="*/ 5 h 6"/>
                <a:gd name="T2" fmla="*/ 0 w 1"/>
                <a:gd name="T3" fmla="*/ 3 h 6"/>
                <a:gd name="T4" fmla="*/ 1 w 1"/>
                <a:gd name="T5" fmla="*/ 5 h 6"/>
                <a:gd name="T6" fmla="*/ 1 w 1"/>
                <a:gd name="T7" fmla="*/ 4 h 6"/>
                <a:gd name="T8" fmla="*/ 1 w 1"/>
                <a:gd name="T9" fmla="*/ 6 h 6"/>
                <a:gd name="T10" fmla="*/ 1 w 1"/>
                <a:gd name="T11" fmla="*/ 4 h 6"/>
                <a:gd name="T12" fmla="*/ 1 w 1"/>
                <a:gd name="T13" fmla="*/ 5 h 6"/>
                <a:gd name="T14" fmla="*/ 1 w 1"/>
                <a:gd name="T15" fmla="*/ 3 h 6"/>
                <a:gd name="T16" fmla="*/ 1 w 1"/>
                <a:gd name="T17" fmla="*/ 3 h 6"/>
                <a:gd name="T18" fmla="*/ 1 w 1"/>
                <a:gd name="T19" fmla="*/ 2 h 6"/>
                <a:gd name="T20" fmla="*/ 0 w 1"/>
                <a:gd name="T21" fmla="*/ 0 h 6"/>
                <a:gd name="T22" fmla="*/ 0 w 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3"/>
                    <a:pt x="1" y="4"/>
                  </a:cubicBezTo>
                  <a:cubicBezTo>
                    <a:pt x="1" y="6"/>
                    <a:pt x="1" y="4"/>
                    <a:pt x="1" y="6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5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3" name="Freeform 475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4 h 4"/>
                <a:gd name="T1" fmla="*/ 0 h 4"/>
                <a:gd name="T2" fmla="*/ 4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4" name="Freeform 476"/>
            <p:cNvSpPr>
              <a:spLocks/>
            </p:cNvSpPr>
            <p:nvPr/>
          </p:nvSpPr>
          <p:spPr bwMode="auto">
            <a:xfrm>
              <a:off x="1436" y="3169"/>
              <a:ext cx="0" cy="25"/>
            </a:xfrm>
            <a:custGeom>
              <a:avLst/>
              <a:gdLst>
                <a:gd name="T0" fmla="*/ 6 h 6"/>
                <a:gd name="T1" fmla="*/ 4 h 6"/>
                <a:gd name="T2" fmla="*/ 5 h 6"/>
                <a:gd name="T3" fmla="*/ 3 h 6"/>
                <a:gd name="T4" fmla="*/ 4 h 6"/>
                <a:gd name="T5" fmla="*/ 1 h 6"/>
                <a:gd name="T6" fmla="*/ 2 h 6"/>
                <a:gd name="T7" fmla="*/ 2 h 6"/>
                <a:gd name="T8" fmla="*/ 3 h 6"/>
                <a:gd name="T9" fmla="*/ 4 h 6"/>
                <a:gd name="T10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0" y="4"/>
                    <a:pt x="0" y="4"/>
                  </a:cubicBezTo>
                  <a:cubicBezTo>
                    <a:pt x="0" y="3"/>
                    <a:pt x="0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5" name="Freeform 477"/>
            <p:cNvSpPr>
              <a:spLocks/>
            </p:cNvSpPr>
            <p:nvPr/>
          </p:nvSpPr>
          <p:spPr bwMode="auto">
            <a:xfrm>
              <a:off x="1436" y="31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6" name="Freeform 478"/>
            <p:cNvSpPr>
              <a:spLocks/>
            </p:cNvSpPr>
            <p:nvPr/>
          </p:nvSpPr>
          <p:spPr bwMode="auto">
            <a:xfrm>
              <a:off x="1436" y="3178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7" name="Freeform 479"/>
            <p:cNvSpPr>
              <a:spLocks/>
            </p:cNvSpPr>
            <p:nvPr/>
          </p:nvSpPr>
          <p:spPr bwMode="auto">
            <a:xfrm>
              <a:off x="1432" y="3190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8" name="Freeform 480"/>
            <p:cNvSpPr>
              <a:spLocks/>
            </p:cNvSpPr>
            <p:nvPr/>
          </p:nvSpPr>
          <p:spPr bwMode="auto">
            <a:xfrm>
              <a:off x="1411" y="3169"/>
              <a:ext cx="25" cy="29"/>
            </a:xfrm>
            <a:custGeom>
              <a:avLst/>
              <a:gdLst>
                <a:gd name="T0" fmla="*/ 3 w 6"/>
                <a:gd name="T1" fmla="*/ 1 h 7"/>
                <a:gd name="T2" fmla="*/ 2 w 6"/>
                <a:gd name="T3" fmla="*/ 2 h 7"/>
                <a:gd name="T4" fmla="*/ 1 w 6"/>
                <a:gd name="T5" fmla="*/ 3 h 7"/>
                <a:gd name="T6" fmla="*/ 0 w 6"/>
                <a:gd name="T7" fmla="*/ 5 h 7"/>
                <a:gd name="T8" fmla="*/ 1 w 6"/>
                <a:gd name="T9" fmla="*/ 4 h 7"/>
                <a:gd name="T10" fmla="*/ 0 w 6"/>
                <a:gd name="T11" fmla="*/ 5 h 7"/>
                <a:gd name="T12" fmla="*/ 1 w 6"/>
                <a:gd name="T13" fmla="*/ 5 h 7"/>
                <a:gd name="T14" fmla="*/ 2 w 6"/>
                <a:gd name="T15" fmla="*/ 5 h 7"/>
                <a:gd name="T16" fmla="*/ 4 w 6"/>
                <a:gd name="T17" fmla="*/ 6 h 7"/>
                <a:gd name="T18" fmla="*/ 4 w 6"/>
                <a:gd name="T19" fmla="*/ 4 h 7"/>
                <a:gd name="T20" fmla="*/ 4 w 6"/>
                <a:gd name="T21" fmla="*/ 5 h 7"/>
                <a:gd name="T22" fmla="*/ 4 w 6"/>
                <a:gd name="T23" fmla="*/ 5 h 7"/>
                <a:gd name="T24" fmla="*/ 5 w 6"/>
                <a:gd name="T25" fmla="*/ 6 h 7"/>
                <a:gd name="T26" fmla="*/ 5 w 6"/>
                <a:gd name="T27" fmla="*/ 3 h 7"/>
                <a:gd name="T28" fmla="*/ 5 w 6"/>
                <a:gd name="T29" fmla="*/ 6 h 7"/>
                <a:gd name="T30" fmla="*/ 5 w 6"/>
                <a:gd name="T31" fmla="*/ 4 h 7"/>
                <a:gd name="T32" fmla="*/ 5 w 6"/>
                <a:gd name="T33" fmla="*/ 2 h 7"/>
                <a:gd name="T34" fmla="*/ 6 w 6"/>
                <a:gd name="T35" fmla="*/ 1 h 7"/>
                <a:gd name="T36" fmla="*/ 4 w 6"/>
                <a:gd name="T37" fmla="*/ 4 h 7"/>
                <a:gd name="T38" fmla="*/ 4 w 6"/>
                <a:gd name="T39" fmla="*/ 3 h 7"/>
                <a:gd name="T40" fmla="*/ 4 w 6"/>
                <a:gd name="T41" fmla="*/ 2 h 7"/>
                <a:gd name="T42" fmla="*/ 3 w 6"/>
                <a:gd name="T43" fmla="*/ 4 h 7"/>
                <a:gd name="T44" fmla="*/ 3 w 6"/>
                <a:gd name="T45" fmla="*/ 3 h 7"/>
                <a:gd name="T46" fmla="*/ 3 w 6"/>
                <a:gd name="T47" fmla="*/ 4 h 7"/>
                <a:gd name="T48" fmla="*/ 3 w 6"/>
                <a:gd name="T49" fmla="*/ 2 h 7"/>
                <a:gd name="T50" fmla="*/ 2 w 6"/>
                <a:gd name="T51" fmla="*/ 5 h 7"/>
                <a:gd name="T52" fmla="*/ 3 w 6"/>
                <a:gd name="T53" fmla="*/ 1 h 7"/>
                <a:gd name="T54" fmla="*/ 3 w 6"/>
                <a:gd name="T55" fmla="*/ 3 h 7"/>
                <a:gd name="T56" fmla="*/ 2 w 6"/>
                <a:gd name="T57" fmla="*/ 3 h 7"/>
                <a:gd name="T58" fmla="*/ 3 w 6"/>
                <a:gd name="T59" fmla="*/ 1 h 7"/>
                <a:gd name="T60" fmla="*/ 2 w 6"/>
                <a:gd name="T61" fmla="*/ 3 h 7"/>
                <a:gd name="T62" fmla="*/ 2 w 6"/>
                <a:gd name="T63" fmla="*/ 4 h 7"/>
                <a:gd name="T64" fmla="*/ 2 w 6"/>
                <a:gd name="T65" fmla="*/ 3 h 7"/>
                <a:gd name="T66" fmla="*/ 3 w 6"/>
                <a:gd name="T67" fmla="*/ 1 h 7"/>
                <a:gd name="T68" fmla="*/ 3 w 6"/>
                <a:gd name="T69" fmla="*/ 0 h 7"/>
                <a:gd name="T70" fmla="*/ 2 w 6"/>
                <a:gd name="T71" fmla="*/ 2 h 7"/>
                <a:gd name="T72" fmla="*/ 3 w 6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2"/>
                    <a:pt x="1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4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3" y="5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5" y="5"/>
                    <a:pt x="5" y="6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6"/>
                    <a:pt x="5" y="3"/>
                    <a:pt x="5" y="6"/>
                  </a:cubicBezTo>
                  <a:cubicBezTo>
                    <a:pt x="5" y="7"/>
                    <a:pt x="5" y="4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5" y="3"/>
                    <a:pt x="6" y="1"/>
                  </a:cubicBezTo>
                  <a:cubicBezTo>
                    <a:pt x="5" y="1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2"/>
                  </a:cubicBezTo>
                  <a:cubicBezTo>
                    <a:pt x="4" y="3"/>
                    <a:pt x="4" y="1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2"/>
                    <a:pt x="3" y="2"/>
                  </a:cubicBezTo>
                  <a:cubicBezTo>
                    <a:pt x="3" y="4"/>
                    <a:pt x="3" y="4"/>
                    <a:pt x="2" y="5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4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1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9" name="Rectangle 481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0" name="Freeform 482"/>
            <p:cNvSpPr>
              <a:spLocks/>
            </p:cNvSpPr>
            <p:nvPr/>
          </p:nvSpPr>
          <p:spPr bwMode="auto">
            <a:xfrm>
              <a:off x="1424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1" name="Rectangle 483"/>
            <p:cNvSpPr>
              <a:spLocks noChangeArrowheads="1"/>
            </p:cNvSpPr>
            <p:nvPr/>
          </p:nvSpPr>
          <p:spPr bwMode="auto">
            <a:xfrm>
              <a:off x="1415" y="31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2" name="Freeform 484"/>
            <p:cNvSpPr>
              <a:spLocks/>
            </p:cNvSpPr>
            <p:nvPr/>
          </p:nvSpPr>
          <p:spPr bwMode="auto">
            <a:xfrm>
              <a:off x="1424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3" name="Freeform 485"/>
            <p:cNvSpPr>
              <a:spLocks/>
            </p:cNvSpPr>
            <p:nvPr/>
          </p:nvSpPr>
          <p:spPr bwMode="auto">
            <a:xfrm>
              <a:off x="1428" y="3173"/>
              <a:ext cx="0" cy="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4" name="Rectangle 486"/>
            <p:cNvSpPr>
              <a:spLocks noChangeArrowheads="1"/>
            </p:cNvSpPr>
            <p:nvPr/>
          </p:nvSpPr>
          <p:spPr bwMode="auto">
            <a:xfrm>
              <a:off x="1424" y="3169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5" name="Freeform 487"/>
            <p:cNvSpPr>
              <a:spLocks/>
            </p:cNvSpPr>
            <p:nvPr/>
          </p:nvSpPr>
          <p:spPr bwMode="auto">
            <a:xfrm>
              <a:off x="1395" y="3165"/>
              <a:ext cx="29" cy="25"/>
            </a:xfrm>
            <a:custGeom>
              <a:avLst/>
              <a:gdLst>
                <a:gd name="T0" fmla="*/ 1 w 7"/>
                <a:gd name="T1" fmla="*/ 3 h 6"/>
                <a:gd name="T2" fmla="*/ 1 w 7"/>
                <a:gd name="T3" fmla="*/ 4 h 6"/>
                <a:gd name="T4" fmla="*/ 4 w 7"/>
                <a:gd name="T5" fmla="*/ 3 h 6"/>
                <a:gd name="T6" fmla="*/ 1 w 7"/>
                <a:gd name="T7" fmla="*/ 4 h 6"/>
                <a:gd name="T8" fmla="*/ 4 w 7"/>
                <a:gd name="T9" fmla="*/ 4 h 6"/>
                <a:gd name="T10" fmla="*/ 3 w 7"/>
                <a:gd name="T11" fmla="*/ 5 h 6"/>
                <a:gd name="T12" fmla="*/ 5 w 7"/>
                <a:gd name="T13" fmla="*/ 3 h 6"/>
                <a:gd name="T14" fmla="*/ 3 w 7"/>
                <a:gd name="T15" fmla="*/ 5 h 6"/>
                <a:gd name="T16" fmla="*/ 3 w 7"/>
                <a:gd name="T17" fmla="*/ 5 h 6"/>
                <a:gd name="T18" fmla="*/ 4 w 7"/>
                <a:gd name="T19" fmla="*/ 5 h 6"/>
                <a:gd name="T20" fmla="*/ 5 w 7"/>
                <a:gd name="T21" fmla="*/ 4 h 6"/>
                <a:gd name="T22" fmla="*/ 6 w 7"/>
                <a:gd name="T23" fmla="*/ 2 h 6"/>
                <a:gd name="T24" fmla="*/ 5 w 7"/>
                <a:gd name="T25" fmla="*/ 3 h 6"/>
                <a:gd name="T26" fmla="*/ 6 w 7"/>
                <a:gd name="T27" fmla="*/ 2 h 6"/>
                <a:gd name="T28" fmla="*/ 5 w 7"/>
                <a:gd name="T29" fmla="*/ 3 h 6"/>
                <a:gd name="T30" fmla="*/ 6 w 7"/>
                <a:gd name="T31" fmla="*/ 2 h 6"/>
                <a:gd name="T32" fmla="*/ 5 w 7"/>
                <a:gd name="T33" fmla="*/ 2 h 6"/>
                <a:gd name="T34" fmla="*/ 6 w 7"/>
                <a:gd name="T35" fmla="*/ 2 h 6"/>
                <a:gd name="T36" fmla="*/ 4 w 7"/>
                <a:gd name="T37" fmla="*/ 3 h 6"/>
                <a:gd name="T38" fmla="*/ 6 w 7"/>
                <a:gd name="T39" fmla="*/ 2 h 6"/>
                <a:gd name="T40" fmla="*/ 5 w 7"/>
                <a:gd name="T41" fmla="*/ 3 h 6"/>
                <a:gd name="T42" fmla="*/ 6 w 7"/>
                <a:gd name="T43" fmla="*/ 1 h 6"/>
                <a:gd name="T44" fmla="*/ 5 w 7"/>
                <a:gd name="T45" fmla="*/ 2 h 6"/>
                <a:gd name="T46" fmla="*/ 6 w 7"/>
                <a:gd name="T47" fmla="*/ 1 h 6"/>
                <a:gd name="T48" fmla="*/ 3 w 7"/>
                <a:gd name="T49" fmla="*/ 4 h 6"/>
                <a:gd name="T50" fmla="*/ 5 w 7"/>
                <a:gd name="T51" fmla="*/ 2 h 6"/>
                <a:gd name="T52" fmla="*/ 5 w 7"/>
                <a:gd name="T53" fmla="*/ 2 h 6"/>
                <a:gd name="T54" fmla="*/ 5 w 7"/>
                <a:gd name="T55" fmla="*/ 1 h 6"/>
                <a:gd name="T56" fmla="*/ 4 w 7"/>
                <a:gd name="T57" fmla="*/ 2 h 6"/>
                <a:gd name="T58" fmla="*/ 4 w 7"/>
                <a:gd name="T59" fmla="*/ 2 h 6"/>
                <a:gd name="T60" fmla="*/ 3 w 7"/>
                <a:gd name="T61" fmla="*/ 3 h 6"/>
                <a:gd name="T62" fmla="*/ 3 w 7"/>
                <a:gd name="T63" fmla="*/ 2 h 6"/>
                <a:gd name="T64" fmla="*/ 1 w 7"/>
                <a:gd name="T65" fmla="*/ 3 h 6"/>
                <a:gd name="T66" fmla="*/ 3 w 7"/>
                <a:gd name="T67" fmla="*/ 3 h 6"/>
                <a:gd name="T68" fmla="*/ 1 w 7"/>
                <a:gd name="T6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5"/>
                    <a:pt x="2" y="6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6" y="2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4"/>
                    <a:pt x="5" y="3"/>
                    <a:pt x="5" y="4"/>
                  </a:cubicBezTo>
                  <a:cubicBezTo>
                    <a:pt x="5" y="3"/>
                    <a:pt x="6" y="3"/>
                    <a:pt x="6" y="2"/>
                  </a:cubicBezTo>
                  <a:cubicBezTo>
                    <a:pt x="6" y="3"/>
                    <a:pt x="6" y="2"/>
                    <a:pt x="5" y="3"/>
                  </a:cubicBezTo>
                  <a:cubicBezTo>
                    <a:pt x="6" y="2"/>
                    <a:pt x="6" y="3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6" y="2"/>
                    <a:pt x="4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4" y="3"/>
                    <a:pt x="3" y="3"/>
                    <a:pt x="5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6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3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6" name="Freeform 488"/>
            <p:cNvSpPr>
              <a:spLocks/>
            </p:cNvSpPr>
            <p:nvPr/>
          </p:nvSpPr>
          <p:spPr bwMode="auto">
            <a:xfrm>
              <a:off x="1420" y="31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7" name="Freeform 489"/>
            <p:cNvSpPr>
              <a:spLocks/>
            </p:cNvSpPr>
            <p:nvPr/>
          </p:nvSpPr>
          <p:spPr bwMode="auto">
            <a:xfrm>
              <a:off x="1386" y="3165"/>
              <a:ext cx="42" cy="13"/>
            </a:xfrm>
            <a:custGeom>
              <a:avLst/>
              <a:gdLst>
                <a:gd name="T0" fmla="*/ 5 w 10"/>
                <a:gd name="T1" fmla="*/ 2 h 3"/>
                <a:gd name="T2" fmla="*/ 7 w 10"/>
                <a:gd name="T3" fmla="*/ 1 h 3"/>
                <a:gd name="T4" fmla="*/ 3 w 10"/>
                <a:gd name="T5" fmla="*/ 2 h 3"/>
                <a:gd name="T6" fmla="*/ 3 w 10"/>
                <a:gd name="T7" fmla="*/ 2 h 3"/>
                <a:gd name="T8" fmla="*/ 6 w 10"/>
                <a:gd name="T9" fmla="*/ 1 h 3"/>
                <a:gd name="T10" fmla="*/ 6 w 10"/>
                <a:gd name="T11" fmla="*/ 1 h 3"/>
                <a:gd name="T12" fmla="*/ 4 w 10"/>
                <a:gd name="T13" fmla="*/ 1 h 3"/>
                <a:gd name="T14" fmla="*/ 3 w 10"/>
                <a:gd name="T15" fmla="*/ 1 h 3"/>
                <a:gd name="T16" fmla="*/ 4 w 10"/>
                <a:gd name="T17" fmla="*/ 1 h 3"/>
                <a:gd name="T18" fmla="*/ 6 w 10"/>
                <a:gd name="T19" fmla="*/ 1 h 3"/>
                <a:gd name="T20" fmla="*/ 1 w 10"/>
                <a:gd name="T21" fmla="*/ 1 h 3"/>
                <a:gd name="T22" fmla="*/ 1 w 10"/>
                <a:gd name="T23" fmla="*/ 1 h 3"/>
                <a:gd name="T24" fmla="*/ 3 w 10"/>
                <a:gd name="T25" fmla="*/ 1 h 3"/>
                <a:gd name="T26" fmla="*/ 3 w 10"/>
                <a:gd name="T27" fmla="*/ 1 h 3"/>
                <a:gd name="T28" fmla="*/ 1 w 10"/>
                <a:gd name="T29" fmla="*/ 1 h 3"/>
                <a:gd name="T30" fmla="*/ 2 w 10"/>
                <a:gd name="T31" fmla="*/ 3 h 3"/>
                <a:gd name="T32" fmla="*/ 2 w 10"/>
                <a:gd name="T33" fmla="*/ 3 h 3"/>
                <a:gd name="T34" fmla="*/ 3 w 10"/>
                <a:gd name="T35" fmla="*/ 2 h 3"/>
                <a:gd name="T36" fmla="*/ 5 w 10"/>
                <a:gd name="T37" fmla="*/ 2 h 3"/>
                <a:gd name="T38" fmla="*/ 5 w 10"/>
                <a:gd name="T39" fmla="*/ 2 h 3"/>
                <a:gd name="T40" fmla="*/ 7 w 10"/>
                <a:gd name="T41" fmla="*/ 1 h 3"/>
                <a:gd name="T42" fmla="*/ 8 w 10"/>
                <a:gd name="T43" fmla="*/ 1 h 3"/>
                <a:gd name="T44" fmla="*/ 8 w 10"/>
                <a:gd name="T45" fmla="*/ 1 h 3"/>
                <a:gd name="T46" fmla="*/ 5 w 10"/>
                <a:gd name="T4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5" y="1"/>
                    <a:pt x="6" y="1"/>
                    <a:pt x="7" y="1"/>
                  </a:cubicBezTo>
                  <a:cubicBezTo>
                    <a:pt x="6" y="1"/>
                    <a:pt x="5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2"/>
                    <a:pt x="2" y="2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1"/>
                    <a:pt x="4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3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10" y="0"/>
                    <a:pt x="6" y="1"/>
                    <a:pt x="8" y="1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8" name="Freeform 490"/>
            <p:cNvSpPr>
              <a:spLocks/>
            </p:cNvSpPr>
            <p:nvPr/>
          </p:nvSpPr>
          <p:spPr bwMode="auto">
            <a:xfrm>
              <a:off x="1407" y="3169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9" name="Freeform 491"/>
            <p:cNvSpPr>
              <a:spLocks/>
            </p:cNvSpPr>
            <p:nvPr/>
          </p:nvSpPr>
          <p:spPr bwMode="auto">
            <a:xfrm>
              <a:off x="1395" y="3178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0" name="Freeform 492"/>
            <p:cNvSpPr>
              <a:spLocks/>
            </p:cNvSpPr>
            <p:nvPr/>
          </p:nvSpPr>
          <p:spPr bwMode="auto">
            <a:xfrm>
              <a:off x="1407" y="316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1" name="Freeform 493"/>
            <p:cNvSpPr>
              <a:spLocks/>
            </p:cNvSpPr>
            <p:nvPr/>
          </p:nvSpPr>
          <p:spPr bwMode="auto">
            <a:xfrm>
              <a:off x="1386" y="3165"/>
              <a:ext cx="21" cy="4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4 w 5"/>
                <a:gd name="T5" fmla="*/ 0 h 1"/>
                <a:gd name="T6" fmla="*/ 2 w 5"/>
                <a:gd name="T7" fmla="*/ 0 h 1"/>
                <a:gd name="T8" fmla="*/ 2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1" y="0"/>
                    <a:pt x="0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2" y="0"/>
                    <a:pt x="2" y="0"/>
                  </a:cubicBezTo>
                  <a:cubicBezTo>
                    <a:pt x="3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2" name="Freeform 494"/>
            <p:cNvSpPr>
              <a:spLocks/>
            </p:cNvSpPr>
            <p:nvPr/>
          </p:nvSpPr>
          <p:spPr bwMode="auto">
            <a:xfrm>
              <a:off x="1390" y="3132"/>
              <a:ext cx="30" cy="37"/>
            </a:xfrm>
            <a:custGeom>
              <a:avLst/>
              <a:gdLst>
                <a:gd name="T0" fmla="*/ 4 w 7"/>
                <a:gd name="T1" fmla="*/ 7 h 9"/>
                <a:gd name="T2" fmla="*/ 4 w 7"/>
                <a:gd name="T3" fmla="*/ 7 h 9"/>
                <a:gd name="T4" fmla="*/ 5 w 7"/>
                <a:gd name="T5" fmla="*/ 7 h 9"/>
                <a:gd name="T6" fmla="*/ 5 w 7"/>
                <a:gd name="T7" fmla="*/ 7 h 9"/>
                <a:gd name="T8" fmla="*/ 5 w 7"/>
                <a:gd name="T9" fmla="*/ 7 h 9"/>
                <a:gd name="T10" fmla="*/ 4 w 7"/>
                <a:gd name="T11" fmla="*/ 7 h 9"/>
                <a:gd name="T12" fmla="*/ 3 w 7"/>
                <a:gd name="T13" fmla="*/ 6 h 9"/>
                <a:gd name="T14" fmla="*/ 6 w 7"/>
                <a:gd name="T15" fmla="*/ 7 h 9"/>
                <a:gd name="T16" fmla="*/ 2 w 7"/>
                <a:gd name="T17" fmla="*/ 5 h 9"/>
                <a:gd name="T18" fmla="*/ 3 w 7"/>
                <a:gd name="T19" fmla="*/ 5 h 9"/>
                <a:gd name="T20" fmla="*/ 4 w 7"/>
                <a:gd name="T21" fmla="*/ 6 h 9"/>
                <a:gd name="T22" fmla="*/ 4 w 7"/>
                <a:gd name="T23" fmla="*/ 5 h 9"/>
                <a:gd name="T24" fmla="*/ 5 w 7"/>
                <a:gd name="T25" fmla="*/ 6 h 9"/>
                <a:gd name="T26" fmla="*/ 5 w 7"/>
                <a:gd name="T27" fmla="*/ 6 h 9"/>
                <a:gd name="T28" fmla="*/ 6 w 7"/>
                <a:gd name="T29" fmla="*/ 6 h 9"/>
                <a:gd name="T30" fmla="*/ 3 w 7"/>
                <a:gd name="T31" fmla="*/ 1 h 9"/>
                <a:gd name="T32" fmla="*/ 3 w 7"/>
                <a:gd name="T33" fmla="*/ 0 h 9"/>
                <a:gd name="T34" fmla="*/ 3 w 7"/>
                <a:gd name="T35" fmla="*/ 4 h 9"/>
                <a:gd name="T36" fmla="*/ 3 w 7"/>
                <a:gd name="T37" fmla="*/ 3 h 9"/>
                <a:gd name="T38" fmla="*/ 3 w 7"/>
                <a:gd name="T39" fmla="*/ 1 h 9"/>
                <a:gd name="T40" fmla="*/ 3 w 7"/>
                <a:gd name="T41" fmla="*/ 2 h 9"/>
                <a:gd name="T42" fmla="*/ 3 w 7"/>
                <a:gd name="T43" fmla="*/ 0 h 9"/>
                <a:gd name="T44" fmla="*/ 2 w 7"/>
                <a:gd name="T45" fmla="*/ 3 h 9"/>
                <a:gd name="T46" fmla="*/ 2 w 7"/>
                <a:gd name="T47" fmla="*/ 2 h 9"/>
                <a:gd name="T48" fmla="*/ 2 w 7"/>
                <a:gd name="T49" fmla="*/ 5 h 9"/>
                <a:gd name="T50" fmla="*/ 2 w 7"/>
                <a:gd name="T51" fmla="*/ 3 h 9"/>
                <a:gd name="T52" fmla="*/ 3 w 7"/>
                <a:gd name="T53" fmla="*/ 4 h 9"/>
                <a:gd name="T54" fmla="*/ 2 w 7"/>
                <a:gd name="T55" fmla="*/ 3 h 9"/>
                <a:gd name="T56" fmla="*/ 3 w 7"/>
                <a:gd name="T57" fmla="*/ 4 h 9"/>
                <a:gd name="T58" fmla="*/ 2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1 w 7"/>
                <a:gd name="T65" fmla="*/ 6 h 9"/>
                <a:gd name="T66" fmla="*/ 2 w 7"/>
                <a:gd name="T67" fmla="*/ 7 h 9"/>
                <a:gd name="T68" fmla="*/ 2 w 7"/>
                <a:gd name="T69" fmla="*/ 7 h 9"/>
                <a:gd name="T70" fmla="*/ 4 w 7"/>
                <a:gd name="T71" fmla="*/ 8 h 9"/>
                <a:gd name="T72" fmla="*/ 0 w 7"/>
                <a:gd name="T73" fmla="*/ 7 h 9"/>
                <a:gd name="T74" fmla="*/ 1 w 7"/>
                <a:gd name="T75" fmla="*/ 8 h 9"/>
                <a:gd name="T76" fmla="*/ 1 w 7"/>
                <a:gd name="T77" fmla="*/ 7 h 9"/>
                <a:gd name="T78" fmla="*/ 1 w 7"/>
                <a:gd name="T79" fmla="*/ 8 h 9"/>
                <a:gd name="T80" fmla="*/ 5 w 7"/>
                <a:gd name="T81" fmla="*/ 8 h 9"/>
                <a:gd name="T82" fmla="*/ 6 w 7"/>
                <a:gd name="T83" fmla="*/ 8 h 9"/>
                <a:gd name="T84" fmla="*/ 4 w 7"/>
                <a:gd name="T8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cubicBezTo>
                    <a:pt x="4" y="7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8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7"/>
                    <a:pt x="4" y="6"/>
                    <a:pt x="3" y="6"/>
                  </a:cubicBezTo>
                  <a:cubicBezTo>
                    <a:pt x="4" y="6"/>
                    <a:pt x="4" y="6"/>
                    <a:pt x="6" y="7"/>
                  </a:cubicBezTo>
                  <a:cubicBezTo>
                    <a:pt x="5" y="7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4" y="5"/>
                    <a:pt x="4" y="6"/>
                    <a:pt x="4" y="6"/>
                  </a:cubicBezTo>
                  <a:cubicBezTo>
                    <a:pt x="6" y="7"/>
                    <a:pt x="3" y="5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4"/>
                    <a:pt x="7" y="9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4" y="1"/>
                    <a:pt x="3" y="4"/>
                  </a:cubicBezTo>
                  <a:cubicBezTo>
                    <a:pt x="4" y="0"/>
                    <a:pt x="3" y="5"/>
                    <a:pt x="3" y="3"/>
                  </a:cubicBezTo>
                  <a:cubicBezTo>
                    <a:pt x="3" y="2"/>
                    <a:pt x="3" y="3"/>
                    <a:pt x="3" y="1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2"/>
                    <a:pt x="3" y="0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5"/>
                    <a:pt x="2" y="5"/>
                  </a:cubicBezTo>
                  <a:cubicBezTo>
                    <a:pt x="2" y="4"/>
                    <a:pt x="4" y="7"/>
                    <a:pt x="2" y="3"/>
                  </a:cubicBezTo>
                  <a:cubicBezTo>
                    <a:pt x="4" y="4"/>
                    <a:pt x="2" y="3"/>
                    <a:pt x="3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2" y="4"/>
                    <a:pt x="2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5"/>
                    <a:pt x="2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7"/>
                    <a:pt x="0" y="7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8"/>
                    <a:pt x="2" y="8"/>
                    <a:pt x="1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2" y="7"/>
                    <a:pt x="7" y="8"/>
                    <a:pt x="6" y="8"/>
                  </a:cubicBezTo>
                  <a:cubicBezTo>
                    <a:pt x="5" y="7"/>
                    <a:pt x="5" y="7"/>
                    <a:pt x="4" y="7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3" name="Freeform 495"/>
            <p:cNvSpPr>
              <a:spLocks/>
            </p:cNvSpPr>
            <p:nvPr/>
          </p:nvSpPr>
          <p:spPr bwMode="auto">
            <a:xfrm>
              <a:off x="1390" y="31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4" name="Freeform 496"/>
            <p:cNvSpPr>
              <a:spLocks/>
            </p:cNvSpPr>
            <p:nvPr/>
          </p:nvSpPr>
          <p:spPr bwMode="auto">
            <a:xfrm>
              <a:off x="1399" y="3140"/>
              <a:ext cx="0" cy="4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" name="Rectangle 497"/>
            <p:cNvSpPr>
              <a:spLocks noChangeArrowheads="1"/>
            </p:cNvSpPr>
            <p:nvPr/>
          </p:nvSpPr>
          <p:spPr bwMode="auto">
            <a:xfrm>
              <a:off x="1395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" name="Rectangle 498"/>
            <p:cNvSpPr>
              <a:spLocks noChangeArrowheads="1"/>
            </p:cNvSpPr>
            <p:nvPr/>
          </p:nvSpPr>
          <p:spPr bwMode="auto">
            <a:xfrm>
              <a:off x="1407" y="316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" name="Freeform 499"/>
            <p:cNvSpPr>
              <a:spLocks/>
            </p:cNvSpPr>
            <p:nvPr/>
          </p:nvSpPr>
          <p:spPr bwMode="auto">
            <a:xfrm>
              <a:off x="1399" y="3132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" name="Freeform 500"/>
            <p:cNvSpPr>
              <a:spLocks/>
            </p:cNvSpPr>
            <p:nvPr/>
          </p:nvSpPr>
          <p:spPr bwMode="auto">
            <a:xfrm>
              <a:off x="1390" y="31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" name="Freeform 501"/>
            <p:cNvSpPr>
              <a:spLocks/>
            </p:cNvSpPr>
            <p:nvPr/>
          </p:nvSpPr>
          <p:spPr bwMode="auto">
            <a:xfrm>
              <a:off x="1344" y="3115"/>
              <a:ext cx="55" cy="42"/>
            </a:xfrm>
            <a:custGeom>
              <a:avLst/>
              <a:gdLst>
                <a:gd name="T0" fmla="*/ 5 w 13"/>
                <a:gd name="T1" fmla="*/ 1 h 10"/>
                <a:gd name="T2" fmla="*/ 2 w 13"/>
                <a:gd name="T3" fmla="*/ 2 h 10"/>
                <a:gd name="T4" fmla="*/ 2 w 13"/>
                <a:gd name="T5" fmla="*/ 3 h 10"/>
                <a:gd name="T6" fmla="*/ 3 w 13"/>
                <a:gd name="T7" fmla="*/ 3 h 10"/>
                <a:gd name="T8" fmla="*/ 4 w 13"/>
                <a:gd name="T9" fmla="*/ 4 h 10"/>
                <a:gd name="T10" fmla="*/ 4 w 13"/>
                <a:gd name="T11" fmla="*/ 5 h 10"/>
                <a:gd name="T12" fmla="*/ 6 w 13"/>
                <a:gd name="T13" fmla="*/ 5 h 10"/>
                <a:gd name="T14" fmla="*/ 6 w 13"/>
                <a:gd name="T15" fmla="*/ 5 h 10"/>
                <a:gd name="T16" fmla="*/ 6 w 13"/>
                <a:gd name="T17" fmla="*/ 6 h 10"/>
                <a:gd name="T18" fmla="*/ 9 w 13"/>
                <a:gd name="T19" fmla="*/ 4 h 10"/>
                <a:gd name="T20" fmla="*/ 9 w 13"/>
                <a:gd name="T21" fmla="*/ 4 h 10"/>
                <a:gd name="T22" fmla="*/ 9 w 13"/>
                <a:gd name="T23" fmla="*/ 5 h 10"/>
                <a:gd name="T24" fmla="*/ 9 w 13"/>
                <a:gd name="T25" fmla="*/ 6 h 10"/>
                <a:gd name="T26" fmla="*/ 9 w 13"/>
                <a:gd name="T27" fmla="*/ 7 h 10"/>
                <a:gd name="T28" fmla="*/ 10 w 13"/>
                <a:gd name="T29" fmla="*/ 6 h 10"/>
                <a:gd name="T30" fmla="*/ 11 w 13"/>
                <a:gd name="T31" fmla="*/ 5 h 10"/>
                <a:gd name="T32" fmla="*/ 11 w 13"/>
                <a:gd name="T33" fmla="*/ 7 h 10"/>
                <a:gd name="T34" fmla="*/ 11 w 13"/>
                <a:gd name="T35" fmla="*/ 7 h 10"/>
                <a:gd name="T36" fmla="*/ 13 w 13"/>
                <a:gd name="T37" fmla="*/ 7 h 10"/>
                <a:gd name="T38" fmla="*/ 12 w 13"/>
                <a:gd name="T39" fmla="*/ 7 h 10"/>
                <a:gd name="T40" fmla="*/ 12 w 13"/>
                <a:gd name="T41" fmla="*/ 8 h 10"/>
                <a:gd name="T42" fmla="*/ 13 w 13"/>
                <a:gd name="T43" fmla="*/ 4 h 10"/>
                <a:gd name="T44" fmla="*/ 13 w 13"/>
                <a:gd name="T45" fmla="*/ 3 h 10"/>
                <a:gd name="T46" fmla="*/ 12 w 13"/>
                <a:gd name="T47" fmla="*/ 4 h 10"/>
                <a:gd name="T48" fmla="*/ 12 w 13"/>
                <a:gd name="T49" fmla="*/ 3 h 10"/>
                <a:gd name="T50" fmla="*/ 12 w 13"/>
                <a:gd name="T51" fmla="*/ 3 h 10"/>
                <a:gd name="T52" fmla="*/ 11 w 13"/>
                <a:gd name="T53" fmla="*/ 3 h 10"/>
                <a:gd name="T54" fmla="*/ 11 w 13"/>
                <a:gd name="T55" fmla="*/ 3 h 10"/>
                <a:gd name="T56" fmla="*/ 11 w 13"/>
                <a:gd name="T57" fmla="*/ 3 h 10"/>
                <a:gd name="T58" fmla="*/ 11 w 13"/>
                <a:gd name="T59" fmla="*/ 3 h 10"/>
                <a:gd name="T60" fmla="*/ 10 w 13"/>
                <a:gd name="T61" fmla="*/ 4 h 10"/>
                <a:gd name="T62" fmla="*/ 11 w 13"/>
                <a:gd name="T63" fmla="*/ 2 h 10"/>
                <a:gd name="T64" fmla="*/ 11 w 13"/>
                <a:gd name="T65" fmla="*/ 2 h 10"/>
                <a:gd name="T66" fmla="*/ 9 w 13"/>
                <a:gd name="T67" fmla="*/ 3 h 10"/>
                <a:gd name="T68" fmla="*/ 8 w 13"/>
                <a:gd name="T69" fmla="*/ 3 h 10"/>
                <a:gd name="T70" fmla="*/ 7 w 13"/>
                <a:gd name="T71" fmla="*/ 3 h 10"/>
                <a:gd name="T72" fmla="*/ 7 w 13"/>
                <a:gd name="T73" fmla="*/ 3 h 10"/>
                <a:gd name="T74" fmla="*/ 6 w 13"/>
                <a:gd name="T75" fmla="*/ 2 h 10"/>
                <a:gd name="T76" fmla="*/ 5 w 13"/>
                <a:gd name="T77" fmla="*/ 4 h 10"/>
                <a:gd name="T78" fmla="*/ 7 w 13"/>
                <a:gd name="T7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" h="10">
                  <a:moveTo>
                    <a:pt x="7" y="1"/>
                  </a:move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2" y="2"/>
                    <a:pt x="2" y="3"/>
                  </a:cubicBezTo>
                  <a:cubicBezTo>
                    <a:pt x="2" y="3"/>
                    <a:pt x="5" y="2"/>
                    <a:pt x="4" y="2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5" y="2"/>
                    <a:pt x="5" y="2"/>
                  </a:cubicBezTo>
                  <a:cubicBezTo>
                    <a:pt x="0" y="5"/>
                    <a:pt x="7" y="2"/>
                    <a:pt x="4" y="4"/>
                  </a:cubicBezTo>
                  <a:cubicBezTo>
                    <a:pt x="5" y="4"/>
                    <a:pt x="4" y="4"/>
                    <a:pt x="5" y="4"/>
                  </a:cubicBezTo>
                  <a:cubicBezTo>
                    <a:pt x="4" y="5"/>
                    <a:pt x="6" y="4"/>
                    <a:pt x="4" y="5"/>
                  </a:cubicBezTo>
                  <a:cubicBezTo>
                    <a:pt x="7" y="3"/>
                    <a:pt x="3" y="7"/>
                    <a:pt x="7" y="4"/>
                  </a:cubicBezTo>
                  <a:cubicBezTo>
                    <a:pt x="6" y="5"/>
                    <a:pt x="7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7" y="4"/>
                    <a:pt x="6" y="5"/>
                  </a:cubicBezTo>
                  <a:cubicBezTo>
                    <a:pt x="6" y="6"/>
                    <a:pt x="7" y="5"/>
                    <a:pt x="8" y="4"/>
                  </a:cubicBezTo>
                  <a:cubicBezTo>
                    <a:pt x="8" y="4"/>
                    <a:pt x="7" y="5"/>
                    <a:pt x="6" y="6"/>
                  </a:cubicBezTo>
                  <a:cubicBezTo>
                    <a:pt x="8" y="5"/>
                    <a:pt x="7" y="6"/>
                    <a:pt x="8" y="5"/>
                  </a:cubicBezTo>
                  <a:cubicBezTo>
                    <a:pt x="8" y="5"/>
                    <a:pt x="8" y="4"/>
                    <a:pt x="9" y="4"/>
                  </a:cubicBezTo>
                  <a:cubicBezTo>
                    <a:pt x="9" y="4"/>
                    <a:pt x="10" y="3"/>
                    <a:pt x="10" y="3"/>
                  </a:cubicBezTo>
                  <a:cubicBezTo>
                    <a:pt x="9" y="4"/>
                    <a:pt x="10" y="3"/>
                    <a:pt x="9" y="4"/>
                  </a:cubicBezTo>
                  <a:cubicBezTo>
                    <a:pt x="8" y="5"/>
                    <a:pt x="8" y="5"/>
                    <a:pt x="7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8"/>
                    <a:pt x="10" y="5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8"/>
                    <a:pt x="11" y="4"/>
                    <a:pt x="10" y="6"/>
                  </a:cubicBezTo>
                  <a:cubicBezTo>
                    <a:pt x="11" y="5"/>
                    <a:pt x="12" y="4"/>
                    <a:pt x="12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4"/>
                    <a:pt x="10" y="7"/>
                    <a:pt x="10" y="8"/>
                  </a:cubicBezTo>
                  <a:cubicBezTo>
                    <a:pt x="10" y="7"/>
                    <a:pt x="10" y="8"/>
                    <a:pt x="11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2" y="5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10"/>
                    <a:pt x="13" y="7"/>
                  </a:cubicBezTo>
                  <a:cubicBezTo>
                    <a:pt x="13" y="7"/>
                    <a:pt x="13" y="5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7"/>
                    <a:pt x="12" y="8"/>
                  </a:cubicBezTo>
                  <a:cubicBezTo>
                    <a:pt x="11" y="8"/>
                    <a:pt x="12" y="6"/>
                    <a:pt x="12" y="7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2" y="5"/>
                    <a:pt x="13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4"/>
                    <a:pt x="12" y="3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2" y="4"/>
                    <a:pt x="11" y="4"/>
                    <a:pt x="12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4"/>
                    <a:pt x="11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0" y="5"/>
                    <a:pt x="11" y="3"/>
                  </a:cubicBezTo>
                  <a:cubicBezTo>
                    <a:pt x="10" y="4"/>
                    <a:pt x="10" y="4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9" y="5"/>
                    <a:pt x="10" y="3"/>
                    <a:pt x="9" y="4"/>
                  </a:cubicBezTo>
                  <a:cubicBezTo>
                    <a:pt x="11" y="3"/>
                    <a:pt x="10" y="3"/>
                    <a:pt x="11" y="2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9" y="3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9" y="3"/>
                    <a:pt x="10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7" y="3"/>
                  </a:cubicBezTo>
                  <a:cubicBezTo>
                    <a:pt x="7" y="3"/>
                    <a:pt x="8" y="2"/>
                    <a:pt x="8" y="2"/>
                  </a:cubicBezTo>
                  <a:cubicBezTo>
                    <a:pt x="6" y="3"/>
                    <a:pt x="10" y="0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6" y="3"/>
                    <a:pt x="5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4" y="3"/>
                    <a:pt x="7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" name="Freeform 502"/>
            <p:cNvSpPr>
              <a:spLocks/>
            </p:cNvSpPr>
            <p:nvPr/>
          </p:nvSpPr>
          <p:spPr bwMode="auto">
            <a:xfrm>
              <a:off x="1378" y="3123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" name="Rectangle 503"/>
            <p:cNvSpPr>
              <a:spLocks noChangeArrowheads="1"/>
            </p:cNvSpPr>
            <p:nvPr/>
          </p:nvSpPr>
          <p:spPr bwMode="auto">
            <a:xfrm>
              <a:off x="1378" y="3123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" name="Freeform 504"/>
            <p:cNvSpPr>
              <a:spLocks/>
            </p:cNvSpPr>
            <p:nvPr/>
          </p:nvSpPr>
          <p:spPr bwMode="auto">
            <a:xfrm>
              <a:off x="1369" y="3115"/>
              <a:ext cx="5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" name="Rectangle 505"/>
            <p:cNvSpPr>
              <a:spLocks noChangeArrowheads="1"/>
            </p:cNvSpPr>
            <p:nvPr/>
          </p:nvSpPr>
          <p:spPr bwMode="auto">
            <a:xfrm>
              <a:off x="1365" y="3115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" name="Freeform 506"/>
            <p:cNvSpPr>
              <a:spLocks/>
            </p:cNvSpPr>
            <p:nvPr/>
          </p:nvSpPr>
          <p:spPr bwMode="auto">
            <a:xfrm>
              <a:off x="1336" y="3086"/>
              <a:ext cx="38" cy="37"/>
            </a:xfrm>
            <a:custGeom>
              <a:avLst/>
              <a:gdLst>
                <a:gd name="T0" fmla="*/ 6 w 9"/>
                <a:gd name="T1" fmla="*/ 2 h 9"/>
                <a:gd name="T2" fmla="*/ 4 w 9"/>
                <a:gd name="T3" fmla="*/ 1 h 9"/>
                <a:gd name="T4" fmla="*/ 5 w 9"/>
                <a:gd name="T5" fmla="*/ 2 h 9"/>
                <a:gd name="T6" fmla="*/ 4 w 9"/>
                <a:gd name="T7" fmla="*/ 0 h 9"/>
                <a:gd name="T8" fmla="*/ 3 w 9"/>
                <a:gd name="T9" fmla="*/ 5 h 9"/>
                <a:gd name="T10" fmla="*/ 2 w 9"/>
                <a:gd name="T11" fmla="*/ 4 h 9"/>
                <a:gd name="T12" fmla="*/ 4 w 9"/>
                <a:gd name="T13" fmla="*/ 6 h 9"/>
                <a:gd name="T14" fmla="*/ 2 w 9"/>
                <a:gd name="T15" fmla="*/ 6 h 9"/>
                <a:gd name="T16" fmla="*/ 3 w 9"/>
                <a:gd name="T17" fmla="*/ 7 h 9"/>
                <a:gd name="T18" fmla="*/ 4 w 9"/>
                <a:gd name="T19" fmla="*/ 7 h 9"/>
                <a:gd name="T20" fmla="*/ 4 w 9"/>
                <a:gd name="T21" fmla="*/ 7 h 9"/>
                <a:gd name="T22" fmla="*/ 4 w 9"/>
                <a:gd name="T23" fmla="*/ 7 h 9"/>
                <a:gd name="T24" fmla="*/ 4 w 9"/>
                <a:gd name="T25" fmla="*/ 7 h 9"/>
                <a:gd name="T26" fmla="*/ 4 w 9"/>
                <a:gd name="T27" fmla="*/ 7 h 9"/>
                <a:gd name="T28" fmla="*/ 5 w 9"/>
                <a:gd name="T29" fmla="*/ 7 h 9"/>
                <a:gd name="T30" fmla="*/ 3 w 9"/>
                <a:gd name="T31" fmla="*/ 8 h 9"/>
                <a:gd name="T32" fmla="*/ 5 w 9"/>
                <a:gd name="T33" fmla="*/ 8 h 9"/>
                <a:gd name="T34" fmla="*/ 7 w 9"/>
                <a:gd name="T35" fmla="*/ 8 h 9"/>
                <a:gd name="T36" fmla="*/ 5 w 9"/>
                <a:gd name="T37" fmla="*/ 7 h 9"/>
                <a:gd name="T38" fmla="*/ 5 w 9"/>
                <a:gd name="T39" fmla="*/ 7 h 9"/>
                <a:gd name="T40" fmla="*/ 5 w 9"/>
                <a:gd name="T41" fmla="*/ 7 h 9"/>
                <a:gd name="T42" fmla="*/ 7 w 9"/>
                <a:gd name="T43" fmla="*/ 7 h 9"/>
                <a:gd name="T44" fmla="*/ 8 w 9"/>
                <a:gd name="T45" fmla="*/ 6 h 9"/>
                <a:gd name="T46" fmla="*/ 8 w 9"/>
                <a:gd name="T47" fmla="*/ 6 h 9"/>
                <a:gd name="T48" fmla="*/ 7 w 9"/>
                <a:gd name="T49" fmla="*/ 6 h 9"/>
                <a:gd name="T50" fmla="*/ 6 w 9"/>
                <a:gd name="T51" fmla="*/ 6 h 9"/>
                <a:gd name="T52" fmla="*/ 4 w 9"/>
                <a:gd name="T53" fmla="*/ 7 h 9"/>
                <a:gd name="T54" fmla="*/ 4 w 9"/>
                <a:gd name="T55" fmla="*/ 6 h 9"/>
                <a:gd name="T56" fmla="*/ 6 w 9"/>
                <a:gd name="T57" fmla="*/ 6 h 9"/>
                <a:gd name="T58" fmla="*/ 5 w 9"/>
                <a:gd name="T59" fmla="*/ 6 h 9"/>
                <a:gd name="T60" fmla="*/ 7 w 9"/>
                <a:gd name="T61" fmla="*/ 6 h 9"/>
                <a:gd name="T62" fmla="*/ 5 w 9"/>
                <a:gd name="T63" fmla="*/ 6 h 9"/>
                <a:gd name="T64" fmla="*/ 5 w 9"/>
                <a:gd name="T65" fmla="*/ 4 h 9"/>
                <a:gd name="T66" fmla="*/ 6 w 9"/>
                <a:gd name="T67" fmla="*/ 5 h 9"/>
                <a:gd name="T68" fmla="*/ 5 w 9"/>
                <a:gd name="T69" fmla="*/ 4 h 9"/>
                <a:gd name="T70" fmla="*/ 6 w 9"/>
                <a:gd name="T71" fmla="*/ 4 h 9"/>
                <a:gd name="T72" fmla="*/ 5 w 9"/>
                <a:gd name="T73" fmla="*/ 3 h 9"/>
                <a:gd name="T74" fmla="*/ 5 w 9"/>
                <a:gd name="T75" fmla="*/ 3 h 9"/>
                <a:gd name="T76" fmla="*/ 5 w 9"/>
                <a:gd name="T77" fmla="*/ 3 h 9"/>
                <a:gd name="T78" fmla="*/ 4 w 9"/>
                <a:gd name="T79" fmla="*/ 1 h 9"/>
                <a:gd name="T80" fmla="*/ 6 w 9"/>
                <a:gd name="T8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9">
                  <a:moveTo>
                    <a:pt x="6" y="2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4" y="1"/>
                    <a:pt x="5" y="2"/>
                  </a:cubicBezTo>
                  <a:cubicBezTo>
                    <a:pt x="4" y="0"/>
                    <a:pt x="6" y="1"/>
                    <a:pt x="4" y="0"/>
                  </a:cubicBezTo>
                  <a:cubicBezTo>
                    <a:pt x="4" y="1"/>
                    <a:pt x="1" y="3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5"/>
                    <a:pt x="0" y="5"/>
                    <a:pt x="4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8"/>
                    <a:pt x="4" y="7"/>
                    <a:pt x="5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4" y="8"/>
                    <a:pt x="2" y="9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8" y="7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2" y="8"/>
                    <a:pt x="6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9" y="6"/>
                    <a:pt x="5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6"/>
                    <a:pt x="4" y="7"/>
                  </a:cubicBezTo>
                  <a:cubicBezTo>
                    <a:pt x="5" y="6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5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1"/>
                    <a:pt x="4" y="1"/>
                  </a:cubicBezTo>
                  <a:cubicBezTo>
                    <a:pt x="5" y="2"/>
                    <a:pt x="4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5" name="Freeform 507"/>
            <p:cNvSpPr>
              <a:spLocks/>
            </p:cNvSpPr>
            <p:nvPr/>
          </p:nvSpPr>
          <p:spPr bwMode="auto">
            <a:xfrm>
              <a:off x="1348" y="3081"/>
              <a:ext cx="13" cy="9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2 h 2"/>
                <a:gd name="T4" fmla="*/ 1 w 3"/>
                <a:gd name="T5" fmla="*/ 0 h 2"/>
                <a:gd name="T6" fmla="*/ 1 w 3"/>
                <a:gd name="T7" fmla="*/ 1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1" y="1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6" name="Freeform 508"/>
            <p:cNvSpPr>
              <a:spLocks/>
            </p:cNvSpPr>
            <p:nvPr/>
          </p:nvSpPr>
          <p:spPr bwMode="auto">
            <a:xfrm>
              <a:off x="1348" y="3061"/>
              <a:ext cx="21" cy="29"/>
            </a:xfrm>
            <a:custGeom>
              <a:avLst/>
              <a:gdLst>
                <a:gd name="T0" fmla="*/ 4 w 5"/>
                <a:gd name="T1" fmla="*/ 4 h 7"/>
                <a:gd name="T2" fmla="*/ 3 w 5"/>
                <a:gd name="T3" fmla="*/ 3 h 7"/>
                <a:gd name="T4" fmla="*/ 1 w 5"/>
                <a:gd name="T5" fmla="*/ 4 h 7"/>
                <a:gd name="T6" fmla="*/ 2 w 5"/>
                <a:gd name="T7" fmla="*/ 5 h 7"/>
                <a:gd name="T8" fmla="*/ 1 w 5"/>
                <a:gd name="T9" fmla="*/ 5 h 7"/>
                <a:gd name="T10" fmla="*/ 2 w 5"/>
                <a:gd name="T11" fmla="*/ 6 h 7"/>
                <a:gd name="T12" fmla="*/ 2 w 5"/>
                <a:gd name="T13" fmla="*/ 5 h 7"/>
                <a:gd name="T14" fmla="*/ 2 w 5"/>
                <a:gd name="T15" fmla="*/ 6 h 7"/>
                <a:gd name="T16" fmla="*/ 2 w 5"/>
                <a:gd name="T17" fmla="*/ 6 h 7"/>
                <a:gd name="T18" fmla="*/ 3 w 5"/>
                <a:gd name="T19" fmla="*/ 6 h 7"/>
                <a:gd name="T20" fmla="*/ 2 w 5"/>
                <a:gd name="T21" fmla="*/ 4 h 7"/>
                <a:gd name="T22" fmla="*/ 3 w 5"/>
                <a:gd name="T23" fmla="*/ 6 h 7"/>
                <a:gd name="T24" fmla="*/ 4 w 5"/>
                <a:gd name="T25" fmla="*/ 6 h 7"/>
                <a:gd name="T26" fmla="*/ 4 w 5"/>
                <a:gd name="T27" fmla="*/ 5 h 7"/>
                <a:gd name="T28" fmla="*/ 3 w 5"/>
                <a:gd name="T29" fmla="*/ 4 h 7"/>
                <a:gd name="T30" fmla="*/ 4 w 5"/>
                <a:gd name="T31" fmla="*/ 6 h 7"/>
                <a:gd name="T32" fmla="*/ 5 w 5"/>
                <a:gd name="T33" fmla="*/ 4 h 7"/>
                <a:gd name="T34" fmla="*/ 4 w 5"/>
                <a:gd name="T35" fmla="*/ 2 h 7"/>
                <a:gd name="T36" fmla="*/ 5 w 5"/>
                <a:gd name="T37" fmla="*/ 4 h 7"/>
                <a:gd name="T38" fmla="*/ 5 w 5"/>
                <a:gd name="T39" fmla="*/ 4 h 7"/>
                <a:gd name="T40" fmla="*/ 4 w 5"/>
                <a:gd name="T41" fmla="*/ 1 h 7"/>
                <a:gd name="T42" fmla="*/ 4 w 5"/>
                <a:gd name="T4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3"/>
                    <a:pt x="2" y="5"/>
                    <a:pt x="2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0" y="5"/>
                    <a:pt x="2" y="6"/>
                  </a:cubicBezTo>
                  <a:cubicBezTo>
                    <a:pt x="2" y="6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1" y="4"/>
                    <a:pt x="2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5"/>
                    <a:pt x="3" y="5"/>
                    <a:pt x="3" y="4"/>
                  </a:cubicBezTo>
                  <a:cubicBezTo>
                    <a:pt x="2" y="3"/>
                    <a:pt x="4" y="5"/>
                    <a:pt x="4" y="6"/>
                  </a:cubicBezTo>
                  <a:cubicBezTo>
                    <a:pt x="4" y="4"/>
                    <a:pt x="4" y="3"/>
                    <a:pt x="5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7" name="Freeform 509"/>
            <p:cNvSpPr>
              <a:spLocks/>
            </p:cNvSpPr>
            <p:nvPr/>
          </p:nvSpPr>
          <p:spPr bwMode="auto">
            <a:xfrm>
              <a:off x="1361" y="3069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8" name="Freeform 510"/>
            <p:cNvSpPr>
              <a:spLocks/>
            </p:cNvSpPr>
            <p:nvPr/>
          </p:nvSpPr>
          <p:spPr bwMode="auto">
            <a:xfrm>
              <a:off x="1746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4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9" name="Freeform 511"/>
            <p:cNvSpPr>
              <a:spLocks/>
            </p:cNvSpPr>
            <p:nvPr/>
          </p:nvSpPr>
          <p:spPr bwMode="auto">
            <a:xfrm>
              <a:off x="1738" y="2977"/>
              <a:ext cx="12" cy="21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3 w 3"/>
                <a:gd name="T5" fmla="*/ 5 h 5"/>
                <a:gd name="T6" fmla="*/ 1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2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3" y="5"/>
                  </a:cubicBezTo>
                  <a:cubicBezTo>
                    <a:pt x="2" y="4"/>
                    <a:pt x="2" y="3"/>
                    <a:pt x="1" y="2"/>
                  </a:cubicBezTo>
                  <a:cubicBezTo>
                    <a:pt x="1" y="2"/>
                    <a:pt x="2" y="4"/>
                    <a:pt x="2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0"/>
                    <a:pt x="1" y="2"/>
                    <a:pt x="1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0" name="Freeform 512"/>
            <p:cNvSpPr>
              <a:spLocks/>
            </p:cNvSpPr>
            <p:nvPr/>
          </p:nvSpPr>
          <p:spPr bwMode="auto">
            <a:xfrm>
              <a:off x="1738" y="2985"/>
              <a:ext cx="4" cy="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1" name="Freeform 513"/>
            <p:cNvSpPr>
              <a:spLocks/>
            </p:cNvSpPr>
            <p:nvPr/>
          </p:nvSpPr>
          <p:spPr bwMode="auto">
            <a:xfrm>
              <a:off x="1738" y="2990"/>
              <a:ext cx="4" cy="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2" name="Freeform 514"/>
            <p:cNvSpPr>
              <a:spLocks/>
            </p:cNvSpPr>
            <p:nvPr/>
          </p:nvSpPr>
          <p:spPr bwMode="auto">
            <a:xfrm>
              <a:off x="1738" y="2994"/>
              <a:ext cx="4" cy="4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3" name="Freeform 515"/>
            <p:cNvSpPr>
              <a:spLocks/>
            </p:cNvSpPr>
            <p:nvPr/>
          </p:nvSpPr>
          <p:spPr bwMode="auto">
            <a:xfrm>
              <a:off x="1734" y="2981"/>
              <a:ext cx="8" cy="17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1 h 4"/>
                <a:gd name="T8" fmla="*/ 1 w 2"/>
                <a:gd name="T9" fmla="*/ 1 h 4"/>
                <a:gd name="T10" fmla="*/ 0 w 2"/>
                <a:gd name="T11" fmla="*/ 0 h 4"/>
                <a:gd name="T12" fmla="*/ 1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" name="Freeform 516"/>
            <p:cNvSpPr>
              <a:spLocks/>
            </p:cNvSpPr>
            <p:nvPr/>
          </p:nvSpPr>
          <p:spPr bwMode="auto">
            <a:xfrm>
              <a:off x="1738" y="29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" name="Freeform 517"/>
            <p:cNvSpPr>
              <a:spLocks/>
            </p:cNvSpPr>
            <p:nvPr/>
          </p:nvSpPr>
          <p:spPr bwMode="auto">
            <a:xfrm>
              <a:off x="1738" y="2990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4 h 4"/>
                <a:gd name="T4" fmla="*/ 0 w 4"/>
                <a:gd name="T5" fmla="*/ 0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4"/>
                  </a:ln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" name="Freeform 518"/>
            <p:cNvSpPr>
              <a:spLocks/>
            </p:cNvSpPr>
            <p:nvPr/>
          </p:nvSpPr>
          <p:spPr bwMode="auto">
            <a:xfrm>
              <a:off x="1729" y="2981"/>
              <a:ext cx="9" cy="17"/>
            </a:xfrm>
            <a:custGeom>
              <a:avLst/>
              <a:gdLst>
                <a:gd name="T0" fmla="*/ 2 w 2"/>
                <a:gd name="T1" fmla="*/ 4 h 4"/>
                <a:gd name="T2" fmla="*/ 2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4"/>
                    <a:pt x="2" y="2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" name="Freeform 519"/>
            <p:cNvSpPr>
              <a:spLocks/>
            </p:cNvSpPr>
            <p:nvPr/>
          </p:nvSpPr>
          <p:spPr bwMode="auto">
            <a:xfrm>
              <a:off x="1725" y="2977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" name="Freeform 520"/>
            <p:cNvSpPr>
              <a:spLocks/>
            </p:cNvSpPr>
            <p:nvPr/>
          </p:nvSpPr>
          <p:spPr bwMode="auto">
            <a:xfrm>
              <a:off x="1725" y="2973"/>
              <a:ext cx="9" cy="21"/>
            </a:xfrm>
            <a:custGeom>
              <a:avLst/>
              <a:gdLst>
                <a:gd name="T0" fmla="*/ 1 w 2"/>
                <a:gd name="T1" fmla="*/ 5 h 5"/>
                <a:gd name="T2" fmla="*/ 0 w 2"/>
                <a:gd name="T3" fmla="*/ 2 h 5"/>
                <a:gd name="T4" fmla="*/ 1 w 2"/>
                <a:gd name="T5" fmla="*/ 4 h 5"/>
                <a:gd name="T6" fmla="*/ 1 w 2"/>
                <a:gd name="T7" fmla="*/ 3 h 5"/>
                <a:gd name="T8" fmla="*/ 1 w 2"/>
                <a:gd name="T9" fmla="*/ 5 h 5"/>
                <a:gd name="T10" fmla="*/ 1 w 2"/>
                <a:gd name="T11" fmla="*/ 3 h 5"/>
                <a:gd name="T12" fmla="*/ 2 w 2"/>
                <a:gd name="T13" fmla="*/ 4 h 5"/>
                <a:gd name="T14" fmla="*/ 1 w 2"/>
                <a:gd name="T15" fmla="*/ 2 h 5"/>
                <a:gd name="T16" fmla="*/ 1 w 2"/>
                <a:gd name="T17" fmla="*/ 2 h 5"/>
                <a:gd name="T18" fmla="*/ 1 w 2"/>
                <a:gd name="T19" fmla="*/ 1 h 5"/>
                <a:gd name="T20" fmla="*/ 0 w 2"/>
                <a:gd name="T21" fmla="*/ 0 h 5"/>
                <a:gd name="T22" fmla="*/ 1 w 2"/>
                <a:gd name="T2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1" y="5"/>
                    <a:pt x="2" y="5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4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" name="Freeform 521"/>
            <p:cNvSpPr>
              <a:spLocks/>
            </p:cNvSpPr>
            <p:nvPr/>
          </p:nvSpPr>
          <p:spPr bwMode="auto">
            <a:xfrm>
              <a:off x="1725" y="2981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" name="Freeform 522"/>
            <p:cNvSpPr>
              <a:spLocks/>
            </p:cNvSpPr>
            <p:nvPr/>
          </p:nvSpPr>
          <p:spPr bwMode="auto">
            <a:xfrm>
              <a:off x="1721" y="2973"/>
              <a:ext cx="4" cy="21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4 h 5"/>
                <a:gd name="T4" fmla="*/ 1 w 1"/>
                <a:gd name="T5" fmla="*/ 5 h 5"/>
                <a:gd name="T6" fmla="*/ 1 w 1"/>
                <a:gd name="T7" fmla="*/ 3 h 5"/>
                <a:gd name="T8" fmla="*/ 1 w 1"/>
                <a:gd name="T9" fmla="*/ 4 h 5"/>
                <a:gd name="T10" fmla="*/ 0 w 1"/>
                <a:gd name="T11" fmla="*/ 1 h 5"/>
                <a:gd name="T12" fmla="*/ 1 w 1"/>
                <a:gd name="T13" fmla="*/ 2 h 5"/>
                <a:gd name="T14" fmla="*/ 0 w 1"/>
                <a:gd name="T15" fmla="*/ 2 h 5"/>
                <a:gd name="T16" fmla="*/ 0 w 1"/>
                <a:gd name="T17" fmla="*/ 3 h 5"/>
                <a:gd name="T18" fmla="*/ 0 w 1"/>
                <a:gd name="T19" fmla="*/ 3 h 5"/>
                <a:gd name="T20" fmla="*/ 1 w 1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1"/>
                    <a:pt x="1" y="4"/>
                    <a:pt x="1" y="4"/>
                  </a:cubicBezTo>
                  <a:cubicBezTo>
                    <a:pt x="0" y="3"/>
                    <a:pt x="1" y="3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0" y="0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" name="Freeform 523"/>
            <p:cNvSpPr>
              <a:spLocks/>
            </p:cNvSpPr>
            <p:nvPr/>
          </p:nvSpPr>
          <p:spPr bwMode="auto">
            <a:xfrm>
              <a:off x="1725" y="2994"/>
              <a:ext cx="4" cy="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" name="Freeform 524"/>
            <p:cNvSpPr>
              <a:spLocks/>
            </p:cNvSpPr>
            <p:nvPr/>
          </p:nvSpPr>
          <p:spPr bwMode="auto">
            <a:xfrm>
              <a:off x="1721" y="2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" name="Freeform 525"/>
            <p:cNvSpPr>
              <a:spLocks/>
            </p:cNvSpPr>
            <p:nvPr/>
          </p:nvSpPr>
          <p:spPr bwMode="auto">
            <a:xfrm>
              <a:off x="1721" y="2990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" name="Freeform 526"/>
            <p:cNvSpPr>
              <a:spLocks/>
            </p:cNvSpPr>
            <p:nvPr/>
          </p:nvSpPr>
          <p:spPr bwMode="auto">
            <a:xfrm>
              <a:off x="1692" y="2973"/>
              <a:ext cx="29" cy="29"/>
            </a:xfrm>
            <a:custGeom>
              <a:avLst/>
              <a:gdLst>
                <a:gd name="T0" fmla="*/ 4 w 7"/>
                <a:gd name="T1" fmla="*/ 0 h 7"/>
                <a:gd name="T2" fmla="*/ 3 w 7"/>
                <a:gd name="T3" fmla="*/ 1 h 7"/>
                <a:gd name="T4" fmla="*/ 2 w 7"/>
                <a:gd name="T5" fmla="*/ 1 h 7"/>
                <a:gd name="T6" fmla="*/ 0 w 7"/>
                <a:gd name="T7" fmla="*/ 3 h 7"/>
                <a:gd name="T8" fmla="*/ 1 w 7"/>
                <a:gd name="T9" fmla="*/ 2 h 7"/>
                <a:gd name="T10" fmla="*/ 0 w 7"/>
                <a:gd name="T11" fmla="*/ 3 h 7"/>
                <a:gd name="T12" fmla="*/ 2 w 7"/>
                <a:gd name="T13" fmla="*/ 4 h 7"/>
                <a:gd name="T14" fmla="*/ 3 w 7"/>
                <a:gd name="T15" fmla="*/ 4 h 7"/>
                <a:gd name="T16" fmla="*/ 5 w 7"/>
                <a:gd name="T17" fmla="*/ 6 h 7"/>
                <a:gd name="T18" fmla="*/ 6 w 7"/>
                <a:gd name="T19" fmla="*/ 3 h 7"/>
                <a:gd name="T20" fmla="*/ 6 w 7"/>
                <a:gd name="T21" fmla="*/ 5 h 7"/>
                <a:gd name="T22" fmla="*/ 6 w 7"/>
                <a:gd name="T23" fmla="*/ 5 h 7"/>
                <a:gd name="T24" fmla="*/ 6 w 7"/>
                <a:gd name="T25" fmla="*/ 5 h 7"/>
                <a:gd name="T26" fmla="*/ 7 w 7"/>
                <a:gd name="T27" fmla="*/ 3 h 7"/>
                <a:gd name="T28" fmla="*/ 7 w 7"/>
                <a:gd name="T29" fmla="*/ 6 h 7"/>
                <a:gd name="T30" fmla="*/ 7 w 7"/>
                <a:gd name="T31" fmla="*/ 4 h 7"/>
                <a:gd name="T32" fmla="*/ 7 w 7"/>
                <a:gd name="T33" fmla="*/ 2 h 7"/>
                <a:gd name="T34" fmla="*/ 7 w 7"/>
                <a:gd name="T35" fmla="*/ 1 h 7"/>
                <a:gd name="T36" fmla="*/ 5 w 7"/>
                <a:gd name="T37" fmla="*/ 4 h 7"/>
                <a:gd name="T38" fmla="*/ 6 w 7"/>
                <a:gd name="T39" fmla="*/ 3 h 7"/>
                <a:gd name="T40" fmla="*/ 6 w 7"/>
                <a:gd name="T41" fmla="*/ 1 h 7"/>
                <a:gd name="T42" fmla="*/ 4 w 7"/>
                <a:gd name="T43" fmla="*/ 3 h 7"/>
                <a:gd name="T44" fmla="*/ 5 w 7"/>
                <a:gd name="T45" fmla="*/ 2 h 7"/>
                <a:gd name="T46" fmla="*/ 4 w 7"/>
                <a:gd name="T47" fmla="*/ 3 h 7"/>
                <a:gd name="T48" fmla="*/ 5 w 7"/>
                <a:gd name="T49" fmla="*/ 2 h 7"/>
                <a:gd name="T50" fmla="*/ 3 w 7"/>
                <a:gd name="T51" fmla="*/ 4 h 7"/>
                <a:gd name="T52" fmla="*/ 5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5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3 w 7"/>
                <a:gd name="T65" fmla="*/ 2 h 7"/>
                <a:gd name="T66" fmla="*/ 4 w 7"/>
                <a:gd name="T67" fmla="*/ 0 h 7"/>
                <a:gd name="T68" fmla="*/ 5 w 7"/>
                <a:gd name="T69" fmla="*/ 0 h 7"/>
                <a:gd name="T70" fmla="*/ 3 w 7"/>
                <a:gd name="T71" fmla="*/ 1 h 7"/>
                <a:gd name="T72" fmla="*/ 4 w 7"/>
                <a:gd name="T7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5"/>
                    <a:pt x="5" y="5"/>
                    <a:pt x="5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3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6" y="5"/>
                    <a:pt x="7" y="3"/>
                    <a:pt x="7" y="3"/>
                  </a:cubicBezTo>
                  <a:cubicBezTo>
                    <a:pt x="6" y="5"/>
                    <a:pt x="7" y="3"/>
                    <a:pt x="7" y="6"/>
                  </a:cubicBezTo>
                  <a:cubicBezTo>
                    <a:pt x="7" y="6"/>
                    <a:pt x="7" y="3"/>
                    <a:pt x="7" y="4"/>
                  </a:cubicBezTo>
                  <a:cubicBezTo>
                    <a:pt x="7" y="2"/>
                    <a:pt x="7" y="3"/>
                    <a:pt x="7" y="2"/>
                  </a:cubicBezTo>
                  <a:cubicBezTo>
                    <a:pt x="7" y="1"/>
                    <a:pt x="7" y="3"/>
                    <a:pt x="7" y="1"/>
                  </a:cubicBezTo>
                  <a:cubicBezTo>
                    <a:pt x="7" y="0"/>
                    <a:pt x="6" y="3"/>
                    <a:pt x="5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3"/>
                    <a:pt x="6" y="1"/>
                  </a:cubicBezTo>
                  <a:cubicBezTo>
                    <a:pt x="5" y="3"/>
                    <a:pt x="6" y="1"/>
                    <a:pt x="4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3"/>
                  </a:cubicBezTo>
                  <a:cubicBezTo>
                    <a:pt x="3" y="3"/>
                    <a:pt x="4" y="2"/>
                    <a:pt x="5" y="1"/>
                  </a:cubicBezTo>
                  <a:cubicBezTo>
                    <a:pt x="5" y="1"/>
                    <a:pt x="3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0"/>
                    <a:pt x="4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" name="Freeform 527"/>
            <p:cNvSpPr>
              <a:spLocks/>
            </p:cNvSpPr>
            <p:nvPr/>
          </p:nvSpPr>
          <p:spPr bwMode="auto">
            <a:xfrm>
              <a:off x="1713" y="2969"/>
              <a:ext cx="4" cy="4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" name="Freeform 528"/>
            <p:cNvSpPr>
              <a:spLocks/>
            </p:cNvSpPr>
            <p:nvPr/>
          </p:nvSpPr>
          <p:spPr bwMode="auto">
            <a:xfrm>
              <a:off x="1709" y="2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Rectangle 529"/>
            <p:cNvSpPr>
              <a:spLocks noChangeArrowheads="1"/>
            </p:cNvSpPr>
            <p:nvPr/>
          </p:nvSpPr>
          <p:spPr bwMode="auto">
            <a:xfrm>
              <a:off x="1700" y="299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530"/>
            <p:cNvSpPr>
              <a:spLocks/>
            </p:cNvSpPr>
            <p:nvPr/>
          </p:nvSpPr>
          <p:spPr bwMode="auto">
            <a:xfrm>
              <a:off x="1713" y="2973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531"/>
            <p:cNvSpPr>
              <a:spLocks/>
            </p:cNvSpPr>
            <p:nvPr/>
          </p:nvSpPr>
          <p:spPr bwMode="auto">
            <a:xfrm>
              <a:off x="1717" y="297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532"/>
            <p:cNvSpPr>
              <a:spLocks/>
            </p:cNvSpPr>
            <p:nvPr/>
          </p:nvSpPr>
          <p:spPr bwMode="auto">
            <a:xfrm>
              <a:off x="1713" y="2969"/>
              <a:ext cx="0" cy="4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533"/>
            <p:cNvSpPr>
              <a:spLocks/>
            </p:cNvSpPr>
            <p:nvPr/>
          </p:nvSpPr>
          <p:spPr bwMode="auto">
            <a:xfrm>
              <a:off x="1679" y="2964"/>
              <a:ext cx="34" cy="17"/>
            </a:xfrm>
            <a:custGeom>
              <a:avLst/>
              <a:gdLst>
                <a:gd name="T0" fmla="*/ 1 w 8"/>
                <a:gd name="T1" fmla="*/ 0 h 4"/>
                <a:gd name="T2" fmla="*/ 0 w 8"/>
                <a:gd name="T3" fmla="*/ 1 h 4"/>
                <a:gd name="T4" fmla="*/ 4 w 8"/>
                <a:gd name="T5" fmla="*/ 1 h 4"/>
                <a:gd name="T6" fmla="*/ 1 w 8"/>
                <a:gd name="T7" fmla="*/ 2 h 4"/>
                <a:gd name="T8" fmla="*/ 3 w 8"/>
                <a:gd name="T9" fmla="*/ 3 h 4"/>
                <a:gd name="T10" fmla="*/ 2 w 8"/>
                <a:gd name="T11" fmla="*/ 3 h 4"/>
                <a:gd name="T12" fmla="*/ 6 w 8"/>
                <a:gd name="T13" fmla="*/ 2 h 4"/>
                <a:gd name="T14" fmla="*/ 2 w 8"/>
                <a:gd name="T15" fmla="*/ 4 h 4"/>
                <a:gd name="T16" fmla="*/ 2 w 8"/>
                <a:gd name="T17" fmla="*/ 4 h 4"/>
                <a:gd name="T18" fmla="*/ 3 w 8"/>
                <a:gd name="T19" fmla="*/ 4 h 4"/>
                <a:gd name="T20" fmla="*/ 5 w 8"/>
                <a:gd name="T21" fmla="*/ 3 h 4"/>
                <a:gd name="T22" fmla="*/ 7 w 8"/>
                <a:gd name="T23" fmla="*/ 2 h 4"/>
                <a:gd name="T24" fmla="*/ 5 w 8"/>
                <a:gd name="T25" fmla="*/ 2 h 4"/>
                <a:gd name="T26" fmla="*/ 7 w 8"/>
                <a:gd name="T27" fmla="*/ 2 h 4"/>
                <a:gd name="T28" fmla="*/ 6 w 8"/>
                <a:gd name="T29" fmla="*/ 2 h 4"/>
                <a:gd name="T30" fmla="*/ 7 w 8"/>
                <a:gd name="T31" fmla="*/ 1 h 4"/>
                <a:gd name="T32" fmla="*/ 6 w 8"/>
                <a:gd name="T33" fmla="*/ 2 h 4"/>
                <a:gd name="T34" fmla="*/ 6 w 8"/>
                <a:gd name="T35" fmla="*/ 2 h 4"/>
                <a:gd name="T36" fmla="*/ 4 w 8"/>
                <a:gd name="T37" fmla="*/ 2 h 4"/>
                <a:gd name="T38" fmla="*/ 6 w 8"/>
                <a:gd name="T39" fmla="*/ 1 h 4"/>
                <a:gd name="T40" fmla="*/ 5 w 8"/>
                <a:gd name="T41" fmla="*/ 2 h 4"/>
                <a:gd name="T42" fmla="*/ 6 w 8"/>
                <a:gd name="T43" fmla="*/ 0 h 4"/>
                <a:gd name="T44" fmla="*/ 5 w 8"/>
                <a:gd name="T45" fmla="*/ 1 h 4"/>
                <a:gd name="T46" fmla="*/ 6 w 8"/>
                <a:gd name="T47" fmla="*/ 1 h 4"/>
                <a:gd name="T48" fmla="*/ 3 w 8"/>
                <a:gd name="T49" fmla="*/ 2 h 4"/>
                <a:gd name="T50" fmla="*/ 6 w 8"/>
                <a:gd name="T51" fmla="*/ 0 h 4"/>
                <a:gd name="T52" fmla="*/ 5 w 8"/>
                <a:gd name="T53" fmla="*/ 0 h 4"/>
                <a:gd name="T54" fmla="*/ 5 w 8"/>
                <a:gd name="T55" fmla="*/ 0 h 4"/>
                <a:gd name="T56" fmla="*/ 4 w 8"/>
                <a:gd name="T57" fmla="*/ 0 h 4"/>
                <a:gd name="T58" fmla="*/ 4 w 8"/>
                <a:gd name="T59" fmla="*/ 0 h 4"/>
                <a:gd name="T60" fmla="*/ 3 w 8"/>
                <a:gd name="T61" fmla="*/ 0 h 4"/>
                <a:gd name="T62" fmla="*/ 4 w 8"/>
                <a:gd name="T63" fmla="*/ 0 h 4"/>
                <a:gd name="T64" fmla="*/ 1 w 8"/>
                <a:gd name="T65" fmla="*/ 0 h 4"/>
                <a:gd name="T66" fmla="*/ 3 w 8"/>
                <a:gd name="T67" fmla="*/ 0 h 4"/>
                <a:gd name="T68" fmla="*/ 1 w 8"/>
                <a:gd name="T6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4">
                  <a:moveTo>
                    <a:pt x="1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4" y="1"/>
                    <a:pt x="4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6" y="1"/>
                    <a:pt x="6" y="2"/>
                  </a:cubicBezTo>
                  <a:cubicBezTo>
                    <a:pt x="4" y="3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8" y="0"/>
                    <a:pt x="6" y="0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4" y="1"/>
                    <a:pt x="3" y="1"/>
                    <a:pt x="6" y="0"/>
                  </a:cubicBezTo>
                  <a:cubicBezTo>
                    <a:pt x="6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6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534"/>
            <p:cNvSpPr>
              <a:spLocks/>
            </p:cNvSpPr>
            <p:nvPr/>
          </p:nvSpPr>
          <p:spPr bwMode="auto">
            <a:xfrm>
              <a:off x="1704" y="2969"/>
              <a:ext cx="5" cy="4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535"/>
            <p:cNvSpPr>
              <a:spLocks/>
            </p:cNvSpPr>
            <p:nvPr/>
          </p:nvSpPr>
          <p:spPr bwMode="auto">
            <a:xfrm>
              <a:off x="1671" y="2948"/>
              <a:ext cx="42" cy="16"/>
            </a:xfrm>
            <a:custGeom>
              <a:avLst/>
              <a:gdLst>
                <a:gd name="T0" fmla="*/ 5 w 10"/>
                <a:gd name="T1" fmla="*/ 3 h 4"/>
                <a:gd name="T2" fmla="*/ 7 w 10"/>
                <a:gd name="T3" fmla="*/ 2 h 4"/>
                <a:gd name="T4" fmla="*/ 3 w 10"/>
                <a:gd name="T5" fmla="*/ 3 h 4"/>
                <a:gd name="T6" fmla="*/ 3 w 10"/>
                <a:gd name="T7" fmla="*/ 2 h 4"/>
                <a:gd name="T8" fmla="*/ 6 w 10"/>
                <a:gd name="T9" fmla="*/ 2 h 4"/>
                <a:gd name="T10" fmla="*/ 6 w 10"/>
                <a:gd name="T11" fmla="*/ 2 h 4"/>
                <a:gd name="T12" fmla="*/ 4 w 10"/>
                <a:gd name="T13" fmla="*/ 2 h 4"/>
                <a:gd name="T14" fmla="*/ 3 w 10"/>
                <a:gd name="T15" fmla="*/ 2 h 4"/>
                <a:gd name="T16" fmla="*/ 4 w 10"/>
                <a:gd name="T17" fmla="*/ 2 h 4"/>
                <a:gd name="T18" fmla="*/ 6 w 10"/>
                <a:gd name="T19" fmla="*/ 2 h 4"/>
                <a:gd name="T20" fmla="*/ 1 w 10"/>
                <a:gd name="T21" fmla="*/ 0 h 4"/>
                <a:gd name="T22" fmla="*/ 1 w 10"/>
                <a:gd name="T23" fmla="*/ 1 h 4"/>
                <a:gd name="T24" fmla="*/ 4 w 10"/>
                <a:gd name="T25" fmla="*/ 1 h 4"/>
                <a:gd name="T26" fmla="*/ 3 w 10"/>
                <a:gd name="T27" fmla="*/ 1 h 4"/>
                <a:gd name="T28" fmla="*/ 2 w 10"/>
                <a:gd name="T29" fmla="*/ 1 h 4"/>
                <a:gd name="T30" fmla="*/ 2 w 10"/>
                <a:gd name="T31" fmla="*/ 4 h 4"/>
                <a:gd name="T32" fmla="*/ 2 w 10"/>
                <a:gd name="T33" fmla="*/ 3 h 4"/>
                <a:gd name="T34" fmla="*/ 3 w 10"/>
                <a:gd name="T35" fmla="*/ 3 h 4"/>
                <a:gd name="T36" fmla="*/ 5 w 10"/>
                <a:gd name="T37" fmla="*/ 3 h 4"/>
                <a:gd name="T38" fmla="*/ 5 w 10"/>
                <a:gd name="T39" fmla="*/ 3 h 4"/>
                <a:gd name="T40" fmla="*/ 7 w 10"/>
                <a:gd name="T41" fmla="*/ 3 h 4"/>
                <a:gd name="T42" fmla="*/ 8 w 10"/>
                <a:gd name="T43" fmla="*/ 3 h 4"/>
                <a:gd name="T44" fmla="*/ 8 w 10"/>
                <a:gd name="T45" fmla="*/ 2 h 4"/>
                <a:gd name="T46" fmla="*/ 5 w 10"/>
                <a:gd name="T4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4">
                  <a:moveTo>
                    <a:pt x="5" y="3"/>
                  </a:moveTo>
                  <a:cubicBezTo>
                    <a:pt x="5" y="3"/>
                    <a:pt x="6" y="3"/>
                    <a:pt x="7" y="2"/>
                  </a:cubicBezTo>
                  <a:cubicBezTo>
                    <a:pt x="6" y="2"/>
                    <a:pt x="5" y="3"/>
                    <a:pt x="3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4" y="2"/>
                    <a:pt x="6" y="2"/>
                    <a:pt x="6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5" y="2"/>
                    <a:pt x="6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5" y="2"/>
                    <a:pt x="6" y="2"/>
                  </a:cubicBezTo>
                  <a:cubicBezTo>
                    <a:pt x="4" y="1"/>
                    <a:pt x="4" y="0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3" y="1"/>
                    <a:pt x="4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8" y="3"/>
                    <a:pt x="7" y="3"/>
                    <a:pt x="8" y="3"/>
                  </a:cubicBezTo>
                  <a:cubicBezTo>
                    <a:pt x="10" y="2"/>
                    <a:pt x="7" y="3"/>
                    <a:pt x="8" y="2"/>
                  </a:cubicBezTo>
                  <a:lnTo>
                    <a:pt x="5" y="3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536"/>
            <p:cNvSpPr>
              <a:spLocks/>
            </p:cNvSpPr>
            <p:nvPr/>
          </p:nvSpPr>
          <p:spPr bwMode="auto">
            <a:xfrm>
              <a:off x="1692" y="2960"/>
              <a:ext cx="8" cy="0"/>
            </a:xfrm>
            <a:custGeom>
              <a:avLst/>
              <a:gdLst>
                <a:gd name="T0" fmla="*/ 8 w 8"/>
                <a:gd name="T1" fmla="*/ 0 w 8"/>
                <a:gd name="T2" fmla="*/ 4 w 8"/>
                <a:gd name="T3" fmla="*/ 8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8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537"/>
            <p:cNvSpPr>
              <a:spLocks/>
            </p:cNvSpPr>
            <p:nvPr/>
          </p:nvSpPr>
          <p:spPr bwMode="auto">
            <a:xfrm>
              <a:off x="1679" y="2964"/>
              <a:ext cx="4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538"/>
            <p:cNvSpPr>
              <a:spLocks/>
            </p:cNvSpPr>
            <p:nvPr/>
          </p:nvSpPr>
          <p:spPr bwMode="auto">
            <a:xfrm>
              <a:off x="1696" y="29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539"/>
            <p:cNvSpPr>
              <a:spLocks/>
            </p:cNvSpPr>
            <p:nvPr/>
          </p:nvSpPr>
          <p:spPr bwMode="auto">
            <a:xfrm>
              <a:off x="1675" y="2944"/>
              <a:ext cx="17" cy="8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cubicBezTo>
                    <a:pt x="1" y="2"/>
                    <a:pt x="2" y="1"/>
                    <a:pt x="4" y="2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2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540"/>
            <p:cNvSpPr>
              <a:spLocks/>
            </p:cNvSpPr>
            <p:nvPr/>
          </p:nvSpPr>
          <p:spPr bwMode="auto">
            <a:xfrm>
              <a:off x="1679" y="2910"/>
              <a:ext cx="30" cy="38"/>
            </a:xfrm>
            <a:custGeom>
              <a:avLst/>
              <a:gdLst>
                <a:gd name="T0" fmla="*/ 3 w 7"/>
                <a:gd name="T1" fmla="*/ 8 h 9"/>
                <a:gd name="T2" fmla="*/ 3 w 7"/>
                <a:gd name="T3" fmla="*/ 7 h 9"/>
                <a:gd name="T4" fmla="*/ 4 w 7"/>
                <a:gd name="T5" fmla="*/ 8 h 9"/>
                <a:gd name="T6" fmla="*/ 5 w 7"/>
                <a:gd name="T7" fmla="*/ 8 h 9"/>
                <a:gd name="T8" fmla="*/ 4 w 7"/>
                <a:gd name="T9" fmla="*/ 7 h 9"/>
                <a:gd name="T10" fmla="*/ 4 w 7"/>
                <a:gd name="T11" fmla="*/ 7 h 9"/>
                <a:gd name="T12" fmla="*/ 2 w 7"/>
                <a:gd name="T13" fmla="*/ 6 h 9"/>
                <a:gd name="T14" fmla="*/ 5 w 7"/>
                <a:gd name="T15" fmla="*/ 6 h 9"/>
                <a:gd name="T16" fmla="*/ 2 w 7"/>
                <a:gd name="T17" fmla="*/ 5 h 9"/>
                <a:gd name="T18" fmla="*/ 3 w 7"/>
                <a:gd name="T19" fmla="*/ 5 h 9"/>
                <a:gd name="T20" fmla="*/ 3 w 7"/>
                <a:gd name="T21" fmla="*/ 5 h 9"/>
                <a:gd name="T22" fmla="*/ 3 w 7"/>
                <a:gd name="T23" fmla="*/ 5 h 9"/>
                <a:gd name="T24" fmla="*/ 5 w 7"/>
                <a:gd name="T25" fmla="*/ 6 h 9"/>
                <a:gd name="T26" fmla="*/ 5 w 7"/>
                <a:gd name="T27" fmla="*/ 5 h 9"/>
                <a:gd name="T28" fmla="*/ 6 w 7"/>
                <a:gd name="T29" fmla="*/ 5 h 9"/>
                <a:gd name="T30" fmla="*/ 5 w 7"/>
                <a:gd name="T31" fmla="*/ 4 h 9"/>
                <a:gd name="T32" fmla="*/ 6 w 7"/>
                <a:gd name="T33" fmla="*/ 4 h 9"/>
                <a:gd name="T34" fmla="*/ 3 w 7"/>
                <a:gd name="T35" fmla="*/ 3 h 9"/>
                <a:gd name="T36" fmla="*/ 4 w 7"/>
                <a:gd name="T37" fmla="*/ 2 h 9"/>
                <a:gd name="T38" fmla="*/ 6 w 7"/>
                <a:gd name="T39" fmla="*/ 4 h 9"/>
                <a:gd name="T40" fmla="*/ 5 w 7"/>
                <a:gd name="T41" fmla="*/ 3 h 9"/>
                <a:gd name="T42" fmla="*/ 7 w 7"/>
                <a:gd name="T43" fmla="*/ 4 h 9"/>
                <a:gd name="T44" fmla="*/ 5 w 7"/>
                <a:gd name="T45" fmla="*/ 2 h 9"/>
                <a:gd name="T46" fmla="*/ 5 w 7"/>
                <a:gd name="T47" fmla="*/ 2 h 9"/>
                <a:gd name="T48" fmla="*/ 3 w 7"/>
                <a:gd name="T49" fmla="*/ 0 h 9"/>
                <a:gd name="T50" fmla="*/ 2 w 7"/>
                <a:gd name="T51" fmla="*/ 2 h 9"/>
                <a:gd name="T52" fmla="*/ 3 w 7"/>
                <a:gd name="T53" fmla="*/ 3 h 9"/>
                <a:gd name="T54" fmla="*/ 1 w 7"/>
                <a:gd name="T55" fmla="*/ 2 h 9"/>
                <a:gd name="T56" fmla="*/ 3 w 7"/>
                <a:gd name="T57" fmla="*/ 3 h 9"/>
                <a:gd name="T58" fmla="*/ 1 w 7"/>
                <a:gd name="T59" fmla="*/ 3 h 9"/>
                <a:gd name="T60" fmla="*/ 3 w 7"/>
                <a:gd name="T61" fmla="*/ 4 h 9"/>
                <a:gd name="T62" fmla="*/ 1 w 7"/>
                <a:gd name="T63" fmla="*/ 3 h 9"/>
                <a:gd name="T64" fmla="*/ 0 w 7"/>
                <a:gd name="T65" fmla="*/ 7 h 9"/>
                <a:gd name="T66" fmla="*/ 2 w 7"/>
                <a:gd name="T67" fmla="*/ 7 h 9"/>
                <a:gd name="T68" fmla="*/ 2 w 7"/>
                <a:gd name="T69" fmla="*/ 8 h 9"/>
                <a:gd name="T70" fmla="*/ 3 w 7"/>
                <a:gd name="T71" fmla="*/ 8 h 9"/>
                <a:gd name="T72" fmla="*/ 0 w 7"/>
                <a:gd name="T73" fmla="*/ 8 h 9"/>
                <a:gd name="T74" fmla="*/ 0 w 7"/>
                <a:gd name="T75" fmla="*/ 8 h 9"/>
                <a:gd name="T76" fmla="*/ 1 w 7"/>
                <a:gd name="T77" fmla="*/ 8 h 9"/>
                <a:gd name="T78" fmla="*/ 0 w 7"/>
                <a:gd name="T79" fmla="*/ 8 h 9"/>
                <a:gd name="T80" fmla="*/ 4 w 7"/>
                <a:gd name="T81" fmla="*/ 9 h 9"/>
                <a:gd name="T82" fmla="*/ 6 w 7"/>
                <a:gd name="T83" fmla="*/ 8 h 9"/>
                <a:gd name="T84" fmla="*/ 3 w 7"/>
                <a:gd name="T8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" h="9">
                  <a:moveTo>
                    <a:pt x="3" y="8"/>
                  </a:moveTo>
                  <a:cubicBezTo>
                    <a:pt x="4" y="8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6" y="8"/>
                    <a:pt x="4" y="7"/>
                    <a:pt x="5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3" y="7"/>
                    <a:pt x="4" y="7"/>
                  </a:cubicBezTo>
                  <a:cubicBezTo>
                    <a:pt x="4" y="6"/>
                    <a:pt x="4" y="6"/>
                    <a:pt x="2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3" y="6"/>
                    <a:pt x="2" y="5"/>
                  </a:cubicBezTo>
                  <a:cubicBezTo>
                    <a:pt x="4" y="6"/>
                    <a:pt x="2" y="5"/>
                    <a:pt x="3" y="5"/>
                  </a:cubicBezTo>
                  <a:cubicBezTo>
                    <a:pt x="3" y="5"/>
                    <a:pt x="4" y="5"/>
                    <a:pt x="3" y="5"/>
                  </a:cubicBezTo>
                  <a:cubicBezTo>
                    <a:pt x="5" y="6"/>
                    <a:pt x="3" y="5"/>
                    <a:pt x="3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4"/>
                    <a:pt x="6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5" y="4"/>
                    <a:pt x="3" y="3"/>
                  </a:cubicBezTo>
                  <a:cubicBezTo>
                    <a:pt x="6" y="4"/>
                    <a:pt x="3" y="2"/>
                    <a:pt x="4" y="2"/>
                  </a:cubicBezTo>
                  <a:cubicBezTo>
                    <a:pt x="5" y="3"/>
                    <a:pt x="4" y="3"/>
                    <a:pt x="6" y="4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4"/>
                    <a:pt x="5" y="3"/>
                    <a:pt x="7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4" y="3"/>
                    <a:pt x="2" y="2"/>
                    <a:pt x="3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2" y="3"/>
                    <a:pt x="1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6"/>
                    <a:pt x="0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5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1" y="8"/>
                    <a:pt x="0" y="8"/>
                  </a:cubicBezTo>
                  <a:cubicBezTo>
                    <a:pt x="2" y="9"/>
                    <a:pt x="3" y="9"/>
                    <a:pt x="4" y="9"/>
                  </a:cubicBezTo>
                  <a:cubicBezTo>
                    <a:pt x="1" y="8"/>
                    <a:pt x="7" y="9"/>
                    <a:pt x="6" y="8"/>
                  </a:cubicBezTo>
                  <a:cubicBezTo>
                    <a:pt x="5" y="8"/>
                    <a:pt x="4" y="8"/>
                    <a:pt x="3" y="8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541"/>
            <p:cNvSpPr>
              <a:spLocks/>
            </p:cNvSpPr>
            <p:nvPr/>
          </p:nvSpPr>
          <p:spPr bwMode="auto">
            <a:xfrm>
              <a:off x="1675" y="2944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542"/>
            <p:cNvSpPr>
              <a:spLocks/>
            </p:cNvSpPr>
            <p:nvPr/>
          </p:nvSpPr>
          <p:spPr bwMode="auto">
            <a:xfrm>
              <a:off x="1700" y="2914"/>
              <a:ext cx="0" cy="5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Rectangle 543"/>
            <p:cNvSpPr>
              <a:spLocks noChangeArrowheads="1"/>
            </p:cNvSpPr>
            <p:nvPr/>
          </p:nvSpPr>
          <p:spPr bwMode="auto">
            <a:xfrm>
              <a:off x="1679" y="294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544"/>
            <p:cNvSpPr>
              <a:spLocks/>
            </p:cNvSpPr>
            <p:nvPr/>
          </p:nvSpPr>
          <p:spPr bwMode="auto">
            <a:xfrm>
              <a:off x="1692" y="2948"/>
              <a:ext cx="4" cy="0"/>
            </a:xfrm>
            <a:custGeom>
              <a:avLst/>
              <a:gdLst>
                <a:gd name="T0" fmla="*/ 4 w 4"/>
                <a:gd name="T1" fmla="*/ 4 w 4"/>
                <a:gd name="T2" fmla="*/ 0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545"/>
            <p:cNvSpPr>
              <a:spLocks/>
            </p:cNvSpPr>
            <p:nvPr/>
          </p:nvSpPr>
          <p:spPr bwMode="auto">
            <a:xfrm>
              <a:off x="1709" y="2914"/>
              <a:ext cx="4" cy="5"/>
            </a:xfrm>
            <a:custGeom>
              <a:avLst/>
              <a:gdLst>
                <a:gd name="T0" fmla="*/ 4 w 4"/>
                <a:gd name="T1" fmla="*/ 5 h 5"/>
                <a:gd name="T2" fmla="*/ 0 w 4"/>
                <a:gd name="T3" fmla="*/ 0 h 5"/>
                <a:gd name="T4" fmla="*/ 4 w 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lnTo>
                    <a:pt x="0" y="0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546"/>
            <p:cNvSpPr>
              <a:spLocks/>
            </p:cNvSpPr>
            <p:nvPr/>
          </p:nvSpPr>
          <p:spPr bwMode="auto">
            <a:xfrm>
              <a:off x="1692" y="28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547"/>
            <p:cNvSpPr>
              <a:spLocks/>
            </p:cNvSpPr>
            <p:nvPr/>
          </p:nvSpPr>
          <p:spPr bwMode="auto">
            <a:xfrm>
              <a:off x="1642" y="2873"/>
              <a:ext cx="71" cy="50"/>
            </a:xfrm>
            <a:custGeom>
              <a:avLst/>
              <a:gdLst>
                <a:gd name="T0" fmla="*/ 4 w 17"/>
                <a:gd name="T1" fmla="*/ 4 h 12"/>
                <a:gd name="T2" fmla="*/ 2 w 17"/>
                <a:gd name="T3" fmla="*/ 4 h 12"/>
                <a:gd name="T4" fmla="*/ 1 w 17"/>
                <a:gd name="T5" fmla="*/ 5 h 12"/>
                <a:gd name="T6" fmla="*/ 3 w 17"/>
                <a:gd name="T7" fmla="*/ 6 h 12"/>
                <a:gd name="T8" fmla="*/ 4 w 17"/>
                <a:gd name="T9" fmla="*/ 7 h 12"/>
                <a:gd name="T10" fmla="*/ 5 w 17"/>
                <a:gd name="T11" fmla="*/ 9 h 12"/>
                <a:gd name="T12" fmla="*/ 8 w 17"/>
                <a:gd name="T13" fmla="*/ 8 h 12"/>
                <a:gd name="T14" fmla="*/ 8 w 17"/>
                <a:gd name="T15" fmla="*/ 9 h 12"/>
                <a:gd name="T16" fmla="*/ 8 w 17"/>
                <a:gd name="T17" fmla="*/ 10 h 12"/>
                <a:gd name="T18" fmla="*/ 10 w 17"/>
                <a:gd name="T19" fmla="*/ 7 h 12"/>
                <a:gd name="T20" fmla="*/ 10 w 17"/>
                <a:gd name="T21" fmla="*/ 7 h 12"/>
                <a:gd name="T22" fmla="*/ 11 w 17"/>
                <a:gd name="T23" fmla="*/ 8 h 12"/>
                <a:gd name="T24" fmla="*/ 12 w 17"/>
                <a:gd name="T25" fmla="*/ 9 h 12"/>
                <a:gd name="T26" fmla="*/ 13 w 17"/>
                <a:gd name="T27" fmla="*/ 9 h 12"/>
                <a:gd name="T28" fmla="*/ 13 w 17"/>
                <a:gd name="T29" fmla="*/ 8 h 12"/>
                <a:gd name="T30" fmla="*/ 14 w 17"/>
                <a:gd name="T31" fmla="*/ 7 h 12"/>
                <a:gd name="T32" fmla="*/ 14 w 17"/>
                <a:gd name="T33" fmla="*/ 8 h 12"/>
                <a:gd name="T34" fmla="*/ 15 w 17"/>
                <a:gd name="T35" fmla="*/ 8 h 12"/>
                <a:gd name="T36" fmla="*/ 14 w 17"/>
                <a:gd name="T37" fmla="*/ 10 h 12"/>
                <a:gd name="T38" fmla="*/ 15 w 17"/>
                <a:gd name="T39" fmla="*/ 9 h 12"/>
                <a:gd name="T40" fmla="*/ 14 w 17"/>
                <a:gd name="T41" fmla="*/ 8 h 12"/>
                <a:gd name="T42" fmla="*/ 17 w 17"/>
                <a:gd name="T43" fmla="*/ 11 h 12"/>
                <a:gd name="T44" fmla="*/ 17 w 17"/>
                <a:gd name="T45" fmla="*/ 11 h 12"/>
                <a:gd name="T46" fmla="*/ 17 w 17"/>
                <a:gd name="T47" fmla="*/ 11 h 12"/>
                <a:gd name="T48" fmla="*/ 17 w 17"/>
                <a:gd name="T49" fmla="*/ 11 h 12"/>
                <a:gd name="T50" fmla="*/ 17 w 17"/>
                <a:gd name="T51" fmla="*/ 11 h 12"/>
                <a:gd name="T52" fmla="*/ 14 w 17"/>
                <a:gd name="T53" fmla="*/ 5 h 12"/>
                <a:gd name="T54" fmla="*/ 14 w 17"/>
                <a:gd name="T55" fmla="*/ 5 h 12"/>
                <a:gd name="T56" fmla="*/ 14 w 17"/>
                <a:gd name="T57" fmla="*/ 5 h 12"/>
                <a:gd name="T58" fmla="*/ 14 w 17"/>
                <a:gd name="T59" fmla="*/ 5 h 12"/>
                <a:gd name="T60" fmla="*/ 13 w 17"/>
                <a:gd name="T61" fmla="*/ 4 h 12"/>
                <a:gd name="T62" fmla="*/ 13 w 17"/>
                <a:gd name="T63" fmla="*/ 4 h 12"/>
                <a:gd name="T64" fmla="*/ 12 w 17"/>
                <a:gd name="T65" fmla="*/ 5 h 12"/>
                <a:gd name="T66" fmla="*/ 12 w 17"/>
                <a:gd name="T67" fmla="*/ 5 h 12"/>
                <a:gd name="T68" fmla="*/ 12 w 17"/>
                <a:gd name="T69" fmla="*/ 5 h 12"/>
                <a:gd name="T70" fmla="*/ 12 w 17"/>
                <a:gd name="T71" fmla="*/ 5 h 12"/>
                <a:gd name="T72" fmla="*/ 11 w 17"/>
                <a:gd name="T73" fmla="*/ 6 h 12"/>
                <a:gd name="T74" fmla="*/ 11 w 17"/>
                <a:gd name="T75" fmla="*/ 5 h 12"/>
                <a:gd name="T76" fmla="*/ 11 w 17"/>
                <a:gd name="T77" fmla="*/ 4 h 12"/>
                <a:gd name="T78" fmla="*/ 10 w 17"/>
                <a:gd name="T79" fmla="*/ 6 h 12"/>
                <a:gd name="T80" fmla="*/ 9 w 17"/>
                <a:gd name="T81" fmla="*/ 6 h 12"/>
                <a:gd name="T82" fmla="*/ 7 w 17"/>
                <a:gd name="T83" fmla="*/ 6 h 12"/>
                <a:gd name="T84" fmla="*/ 7 w 17"/>
                <a:gd name="T85" fmla="*/ 6 h 12"/>
                <a:gd name="T86" fmla="*/ 6 w 17"/>
                <a:gd name="T87" fmla="*/ 5 h 12"/>
                <a:gd name="T88" fmla="*/ 5 w 17"/>
                <a:gd name="T89" fmla="*/ 7 h 12"/>
                <a:gd name="T90" fmla="*/ 7 w 17"/>
                <a:gd name="T9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" h="12">
                  <a:moveTo>
                    <a:pt x="7" y="3"/>
                  </a:moveTo>
                  <a:cubicBezTo>
                    <a:pt x="6" y="3"/>
                    <a:pt x="5" y="3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3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2" y="5"/>
                    <a:pt x="1" y="5"/>
                  </a:cubicBezTo>
                  <a:cubicBezTo>
                    <a:pt x="2" y="6"/>
                    <a:pt x="4" y="4"/>
                    <a:pt x="4" y="5"/>
                  </a:cubicBezTo>
                  <a:cubicBezTo>
                    <a:pt x="4" y="5"/>
                    <a:pt x="3" y="5"/>
                    <a:pt x="3" y="6"/>
                  </a:cubicBezTo>
                  <a:cubicBezTo>
                    <a:pt x="3" y="6"/>
                    <a:pt x="5" y="5"/>
                    <a:pt x="5" y="5"/>
                  </a:cubicBezTo>
                  <a:cubicBezTo>
                    <a:pt x="0" y="8"/>
                    <a:pt x="7" y="5"/>
                    <a:pt x="4" y="7"/>
                  </a:cubicBezTo>
                  <a:cubicBezTo>
                    <a:pt x="5" y="7"/>
                    <a:pt x="5" y="8"/>
                    <a:pt x="6" y="7"/>
                  </a:cubicBezTo>
                  <a:cubicBezTo>
                    <a:pt x="5" y="8"/>
                    <a:pt x="6" y="8"/>
                    <a:pt x="5" y="9"/>
                  </a:cubicBezTo>
                  <a:cubicBezTo>
                    <a:pt x="7" y="6"/>
                    <a:pt x="5" y="11"/>
                    <a:pt x="7" y="7"/>
                  </a:cubicBezTo>
                  <a:cubicBezTo>
                    <a:pt x="7" y="8"/>
                    <a:pt x="8" y="7"/>
                    <a:pt x="8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7"/>
                    <a:pt x="8" y="9"/>
                  </a:cubicBezTo>
                  <a:cubicBezTo>
                    <a:pt x="8" y="9"/>
                    <a:pt x="8" y="8"/>
                    <a:pt x="9" y="7"/>
                  </a:cubicBezTo>
                  <a:cubicBezTo>
                    <a:pt x="9" y="8"/>
                    <a:pt x="9" y="8"/>
                    <a:pt x="8" y="10"/>
                  </a:cubicBezTo>
                  <a:cubicBezTo>
                    <a:pt x="9" y="8"/>
                    <a:pt x="9" y="9"/>
                    <a:pt x="9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0" y="7"/>
                    <a:pt x="10" y="6"/>
                    <a:pt x="11" y="5"/>
                  </a:cubicBezTo>
                  <a:cubicBezTo>
                    <a:pt x="10" y="7"/>
                    <a:pt x="11" y="5"/>
                    <a:pt x="10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10" y="9"/>
                    <a:pt x="11" y="8"/>
                  </a:cubicBezTo>
                  <a:cubicBezTo>
                    <a:pt x="11" y="9"/>
                    <a:pt x="10" y="9"/>
                    <a:pt x="10" y="10"/>
                  </a:cubicBezTo>
                  <a:cubicBezTo>
                    <a:pt x="11" y="11"/>
                    <a:pt x="11" y="7"/>
                    <a:pt x="12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8"/>
                    <a:pt x="12" y="10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11"/>
                    <a:pt x="13" y="6"/>
                    <a:pt x="13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6"/>
                    <a:pt x="14" y="9"/>
                    <a:pt x="14" y="10"/>
                  </a:cubicBezTo>
                  <a:cubicBezTo>
                    <a:pt x="14" y="9"/>
                    <a:pt x="14" y="10"/>
                    <a:pt x="14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4" y="7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2" y="8"/>
                    <a:pt x="14" y="10"/>
                  </a:cubicBezTo>
                  <a:cubicBezTo>
                    <a:pt x="14" y="10"/>
                    <a:pt x="16" y="11"/>
                    <a:pt x="17" y="12"/>
                  </a:cubicBezTo>
                  <a:cubicBezTo>
                    <a:pt x="16" y="11"/>
                    <a:pt x="15" y="10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9"/>
                    <a:pt x="14" y="8"/>
                  </a:cubicBezTo>
                  <a:cubicBezTo>
                    <a:pt x="14" y="8"/>
                    <a:pt x="15" y="9"/>
                    <a:pt x="15" y="8"/>
                  </a:cubicBezTo>
                  <a:cubicBezTo>
                    <a:pt x="16" y="10"/>
                    <a:pt x="16" y="10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2" y="0"/>
                    <a:pt x="16" y="8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5"/>
                    <a:pt x="13" y="6"/>
                    <a:pt x="13" y="4"/>
                  </a:cubicBezTo>
                  <a:cubicBezTo>
                    <a:pt x="13" y="6"/>
                    <a:pt x="12" y="5"/>
                    <a:pt x="12" y="6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6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7"/>
                    <a:pt x="12" y="5"/>
                  </a:cubicBezTo>
                  <a:cubicBezTo>
                    <a:pt x="11" y="6"/>
                    <a:pt x="11" y="6"/>
                    <a:pt x="11" y="8"/>
                  </a:cubicBezTo>
                  <a:cubicBezTo>
                    <a:pt x="11" y="8"/>
                    <a:pt x="11" y="6"/>
                    <a:pt x="11" y="6"/>
                  </a:cubicBezTo>
                  <a:cubicBezTo>
                    <a:pt x="10" y="8"/>
                    <a:pt x="11" y="6"/>
                    <a:pt x="10" y="7"/>
                  </a:cubicBezTo>
                  <a:cubicBezTo>
                    <a:pt x="11" y="5"/>
                    <a:pt x="11" y="6"/>
                    <a:pt x="11" y="5"/>
                  </a:cubicBezTo>
                  <a:cubicBezTo>
                    <a:pt x="11" y="4"/>
                    <a:pt x="10" y="6"/>
                    <a:pt x="10" y="6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6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10" y="4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4"/>
                    <a:pt x="9" y="6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7" y="6"/>
                  </a:cubicBezTo>
                  <a:cubicBezTo>
                    <a:pt x="7" y="6"/>
                    <a:pt x="8" y="5"/>
                    <a:pt x="8" y="5"/>
                  </a:cubicBezTo>
                  <a:cubicBezTo>
                    <a:pt x="6" y="6"/>
                    <a:pt x="9" y="3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7"/>
                    <a:pt x="5" y="7"/>
                  </a:cubicBezTo>
                  <a:cubicBezTo>
                    <a:pt x="5" y="7"/>
                    <a:pt x="6" y="6"/>
                    <a:pt x="5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3"/>
                    <a:pt x="3" y="6"/>
                    <a:pt x="7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548"/>
            <p:cNvSpPr>
              <a:spLocks/>
            </p:cNvSpPr>
            <p:nvPr/>
          </p:nvSpPr>
          <p:spPr bwMode="auto">
            <a:xfrm>
              <a:off x="1675" y="2889"/>
              <a:ext cx="4" cy="9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Rectangle 549"/>
            <p:cNvSpPr>
              <a:spLocks noChangeArrowheads="1"/>
            </p:cNvSpPr>
            <p:nvPr/>
          </p:nvSpPr>
          <p:spPr bwMode="auto">
            <a:xfrm>
              <a:off x="1675" y="2893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550"/>
            <p:cNvSpPr>
              <a:spLocks/>
            </p:cNvSpPr>
            <p:nvPr/>
          </p:nvSpPr>
          <p:spPr bwMode="auto">
            <a:xfrm>
              <a:off x="1662" y="2885"/>
              <a:ext cx="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Rectangle 551"/>
            <p:cNvSpPr>
              <a:spLocks noChangeArrowheads="1"/>
            </p:cNvSpPr>
            <p:nvPr/>
          </p:nvSpPr>
          <p:spPr bwMode="auto">
            <a:xfrm>
              <a:off x="1662" y="288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552"/>
            <p:cNvSpPr>
              <a:spLocks/>
            </p:cNvSpPr>
            <p:nvPr/>
          </p:nvSpPr>
          <p:spPr bwMode="auto">
            <a:xfrm>
              <a:off x="1629" y="2847"/>
              <a:ext cx="38" cy="42"/>
            </a:xfrm>
            <a:custGeom>
              <a:avLst/>
              <a:gdLst>
                <a:gd name="T0" fmla="*/ 6 w 9"/>
                <a:gd name="T1" fmla="*/ 2 h 10"/>
                <a:gd name="T2" fmla="*/ 4 w 9"/>
                <a:gd name="T3" fmla="*/ 2 h 10"/>
                <a:gd name="T4" fmla="*/ 6 w 9"/>
                <a:gd name="T5" fmla="*/ 2 h 10"/>
                <a:gd name="T6" fmla="*/ 3 w 9"/>
                <a:gd name="T7" fmla="*/ 0 h 10"/>
                <a:gd name="T8" fmla="*/ 4 w 9"/>
                <a:gd name="T9" fmla="*/ 5 h 10"/>
                <a:gd name="T10" fmla="*/ 3 w 9"/>
                <a:gd name="T11" fmla="*/ 5 h 10"/>
                <a:gd name="T12" fmla="*/ 5 w 9"/>
                <a:gd name="T13" fmla="*/ 7 h 10"/>
                <a:gd name="T14" fmla="*/ 3 w 9"/>
                <a:gd name="T15" fmla="*/ 7 h 10"/>
                <a:gd name="T16" fmla="*/ 4 w 9"/>
                <a:gd name="T17" fmla="*/ 8 h 10"/>
                <a:gd name="T18" fmla="*/ 4 w 9"/>
                <a:gd name="T19" fmla="*/ 7 h 10"/>
                <a:gd name="T20" fmla="*/ 4 w 9"/>
                <a:gd name="T21" fmla="*/ 8 h 10"/>
                <a:gd name="T22" fmla="*/ 4 w 9"/>
                <a:gd name="T23" fmla="*/ 8 h 10"/>
                <a:gd name="T24" fmla="*/ 5 w 9"/>
                <a:gd name="T25" fmla="*/ 8 h 10"/>
                <a:gd name="T26" fmla="*/ 4 w 9"/>
                <a:gd name="T27" fmla="*/ 8 h 10"/>
                <a:gd name="T28" fmla="*/ 5 w 9"/>
                <a:gd name="T29" fmla="*/ 9 h 10"/>
                <a:gd name="T30" fmla="*/ 4 w 9"/>
                <a:gd name="T31" fmla="*/ 9 h 10"/>
                <a:gd name="T32" fmla="*/ 6 w 9"/>
                <a:gd name="T33" fmla="*/ 10 h 10"/>
                <a:gd name="T34" fmla="*/ 7 w 9"/>
                <a:gd name="T35" fmla="*/ 9 h 10"/>
                <a:gd name="T36" fmla="*/ 6 w 9"/>
                <a:gd name="T37" fmla="*/ 9 h 10"/>
                <a:gd name="T38" fmla="*/ 6 w 9"/>
                <a:gd name="T39" fmla="*/ 9 h 10"/>
                <a:gd name="T40" fmla="*/ 5 w 9"/>
                <a:gd name="T41" fmla="*/ 8 h 10"/>
                <a:gd name="T42" fmla="*/ 7 w 9"/>
                <a:gd name="T43" fmla="*/ 8 h 10"/>
                <a:gd name="T44" fmla="*/ 8 w 9"/>
                <a:gd name="T45" fmla="*/ 7 h 10"/>
                <a:gd name="T46" fmla="*/ 8 w 9"/>
                <a:gd name="T47" fmla="*/ 7 h 10"/>
                <a:gd name="T48" fmla="*/ 8 w 9"/>
                <a:gd name="T49" fmla="*/ 7 h 10"/>
                <a:gd name="T50" fmla="*/ 7 w 9"/>
                <a:gd name="T51" fmla="*/ 7 h 10"/>
                <a:gd name="T52" fmla="*/ 5 w 9"/>
                <a:gd name="T53" fmla="*/ 7 h 10"/>
                <a:gd name="T54" fmla="*/ 5 w 9"/>
                <a:gd name="T55" fmla="*/ 7 h 10"/>
                <a:gd name="T56" fmla="*/ 6 w 9"/>
                <a:gd name="T57" fmla="*/ 7 h 10"/>
                <a:gd name="T58" fmla="*/ 6 w 9"/>
                <a:gd name="T59" fmla="*/ 7 h 10"/>
                <a:gd name="T60" fmla="*/ 8 w 9"/>
                <a:gd name="T61" fmla="*/ 6 h 10"/>
                <a:gd name="T62" fmla="*/ 6 w 9"/>
                <a:gd name="T63" fmla="*/ 6 h 10"/>
                <a:gd name="T64" fmla="*/ 5 w 9"/>
                <a:gd name="T65" fmla="*/ 5 h 10"/>
                <a:gd name="T66" fmla="*/ 7 w 9"/>
                <a:gd name="T67" fmla="*/ 5 h 10"/>
                <a:gd name="T68" fmla="*/ 5 w 9"/>
                <a:gd name="T69" fmla="*/ 5 h 10"/>
                <a:gd name="T70" fmla="*/ 6 w 9"/>
                <a:gd name="T71" fmla="*/ 4 h 10"/>
                <a:gd name="T72" fmla="*/ 5 w 9"/>
                <a:gd name="T73" fmla="*/ 4 h 10"/>
                <a:gd name="T74" fmla="*/ 5 w 9"/>
                <a:gd name="T75" fmla="*/ 3 h 10"/>
                <a:gd name="T76" fmla="*/ 5 w 9"/>
                <a:gd name="T77" fmla="*/ 3 h 10"/>
                <a:gd name="T78" fmla="*/ 4 w 9"/>
                <a:gd name="T79" fmla="*/ 2 h 10"/>
                <a:gd name="T80" fmla="*/ 6 w 9"/>
                <a:gd name="T8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" h="10">
                  <a:moveTo>
                    <a:pt x="6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4" y="1"/>
                    <a:pt x="6" y="2"/>
                  </a:cubicBezTo>
                  <a:cubicBezTo>
                    <a:pt x="4" y="1"/>
                    <a:pt x="6" y="1"/>
                    <a:pt x="3" y="0"/>
                  </a:cubicBezTo>
                  <a:cubicBezTo>
                    <a:pt x="4" y="2"/>
                    <a:pt x="2" y="3"/>
                    <a:pt x="4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6"/>
                    <a:pt x="0" y="6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6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3" y="10"/>
                    <a:pt x="6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3" y="9"/>
                    <a:pt x="7" y="8"/>
                    <a:pt x="5" y="8"/>
                  </a:cubicBezTo>
                  <a:cubicBezTo>
                    <a:pt x="6" y="8"/>
                    <a:pt x="6" y="8"/>
                    <a:pt x="7" y="8"/>
                  </a:cubicBezTo>
                  <a:cubicBezTo>
                    <a:pt x="9" y="7"/>
                    <a:pt x="5" y="8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5" y="7"/>
                    <a:pt x="5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7" y="7"/>
                    <a:pt x="8" y="6"/>
                  </a:cubicBezTo>
                  <a:cubicBezTo>
                    <a:pt x="7" y="6"/>
                    <a:pt x="7" y="7"/>
                    <a:pt x="6" y="6"/>
                  </a:cubicBezTo>
                  <a:cubicBezTo>
                    <a:pt x="7" y="6"/>
                    <a:pt x="7" y="5"/>
                    <a:pt x="5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3" y="2"/>
                    <a:pt x="4" y="2"/>
                  </a:cubicBezTo>
                  <a:cubicBezTo>
                    <a:pt x="5" y="2"/>
                    <a:pt x="5" y="2"/>
                    <a:pt x="6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553"/>
            <p:cNvSpPr>
              <a:spLocks/>
            </p:cNvSpPr>
            <p:nvPr/>
          </p:nvSpPr>
          <p:spPr bwMode="auto">
            <a:xfrm>
              <a:off x="1642" y="2847"/>
              <a:ext cx="12" cy="5"/>
            </a:xfrm>
            <a:custGeom>
              <a:avLst/>
              <a:gdLst>
                <a:gd name="T0" fmla="*/ 1 w 3"/>
                <a:gd name="T1" fmla="*/ 0 h 1"/>
                <a:gd name="T2" fmla="*/ 2 w 3"/>
                <a:gd name="T3" fmla="*/ 1 h 1"/>
                <a:gd name="T4" fmla="*/ 0 w 3"/>
                <a:gd name="T5" fmla="*/ 0 h 1"/>
                <a:gd name="T6" fmla="*/ 0 w 3"/>
                <a:gd name="T7" fmla="*/ 0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554"/>
            <p:cNvSpPr>
              <a:spLocks/>
            </p:cNvSpPr>
            <p:nvPr/>
          </p:nvSpPr>
          <p:spPr bwMode="auto">
            <a:xfrm>
              <a:off x="1637" y="2818"/>
              <a:ext cx="67" cy="34"/>
            </a:xfrm>
            <a:custGeom>
              <a:avLst/>
              <a:gdLst>
                <a:gd name="T0" fmla="*/ 10 w 16"/>
                <a:gd name="T1" fmla="*/ 3 h 8"/>
                <a:gd name="T2" fmla="*/ 11 w 16"/>
                <a:gd name="T3" fmla="*/ 3 h 8"/>
                <a:gd name="T4" fmla="*/ 1 w 16"/>
                <a:gd name="T5" fmla="*/ 5 h 8"/>
                <a:gd name="T6" fmla="*/ 3 w 16"/>
                <a:gd name="T7" fmla="*/ 6 h 8"/>
                <a:gd name="T8" fmla="*/ 1 w 16"/>
                <a:gd name="T9" fmla="*/ 6 h 8"/>
                <a:gd name="T10" fmla="*/ 3 w 16"/>
                <a:gd name="T11" fmla="*/ 7 h 8"/>
                <a:gd name="T12" fmla="*/ 2 w 16"/>
                <a:gd name="T13" fmla="*/ 6 h 8"/>
                <a:gd name="T14" fmla="*/ 3 w 16"/>
                <a:gd name="T15" fmla="*/ 7 h 8"/>
                <a:gd name="T16" fmla="*/ 3 w 16"/>
                <a:gd name="T17" fmla="*/ 6 h 8"/>
                <a:gd name="T18" fmla="*/ 4 w 16"/>
                <a:gd name="T19" fmla="*/ 7 h 8"/>
                <a:gd name="T20" fmla="*/ 2 w 16"/>
                <a:gd name="T21" fmla="*/ 5 h 8"/>
                <a:gd name="T22" fmla="*/ 4 w 16"/>
                <a:gd name="T23" fmla="*/ 6 h 8"/>
                <a:gd name="T24" fmla="*/ 7 w 16"/>
                <a:gd name="T25" fmla="*/ 5 h 8"/>
                <a:gd name="T26" fmla="*/ 6 w 16"/>
                <a:gd name="T27" fmla="*/ 4 h 8"/>
                <a:gd name="T28" fmla="*/ 6 w 16"/>
                <a:gd name="T29" fmla="*/ 3 h 8"/>
                <a:gd name="T30" fmla="*/ 7 w 16"/>
                <a:gd name="T31" fmla="*/ 5 h 8"/>
                <a:gd name="T32" fmla="*/ 10 w 16"/>
                <a:gd name="T33" fmla="*/ 5 h 8"/>
                <a:gd name="T34" fmla="*/ 10 w 16"/>
                <a:gd name="T35" fmla="*/ 6 h 8"/>
                <a:gd name="T36" fmla="*/ 12 w 16"/>
                <a:gd name="T37" fmla="*/ 4 h 8"/>
                <a:gd name="T38" fmla="*/ 11 w 16"/>
                <a:gd name="T39" fmla="*/ 6 h 8"/>
                <a:gd name="T40" fmla="*/ 10 w 16"/>
                <a:gd name="T41" fmla="*/ 5 h 8"/>
                <a:gd name="T42" fmla="*/ 10 w 16"/>
                <a:gd name="T43" fmla="*/ 2 h 8"/>
                <a:gd name="T44" fmla="*/ 10 w 16"/>
                <a:gd name="T4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8">
                  <a:moveTo>
                    <a:pt x="10" y="3"/>
                  </a:moveTo>
                  <a:cubicBezTo>
                    <a:pt x="10" y="4"/>
                    <a:pt x="11" y="3"/>
                    <a:pt x="11" y="3"/>
                  </a:cubicBezTo>
                  <a:cubicBezTo>
                    <a:pt x="3" y="1"/>
                    <a:pt x="8" y="0"/>
                    <a:pt x="1" y="5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0" y="6"/>
                    <a:pt x="3" y="7"/>
                  </a:cubicBezTo>
                  <a:cubicBezTo>
                    <a:pt x="3" y="7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1" y="5"/>
                    <a:pt x="2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7" y="3"/>
                    <a:pt x="5" y="4"/>
                    <a:pt x="7" y="5"/>
                  </a:cubicBezTo>
                  <a:cubicBezTo>
                    <a:pt x="7" y="5"/>
                    <a:pt x="7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7" y="1"/>
                    <a:pt x="6" y="4"/>
                    <a:pt x="7" y="5"/>
                  </a:cubicBezTo>
                  <a:cubicBezTo>
                    <a:pt x="7" y="4"/>
                    <a:pt x="8" y="3"/>
                    <a:pt x="10" y="5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11" y="5"/>
                    <a:pt x="13" y="6"/>
                    <a:pt x="12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1" y="5"/>
                    <a:pt x="12" y="3"/>
                    <a:pt x="10" y="2"/>
                  </a:cubicBezTo>
                  <a:cubicBezTo>
                    <a:pt x="16" y="4"/>
                    <a:pt x="12" y="8"/>
                    <a:pt x="1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555"/>
            <p:cNvSpPr>
              <a:spLocks/>
            </p:cNvSpPr>
            <p:nvPr/>
          </p:nvSpPr>
          <p:spPr bwMode="auto">
            <a:xfrm>
              <a:off x="1683" y="2831"/>
              <a:ext cx="5" cy="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556"/>
            <p:cNvSpPr>
              <a:spLocks/>
            </p:cNvSpPr>
            <p:nvPr/>
          </p:nvSpPr>
          <p:spPr bwMode="auto">
            <a:xfrm>
              <a:off x="1281" y="2751"/>
              <a:ext cx="0" cy="5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557"/>
            <p:cNvSpPr>
              <a:spLocks/>
            </p:cNvSpPr>
            <p:nvPr/>
          </p:nvSpPr>
          <p:spPr bwMode="auto">
            <a:xfrm>
              <a:off x="1277" y="2735"/>
              <a:ext cx="9" cy="21"/>
            </a:xfrm>
            <a:custGeom>
              <a:avLst/>
              <a:gdLst>
                <a:gd name="T0" fmla="*/ 2 w 2"/>
                <a:gd name="T1" fmla="*/ 0 h 5"/>
                <a:gd name="T2" fmla="*/ 1 w 2"/>
                <a:gd name="T3" fmla="*/ 1 h 5"/>
                <a:gd name="T4" fmla="*/ 0 w 2"/>
                <a:gd name="T5" fmla="*/ 5 h 5"/>
                <a:gd name="T6" fmla="*/ 1 w 2"/>
                <a:gd name="T7" fmla="*/ 3 h 5"/>
                <a:gd name="T8" fmla="*/ 1 w 2"/>
                <a:gd name="T9" fmla="*/ 3 h 5"/>
                <a:gd name="T10" fmla="*/ 2 w 2"/>
                <a:gd name="T11" fmla="*/ 1 h 5"/>
                <a:gd name="T12" fmla="*/ 1 w 2"/>
                <a:gd name="T13" fmla="*/ 2 h 5"/>
                <a:gd name="T14" fmla="*/ 2 w 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"/>
                    <a:pt x="1" y="3"/>
                    <a:pt x="0" y="5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3"/>
                    <a:pt x="1" y="3"/>
                    <a:pt x="2" y="1"/>
                  </a:cubicBezTo>
                  <a:cubicBezTo>
                    <a:pt x="2" y="0"/>
                    <a:pt x="1" y="2"/>
                    <a:pt x="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558"/>
            <p:cNvSpPr>
              <a:spLocks/>
            </p:cNvSpPr>
            <p:nvPr/>
          </p:nvSpPr>
          <p:spPr bwMode="auto">
            <a:xfrm>
              <a:off x="1281" y="2743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559"/>
            <p:cNvSpPr>
              <a:spLocks/>
            </p:cNvSpPr>
            <p:nvPr/>
          </p:nvSpPr>
          <p:spPr bwMode="auto">
            <a:xfrm>
              <a:off x="1277" y="2743"/>
              <a:ext cx="4" cy="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560"/>
            <p:cNvSpPr>
              <a:spLocks/>
            </p:cNvSpPr>
            <p:nvPr/>
          </p:nvSpPr>
          <p:spPr bwMode="auto">
            <a:xfrm>
              <a:off x="1277" y="2747"/>
              <a:ext cx="0" cy="4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561"/>
            <p:cNvSpPr>
              <a:spLocks/>
            </p:cNvSpPr>
            <p:nvPr/>
          </p:nvSpPr>
          <p:spPr bwMode="auto">
            <a:xfrm>
              <a:off x="1273" y="2739"/>
              <a:ext cx="8" cy="12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2 h 3"/>
                <a:gd name="T6" fmla="*/ 2 w 2"/>
                <a:gd name="T7" fmla="*/ 1 h 3"/>
                <a:gd name="T8" fmla="*/ 2 w 2"/>
                <a:gd name="T9" fmla="*/ 1 h 3"/>
                <a:gd name="T10" fmla="*/ 2 w 2"/>
                <a:gd name="T11" fmla="*/ 0 h 3"/>
                <a:gd name="T12" fmla="*/ 1 w 2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0"/>
                    <a:pt x="2" y="1"/>
                  </a:cubicBezTo>
                  <a:cubicBezTo>
                    <a:pt x="2" y="0"/>
                    <a:pt x="1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562"/>
            <p:cNvSpPr>
              <a:spLocks/>
            </p:cNvSpPr>
            <p:nvPr/>
          </p:nvSpPr>
          <p:spPr bwMode="auto">
            <a:xfrm>
              <a:off x="1277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Rectangle 563"/>
            <p:cNvSpPr>
              <a:spLocks noChangeArrowheads="1"/>
            </p:cNvSpPr>
            <p:nvPr/>
          </p:nvSpPr>
          <p:spPr bwMode="auto">
            <a:xfrm>
              <a:off x="1277" y="2747"/>
              <a:ext cx="1" cy="4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564"/>
            <p:cNvSpPr>
              <a:spLocks/>
            </p:cNvSpPr>
            <p:nvPr/>
          </p:nvSpPr>
          <p:spPr bwMode="auto">
            <a:xfrm>
              <a:off x="1273" y="2735"/>
              <a:ext cx="8" cy="16"/>
            </a:xfrm>
            <a:custGeom>
              <a:avLst/>
              <a:gdLst>
                <a:gd name="T0" fmla="*/ 0 w 2"/>
                <a:gd name="T1" fmla="*/ 3 h 4"/>
                <a:gd name="T2" fmla="*/ 1 w 2"/>
                <a:gd name="T3" fmla="*/ 2 h 4"/>
                <a:gd name="T4" fmla="*/ 2 w 2"/>
                <a:gd name="T5" fmla="*/ 0 h 4"/>
                <a:gd name="T6" fmla="*/ 1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1"/>
                    <a:pt x="0" y="4"/>
                    <a:pt x="1" y="2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565"/>
            <p:cNvSpPr>
              <a:spLocks/>
            </p:cNvSpPr>
            <p:nvPr/>
          </p:nvSpPr>
          <p:spPr bwMode="auto">
            <a:xfrm>
              <a:off x="1281" y="2726"/>
              <a:ext cx="0" cy="4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566"/>
            <p:cNvSpPr>
              <a:spLocks/>
            </p:cNvSpPr>
            <p:nvPr/>
          </p:nvSpPr>
          <p:spPr bwMode="auto">
            <a:xfrm>
              <a:off x="1273" y="2722"/>
              <a:ext cx="8" cy="21"/>
            </a:xfrm>
            <a:custGeom>
              <a:avLst/>
              <a:gdLst>
                <a:gd name="T0" fmla="*/ 0 w 2"/>
                <a:gd name="T1" fmla="*/ 4 h 5"/>
                <a:gd name="T2" fmla="*/ 1 w 2"/>
                <a:gd name="T3" fmla="*/ 2 h 5"/>
                <a:gd name="T4" fmla="*/ 0 w 2"/>
                <a:gd name="T5" fmla="*/ 4 h 5"/>
                <a:gd name="T6" fmla="*/ 1 w 2"/>
                <a:gd name="T7" fmla="*/ 3 h 5"/>
                <a:gd name="T8" fmla="*/ 0 w 2"/>
                <a:gd name="T9" fmla="*/ 5 h 5"/>
                <a:gd name="T10" fmla="*/ 1 w 2"/>
                <a:gd name="T11" fmla="*/ 3 h 5"/>
                <a:gd name="T12" fmla="*/ 1 w 2"/>
                <a:gd name="T13" fmla="*/ 5 h 5"/>
                <a:gd name="T14" fmla="*/ 1 w 2"/>
                <a:gd name="T15" fmla="*/ 3 h 5"/>
                <a:gd name="T16" fmla="*/ 1 w 2"/>
                <a:gd name="T17" fmla="*/ 3 h 5"/>
                <a:gd name="T18" fmla="*/ 2 w 2"/>
                <a:gd name="T19" fmla="*/ 2 h 5"/>
                <a:gd name="T20" fmla="*/ 2 w 2"/>
                <a:gd name="T21" fmla="*/ 0 h 5"/>
                <a:gd name="T22" fmla="*/ 0 w 2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0" y="5"/>
                    <a:pt x="0" y="3"/>
                    <a:pt x="0" y="5"/>
                  </a:cubicBezTo>
                  <a:cubicBezTo>
                    <a:pt x="0" y="5"/>
                    <a:pt x="0" y="5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4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1" y="2"/>
                    <a:pt x="2" y="0"/>
                    <a:pt x="2" y="0"/>
                  </a:cubicBezTo>
                  <a:cubicBezTo>
                    <a:pt x="2" y="0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567"/>
            <p:cNvSpPr>
              <a:spLocks/>
            </p:cNvSpPr>
            <p:nvPr/>
          </p:nvSpPr>
          <p:spPr bwMode="auto">
            <a:xfrm>
              <a:off x="1273" y="2726"/>
              <a:ext cx="4" cy="4"/>
            </a:xfrm>
            <a:custGeom>
              <a:avLst/>
              <a:gdLst>
                <a:gd name="T0" fmla="*/ 4 w 4"/>
                <a:gd name="T1" fmla="*/ 4 h 4"/>
                <a:gd name="T2" fmla="*/ 4 w 4"/>
                <a:gd name="T3" fmla="*/ 0 h 4"/>
                <a:gd name="T4" fmla="*/ 0 w 4"/>
                <a:gd name="T5" fmla="*/ 4 h 4"/>
                <a:gd name="T6" fmla="*/ 4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lnTo>
                    <a:pt x="4" y="0"/>
                  </a:lnTo>
                  <a:lnTo>
                    <a:pt x="0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568"/>
            <p:cNvSpPr>
              <a:spLocks/>
            </p:cNvSpPr>
            <p:nvPr/>
          </p:nvSpPr>
          <p:spPr bwMode="auto">
            <a:xfrm>
              <a:off x="1269" y="2718"/>
              <a:ext cx="8" cy="25"/>
            </a:xfrm>
            <a:custGeom>
              <a:avLst/>
              <a:gdLst>
                <a:gd name="T0" fmla="*/ 0 w 2"/>
                <a:gd name="T1" fmla="*/ 6 h 6"/>
                <a:gd name="T2" fmla="*/ 1 w 2"/>
                <a:gd name="T3" fmla="*/ 4 h 6"/>
                <a:gd name="T4" fmla="*/ 0 w 2"/>
                <a:gd name="T5" fmla="*/ 5 h 6"/>
                <a:gd name="T6" fmla="*/ 1 w 2"/>
                <a:gd name="T7" fmla="*/ 4 h 6"/>
                <a:gd name="T8" fmla="*/ 0 w 2"/>
                <a:gd name="T9" fmla="*/ 5 h 6"/>
                <a:gd name="T10" fmla="*/ 2 w 2"/>
                <a:gd name="T11" fmla="*/ 2 h 6"/>
                <a:gd name="T12" fmla="*/ 2 w 2"/>
                <a:gd name="T13" fmla="*/ 2 h 6"/>
                <a:gd name="T14" fmla="*/ 1 w 2"/>
                <a:gd name="T15" fmla="*/ 3 h 6"/>
                <a:gd name="T16" fmla="*/ 1 w 2"/>
                <a:gd name="T17" fmla="*/ 3 h 6"/>
                <a:gd name="T18" fmla="*/ 0 w 2"/>
                <a:gd name="T19" fmla="*/ 4 h 6"/>
                <a:gd name="T20" fmla="*/ 0 w 2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2" y="2"/>
                    <a:pt x="1" y="4"/>
                    <a:pt x="0" y="5"/>
                  </a:cubicBezTo>
                  <a:cubicBezTo>
                    <a:pt x="1" y="4"/>
                    <a:pt x="1" y="4"/>
                    <a:pt x="2" y="2"/>
                  </a:cubicBezTo>
                  <a:cubicBezTo>
                    <a:pt x="2" y="2"/>
                    <a:pt x="1" y="2"/>
                    <a:pt x="2" y="2"/>
                  </a:cubicBezTo>
                  <a:cubicBezTo>
                    <a:pt x="2" y="0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569"/>
            <p:cNvSpPr>
              <a:spLocks/>
            </p:cNvSpPr>
            <p:nvPr/>
          </p:nvSpPr>
          <p:spPr bwMode="auto">
            <a:xfrm>
              <a:off x="1269" y="2739"/>
              <a:ext cx="0" cy="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570"/>
            <p:cNvSpPr>
              <a:spLocks/>
            </p:cNvSpPr>
            <p:nvPr/>
          </p:nvSpPr>
          <p:spPr bwMode="auto">
            <a:xfrm>
              <a:off x="1273" y="273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571"/>
            <p:cNvSpPr>
              <a:spLocks/>
            </p:cNvSpPr>
            <p:nvPr/>
          </p:nvSpPr>
          <p:spPr bwMode="auto">
            <a:xfrm>
              <a:off x="1265" y="2739"/>
              <a:ext cx="4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572"/>
            <p:cNvSpPr>
              <a:spLocks/>
            </p:cNvSpPr>
            <p:nvPr/>
          </p:nvSpPr>
          <p:spPr bwMode="auto">
            <a:xfrm>
              <a:off x="1244" y="2714"/>
              <a:ext cx="29" cy="29"/>
            </a:xfrm>
            <a:custGeom>
              <a:avLst/>
              <a:gdLst>
                <a:gd name="T0" fmla="*/ 3 w 7"/>
                <a:gd name="T1" fmla="*/ 1 h 7"/>
                <a:gd name="T2" fmla="*/ 3 w 7"/>
                <a:gd name="T3" fmla="*/ 1 h 7"/>
                <a:gd name="T4" fmla="*/ 2 w 7"/>
                <a:gd name="T5" fmla="*/ 2 h 7"/>
                <a:gd name="T6" fmla="*/ 0 w 7"/>
                <a:gd name="T7" fmla="*/ 4 h 7"/>
                <a:gd name="T8" fmla="*/ 1 w 7"/>
                <a:gd name="T9" fmla="*/ 4 h 7"/>
                <a:gd name="T10" fmla="*/ 0 w 7"/>
                <a:gd name="T11" fmla="*/ 5 h 7"/>
                <a:gd name="T12" fmla="*/ 1 w 7"/>
                <a:gd name="T13" fmla="*/ 4 h 7"/>
                <a:gd name="T14" fmla="*/ 2 w 7"/>
                <a:gd name="T15" fmla="*/ 4 h 7"/>
                <a:gd name="T16" fmla="*/ 4 w 7"/>
                <a:gd name="T17" fmla="*/ 6 h 7"/>
                <a:gd name="T18" fmla="*/ 5 w 7"/>
                <a:gd name="T19" fmla="*/ 4 h 7"/>
                <a:gd name="T20" fmla="*/ 5 w 7"/>
                <a:gd name="T21" fmla="*/ 6 h 7"/>
                <a:gd name="T22" fmla="*/ 4 w 7"/>
                <a:gd name="T23" fmla="*/ 6 h 7"/>
                <a:gd name="T24" fmla="*/ 5 w 7"/>
                <a:gd name="T25" fmla="*/ 6 h 7"/>
                <a:gd name="T26" fmla="*/ 6 w 7"/>
                <a:gd name="T27" fmla="*/ 4 h 7"/>
                <a:gd name="T28" fmla="*/ 5 w 7"/>
                <a:gd name="T29" fmla="*/ 6 h 7"/>
                <a:gd name="T30" fmla="*/ 6 w 7"/>
                <a:gd name="T31" fmla="*/ 5 h 7"/>
                <a:gd name="T32" fmla="*/ 7 w 7"/>
                <a:gd name="T33" fmla="*/ 3 h 7"/>
                <a:gd name="T34" fmla="*/ 7 w 7"/>
                <a:gd name="T35" fmla="*/ 3 h 7"/>
                <a:gd name="T36" fmla="*/ 4 w 7"/>
                <a:gd name="T37" fmla="*/ 5 h 7"/>
                <a:gd name="T38" fmla="*/ 5 w 7"/>
                <a:gd name="T39" fmla="*/ 4 h 7"/>
                <a:gd name="T40" fmla="*/ 5 w 7"/>
                <a:gd name="T41" fmla="*/ 2 h 7"/>
                <a:gd name="T42" fmla="*/ 4 w 7"/>
                <a:gd name="T43" fmla="*/ 4 h 7"/>
                <a:gd name="T44" fmla="*/ 4 w 7"/>
                <a:gd name="T45" fmla="*/ 3 h 7"/>
                <a:gd name="T46" fmla="*/ 4 w 7"/>
                <a:gd name="T47" fmla="*/ 4 h 7"/>
                <a:gd name="T48" fmla="*/ 4 w 7"/>
                <a:gd name="T49" fmla="*/ 3 h 7"/>
                <a:gd name="T50" fmla="*/ 3 w 7"/>
                <a:gd name="T51" fmla="*/ 5 h 7"/>
                <a:gd name="T52" fmla="*/ 4 w 7"/>
                <a:gd name="T53" fmla="*/ 1 h 7"/>
                <a:gd name="T54" fmla="*/ 4 w 7"/>
                <a:gd name="T55" fmla="*/ 2 h 7"/>
                <a:gd name="T56" fmla="*/ 3 w 7"/>
                <a:gd name="T57" fmla="*/ 3 h 7"/>
                <a:gd name="T58" fmla="*/ 4 w 7"/>
                <a:gd name="T59" fmla="*/ 1 h 7"/>
                <a:gd name="T60" fmla="*/ 3 w 7"/>
                <a:gd name="T61" fmla="*/ 2 h 7"/>
                <a:gd name="T62" fmla="*/ 2 w 7"/>
                <a:gd name="T63" fmla="*/ 3 h 7"/>
                <a:gd name="T64" fmla="*/ 2 w 7"/>
                <a:gd name="T65" fmla="*/ 3 h 7"/>
                <a:gd name="T66" fmla="*/ 4 w 7"/>
                <a:gd name="T67" fmla="*/ 1 h 7"/>
                <a:gd name="T68" fmla="*/ 4 w 7"/>
                <a:gd name="T69" fmla="*/ 0 h 7"/>
                <a:gd name="T70" fmla="*/ 2 w 7"/>
                <a:gd name="T71" fmla="*/ 2 h 7"/>
                <a:gd name="T72" fmla="*/ 3 w 7"/>
                <a:gd name="T7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1" y="3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2" y="4"/>
                    <a:pt x="1" y="4"/>
                  </a:cubicBezTo>
                  <a:cubicBezTo>
                    <a:pt x="1" y="5"/>
                    <a:pt x="2" y="5"/>
                    <a:pt x="2" y="4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4"/>
                    <a:pt x="5" y="6"/>
                  </a:cubicBezTo>
                  <a:cubicBezTo>
                    <a:pt x="5" y="5"/>
                    <a:pt x="4" y="6"/>
                    <a:pt x="4" y="6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5" y="6"/>
                    <a:pt x="6" y="4"/>
                    <a:pt x="6" y="4"/>
                  </a:cubicBezTo>
                  <a:cubicBezTo>
                    <a:pt x="5" y="6"/>
                    <a:pt x="6" y="4"/>
                    <a:pt x="5" y="6"/>
                  </a:cubicBezTo>
                  <a:cubicBezTo>
                    <a:pt x="5" y="7"/>
                    <a:pt x="6" y="5"/>
                    <a:pt x="6" y="5"/>
                  </a:cubicBezTo>
                  <a:cubicBezTo>
                    <a:pt x="7" y="4"/>
                    <a:pt x="6" y="4"/>
                    <a:pt x="7" y="3"/>
                  </a:cubicBezTo>
                  <a:cubicBezTo>
                    <a:pt x="7" y="2"/>
                    <a:pt x="7" y="4"/>
                    <a:pt x="7" y="3"/>
                  </a:cubicBezTo>
                  <a:cubicBezTo>
                    <a:pt x="7" y="2"/>
                    <a:pt x="5" y="4"/>
                    <a:pt x="4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5" y="2"/>
                  </a:cubicBezTo>
                  <a:cubicBezTo>
                    <a:pt x="5" y="3"/>
                    <a:pt x="5" y="1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2" y="3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3" y="2"/>
                    <a:pt x="2" y="3"/>
                  </a:cubicBezTo>
                  <a:cubicBezTo>
                    <a:pt x="3" y="1"/>
                    <a:pt x="3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Rectangle 573"/>
            <p:cNvSpPr>
              <a:spLocks noChangeArrowheads="1"/>
            </p:cNvSpPr>
            <p:nvPr/>
          </p:nvSpPr>
          <p:spPr bwMode="auto">
            <a:xfrm>
              <a:off x="1261" y="2714"/>
              <a:ext cx="4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574"/>
            <p:cNvSpPr>
              <a:spLocks/>
            </p:cNvSpPr>
            <p:nvPr/>
          </p:nvSpPr>
          <p:spPr bwMode="auto">
            <a:xfrm>
              <a:off x="1256" y="2714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lnTo>
                    <a:pt x="5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Rectangle 575"/>
            <p:cNvSpPr>
              <a:spLocks noChangeArrowheads="1"/>
            </p:cNvSpPr>
            <p:nvPr/>
          </p:nvSpPr>
          <p:spPr bwMode="auto">
            <a:xfrm>
              <a:off x="1248" y="2730"/>
              <a:ext cx="1" cy="5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576"/>
            <p:cNvSpPr>
              <a:spLocks/>
            </p:cNvSpPr>
            <p:nvPr/>
          </p:nvSpPr>
          <p:spPr bwMode="auto">
            <a:xfrm>
              <a:off x="1261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577"/>
            <p:cNvSpPr>
              <a:spLocks/>
            </p:cNvSpPr>
            <p:nvPr/>
          </p:nvSpPr>
          <p:spPr bwMode="auto">
            <a:xfrm>
              <a:off x="1265" y="2718"/>
              <a:ext cx="4" cy="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Rectangle 578"/>
            <p:cNvSpPr>
              <a:spLocks noChangeArrowheads="1"/>
            </p:cNvSpPr>
            <p:nvPr/>
          </p:nvSpPr>
          <p:spPr bwMode="auto">
            <a:xfrm>
              <a:off x="1261" y="2714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579"/>
            <p:cNvSpPr>
              <a:spLocks/>
            </p:cNvSpPr>
            <p:nvPr/>
          </p:nvSpPr>
          <p:spPr bwMode="auto">
            <a:xfrm>
              <a:off x="1227" y="2710"/>
              <a:ext cx="29" cy="20"/>
            </a:xfrm>
            <a:custGeom>
              <a:avLst/>
              <a:gdLst>
                <a:gd name="T0" fmla="*/ 2 w 7"/>
                <a:gd name="T1" fmla="*/ 3 h 5"/>
                <a:gd name="T2" fmla="*/ 1 w 7"/>
                <a:gd name="T3" fmla="*/ 4 h 5"/>
                <a:gd name="T4" fmla="*/ 4 w 7"/>
                <a:gd name="T5" fmla="*/ 2 h 5"/>
                <a:gd name="T6" fmla="*/ 2 w 7"/>
                <a:gd name="T7" fmla="*/ 4 h 5"/>
                <a:gd name="T8" fmla="*/ 4 w 7"/>
                <a:gd name="T9" fmla="*/ 4 h 5"/>
                <a:gd name="T10" fmla="*/ 3 w 7"/>
                <a:gd name="T11" fmla="*/ 4 h 5"/>
                <a:gd name="T12" fmla="*/ 6 w 7"/>
                <a:gd name="T13" fmla="*/ 2 h 5"/>
                <a:gd name="T14" fmla="*/ 3 w 7"/>
                <a:gd name="T15" fmla="*/ 5 h 5"/>
                <a:gd name="T16" fmla="*/ 3 w 7"/>
                <a:gd name="T17" fmla="*/ 5 h 5"/>
                <a:gd name="T18" fmla="*/ 4 w 7"/>
                <a:gd name="T19" fmla="*/ 5 h 5"/>
                <a:gd name="T20" fmla="*/ 6 w 7"/>
                <a:gd name="T21" fmla="*/ 3 h 5"/>
                <a:gd name="T22" fmla="*/ 7 w 7"/>
                <a:gd name="T23" fmla="*/ 2 h 5"/>
                <a:gd name="T24" fmla="*/ 6 w 7"/>
                <a:gd name="T25" fmla="*/ 3 h 5"/>
                <a:gd name="T26" fmla="*/ 7 w 7"/>
                <a:gd name="T27" fmla="*/ 2 h 5"/>
                <a:gd name="T28" fmla="*/ 6 w 7"/>
                <a:gd name="T29" fmla="*/ 2 h 5"/>
                <a:gd name="T30" fmla="*/ 7 w 7"/>
                <a:gd name="T31" fmla="*/ 1 h 5"/>
                <a:gd name="T32" fmla="*/ 6 w 7"/>
                <a:gd name="T33" fmla="*/ 2 h 5"/>
                <a:gd name="T34" fmla="*/ 6 w 7"/>
                <a:gd name="T35" fmla="*/ 2 h 5"/>
                <a:gd name="T36" fmla="*/ 5 w 7"/>
                <a:gd name="T37" fmla="*/ 3 h 5"/>
                <a:gd name="T38" fmla="*/ 6 w 7"/>
                <a:gd name="T39" fmla="*/ 1 h 5"/>
                <a:gd name="T40" fmla="*/ 5 w 7"/>
                <a:gd name="T41" fmla="*/ 2 h 5"/>
                <a:gd name="T42" fmla="*/ 6 w 7"/>
                <a:gd name="T43" fmla="*/ 1 h 5"/>
                <a:gd name="T44" fmla="*/ 5 w 7"/>
                <a:gd name="T45" fmla="*/ 1 h 5"/>
                <a:gd name="T46" fmla="*/ 6 w 7"/>
                <a:gd name="T47" fmla="*/ 1 h 5"/>
                <a:gd name="T48" fmla="*/ 4 w 7"/>
                <a:gd name="T49" fmla="*/ 3 h 5"/>
                <a:gd name="T50" fmla="*/ 6 w 7"/>
                <a:gd name="T51" fmla="*/ 1 h 5"/>
                <a:gd name="T52" fmla="*/ 5 w 7"/>
                <a:gd name="T53" fmla="*/ 1 h 5"/>
                <a:gd name="T54" fmla="*/ 5 w 7"/>
                <a:gd name="T55" fmla="*/ 1 h 5"/>
                <a:gd name="T56" fmla="*/ 4 w 7"/>
                <a:gd name="T57" fmla="*/ 1 h 5"/>
                <a:gd name="T58" fmla="*/ 4 w 7"/>
                <a:gd name="T59" fmla="*/ 2 h 5"/>
                <a:gd name="T60" fmla="*/ 3 w 7"/>
                <a:gd name="T61" fmla="*/ 2 h 5"/>
                <a:gd name="T62" fmla="*/ 4 w 7"/>
                <a:gd name="T63" fmla="*/ 2 h 5"/>
                <a:gd name="T64" fmla="*/ 2 w 7"/>
                <a:gd name="T65" fmla="*/ 3 h 5"/>
                <a:gd name="T66" fmla="*/ 3 w 7"/>
                <a:gd name="T67" fmla="*/ 2 h 5"/>
                <a:gd name="T68" fmla="*/ 2 w 7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4" y="2"/>
                    <a:pt x="4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1"/>
                    <a:pt x="6" y="2"/>
                  </a:cubicBezTo>
                  <a:cubicBezTo>
                    <a:pt x="4" y="3"/>
                    <a:pt x="5" y="4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4"/>
                    <a:pt x="4" y="5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6" y="2"/>
                    <a:pt x="7" y="2"/>
                    <a:pt x="6" y="3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5" y="3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7" y="0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2"/>
                    <a:pt x="6" y="1"/>
                    <a:pt x="6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5" y="2"/>
                    <a:pt x="3" y="3"/>
                    <a:pt x="6" y="1"/>
                  </a:cubicBezTo>
                  <a:cubicBezTo>
                    <a:pt x="6" y="1"/>
                    <a:pt x="5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2"/>
                    <a:pt x="6" y="0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2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580"/>
            <p:cNvSpPr>
              <a:spLocks/>
            </p:cNvSpPr>
            <p:nvPr/>
          </p:nvSpPr>
          <p:spPr bwMode="auto">
            <a:xfrm>
              <a:off x="1252" y="2714"/>
              <a:ext cx="4" cy="4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581"/>
            <p:cNvSpPr>
              <a:spLocks/>
            </p:cNvSpPr>
            <p:nvPr/>
          </p:nvSpPr>
          <p:spPr bwMode="auto">
            <a:xfrm>
              <a:off x="1219" y="2705"/>
              <a:ext cx="37" cy="17"/>
            </a:xfrm>
            <a:custGeom>
              <a:avLst/>
              <a:gdLst>
                <a:gd name="T0" fmla="*/ 5 w 9"/>
                <a:gd name="T1" fmla="*/ 2 h 4"/>
                <a:gd name="T2" fmla="*/ 7 w 9"/>
                <a:gd name="T3" fmla="*/ 1 h 4"/>
                <a:gd name="T4" fmla="*/ 4 w 9"/>
                <a:gd name="T5" fmla="*/ 3 h 4"/>
                <a:gd name="T6" fmla="*/ 3 w 9"/>
                <a:gd name="T7" fmla="*/ 3 h 4"/>
                <a:gd name="T8" fmla="*/ 6 w 9"/>
                <a:gd name="T9" fmla="*/ 1 h 4"/>
                <a:gd name="T10" fmla="*/ 6 w 9"/>
                <a:gd name="T11" fmla="*/ 1 h 4"/>
                <a:gd name="T12" fmla="*/ 4 w 9"/>
                <a:gd name="T13" fmla="*/ 2 h 4"/>
                <a:gd name="T14" fmla="*/ 3 w 9"/>
                <a:gd name="T15" fmla="*/ 2 h 4"/>
                <a:gd name="T16" fmla="*/ 4 w 9"/>
                <a:gd name="T17" fmla="*/ 2 h 4"/>
                <a:gd name="T18" fmla="*/ 6 w 9"/>
                <a:gd name="T19" fmla="*/ 1 h 4"/>
                <a:gd name="T20" fmla="*/ 0 w 9"/>
                <a:gd name="T21" fmla="*/ 2 h 4"/>
                <a:gd name="T22" fmla="*/ 1 w 9"/>
                <a:gd name="T23" fmla="*/ 3 h 4"/>
                <a:gd name="T24" fmla="*/ 3 w 9"/>
                <a:gd name="T25" fmla="*/ 2 h 4"/>
                <a:gd name="T26" fmla="*/ 3 w 9"/>
                <a:gd name="T27" fmla="*/ 2 h 4"/>
                <a:gd name="T28" fmla="*/ 1 w 9"/>
                <a:gd name="T29" fmla="*/ 2 h 4"/>
                <a:gd name="T30" fmla="*/ 2 w 9"/>
                <a:gd name="T31" fmla="*/ 4 h 4"/>
                <a:gd name="T32" fmla="*/ 2 w 9"/>
                <a:gd name="T33" fmla="*/ 4 h 4"/>
                <a:gd name="T34" fmla="*/ 4 w 9"/>
                <a:gd name="T35" fmla="*/ 3 h 4"/>
                <a:gd name="T36" fmla="*/ 5 w 9"/>
                <a:gd name="T37" fmla="*/ 2 h 4"/>
                <a:gd name="T38" fmla="*/ 5 w 9"/>
                <a:gd name="T39" fmla="*/ 2 h 4"/>
                <a:gd name="T40" fmla="*/ 7 w 9"/>
                <a:gd name="T41" fmla="*/ 1 h 4"/>
                <a:gd name="T42" fmla="*/ 8 w 9"/>
                <a:gd name="T43" fmla="*/ 1 h 4"/>
                <a:gd name="T44" fmla="*/ 8 w 9"/>
                <a:gd name="T45" fmla="*/ 0 h 4"/>
                <a:gd name="T46" fmla="*/ 5 w 9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" h="4">
                  <a:moveTo>
                    <a:pt x="5" y="2"/>
                  </a:moveTo>
                  <a:cubicBezTo>
                    <a:pt x="5" y="2"/>
                    <a:pt x="6" y="1"/>
                    <a:pt x="7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4" y="2"/>
                    <a:pt x="5" y="1"/>
                    <a:pt x="6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2"/>
                    <a:pt x="5" y="1"/>
                    <a:pt x="4" y="2"/>
                  </a:cubicBezTo>
                  <a:cubicBezTo>
                    <a:pt x="3" y="2"/>
                    <a:pt x="2" y="3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6" y="1"/>
                  </a:cubicBezTo>
                  <a:cubicBezTo>
                    <a:pt x="4" y="2"/>
                    <a:pt x="3" y="1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2"/>
                    <a:pt x="5" y="2"/>
                  </a:cubicBezTo>
                  <a:cubicBezTo>
                    <a:pt x="6" y="2"/>
                    <a:pt x="6" y="2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0"/>
                    <a:pt x="7" y="1"/>
                    <a:pt x="8" y="0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582"/>
            <p:cNvSpPr>
              <a:spLocks/>
            </p:cNvSpPr>
            <p:nvPr/>
          </p:nvSpPr>
          <p:spPr bwMode="auto">
            <a:xfrm>
              <a:off x="1240" y="2714"/>
              <a:ext cx="4" cy="0"/>
            </a:xfrm>
            <a:custGeom>
              <a:avLst/>
              <a:gdLst>
                <a:gd name="T0" fmla="*/ 4 w 4"/>
                <a:gd name="T1" fmla="*/ 0 w 4"/>
                <a:gd name="T2" fmla="*/ 4 w 4"/>
                <a:gd name="T3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583"/>
            <p:cNvSpPr>
              <a:spLocks/>
            </p:cNvSpPr>
            <p:nvPr/>
          </p:nvSpPr>
          <p:spPr bwMode="auto">
            <a:xfrm>
              <a:off x="1227" y="2718"/>
              <a:ext cx="8" cy="4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584"/>
            <p:cNvSpPr>
              <a:spLocks/>
            </p:cNvSpPr>
            <p:nvPr/>
          </p:nvSpPr>
          <p:spPr bwMode="auto">
            <a:xfrm>
              <a:off x="1240" y="2710"/>
              <a:ext cx="4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585"/>
            <p:cNvSpPr>
              <a:spLocks/>
            </p:cNvSpPr>
            <p:nvPr/>
          </p:nvSpPr>
          <p:spPr bwMode="auto">
            <a:xfrm>
              <a:off x="1219" y="2710"/>
              <a:ext cx="16" cy="8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1 w 4"/>
                <a:gd name="T7" fmla="*/ 1 h 2"/>
                <a:gd name="T8" fmla="*/ 1 w 4"/>
                <a:gd name="T9" fmla="*/ 0 h 2"/>
                <a:gd name="T10" fmla="*/ 0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1" y="1"/>
                    <a:pt x="0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3" y="0"/>
                    <a:pt x="1" y="1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586"/>
            <p:cNvSpPr>
              <a:spLocks/>
            </p:cNvSpPr>
            <p:nvPr/>
          </p:nvSpPr>
          <p:spPr bwMode="auto">
            <a:xfrm>
              <a:off x="1214" y="2685"/>
              <a:ext cx="34" cy="25"/>
            </a:xfrm>
            <a:custGeom>
              <a:avLst/>
              <a:gdLst>
                <a:gd name="T0" fmla="*/ 5 w 8"/>
                <a:gd name="T1" fmla="*/ 4 h 6"/>
                <a:gd name="T2" fmla="*/ 5 w 8"/>
                <a:gd name="T3" fmla="*/ 4 h 6"/>
                <a:gd name="T4" fmla="*/ 6 w 8"/>
                <a:gd name="T5" fmla="*/ 4 h 6"/>
                <a:gd name="T6" fmla="*/ 6 w 8"/>
                <a:gd name="T7" fmla="*/ 4 h 6"/>
                <a:gd name="T8" fmla="*/ 6 w 8"/>
                <a:gd name="T9" fmla="*/ 4 h 6"/>
                <a:gd name="T10" fmla="*/ 5 w 8"/>
                <a:gd name="T11" fmla="*/ 4 h 6"/>
                <a:gd name="T12" fmla="*/ 3 w 8"/>
                <a:gd name="T13" fmla="*/ 4 h 6"/>
                <a:gd name="T14" fmla="*/ 6 w 8"/>
                <a:gd name="T15" fmla="*/ 3 h 6"/>
                <a:gd name="T16" fmla="*/ 2 w 8"/>
                <a:gd name="T17" fmla="*/ 4 h 6"/>
                <a:gd name="T18" fmla="*/ 3 w 8"/>
                <a:gd name="T19" fmla="*/ 3 h 6"/>
                <a:gd name="T20" fmla="*/ 4 w 8"/>
                <a:gd name="T21" fmla="*/ 3 h 6"/>
                <a:gd name="T22" fmla="*/ 4 w 8"/>
                <a:gd name="T23" fmla="*/ 3 h 6"/>
                <a:gd name="T24" fmla="*/ 5 w 8"/>
                <a:gd name="T25" fmla="*/ 3 h 6"/>
                <a:gd name="T26" fmla="*/ 5 w 8"/>
                <a:gd name="T27" fmla="*/ 2 h 6"/>
                <a:gd name="T28" fmla="*/ 6 w 8"/>
                <a:gd name="T29" fmla="*/ 2 h 6"/>
                <a:gd name="T30" fmla="*/ 5 w 8"/>
                <a:gd name="T31" fmla="*/ 1 h 6"/>
                <a:gd name="T32" fmla="*/ 6 w 8"/>
                <a:gd name="T33" fmla="*/ 1 h 6"/>
                <a:gd name="T34" fmla="*/ 3 w 8"/>
                <a:gd name="T35" fmla="*/ 2 h 6"/>
                <a:gd name="T36" fmla="*/ 3 w 8"/>
                <a:gd name="T37" fmla="*/ 1 h 6"/>
                <a:gd name="T38" fmla="*/ 5 w 8"/>
                <a:gd name="T39" fmla="*/ 1 h 6"/>
                <a:gd name="T40" fmla="*/ 4 w 8"/>
                <a:gd name="T41" fmla="*/ 1 h 6"/>
                <a:gd name="T42" fmla="*/ 6 w 8"/>
                <a:gd name="T43" fmla="*/ 1 h 6"/>
                <a:gd name="T44" fmla="*/ 3 w 8"/>
                <a:gd name="T45" fmla="*/ 0 h 6"/>
                <a:gd name="T46" fmla="*/ 4 w 8"/>
                <a:gd name="T47" fmla="*/ 0 h 6"/>
                <a:gd name="T48" fmla="*/ 1 w 8"/>
                <a:gd name="T49" fmla="*/ 0 h 6"/>
                <a:gd name="T50" fmla="*/ 1 w 8"/>
                <a:gd name="T51" fmla="*/ 2 h 6"/>
                <a:gd name="T52" fmla="*/ 3 w 8"/>
                <a:gd name="T53" fmla="*/ 2 h 6"/>
                <a:gd name="T54" fmla="*/ 1 w 8"/>
                <a:gd name="T55" fmla="*/ 2 h 6"/>
                <a:gd name="T56" fmla="*/ 3 w 8"/>
                <a:gd name="T57" fmla="*/ 2 h 6"/>
                <a:gd name="T58" fmla="*/ 1 w 8"/>
                <a:gd name="T59" fmla="*/ 2 h 6"/>
                <a:gd name="T60" fmla="*/ 3 w 8"/>
                <a:gd name="T61" fmla="*/ 2 h 6"/>
                <a:gd name="T62" fmla="*/ 0 w 8"/>
                <a:gd name="T63" fmla="*/ 3 h 6"/>
                <a:gd name="T64" fmla="*/ 2 w 8"/>
                <a:gd name="T65" fmla="*/ 5 h 6"/>
                <a:gd name="T66" fmla="*/ 3 w 8"/>
                <a:gd name="T67" fmla="*/ 5 h 6"/>
                <a:gd name="T68" fmla="*/ 4 w 8"/>
                <a:gd name="T69" fmla="*/ 5 h 6"/>
                <a:gd name="T70" fmla="*/ 5 w 8"/>
                <a:gd name="T71" fmla="*/ 5 h 6"/>
                <a:gd name="T72" fmla="*/ 2 w 8"/>
                <a:gd name="T73" fmla="*/ 6 h 6"/>
                <a:gd name="T74" fmla="*/ 2 w 8"/>
                <a:gd name="T75" fmla="*/ 6 h 6"/>
                <a:gd name="T76" fmla="*/ 3 w 8"/>
                <a:gd name="T77" fmla="*/ 6 h 6"/>
                <a:gd name="T78" fmla="*/ 2 w 8"/>
                <a:gd name="T79" fmla="*/ 6 h 6"/>
                <a:gd name="T80" fmla="*/ 6 w 8"/>
                <a:gd name="T81" fmla="*/ 5 h 6"/>
                <a:gd name="T82" fmla="*/ 7 w 8"/>
                <a:gd name="T83" fmla="*/ 4 h 6"/>
                <a:gd name="T84" fmla="*/ 5 w 8"/>
                <a:gd name="T8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" h="6">
                  <a:moveTo>
                    <a:pt x="5" y="4"/>
                  </a:moveTo>
                  <a:cubicBezTo>
                    <a:pt x="5" y="4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5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4" y="4"/>
                    <a:pt x="5" y="4"/>
                  </a:cubicBezTo>
                  <a:cubicBezTo>
                    <a:pt x="5" y="4"/>
                    <a:pt x="5" y="4"/>
                    <a:pt x="3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5" y="3"/>
                    <a:pt x="4" y="4"/>
                    <a:pt x="2" y="4"/>
                  </a:cubicBezTo>
                  <a:cubicBezTo>
                    <a:pt x="4" y="3"/>
                    <a:pt x="2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6" y="3"/>
                    <a:pt x="3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4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2"/>
                    <a:pt x="3" y="2"/>
                  </a:cubicBezTo>
                  <a:cubicBezTo>
                    <a:pt x="6" y="1"/>
                    <a:pt x="1" y="1"/>
                    <a:pt x="3" y="1"/>
                  </a:cubicBezTo>
                  <a:cubicBezTo>
                    <a:pt x="4" y="1"/>
                    <a:pt x="3" y="1"/>
                    <a:pt x="5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6" y="1"/>
                    <a:pt x="4" y="1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0"/>
                    <a:pt x="1" y="0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3" y="2"/>
                    <a:pt x="1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3"/>
                    <a:pt x="1" y="2"/>
                    <a:pt x="3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3" y="4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7" y="4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3" y="6"/>
                    <a:pt x="2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3" y="5"/>
                    <a:pt x="8" y="4"/>
                    <a:pt x="7" y="4"/>
                  </a:cubicBezTo>
                  <a:cubicBezTo>
                    <a:pt x="6" y="4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Freeform 587"/>
            <p:cNvSpPr>
              <a:spLocks/>
            </p:cNvSpPr>
            <p:nvPr/>
          </p:nvSpPr>
          <p:spPr bwMode="auto">
            <a:xfrm>
              <a:off x="1219" y="2710"/>
              <a:ext cx="4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588"/>
            <p:cNvSpPr>
              <a:spLocks/>
            </p:cNvSpPr>
            <p:nvPr/>
          </p:nvSpPr>
          <p:spPr bwMode="auto">
            <a:xfrm>
              <a:off x="1227" y="2685"/>
              <a:ext cx="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Rectangle 589"/>
            <p:cNvSpPr>
              <a:spLocks noChangeArrowheads="1"/>
            </p:cNvSpPr>
            <p:nvPr/>
          </p:nvSpPr>
          <p:spPr bwMode="auto">
            <a:xfrm>
              <a:off x="1223" y="2710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590"/>
            <p:cNvSpPr>
              <a:spLocks/>
            </p:cNvSpPr>
            <p:nvPr/>
          </p:nvSpPr>
          <p:spPr bwMode="auto">
            <a:xfrm>
              <a:off x="1235" y="2705"/>
              <a:ext cx="5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0" name="Freeform 591"/>
            <p:cNvSpPr>
              <a:spLocks/>
            </p:cNvSpPr>
            <p:nvPr/>
          </p:nvSpPr>
          <p:spPr bwMode="auto">
            <a:xfrm>
              <a:off x="1235" y="2685"/>
              <a:ext cx="5" cy="0"/>
            </a:xfrm>
            <a:custGeom>
              <a:avLst/>
              <a:gdLst>
                <a:gd name="T0" fmla="*/ 5 w 5"/>
                <a:gd name="T1" fmla="*/ 0 w 5"/>
                <a:gd name="T2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1" name="Freeform 592"/>
            <p:cNvSpPr>
              <a:spLocks/>
            </p:cNvSpPr>
            <p:nvPr/>
          </p:nvSpPr>
          <p:spPr bwMode="auto">
            <a:xfrm>
              <a:off x="1240" y="26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2" name="Freeform 593"/>
            <p:cNvSpPr>
              <a:spLocks/>
            </p:cNvSpPr>
            <p:nvPr/>
          </p:nvSpPr>
          <p:spPr bwMode="auto">
            <a:xfrm>
              <a:off x="1214" y="2634"/>
              <a:ext cx="38" cy="51"/>
            </a:xfrm>
            <a:custGeom>
              <a:avLst/>
              <a:gdLst>
                <a:gd name="T0" fmla="*/ 6 w 9"/>
                <a:gd name="T1" fmla="*/ 3 h 12"/>
                <a:gd name="T2" fmla="*/ 4 w 9"/>
                <a:gd name="T3" fmla="*/ 1 h 12"/>
                <a:gd name="T4" fmla="*/ 3 w 9"/>
                <a:gd name="T5" fmla="*/ 1 h 12"/>
                <a:gd name="T6" fmla="*/ 4 w 9"/>
                <a:gd name="T7" fmla="*/ 2 h 12"/>
                <a:gd name="T8" fmla="*/ 3 w 9"/>
                <a:gd name="T9" fmla="*/ 3 h 12"/>
                <a:gd name="T10" fmla="*/ 2 w 9"/>
                <a:gd name="T11" fmla="*/ 4 h 12"/>
                <a:gd name="T12" fmla="*/ 4 w 9"/>
                <a:gd name="T13" fmla="*/ 6 h 12"/>
                <a:gd name="T14" fmla="*/ 3 w 9"/>
                <a:gd name="T15" fmla="*/ 5 h 12"/>
                <a:gd name="T16" fmla="*/ 2 w 9"/>
                <a:gd name="T17" fmla="*/ 6 h 12"/>
                <a:gd name="T18" fmla="*/ 5 w 9"/>
                <a:gd name="T19" fmla="*/ 7 h 12"/>
                <a:gd name="T20" fmla="*/ 5 w 9"/>
                <a:gd name="T21" fmla="*/ 8 h 12"/>
                <a:gd name="T22" fmla="*/ 4 w 9"/>
                <a:gd name="T23" fmla="*/ 8 h 12"/>
                <a:gd name="T24" fmla="*/ 3 w 9"/>
                <a:gd name="T25" fmla="*/ 8 h 12"/>
                <a:gd name="T26" fmla="*/ 2 w 9"/>
                <a:gd name="T27" fmla="*/ 9 h 12"/>
                <a:gd name="T28" fmla="*/ 3 w 9"/>
                <a:gd name="T29" fmla="*/ 10 h 12"/>
                <a:gd name="T30" fmla="*/ 4 w 9"/>
                <a:gd name="T31" fmla="*/ 10 h 12"/>
                <a:gd name="T32" fmla="*/ 3 w 9"/>
                <a:gd name="T33" fmla="*/ 10 h 12"/>
                <a:gd name="T34" fmla="*/ 3 w 9"/>
                <a:gd name="T35" fmla="*/ 11 h 12"/>
                <a:gd name="T36" fmla="*/ 3 w 9"/>
                <a:gd name="T37" fmla="*/ 12 h 12"/>
                <a:gd name="T38" fmla="*/ 3 w 9"/>
                <a:gd name="T39" fmla="*/ 11 h 12"/>
                <a:gd name="T40" fmla="*/ 2 w 9"/>
                <a:gd name="T41" fmla="*/ 11 h 12"/>
                <a:gd name="T42" fmla="*/ 6 w 9"/>
                <a:gd name="T43" fmla="*/ 11 h 12"/>
                <a:gd name="T44" fmla="*/ 6 w 9"/>
                <a:gd name="T45" fmla="*/ 11 h 12"/>
                <a:gd name="T46" fmla="*/ 6 w 9"/>
                <a:gd name="T47" fmla="*/ 11 h 12"/>
                <a:gd name="T48" fmla="*/ 7 w 9"/>
                <a:gd name="T49" fmla="*/ 11 h 12"/>
                <a:gd name="T50" fmla="*/ 7 w 9"/>
                <a:gd name="T51" fmla="*/ 10 h 12"/>
                <a:gd name="T52" fmla="*/ 6 w 9"/>
                <a:gd name="T53" fmla="*/ 10 h 12"/>
                <a:gd name="T54" fmla="*/ 7 w 9"/>
                <a:gd name="T55" fmla="*/ 10 h 12"/>
                <a:gd name="T56" fmla="*/ 7 w 9"/>
                <a:gd name="T57" fmla="*/ 10 h 12"/>
                <a:gd name="T58" fmla="*/ 6 w 9"/>
                <a:gd name="T59" fmla="*/ 9 h 12"/>
                <a:gd name="T60" fmla="*/ 6 w 9"/>
                <a:gd name="T61" fmla="*/ 8 h 12"/>
                <a:gd name="T62" fmla="*/ 7 w 9"/>
                <a:gd name="T63" fmla="*/ 9 h 12"/>
                <a:gd name="T64" fmla="*/ 7 w 9"/>
                <a:gd name="T65" fmla="*/ 9 h 12"/>
                <a:gd name="T66" fmla="*/ 6 w 9"/>
                <a:gd name="T67" fmla="*/ 8 h 12"/>
                <a:gd name="T68" fmla="*/ 6 w 9"/>
                <a:gd name="T69" fmla="*/ 7 h 12"/>
                <a:gd name="T70" fmla="*/ 5 w 9"/>
                <a:gd name="T71" fmla="*/ 6 h 12"/>
                <a:gd name="T72" fmla="*/ 6 w 9"/>
                <a:gd name="T73" fmla="*/ 5 h 12"/>
                <a:gd name="T74" fmla="*/ 6 w 9"/>
                <a:gd name="T75" fmla="*/ 4 h 12"/>
                <a:gd name="T76" fmla="*/ 4 w 9"/>
                <a:gd name="T77" fmla="*/ 4 h 12"/>
                <a:gd name="T78" fmla="*/ 7 w 9"/>
                <a:gd name="T7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" h="12">
                  <a:moveTo>
                    <a:pt x="8" y="4"/>
                  </a:moveTo>
                  <a:cubicBezTo>
                    <a:pt x="7" y="4"/>
                    <a:pt x="7" y="4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2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3" y="1"/>
                    <a:pt x="6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6" y="3"/>
                    <a:pt x="6" y="4"/>
                  </a:cubicBezTo>
                  <a:cubicBezTo>
                    <a:pt x="1" y="0"/>
                    <a:pt x="7" y="5"/>
                    <a:pt x="3" y="3"/>
                  </a:cubicBezTo>
                  <a:cubicBezTo>
                    <a:pt x="4" y="4"/>
                    <a:pt x="3" y="4"/>
                    <a:pt x="4" y="4"/>
                  </a:cubicBezTo>
                  <a:cubicBezTo>
                    <a:pt x="3" y="3"/>
                    <a:pt x="4" y="4"/>
                    <a:pt x="2" y="4"/>
                  </a:cubicBezTo>
                  <a:cubicBezTo>
                    <a:pt x="5" y="5"/>
                    <a:pt x="1" y="3"/>
                    <a:pt x="4" y="6"/>
                  </a:cubicBezTo>
                  <a:cubicBezTo>
                    <a:pt x="3" y="5"/>
                    <a:pt x="5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5" y="6"/>
                    <a:pt x="3" y="5"/>
                  </a:cubicBezTo>
                  <a:cubicBezTo>
                    <a:pt x="2" y="6"/>
                    <a:pt x="4" y="6"/>
                    <a:pt x="5" y="7"/>
                  </a:cubicBezTo>
                  <a:cubicBezTo>
                    <a:pt x="4" y="7"/>
                    <a:pt x="4" y="6"/>
                    <a:pt x="2" y="6"/>
                  </a:cubicBezTo>
                  <a:cubicBezTo>
                    <a:pt x="4" y="7"/>
                    <a:pt x="3" y="6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8"/>
                    <a:pt x="6" y="8"/>
                    <a:pt x="7" y="9"/>
                  </a:cubicBezTo>
                  <a:cubicBezTo>
                    <a:pt x="5" y="8"/>
                    <a:pt x="7" y="8"/>
                    <a:pt x="5" y="8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1" y="7"/>
                    <a:pt x="4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9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1" y="8"/>
                    <a:pt x="5" y="10"/>
                    <a:pt x="3" y="10"/>
                  </a:cubicBezTo>
                  <a:cubicBezTo>
                    <a:pt x="5" y="10"/>
                    <a:pt x="6" y="11"/>
                    <a:pt x="6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2" y="10"/>
                    <a:pt x="1" y="9"/>
                  </a:cubicBezTo>
                  <a:cubicBezTo>
                    <a:pt x="2" y="10"/>
                    <a:pt x="1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4" y="11"/>
                    <a:pt x="3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0" y="11"/>
                    <a:pt x="3" y="12"/>
                  </a:cubicBezTo>
                  <a:cubicBezTo>
                    <a:pt x="3" y="12"/>
                    <a:pt x="6" y="12"/>
                    <a:pt x="6" y="12"/>
                  </a:cubicBezTo>
                  <a:cubicBezTo>
                    <a:pt x="5" y="12"/>
                    <a:pt x="4" y="12"/>
                    <a:pt x="3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1" y="11"/>
                    <a:pt x="4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4" y="11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6" y="10"/>
                    <a:pt x="4" y="10"/>
                    <a:pt x="4" y="10"/>
                  </a:cubicBezTo>
                  <a:cubicBezTo>
                    <a:pt x="6" y="10"/>
                    <a:pt x="5" y="10"/>
                    <a:pt x="7" y="10"/>
                  </a:cubicBezTo>
                  <a:cubicBezTo>
                    <a:pt x="5" y="10"/>
                    <a:pt x="6" y="10"/>
                    <a:pt x="5" y="10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5" y="9"/>
                    <a:pt x="6" y="9"/>
                  </a:cubicBezTo>
                  <a:cubicBezTo>
                    <a:pt x="6" y="9"/>
                    <a:pt x="6" y="9"/>
                    <a:pt x="4" y="8"/>
                  </a:cubicBezTo>
                  <a:cubicBezTo>
                    <a:pt x="4" y="8"/>
                    <a:pt x="6" y="9"/>
                    <a:pt x="6" y="8"/>
                  </a:cubicBezTo>
                  <a:cubicBezTo>
                    <a:pt x="4" y="8"/>
                    <a:pt x="6" y="8"/>
                    <a:pt x="5" y="8"/>
                  </a:cubicBezTo>
                  <a:cubicBezTo>
                    <a:pt x="7" y="9"/>
                    <a:pt x="6" y="8"/>
                    <a:pt x="7" y="9"/>
                  </a:cubicBezTo>
                  <a:cubicBezTo>
                    <a:pt x="8" y="9"/>
                    <a:pt x="6" y="8"/>
                    <a:pt x="6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6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6" y="7"/>
                    <a:pt x="7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" y="8"/>
                    <a:pt x="6" y="6"/>
                    <a:pt x="4" y="5"/>
                  </a:cubicBezTo>
                  <a:cubicBezTo>
                    <a:pt x="4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6"/>
                    <a:pt x="6" y="5"/>
                  </a:cubicBezTo>
                  <a:cubicBezTo>
                    <a:pt x="5" y="5"/>
                    <a:pt x="7" y="6"/>
                    <a:pt x="7" y="6"/>
                  </a:cubicBezTo>
                  <a:cubicBezTo>
                    <a:pt x="5" y="5"/>
                    <a:pt x="9" y="7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6"/>
                    <a:pt x="4" y="2"/>
                    <a:pt x="8" y="4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3" name="Freeform 594"/>
            <p:cNvSpPr>
              <a:spLocks/>
            </p:cNvSpPr>
            <p:nvPr/>
          </p:nvSpPr>
          <p:spPr bwMode="auto">
            <a:xfrm>
              <a:off x="1240" y="2659"/>
              <a:ext cx="4" cy="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4" name="Rectangle 595"/>
            <p:cNvSpPr>
              <a:spLocks noChangeArrowheads="1"/>
            </p:cNvSpPr>
            <p:nvPr/>
          </p:nvSpPr>
          <p:spPr bwMode="auto">
            <a:xfrm>
              <a:off x="1240" y="2659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5" name="Freeform 596"/>
            <p:cNvSpPr>
              <a:spLocks/>
            </p:cNvSpPr>
            <p:nvPr/>
          </p:nvSpPr>
          <p:spPr bwMode="auto">
            <a:xfrm>
              <a:off x="1244" y="2647"/>
              <a:ext cx="4" cy="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6" name="Rectangle 597"/>
            <p:cNvSpPr>
              <a:spLocks noChangeArrowheads="1"/>
            </p:cNvSpPr>
            <p:nvPr/>
          </p:nvSpPr>
          <p:spPr bwMode="auto">
            <a:xfrm>
              <a:off x="1244" y="2647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7" name="Freeform 598"/>
            <p:cNvSpPr>
              <a:spLocks/>
            </p:cNvSpPr>
            <p:nvPr/>
          </p:nvSpPr>
          <p:spPr bwMode="auto">
            <a:xfrm>
              <a:off x="1227" y="2613"/>
              <a:ext cx="25" cy="34"/>
            </a:xfrm>
            <a:custGeom>
              <a:avLst/>
              <a:gdLst>
                <a:gd name="T0" fmla="*/ 6 w 6"/>
                <a:gd name="T1" fmla="*/ 3 h 8"/>
                <a:gd name="T2" fmla="*/ 5 w 6"/>
                <a:gd name="T3" fmla="*/ 2 h 8"/>
                <a:gd name="T4" fmla="*/ 6 w 6"/>
                <a:gd name="T5" fmla="*/ 3 h 8"/>
                <a:gd name="T6" fmla="*/ 4 w 6"/>
                <a:gd name="T7" fmla="*/ 0 h 8"/>
                <a:gd name="T8" fmla="*/ 3 w 6"/>
                <a:gd name="T9" fmla="*/ 3 h 8"/>
                <a:gd name="T10" fmla="*/ 3 w 6"/>
                <a:gd name="T11" fmla="*/ 3 h 8"/>
                <a:gd name="T12" fmla="*/ 3 w 6"/>
                <a:gd name="T13" fmla="*/ 5 h 8"/>
                <a:gd name="T14" fmla="*/ 2 w 6"/>
                <a:gd name="T15" fmla="*/ 3 h 8"/>
                <a:gd name="T16" fmla="*/ 2 w 6"/>
                <a:gd name="T17" fmla="*/ 4 h 8"/>
                <a:gd name="T18" fmla="*/ 3 w 6"/>
                <a:gd name="T19" fmla="*/ 5 h 8"/>
                <a:gd name="T20" fmla="*/ 2 w 6"/>
                <a:gd name="T21" fmla="*/ 5 h 8"/>
                <a:gd name="T22" fmla="*/ 2 w 6"/>
                <a:gd name="T23" fmla="*/ 5 h 8"/>
                <a:gd name="T24" fmla="*/ 2 w 6"/>
                <a:gd name="T25" fmla="*/ 5 h 8"/>
                <a:gd name="T26" fmla="*/ 2 w 6"/>
                <a:gd name="T27" fmla="*/ 5 h 8"/>
                <a:gd name="T28" fmla="*/ 2 w 6"/>
                <a:gd name="T29" fmla="*/ 6 h 8"/>
                <a:gd name="T30" fmla="*/ 1 w 6"/>
                <a:gd name="T31" fmla="*/ 5 h 8"/>
                <a:gd name="T32" fmla="*/ 2 w 6"/>
                <a:gd name="T33" fmla="*/ 7 h 8"/>
                <a:gd name="T34" fmla="*/ 3 w 6"/>
                <a:gd name="T35" fmla="*/ 8 h 8"/>
                <a:gd name="T36" fmla="*/ 3 w 6"/>
                <a:gd name="T37" fmla="*/ 6 h 8"/>
                <a:gd name="T38" fmla="*/ 3 w 6"/>
                <a:gd name="T39" fmla="*/ 6 h 8"/>
                <a:gd name="T40" fmla="*/ 3 w 6"/>
                <a:gd name="T41" fmla="*/ 6 h 8"/>
                <a:gd name="T42" fmla="*/ 4 w 6"/>
                <a:gd name="T43" fmla="*/ 7 h 8"/>
                <a:gd name="T44" fmla="*/ 5 w 6"/>
                <a:gd name="T45" fmla="*/ 7 h 8"/>
                <a:gd name="T46" fmla="*/ 5 w 6"/>
                <a:gd name="T47" fmla="*/ 8 h 8"/>
                <a:gd name="T48" fmla="*/ 5 w 6"/>
                <a:gd name="T49" fmla="*/ 7 h 8"/>
                <a:gd name="T50" fmla="*/ 4 w 6"/>
                <a:gd name="T51" fmla="*/ 6 h 8"/>
                <a:gd name="T52" fmla="*/ 3 w 6"/>
                <a:gd name="T53" fmla="*/ 5 h 8"/>
                <a:gd name="T54" fmla="*/ 3 w 6"/>
                <a:gd name="T55" fmla="*/ 5 h 8"/>
                <a:gd name="T56" fmla="*/ 4 w 6"/>
                <a:gd name="T57" fmla="*/ 6 h 8"/>
                <a:gd name="T58" fmla="*/ 4 w 6"/>
                <a:gd name="T59" fmla="*/ 5 h 8"/>
                <a:gd name="T60" fmla="*/ 5 w 6"/>
                <a:gd name="T61" fmla="*/ 7 h 8"/>
                <a:gd name="T62" fmla="*/ 4 w 6"/>
                <a:gd name="T63" fmla="*/ 5 h 8"/>
                <a:gd name="T64" fmla="*/ 5 w 6"/>
                <a:gd name="T65" fmla="*/ 4 h 8"/>
                <a:gd name="T66" fmla="*/ 5 w 6"/>
                <a:gd name="T67" fmla="*/ 5 h 8"/>
                <a:gd name="T68" fmla="*/ 4 w 6"/>
                <a:gd name="T69" fmla="*/ 4 h 8"/>
                <a:gd name="T70" fmla="*/ 5 w 6"/>
                <a:gd name="T71" fmla="*/ 4 h 8"/>
                <a:gd name="T72" fmla="*/ 5 w 6"/>
                <a:gd name="T73" fmla="*/ 4 h 8"/>
                <a:gd name="T74" fmla="*/ 5 w 6"/>
                <a:gd name="T75" fmla="*/ 3 h 8"/>
                <a:gd name="T76" fmla="*/ 5 w 6"/>
                <a:gd name="T77" fmla="*/ 3 h 8"/>
                <a:gd name="T78" fmla="*/ 4 w 6"/>
                <a:gd name="T79" fmla="*/ 1 h 8"/>
                <a:gd name="T80" fmla="*/ 6 w 6"/>
                <a:gd name="T8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" h="8">
                  <a:moveTo>
                    <a:pt x="6" y="3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6" y="3"/>
                  </a:cubicBezTo>
                  <a:cubicBezTo>
                    <a:pt x="5" y="1"/>
                    <a:pt x="6" y="2"/>
                    <a:pt x="4" y="0"/>
                  </a:cubicBezTo>
                  <a:cubicBezTo>
                    <a:pt x="4" y="2"/>
                    <a:pt x="2" y="1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0" y="1"/>
                    <a:pt x="3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4" y="6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2" y="6"/>
                    <a:pt x="0" y="4"/>
                    <a:pt x="2" y="7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4" y="8"/>
                    <a:pt x="4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4" y="7"/>
                    <a:pt x="3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8"/>
                    <a:pt x="3" y="6"/>
                    <a:pt x="5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5" y="7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4" y="6"/>
                    <a:pt x="2" y="4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6"/>
                    <a:pt x="5" y="7"/>
                  </a:cubicBezTo>
                  <a:cubicBezTo>
                    <a:pt x="5" y="6"/>
                    <a:pt x="5" y="6"/>
                    <a:pt x="4" y="5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4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2"/>
                    <a:pt x="6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1"/>
                    <a:pt x="4" y="1"/>
                  </a:cubicBezTo>
                  <a:cubicBezTo>
                    <a:pt x="5" y="2"/>
                    <a:pt x="5" y="2"/>
                    <a:pt x="6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2" name="Freeform 599"/>
            <p:cNvSpPr>
              <a:spLocks/>
            </p:cNvSpPr>
            <p:nvPr/>
          </p:nvSpPr>
          <p:spPr bwMode="auto">
            <a:xfrm>
              <a:off x="1244" y="2613"/>
              <a:ext cx="8" cy="9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2 h 2"/>
                <a:gd name="T4" fmla="*/ 0 w 2"/>
                <a:gd name="T5" fmla="*/ 0 h 2"/>
                <a:gd name="T6" fmla="*/ 1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600"/>
            <p:cNvSpPr>
              <a:spLocks/>
            </p:cNvSpPr>
            <p:nvPr/>
          </p:nvSpPr>
          <p:spPr bwMode="auto">
            <a:xfrm>
              <a:off x="1244" y="2597"/>
              <a:ext cx="17" cy="29"/>
            </a:xfrm>
            <a:custGeom>
              <a:avLst/>
              <a:gdLst>
                <a:gd name="T0" fmla="*/ 3 w 4"/>
                <a:gd name="T1" fmla="*/ 3 h 7"/>
                <a:gd name="T2" fmla="*/ 2 w 4"/>
                <a:gd name="T3" fmla="*/ 2 h 7"/>
                <a:gd name="T4" fmla="*/ 1 w 4"/>
                <a:gd name="T5" fmla="*/ 3 h 7"/>
                <a:gd name="T6" fmla="*/ 2 w 4"/>
                <a:gd name="T7" fmla="*/ 5 h 7"/>
                <a:gd name="T8" fmla="*/ 1 w 4"/>
                <a:gd name="T9" fmla="*/ 4 h 7"/>
                <a:gd name="T10" fmla="*/ 2 w 4"/>
                <a:gd name="T11" fmla="*/ 5 h 7"/>
                <a:gd name="T12" fmla="*/ 1 w 4"/>
                <a:gd name="T13" fmla="*/ 4 h 7"/>
                <a:gd name="T14" fmla="*/ 2 w 4"/>
                <a:gd name="T15" fmla="*/ 5 h 7"/>
                <a:gd name="T16" fmla="*/ 2 w 4"/>
                <a:gd name="T17" fmla="*/ 5 h 7"/>
                <a:gd name="T18" fmla="*/ 2 w 4"/>
                <a:gd name="T19" fmla="*/ 6 h 7"/>
                <a:gd name="T20" fmla="*/ 1 w 4"/>
                <a:gd name="T21" fmla="*/ 4 h 7"/>
                <a:gd name="T22" fmla="*/ 3 w 4"/>
                <a:gd name="T23" fmla="*/ 5 h 7"/>
                <a:gd name="T24" fmla="*/ 3 w 4"/>
                <a:gd name="T25" fmla="*/ 5 h 7"/>
                <a:gd name="T26" fmla="*/ 3 w 4"/>
                <a:gd name="T27" fmla="*/ 5 h 7"/>
                <a:gd name="T28" fmla="*/ 2 w 4"/>
                <a:gd name="T29" fmla="*/ 4 h 7"/>
                <a:gd name="T30" fmla="*/ 3 w 4"/>
                <a:gd name="T31" fmla="*/ 5 h 7"/>
                <a:gd name="T32" fmla="*/ 4 w 4"/>
                <a:gd name="T33" fmla="*/ 4 h 7"/>
                <a:gd name="T34" fmla="*/ 3 w 4"/>
                <a:gd name="T35" fmla="*/ 2 h 7"/>
                <a:gd name="T36" fmla="*/ 3 w 4"/>
                <a:gd name="T37" fmla="*/ 3 h 7"/>
                <a:gd name="T38" fmla="*/ 4 w 4"/>
                <a:gd name="T39" fmla="*/ 4 h 7"/>
                <a:gd name="T40" fmla="*/ 2 w 4"/>
                <a:gd name="T41" fmla="*/ 1 h 7"/>
                <a:gd name="T42" fmla="*/ 3 w 4"/>
                <a:gd name="T4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2" y="4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1" y="3"/>
                    <a:pt x="1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2" y="4"/>
                    <a:pt x="2" y="4"/>
                  </a:cubicBezTo>
                  <a:cubicBezTo>
                    <a:pt x="1" y="2"/>
                    <a:pt x="3" y="5"/>
                    <a:pt x="3" y="5"/>
                  </a:cubicBezTo>
                  <a:cubicBezTo>
                    <a:pt x="3" y="4"/>
                    <a:pt x="3" y="3"/>
                    <a:pt x="4" y="4"/>
                  </a:cubicBezTo>
                  <a:cubicBezTo>
                    <a:pt x="3" y="3"/>
                    <a:pt x="2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3" y="3"/>
                    <a:pt x="2" y="1"/>
                    <a:pt x="2" y="1"/>
                  </a:cubicBezTo>
                  <a:cubicBezTo>
                    <a:pt x="1" y="0"/>
                    <a:pt x="3" y="3"/>
                    <a:pt x="3" y="3"/>
                  </a:cubicBezTo>
                  <a:close/>
                </a:path>
              </a:pathLst>
            </a:cu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Rectangle 601"/>
            <p:cNvSpPr>
              <a:spLocks noChangeArrowheads="1"/>
            </p:cNvSpPr>
            <p:nvPr/>
          </p:nvSpPr>
          <p:spPr bwMode="auto">
            <a:xfrm>
              <a:off x="1252" y="2605"/>
              <a:ext cx="1" cy="1"/>
            </a:xfrm>
            <a:prstGeom prst="rect">
              <a:avLst/>
            </a:prstGeom>
            <a:solidFill>
              <a:srgbClr val="A380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679" name="矩形 1678"/>
          <p:cNvSpPr/>
          <p:nvPr/>
        </p:nvSpPr>
        <p:spPr>
          <a:xfrm>
            <a:off x="2945574" y="798535"/>
            <a:ext cx="5494406" cy="26044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b="1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姓名：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王璐                </a:t>
            </a:r>
            <a:r>
              <a:rPr lang="zh-CN" altLang="en-US" sz="1100" b="1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性别：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女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              </a:t>
            </a:r>
            <a:r>
              <a:rPr lang="en-US" altLang="zh-CN" sz="1100" b="1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 </a:t>
            </a:r>
            <a:r>
              <a:rPr lang="zh-CN" altLang="en-US" sz="1100" b="1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年龄：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25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岁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             </a:t>
            </a:r>
            <a:r>
              <a:rPr lang="zh-CN" altLang="en-US" sz="1100" b="1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户籍及居住地：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新疆昌吉市</a:t>
            </a:r>
            <a:endParaRPr lang="en-US" altLang="zh-CN" sz="1100" kern="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100" b="1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毕业院校：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新疆喀什大学 （师范类院校）   </a:t>
            </a:r>
            <a:r>
              <a:rPr lang="zh-CN" altLang="en-US" sz="1100" b="1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专业：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中国少数民族语言文学（维吾尔语言）</a:t>
            </a:r>
            <a:endParaRPr lang="en-US" altLang="zh-CN" sz="1100" kern="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100" b="1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工作经历：</a:t>
            </a:r>
            <a:endParaRPr lang="en-US" altLang="zh-CN" sz="1100" b="1" kern="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>
              <a:lnSpc>
                <a:spcPct val="150000"/>
              </a:lnSpc>
            </a:pP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         2016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年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11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月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-2017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年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2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月，就职于新疆昌吉市大西渠镇派出所，任内勤工作，主要负责日常工作材料</a:t>
            </a:r>
            <a:r>
              <a:rPr lang="zh-CN" altLang="en-US" sz="1100" kern="0">
                <a:solidFill>
                  <a:prstClr val="black">
                    <a:lumMod val="75000"/>
                    <a:lumOff val="25000"/>
                  </a:prstClr>
                </a:solidFill>
              </a:rPr>
              <a:t>上报、公文信息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撰写上报、党建工作整理归档等。    </a:t>
            </a:r>
            <a:endParaRPr lang="en-US" altLang="zh-CN" sz="1100" kern="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>
              <a:lnSpc>
                <a:spcPct val="150000"/>
              </a:lnSpc>
            </a:pP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         2017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年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7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月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-2018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年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6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月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30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日，就职于新疆昌吉市延安北路派出所州医院便民警务站，任辅警，主要负责警务站日常数据统计、上报各类表格、撰写文字信息、跟进各类台账。在此期间，于</a:t>
            </a: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2017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年年终获得“昌吉市便民警务站先进个人”嘉奖。</a:t>
            </a:r>
            <a:endParaRPr lang="en-US" altLang="zh-CN" sz="1100" kern="0" dirty="0">
              <a:solidFill>
                <a:prstClr val="black">
                  <a:lumMod val="75000"/>
                  <a:lumOff val="25000"/>
                </a:prstClr>
              </a:solidFill>
            </a:endParaRPr>
          </a:p>
          <a:p>
            <a:pPr>
              <a:lnSpc>
                <a:spcPct val="150000"/>
              </a:lnSpc>
            </a:pPr>
            <a:r>
              <a:rPr lang="en-US" altLang="zh-CN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        </a:t>
            </a:r>
            <a:r>
              <a:rPr lang="zh-CN" altLang="en-US" sz="1100" kern="0" dirty="0">
                <a:solidFill>
                  <a:prstClr val="black">
                    <a:lumMod val="75000"/>
                    <a:lumOff val="25000"/>
                  </a:prstClr>
                </a:solidFill>
              </a:rPr>
              <a:t>现阶段，正在一对一辅导一名小学五年级的学生，帮助她解决生字易错等问题，引导学生预习新知等。</a:t>
            </a:r>
            <a:endParaRPr lang="en-US" altLang="zh-CN" sz="1100" kern="0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1686" name="椭圆 1685"/>
          <p:cNvSpPr/>
          <p:nvPr/>
        </p:nvSpPr>
        <p:spPr>
          <a:xfrm>
            <a:off x="2885830" y="3796347"/>
            <a:ext cx="506412" cy="506412"/>
          </a:xfrm>
          <a:prstGeom prst="ellipse">
            <a:avLst/>
          </a:prstGeom>
          <a:solidFill>
            <a:srgbClr val="F9CC4E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611" name="组合 610"/>
          <p:cNvGrpSpPr/>
          <p:nvPr/>
        </p:nvGrpSpPr>
        <p:grpSpPr>
          <a:xfrm flipH="1">
            <a:off x="3013794" y="3936512"/>
            <a:ext cx="289303" cy="289303"/>
            <a:chOff x="2473104" y="2145028"/>
            <a:chExt cx="359165" cy="359165"/>
          </a:xfrm>
          <a:solidFill>
            <a:schemeClr val="bg1"/>
          </a:solidFill>
        </p:grpSpPr>
        <p:sp>
          <p:nvSpPr>
            <p:cNvPr id="612" name="AutoShape 126"/>
            <p:cNvSpPr>
              <a:spLocks/>
            </p:cNvSpPr>
            <p:nvPr/>
          </p:nvSpPr>
          <p:spPr bwMode="auto">
            <a:xfrm>
              <a:off x="2473104" y="2145028"/>
              <a:ext cx="35916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3499" y="14850"/>
                  </a:moveTo>
                  <a:cubicBezTo>
                    <a:pt x="9772" y="14850"/>
                    <a:pt x="6749" y="11827"/>
                    <a:pt x="6749" y="8100"/>
                  </a:cubicBezTo>
                  <a:cubicBezTo>
                    <a:pt x="6749" y="4372"/>
                    <a:pt x="9772" y="1350"/>
                    <a:pt x="13499" y="1350"/>
                  </a:cubicBezTo>
                  <a:cubicBezTo>
                    <a:pt x="17227" y="1350"/>
                    <a:pt x="20249" y="4372"/>
                    <a:pt x="20249" y="8100"/>
                  </a:cubicBezTo>
                  <a:cubicBezTo>
                    <a:pt x="20249" y="11827"/>
                    <a:pt x="17227" y="14850"/>
                    <a:pt x="13499" y="14850"/>
                  </a:cubicBezTo>
                  <a:moveTo>
                    <a:pt x="3236" y="20042"/>
                  </a:moveTo>
                  <a:cubicBezTo>
                    <a:pt x="3019" y="20266"/>
                    <a:pt x="2718" y="20408"/>
                    <a:pt x="2382" y="20408"/>
                  </a:cubicBezTo>
                  <a:cubicBezTo>
                    <a:pt x="1724" y="20408"/>
                    <a:pt x="1191" y="19875"/>
                    <a:pt x="1191" y="19218"/>
                  </a:cubicBezTo>
                  <a:cubicBezTo>
                    <a:pt x="1191" y="18881"/>
                    <a:pt x="1332" y="18580"/>
                    <a:pt x="1557" y="18363"/>
                  </a:cubicBezTo>
                  <a:lnTo>
                    <a:pt x="1551" y="18358"/>
                  </a:lnTo>
                  <a:lnTo>
                    <a:pt x="6996" y="12913"/>
                  </a:lnTo>
                  <a:cubicBezTo>
                    <a:pt x="7472" y="13555"/>
                    <a:pt x="8039" y="14122"/>
                    <a:pt x="8680" y="14599"/>
                  </a:cubicBezTo>
                  <a:cubicBezTo>
                    <a:pt x="8680" y="14599"/>
                    <a:pt x="3236" y="20042"/>
                    <a:pt x="3236" y="20042"/>
                  </a:cubicBezTo>
                  <a:close/>
                  <a:moveTo>
                    <a:pt x="13499" y="0"/>
                  </a:moveTo>
                  <a:cubicBezTo>
                    <a:pt x="9026" y="0"/>
                    <a:pt x="5399" y="3626"/>
                    <a:pt x="5399" y="8100"/>
                  </a:cubicBezTo>
                  <a:cubicBezTo>
                    <a:pt x="5399" y="9467"/>
                    <a:pt x="5742" y="10754"/>
                    <a:pt x="6341" y="11884"/>
                  </a:cubicBezTo>
                  <a:lnTo>
                    <a:pt x="709" y="17515"/>
                  </a:lnTo>
                  <a:lnTo>
                    <a:pt x="713" y="17520"/>
                  </a:lnTo>
                  <a:cubicBezTo>
                    <a:pt x="274" y="17953"/>
                    <a:pt x="0" y="18552"/>
                    <a:pt x="0" y="19218"/>
                  </a:cubicBezTo>
                  <a:cubicBezTo>
                    <a:pt x="0" y="20533"/>
                    <a:pt x="1066" y="21599"/>
                    <a:pt x="2382" y="21599"/>
                  </a:cubicBezTo>
                  <a:cubicBezTo>
                    <a:pt x="3047" y="21599"/>
                    <a:pt x="3647" y="21326"/>
                    <a:pt x="4079" y="20885"/>
                  </a:cubicBezTo>
                  <a:lnTo>
                    <a:pt x="4078" y="20884"/>
                  </a:lnTo>
                  <a:lnTo>
                    <a:pt x="9708" y="15255"/>
                  </a:lnTo>
                  <a:cubicBezTo>
                    <a:pt x="10839" y="15856"/>
                    <a:pt x="12128" y="16200"/>
                    <a:pt x="13499" y="16200"/>
                  </a:cubicBezTo>
                  <a:cubicBezTo>
                    <a:pt x="17973" y="16200"/>
                    <a:pt x="21600" y="12573"/>
                    <a:pt x="21600" y="8100"/>
                  </a:cubicBezTo>
                  <a:cubicBezTo>
                    <a:pt x="21600" y="3626"/>
                    <a:pt x="17973" y="0"/>
                    <a:pt x="13499" y="0"/>
                  </a:cubicBezTo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  <p:sp>
          <p:nvSpPr>
            <p:cNvPr id="613" name="AutoShape 127"/>
            <p:cNvSpPr>
              <a:spLocks/>
            </p:cNvSpPr>
            <p:nvPr/>
          </p:nvSpPr>
          <p:spPr bwMode="auto">
            <a:xfrm>
              <a:off x="2618611" y="2200897"/>
              <a:ext cx="84727" cy="841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0"/>
                  </a:moveTo>
                  <a:cubicBezTo>
                    <a:pt x="9025" y="0"/>
                    <a:pt x="0" y="9025"/>
                    <a:pt x="0" y="20160"/>
                  </a:cubicBezTo>
                  <a:cubicBezTo>
                    <a:pt x="0" y="20954"/>
                    <a:pt x="644" y="21600"/>
                    <a:pt x="1440" y="21600"/>
                  </a:cubicBezTo>
                  <a:cubicBezTo>
                    <a:pt x="2235" y="21600"/>
                    <a:pt x="2880" y="20954"/>
                    <a:pt x="2880" y="20160"/>
                  </a:cubicBezTo>
                  <a:cubicBezTo>
                    <a:pt x="2880" y="10618"/>
                    <a:pt x="10617" y="2880"/>
                    <a:pt x="20160" y="2880"/>
                  </a:cubicBezTo>
                  <a:cubicBezTo>
                    <a:pt x="20955" y="2880"/>
                    <a:pt x="21599" y="2234"/>
                    <a:pt x="21599" y="1440"/>
                  </a:cubicBezTo>
                  <a:cubicBezTo>
                    <a:pt x="21599" y="645"/>
                    <a:pt x="20955" y="0"/>
                    <a:pt x="20160" y="0"/>
                  </a:cubicBezTo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  <p:sp>
        <p:nvSpPr>
          <p:cNvPr id="615" name="文本框 614">
            <a:extLst>
              <a:ext uri="{FF2B5EF4-FFF2-40B4-BE49-F238E27FC236}">
                <a16:creationId xmlns:a16="http://schemas.microsoft.com/office/drawing/2014/main" id="{239F33FC-CD64-4C3B-966A-358A04858904}"/>
              </a:ext>
            </a:extLst>
          </p:cNvPr>
          <p:cNvSpPr txBox="1"/>
          <p:nvPr/>
        </p:nvSpPr>
        <p:spPr>
          <a:xfrm>
            <a:off x="3400442" y="178991"/>
            <a:ext cx="223651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dirty="0">
                <a:solidFill>
                  <a:schemeClr val="accent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自我介绍</a:t>
            </a:r>
            <a:endParaRPr lang="en-US" altLang="zh-CN" sz="4000" dirty="0">
              <a:solidFill>
                <a:schemeClr val="accent1"/>
              </a:solidFill>
              <a:latin typeface="华康海报体W12(P)" panose="040B0C00000000000000" pitchFamily="82" charset="-122"/>
              <a:ea typeface="华康海报体W12(P)" panose="040B0C00000000000000" pitchFamily="82" charset="-122"/>
            </a:endParaRPr>
          </a:p>
        </p:txBody>
      </p:sp>
      <p:sp>
        <p:nvSpPr>
          <p:cNvPr id="617" name="椭圆 616">
            <a:extLst>
              <a:ext uri="{FF2B5EF4-FFF2-40B4-BE49-F238E27FC236}">
                <a16:creationId xmlns:a16="http://schemas.microsoft.com/office/drawing/2014/main" id="{7E0525C1-20B5-4537-A998-6CA7D15BD92A}"/>
              </a:ext>
            </a:extLst>
          </p:cNvPr>
          <p:cNvSpPr/>
          <p:nvPr/>
        </p:nvSpPr>
        <p:spPr>
          <a:xfrm>
            <a:off x="2775761" y="331286"/>
            <a:ext cx="506412" cy="506412"/>
          </a:xfrm>
          <a:prstGeom prst="ellipse">
            <a:avLst/>
          </a:prstGeom>
          <a:solidFill>
            <a:srgbClr val="F9CC4E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8" name="AutoShape 112">
            <a:extLst>
              <a:ext uri="{FF2B5EF4-FFF2-40B4-BE49-F238E27FC236}">
                <a16:creationId xmlns:a16="http://schemas.microsoft.com/office/drawing/2014/main" id="{EAC30F62-F949-467C-8754-C55EB3FADCAA}"/>
              </a:ext>
            </a:extLst>
          </p:cNvPr>
          <p:cNvSpPr>
            <a:spLocks/>
          </p:cNvSpPr>
          <p:nvPr/>
        </p:nvSpPr>
        <p:spPr bwMode="auto">
          <a:xfrm>
            <a:off x="2884489" y="449966"/>
            <a:ext cx="266542" cy="265367"/>
          </a:xfrm>
          <a:custGeom>
            <a:avLst/>
            <a:gdLst>
              <a:gd name="T0" fmla="*/ 10510 w 21020"/>
              <a:gd name="T1" fmla="*/ 10800 h 21600"/>
              <a:gd name="T2" fmla="*/ 10510 w 21020"/>
              <a:gd name="T3" fmla="*/ 10800 h 21600"/>
              <a:gd name="T4" fmla="*/ 10510 w 21020"/>
              <a:gd name="T5" fmla="*/ 10800 h 21600"/>
              <a:gd name="T6" fmla="*/ 10510 w 2102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20" h="21600">
                <a:moveTo>
                  <a:pt x="18846" y="7946"/>
                </a:moveTo>
                <a:lnTo>
                  <a:pt x="17740" y="9091"/>
                </a:lnTo>
                <a:cubicBezTo>
                  <a:pt x="17740" y="8939"/>
                  <a:pt x="17758" y="8792"/>
                  <a:pt x="17744" y="8636"/>
                </a:cubicBezTo>
                <a:cubicBezTo>
                  <a:pt x="17629" y="7331"/>
                  <a:pt x="17036" y="6068"/>
                  <a:pt x="16074" y="5080"/>
                </a:cubicBezTo>
                <a:cubicBezTo>
                  <a:pt x="15004" y="3980"/>
                  <a:pt x="13585" y="3348"/>
                  <a:pt x="12180" y="3345"/>
                </a:cubicBezTo>
                <a:lnTo>
                  <a:pt x="13268" y="2218"/>
                </a:lnTo>
                <a:cubicBezTo>
                  <a:pt x="13812" y="1659"/>
                  <a:pt x="14572" y="1350"/>
                  <a:pt x="15403" y="1350"/>
                </a:cubicBezTo>
                <a:cubicBezTo>
                  <a:pt x="16460" y="1350"/>
                  <a:pt x="17546" y="1840"/>
                  <a:pt x="18381" y="2696"/>
                </a:cubicBezTo>
                <a:cubicBezTo>
                  <a:pt x="19165" y="3500"/>
                  <a:pt x="19631" y="4499"/>
                  <a:pt x="19698" y="5510"/>
                </a:cubicBezTo>
                <a:cubicBezTo>
                  <a:pt x="19760" y="6453"/>
                  <a:pt x="19457" y="7317"/>
                  <a:pt x="18846" y="7946"/>
                </a:cubicBezTo>
                <a:moveTo>
                  <a:pt x="5828" y="19329"/>
                </a:moveTo>
                <a:cubicBezTo>
                  <a:pt x="5813" y="18424"/>
                  <a:pt x="5454" y="17481"/>
                  <a:pt x="4730" y="16739"/>
                </a:cubicBezTo>
                <a:cubicBezTo>
                  <a:pt x="4046" y="16034"/>
                  <a:pt x="3150" y="15628"/>
                  <a:pt x="2257" y="15592"/>
                </a:cubicBezTo>
                <a:lnTo>
                  <a:pt x="2911" y="13157"/>
                </a:lnTo>
                <a:cubicBezTo>
                  <a:pt x="2959" y="12995"/>
                  <a:pt x="3052" y="12835"/>
                  <a:pt x="3168" y="12695"/>
                </a:cubicBezTo>
                <a:cubicBezTo>
                  <a:pt x="4485" y="11726"/>
                  <a:pt x="6512" y="12012"/>
                  <a:pt x="7920" y="13460"/>
                </a:cubicBezTo>
                <a:cubicBezTo>
                  <a:pt x="9409" y="14990"/>
                  <a:pt x="9639" y="17230"/>
                  <a:pt x="8492" y="18568"/>
                </a:cubicBezTo>
                <a:cubicBezTo>
                  <a:pt x="8416" y="18609"/>
                  <a:pt x="8339" y="18648"/>
                  <a:pt x="8256" y="18675"/>
                </a:cubicBezTo>
                <a:cubicBezTo>
                  <a:pt x="8256" y="18675"/>
                  <a:pt x="5828" y="19329"/>
                  <a:pt x="5828" y="19329"/>
                </a:cubicBezTo>
                <a:close/>
                <a:moveTo>
                  <a:pt x="2737" y="20164"/>
                </a:moveTo>
                <a:cubicBezTo>
                  <a:pt x="2665" y="20181"/>
                  <a:pt x="2443" y="20239"/>
                  <a:pt x="2291" y="20249"/>
                </a:cubicBezTo>
                <a:cubicBezTo>
                  <a:pt x="1751" y="20244"/>
                  <a:pt x="1313" y="19792"/>
                  <a:pt x="1313" y="19237"/>
                </a:cubicBezTo>
                <a:cubicBezTo>
                  <a:pt x="1321" y="19124"/>
                  <a:pt x="1365" y="18929"/>
                  <a:pt x="1380" y="18857"/>
                </a:cubicBezTo>
                <a:lnTo>
                  <a:pt x="2071" y="16283"/>
                </a:lnTo>
                <a:cubicBezTo>
                  <a:pt x="2822" y="16261"/>
                  <a:pt x="3630" y="16562"/>
                  <a:pt x="4265" y="17215"/>
                </a:cubicBezTo>
                <a:cubicBezTo>
                  <a:pt x="4911" y="17878"/>
                  <a:pt x="5214" y="18725"/>
                  <a:pt x="5181" y="19504"/>
                </a:cubicBezTo>
                <a:cubicBezTo>
                  <a:pt x="5181" y="19504"/>
                  <a:pt x="2737" y="20164"/>
                  <a:pt x="2737" y="20164"/>
                </a:cubicBezTo>
                <a:close/>
                <a:moveTo>
                  <a:pt x="6888" y="11179"/>
                </a:moveTo>
                <a:cubicBezTo>
                  <a:pt x="6280" y="10927"/>
                  <a:pt x="5642" y="10783"/>
                  <a:pt x="5004" y="10774"/>
                </a:cubicBezTo>
                <a:lnTo>
                  <a:pt x="10063" y="5536"/>
                </a:lnTo>
                <a:cubicBezTo>
                  <a:pt x="10838" y="4759"/>
                  <a:pt x="11966" y="4536"/>
                  <a:pt x="13077" y="4819"/>
                </a:cubicBezTo>
                <a:cubicBezTo>
                  <a:pt x="13077" y="4819"/>
                  <a:pt x="6888" y="11179"/>
                  <a:pt x="6888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8" y="12505"/>
                </a:cubicBezTo>
                <a:cubicBezTo>
                  <a:pt x="8447" y="12093"/>
                  <a:pt x="7986" y="11770"/>
                  <a:pt x="7507" y="11498"/>
                </a:cubicBezTo>
                <a:lnTo>
                  <a:pt x="13767" y="5064"/>
                </a:lnTo>
                <a:cubicBezTo>
                  <a:pt x="14259" y="5288"/>
                  <a:pt x="14729" y="5607"/>
                  <a:pt x="15145" y="6035"/>
                </a:cubicBezTo>
                <a:cubicBezTo>
                  <a:pt x="15500" y="6398"/>
                  <a:pt x="15775" y="6806"/>
                  <a:pt x="15987" y="7229"/>
                </a:cubicBezTo>
                <a:cubicBezTo>
                  <a:pt x="15987" y="7229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8" y="14854"/>
                  <a:pt x="10047" y="14288"/>
                </a:cubicBezTo>
                <a:lnTo>
                  <a:pt x="16257" y="7906"/>
                </a:lnTo>
                <a:cubicBezTo>
                  <a:pt x="16637" y="9140"/>
                  <a:pt x="16442" y="10429"/>
                  <a:pt x="15610" y="11284"/>
                </a:cubicBezTo>
                <a:cubicBezTo>
                  <a:pt x="15604" y="11290"/>
                  <a:pt x="15598" y="11293"/>
                  <a:pt x="15593" y="11298"/>
                </a:cubicBezTo>
                <a:lnTo>
                  <a:pt x="15602" y="11306"/>
                </a:lnTo>
                <a:lnTo>
                  <a:pt x="10525" y="16565"/>
                </a:lnTo>
                <a:cubicBezTo>
                  <a:pt x="10527" y="16397"/>
                  <a:pt x="10534" y="16232"/>
                  <a:pt x="10519" y="16061"/>
                </a:cubicBezTo>
                <a:moveTo>
                  <a:pt x="19308" y="1741"/>
                </a:moveTo>
                <a:cubicBezTo>
                  <a:pt x="18228" y="632"/>
                  <a:pt x="16805" y="0"/>
                  <a:pt x="15403" y="0"/>
                </a:cubicBezTo>
                <a:cubicBezTo>
                  <a:pt x="14220" y="0"/>
                  <a:pt x="13131" y="450"/>
                  <a:pt x="12335" y="1266"/>
                </a:cubicBezTo>
                <a:lnTo>
                  <a:pt x="9138" y="4577"/>
                </a:lnTo>
                <a:cubicBezTo>
                  <a:pt x="9129" y="4585"/>
                  <a:pt x="9118" y="4592"/>
                  <a:pt x="9108" y="4602"/>
                </a:cubicBezTo>
                <a:cubicBezTo>
                  <a:pt x="9103" y="4608"/>
                  <a:pt x="9100" y="4614"/>
                  <a:pt x="9095" y="4620"/>
                </a:cubicBezTo>
                <a:lnTo>
                  <a:pt x="9096" y="4621"/>
                </a:lnTo>
                <a:lnTo>
                  <a:pt x="2310" y="11647"/>
                </a:lnTo>
                <a:cubicBezTo>
                  <a:pt x="1998" y="11966"/>
                  <a:pt x="1771" y="12364"/>
                  <a:pt x="1645" y="12797"/>
                </a:cubicBezTo>
                <a:lnTo>
                  <a:pt x="102" y="18541"/>
                </a:lnTo>
                <a:cubicBezTo>
                  <a:pt x="100" y="18557"/>
                  <a:pt x="0" y="19008"/>
                  <a:pt x="0" y="19237"/>
                </a:cubicBezTo>
                <a:cubicBezTo>
                  <a:pt x="0" y="20541"/>
                  <a:pt x="1030" y="21599"/>
                  <a:pt x="2302" y="21599"/>
                </a:cubicBezTo>
                <a:cubicBezTo>
                  <a:pt x="2554" y="21599"/>
                  <a:pt x="3044" y="21475"/>
                  <a:pt x="3062" y="21473"/>
                </a:cubicBezTo>
                <a:lnTo>
                  <a:pt x="8630" y="19969"/>
                </a:lnTo>
                <a:cubicBezTo>
                  <a:pt x="9054" y="19839"/>
                  <a:pt x="9439" y="19604"/>
                  <a:pt x="9750" y="19283"/>
                </a:cubicBezTo>
                <a:lnTo>
                  <a:pt x="19776" y="8899"/>
                </a:lnTo>
                <a:cubicBezTo>
                  <a:pt x="21600" y="7023"/>
                  <a:pt x="21394" y="3881"/>
                  <a:pt x="19308" y="174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lIns="19050" tIns="19050" rIns="19050" bIns="19050" anchor="ctr"/>
          <a:lstStyle/>
          <a:p>
            <a:pPr marL="0" marR="0" lvl="0" indent="0" algn="ctr" defTabSz="22860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Gill Sans" charset="0"/>
              <a:sym typeface="Gill Sans" charset="0"/>
            </a:endParaRPr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id="{A7A529DF-BDBA-4A9C-B918-99F9AC7F716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4549" t="13642" r="5982" b="14917"/>
          <a:stretch/>
        </p:blipFill>
        <p:spPr>
          <a:xfrm rot="5400000">
            <a:off x="3774541" y="3603267"/>
            <a:ext cx="1472609" cy="1141411"/>
          </a:xfrm>
          <a:prstGeom prst="rect">
            <a:avLst/>
          </a:prstGeom>
        </p:spPr>
      </p:pic>
      <p:pic>
        <p:nvPicPr>
          <p:cNvPr id="4257" name="图片 4256">
            <a:extLst>
              <a:ext uri="{FF2B5EF4-FFF2-40B4-BE49-F238E27FC236}">
                <a16:creationId xmlns:a16="http://schemas.microsoft.com/office/drawing/2014/main" id="{474307A7-AB1D-4498-9CB8-FAC181EE4C5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0012"/>
          <a:stretch/>
        </p:blipFill>
        <p:spPr>
          <a:xfrm rot="16200000">
            <a:off x="5935277" y="3124095"/>
            <a:ext cx="1362623" cy="2140180"/>
          </a:xfrm>
          <a:prstGeom prst="rect">
            <a:avLst/>
          </a:prstGeom>
        </p:spPr>
      </p:pic>
      <p:sp>
        <p:nvSpPr>
          <p:cNvPr id="624" name="文本框 6">
            <a:extLst>
              <a:ext uri="{FF2B5EF4-FFF2-40B4-BE49-F238E27FC236}">
                <a16:creationId xmlns:a16="http://schemas.microsoft.com/office/drawing/2014/main" id="{127A1805-896E-4A77-AED4-0C4ECD489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6953" y="532934"/>
            <a:ext cx="156966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18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面试官您好！</a:t>
            </a:r>
          </a:p>
        </p:txBody>
      </p:sp>
    </p:spTree>
    <p:extLst>
      <p:ext uri="{BB962C8B-B14F-4D97-AF65-F5344CB8AC3E}">
        <p14:creationId xmlns:p14="http://schemas.microsoft.com/office/powerpoint/2010/main" val="369522150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58157" y="2248165"/>
            <a:ext cx="7552266" cy="2194560"/>
          </a:xfrm>
          <a:prstGeom prst="rect">
            <a:avLst/>
          </a:prstGeom>
          <a:solidFill>
            <a:srgbClr val="60BF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grpSp>
        <p:nvGrpSpPr>
          <p:cNvPr id="6" name="Group 604"/>
          <p:cNvGrpSpPr>
            <a:grpSpLocks noChangeAspect="1"/>
          </p:cNvGrpSpPr>
          <p:nvPr/>
        </p:nvGrpSpPr>
        <p:grpSpPr bwMode="auto">
          <a:xfrm>
            <a:off x="6239541" y="1181423"/>
            <a:ext cx="2557939" cy="3665187"/>
            <a:chOff x="3323" y="1923"/>
            <a:chExt cx="931" cy="1334"/>
          </a:xfrm>
        </p:grpSpPr>
        <p:grpSp>
          <p:nvGrpSpPr>
            <p:cNvPr id="7" name="Group 805"/>
            <p:cNvGrpSpPr>
              <a:grpSpLocks/>
            </p:cNvGrpSpPr>
            <p:nvPr/>
          </p:nvGrpSpPr>
          <p:grpSpPr bwMode="auto">
            <a:xfrm>
              <a:off x="3327" y="2519"/>
              <a:ext cx="888" cy="734"/>
              <a:chOff x="3327" y="2519"/>
              <a:chExt cx="888" cy="734"/>
            </a:xfrm>
          </p:grpSpPr>
          <p:sp>
            <p:nvSpPr>
              <p:cNvPr id="864" name="Freeform 605"/>
              <p:cNvSpPr>
                <a:spLocks/>
              </p:cNvSpPr>
              <p:nvPr/>
            </p:nvSpPr>
            <p:spPr bwMode="auto">
              <a:xfrm>
                <a:off x="3327" y="2519"/>
                <a:ext cx="888" cy="733"/>
              </a:xfrm>
              <a:custGeom>
                <a:avLst/>
                <a:gdLst>
                  <a:gd name="T0" fmla="*/ 66 w 1030"/>
                  <a:gd name="T1" fmla="*/ 180 h 850"/>
                  <a:gd name="T2" fmla="*/ 32 w 1030"/>
                  <a:gd name="T3" fmla="*/ 316 h 850"/>
                  <a:gd name="T4" fmla="*/ 27 w 1030"/>
                  <a:gd name="T5" fmla="*/ 562 h 850"/>
                  <a:gd name="T6" fmla="*/ 87 w 1030"/>
                  <a:gd name="T7" fmla="*/ 609 h 850"/>
                  <a:gd name="T8" fmla="*/ 74 w 1030"/>
                  <a:gd name="T9" fmla="*/ 848 h 850"/>
                  <a:gd name="T10" fmla="*/ 215 w 1030"/>
                  <a:gd name="T11" fmla="*/ 849 h 850"/>
                  <a:gd name="T12" fmla="*/ 425 w 1030"/>
                  <a:gd name="T13" fmla="*/ 843 h 850"/>
                  <a:gd name="T14" fmla="*/ 829 w 1030"/>
                  <a:gd name="T15" fmla="*/ 846 h 850"/>
                  <a:gd name="T16" fmla="*/ 911 w 1030"/>
                  <a:gd name="T17" fmla="*/ 849 h 850"/>
                  <a:gd name="T18" fmla="*/ 992 w 1030"/>
                  <a:gd name="T19" fmla="*/ 846 h 850"/>
                  <a:gd name="T20" fmla="*/ 984 w 1030"/>
                  <a:gd name="T21" fmla="*/ 725 h 850"/>
                  <a:gd name="T22" fmla="*/ 979 w 1030"/>
                  <a:gd name="T23" fmla="*/ 597 h 850"/>
                  <a:gd name="T24" fmla="*/ 1013 w 1030"/>
                  <a:gd name="T25" fmla="*/ 549 h 850"/>
                  <a:gd name="T26" fmla="*/ 1025 w 1030"/>
                  <a:gd name="T27" fmla="*/ 426 h 850"/>
                  <a:gd name="T28" fmla="*/ 1023 w 1030"/>
                  <a:gd name="T29" fmla="*/ 298 h 850"/>
                  <a:gd name="T30" fmla="*/ 1006 w 1030"/>
                  <a:gd name="T31" fmla="*/ 180 h 850"/>
                  <a:gd name="T32" fmla="*/ 1003 w 1030"/>
                  <a:gd name="T33" fmla="*/ 128 h 850"/>
                  <a:gd name="T34" fmla="*/ 1018 w 1030"/>
                  <a:gd name="T35" fmla="*/ 221 h 850"/>
                  <a:gd name="T36" fmla="*/ 1008 w 1030"/>
                  <a:gd name="T37" fmla="*/ 94 h 850"/>
                  <a:gd name="T38" fmla="*/ 993 w 1030"/>
                  <a:gd name="T39" fmla="*/ 32 h 850"/>
                  <a:gd name="T40" fmla="*/ 931 w 1030"/>
                  <a:gd name="T41" fmla="*/ 14 h 850"/>
                  <a:gd name="T42" fmla="*/ 535 w 1030"/>
                  <a:gd name="T43" fmla="*/ 32 h 850"/>
                  <a:gd name="T44" fmla="*/ 299 w 1030"/>
                  <a:gd name="T45" fmla="*/ 27 h 850"/>
                  <a:gd name="T46" fmla="*/ 193 w 1030"/>
                  <a:gd name="T47" fmla="*/ 20 h 850"/>
                  <a:gd name="T48" fmla="*/ 122 w 1030"/>
                  <a:gd name="T49" fmla="*/ 17 h 850"/>
                  <a:gd name="T50" fmla="*/ 93 w 1030"/>
                  <a:gd name="T51" fmla="*/ 81 h 850"/>
                  <a:gd name="T52" fmla="*/ 66 w 1030"/>
                  <a:gd name="T53" fmla="*/ 18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30" h="850">
                    <a:moveTo>
                      <a:pt x="66" y="180"/>
                    </a:moveTo>
                    <a:cubicBezTo>
                      <a:pt x="52" y="225"/>
                      <a:pt x="41" y="271"/>
                      <a:pt x="32" y="316"/>
                    </a:cubicBezTo>
                    <a:cubicBezTo>
                      <a:pt x="17" y="395"/>
                      <a:pt x="0" y="484"/>
                      <a:pt x="27" y="562"/>
                    </a:cubicBezTo>
                    <a:cubicBezTo>
                      <a:pt x="35" y="584"/>
                      <a:pt x="59" y="618"/>
                      <a:pt x="87" y="609"/>
                    </a:cubicBezTo>
                    <a:cubicBezTo>
                      <a:pt x="85" y="690"/>
                      <a:pt x="95" y="769"/>
                      <a:pt x="74" y="848"/>
                    </a:cubicBezTo>
                    <a:cubicBezTo>
                      <a:pt x="117" y="840"/>
                      <a:pt x="170" y="849"/>
                      <a:pt x="215" y="849"/>
                    </a:cubicBezTo>
                    <a:cubicBezTo>
                      <a:pt x="285" y="849"/>
                      <a:pt x="354" y="841"/>
                      <a:pt x="425" y="843"/>
                    </a:cubicBezTo>
                    <a:cubicBezTo>
                      <a:pt x="558" y="848"/>
                      <a:pt x="695" y="846"/>
                      <a:pt x="829" y="846"/>
                    </a:cubicBezTo>
                    <a:cubicBezTo>
                      <a:pt x="857" y="846"/>
                      <a:pt x="883" y="847"/>
                      <a:pt x="911" y="849"/>
                    </a:cubicBezTo>
                    <a:cubicBezTo>
                      <a:pt x="937" y="850"/>
                      <a:pt x="968" y="838"/>
                      <a:pt x="992" y="846"/>
                    </a:cubicBezTo>
                    <a:cubicBezTo>
                      <a:pt x="975" y="813"/>
                      <a:pt x="983" y="761"/>
                      <a:pt x="984" y="725"/>
                    </a:cubicBezTo>
                    <a:cubicBezTo>
                      <a:pt x="986" y="688"/>
                      <a:pt x="964" y="632"/>
                      <a:pt x="979" y="597"/>
                    </a:cubicBezTo>
                    <a:cubicBezTo>
                      <a:pt x="987" y="578"/>
                      <a:pt x="1006" y="570"/>
                      <a:pt x="1013" y="549"/>
                    </a:cubicBezTo>
                    <a:cubicBezTo>
                      <a:pt x="1025" y="512"/>
                      <a:pt x="1027" y="467"/>
                      <a:pt x="1025" y="426"/>
                    </a:cubicBezTo>
                    <a:cubicBezTo>
                      <a:pt x="1023" y="384"/>
                      <a:pt x="1028" y="340"/>
                      <a:pt x="1023" y="298"/>
                    </a:cubicBezTo>
                    <a:cubicBezTo>
                      <a:pt x="1019" y="257"/>
                      <a:pt x="1011" y="218"/>
                      <a:pt x="1006" y="180"/>
                    </a:cubicBezTo>
                    <a:cubicBezTo>
                      <a:pt x="1003" y="163"/>
                      <a:pt x="1008" y="144"/>
                      <a:pt x="1003" y="128"/>
                    </a:cubicBezTo>
                    <a:cubicBezTo>
                      <a:pt x="1002" y="156"/>
                      <a:pt x="1005" y="198"/>
                      <a:pt x="1018" y="221"/>
                    </a:cubicBezTo>
                    <a:cubicBezTo>
                      <a:pt x="1030" y="185"/>
                      <a:pt x="1012" y="130"/>
                      <a:pt x="1008" y="94"/>
                    </a:cubicBezTo>
                    <a:cubicBezTo>
                      <a:pt x="1006" y="72"/>
                      <a:pt x="1000" y="52"/>
                      <a:pt x="993" y="32"/>
                    </a:cubicBezTo>
                    <a:cubicBezTo>
                      <a:pt x="980" y="0"/>
                      <a:pt x="966" y="11"/>
                      <a:pt x="931" y="14"/>
                    </a:cubicBezTo>
                    <a:cubicBezTo>
                      <a:pt x="800" y="27"/>
                      <a:pt x="666" y="32"/>
                      <a:pt x="535" y="32"/>
                    </a:cubicBezTo>
                    <a:cubicBezTo>
                      <a:pt x="456" y="32"/>
                      <a:pt x="376" y="27"/>
                      <a:pt x="299" y="27"/>
                    </a:cubicBezTo>
                    <a:cubicBezTo>
                      <a:pt x="264" y="27"/>
                      <a:pt x="227" y="26"/>
                      <a:pt x="193" y="20"/>
                    </a:cubicBezTo>
                    <a:cubicBezTo>
                      <a:pt x="170" y="17"/>
                      <a:pt x="143" y="4"/>
                      <a:pt x="122" y="17"/>
                    </a:cubicBezTo>
                    <a:cubicBezTo>
                      <a:pt x="100" y="30"/>
                      <a:pt x="98" y="59"/>
                      <a:pt x="93" y="81"/>
                    </a:cubicBezTo>
                    <a:cubicBezTo>
                      <a:pt x="86" y="115"/>
                      <a:pt x="75" y="147"/>
                      <a:pt x="66" y="180"/>
                    </a:cubicBezTo>
                    <a:close/>
                  </a:path>
                </a:pathLst>
              </a:custGeom>
              <a:solidFill>
                <a:srgbClr val="60BF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606"/>
              <p:cNvSpPr>
                <a:spLocks/>
              </p:cNvSpPr>
              <p:nvPr/>
            </p:nvSpPr>
            <p:spPr bwMode="auto">
              <a:xfrm>
                <a:off x="3507" y="2672"/>
                <a:ext cx="3" cy="123"/>
              </a:xfrm>
              <a:custGeom>
                <a:avLst/>
                <a:gdLst>
                  <a:gd name="T0" fmla="*/ 0 w 3"/>
                  <a:gd name="T1" fmla="*/ 0 h 142"/>
                  <a:gd name="T2" fmla="*/ 3 w 3"/>
                  <a:gd name="T3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" h="142">
                    <a:moveTo>
                      <a:pt x="0" y="0"/>
                    </a:moveTo>
                    <a:cubicBezTo>
                      <a:pt x="0" y="47"/>
                      <a:pt x="3" y="95"/>
                      <a:pt x="3" y="1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607"/>
              <p:cNvSpPr>
                <a:spLocks/>
              </p:cNvSpPr>
              <p:nvPr/>
            </p:nvSpPr>
            <p:spPr bwMode="auto">
              <a:xfrm>
                <a:off x="3503" y="2668"/>
                <a:ext cx="11" cy="131"/>
              </a:xfrm>
              <a:custGeom>
                <a:avLst/>
                <a:gdLst>
                  <a:gd name="T0" fmla="*/ 5 w 13"/>
                  <a:gd name="T1" fmla="*/ 0 h 152"/>
                  <a:gd name="T2" fmla="*/ 0 w 13"/>
                  <a:gd name="T3" fmla="*/ 5 h 152"/>
                  <a:gd name="T4" fmla="*/ 2 w 13"/>
                  <a:gd name="T5" fmla="*/ 147 h 152"/>
                  <a:gd name="T6" fmla="*/ 8 w 13"/>
                  <a:gd name="T7" fmla="*/ 152 h 152"/>
                  <a:gd name="T8" fmla="*/ 13 w 13"/>
                  <a:gd name="T9" fmla="*/ 147 h 152"/>
                  <a:gd name="T10" fmla="*/ 11 w 13"/>
                  <a:gd name="T11" fmla="*/ 5 h 152"/>
                  <a:gd name="T12" fmla="*/ 5 w 13"/>
                  <a:gd name="T13" fmla="*/ 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2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147"/>
                      <a:pt x="2" y="147"/>
                      <a:pt x="2" y="147"/>
                    </a:cubicBezTo>
                    <a:cubicBezTo>
                      <a:pt x="3" y="150"/>
                      <a:pt x="5" y="152"/>
                      <a:pt x="8" y="152"/>
                    </a:cubicBezTo>
                    <a:cubicBezTo>
                      <a:pt x="10" y="152"/>
                      <a:pt x="13" y="150"/>
                      <a:pt x="13" y="14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608"/>
              <p:cNvSpPr>
                <a:spLocks/>
              </p:cNvSpPr>
              <p:nvPr/>
            </p:nvSpPr>
            <p:spPr bwMode="auto">
              <a:xfrm>
                <a:off x="3450" y="28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609"/>
              <p:cNvSpPr>
                <a:spLocks/>
              </p:cNvSpPr>
              <p:nvPr/>
            </p:nvSpPr>
            <p:spPr bwMode="auto">
              <a:xfrm>
                <a:off x="3439" y="2866"/>
                <a:ext cx="15" cy="6"/>
              </a:xfrm>
              <a:custGeom>
                <a:avLst/>
                <a:gdLst>
                  <a:gd name="T0" fmla="*/ 0 w 17"/>
                  <a:gd name="T1" fmla="*/ 4 h 6"/>
                  <a:gd name="T2" fmla="*/ 2 w 17"/>
                  <a:gd name="T3" fmla="*/ 6 h 6"/>
                  <a:gd name="T4" fmla="*/ 17 w 17"/>
                  <a:gd name="T5" fmla="*/ 4 h 6"/>
                  <a:gd name="T6" fmla="*/ 7 w 17"/>
                  <a:gd name="T7" fmla="*/ 0 h 6"/>
                  <a:gd name="T8" fmla="*/ 10 w 17"/>
                  <a:gd name="T9" fmla="*/ 3 h 6"/>
                  <a:gd name="T10" fmla="*/ 4 w 17"/>
                  <a:gd name="T11" fmla="*/ 1 h 6"/>
                  <a:gd name="T12" fmla="*/ 5 w 17"/>
                  <a:gd name="T13" fmla="*/ 4 h 6"/>
                  <a:gd name="T14" fmla="*/ 0 w 1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6">
                    <a:moveTo>
                      <a:pt x="0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12" y="5"/>
                      <a:pt x="9" y="6"/>
                      <a:pt x="17" y="4"/>
                    </a:cubicBezTo>
                    <a:cubicBezTo>
                      <a:pt x="15" y="3"/>
                      <a:pt x="11" y="0"/>
                      <a:pt x="7" y="0"/>
                    </a:cubicBezTo>
                    <a:cubicBezTo>
                      <a:pt x="8" y="1"/>
                      <a:pt x="12" y="2"/>
                      <a:pt x="10" y="3"/>
                    </a:cubicBezTo>
                    <a:cubicBezTo>
                      <a:pt x="7" y="3"/>
                      <a:pt x="8" y="2"/>
                      <a:pt x="4" y="1"/>
                    </a:cubicBezTo>
                    <a:cubicBezTo>
                      <a:pt x="1" y="2"/>
                      <a:pt x="6" y="2"/>
                      <a:pt x="5" y="4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610"/>
              <p:cNvSpPr>
                <a:spLocks/>
              </p:cNvSpPr>
              <p:nvPr/>
            </p:nvSpPr>
            <p:spPr bwMode="auto">
              <a:xfrm>
                <a:off x="3444" y="2872"/>
                <a:ext cx="5" cy="0"/>
              </a:xfrm>
              <a:custGeom>
                <a:avLst/>
                <a:gdLst>
                  <a:gd name="T0" fmla="*/ 5 w 5"/>
                  <a:gd name="T1" fmla="*/ 0 h 1"/>
                  <a:gd name="T2" fmla="*/ 0 w 5"/>
                  <a:gd name="T3" fmla="*/ 0 h 1"/>
                  <a:gd name="T4" fmla="*/ 5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611"/>
              <p:cNvSpPr>
                <a:spLocks/>
              </p:cNvSpPr>
              <p:nvPr/>
            </p:nvSpPr>
            <p:spPr bwMode="auto">
              <a:xfrm>
                <a:off x="3447" y="2870"/>
                <a:ext cx="6" cy="2"/>
              </a:xfrm>
              <a:custGeom>
                <a:avLst/>
                <a:gdLst>
                  <a:gd name="T0" fmla="*/ 3 w 7"/>
                  <a:gd name="T1" fmla="*/ 2 h 3"/>
                  <a:gd name="T2" fmla="*/ 7 w 7"/>
                  <a:gd name="T3" fmla="*/ 3 h 3"/>
                  <a:gd name="T4" fmla="*/ 0 w 7"/>
                  <a:gd name="T5" fmla="*/ 0 h 3"/>
                  <a:gd name="T6" fmla="*/ 3 w 7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2"/>
                    </a:moveTo>
                    <a:cubicBezTo>
                      <a:pt x="3" y="1"/>
                      <a:pt x="6" y="3"/>
                      <a:pt x="7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612"/>
              <p:cNvSpPr>
                <a:spLocks/>
              </p:cNvSpPr>
              <p:nvPr/>
            </p:nvSpPr>
            <p:spPr bwMode="auto">
              <a:xfrm>
                <a:off x="3449" y="2867"/>
                <a:ext cx="1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613"/>
              <p:cNvSpPr>
                <a:spLocks/>
              </p:cNvSpPr>
              <p:nvPr/>
            </p:nvSpPr>
            <p:spPr bwMode="auto">
              <a:xfrm>
                <a:off x="3448" y="2866"/>
                <a:ext cx="9" cy="5"/>
              </a:xfrm>
              <a:custGeom>
                <a:avLst/>
                <a:gdLst>
                  <a:gd name="T0" fmla="*/ 2 w 11"/>
                  <a:gd name="T1" fmla="*/ 0 h 6"/>
                  <a:gd name="T2" fmla="*/ 2 w 11"/>
                  <a:gd name="T3" fmla="*/ 2 h 6"/>
                  <a:gd name="T4" fmla="*/ 3 w 11"/>
                  <a:gd name="T5" fmla="*/ 2 h 6"/>
                  <a:gd name="T6" fmla="*/ 8 w 11"/>
                  <a:gd name="T7" fmla="*/ 4 h 6"/>
                  <a:gd name="T8" fmla="*/ 7 w 11"/>
                  <a:gd name="T9" fmla="*/ 6 h 6"/>
                  <a:gd name="T10" fmla="*/ 11 w 11"/>
                  <a:gd name="T11" fmla="*/ 5 h 6"/>
                  <a:gd name="T12" fmla="*/ 2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0" y="0"/>
                      <a:pt x="1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2"/>
                      <a:pt x="9" y="3"/>
                      <a:pt x="8" y="4"/>
                    </a:cubicBezTo>
                    <a:cubicBezTo>
                      <a:pt x="9" y="5"/>
                      <a:pt x="4" y="4"/>
                      <a:pt x="7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614"/>
              <p:cNvSpPr>
                <a:spLocks/>
              </p:cNvSpPr>
              <p:nvPr/>
            </p:nvSpPr>
            <p:spPr bwMode="auto">
              <a:xfrm>
                <a:off x="3450" y="286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615"/>
              <p:cNvSpPr>
                <a:spLocks/>
              </p:cNvSpPr>
              <p:nvPr/>
            </p:nvSpPr>
            <p:spPr bwMode="auto">
              <a:xfrm>
                <a:off x="3450" y="287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616"/>
              <p:cNvSpPr>
                <a:spLocks/>
              </p:cNvSpPr>
              <p:nvPr/>
            </p:nvSpPr>
            <p:spPr bwMode="auto">
              <a:xfrm>
                <a:off x="3449" y="2862"/>
                <a:ext cx="12" cy="4"/>
              </a:xfrm>
              <a:custGeom>
                <a:avLst/>
                <a:gdLst>
                  <a:gd name="T0" fmla="*/ 1 w 14"/>
                  <a:gd name="T1" fmla="*/ 0 h 4"/>
                  <a:gd name="T2" fmla="*/ 5 w 14"/>
                  <a:gd name="T3" fmla="*/ 4 h 4"/>
                  <a:gd name="T4" fmla="*/ 14 w 14"/>
                  <a:gd name="T5" fmla="*/ 3 h 4"/>
                  <a:gd name="T6" fmla="*/ 12 w 14"/>
                  <a:gd name="T7" fmla="*/ 1 h 4"/>
                  <a:gd name="T8" fmla="*/ 1 w 1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" y="0"/>
                    </a:moveTo>
                    <a:cubicBezTo>
                      <a:pt x="8" y="2"/>
                      <a:pt x="0" y="3"/>
                      <a:pt x="5" y="4"/>
                    </a:cubicBezTo>
                    <a:cubicBezTo>
                      <a:pt x="5" y="2"/>
                      <a:pt x="10" y="2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617"/>
              <p:cNvSpPr>
                <a:spLocks/>
              </p:cNvSpPr>
              <p:nvPr/>
            </p:nvSpPr>
            <p:spPr bwMode="auto">
              <a:xfrm>
                <a:off x="3463" y="28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618"/>
              <p:cNvSpPr>
                <a:spLocks/>
              </p:cNvSpPr>
              <p:nvPr/>
            </p:nvSpPr>
            <p:spPr bwMode="auto">
              <a:xfrm>
                <a:off x="3454" y="2853"/>
                <a:ext cx="15" cy="8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5 h 10"/>
                  <a:gd name="T4" fmla="*/ 4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5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7 w 17"/>
                  <a:gd name="T17" fmla="*/ 8 h 10"/>
                  <a:gd name="T18" fmla="*/ 11 w 17"/>
                  <a:gd name="T19" fmla="*/ 10 h 10"/>
                  <a:gd name="T20" fmla="*/ 16 w 17"/>
                  <a:gd name="T21" fmla="*/ 6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6" y="5"/>
                      <a:pt x="4" y="4"/>
                      <a:pt x="4" y="3"/>
                    </a:cubicBezTo>
                    <a:cubicBezTo>
                      <a:pt x="3" y="5"/>
                      <a:pt x="7" y="6"/>
                      <a:pt x="6" y="7"/>
                    </a:cubicBezTo>
                    <a:cubicBezTo>
                      <a:pt x="0" y="7"/>
                      <a:pt x="6" y="5"/>
                      <a:pt x="0" y="5"/>
                    </a:cubicBezTo>
                    <a:cubicBezTo>
                      <a:pt x="0" y="6"/>
                      <a:pt x="0" y="7"/>
                      <a:pt x="5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0"/>
                      <a:pt x="3" y="8"/>
                      <a:pt x="7" y="8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0" y="9"/>
                      <a:pt x="17" y="8"/>
                      <a:pt x="16" y="6"/>
                    </a:cubicBezTo>
                    <a:cubicBezTo>
                      <a:pt x="16" y="3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619"/>
              <p:cNvSpPr>
                <a:spLocks/>
              </p:cNvSpPr>
              <p:nvPr/>
            </p:nvSpPr>
            <p:spPr bwMode="auto">
              <a:xfrm>
                <a:off x="3462" y="28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620"/>
              <p:cNvSpPr>
                <a:spLocks/>
              </p:cNvSpPr>
              <p:nvPr/>
            </p:nvSpPr>
            <p:spPr bwMode="auto">
              <a:xfrm>
                <a:off x="3455" y="2845"/>
                <a:ext cx="15" cy="8"/>
              </a:xfrm>
              <a:custGeom>
                <a:avLst/>
                <a:gdLst>
                  <a:gd name="T0" fmla="*/ 1 w 18"/>
                  <a:gd name="T1" fmla="*/ 5 h 9"/>
                  <a:gd name="T2" fmla="*/ 5 w 18"/>
                  <a:gd name="T3" fmla="*/ 7 h 9"/>
                  <a:gd name="T4" fmla="*/ 1 w 18"/>
                  <a:gd name="T5" fmla="*/ 7 h 9"/>
                  <a:gd name="T6" fmla="*/ 7 w 18"/>
                  <a:gd name="T7" fmla="*/ 9 h 9"/>
                  <a:gd name="T8" fmla="*/ 4 w 18"/>
                  <a:gd name="T9" fmla="*/ 5 h 9"/>
                  <a:gd name="T10" fmla="*/ 13 w 18"/>
                  <a:gd name="T11" fmla="*/ 5 h 9"/>
                  <a:gd name="T12" fmla="*/ 11 w 18"/>
                  <a:gd name="T13" fmla="*/ 7 h 9"/>
                  <a:gd name="T14" fmla="*/ 11 w 18"/>
                  <a:gd name="T15" fmla="*/ 1 h 9"/>
                  <a:gd name="T16" fmla="*/ 9 w 18"/>
                  <a:gd name="T17" fmla="*/ 2 h 9"/>
                  <a:gd name="T18" fmla="*/ 7 w 18"/>
                  <a:gd name="T19" fmla="*/ 0 h 9"/>
                  <a:gd name="T20" fmla="*/ 1 w 18"/>
                  <a:gd name="T2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3" y="8"/>
                      <a:pt x="5" y="8"/>
                      <a:pt x="7" y="9"/>
                    </a:cubicBezTo>
                    <a:cubicBezTo>
                      <a:pt x="13" y="9"/>
                      <a:pt x="5" y="6"/>
                      <a:pt x="4" y="5"/>
                    </a:cubicBezTo>
                    <a:cubicBezTo>
                      <a:pt x="7" y="2"/>
                      <a:pt x="7" y="5"/>
                      <a:pt x="13" y="5"/>
                    </a:cubicBezTo>
                    <a:cubicBezTo>
                      <a:pt x="13" y="6"/>
                      <a:pt x="12" y="5"/>
                      <a:pt x="11" y="7"/>
                    </a:cubicBezTo>
                    <a:cubicBezTo>
                      <a:pt x="18" y="6"/>
                      <a:pt x="12" y="3"/>
                      <a:pt x="11" y="1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621"/>
              <p:cNvSpPr>
                <a:spLocks/>
              </p:cNvSpPr>
              <p:nvPr/>
            </p:nvSpPr>
            <p:spPr bwMode="auto">
              <a:xfrm>
                <a:off x="3453" y="2851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2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622"/>
              <p:cNvSpPr>
                <a:spLocks/>
              </p:cNvSpPr>
              <p:nvPr/>
            </p:nvSpPr>
            <p:spPr bwMode="auto">
              <a:xfrm>
                <a:off x="3463" y="284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623"/>
              <p:cNvSpPr>
                <a:spLocks/>
              </p:cNvSpPr>
              <p:nvPr/>
            </p:nvSpPr>
            <p:spPr bwMode="auto">
              <a:xfrm>
                <a:off x="3456" y="2844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624"/>
              <p:cNvSpPr>
                <a:spLocks/>
              </p:cNvSpPr>
              <p:nvPr/>
            </p:nvSpPr>
            <p:spPr bwMode="auto">
              <a:xfrm>
                <a:off x="3454" y="2797"/>
                <a:ext cx="18" cy="48"/>
              </a:xfrm>
              <a:custGeom>
                <a:avLst/>
                <a:gdLst>
                  <a:gd name="T0" fmla="*/ 19 w 21"/>
                  <a:gd name="T1" fmla="*/ 1 h 55"/>
                  <a:gd name="T2" fmla="*/ 16 w 21"/>
                  <a:gd name="T3" fmla="*/ 3 h 55"/>
                  <a:gd name="T4" fmla="*/ 11 w 21"/>
                  <a:gd name="T5" fmla="*/ 0 h 55"/>
                  <a:gd name="T6" fmla="*/ 4 w 21"/>
                  <a:gd name="T7" fmla="*/ 0 h 55"/>
                  <a:gd name="T8" fmla="*/ 7 w 21"/>
                  <a:gd name="T9" fmla="*/ 5 h 55"/>
                  <a:gd name="T10" fmla="*/ 4 w 21"/>
                  <a:gd name="T11" fmla="*/ 5 h 55"/>
                  <a:gd name="T12" fmla="*/ 5 w 21"/>
                  <a:gd name="T13" fmla="*/ 12 h 55"/>
                  <a:gd name="T14" fmla="*/ 7 w 21"/>
                  <a:gd name="T15" fmla="*/ 18 h 55"/>
                  <a:gd name="T16" fmla="*/ 3 w 21"/>
                  <a:gd name="T17" fmla="*/ 40 h 55"/>
                  <a:gd name="T18" fmla="*/ 10 w 21"/>
                  <a:gd name="T19" fmla="*/ 42 h 55"/>
                  <a:gd name="T20" fmla="*/ 5 w 21"/>
                  <a:gd name="T21" fmla="*/ 43 h 55"/>
                  <a:gd name="T22" fmla="*/ 6 w 21"/>
                  <a:gd name="T23" fmla="*/ 42 h 55"/>
                  <a:gd name="T24" fmla="*/ 3 w 21"/>
                  <a:gd name="T25" fmla="*/ 48 h 55"/>
                  <a:gd name="T26" fmla="*/ 11 w 21"/>
                  <a:gd name="T27" fmla="*/ 49 h 55"/>
                  <a:gd name="T28" fmla="*/ 2 w 21"/>
                  <a:gd name="T29" fmla="*/ 51 h 55"/>
                  <a:gd name="T30" fmla="*/ 7 w 21"/>
                  <a:gd name="T31" fmla="*/ 54 h 55"/>
                  <a:gd name="T32" fmla="*/ 12 w 21"/>
                  <a:gd name="T33" fmla="*/ 52 h 55"/>
                  <a:gd name="T34" fmla="*/ 15 w 21"/>
                  <a:gd name="T35" fmla="*/ 54 h 55"/>
                  <a:gd name="T36" fmla="*/ 8 w 21"/>
                  <a:gd name="T37" fmla="*/ 39 h 55"/>
                  <a:gd name="T38" fmla="*/ 12 w 21"/>
                  <a:gd name="T39" fmla="*/ 40 h 55"/>
                  <a:gd name="T40" fmla="*/ 16 w 21"/>
                  <a:gd name="T41" fmla="*/ 31 h 55"/>
                  <a:gd name="T42" fmla="*/ 10 w 21"/>
                  <a:gd name="T43" fmla="*/ 27 h 55"/>
                  <a:gd name="T44" fmla="*/ 12 w 21"/>
                  <a:gd name="T45" fmla="*/ 25 h 55"/>
                  <a:gd name="T46" fmla="*/ 10 w 21"/>
                  <a:gd name="T47" fmla="*/ 25 h 55"/>
                  <a:gd name="T48" fmla="*/ 14 w 21"/>
                  <a:gd name="T49" fmla="*/ 23 h 55"/>
                  <a:gd name="T50" fmla="*/ 6 w 21"/>
                  <a:gd name="T51" fmla="*/ 21 h 55"/>
                  <a:gd name="T52" fmla="*/ 18 w 21"/>
                  <a:gd name="T53" fmla="*/ 17 h 55"/>
                  <a:gd name="T54" fmla="*/ 14 w 21"/>
                  <a:gd name="T55" fmla="*/ 17 h 55"/>
                  <a:gd name="T56" fmla="*/ 10 w 21"/>
                  <a:gd name="T57" fmla="*/ 16 h 55"/>
                  <a:gd name="T58" fmla="*/ 17 w 21"/>
                  <a:gd name="T59" fmla="*/ 16 h 55"/>
                  <a:gd name="T60" fmla="*/ 13 w 21"/>
                  <a:gd name="T61" fmla="*/ 11 h 55"/>
                  <a:gd name="T62" fmla="*/ 9 w 21"/>
                  <a:gd name="T63" fmla="*/ 11 h 55"/>
                  <a:gd name="T64" fmla="*/ 12 w 21"/>
                  <a:gd name="T65" fmla="*/ 6 h 55"/>
                  <a:gd name="T66" fmla="*/ 18 w 21"/>
                  <a:gd name="T67" fmla="*/ 9 h 55"/>
                  <a:gd name="T68" fmla="*/ 21 w 21"/>
                  <a:gd name="T69" fmla="*/ 8 h 55"/>
                  <a:gd name="T70" fmla="*/ 13 w 21"/>
                  <a:gd name="T71" fmla="*/ 3 h 55"/>
                  <a:gd name="T72" fmla="*/ 19 w 21"/>
                  <a:gd name="T73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55">
                    <a:moveTo>
                      <a:pt x="19" y="1"/>
                    </a:moveTo>
                    <a:cubicBezTo>
                      <a:pt x="17" y="1"/>
                      <a:pt x="15" y="2"/>
                      <a:pt x="16" y="3"/>
                    </a:cubicBezTo>
                    <a:cubicBezTo>
                      <a:pt x="13" y="3"/>
                      <a:pt x="13" y="1"/>
                      <a:pt x="11" y="0"/>
                    </a:cubicBezTo>
                    <a:cubicBezTo>
                      <a:pt x="9" y="2"/>
                      <a:pt x="8" y="0"/>
                      <a:pt x="4" y="0"/>
                    </a:cubicBezTo>
                    <a:cubicBezTo>
                      <a:pt x="4" y="2"/>
                      <a:pt x="8" y="3"/>
                      <a:pt x="7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7"/>
                      <a:pt x="8" y="11"/>
                      <a:pt x="5" y="12"/>
                    </a:cubicBezTo>
                    <a:cubicBezTo>
                      <a:pt x="4" y="14"/>
                      <a:pt x="5" y="16"/>
                      <a:pt x="7" y="18"/>
                    </a:cubicBezTo>
                    <a:cubicBezTo>
                      <a:pt x="4" y="25"/>
                      <a:pt x="7" y="33"/>
                      <a:pt x="3" y="40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6" y="42"/>
                      <a:pt x="9" y="44"/>
                      <a:pt x="5" y="43"/>
                    </a:cubicBezTo>
                    <a:cubicBezTo>
                      <a:pt x="6" y="43"/>
                      <a:pt x="6" y="42"/>
                      <a:pt x="6" y="42"/>
                    </a:cubicBezTo>
                    <a:cubicBezTo>
                      <a:pt x="0" y="43"/>
                      <a:pt x="5" y="46"/>
                      <a:pt x="3" y="48"/>
                    </a:cubicBezTo>
                    <a:cubicBezTo>
                      <a:pt x="4" y="48"/>
                      <a:pt x="10" y="48"/>
                      <a:pt x="11" y="49"/>
                    </a:cubicBezTo>
                    <a:cubicBezTo>
                      <a:pt x="4" y="48"/>
                      <a:pt x="10" y="51"/>
                      <a:pt x="2" y="51"/>
                    </a:cubicBezTo>
                    <a:cubicBezTo>
                      <a:pt x="0" y="53"/>
                      <a:pt x="8" y="52"/>
                      <a:pt x="7" y="54"/>
                    </a:cubicBezTo>
                    <a:cubicBezTo>
                      <a:pt x="11" y="55"/>
                      <a:pt x="9" y="52"/>
                      <a:pt x="12" y="52"/>
                    </a:cubicBezTo>
                    <a:cubicBezTo>
                      <a:pt x="16" y="53"/>
                      <a:pt x="11" y="54"/>
                      <a:pt x="15" y="54"/>
                    </a:cubicBezTo>
                    <a:cubicBezTo>
                      <a:pt x="18" y="51"/>
                      <a:pt x="10" y="44"/>
                      <a:pt x="8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9" y="37"/>
                      <a:pt x="10" y="32"/>
                      <a:pt x="16" y="31"/>
                    </a:cubicBezTo>
                    <a:cubicBezTo>
                      <a:pt x="12" y="31"/>
                      <a:pt x="18" y="27"/>
                      <a:pt x="10" y="27"/>
                    </a:cubicBezTo>
                    <a:cubicBezTo>
                      <a:pt x="12" y="26"/>
                      <a:pt x="12" y="26"/>
                      <a:pt x="1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14" y="24"/>
                      <a:pt x="14" y="23"/>
                    </a:cubicBezTo>
                    <a:cubicBezTo>
                      <a:pt x="10" y="23"/>
                      <a:pt x="9" y="22"/>
                      <a:pt x="6" y="21"/>
                    </a:cubicBezTo>
                    <a:cubicBezTo>
                      <a:pt x="10" y="20"/>
                      <a:pt x="14" y="18"/>
                      <a:pt x="18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1" y="16"/>
                      <a:pt x="10" y="16"/>
                    </a:cubicBezTo>
                    <a:cubicBezTo>
                      <a:pt x="10" y="15"/>
                      <a:pt x="15" y="15"/>
                      <a:pt x="17" y="16"/>
                    </a:cubicBezTo>
                    <a:cubicBezTo>
                      <a:pt x="19" y="14"/>
                      <a:pt x="10" y="12"/>
                      <a:pt x="13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9"/>
                      <a:pt x="13" y="8"/>
                      <a:pt x="12" y="6"/>
                    </a:cubicBezTo>
                    <a:cubicBezTo>
                      <a:pt x="17" y="5"/>
                      <a:pt x="16" y="8"/>
                      <a:pt x="18" y="9"/>
                    </a:cubicBezTo>
                    <a:cubicBezTo>
                      <a:pt x="19" y="9"/>
                      <a:pt x="19" y="8"/>
                      <a:pt x="21" y="8"/>
                    </a:cubicBezTo>
                    <a:cubicBezTo>
                      <a:pt x="19" y="6"/>
                      <a:pt x="15" y="5"/>
                      <a:pt x="13" y="3"/>
                    </a:cubicBezTo>
                    <a:cubicBezTo>
                      <a:pt x="19" y="5"/>
                      <a:pt x="19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625"/>
              <p:cNvSpPr>
                <a:spLocks/>
              </p:cNvSpPr>
              <p:nvPr/>
            </p:nvSpPr>
            <p:spPr bwMode="auto">
              <a:xfrm>
                <a:off x="3472" y="280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626"/>
              <p:cNvSpPr>
                <a:spLocks/>
              </p:cNvSpPr>
              <p:nvPr/>
            </p:nvSpPr>
            <p:spPr bwMode="auto">
              <a:xfrm>
                <a:off x="3470" y="279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Rectangle 627"/>
              <p:cNvSpPr>
                <a:spLocks noChangeArrowheads="1"/>
              </p:cNvSpPr>
              <p:nvPr/>
            </p:nvSpPr>
            <p:spPr bwMode="auto">
              <a:xfrm>
                <a:off x="3458" y="280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628"/>
              <p:cNvSpPr>
                <a:spLocks/>
              </p:cNvSpPr>
              <p:nvPr/>
            </p:nvSpPr>
            <p:spPr bwMode="auto">
              <a:xfrm>
                <a:off x="3469" y="2811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629"/>
              <p:cNvSpPr>
                <a:spLocks/>
              </p:cNvSpPr>
              <p:nvPr/>
            </p:nvSpPr>
            <p:spPr bwMode="auto">
              <a:xfrm>
                <a:off x="3468" y="2822"/>
                <a:ext cx="3" cy="0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630"/>
              <p:cNvSpPr>
                <a:spLocks/>
              </p:cNvSpPr>
              <p:nvPr/>
            </p:nvSpPr>
            <p:spPr bwMode="auto">
              <a:xfrm>
                <a:off x="3471" y="280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631"/>
              <p:cNvSpPr>
                <a:spLocks/>
              </p:cNvSpPr>
              <p:nvPr/>
            </p:nvSpPr>
            <p:spPr bwMode="auto">
              <a:xfrm>
                <a:off x="3454" y="2772"/>
                <a:ext cx="21" cy="25"/>
              </a:xfrm>
              <a:custGeom>
                <a:avLst/>
                <a:gdLst>
                  <a:gd name="T0" fmla="*/ 5 w 24"/>
                  <a:gd name="T1" fmla="*/ 2 h 29"/>
                  <a:gd name="T2" fmla="*/ 2 w 24"/>
                  <a:gd name="T3" fmla="*/ 7 h 29"/>
                  <a:gd name="T4" fmla="*/ 12 w 24"/>
                  <a:gd name="T5" fmla="*/ 11 h 29"/>
                  <a:gd name="T6" fmla="*/ 3 w 24"/>
                  <a:gd name="T7" fmla="*/ 10 h 29"/>
                  <a:gd name="T8" fmla="*/ 9 w 24"/>
                  <a:gd name="T9" fmla="*/ 20 h 29"/>
                  <a:gd name="T10" fmla="*/ 5 w 24"/>
                  <a:gd name="T11" fmla="*/ 20 h 29"/>
                  <a:gd name="T12" fmla="*/ 15 w 24"/>
                  <a:gd name="T13" fmla="*/ 24 h 29"/>
                  <a:gd name="T14" fmla="*/ 4 w 24"/>
                  <a:gd name="T15" fmla="*/ 23 h 29"/>
                  <a:gd name="T16" fmla="*/ 3 w 24"/>
                  <a:gd name="T17" fmla="*/ 23 h 29"/>
                  <a:gd name="T18" fmla="*/ 6 w 24"/>
                  <a:gd name="T19" fmla="*/ 28 h 29"/>
                  <a:gd name="T20" fmla="*/ 13 w 24"/>
                  <a:gd name="T21" fmla="*/ 29 h 29"/>
                  <a:gd name="T22" fmla="*/ 18 w 24"/>
                  <a:gd name="T23" fmla="*/ 29 h 29"/>
                  <a:gd name="T24" fmla="*/ 14 w 24"/>
                  <a:gd name="T25" fmla="*/ 26 h 29"/>
                  <a:gd name="T26" fmla="*/ 18 w 24"/>
                  <a:gd name="T27" fmla="*/ 26 h 29"/>
                  <a:gd name="T28" fmla="*/ 15 w 24"/>
                  <a:gd name="T29" fmla="*/ 24 h 29"/>
                  <a:gd name="T30" fmla="*/ 19 w 24"/>
                  <a:gd name="T31" fmla="*/ 24 h 29"/>
                  <a:gd name="T32" fmla="*/ 16 w 24"/>
                  <a:gd name="T33" fmla="*/ 21 h 29"/>
                  <a:gd name="T34" fmla="*/ 17 w 24"/>
                  <a:gd name="T35" fmla="*/ 22 h 29"/>
                  <a:gd name="T36" fmla="*/ 12 w 24"/>
                  <a:gd name="T37" fmla="*/ 20 h 29"/>
                  <a:gd name="T38" fmla="*/ 17 w 24"/>
                  <a:gd name="T39" fmla="*/ 19 h 29"/>
                  <a:gd name="T40" fmla="*/ 14 w 24"/>
                  <a:gd name="T41" fmla="*/ 19 h 29"/>
                  <a:gd name="T42" fmla="*/ 19 w 24"/>
                  <a:gd name="T43" fmla="*/ 13 h 29"/>
                  <a:gd name="T44" fmla="*/ 16 w 24"/>
                  <a:gd name="T45" fmla="*/ 12 h 29"/>
                  <a:gd name="T46" fmla="*/ 19 w 24"/>
                  <a:gd name="T47" fmla="*/ 15 h 29"/>
                  <a:gd name="T48" fmla="*/ 9 w 24"/>
                  <a:gd name="T49" fmla="*/ 14 h 29"/>
                  <a:gd name="T50" fmla="*/ 17 w 24"/>
                  <a:gd name="T51" fmla="*/ 11 h 29"/>
                  <a:gd name="T52" fmla="*/ 16 w 24"/>
                  <a:gd name="T53" fmla="*/ 6 h 29"/>
                  <a:gd name="T54" fmla="*/ 17 w 24"/>
                  <a:gd name="T55" fmla="*/ 6 h 29"/>
                  <a:gd name="T56" fmla="*/ 14 w 24"/>
                  <a:gd name="T57" fmla="*/ 3 h 29"/>
                  <a:gd name="T58" fmla="*/ 13 w 24"/>
                  <a:gd name="T59" fmla="*/ 4 h 29"/>
                  <a:gd name="T60" fmla="*/ 10 w 24"/>
                  <a:gd name="T61" fmla="*/ 3 h 29"/>
                  <a:gd name="T62" fmla="*/ 12 w 24"/>
                  <a:gd name="T63" fmla="*/ 3 h 29"/>
                  <a:gd name="T64" fmla="*/ 6 w 24"/>
                  <a:gd name="T65" fmla="*/ 0 h 29"/>
                  <a:gd name="T66" fmla="*/ 10 w 24"/>
                  <a:gd name="T67" fmla="*/ 3 h 29"/>
                  <a:gd name="T68" fmla="*/ 5 w 24"/>
                  <a:gd name="T6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9">
                    <a:moveTo>
                      <a:pt x="5" y="2"/>
                    </a:moveTo>
                    <a:cubicBezTo>
                      <a:pt x="0" y="3"/>
                      <a:pt x="3" y="5"/>
                      <a:pt x="2" y="7"/>
                    </a:cubicBezTo>
                    <a:cubicBezTo>
                      <a:pt x="4" y="10"/>
                      <a:pt x="12" y="8"/>
                      <a:pt x="1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1" y="17"/>
                      <a:pt x="9" y="20"/>
                    </a:cubicBezTo>
                    <a:cubicBezTo>
                      <a:pt x="8" y="20"/>
                      <a:pt x="7" y="21"/>
                      <a:pt x="5" y="20"/>
                    </a:cubicBezTo>
                    <a:cubicBezTo>
                      <a:pt x="6" y="22"/>
                      <a:pt x="18" y="21"/>
                      <a:pt x="15" y="24"/>
                    </a:cubicBezTo>
                    <a:cubicBezTo>
                      <a:pt x="10" y="21"/>
                      <a:pt x="10" y="24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5"/>
                      <a:pt x="7" y="27"/>
                      <a:pt x="6" y="28"/>
                    </a:cubicBezTo>
                    <a:cubicBezTo>
                      <a:pt x="9" y="29"/>
                      <a:pt x="12" y="28"/>
                      <a:pt x="13" y="29"/>
                    </a:cubicBezTo>
                    <a:cubicBezTo>
                      <a:pt x="13" y="29"/>
                      <a:pt x="16" y="29"/>
                      <a:pt x="18" y="29"/>
                    </a:cubicBezTo>
                    <a:cubicBezTo>
                      <a:pt x="16" y="28"/>
                      <a:pt x="17" y="27"/>
                      <a:pt x="14" y="26"/>
                    </a:cubicBezTo>
                    <a:cubicBezTo>
                      <a:pt x="17" y="25"/>
                      <a:pt x="15" y="26"/>
                      <a:pt x="18" y="26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8" y="25"/>
                      <a:pt x="19" y="24"/>
                    </a:cubicBezTo>
                    <a:cubicBezTo>
                      <a:pt x="17" y="24"/>
                      <a:pt x="15" y="22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1"/>
                      <a:pt x="17" y="20"/>
                      <a:pt x="1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7"/>
                      <a:pt x="24" y="16"/>
                      <a:pt x="19" y="13"/>
                    </a:cubicBezTo>
                    <a:cubicBezTo>
                      <a:pt x="18" y="14"/>
                      <a:pt x="17" y="13"/>
                      <a:pt x="16" y="12"/>
                    </a:cubicBezTo>
                    <a:cubicBezTo>
                      <a:pt x="13" y="14"/>
                      <a:pt x="18" y="14"/>
                      <a:pt x="19" y="15"/>
                    </a:cubicBezTo>
                    <a:cubicBezTo>
                      <a:pt x="15" y="15"/>
                      <a:pt x="11" y="13"/>
                      <a:pt x="9" y="14"/>
                    </a:cubicBezTo>
                    <a:cubicBezTo>
                      <a:pt x="13" y="13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6"/>
                      <a:pt x="20" y="5"/>
                      <a:pt x="14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632"/>
              <p:cNvSpPr>
                <a:spLocks/>
              </p:cNvSpPr>
              <p:nvPr/>
            </p:nvSpPr>
            <p:spPr bwMode="auto">
              <a:xfrm>
                <a:off x="3469" y="2791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33"/>
              <p:cNvSpPr>
                <a:spLocks/>
              </p:cNvSpPr>
              <p:nvPr/>
            </p:nvSpPr>
            <p:spPr bwMode="auto">
              <a:xfrm>
                <a:off x="3452" y="2751"/>
                <a:ext cx="24" cy="21"/>
              </a:xfrm>
              <a:custGeom>
                <a:avLst/>
                <a:gdLst>
                  <a:gd name="T0" fmla="*/ 14 w 28"/>
                  <a:gd name="T1" fmla="*/ 17 h 24"/>
                  <a:gd name="T2" fmla="*/ 20 w 28"/>
                  <a:gd name="T3" fmla="*/ 16 h 24"/>
                  <a:gd name="T4" fmla="*/ 9 w 28"/>
                  <a:gd name="T5" fmla="*/ 16 h 24"/>
                  <a:gd name="T6" fmla="*/ 8 w 28"/>
                  <a:gd name="T7" fmla="*/ 14 h 24"/>
                  <a:gd name="T8" fmla="*/ 17 w 28"/>
                  <a:gd name="T9" fmla="*/ 14 h 24"/>
                  <a:gd name="T10" fmla="*/ 18 w 28"/>
                  <a:gd name="T11" fmla="*/ 12 h 24"/>
                  <a:gd name="T12" fmla="*/ 12 w 28"/>
                  <a:gd name="T13" fmla="*/ 12 h 24"/>
                  <a:gd name="T14" fmla="*/ 9 w 28"/>
                  <a:gd name="T15" fmla="*/ 9 h 24"/>
                  <a:gd name="T16" fmla="*/ 11 w 28"/>
                  <a:gd name="T17" fmla="*/ 10 h 24"/>
                  <a:gd name="T18" fmla="*/ 18 w 28"/>
                  <a:gd name="T19" fmla="*/ 9 h 24"/>
                  <a:gd name="T20" fmla="*/ 2 w 28"/>
                  <a:gd name="T21" fmla="*/ 2 h 24"/>
                  <a:gd name="T22" fmla="*/ 3 w 28"/>
                  <a:gd name="T23" fmla="*/ 4 h 24"/>
                  <a:gd name="T24" fmla="*/ 10 w 28"/>
                  <a:gd name="T25" fmla="*/ 4 h 24"/>
                  <a:gd name="T26" fmla="*/ 8 w 28"/>
                  <a:gd name="T27" fmla="*/ 6 h 24"/>
                  <a:gd name="T28" fmla="*/ 4 w 28"/>
                  <a:gd name="T29" fmla="*/ 5 h 24"/>
                  <a:gd name="T30" fmla="*/ 4 w 28"/>
                  <a:gd name="T31" fmla="*/ 20 h 24"/>
                  <a:gd name="T32" fmla="*/ 4 w 28"/>
                  <a:gd name="T33" fmla="*/ 18 h 24"/>
                  <a:gd name="T34" fmla="*/ 8 w 28"/>
                  <a:gd name="T35" fmla="*/ 20 h 24"/>
                  <a:gd name="T36" fmla="*/ 15 w 28"/>
                  <a:gd name="T37" fmla="*/ 19 h 24"/>
                  <a:gd name="T38" fmla="*/ 13 w 28"/>
                  <a:gd name="T39" fmla="*/ 20 h 24"/>
                  <a:gd name="T40" fmla="*/ 20 w 28"/>
                  <a:gd name="T41" fmla="*/ 20 h 24"/>
                  <a:gd name="T42" fmla="*/ 23 w 28"/>
                  <a:gd name="T43" fmla="*/ 24 h 24"/>
                  <a:gd name="T44" fmla="*/ 23 w 28"/>
                  <a:gd name="T45" fmla="*/ 18 h 24"/>
                  <a:gd name="T46" fmla="*/ 14 w 28"/>
                  <a:gd name="T4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4">
                    <a:moveTo>
                      <a:pt x="14" y="17"/>
                    </a:moveTo>
                    <a:cubicBezTo>
                      <a:pt x="15" y="16"/>
                      <a:pt x="18" y="18"/>
                      <a:pt x="20" y="16"/>
                    </a:cubicBezTo>
                    <a:cubicBezTo>
                      <a:pt x="17" y="15"/>
                      <a:pt x="14" y="18"/>
                      <a:pt x="9" y="16"/>
                    </a:cubicBezTo>
                    <a:cubicBezTo>
                      <a:pt x="12" y="16"/>
                      <a:pt x="8" y="14"/>
                      <a:pt x="8" y="14"/>
                    </a:cubicBezTo>
                    <a:cubicBezTo>
                      <a:pt x="10" y="14"/>
                      <a:pt x="16" y="14"/>
                      <a:pt x="17" y="14"/>
                    </a:cubicBezTo>
                    <a:cubicBezTo>
                      <a:pt x="15" y="14"/>
                      <a:pt x="18" y="13"/>
                      <a:pt x="18" y="12"/>
                    </a:cubicBezTo>
                    <a:cubicBezTo>
                      <a:pt x="15" y="14"/>
                      <a:pt x="16" y="10"/>
                      <a:pt x="12" y="12"/>
                    </a:cubicBezTo>
                    <a:cubicBezTo>
                      <a:pt x="9" y="11"/>
                      <a:pt x="7" y="9"/>
                      <a:pt x="9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6" y="11"/>
                      <a:pt x="14" y="9"/>
                      <a:pt x="18" y="9"/>
                    </a:cubicBezTo>
                    <a:cubicBezTo>
                      <a:pt x="12" y="7"/>
                      <a:pt x="12" y="0"/>
                      <a:pt x="2" y="2"/>
                    </a:cubicBezTo>
                    <a:cubicBezTo>
                      <a:pt x="0" y="3"/>
                      <a:pt x="3" y="3"/>
                      <a:pt x="3" y="4"/>
                    </a:cubicBezTo>
                    <a:cubicBezTo>
                      <a:pt x="5" y="2"/>
                      <a:pt x="8" y="4"/>
                      <a:pt x="10" y="4"/>
                    </a:cubicBezTo>
                    <a:cubicBezTo>
                      <a:pt x="9" y="5"/>
                      <a:pt x="12" y="7"/>
                      <a:pt x="8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9"/>
                      <a:pt x="3" y="15"/>
                      <a:pt x="4" y="20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8"/>
                      <a:pt x="7" y="19"/>
                      <a:pt x="8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6" y="20"/>
                      <a:pt x="13" y="20"/>
                    </a:cubicBezTo>
                    <a:cubicBezTo>
                      <a:pt x="16" y="21"/>
                      <a:pt x="18" y="21"/>
                      <a:pt x="20" y="20"/>
                    </a:cubicBezTo>
                    <a:cubicBezTo>
                      <a:pt x="21" y="22"/>
                      <a:pt x="18" y="22"/>
                      <a:pt x="23" y="24"/>
                    </a:cubicBezTo>
                    <a:cubicBezTo>
                      <a:pt x="28" y="21"/>
                      <a:pt x="18" y="21"/>
                      <a:pt x="23" y="18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34"/>
              <p:cNvSpPr>
                <a:spLocks/>
              </p:cNvSpPr>
              <p:nvPr/>
            </p:nvSpPr>
            <p:spPr bwMode="auto">
              <a:xfrm>
                <a:off x="3464" y="2770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35"/>
              <p:cNvSpPr>
                <a:spLocks/>
              </p:cNvSpPr>
              <p:nvPr/>
            </p:nvSpPr>
            <p:spPr bwMode="auto">
              <a:xfrm>
                <a:off x="3455" y="2769"/>
                <a:ext cx="4" cy="1"/>
              </a:xfrm>
              <a:custGeom>
                <a:avLst/>
                <a:gdLst>
                  <a:gd name="T0" fmla="*/ 0 w 5"/>
                  <a:gd name="T1" fmla="*/ 0 h 1"/>
                  <a:gd name="T2" fmla="*/ 4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636"/>
              <p:cNvSpPr>
                <a:spLocks/>
              </p:cNvSpPr>
              <p:nvPr/>
            </p:nvSpPr>
            <p:spPr bwMode="auto">
              <a:xfrm>
                <a:off x="3466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637"/>
              <p:cNvSpPr>
                <a:spLocks/>
              </p:cNvSpPr>
              <p:nvPr/>
            </p:nvSpPr>
            <p:spPr bwMode="auto">
              <a:xfrm>
                <a:off x="3453" y="2747"/>
                <a:ext cx="11" cy="6"/>
              </a:xfrm>
              <a:custGeom>
                <a:avLst/>
                <a:gdLst>
                  <a:gd name="T0" fmla="*/ 0 w 13"/>
                  <a:gd name="T1" fmla="*/ 0 h 7"/>
                  <a:gd name="T2" fmla="*/ 1 w 13"/>
                  <a:gd name="T3" fmla="*/ 6 h 7"/>
                  <a:gd name="T4" fmla="*/ 13 w 13"/>
                  <a:gd name="T5" fmla="*/ 6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3"/>
                      <a:pt x="4" y="4"/>
                      <a:pt x="1" y="6"/>
                    </a:cubicBezTo>
                    <a:cubicBezTo>
                      <a:pt x="5" y="7"/>
                      <a:pt x="9" y="6"/>
                      <a:pt x="13" y="6"/>
                    </a:cubicBezTo>
                    <a:cubicBezTo>
                      <a:pt x="13" y="5"/>
                      <a:pt x="6" y="5"/>
                      <a:pt x="5" y="4"/>
                    </a:cubicBezTo>
                    <a:cubicBezTo>
                      <a:pt x="9" y="3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638"/>
              <p:cNvSpPr>
                <a:spLocks/>
              </p:cNvSpPr>
              <p:nvPr/>
            </p:nvSpPr>
            <p:spPr bwMode="auto">
              <a:xfrm>
                <a:off x="3455" y="2701"/>
                <a:ext cx="19" cy="48"/>
              </a:xfrm>
              <a:custGeom>
                <a:avLst/>
                <a:gdLst>
                  <a:gd name="T0" fmla="*/ 13 w 22"/>
                  <a:gd name="T1" fmla="*/ 46 h 56"/>
                  <a:gd name="T2" fmla="*/ 12 w 22"/>
                  <a:gd name="T3" fmla="*/ 43 h 56"/>
                  <a:gd name="T4" fmla="*/ 14 w 22"/>
                  <a:gd name="T5" fmla="*/ 45 h 56"/>
                  <a:gd name="T6" fmla="*/ 17 w 22"/>
                  <a:gd name="T7" fmla="*/ 42 h 56"/>
                  <a:gd name="T8" fmla="*/ 14 w 22"/>
                  <a:gd name="T9" fmla="*/ 43 h 56"/>
                  <a:gd name="T10" fmla="*/ 13 w 22"/>
                  <a:gd name="T11" fmla="*/ 37 h 56"/>
                  <a:gd name="T12" fmla="*/ 8 w 22"/>
                  <a:gd name="T13" fmla="*/ 36 h 56"/>
                  <a:gd name="T14" fmla="*/ 17 w 22"/>
                  <a:gd name="T15" fmla="*/ 33 h 56"/>
                  <a:gd name="T16" fmla="*/ 5 w 22"/>
                  <a:gd name="T17" fmla="*/ 34 h 56"/>
                  <a:gd name="T18" fmla="*/ 9 w 22"/>
                  <a:gd name="T19" fmla="*/ 28 h 56"/>
                  <a:gd name="T20" fmla="*/ 10 w 22"/>
                  <a:gd name="T21" fmla="*/ 29 h 56"/>
                  <a:gd name="T22" fmla="*/ 10 w 22"/>
                  <a:gd name="T23" fmla="*/ 26 h 56"/>
                  <a:gd name="T24" fmla="*/ 15 w 22"/>
                  <a:gd name="T25" fmla="*/ 27 h 56"/>
                  <a:gd name="T26" fmla="*/ 15 w 22"/>
                  <a:gd name="T27" fmla="*/ 22 h 56"/>
                  <a:gd name="T28" fmla="*/ 18 w 22"/>
                  <a:gd name="T29" fmla="*/ 22 h 56"/>
                  <a:gd name="T30" fmla="*/ 14 w 22"/>
                  <a:gd name="T31" fmla="*/ 14 h 56"/>
                  <a:gd name="T32" fmla="*/ 17 w 22"/>
                  <a:gd name="T33" fmla="*/ 13 h 56"/>
                  <a:gd name="T34" fmla="*/ 7 w 22"/>
                  <a:gd name="T35" fmla="*/ 13 h 56"/>
                  <a:gd name="T36" fmla="*/ 8 w 22"/>
                  <a:gd name="T37" fmla="*/ 10 h 56"/>
                  <a:gd name="T38" fmla="*/ 15 w 22"/>
                  <a:gd name="T39" fmla="*/ 11 h 56"/>
                  <a:gd name="T40" fmla="*/ 12 w 22"/>
                  <a:gd name="T41" fmla="*/ 9 h 56"/>
                  <a:gd name="T42" fmla="*/ 18 w 22"/>
                  <a:gd name="T43" fmla="*/ 7 h 56"/>
                  <a:gd name="T44" fmla="*/ 9 w 22"/>
                  <a:gd name="T45" fmla="*/ 3 h 56"/>
                  <a:gd name="T46" fmla="*/ 11 w 22"/>
                  <a:gd name="T47" fmla="*/ 1 h 56"/>
                  <a:gd name="T48" fmla="*/ 1 w 22"/>
                  <a:gd name="T49" fmla="*/ 2 h 56"/>
                  <a:gd name="T50" fmla="*/ 3 w 22"/>
                  <a:gd name="T51" fmla="*/ 15 h 56"/>
                  <a:gd name="T52" fmla="*/ 8 w 22"/>
                  <a:gd name="T53" fmla="*/ 18 h 56"/>
                  <a:gd name="T54" fmla="*/ 2 w 22"/>
                  <a:gd name="T55" fmla="*/ 19 h 56"/>
                  <a:gd name="T56" fmla="*/ 8 w 22"/>
                  <a:gd name="T57" fmla="*/ 19 h 56"/>
                  <a:gd name="T58" fmla="*/ 2 w 22"/>
                  <a:gd name="T59" fmla="*/ 20 h 56"/>
                  <a:gd name="T60" fmla="*/ 7 w 22"/>
                  <a:gd name="T61" fmla="*/ 22 h 56"/>
                  <a:gd name="T62" fmla="*/ 0 w 22"/>
                  <a:gd name="T63" fmla="*/ 23 h 56"/>
                  <a:gd name="T64" fmla="*/ 3 w 22"/>
                  <a:gd name="T65" fmla="*/ 42 h 56"/>
                  <a:gd name="T66" fmla="*/ 7 w 22"/>
                  <a:gd name="T67" fmla="*/ 42 h 56"/>
                  <a:gd name="T68" fmla="*/ 7 w 22"/>
                  <a:gd name="T69" fmla="*/ 50 h 56"/>
                  <a:gd name="T70" fmla="*/ 11 w 22"/>
                  <a:gd name="T71" fmla="*/ 51 h 56"/>
                  <a:gd name="T72" fmla="*/ 2 w 22"/>
                  <a:gd name="T73" fmla="*/ 50 h 56"/>
                  <a:gd name="T74" fmla="*/ 3 w 22"/>
                  <a:gd name="T75" fmla="*/ 53 h 56"/>
                  <a:gd name="T76" fmla="*/ 5 w 22"/>
                  <a:gd name="T77" fmla="*/ 51 h 56"/>
                  <a:gd name="T78" fmla="*/ 3 w 22"/>
                  <a:gd name="T79" fmla="*/ 54 h 56"/>
                  <a:gd name="T80" fmla="*/ 14 w 22"/>
                  <a:gd name="T81" fmla="*/ 52 h 56"/>
                  <a:gd name="T82" fmla="*/ 19 w 22"/>
                  <a:gd name="T83" fmla="*/ 46 h 56"/>
                  <a:gd name="T84" fmla="*/ 13 w 22"/>
                  <a:gd name="T85" fmla="*/ 4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56">
                    <a:moveTo>
                      <a:pt x="13" y="46"/>
                    </a:moveTo>
                    <a:cubicBezTo>
                      <a:pt x="13" y="45"/>
                      <a:pt x="10" y="44"/>
                      <a:pt x="12" y="43"/>
                    </a:cubicBezTo>
                    <a:cubicBezTo>
                      <a:pt x="14" y="43"/>
                      <a:pt x="15" y="44"/>
                      <a:pt x="14" y="45"/>
                    </a:cubicBezTo>
                    <a:cubicBezTo>
                      <a:pt x="19" y="44"/>
                      <a:pt x="13" y="43"/>
                      <a:pt x="17" y="42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0"/>
                      <a:pt x="10" y="41"/>
                      <a:pt x="13" y="37"/>
                    </a:cubicBezTo>
                    <a:cubicBezTo>
                      <a:pt x="12" y="37"/>
                      <a:pt x="12" y="36"/>
                      <a:pt x="8" y="36"/>
                    </a:cubicBezTo>
                    <a:cubicBezTo>
                      <a:pt x="13" y="35"/>
                      <a:pt x="13" y="36"/>
                      <a:pt x="17" y="33"/>
                    </a:cubicBezTo>
                    <a:cubicBezTo>
                      <a:pt x="14" y="33"/>
                      <a:pt x="10" y="34"/>
                      <a:pt x="5" y="34"/>
                    </a:cubicBezTo>
                    <a:cubicBezTo>
                      <a:pt x="12" y="31"/>
                      <a:pt x="5" y="30"/>
                      <a:pt x="9" y="28"/>
                    </a:cubicBezTo>
                    <a:cubicBezTo>
                      <a:pt x="9" y="28"/>
                      <a:pt x="11" y="29"/>
                      <a:pt x="10" y="29"/>
                    </a:cubicBezTo>
                    <a:cubicBezTo>
                      <a:pt x="16" y="29"/>
                      <a:pt x="9" y="28"/>
                      <a:pt x="10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5"/>
                      <a:pt x="11" y="23"/>
                      <a:pt x="15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4" y="20"/>
                      <a:pt x="16" y="16"/>
                      <a:pt x="14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15" y="16"/>
                      <a:pt x="7" y="13"/>
                    </a:cubicBezTo>
                    <a:cubicBezTo>
                      <a:pt x="17" y="13"/>
                      <a:pt x="4" y="11"/>
                      <a:pt x="8" y="10"/>
                    </a:cubicBezTo>
                    <a:cubicBezTo>
                      <a:pt x="12" y="9"/>
                      <a:pt x="10" y="12"/>
                      <a:pt x="15" y="11"/>
                    </a:cubicBezTo>
                    <a:cubicBezTo>
                      <a:pt x="10" y="10"/>
                      <a:pt x="13" y="10"/>
                      <a:pt x="12" y="9"/>
                    </a:cubicBezTo>
                    <a:cubicBezTo>
                      <a:pt x="16" y="9"/>
                      <a:pt x="12" y="6"/>
                      <a:pt x="18" y="7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1" y="2"/>
                      <a:pt x="11" y="1"/>
                    </a:cubicBezTo>
                    <a:cubicBezTo>
                      <a:pt x="11" y="3"/>
                      <a:pt x="4" y="0"/>
                      <a:pt x="1" y="2"/>
                    </a:cubicBezTo>
                    <a:cubicBezTo>
                      <a:pt x="4" y="6"/>
                      <a:pt x="5" y="11"/>
                      <a:pt x="3" y="15"/>
                    </a:cubicBezTo>
                    <a:cubicBezTo>
                      <a:pt x="9" y="15"/>
                      <a:pt x="2" y="17"/>
                      <a:pt x="8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1"/>
                      <a:pt x="5" y="18"/>
                      <a:pt x="8" y="19"/>
                    </a:cubicBezTo>
                    <a:cubicBezTo>
                      <a:pt x="8" y="20"/>
                      <a:pt x="5" y="21"/>
                      <a:pt x="2" y="20"/>
                    </a:cubicBezTo>
                    <a:cubicBezTo>
                      <a:pt x="2" y="22"/>
                      <a:pt x="4" y="21"/>
                      <a:pt x="7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8"/>
                      <a:pt x="7" y="36"/>
                      <a:pt x="3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5" y="45"/>
                      <a:pt x="17" y="47"/>
                      <a:pt x="7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50"/>
                      <a:pt x="5" y="51"/>
                      <a:pt x="2" y="50"/>
                    </a:cubicBezTo>
                    <a:cubicBezTo>
                      <a:pt x="3" y="51"/>
                      <a:pt x="1" y="52"/>
                      <a:pt x="3" y="53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9" y="52"/>
                      <a:pt x="6" y="53"/>
                      <a:pt x="3" y="54"/>
                    </a:cubicBezTo>
                    <a:cubicBezTo>
                      <a:pt x="7" y="56"/>
                      <a:pt x="11" y="53"/>
                      <a:pt x="14" y="52"/>
                    </a:cubicBezTo>
                    <a:cubicBezTo>
                      <a:pt x="6" y="49"/>
                      <a:pt x="22" y="49"/>
                      <a:pt x="19" y="46"/>
                    </a:cubicBezTo>
                    <a:cubicBezTo>
                      <a:pt x="17" y="44"/>
                      <a:pt x="15" y="46"/>
                      <a:pt x="13" y="4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639"/>
              <p:cNvSpPr>
                <a:spLocks/>
              </p:cNvSpPr>
              <p:nvPr/>
            </p:nvSpPr>
            <p:spPr bwMode="auto">
              <a:xfrm>
                <a:off x="3455" y="274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640"/>
              <p:cNvSpPr>
                <a:spLocks/>
              </p:cNvSpPr>
              <p:nvPr/>
            </p:nvSpPr>
            <p:spPr bwMode="auto">
              <a:xfrm>
                <a:off x="3462" y="270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Rectangle 641"/>
              <p:cNvSpPr>
                <a:spLocks noChangeArrowheads="1"/>
              </p:cNvSpPr>
              <p:nvPr/>
            </p:nvSpPr>
            <p:spPr bwMode="auto">
              <a:xfrm>
                <a:off x="3457" y="274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642"/>
              <p:cNvSpPr>
                <a:spLocks/>
              </p:cNvSpPr>
              <p:nvPr/>
            </p:nvSpPr>
            <p:spPr bwMode="auto">
              <a:xfrm>
                <a:off x="3465" y="274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643"/>
              <p:cNvSpPr>
                <a:spLocks/>
              </p:cNvSpPr>
              <p:nvPr/>
            </p:nvSpPr>
            <p:spPr bwMode="auto">
              <a:xfrm>
                <a:off x="3467" y="269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644"/>
              <p:cNvSpPr>
                <a:spLocks/>
              </p:cNvSpPr>
              <p:nvPr/>
            </p:nvSpPr>
            <p:spPr bwMode="auto">
              <a:xfrm>
                <a:off x="3470" y="26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645"/>
              <p:cNvSpPr>
                <a:spLocks/>
              </p:cNvSpPr>
              <p:nvPr/>
            </p:nvSpPr>
            <p:spPr bwMode="auto">
              <a:xfrm>
                <a:off x="3449" y="2619"/>
                <a:ext cx="26" cy="81"/>
              </a:xfrm>
              <a:custGeom>
                <a:avLst/>
                <a:gdLst>
                  <a:gd name="T0" fmla="*/ 18 w 31"/>
                  <a:gd name="T1" fmla="*/ 3 h 94"/>
                  <a:gd name="T2" fmla="*/ 11 w 31"/>
                  <a:gd name="T3" fmla="*/ 1 h 94"/>
                  <a:gd name="T4" fmla="*/ 8 w 31"/>
                  <a:gd name="T5" fmla="*/ 4 h 94"/>
                  <a:gd name="T6" fmla="*/ 11 w 31"/>
                  <a:gd name="T7" fmla="*/ 9 h 94"/>
                  <a:gd name="T8" fmla="*/ 11 w 31"/>
                  <a:gd name="T9" fmla="*/ 20 h 94"/>
                  <a:gd name="T10" fmla="*/ 8 w 31"/>
                  <a:gd name="T11" fmla="*/ 27 h 94"/>
                  <a:gd name="T12" fmla="*/ 14 w 31"/>
                  <a:gd name="T13" fmla="*/ 36 h 94"/>
                  <a:gd name="T14" fmla="*/ 12 w 31"/>
                  <a:gd name="T15" fmla="*/ 38 h 94"/>
                  <a:gd name="T16" fmla="*/ 10 w 31"/>
                  <a:gd name="T17" fmla="*/ 43 h 94"/>
                  <a:gd name="T18" fmla="*/ 20 w 31"/>
                  <a:gd name="T19" fmla="*/ 46 h 94"/>
                  <a:gd name="T20" fmla="*/ 20 w 31"/>
                  <a:gd name="T21" fmla="*/ 51 h 94"/>
                  <a:gd name="T22" fmla="*/ 16 w 31"/>
                  <a:gd name="T23" fmla="*/ 54 h 94"/>
                  <a:gd name="T24" fmla="*/ 15 w 31"/>
                  <a:gd name="T25" fmla="*/ 60 h 94"/>
                  <a:gd name="T26" fmla="*/ 13 w 31"/>
                  <a:gd name="T27" fmla="*/ 67 h 94"/>
                  <a:gd name="T28" fmla="*/ 15 w 31"/>
                  <a:gd name="T29" fmla="*/ 72 h 94"/>
                  <a:gd name="T30" fmla="*/ 19 w 31"/>
                  <a:gd name="T31" fmla="*/ 76 h 94"/>
                  <a:gd name="T32" fmla="*/ 15 w 31"/>
                  <a:gd name="T33" fmla="*/ 77 h 94"/>
                  <a:gd name="T34" fmla="*/ 16 w 31"/>
                  <a:gd name="T35" fmla="*/ 81 h 94"/>
                  <a:gd name="T36" fmla="*/ 14 w 31"/>
                  <a:gd name="T37" fmla="*/ 94 h 94"/>
                  <a:gd name="T38" fmla="*/ 16 w 31"/>
                  <a:gd name="T39" fmla="*/ 87 h 94"/>
                  <a:gd name="T40" fmla="*/ 13 w 31"/>
                  <a:gd name="T41" fmla="*/ 86 h 94"/>
                  <a:gd name="T42" fmla="*/ 25 w 31"/>
                  <a:gd name="T43" fmla="*/ 85 h 94"/>
                  <a:gd name="T44" fmla="*/ 26 w 31"/>
                  <a:gd name="T45" fmla="*/ 83 h 94"/>
                  <a:gd name="T46" fmla="*/ 25 w 31"/>
                  <a:gd name="T47" fmla="*/ 79 h 94"/>
                  <a:gd name="T48" fmla="*/ 27 w 31"/>
                  <a:gd name="T49" fmla="*/ 75 h 94"/>
                  <a:gd name="T50" fmla="*/ 27 w 31"/>
                  <a:gd name="T51" fmla="*/ 69 h 94"/>
                  <a:gd name="T52" fmla="*/ 24 w 31"/>
                  <a:gd name="T53" fmla="*/ 64 h 94"/>
                  <a:gd name="T54" fmla="*/ 26 w 31"/>
                  <a:gd name="T55" fmla="*/ 64 h 94"/>
                  <a:gd name="T56" fmla="*/ 26 w 31"/>
                  <a:gd name="T57" fmla="*/ 62 h 94"/>
                  <a:gd name="T58" fmla="*/ 25 w 31"/>
                  <a:gd name="T59" fmla="*/ 58 h 94"/>
                  <a:gd name="T60" fmla="*/ 22 w 31"/>
                  <a:gd name="T61" fmla="*/ 54 h 94"/>
                  <a:gd name="T62" fmla="*/ 27 w 31"/>
                  <a:gd name="T63" fmla="*/ 52 h 94"/>
                  <a:gd name="T64" fmla="*/ 28 w 31"/>
                  <a:gd name="T65" fmla="*/ 47 h 94"/>
                  <a:gd name="T66" fmla="*/ 23 w 31"/>
                  <a:gd name="T67" fmla="*/ 45 h 94"/>
                  <a:gd name="T68" fmla="*/ 21 w 31"/>
                  <a:gd name="T69" fmla="*/ 39 h 94"/>
                  <a:gd name="T70" fmla="*/ 19 w 31"/>
                  <a:gd name="T71" fmla="*/ 30 h 94"/>
                  <a:gd name="T72" fmla="*/ 20 w 31"/>
                  <a:gd name="T73" fmla="*/ 27 h 94"/>
                  <a:gd name="T74" fmla="*/ 19 w 31"/>
                  <a:gd name="T75" fmla="*/ 17 h 94"/>
                  <a:gd name="T76" fmla="*/ 13 w 31"/>
                  <a:gd name="T77" fmla="*/ 21 h 94"/>
                  <a:gd name="T78" fmla="*/ 23 w 31"/>
                  <a:gd name="T79" fmla="*/ 1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94">
                    <a:moveTo>
                      <a:pt x="24" y="8"/>
                    </a:moveTo>
                    <a:cubicBezTo>
                      <a:pt x="23" y="7"/>
                      <a:pt x="22" y="5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6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8"/>
                      <a:pt x="15" y="9"/>
                    </a:cubicBezTo>
                    <a:cubicBezTo>
                      <a:pt x="15" y="10"/>
                      <a:pt x="13" y="10"/>
                      <a:pt x="11" y="9"/>
                    </a:cubicBezTo>
                    <a:cubicBezTo>
                      <a:pt x="10" y="11"/>
                      <a:pt x="17" y="12"/>
                      <a:pt x="18" y="13"/>
                    </a:cubicBezTo>
                    <a:cubicBezTo>
                      <a:pt x="0" y="12"/>
                      <a:pt x="22" y="18"/>
                      <a:pt x="11" y="20"/>
                    </a:cubicBezTo>
                    <a:cubicBezTo>
                      <a:pt x="12" y="22"/>
                      <a:pt x="11" y="24"/>
                      <a:pt x="14" y="26"/>
                    </a:cubicBezTo>
                    <a:cubicBezTo>
                      <a:pt x="10" y="24"/>
                      <a:pt x="13" y="28"/>
                      <a:pt x="8" y="27"/>
                    </a:cubicBezTo>
                    <a:cubicBezTo>
                      <a:pt x="19" y="28"/>
                      <a:pt x="4" y="32"/>
                      <a:pt x="16" y="33"/>
                    </a:cubicBezTo>
                    <a:cubicBezTo>
                      <a:pt x="13" y="36"/>
                      <a:pt x="17" y="33"/>
                      <a:pt x="14" y="36"/>
                    </a:cubicBezTo>
                    <a:cubicBezTo>
                      <a:pt x="13" y="36"/>
                      <a:pt x="13" y="36"/>
                      <a:pt x="12" y="35"/>
                    </a:cubicBezTo>
                    <a:cubicBezTo>
                      <a:pt x="10" y="36"/>
                      <a:pt x="18" y="38"/>
                      <a:pt x="12" y="38"/>
                    </a:cubicBezTo>
                    <a:cubicBezTo>
                      <a:pt x="11" y="41"/>
                      <a:pt x="15" y="39"/>
                      <a:pt x="19" y="40"/>
                    </a:cubicBezTo>
                    <a:cubicBezTo>
                      <a:pt x="17" y="43"/>
                      <a:pt x="15" y="42"/>
                      <a:pt x="10" y="43"/>
                    </a:cubicBezTo>
                    <a:cubicBezTo>
                      <a:pt x="16" y="44"/>
                      <a:pt x="13" y="45"/>
                      <a:pt x="16" y="47"/>
                    </a:cubicBezTo>
                    <a:cubicBezTo>
                      <a:pt x="17" y="46"/>
                      <a:pt x="18" y="45"/>
                      <a:pt x="20" y="46"/>
                    </a:cubicBezTo>
                    <a:cubicBezTo>
                      <a:pt x="19" y="49"/>
                      <a:pt x="24" y="48"/>
                      <a:pt x="26" y="51"/>
                    </a:cubicBezTo>
                    <a:cubicBezTo>
                      <a:pt x="19" y="52"/>
                      <a:pt x="25" y="48"/>
                      <a:pt x="20" y="51"/>
                    </a:cubicBezTo>
                    <a:cubicBezTo>
                      <a:pt x="17" y="49"/>
                      <a:pt x="17" y="47"/>
                      <a:pt x="12" y="46"/>
                    </a:cubicBezTo>
                    <a:cubicBezTo>
                      <a:pt x="12" y="49"/>
                      <a:pt x="13" y="51"/>
                      <a:pt x="16" y="54"/>
                    </a:cubicBezTo>
                    <a:cubicBezTo>
                      <a:pt x="15" y="55"/>
                      <a:pt x="12" y="53"/>
                      <a:pt x="12" y="54"/>
                    </a:cubicBezTo>
                    <a:cubicBezTo>
                      <a:pt x="9" y="57"/>
                      <a:pt x="18" y="58"/>
                      <a:pt x="15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16" y="61"/>
                      <a:pt x="11" y="64"/>
                      <a:pt x="13" y="67"/>
                    </a:cubicBezTo>
                    <a:cubicBezTo>
                      <a:pt x="15" y="66"/>
                      <a:pt x="16" y="66"/>
                      <a:pt x="17" y="67"/>
                    </a:cubicBezTo>
                    <a:cubicBezTo>
                      <a:pt x="8" y="66"/>
                      <a:pt x="22" y="70"/>
                      <a:pt x="15" y="72"/>
                    </a:cubicBezTo>
                    <a:cubicBezTo>
                      <a:pt x="21" y="72"/>
                      <a:pt x="24" y="74"/>
                      <a:pt x="25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23" y="74"/>
                      <a:pt x="13" y="74"/>
                      <a:pt x="11" y="72"/>
                    </a:cubicBezTo>
                    <a:cubicBezTo>
                      <a:pt x="14" y="73"/>
                      <a:pt x="11" y="76"/>
                      <a:pt x="15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9"/>
                      <a:pt x="20" y="79"/>
                      <a:pt x="16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5"/>
                      <a:pt x="7" y="90"/>
                      <a:pt x="14" y="94"/>
                    </a:cubicBezTo>
                    <a:cubicBezTo>
                      <a:pt x="17" y="94"/>
                      <a:pt x="23" y="93"/>
                      <a:pt x="25" y="93"/>
                    </a:cubicBezTo>
                    <a:cubicBezTo>
                      <a:pt x="23" y="90"/>
                      <a:pt x="18" y="89"/>
                      <a:pt x="16" y="87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18" y="87"/>
                      <a:pt x="16" y="85"/>
                      <a:pt x="13" y="86"/>
                    </a:cubicBezTo>
                    <a:cubicBezTo>
                      <a:pt x="10" y="85"/>
                      <a:pt x="17" y="85"/>
                      <a:pt x="15" y="84"/>
                    </a:cubicBezTo>
                    <a:cubicBezTo>
                      <a:pt x="20" y="84"/>
                      <a:pt x="20" y="85"/>
                      <a:pt x="25" y="85"/>
                    </a:cubicBezTo>
                    <a:cubicBezTo>
                      <a:pt x="22" y="84"/>
                      <a:pt x="22" y="84"/>
                      <a:pt x="22" y="84"/>
                    </a:cubicBezTo>
                    <a:cubicBezTo>
                      <a:pt x="24" y="84"/>
                      <a:pt x="24" y="83"/>
                      <a:pt x="26" y="83"/>
                    </a:cubicBezTo>
                    <a:cubicBezTo>
                      <a:pt x="20" y="81"/>
                      <a:pt x="29" y="80"/>
                      <a:pt x="26" y="77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2" y="79"/>
                      <a:pt x="22" y="78"/>
                      <a:pt x="21" y="77"/>
                    </a:cubicBezTo>
                    <a:cubicBezTo>
                      <a:pt x="26" y="77"/>
                      <a:pt x="25" y="76"/>
                      <a:pt x="27" y="75"/>
                    </a:cubicBezTo>
                    <a:cubicBezTo>
                      <a:pt x="25" y="74"/>
                      <a:pt x="19" y="73"/>
                      <a:pt x="19" y="71"/>
                    </a:cubicBezTo>
                    <a:cubicBezTo>
                      <a:pt x="25" y="72"/>
                      <a:pt x="22" y="69"/>
                      <a:pt x="27" y="69"/>
                    </a:cubicBezTo>
                    <a:cubicBezTo>
                      <a:pt x="22" y="68"/>
                      <a:pt x="25" y="66"/>
                      <a:pt x="22" y="66"/>
                    </a:cubicBezTo>
                    <a:cubicBezTo>
                      <a:pt x="21" y="65"/>
                      <a:pt x="22" y="64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3" y="63"/>
                      <a:pt x="26" y="62"/>
                    </a:cubicBezTo>
                    <a:cubicBezTo>
                      <a:pt x="27" y="62"/>
                      <a:pt x="27" y="63"/>
                      <a:pt x="28" y="63"/>
                    </a:cubicBezTo>
                    <a:cubicBezTo>
                      <a:pt x="29" y="61"/>
                      <a:pt x="20" y="59"/>
                      <a:pt x="25" y="58"/>
                    </a:cubicBezTo>
                    <a:cubicBezTo>
                      <a:pt x="22" y="58"/>
                      <a:pt x="22" y="55"/>
                      <a:pt x="16" y="56"/>
                    </a:cubicBezTo>
                    <a:cubicBezTo>
                      <a:pt x="18" y="55"/>
                      <a:pt x="23" y="55"/>
                      <a:pt x="22" y="54"/>
                    </a:cubicBezTo>
                    <a:cubicBezTo>
                      <a:pt x="17" y="53"/>
                      <a:pt x="24" y="52"/>
                      <a:pt x="21" y="51"/>
                    </a:cubicBezTo>
                    <a:cubicBezTo>
                      <a:pt x="26" y="53"/>
                      <a:pt x="22" y="51"/>
                      <a:pt x="27" y="52"/>
                    </a:cubicBezTo>
                    <a:cubicBezTo>
                      <a:pt x="29" y="51"/>
                      <a:pt x="23" y="49"/>
                      <a:pt x="24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7"/>
                      <a:pt x="22" y="46"/>
                      <a:pt x="26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4"/>
                      <a:pt x="23" y="42"/>
                      <a:pt x="27" y="4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8" y="37"/>
                      <a:pt x="22" y="34"/>
                      <a:pt x="16" y="32"/>
                    </a:cubicBezTo>
                    <a:cubicBezTo>
                      <a:pt x="16" y="31"/>
                      <a:pt x="17" y="30"/>
                      <a:pt x="19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2" y="30"/>
                      <a:pt x="25" y="28"/>
                      <a:pt x="20" y="27"/>
                    </a:cubicBezTo>
                    <a:cubicBezTo>
                      <a:pt x="18" y="26"/>
                      <a:pt x="24" y="27"/>
                      <a:pt x="25" y="26"/>
                    </a:cubicBezTo>
                    <a:cubicBezTo>
                      <a:pt x="17" y="23"/>
                      <a:pt x="31" y="19"/>
                      <a:pt x="19" y="17"/>
                    </a:cubicBezTo>
                    <a:cubicBezTo>
                      <a:pt x="19" y="18"/>
                      <a:pt x="16" y="20"/>
                      <a:pt x="17" y="22"/>
                    </a:cubicBezTo>
                    <a:cubicBezTo>
                      <a:pt x="15" y="22"/>
                      <a:pt x="13" y="22"/>
                      <a:pt x="13" y="21"/>
                    </a:cubicBezTo>
                    <a:cubicBezTo>
                      <a:pt x="12" y="19"/>
                      <a:pt x="17" y="18"/>
                      <a:pt x="15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31" y="15"/>
                      <a:pt x="13" y="10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646"/>
              <p:cNvSpPr>
                <a:spLocks/>
              </p:cNvSpPr>
              <p:nvPr/>
            </p:nvSpPr>
            <p:spPr bwMode="auto">
              <a:xfrm>
                <a:off x="3468" y="2647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647"/>
              <p:cNvSpPr>
                <a:spLocks/>
              </p:cNvSpPr>
              <p:nvPr/>
            </p:nvSpPr>
            <p:spPr bwMode="auto">
              <a:xfrm>
                <a:off x="3467" y="264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648"/>
              <p:cNvSpPr>
                <a:spLocks/>
              </p:cNvSpPr>
              <p:nvPr/>
            </p:nvSpPr>
            <p:spPr bwMode="auto">
              <a:xfrm>
                <a:off x="3468" y="2620"/>
                <a:ext cx="1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649"/>
              <p:cNvSpPr>
                <a:spLocks/>
              </p:cNvSpPr>
              <p:nvPr/>
            </p:nvSpPr>
            <p:spPr bwMode="auto">
              <a:xfrm>
                <a:off x="3466" y="262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650"/>
              <p:cNvSpPr>
                <a:spLocks/>
              </p:cNvSpPr>
              <p:nvPr/>
            </p:nvSpPr>
            <p:spPr bwMode="auto">
              <a:xfrm>
                <a:off x="3451" y="2576"/>
                <a:ext cx="21" cy="44"/>
              </a:xfrm>
              <a:custGeom>
                <a:avLst/>
                <a:gdLst>
                  <a:gd name="T0" fmla="*/ 17 w 24"/>
                  <a:gd name="T1" fmla="*/ 9 h 51"/>
                  <a:gd name="T2" fmla="*/ 13 w 24"/>
                  <a:gd name="T3" fmla="*/ 6 h 51"/>
                  <a:gd name="T4" fmla="*/ 17 w 24"/>
                  <a:gd name="T5" fmla="*/ 5 h 51"/>
                  <a:gd name="T6" fmla="*/ 9 w 24"/>
                  <a:gd name="T7" fmla="*/ 0 h 51"/>
                  <a:gd name="T8" fmla="*/ 10 w 24"/>
                  <a:gd name="T9" fmla="*/ 25 h 51"/>
                  <a:gd name="T10" fmla="*/ 7 w 24"/>
                  <a:gd name="T11" fmla="*/ 23 h 51"/>
                  <a:gd name="T12" fmla="*/ 12 w 24"/>
                  <a:gd name="T13" fmla="*/ 32 h 51"/>
                  <a:gd name="T14" fmla="*/ 6 w 24"/>
                  <a:gd name="T15" fmla="*/ 31 h 51"/>
                  <a:gd name="T16" fmla="*/ 7 w 24"/>
                  <a:gd name="T17" fmla="*/ 37 h 51"/>
                  <a:gd name="T18" fmla="*/ 10 w 24"/>
                  <a:gd name="T19" fmla="*/ 37 h 51"/>
                  <a:gd name="T20" fmla="*/ 9 w 24"/>
                  <a:gd name="T21" fmla="*/ 38 h 51"/>
                  <a:gd name="T22" fmla="*/ 10 w 24"/>
                  <a:gd name="T23" fmla="*/ 38 h 51"/>
                  <a:gd name="T24" fmla="*/ 10 w 24"/>
                  <a:gd name="T25" fmla="*/ 41 h 51"/>
                  <a:gd name="T26" fmla="*/ 9 w 24"/>
                  <a:gd name="T27" fmla="*/ 40 h 51"/>
                  <a:gd name="T28" fmla="*/ 11 w 24"/>
                  <a:gd name="T29" fmla="*/ 43 h 51"/>
                  <a:gd name="T30" fmla="*/ 7 w 24"/>
                  <a:gd name="T31" fmla="*/ 43 h 51"/>
                  <a:gd name="T32" fmla="*/ 12 w 24"/>
                  <a:gd name="T33" fmla="*/ 50 h 51"/>
                  <a:gd name="T34" fmla="*/ 16 w 24"/>
                  <a:gd name="T35" fmla="*/ 51 h 51"/>
                  <a:gd name="T36" fmla="*/ 13 w 24"/>
                  <a:gd name="T37" fmla="*/ 45 h 51"/>
                  <a:gd name="T38" fmla="*/ 13 w 24"/>
                  <a:gd name="T39" fmla="*/ 45 h 51"/>
                  <a:gd name="T40" fmla="*/ 12 w 24"/>
                  <a:gd name="T41" fmla="*/ 42 h 51"/>
                  <a:gd name="T42" fmla="*/ 17 w 24"/>
                  <a:gd name="T43" fmla="*/ 44 h 51"/>
                  <a:gd name="T44" fmla="*/ 21 w 24"/>
                  <a:gd name="T45" fmla="*/ 39 h 51"/>
                  <a:gd name="T46" fmla="*/ 22 w 24"/>
                  <a:gd name="T47" fmla="*/ 39 h 51"/>
                  <a:gd name="T48" fmla="*/ 20 w 24"/>
                  <a:gd name="T49" fmla="*/ 37 h 51"/>
                  <a:gd name="T50" fmla="*/ 17 w 24"/>
                  <a:gd name="T51" fmla="*/ 38 h 51"/>
                  <a:gd name="T52" fmla="*/ 11 w 24"/>
                  <a:gd name="T53" fmla="*/ 36 h 51"/>
                  <a:gd name="T54" fmla="*/ 11 w 24"/>
                  <a:gd name="T55" fmla="*/ 34 h 51"/>
                  <a:gd name="T56" fmla="*/ 16 w 24"/>
                  <a:gd name="T57" fmla="*/ 36 h 51"/>
                  <a:gd name="T58" fmla="*/ 14 w 24"/>
                  <a:gd name="T59" fmla="*/ 35 h 51"/>
                  <a:gd name="T60" fmla="*/ 20 w 24"/>
                  <a:gd name="T61" fmla="*/ 34 h 51"/>
                  <a:gd name="T62" fmla="*/ 14 w 24"/>
                  <a:gd name="T63" fmla="*/ 33 h 51"/>
                  <a:gd name="T64" fmla="*/ 15 w 24"/>
                  <a:gd name="T65" fmla="*/ 23 h 51"/>
                  <a:gd name="T66" fmla="*/ 18 w 24"/>
                  <a:gd name="T67" fmla="*/ 25 h 51"/>
                  <a:gd name="T68" fmla="*/ 14 w 24"/>
                  <a:gd name="T69" fmla="*/ 23 h 51"/>
                  <a:gd name="T70" fmla="*/ 17 w 24"/>
                  <a:gd name="T71" fmla="*/ 17 h 51"/>
                  <a:gd name="T72" fmla="*/ 14 w 24"/>
                  <a:gd name="T73" fmla="*/ 17 h 51"/>
                  <a:gd name="T74" fmla="*/ 16 w 24"/>
                  <a:gd name="T75" fmla="*/ 11 h 51"/>
                  <a:gd name="T76" fmla="*/ 16 w 24"/>
                  <a:gd name="T77" fmla="*/ 11 h 51"/>
                  <a:gd name="T78" fmla="*/ 10 w 24"/>
                  <a:gd name="T79" fmla="*/ 7 h 51"/>
                  <a:gd name="T80" fmla="*/ 17 w 24"/>
                  <a:gd name="T81" fmla="*/ 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" h="51">
                    <a:moveTo>
                      <a:pt x="17" y="9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3" y="3"/>
                      <a:pt x="17" y="5"/>
                    </a:cubicBezTo>
                    <a:cubicBezTo>
                      <a:pt x="11" y="3"/>
                      <a:pt x="17" y="1"/>
                      <a:pt x="9" y="0"/>
                    </a:cubicBezTo>
                    <a:cubicBezTo>
                      <a:pt x="11" y="7"/>
                      <a:pt x="4" y="16"/>
                      <a:pt x="10" y="25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3" y="28"/>
                      <a:pt x="0" y="28"/>
                      <a:pt x="12" y="32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3"/>
                      <a:pt x="14" y="36"/>
                      <a:pt x="7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2" y="40"/>
                      <a:pt x="12" y="40"/>
                      <a:pt x="10" y="41"/>
                    </a:cubicBezTo>
                    <a:cubicBezTo>
                      <a:pt x="8" y="41"/>
                      <a:pt x="9" y="41"/>
                      <a:pt x="9" y="40"/>
                    </a:cubicBezTo>
                    <a:cubicBezTo>
                      <a:pt x="7" y="41"/>
                      <a:pt x="11" y="42"/>
                      <a:pt x="11" y="43"/>
                    </a:cubicBezTo>
                    <a:cubicBezTo>
                      <a:pt x="9" y="44"/>
                      <a:pt x="8" y="43"/>
                      <a:pt x="7" y="43"/>
                    </a:cubicBezTo>
                    <a:cubicBezTo>
                      <a:pt x="9" y="46"/>
                      <a:pt x="3" y="47"/>
                      <a:pt x="12" y="50"/>
                    </a:cubicBezTo>
                    <a:cubicBezTo>
                      <a:pt x="14" y="50"/>
                      <a:pt x="15" y="49"/>
                      <a:pt x="16" y="51"/>
                    </a:cubicBezTo>
                    <a:cubicBezTo>
                      <a:pt x="19" y="49"/>
                      <a:pt x="16" y="47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" y="43"/>
                      <a:pt x="15" y="44"/>
                      <a:pt x="12" y="42"/>
                    </a:cubicBezTo>
                    <a:cubicBezTo>
                      <a:pt x="15" y="43"/>
                      <a:pt x="15" y="44"/>
                      <a:pt x="17" y="44"/>
                    </a:cubicBezTo>
                    <a:cubicBezTo>
                      <a:pt x="24" y="42"/>
                      <a:pt x="12" y="40"/>
                      <a:pt x="21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3" y="39"/>
                      <a:pt x="21" y="38"/>
                      <a:pt x="20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2" y="37"/>
                      <a:pt x="11" y="36"/>
                    </a:cubicBezTo>
                    <a:cubicBezTo>
                      <a:pt x="15" y="36"/>
                      <a:pt x="9" y="35"/>
                      <a:pt x="11" y="34"/>
                    </a:cubicBezTo>
                    <a:cubicBezTo>
                      <a:pt x="15" y="34"/>
                      <a:pt x="14" y="36"/>
                      <a:pt x="16" y="36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3"/>
                      <a:pt x="18" y="34"/>
                      <a:pt x="20" y="34"/>
                    </a:cubicBezTo>
                    <a:cubicBezTo>
                      <a:pt x="18" y="32"/>
                      <a:pt x="18" y="34"/>
                      <a:pt x="14" y="33"/>
                    </a:cubicBezTo>
                    <a:cubicBezTo>
                      <a:pt x="19" y="32"/>
                      <a:pt x="18" y="26"/>
                      <a:pt x="15" y="23"/>
                    </a:cubicBezTo>
                    <a:cubicBezTo>
                      <a:pt x="15" y="24"/>
                      <a:pt x="19" y="24"/>
                      <a:pt x="18" y="25"/>
                    </a:cubicBezTo>
                    <a:cubicBezTo>
                      <a:pt x="19" y="25"/>
                      <a:pt x="17" y="23"/>
                      <a:pt x="14" y="23"/>
                    </a:cubicBezTo>
                    <a:cubicBezTo>
                      <a:pt x="12" y="20"/>
                      <a:pt x="14" y="18"/>
                      <a:pt x="17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0" y="15"/>
                      <a:pt x="18" y="14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9" y="8"/>
                      <a:pt x="10" y="7"/>
                    </a:cubicBezTo>
                    <a:cubicBezTo>
                      <a:pt x="14" y="8"/>
                      <a:pt x="13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651"/>
              <p:cNvSpPr>
                <a:spLocks/>
              </p:cNvSpPr>
              <p:nvPr/>
            </p:nvSpPr>
            <p:spPr bwMode="auto">
              <a:xfrm>
                <a:off x="3458" y="2574"/>
                <a:ext cx="8" cy="3"/>
              </a:xfrm>
              <a:custGeom>
                <a:avLst/>
                <a:gdLst>
                  <a:gd name="T0" fmla="*/ 4 w 9"/>
                  <a:gd name="T1" fmla="*/ 1 h 3"/>
                  <a:gd name="T2" fmla="*/ 8 w 9"/>
                  <a:gd name="T3" fmla="*/ 3 h 3"/>
                  <a:gd name="T4" fmla="*/ 1 w 9"/>
                  <a:gd name="T5" fmla="*/ 0 h 3"/>
                  <a:gd name="T6" fmla="*/ 2 w 9"/>
                  <a:gd name="T7" fmla="*/ 2 h 3"/>
                  <a:gd name="T8" fmla="*/ 4 w 9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2"/>
                    </a:cubicBezTo>
                    <a:cubicBezTo>
                      <a:pt x="3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652"/>
              <p:cNvSpPr>
                <a:spLocks/>
              </p:cNvSpPr>
              <p:nvPr/>
            </p:nvSpPr>
            <p:spPr bwMode="auto">
              <a:xfrm>
                <a:off x="3456" y="2552"/>
                <a:ext cx="13" cy="22"/>
              </a:xfrm>
              <a:custGeom>
                <a:avLst/>
                <a:gdLst>
                  <a:gd name="T0" fmla="*/ 8 w 15"/>
                  <a:gd name="T1" fmla="*/ 10 h 26"/>
                  <a:gd name="T2" fmla="*/ 5 w 15"/>
                  <a:gd name="T3" fmla="*/ 9 h 26"/>
                  <a:gd name="T4" fmla="*/ 2 w 15"/>
                  <a:gd name="T5" fmla="*/ 18 h 26"/>
                  <a:gd name="T6" fmla="*/ 8 w 15"/>
                  <a:gd name="T7" fmla="*/ 22 h 26"/>
                  <a:gd name="T8" fmla="*/ 4 w 15"/>
                  <a:gd name="T9" fmla="*/ 22 h 26"/>
                  <a:gd name="T10" fmla="*/ 8 w 15"/>
                  <a:gd name="T11" fmla="*/ 26 h 26"/>
                  <a:gd name="T12" fmla="*/ 6 w 15"/>
                  <a:gd name="T13" fmla="*/ 24 h 26"/>
                  <a:gd name="T14" fmla="*/ 8 w 15"/>
                  <a:gd name="T15" fmla="*/ 25 h 26"/>
                  <a:gd name="T16" fmla="*/ 8 w 15"/>
                  <a:gd name="T17" fmla="*/ 23 h 26"/>
                  <a:gd name="T18" fmla="*/ 11 w 15"/>
                  <a:gd name="T19" fmla="*/ 24 h 26"/>
                  <a:gd name="T20" fmla="*/ 6 w 15"/>
                  <a:gd name="T21" fmla="*/ 18 h 26"/>
                  <a:gd name="T22" fmla="*/ 11 w 15"/>
                  <a:gd name="T23" fmla="*/ 20 h 26"/>
                  <a:gd name="T24" fmla="*/ 14 w 15"/>
                  <a:gd name="T25" fmla="*/ 16 h 26"/>
                  <a:gd name="T26" fmla="*/ 12 w 15"/>
                  <a:gd name="T27" fmla="*/ 16 h 26"/>
                  <a:gd name="T28" fmla="*/ 8 w 15"/>
                  <a:gd name="T29" fmla="*/ 15 h 26"/>
                  <a:gd name="T30" fmla="*/ 14 w 15"/>
                  <a:gd name="T31" fmla="*/ 15 h 26"/>
                  <a:gd name="T32" fmla="*/ 13 w 15"/>
                  <a:gd name="T33" fmla="*/ 6 h 26"/>
                  <a:gd name="T34" fmla="*/ 6 w 15"/>
                  <a:gd name="T35" fmla="*/ 3 h 26"/>
                  <a:gd name="T36" fmla="*/ 11 w 15"/>
                  <a:gd name="T37" fmla="*/ 5 h 26"/>
                  <a:gd name="T38" fmla="*/ 13 w 15"/>
                  <a:gd name="T39" fmla="*/ 3 h 26"/>
                  <a:gd name="T40" fmla="*/ 4 w 15"/>
                  <a:gd name="T41" fmla="*/ 0 h 26"/>
                  <a:gd name="T42" fmla="*/ 8 w 15"/>
                  <a:gd name="T4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6">
                    <a:moveTo>
                      <a:pt x="8" y="10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5" y="13"/>
                      <a:pt x="5" y="17"/>
                      <a:pt x="2" y="18"/>
                    </a:cubicBezTo>
                    <a:cubicBezTo>
                      <a:pt x="1" y="19"/>
                      <a:pt x="7" y="21"/>
                      <a:pt x="8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6" y="24"/>
                      <a:pt x="1" y="25"/>
                      <a:pt x="8" y="26"/>
                    </a:cubicBezTo>
                    <a:cubicBezTo>
                      <a:pt x="8" y="26"/>
                      <a:pt x="5" y="24"/>
                      <a:pt x="6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2"/>
                      <a:pt x="2" y="21"/>
                      <a:pt x="6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0" y="16"/>
                      <a:pt x="14" y="16"/>
                    </a:cubicBezTo>
                    <a:cubicBezTo>
                      <a:pt x="14" y="16"/>
                      <a:pt x="11" y="15"/>
                      <a:pt x="12" y="16"/>
                    </a:cubicBezTo>
                    <a:cubicBezTo>
                      <a:pt x="12" y="16"/>
                      <a:pt x="9" y="16"/>
                      <a:pt x="8" y="15"/>
                    </a:cubicBezTo>
                    <a:cubicBezTo>
                      <a:pt x="4" y="11"/>
                      <a:pt x="11" y="16"/>
                      <a:pt x="14" y="15"/>
                    </a:cubicBezTo>
                    <a:cubicBezTo>
                      <a:pt x="10" y="12"/>
                      <a:pt x="8" y="6"/>
                      <a:pt x="13" y="6"/>
                    </a:cubicBezTo>
                    <a:cubicBezTo>
                      <a:pt x="9" y="6"/>
                      <a:pt x="6" y="4"/>
                      <a:pt x="6" y="3"/>
                    </a:cubicBezTo>
                    <a:cubicBezTo>
                      <a:pt x="8" y="3"/>
                      <a:pt x="10" y="4"/>
                      <a:pt x="11" y="5"/>
                    </a:cubicBezTo>
                    <a:cubicBezTo>
                      <a:pt x="12" y="4"/>
                      <a:pt x="14" y="4"/>
                      <a:pt x="13" y="3"/>
                    </a:cubicBezTo>
                    <a:cubicBezTo>
                      <a:pt x="10" y="3"/>
                      <a:pt x="5" y="2"/>
                      <a:pt x="4" y="0"/>
                    </a:cubicBezTo>
                    <a:cubicBezTo>
                      <a:pt x="0" y="2"/>
                      <a:pt x="10" y="7"/>
                      <a:pt x="8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653"/>
              <p:cNvSpPr>
                <a:spLocks/>
              </p:cNvSpPr>
              <p:nvPr/>
            </p:nvSpPr>
            <p:spPr bwMode="auto">
              <a:xfrm>
                <a:off x="3460" y="25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54"/>
              <p:cNvSpPr>
                <a:spLocks/>
              </p:cNvSpPr>
              <p:nvPr/>
            </p:nvSpPr>
            <p:spPr bwMode="auto">
              <a:xfrm>
                <a:off x="3484" y="3247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655"/>
              <p:cNvSpPr>
                <a:spLocks/>
              </p:cNvSpPr>
              <p:nvPr/>
            </p:nvSpPr>
            <p:spPr bwMode="auto">
              <a:xfrm>
                <a:off x="3482" y="3240"/>
                <a:ext cx="14" cy="7"/>
              </a:xfrm>
              <a:custGeom>
                <a:avLst/>
                <a:gdLst>
                  <a:gd name="T0" fmla="*/ 16 w 16"/>
                  <a:gd name="T1" fmla="*/ 1 h 7"/>
                  <a:gd name="T2" fmla="*/ 14 w 16"/>
                  <a:gd name="T3" fmla="*/ 0 h 7"/>
                  <a:gd name="T4" fmla="*/ 0 w 16"/>
                  <a:gd name="T5" fmla="*/ 6 h 7"/>
                  <a:gd name="T6" fmla="*/ 10 w 16"/>
                  <a:gd name="T7" fmla="*/ 6 h 7"/>
                  <a:gd name="T8" fmla="*/ 6 w 16"/>
                  <a:gd name="T9" fmla="*/ 4 h 7"/>
                  <a:gd name="T10" fmla="*/ 13 w 16"/>
                  <a:gd name="T11" fmla="*/ 5 h 7"/>
                  <a:gd name="T12" fmla="*/ 11 w 16"/>
                  <a:gd name="T13" fmla="*/ 2 h 7"/>
                  <a:gd name="T14" fmla="*/ 16 w 16"/>
                  <a:gd name="T1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7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1"/>
                      <a:pt x="0" y="6"/>
                    </a:cubicBezTo>
                    <a:cubicBezTo>
                      <a:pt x="2" y="6"/>
                      <a:pt x="6" y="7"/>
                      <a:pt x="10" y="6"/>
                    </a:cubicBezTo>
                    <a:cubicBezTo>
                      <a:pt x="9" y="6"/>
                      <a:pt x="5" y="6"/>
                      <a:pt x="6" y="4"/>
                    </a:cubicBezTo>
                    <a:cubicBezTo>
                      <a:pt x="9" y="4"/>
                      <a:pt x="9" y="5"/>
                      <a:pt x="13" y="5"/>
                    </a:cubicBezTo>
                    <a:cubicBezTo>
                      <a:pt x="16" y="2"/>
                      <a:pt x="10" y="4"/>
                      <a:pt x="11" y="2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656"/>
              <p:cNvSpPr>
                <a:spLocks/>
              </p:cNvSpPr>
              <p:nvPr/>
            </p:nvSpPr>
            <p:spPr bwMode="auto">
              <a:xfrm>
                <a:off x="3487" y="3241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657"/>
              <p:cNvSpPr>
                <a:spLocks/>
              </p:cNvSpPr>
              <p:nvPr/>
            </p:nvSpPr>
            <p:spPr bwMode="auto">
              <a:xfrm>
                <a:off x="3484" y="3240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0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658"/>
              <p:cNvSpPr>
                <a:spLocks/>
              </p:cNvSpPr>
              <p:nvPr/>
            </p:nvSpPr>
            <p:spPr bwMode="auto">
              <a:xfrm>
                <a:off x="3484" y="323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59"/>
              <p:cNvSpPr>
                <a:spLocks/>
              </p:cNvSpPr>
              <p:nvPr/>
            </p:nvSpPr>
            <p:spPr bwMode="auto">
              <a:xfrm>
                <a:off x="3482" y="3235"/>
                <a:ext cx="11" cy="4"/>
              </a:xfrm>
              <a:custGeom>
                <a:avLst/>
                <a:gdLst>
                  <a:gd name="T0" fmla="*/ 3 w 12"/>
                  <a:gd name="T1" fmla="*/ 1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9 w 12"/>
                  <a:gd name="T9" fmla="*/ 4 h 4"/>
                  <a:gd name="T10" fmla="*/ 12 w 12"/>
                  <a:gd name="T11" fmla="*/ 2 h 4"/>
                  <a:gd name="T12" fmla="*/ 3 w 1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1"/>
                    </a:moveTo>
                    <a:cubicBezTo>
                      <a:pt x="0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6" y="4"/>
                      <a:pt x="9" y="4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0"/>
                      <a:pt x="5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60"/>
              <p:cNvSpPr>
                <a:spLocks/>
              </p:cNvSpPr>
              <p:nvPr/>
            </p:nvSpPr>
            <p:spPr bwMode="auto">
              <a:xfrm>
                <a:off x="3486" y="3238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61"/>
              <p:cNvSpPr>
                <a:spLocks/>
              </p:cNvSpPr>
              <p:nvPr/>
            </p:nvSpPr>
            <p:spPr bwMode="auto">
              <a:xfrm>
                <a:off x="3486" y="3240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62"/>
              <p:cNvSpPr>
                <a:spLocks/>
              </p:cNvSpPr>
              <p:nvPr/>
            </p:nvSpPr>
            <p:spPr bwMode="auto">
              <a:xfrm>
                <a:off x="3483" y="3230"/>
                <a:ext cx="11" cy="5"/>
              </a:xfrm>
              <a:custGeom>
                <a:avLst/>
                <a:gdLst>
                  <a:gd name="T0" fmla="*/ 1 w 13"/>
                  <a:gd name="T1" fmla="*/ 3 h 6"/>
                  <a:gd name="T2" fmla="*/ 5 w 13"/>
                  <a:gd name="T3" fmla="*/ 5 h 6"/>
                  <a:gd name="T4" fmla="*/ 13 w 13"/>
                  <a:gd name="T5" fmla="*/ 2 h 6"/>
                  <a:gd name="T6" fmla="*/ 11 w 13"/>
                  <a:gd name="T7" fmla="*/ 1 h 6"/>
                  <a:gd name="T8" fmla="*/ 1 w 13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1" y="3"/>
                    </a:moveTo>
                    <a:cubicBezTo>
                      <a:pt x="7" y="2"/>
                      <a:pt x="0" y="6"/>
                      <a:pt x="5" y="5"/>
                    </a:cubicBezTo>
                    <a:cubicBezTo>
                      <a:pt x="5" y="4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663"/>
              <p:cNvSpPr>
                <a:spLocks/>
              </p:cNvSpPr>
              <p:nvPr/>
            </p:nvSpPr>
            <p:spPr bwMode="auto">
              <a:xfrm>
                <a:off x="3496" y="322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64"/>
              <p:cNvSpPr>
                <a:spLocks/>
              </p:cNvSpPr>
              <p:nvPr/>
            </p:nvSpPr>
            <p:spPr bwMode="auto">
              <a:xfrm>
                <a:off x="3486" y="3222"/>
                <a:ext cx="14" cy="8"/>
              </a:xfrm>
              <a:custGeom>
                <a:avLst/>
                <a:gdLst>
                  <a:gd name="T0" fmla="*/ 1 w 16"/>
                  <a:gd name="T1" fmla="*/ 1 h 9"/>
                  <a:gd name="T2" fmla="*/ 8 w 16"/>
                  <a:gd name="T3" fmla="*/ 3 h 9"/>
                  <a:gd name="T4" fmla="*/ 3 w 16"/>
                  <a:gd name="T5" fmla="*/ 3 h 9"/>
                  <a:gd name="T6" fmla="*/ 6 w 16"/>
                  <a:gd name="T7" fmla="*/ 6 h 9"/>
                  <a:gd name="T8" fmla="*/ 0 w 16"/>
                  <a:gd name="T9" fmla="*/ 5 h 9"/>
                  <a:gd name="T10" fmla="*/ 6 w 16"/>
                  <a:gd name="T11" fmla="*/ 7 h 9"/>
                  <a:gd name="T12" fmla="*/ 2 w 16"/>
                  <a:gd name="T13" fmla="*/ 9 h 9"/>
                  <a:gd name="T14" fmla="*/ 9 w 16"/>
                  <a:gd name="T15" fmla="*/ 8 h 9"/>
                  <a:gd name="T16" fmla="*/ 8 w 16"/>
                  <a:gd name="T17" fmla="*/ 6 h 9"/>
                  <a:gd name="T18" fmla="*/ 12 w 16"/>
                  <a:gd name="T19" fmla="*/ 6 h 9"/>
                  <a:gd name="T20" fmla="*/ 16 w 16"/>
                  <a:gd name="T21" fmla="*/ 2 h 9"/>
                  <a:gd name="T22" fmla="*/ 1 w 16"/>
                  <a:gd name="T23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1" y="1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5"/>
                      <a:pt x="6" y="4"/>
                      <a:pt x="6" y="6"/>
                    </a:cubicBezTo>
                    <a:cubicBezTo>
                      <a:pt x="0" y="7"/>
                      <a:pt x="5" y="3"/>
                      <a:pt x="0" y="5"/>
                    </a:cubicBezTo>
                    <a:cubicBezTo>
                      <a:pt x="0" y="6"/>
                      <a:pt x="1" y="7"/>
                      <a:pt x="6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3" y="7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6" y="3"/>
                      <a:pt x="16" y="2"/>
                    </a:cubicBezTo>
                    <a:cubicBezTo>
                      <a:pt x="15" y="0"/>
                      <a:pt x="4" y="2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65"/>
              <p:cNvSpPr>
                <a:spLocks/>
              </p:cNvSpPr>
              <p:nvPr/>
            </p:nvSpPr>
            <p:spPr bwMode="auto">
              <a:xfrm>
                <a:off x="3492" y="3222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66"/>
              <p:cNvSpPr>
                <a:spLocks/>
              </p:cNvSpPr>
              <p:nvPr/>
            </p:nvSpPr>
            <p:spPr bwMode="auto">
              <a:xfrm>
                <a:off x="3485" y="3215"/>
                <a:ext cx="15" cy="7"/>
              </a:xfrm>
              <a:custGeom>
                <a:avLst/>
                <a:gdLst>
                  <a:gd name="T0" fmla="*/ 0 w 17"/>
                  <a:gd name="T1" fmla="*/ 6 h 8"/>
                  <a:gd name="T2" fmla="*/ 5 w 17"/>
                  <a:gd name="T3" fmla="*/ 7 h 8"/>
                  <a:gd name="T4" fmla="*/ 2 w 17"/>
                  <a:gd name="T5" fmla="*/ 8 h 8"/>
                  <a:gd name="T6" fmla="*/ 7 w 17"/>
                  <a:gd name="T7" fmla="*/ 8 h 8"/>
                  <a:gd name="T8" fmla="*/ 4 w 17"/>
                  <a:gd name="T9" fmla="*/ 5 h 8"/>
                  <a:gd name="T10" fmla="*/ 13 w 17"/>
                  <a:gd name="T11" fmla="*/ 3 h 8"/>
                  <a:gd name="T12" fmla="*/ 11 w 17"/>
                  <a:gd name="T13" fmla="*/ 5 h 8"/>
                  <a:gd name="T14" fmla="*/ 9 w 17"/>
                  <a:gd name="T15" fmla="*/ 0 h 8"/>
                  <a:gd name="T16" fmla="*/ 7 w 17"/>
                  <a:gd name="T17" fmla="*/ 2 h 8"/>
                  <a:gd name="T18" fmla="*/ 5 w 17"/>
                  <a:gd name="T19" fmla="*/ 1 h 8"/>
                  <a:gd name="T20" fmla="*/ 0 w 17"/>
                  <a:gd name="T21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8">
                    <a:moveTo>
                      <a:pt x="0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3" y="8"/>
                      <a:pt x="6" y="8"/>
                      <a:pt x="7" y="8"/>
                    </a:cubicBezTo>
                    <a:cubicBezTo>
                      <a:pt x="13" y="6"/>
                      <a:pt x="5" y="6"/>
                      <a:pt x="4" y="5"/>
                    </a:cubicBezTo>
                    <a:cubicBezTo>
                      <a:pt x="6" y="2"/>
                      <a:pt x="7" y="5"/>
                      <a:pt x="13" y="3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7" y="3"/>
                      <a:pt x="11" y="1"/>
                      <a:pt x="9" y="0"/>
                    </a:cubicBezTo>
                    <a:cubicBezTo>
                      <a:pt x="9" y="1"/>
                      <a:pt x="7" y="1"/>
                      <a:pt x="7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67"/>
              <p:cNvSpPr>
                <a:spLocks/>
              </p:cNvSpPr>
              <p:nvPr/>
            </p:nvSpPr>
            <p:spPr bwMode="auto">
              <a:xfrm>
                <a:off x="3484" y="3222"/>
                <a:ext cx="3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68"/>
              <p:cNvSpPr>
                <a:spLocks/>
              </p:cNvSpPr>
              <p:nvPr/>
            </p:nvSpPr>
            <p:spPr bwMode="auto">
              <a:xfrm>
                <a:off x="3493" y="321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69"/>
              <p:cNvSpPr>
                <a:spLocks/>
              </p:cNvSpPr>
              <p:nvPr/>
            </p:nvSpPr>
            <p:spPr bwMode="auto">
              <a:xfrm>
                <a:off x="3485" y="3215"/>
                <a:ext cx="2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70"/>
              <p:cNvSpPr>
                <a:spLocks/>
              </p:cNvSpPr>
              <p:nvPr/>
            </p:nvSpPr>
            <p:spPr bwMode="auto">
              <a:xfrm>
                <a:off x="3481" y="3172"/>
                <a:ext cx="16" cy="43"/>
              </a:xfrm>
              <a:custGeom>
                <a:avLst/>
                <a:gdLst>
                  <a:gd name="T0" fmla="*/ 17 w 19"/>
                  <a:gd name="T1" fmla="*/ 2 h 50"/>
                  <a:gd name="T2" fmla="*/ 14 w 19"/>
                  <a:gd name="T3" fmla="*/ 3 h 50"/>
                  <a:gd name="T4" fmla="*/ 9 w 19"/>
                  <a:gd name="T5" fmla="*/ 1 h 50"/>
                  <a:gd name="T6" fmla="*/ 2 w 19"/>
                  <a:gd name="T7" fmla="*/ 0 h 50"/>
                  <a:gd name="T8" fmla="*/ 5 w 19"/>
                  <a:gd name="T9" fmla="*/ 4 h 50"/>
                  <a:gd name="T10" fmla="*/ 2 w 19"/>
                  <a:gd name="T11" fmla="*/ 4 h 50"/>
                  <a:gd name="T12" fmla="*/ 3 w 19"/>
                  <a:gd name="T13" fmla="*/ 12 h 50"/>
                  <a:gd name="T14" fmla="*/ 5 w 19"/>
                  <a:gd name="T15" fmla="*/ 17 h 50"/>
                  <a:gd name="T16" fmla="*/ 3 w 19"/>
                  <a:gd name="T17" fmla="*/ 38 h 50"/>
                  <a:gd name="T18" fmla="*/ 9 w 19"/>
                  <a:gd name="T19" fmla="*/ 39 h 50"/>
                  <a:gd name="T20" fmla="*/ 5 w 19"/>
                  <a:gd name="T21" fmla="*/ 40 h 50"/>
                  <a:gd name="T22" fmla="*/ 5 w 19"/>
                  <a:gd name="T23" fmla="*/ 39 h 50"/>
                  <a:gd name="T24" fmla="*/ 4 w 19"/>
                  <a:gd name="T25" fmla="*/ 45 h 50"/>
                  <a:gd name="T26" fmla="*/ 12 w 19"/>
                  <a:gd name="T27" fmla="*/ 45 h 50"/>
                  <a:gd name="T28" fmla="*/ 4 w 19"/>
                  <a:gd name="T29" fmla="*/ 48 h 50"/>
                  <a:gd name="T30" fmla="*/ 9 w 19"/>
                  <a:gd name="T31" fmla="*/ 49 h 50"/>
                  <a:gd name="T32" fmla="*/ 14 w 19"/>
                  <a:gd name="T33" fmla="*/ 47 h 50"/>
                  <a:gd name="T34" fmla="*/ 17 w 19"/>
                  <a:gd name="T35" fmla="*/ 48 h 50"/>
                  <a:gd name="T36" fmla="*/ 8 w 19"/>
                  <a:gd name="T37" fmla="*/ 36 h 50"/>
                  <a:gd name="T38" fmla="*/ 12 w 19"/>
                  <a:gd name="T39" fmla="*/ 36 h 50"/>
                  <a:gd name="T40" fmla="*/ 15 w 19"/>
                  <a:gd name="T41" fmla="*/ 28 h 50"/>
                  <a:gd name="T42" fmla="*/ 9 w 19"/>
                  <a:gd name="T43" fmla="*/ 25 h 50"/>
                  <a:gd name="T44" fmla="*/ 11 w 19"/>
                  <a:gd name="T45" fmla="*/ 23 h 50"/>
                  <a:gd name="T46" fmla="*/ 9 w 19"/>
                  <a:gd name="T47" fmla="*/ 23 h 50"/>
                  <a:gd name="T48" fmla="*/ 13 w 19"/>
                  <a:gd name="T49" fmla="*/ 21 h 50"/>
                  <a:gd name="T50" fmla="*/ 5 w 19"/>
                  <a:gd name="T51" fmla="*/ 20 h 50"/>
                  <a:gd name="T52" fmla="*/ 16 w 19"/>
                  <a:gd name="T53" fmla="*/ 16 h 50"/>
                  <a:gd name="T54" fmla="*/ 12 w 19"/>
                  <a:gd name="T55" fmla="*/ 16 h 50"/>
                  <a:gd name="T56" fmla="*/ 8 w 19"/>
                  <a:gd name="T57" fmla="*/ 15 h 50"/>
                  <a:gd name="T58" fmla="*/ 15 w 19"/>
                  <a:gd name="T59" fmla="*/ 14 h 50"/>
                  <a:gd name="T60" fmla="*/ 11 w 19"/>
                  <a:gd name="T61" fmla="*/ 10 h 50"/>
                  <a:gd name="T62" fmla="*/ 7 w 19"/>
                  <a:gd name="T63" fmla="*/ 11 h 50"/>
                  <a:gd name="T64" fmla="*/ 10 w 19"/>
                  <a:gd name="T65" fmla="*/ 6 h 50"/>
                  <a:gd name="T66" fmla="*/ 16 w 19"/>
                  <a:gd name="T67" fmla="*/ 8 h 50"/>
                  <a:gd name="T68" fmla="*/ 19 w 19"/>
                  <a:gd name="T69" fmla="*/ 7 h 50"/>
                  <a:gd name="T70" fmla="*/ 11 w 19"/>
                  <a:gd name="T71" fmla="*/ 3 h 50"/>
                  <a:gd name="T72" fmla="*/ 17 w 19"/>
                  <a:gd name="T7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0">
                    <a:moveTo>
                      <a:pt x="17" y="2"/>
                    </a:moveTo>
                    <a:cubicBezTo>
                      <a:pt x="15" y="2"/>
                      <a:pt x="13" y="2"/>
                      <a:pt x="14" y="3"/>
                    </a:cubicBezTo>
                    <a:cubicBezTo>
                      <a:pt x="11" y="3"/>
                      <a:pt x="11" y="1"/>
                      <a:pt x="9" y="1"/>
                    </a:cubicBezTo>
                    <a:cubicBezTo>
                      <a:pt x="7" y="2"/>
                      <a:pt x="6" y="0"/>
                      <a:pt x="2" y="0"/>
                    </a:cubicBezTo>
                    <a:cubicBezTo>
                      <a:pt x="2" y="2"/>
                      <a:pt x="6" y="3"/>
                      <a:pt x="5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6"/>
                      <a:pt x="6" y="10"/>
                      <a:pt x="3" y="12"/>
                    </a:cubicBezTo>
                    <a:cubicBezTo>
                      <a:pt x="2" y="13"/>
                      <a:pt x="4" y="15"/>
                      <a:pt x="5" y="17"/>
                    </a:cubicBezTo>
                    <a:cubicBezTo>
                      <a:pt x="3" y="24"/>
                      <a:pt x="6" y="31"/>
                      <a:pt x="3" y="38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6" y="39"/>
                      <a:pt x="9" y="40"/>
                      <a:pt x="5" y="40"/>
                    </a:cubicBezTo>
                    <a:cubicBezTo>
                      <a:pt x="6" y="40"/>
                      <a:pt x="5" y="39"/>
                      <a:pt x="5" y="39"/>
                    </a:cubicBezTo>
                    <a:cubicBezTo>
                      <a:pt x="0" y="41"/>
                      <a:pt x="6" y="43"/>
                      <a:pt x="4" y="45"/>
                    </a:cubicBezTo>
                    <a:cubicBezTo>
                      <a:pt x="5" y="45"/>
                      <a:pt x="11" y="44"/>
                      <a:pt x="12" y="45"/>
                    </a:cubicBezTo>
                    <a:cubicBezTo>
                      <a:pt x="5" y="45"/>
                      <a:pt x="12" y="47"/>
                      <a:pt x="4" y="48"/>
                    </a:cubicBezTo>
                    <a:cubicBezTo>
                      <a:pt x="2" y="50"/>
                      <a:pt x="10" y="47"/>
                      <a:pt x="9" y="49"/>
                    </a:cubicBezTo>
                    <a:cubicBezTo>
                      <a:pt x="13" y="49"/>
                      <a:pt x="11" y="47"/>
                      <a:pt x="14" y="47"/>
                    </a:cubicBezTo>
                    <a:cubicBezTo>
                      <a:pt x="18" y="47"/>
                      <a:pt x="13" y="49"/>
                      <a:pt x="17" y="48"/>
                    </a:cubicBezTo>
                    <a:cubicBezTo>
                      <a:pt x="19" y="45"/>
                      <a:pt x="10" y="40"/>
                      <a:pt x="8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9" y="34"/>
                      <a:pt x="9" y="30"/>
                      <a:pt x="15" y="28"/>
                    </a:cubicBezTo>
                    <a:cubicBezTo>
                      <a:pt x="11" y="28"/>
                      <a:pt x="17" y="25"/>
                      <a:pt x="9" y="25"/>
                    </a:cubicBezTo>
                    <a:cubicBezTo>
                      <a:pt x="11" y="24"/>
                      <a:pt x="10" y="24"/>
                      <a:pt x="11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13" y="22"/>
                      <a:pt x="13" y="21"/>
                    </a:cubicBezTo>
                    <a:cubicBezTo>
                      <a:pt x="9" y="21"/>
                      <a:pt x="8" y="20"/>
                      <a:pt x="5" y="20"/>
                    </a:cubicBezTo>
                    <a:cubicBezTo>
                      <a:pt x="9" y="18"/>
                      <a:pt x="13" y="17"/>
                      <a:pt x="1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5"/>
                      <a:pt x="10" y="15"/>
                      <a:pt x="8" y="15"/>
                    </a:cubicBezTo>
                    <a:cubicBezTo>
                      <a:pt x="8" y="14"/>
                      <a:pt x="13" y="14"/>
                      <a:pt x="15" y="14"/>
                    </a:cubicBezTo>
                    <a:cubicBezTo>
                      <a:pt x="17" y="13"/>
                      <a:pt x="8" y="11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9"/>
                      <a:pt x="11" y="8"/>
                      <a:pt x="10" y="6"/>
                    </a:cubicBezTo>
                    <a:cubicBezTo>
                      <a:pt x="15" y="5"/>
                      <a:pt x="14" y="7"/>
                      <a:pt x="16" y="8"/>
                    </a:cubicBezTo>
                    <a:cubicBezTo>
                      <a:pt x="17" y="8"/>
                      <a:pt x="18" y="7"/>
                      <a:pt x="19" y="7"/>
                    </a:cubicBezTo>
                    <a:cubicBezTo>
                      <a:pt x="17" y="6"/>
                      <a:pt x="13" y="4"/>
                      <a:pt x="11" y="3"/>
                    </a:cubicBezTo>
                    <a:cubicBezTo>
                      <a:pt x="17" y="5"/>
                      <a:pt x="17" y="2"/>
                      <a:pt x="17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71"/>
              <p:cNvSpPr>
                <a:spLocks/>
              </p:cNvSpPr>
              <p:nvPr/>
            </p:nvSpPr>
            <p:spPr bwMode="auto">
              <a:xfrm>
                <a:off x="3497" y="3178"/>
                <a:ext cx="2" cy="0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72"/>
              <p:cNvSpPr>
                <a:spLocks/>
              </p:cNvSpPr>
              <p:nvPr/>
            </p:nvSpPr>
            <p:spPr bwMode="auto">
              <a:xfrm>
                <a:off x="3495" y="317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673"/>
              <p:cNvSpPr>
                <a:spLocks/>
              </p:cNvSpPr>
              <p:nvPr/>
            </p:nvSpPr>
            <p:spPr bwMode="auto">
              <a:xfrm>
                <a:off x="3483" y="31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74"/>
              <p:cNvSpPr>
                <a:spLocks/>
              </p:cNvSpPr>
              <p:nvPr/>
            </p:nvSpPr>
            <p:spPr bwMode="auto">
              <a:xfrm>
                <a:off x="3494" y="3184"/>
                <a:ext cx="4" cy="1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75"/>
              <p:cNvSpPr>
                <a:spLocks/>
              </p:cNvSpPr>
              <p:nvPr/>
            </p:nvSpPr>
            <p:spPr bwMode="auto">
              <a:xfrm>
                <a:off x="3494" y="3193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76"/>
              <p:cNvSpPr>
                <a:spLocks/>
              </p:cNvSpPr>
              <p:nvPr/>
            </p:nvSpPr>
            <p:spPr bwMode="auto">
              <a:xfrm>
                <a:off x="3496" y="31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77"/>
              <p:cNvSpPr>
                <a:spLocks/>
              </p:cNvSpPr>
              <p:nvPr/>
            </p:nvSpPr>
            <p:spPr bwMode="auto">
              <a:xfrm>
                <a:off x="3480" y="3147"/>
                <a:ext cx="20" cy="25"/>
              </a:xfrm>
              <a:custGeom>
                <a:avLst/>
                <a:gdLst>
                  <a:gd name="T0" fmla="*/ 5 w 23"/>
                  <a:gd name="T1" fmla="*/ 1 h 28"/>
                  <a:gd name="T2" fmla="*/ 2 w 23"/>
                  <a:gd name="T3" fmla="*/ 6 h 28"/>
                  <a:gd name="T4" fmla="*/ 12 w 23"/>
                  <a:gd name="T5" fmla="*/ 10 h 28"/>
                  <a:gd name="T6" fmla="*/ 3 w 23"/>
                  <a:gd name="T7" fmla="*/ 9 h 28"/>
                  <a:gd name="T8" fmla="*/ 8 w 23"/>
                  <a:gd name="T9" fmla="*/ 19 h 28"/>
                  <a:gd name="T10" fmla="*/ 5 w 23"/>
                  <a:gd name="T11" fmla="*/ 18 h 28"/>
                  <a:gd name="T12" fmla="*/ 14 w 23"/>
                  <a:gd name="T13" fmla="*/ 23 h 28"/>
                  <a:gd name="T14" fmla="*/ 3 w 23"/>
                  <a:gd name="T15" fmla="*/ 22 h 28"/>
                  <a:gd name="T16" fmla="*/ 3 w 23"/>
                  <a:gd name="T17" fmla="*/ 21 h 28"/>
                  <a:gd name="T18" fmla="*/ 5 w 23"/>
                  <a:gd name="T19" fmla="*/ 26 h 28"/>
                  <a:gd name="T20" fmla="*/ 12 w 23"/>
                  <a:gd name="T21" fmla="*/ 27 h 28"/>
                  <a:gd name="T22" fmla="*/ 17 w 23"/>
                  <a:gd name="T23" fmla="*/ 28 h 28"/>
                  <a:gd name="T24" fmla="*/ 13 w 23"/>
                  <a:gd name="T25" fmla="*/ 24 h 28"/>
                  <a:gd name="T26" fmla="*/ 17 w 23"/>
                  <a:gd name="T27" fmla="*/ 24 h 28"/>
                  <a:gd name="T28" fmla="*/ 15 w 23"/>
                  <a:gd name="T29" fmla="*/ 23 h 28"/>
                  <a:gd name="T30" fmla="*/ 18 w 23"/>
                  <a:gd name="T31" fmla="*/ 23 h 28"/>
                  <a:gd name="T32" fmla="*/ 15 w 23"/>
                  <a:gd name="T33" fmla="*/ 20 h 28"/>
                  <a:gd name="T34" fmla="*/ 16 w 23"/>
                  <a:gd name="T35" fmla="*/ 21 h 28"/>
                  <a:gd name="T36" fmla="*/ 12 w 23"/>
                  <a:gd name="T37" fmla="*/ 19 h 28"/>
                  <a:gd name="T38" fmla="*/ 17 w 23"/>
                  <a:gd name="T39" fmla="*/ 18 h 28"/>
                  <a:gd name="T40" fmla="*/ 13 w 23"/>
                  <a:gd name="T41" fmla="*/ 18 h 28"/>
                  <a:gd name="T42" fmla="*/ 19 w 23"/>
                  <a:gd name="T43" fmla="*/ 13 h 28"/>
                  <a:gd name="T44" fmla="*/ 16 w 23"/>
                  <a:gd name="T45" fmla="*/ 12 h 28"/>
                  <a:gd name="T46" fmla="*/ 18 w 23"/>
                  <a:gd name="T47" fmla="*/ 15 h 28"/>
                  <a:gd name="T48" fmla="*/ 9 w 23"/>
                  <a:gd name="T49" fmla="*/ 14 h 28"/>
                  <a:gd name="T50" fmla="*/ 17 w 23"/>
                  <a:gd name="T51" fmla="*/ 11 h 28"/>
                  <a:gd name="T52" fmla="*/ 16 w 23"/>
                  <a:gd name="T53" fmla="*/ 6 h 28"/>
                  <a:gd name="T54" fmla="*/ 17 w 23"/>
                  <a:gd name="T55" fmla="*/ 7 h 28"/>
                  <a:gd name="T56" fmla="*/ 15 w 23"/>
                  <a:gd name="T57" fmla="*/ 3 h 28"/>
                  <a:gd name="T58" fmla="*/ 13 w 23"/>
                  <a:gd name="T59" fmla="*/ 4 h 28"/>
                  <a:gd name="T60" fmla="*/ 10 w 23"/>
                  <a:gd name="T61" fmla="*/ 3 h 28"/>
                  <a:gd name="T62" fmla="*/ 12 w 23"/>
                  <a:gd name="T63" fmla="*/ 3 h 28"/>
                  <a:gd name="T64" fmla="*/ 7 w 23"/>
                  <a:gd name="T65" fmla="*/ 0 h 28"/>
                  <a:gd name="T66" fmla="*/ 10 w 23"/>
                  <a:gd name="T67" fmla="*/ 3 h 28"/>
                  <a:gd name="T68" fmla="*/ 5 w 23"/>
                  <a:gd name="T6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8">
                    <a:moveTo>
                      <a:pt x="5" y="1"/>
                    </a:moveTo>
                    <a:cubicBezTo>
                      <a:pt x="1" y="2"/>
                      <a:pt x="3" y="4"/>
                      <a:pt x="2" y="6"/>
                    </a:cubicBezTo>
                    <a:cubicBezTo>
                      <a:pt x="4" y="9"/>
                      <a:pt x="12" y="7"/>
                      <a:pt x="1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0" y="15"/>
                      <a:pt x="8" y="19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5" y="20"/>
                      <a:pt x="17" y="21"/>
                      <a:pt x="14" y="23"/>
                    </a:cubicBezTo>
                    <a:cubicBezTo>
                      <a:pt x="9" y="20"/>
                      <a:pt x="9" y="23"/>
                      <a:pt x="3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3"/>
                      <a:pt x="6" y="25"/>
                      <a:pt x="5" y="26"/>
                    </a:cubicBezTo>
                    <a:cubicBezTo>
                      <a:pt x="8" y="27"/>
                      <a:pt x="11" y="26"/>
                      <a:pt x="12" y="27"/>
                    </a:cubicBezTo>
                    <a:cubicBezTo>
                      <a:pt x="12" y="27"/>
                      <a:pt x="15" y="27"/>
                      <a:pt x="17" y="28"/>
                    </a:cubicBezTo>
                    <a:cubicBezTo>
                      <a:pt x="15" y="26"/>
                      <a:pt x="16" y="25"/>
                      <a:pt x="13" y="24"/>
                    </a:cubicBezTo>
                    <a:cubicBezTo>
                      <a:pt x="16" y="24"/>
                      <a:pt x="14" y="25"/>
                      <a:pt x="17" y="24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2"/>
                      <a:pt x="18" y="24"/>
                      <a:pt x="18" y="23"/>
                    </a:cubicBezTo>
                    <a:cubicBezTo>
                      <a:pt x="17" y="22"/>
                      <a:pt x="15" y="21"/>
                      <a:pt x="15" y="20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7" y="19"/>
                      <a:pt x="12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6"/>
                      <a:pt x="23" y="16"/>
                      <a:pt x="19" y="13"/>
                    </a:cubicBezTo>
                    <a:cubicBezTo>
                      <a:pt x="18" y="13"/>
                      <a:pt x="16" y="12"/>
                      <a:pt x="16" y="12"/>
                    </a:cubicBezTo>
                    <a:cubicBezTo>
                      <a:pt x="13" y="13"/>
                      <a:pt x="18" y="14"/>
                      <a:pt x="18" y="15"/>
                    </a:cubicBezTo>
                    <a:cubicBezTo>
                      <a:pt x="15" y="15"/>
                      <a:pt x="11" y="12"/>
                      <a:pt x="9" y="14"/>
                    </a:cubicBezTo>
                    <a:cubicBezTo>
                      <a:pt x="13" y="12"/>
                      <a:pt x="9" y="11"/>
                      <a:pt x="17" y="11"/>
                    </a:cubicBezTo>
                    <a:cubicBezTo>
                      <a:pt x="18" y="9"/>
                      <a:pt x="14" y="8"/>
                      <a:pt x="16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2" y="6"/>
                      <a:pt x="20" y="6"/>
                      <a:pt x="15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78"/>
              <p:cNvSpPr>
                <a:spLocks/>
              </p:cNvSpPr>
              <p:nvPr/>
            </p:nvSpPr>
            <p:spPr bwMode="auto">
              <a:xfrm>
                <a:off x="3494" y="3165"/>
                <a:ext cx="1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79"/>
              <p:cNvSpPr>
                <a:spLocks/>
              </p:cNvSpPr>
              <p:nvPr/>
            </p:nvSpPr>
            <p:spPr bwMode="auto">
              <a:xfrm>
                <a:off x="3481" y="3128"/>
                <a:ext cx="22" cy="20"/>
              </a:xfrm>
              <a:custGeom>
                <a:avLst/>
                <a:gdLst>
                  <a:gd name="T0" fmla="*/ 12 w 26"/>
                  <a:gd name="T1" fmla="*/ 16 h 23"/>
                  <a:gd name="T2" fmla="*/ 18 w 26"/>
                  <a:gd name="T3" fmla="*/ 16 h 23"/>
                  <a:gd name="T4" fmla="*/ 8 w 26"/>
                  <a:gd name="T5" fmla="*/ 15 h 23"/>
                  <a:gd name="T6" fmla="*/ 6 w 26"/>
                  <a:gd name="T7" fmla="*/ 12 h 23"/>
                  <a:gd name="T8" fmla="*/ 15 w 26"/>
                  <a:gd name="T9" fmla="*/ 13 h 23"/>
                  <a:gd name="T10" fmla="*/ 17 w 26"/>
                  <a:gd name="T11" fmla="*/ 11 h 23"/>
                  <a:gd name="T12" fmla="*/ 11 w 26"/>
                  <a:gd name="T13" fmla="*/ 11 h 23"/>
                  <a:gd name="T14" fmla="*/ 8 w 26"/>
                  <a:gd name="T15" fmla="*/ 8 h 23"/>
                  <a:gd name="T16" fmla="*/ 10 w 26"/>
                  <a:gd name="T17" fmla="*/ 9 h 23"/>
                  <a:gd name="T18" fmla="*/ 17 w 26"/>
                  <a:gd name="T19" fmla="*/ 8 h 23"/>
                  <a:gd name="T20" fmla="*/ 2 w 26"/>
                  <a:gd name="T21" fmla="*/ 0 h 23"/>
                  <a:gd name="T22" fmla="*/ 2 w 26"/>
                  <a:gd name="T23" fmla="*/ 2 h 23"/>
                  <a:gd name="T24" fmla="*/ 9 w 26"/>
                  <a:gd name="T25" fmla="*/ 3 h 23"/>
                  <a:gd name="T26" fmla="*/ 7 w 26"/>
                  <a:gd name="T27" fmla="*/ 5 h 23"/>
                  <a:gd name="T28" fmla="*/ 4 w 26"/>
                  <a:gd name="T29" fmla="*/ 3 h 23"/>
                  <a:gd name="T30" fmla="*/ 2 w 26"/>
                  <a:gd name="T31" fmla="*/ 17 h 23"/>
                  <a:gd name="T32" fmla="*/ 3 w 26"/>
                  <a:gd name="T33" fmla="*/ 15 h 23"/>
                  <a:gd name="T34" fmla="*/ 6 w 26"/>
                  <a:gd name="T35" fmla="*/ 18 h 23"/>
                  <a:gd name="T36" fmla="*/ 13 w 26"/>
                  <a:gd name="T37" fmla="*/ 18 h 23"/>
                  <a:gd name="T38" fmla="*/ 11 w 26"/>
                  <a:gd name="T39" fmla="*/ 19 h 23"/>
                  <a:gd name="T40" fmla="*/ 18 w 26"/>
                  <a:gd name="T41" fmla="*/ 19 h 23"/>
                  <a:gd name="T42" fmla="*/ 20 w 26"/>
                  <a:gd name="T43" fmla="*/ 23 h 23"/>
                  <a:gd name="T44" fmla="*/ 21 w 26"/>
                  <a:gd name="T45" fmla="*/ 18 h 23"/>
                  <a:gd name="T46" fmla="*/ 12 w 26"/>
                  <a:gd name="T47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23">
                    <a:moveTo>
                      <a:pt x="12" y="16"/>
                    </a:moveTo>
                    <a:cubicBezTo>
                      <a:pt x="13" y="15"/>
                      <a:pt x="16" y="17"/>
                      <a:pt x="18" y="16"/>
                    </a:cubicBezTo>
                    <a:cubicBezTo>
                      <a:pt x="15" y="14"/>
                      <a:pt x="12" y="16"/>
                      <a:pt x="8" y="15"/>
                    </a:cubicBezTo>
                    <a:cubicBezTo>
                      <a:pt x="10" y="14"/>
                      <a:pt x="6" y="13"/>
                      <a:pt x="6" y="12"/>
                    </a:cubicBezTo>
                    <a:cubicBezTo>
                      <a:pt x="8" y="13"/>
                      <a:pt x="14" y="13"/>
                      <a:pt x="15" y="13"/>
                    </a:cubicBezTo>
                    <a:cubicBezTo>
                      <a:pt x="14" y="13"/>
                      <a:pt x="16" y="12"/>
                      <a:pt x="17" y="11"/>
                    </a:cubicBezTo>
                    <a:cubicBezTo>
                      <a:pt x="13" y="13"/>
                      <a:pt x="15" y="9"/>
                      <a:pt x="11" y="11"/>
                    </a:cubicBezTo>
                    <a:cubicBezTo>
                      <a:pt x="8" y="10"/>
                      <a:pt x="6" y="8"/>
                      <a:pt x="8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4" y="10"/>
                      <a:pt x="12" y="8"/>
                      <a:pt x="17" y="8"/>
                    </a:cubicBezTo>
                    <a:cubicBezTo>
                      <a:pt x="11" y="6"/>
                      <a:pt x="12" y="0"/>
                      <a:pt x="2" y="0"/>
                    </a:cubicBezTo>
                    <a:cubicBezTo>
                      <a:pt x="0" y="1"/>
                      <a:pt x="2" y="2"/>
                      <a:pt x="2" y="2"/>
                    </a:cubicBezTo>
                    <a:cubicBezTo>
                      <a:pt x="5" y="1"/>
                      <a:pt x="8" y="3"/>
                      <a:pt x="9" y="3"/>
                    </a:cubicBezTo>
                    <a:cubicBezTo>
                      <a:pt x="8" y="4"/>
                      <a:pt x="11" y="6"/>
                      <a:pt x="7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7"/>
                      <a:pt x="1" y="13"/>
                      <a:pt x="2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5" y="17"/>
                      <a:pt x="6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9"/>
                      <a:pt x="11" y="19"/>
                    </a:cubicBezTo>
                    <a:cubicBezTo>
                      <a:pt x="14" y="20"/>
                      <a:pt x="15" y="20"/>
                      <a:pt x="18" y="19"/>
                    </a:cubicBezTo>
                    <a:cubicBezTo>
                      <a:pt x="19" y="21"/>
                      <a:pt x="16" y="21"/>
                      <a:pt x="20" y="23"/>
                    </a:cubicBezTo>
                    <a:cubicBezTo>
                      <a:pt x="26" y="21"/>
                      <a:pt x="16" y="20"/>
                      <a:pt x="21" y="18"/>
                    </a:cubicBezTo>
                    <a:lnTo>
                      <a:pt x="12" y="1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80"/>
              <p:cNvSpPr>
                <a:spLocks/>
              </p:cNvSpPr>
              <p:nvPr/>
            </p:nvSpPr>
            <p:spPr bwMode="auto">
              <a:xfrm>
                <a:off x="3491" y="314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2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681"/>
              <p:cNvSpPr>
                <a:spLocks/>
              </p:cNvSpPr>
              <p:nvPr/>
            </p:nvSpPr>
            <p:spPr bwMode="auto">
              <a:xfrm>
                <a:off x="3481" y="3145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3 w 5"/>
                  <a:gd name="T3" fmla="*/ 1 h 1"/>
                  <a:gd name="T4" fmla="*/ 0 w 5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3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82"/>
              <p:cNvSpPr>
                <a:spLocks/>
              </p:cNvSpPr>
              <p:nvPr/>
            </p:nvSpPr>
            <p:spPr bwMode="auto">
              <a:xfrm>
                <a:off x="3494" y="3133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83"/>
              <p:cNvSpPr>
                <a:spLocks/>
              </p:cNvSpPr>
              <p:nvPr/>
            </p:nvSpPr>
            <p:spPr bwMode="auto">
              <a:xfrm>
                <a:off x="3481" y="3123"/>
                <a:ext cx="12" cy="6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6 h 7"/>
                  <a:gd name="T4" fmla="*/ 12 w 13"/>
                  <a:gd name="T5" fmla="*/ 7 h 7"/>
                  <a:gd name="T6" fmla="*/ 5 w 13"/>
                  <a:gd name="T7" fmla="*/ 4 h 7"/>
                  <a:gd name="T8" fmla="*/ 5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4" y="4"/>
                      <a:pt x="0" y="6"/>
                    </a:cubicBezTo>
                    <a:cubicBezTo>
                      <a:pt x="4" y="7"/>
                      <a:pt x="8" y="6"/>
                      <a:pt x="12" y="7"/>
                    </a:cubicBezTo>
                    <a:cubicBezTo>
                      <a:pt x="13" y="6"/>
                      <a:pt x="6" y="5"/>
                      <a:pt x="5" y="4"/>
                    </a:cubicBezTo>
                    <a:cubicBezTo>
                      <a:pt x="8" y="4"/>
                      <a:pt x="4" y="2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84"/>
              <p:cNvSpPr>
                <a:spLocks/>
              </p:cNvSpPr>
              <p:nvPr/>
            </p:nvSpPr>
            <p:spPr bwMode="auto">
              <a:xfrm>
                <a:off x="3485" y="3081"/>
                <a:ext cx="18" cy="46"/>
              </a:xfrm>
              <a:custGeom>
                <a:avLst/>
                <a:gdLst>
                  <a:gd name="T0" fmla="*/ 12 w 21"/>
                  <a:gd name="T1" fmla="*/ 44 h 53"/>
                  <a:gd name="T2" fmla="*/ 11 w 21"/>
                  <a:gd name="T3" fmla="*/ 41 h 53"/>
                  <a:gd name="T4" fmla="*/ 13 w 21"/>
                  <a:gd name="T5" fmla="*/ 43 h 53"/>
                  <a:gd name="T6" fmla="*/ 16 w 21"/>
                  <a:gd name="T7" fmla="*/ 41 h 53"/>
                  <a:gd name="T8" fmla="*/ 14 w 21"/>
                  <a:gd name="T9" fmla="*/ 41 h 53"/>
                  <a:gd name="T10" fmla="*/ 13 w 21"/>
                  <a:gd name="T11" fmla="*/ 36 h 53"/>
                  <a:gd name="T12" fmla="*/ 8 w 21"/>
                  <a:gd name="T13" fmla="*/ 34 h 53"/>
                  <a:gd name="T14" fmla="*/ 17 w 21"/>
                  <a:gd name="T15" fmla="*/ 32 h 53"/>
                  <a:gd name="T16" fmla="*/ 6 w 21"/>
                  <a:gd name="T17" fmla="*/ 32 h 53"/>
                  <a:gd name="T18" fmla="*/ 10 w 21"/>
                  <a:gd name="T19" fmla="*/ 27 h 53"/>
                  <a:gd name="T20" fmla="*/ 11 w 21"/>
                  <a:gd name="T21" fmla="*/ 28 h 53"/>
                  <a:gd name="T22" fmla="*/ 11 w 21"/>
                  <a:gd name="T23" fmla="*/ 25 h 53"/>
                  <a:gd name="T24" fmla="*/ 16 w 21"/>
                  <a:gd name="T25" fmla="*/ 26 h 53"/>
                  <a:gd name="T26" fmla="*/ 16 w 21"/>
                  <a:gd name="T27" fmla="*/ 22 h 53"/>
                  <a:gd name="T28" fmla="*/ 19 w 21"/>
                  <a:gd name="T29" fmla="*/ 22 h 53"/>
                  <a:gd name="T30" fmla="*/ 16 w 21"/>
                  <a:gd name="T31" fmla="*/ 14 h 53"/>
                  <a:gd name="T32" fmla="*/ 19 w 21"/>
                  <a:gd name="T33" fmla="*/ 13 h 53"/>
                  <a:gd name="T34" fmla="*/ 9 w 21"/>
                  <a:gd name="T35" fmla="*/ 13 h 53"/>
                  <a:gd name="T36" fmla="*/ 10 w 21"/>
                  <a:gd name="T37" fmla="*/ 9 h 53"/>
                  <a:gd name="T38" fmla="*/ 17 w 21"/>
                  <a:gd name="T39" fmla="*/ 11 h 53"/>
                  <a:gd name="T40" fmla="*/ 14 w 21"/>
                  <a:gd name="T41" fmla="*/ 9 h 53"/>
                  <a:gd name="T42" fmla="*/ 20 w 21"/>
                  <a:gd name="T43" fmla="*/ 8 h 53"/>
                  <a:gd name="T44" fmla="*/ 12 w 21"/>
                  <a:gd name="T45" fmla="*/ 4 h 53"/>
                  <a:gd name="T46" fmla="*/ 13 w 21"/>
                  <a:gd name="T47" fmla="*/ 1 h 53"/>
                  <a:gd name="T48" fmla="*/ 4 w 21"/>
                  <a:gd name="T49" fmla="*/ 2 h 53"/>
                  <a:gd name="T50" fmla="*/ 5 w 21"/>
                  <a:gd name="T51" fmla="*/ 14 h 53"/>
                  <a:gd name="T52" fmla="*/ 9 w 21"/>
                  <a:gd name="T53" fmla="*/ 17 h 53"/>
                  <a:gd name="T54" fmla="*/ 3 w 21"/>
                  <a:gd name="T55" fmla="*/ 17 h 53"/>
                  <a:gd name="T56" fmla="*/ 9 w 21"/>
                  <a:gd name="T57" fmla="*/ 18 h 53"/>
                  <a:gd name="T58" fmla="*/ 4 w 21"/>
                  <a:gd name="T59" fmla="*/ 19 h 53"/>
                  <a:gd name="T60" fmla="*/ 9 w 21"/>
                  <a:gd name="T61" fmla="*/ 21 h 53"/>
                  <a:gd name="T62" fmla="*/ 2 w 21"/>
                  <a:gd name="T63" fmla="*/ 21 h 53"/>
                  <a:gd name="T64" fmla="*/ 2 w 21"/>
                  <a:gd name="T65" fmla="*/ 40 h 53"/>
                  <a:gd name="T66" fmla="*/ 7 w 21"/>
                  <a:gd name="T67" fmla="*/ 40 h 53"/>
                  <a:gd name="T68" fmla="*/ 6 w 21"/>
                  <a:gd name="T69" fmla="*/ 47 h 53"/>
                  <a:gd name="T70" fmla="*/ 10 w 21"/>
                  <a:gd name="T71" fmla="*/ 48 h 53"/>
                  <a:gd name="T72" fmla="*/ 0 w 21"/>
                  <a:gd name="T73" fmla="*/ 47 h 53"/>
                  <a:gd name="T74" fmla="*/ 1 w 21"/>
                  <a:gd name="T75" fmla="*/ 49 h 53"/>
                  <a:gd name="T76" fmla="*/ 3 w 21"/>
                  <a:gd name="T77" fmla="*/ 48 h 53"/>
                  <a:gd name="T78" fmla="*/ 1 w 21"/>
                  <a:gd name="T79" fmla="*/ 50 h 53"/>
                  <a:gd name="T80" fmla="*/ 13 w 21"/>
                  <a:gd name="T81" fmla="*/ 50 h 53"/>
                  <a:gd name="T82" fmla="*/ 18 w 21"/>
                  <a:gd name="T83" fmla="*/ 45 h 53"/>
                  <a:gd name="T84" fmla="*/ 12 w 21"/>
                  <a:gd name="T85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2" y="44"/>
                    </a:moveTo>
                    <a:cubicBezTo>
                      <a:pt x="12" y="43"/>
                      <a:pt x="9" y="42"/>
                      <a:pt x="11" y="41"/>
                    </a:cubicBezTo>
                    <a:cubicBezTo>
                      <a:pt x="13" y="42"/>
                      <a:pt x="14" y="42"/>
                      <a:pt x="13" y="43"/>
                    </a:cubicBezTo>
                    <a:cubicBezTo>
                      <a:pt x="19" y="43"/>
                      <a:pt x="13" y="42"/>
                      <a:pt x="16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9"/>
                      <a:pt x="9" y="39"/>
                      <a:pt x="13" y="36"/>
                    </a:cubicBezTo>
                    <a:cubicBezTo>
                      <a:pt x="11" y="35"/>
                      <a:pt x="12" y="35"/>
                      <a:pt x="8" y="34"/>
                    </a:cubicBezTo>
                    <a:cubicBezTo>
                      <a:pt x="13" y="33"/>
                      <a:pt x="13" y="34"/>
                      <a:pt x="17" y="32"/>
                    </a:cubicBezTo>
                    <a:cubicBezTo>
                      <a:pt x="15" y="32"/>
                      <a:pt x="10" y="32"/>
                      <a:pt x="6" y="32"/>
                    </a:cubicBezTo>
                    <a:cubicBezTo>
                      <a:pt x="12" y="29"/>
                      <a:pt x="5" y="28"/>
                      <a:pt x="10" y="27"/>
                    </a:cubicBezTo>
                    <a:cubicBezTo>
                      <a:pt x="10" y="27"/>
                      <a:pt x="11" y="28"/>
                      <a:pt x="11" y="28"/>
                    </a:cubicBezTo>
                    <a:cubicBezTo>
                      <a:pt x="17" y="29"/>
                      <a:pt x="10" y="26"/>
                      <a:pt x="11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2" y="23"/>
                      <a:pt x="16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9"/>
                      <a:pt x="17" y="16"/>
                      <a:pt x="16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9"/>
                      <a:pt x="17" y="16"/>
                      <a:pt x="9" y="13"/>
                    </a:cubicBezTo>
                    <a:cubicBezTo>
                      <a:pt x="19" y="13"/>
                      <a:pt x="6" y="11"/>
                      <a:pt x="10" y="9"/>
                    </a:cubicBezTo>
                    <a:cubicBezTo>
                      <a:pt x="14" y="9"/>
                      <a:pt x="12" y="11"/>
                      <a:pt x="17" y="11"/>
                    </a:cubicBezTo>
                    <a:cubicBezTo>
                      <a:pt x="12" y="10"/>
                      <a:pt x="15" y="10"/>
                      <a:pt x="14" y="9"/>
                    </a:cubicBezTo>
                    <a:cubicBezTo>
                      <a:pt x="19" y="9"/>
                      <a:pt x="15" y="7"/>
                      <a:pt x="20" y="8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3"/>
                      <a:pt x="14" y="2"/>
                      <a:pt x="13" y="1"/>
                    </a:cubicBezTo>
                    <a:cubicBezTo>
                      <a:pt x="13" y="3"/>
                      <a:pt x="6" y="0"/>
                      <a:pt x="4" y="2"/>
                    </a:cubicBezTo>
                    <a:cubicBezTo>
                      <a:pt x="6" y="5"/>
                      <a:pt x="7" y="10"/>
                      <a:pt x="5" y="14"/>
                    </a:cubicBezTo>
                    <a:cubicBezTo>
                      <a:pt x="11" y="15"/>
                      <a:pt x="4" y="16"/>
                      <a:pt x="9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7" y="17"/>
                      <a:pt x="9" y="18"/>
                    </a:cubicBezTo>
                    <a:cubicBezTo>
                      <a:pt x="10" y="19"/>
                      <a:pt x="6" y="19"/>
                      <a:pt x="4" y="19"/>
                    </a:cubicBezTo>
                    <a:cubicBezTo>
                      <a:pt x="3" y="21"/>
                      <a:pt x="5" y="19"/>
                      <a:pt x="9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7" y="34"/>
                      <a:pt x="2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42"/>
                      <a:pt x="16" y="46"/>
                      <a:pt x="6" y="47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7"/>
                      <a:pt x="3" y="48"/>
                      <a:pt x="0" y="47"/>
                    </a:cubicBezTo>
                    <a:cubicBezTo>
                      <a:pt x="2" y="47"/>
                      <a:pt x="0" y="48"/>
                      <a:pt x="1" y="49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7" y="49"/>
                      <a:pt x="4" y="50"/>
                      <a:pt x="1" y="50"/>
                    </a:cubicBezTo>
                    <a:cubicBezTo>
                      <a:pt x="5" y="53"/>
                      <a:pt x="9" y="50"/>
                      <a:pt x="13" y="50"/>
                    </a:cubicBezTo>
                    <a:cubicBezTo>
                      <a:pt x="5" y="46"/>
                      <a:pt x="21" y="48"/>
                      <a:pt x="18" y="45"/>
                    </a:cubicBezTo>
                    <a:cubicBezTo>
                      <a:pt x="16" y="43"/>
                      <a:pt x="14" y="44"/>
                      <a:pt x="12" y="4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85"/>
              <p:cNvSpPr>
                <a:spLocks/>
              </p:cNvSpPr>
              <p:nvPr/>
            </p:nvSpPr>
            <p:spPr bwMode="auto">
              <a:xfrm>
                <a:off x="3484" y="312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86"/>
              <p:cNvSpPr>
                <a:spLocks/>
              </p:cNvSpPr>
              <p:nvPr/>
            </p:nvSpPr>
            <p:spPr bwMode="auto">
              <a:xfrm>
                <a:off x="3495" y="308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Rectangle 687"/>
              <p:cNvSpPr>
                <a:spLocks noChangeArrowheads="1"/>
              </p:cNvSpPr>
              <p:nvPr/>
            </p:nvSpPr>
            <p:spPr bwMode="auto">
              <a:xfrm>
                <a:off x="3486" y="312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88"/>
              <p:cNvSpPr>
                <a:spLocks/>
              </p:cNvSpPr>
              <p:nvPr/>
            </p:nvSpPr>
            <p:spPr bwMode="auto">
              <a:xfrm>
                <a:off x="3494" y="312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89"/>
              <p:cNvSpPr>
                <a:spLocks/>
              </p:cNvSpPr>
              <p:nvPr/>
            </p:nvSpPr>
            <p:spPr bwMode="auto">
              <a:xfrm>
                <a:off x="3500" y="307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90"/>
              <p:cNvSpPr>
                <a:spLocks/>
              </p:cNvSpPr>
              <p:nvPr/>
            </p:nvSpPr>
            <p:spPr bwMode="auto">
              <a:xfrm>
                <a:off x="3504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91"/>
              <p:cNvSpPr>
                <a:spLocks/>
              </p:cNvSpPr>
              <p:nvPr/>
            </p:nvSpPr>
            <p:spPr bwMode="auto">
              <a:xfrm>
                <a:off x="3482" y="3004"/>
                <a:ext cx="27" cy="77"/>
              </a:xfrm>
              <a:custGeom>
                <a:avLst/>
                <a:gdLst>
                  <a:gd name="T0" fmla="*/ 18 w 31"/>
                  <a:gd name="T1" fmla="*/ 3 h 89"/>
                  <a:gd name="T2" fmla="*/ 11 w 31"/>
                  <a:gd name="T3" fmla="*/ 1 h 89"/>
                  <a:gd name="T4" fmla="*/ 8 w 31"/>
                  <a:gd name="T5" fmla="*/ 4 h 89"/>
                  <a:gd name="T6" fmla="*/ 11 w 31"/>
                  <a:gd name="T7" fmla="*/ 9 h 89"/>
                  <a:gd name="T8" fmla="*/ 11 w 31"/>
                  <a:gd name="T9" fmla="*/ 19 h 89"/>
                  <a:gd name="T10" fmla="*/ 9 w 31"/>
                  <a:gd name="T11" fmla="*/ 25 h 89"/>
                  <a:gd name="T12" fmla="*/ 14 w 31"/>
                  <a:gd name="T13" fmla="*/ 34 h 89"/>
                  <a:gd name="T14" fmla="*/ 12 w 31"/>
                  <a:gd name="T15" fmla="*/ 36 h 89"/>
                  <a:gd name="T16" fmla="*/ 10 w 31"/>
                  <a:gd name="T17" fmla="*/ 41 h 89"/>
                  <a:gd name="T18" fmla="*/ 20 w 31"/>
                  <a:gd name="T19" fmla="*/ 43 h 89"/>
                  <a:gd name="T20" fmla="*/ 20 w 31"/>
                  <a:gd name="T21" fmla="*/ 48 h 89"/>
                  <a:gd name="T22" fmla="*/ 16 w 31"/>
                  <a:gd name="T23" fmla="*/ 51 h 89"/>
                  <a:gd name="T24" fmla="*/ 15 w 31"/>
                  <a:gd name="T25" fmla="*/ 57 h 89"/>
                  <a:gd name="T26" fmla="*/ 13 w 31"/>
                  <a:gd name="T27" fmla="*/ 63 h 89"/>
                  <a:gd name="T28" fmla="*/ 15 w 31"/>
                  <a:gd name="T29" fmla="*/ 68 h 89"/>
                  <a:gd name="T30" fmla="*/ 19 w 31"/>
                  <a:gd name="T31" fmla="*/ 72 h 89"/>
                  <a:gd name="T32" fmla="*/ 14 w 31"/>
                  <a:gd name="T33" fmla="*/ 73 h 89"/>
                  <a:gd name="T34" fmla="*/ 15 w 31"/>
                  <a:gd name="T35" fmla="*/ 76 h 89"/>
                  <a:gd name="T36" fmla="*/ 13 w 31"/>
                  <a:gd name="T37" fmla="*/ 88 h 89"/>
                  <a:gd name="T38" fmla="*/ 15 w 31"/>
                  <a:gd name="T39" fmla="*/ 82 h 89"/>
                  <a:gd name="T40" fmla="*/ 12 w 31"/>
                  <a:gd name="T41" fmla="*/ 81 h 89"/>
                  <a:gd name="T42" fmla="*/ 24 w 31"/>
                  <a:gd name="T43" fmla="*/ 80 h 89"/>
                  <a:gd name="T44" fmla="*/ 25 w 31"/>
                  <a:gd name="T45" fmla="*/ 79 h 89"/>
                  <a:gd name="T46" fmla="*/ 24 w 31"/>
                  <a:gd name="T47" fmla="*/ 74 h 89"/>
                  <a:gd name="T48" fmla="*/ 26 w 31"/>
                  <a:gd name="T49" fmla="*/ 71 h 89"/>
                  <a:gd name="T50" fmla="*/ 27 w 31"/>
                  <a:gd name="T51" fmla="*/ 65 h 89"/>
                  <a:gd name="T52" fmla="*/ 25 w 31"/>
                  <a:gd name="T53" fmla="*/ 60 h 89"/>
                  <a:gd name="T54" fmla="*/ 26 w 31"/>
                  <a:gd name="T55" fmla="*/ 60 h 89"/>
                  <a:gd name="T56" fmla="*/ 26 w 31"/>
                  <a:gd name="T57" fmla="*/ 59 h 89"/>
                  <a:gd name="T58" fmla="*/ 25 w 31"/>
                  <a:gd name="T59" fmla="*/ 55 h 89"/>
                  <a:gd name="T60" fmla="*/ 22 w 31"/>
                  <a:gd name="T61" fmla="*/ 51 h 89"/>
                  <a:gd name="T62" fmla="*/ 27 w 31"/>
                  <a:gd name="T63" fmla="*/ 49 h 89"/>
                  <a:gd name="T64" fmla="*/ 28 w 31"/>
                  <a:gd name="T65" fmla="*/ 45 h 89"/>
                  <a:gd name="T66" fmla="*/ 23 w 31"/>
                  <a:gd name="T67" fmla="*/ 42 h 89"/>
                  <a:gd name="T68" fmla="*/ 21 w 31"/>
                  <a:gd name="T69" fmla="*/ 37 h 89"/>
                  <a:gd name="T70" fmla="*/ 19 w 31"/>
                  <a:gd name="T71" fmla="*/ 28 h 89"/>
                  <a:gd name="T72" fmla="*/ 20 w 31"/>
                  <a:gd name="T73" fmla="*/ 26 h 89"/>
                  <a:gd name="T74" fmla="*/ 19 w 31"/>
                  <a:gd name="T75" fmla="*/ 16 h 89"/>
                  <a:gd name="T76" fmla="*/ 13 w 31"/>
                  <a:gd name="T77" fmla="*/ 20 h 89"/>
                  <a:gd name="T78" fmla="*/ 23 w 31"/>
                  <a:gd name="T79" fmla="*/ 1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89">
                    <a:moveTo>
                      <a:pt x="24" y="8"/>
                    </a:moveTo>
                    <a:cubicBezTo>
                      <a:pt x="23" y="6"/>
                      <a:pt x="21" y="4"/>
                      <a:pt x="18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5" y="0"/>
                      <a:pt x="11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7" y="4"/>
                      <a:pt x="9" y="3"/>
                      <a:pt x="8" y="4"/>
                    </a:cubicBezTo>
                    <a:cubicBezTo>
                      <a:pt x="9" y="6"/>
                      <a:pt x="17" y="7"/>
                      <a:pt x="15" y="9"/>
                    </a:cubicBezTo>
                    <a:cubicBezTo>
                      <a:pt x="15" y="9"/>
                      <a:pt x="13" y="9"/>
                      <a:pt x="11" y="9"/>
                    </a:cubicBezTo>
                    <a:cubicBezTo>
                      <a:pt x="11" y="10"/>
                      <a:pt x="17" y="11"/>
                      <a:pt x="18" y="12"/>
                    </a:cubicBezTo>
                    <a:cubicBezTo>
                      <a:pt x="0" y="12"/>
                      <a:pt x="23" y="17"/>
                      <a:pt x="11" y="19"/>
                    </a:cubicBezTo>
                    <a:cubicBezTo>
                      <a:pt x="13" y="20"/>
                      <a:pt x="11" y="22"/>
                      <a:pt x="14" y="24"/>
                    </a:cubicBezTo>
                    <a:cubicBezTo>
                      <a:pt x="10" y="23"/>
                      <a:pt x="14" y="26"/>
                      <a:pt x="9" y="25"/>
                    </a:cubicBezTo>
                    <a:cubicBezTo>
                      <a:pt x="19" y="26"/>
                      <a:pt x="4" y="30"/>
                      <a:pt x="17" y="31"/>
                    </a:cubicBezTo>
                    <a:cubicBezTo>
                      <a:pt x="13" y="33"/>
                      <a:pt x="18" y="31"/>
                      <a:pt x="14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0" y="34"/>
                      <a:pt x="18" y="35"/>
                      <a:pt x="12" y="36"/>
                    </a:cubicBezTo>
                    <a:cubicBezTo>
                      <a:pt x="11" y="38"/>
                      <a:pt x="16" y="37"/>
                      <a:pt x="19" y="38"/>
                    </a:cubicBezTo>
                    <a:cubicBezTo>
                      <a:pt x="17" y="40"/>
                      <a:pt x="16" y="40"/>
                      <a:pt x="10" y="41"/>
                    </a:cubicBezTo>
                    <a:cubicBezTo>
                      <a:pt x="16" y="41"/>
                      <a:pt x="13" y="42"/>
                      <a:pt x="16" y="44"/>
                    </a:cubicBezTo>
                    <a:cubicBezTo>
                      <a:pt x="17" y="43"/>
                      <a:pt x="18" y="42"/>
                      <a:pt x="20" y="43"/>
                    </a:cubicBezTo>
                    <a:cubicBezTo>
                      <a:pt x="19" y="46"/>
                      <a:pt x="24" y="46"/>
                      <a:pt x="26" y="48"/>
                    </a:cubicBezTo>
                    <a:cubicBezTo>
                      <a:pt x="19" y="49"/>
                      <a:pt x="26" y="46"/>
                      <a:pt x="20" y="48"/>
                    </a:cubicBezTo>
                    <a:cubicBezTo>
                      <a:pt x="17" y="46"/>
                      <a:pt x="18" y="45"/>
                      <a:pt x="13" y="43"/>
                    </a:cubicBezTo>
                    <a:cubicBezTo>
                      <a:pt x="12" y="46"/>
                      <a:pt x="13" y="48"/>
                      <a:pt x="16" y="51"/>
                    </a:cubicBezTo>
                    <a:cubicBezTo>
                      <a:pt x="15" y="52"/>
                      <a:pt x="13" y="50"/>
                      <a:pt x="12" y="51"/>
                    </a:cubicBezTo>
                    <a:cubicBezTo>
                      <a:pt x="9" y="53"/>
                      <a:pt x="19" y="55"/>
                      <a:pt x="15" y="57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7" y="58"/>
                      <a:pt x="11" y="60"/>
                      <a:pt x="13" y="63"/>
                    </a:cubicBezTo>
                    <a:cubicBezTo>
                      <a:pt x="15" y="62"/>
                      <a:pt x="16" y="62"/>
                      <a:pt x="17" y="63"/>
                    </a:cubicBezTo>
                    <a:cubicBezTo>
                      <a:pt x="8" y="62"/>
                      <a:pt x="22" y="66"/>
                      <a:pt x="15" y="68"/>
                    </a:cubicBezTo>
                    <a:cubicBezTo>
                      <a:pt x="21" y="68"/>
                      <a:pt x="24" y="70"/>
                      <a:pt x="24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2" y="70"/>
                      <a:pt x="13" y="69"/>
                      <a:pt x="11" y="67"/>
                    </a:cubicBezTo>
                    <a:cubicBezTo>
                      <a:pt x="13" y="69"/>
                      <a:pt x="10" y="71"/>
                      <a:pt x="14" y="73"/>
                    </a:cubicBezTo>
                    <a:cubicBezTo>
                      <a:pt x="10" y="72"/>
                      <a:pt x="10" y="72"/>
                      <a:pt x="10" y="72"/>
                    </a:cubicBezTo>
                    <a:cubicBezTo>
                      <a:pt x="9" y="74"/>
                      <a:pt x="20" y="74"/>
                      <a:pt x="15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2" y="80"/>
                      <a:pt x="6" y="84"/>
                      <a:pt x="13" y="88"/>
                    </a:cubicBezTo>
                    <a:cubicBezTo>
                      <a:pt x="16" y="89"/>
                      <a:pt x="22" y="87"/>
                      <a:pt x="24" y="88"/>
                    </a:cubicBezTo>
                    <a:cubicBezTo>
                      <a:pt x="22" y="85"/>
                      <a:pt x="17" y="84"/>
                      <a:pt x="15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5" y="80"/>
                      <a:pt x="12" y="81"/>
                    </a:cubicBezTo>
                    <a:cubicBezTo>
                      <a:pt x="10" y="79"/>
                      <a:pt x="17" y="80"/>
                      <a:pt x="14" y="79"/>
                    </a:cubicBezTo>
                    <a:cubicBezTo>
                      <a:pt x="19" y="79"/>
                      <a:pt x="20" y="80"/>
                      <a:pt x="24" y="80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4" y="79"/>
                      <a:pt x="23" y="78"/>
                      <a:pt x="25" y="79"/>
                    </a:cubicBezTo>
                    <a:cubicBezTo>
                      <a:pt x="19" y="76"/>
                      <a:pt x="28" y="75"/>
                      <a:pt x="25" y="73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1" y="74"/>
                      <a:pt x="22" y="73"/>
                      <a:pt x="21" y="73"/>
                    </a:cubicBezTo>
                    <a:cubicBezTo>
                      <a:pt x="25" y="72"/>
                      <a:pt x="25" y="72"/>
                      <a:pt x="26" y="71"/>
                    </a:cubicBezTo>
                    <a:cubicBezTo>
                      <a:pt x="24" y="69"/>
                      <a:pt x="19" y="69"/>
                      <a:pt x="19" y="67"/>
                    </a:cubicBezTo>
                    <a:cubicBezTo>
                      <a:pt x="25" y="68"/>
                      <a:pt x="22" y="65"/>
                      <a:pt x="27" y="65"/>
                    </a:cubicBezTo>
                    <a:cubicBezTo>
                      <a:pt x="22" y="64"/>
                      <a:pt x="25" y="62"/>
                      <a:pt x="22" y="62"/>
                    </a:cubicBezTo>
                    <a:cubicBezTo>
                      <a:pt x="21" y="61"/>
                      <a:pt x="22" y="60"/>
                      <a:pt x="25" y="60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59"/>
                      <a:pt x="23" y="59"/>
                      <a:pt x="26" y="59"/>
                    </a:cubicBezTo>
                    <a:cubicBezTo>
                      <a:pt x="27" y="59"/>
                      <a:pt x="27" y="59"/>
                      <a:pt x="28" y="60"/>
                    </a:cubicBezTo>
                    <a:cubicBezTo>
                      <a:pt x="29" y="58"/>
                      <a:pt x="20" y="56"/>
                      <a:pt x="25" y="55"/>
                    </a:cubicBezTo>
                    <a:cubicBezTo>
                      <a:pt x="22" y="54"/>
                      <a:pt x="22" y="52"/>
                      <a:pt x="16" y="52"/>
                    </a:cubicBezTo>
                    <a:cubicBezTo>
                      <a:pt x="18" y="52"/>
                      <a:pt x="23" y="52"/>
                      <a:pt x="22" y="51"/>
                    </a:cubicBezTo>
                    <a:cubicBezTo>
                      <a:pt x="17" y="50"/>
                      <a:pt x="24" y="49"/>
                      <a:pt x="21" y="48"/>
                    </a:cubicBezTo>
                    <a:cubicBezTo>
                      <a:pt x="26" y="50"/>
                      <a:pt x="22" y="48"/>
                      <a:pt x="27" y="49"/>
                    </a:cubicBezTo>
                    <a:cubicBezTo>
                      <a:pt x="29" y="49"/>
                      <a:pt x="23" y="47"/>
                      <a:pt x="24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4"/>
                      <a:pt x="22" y="43"/>
                      <a:pt x="26" y="43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5" y="41"/>
                      <a:pt x="24" y="40"/>
                      <a:pt x="28" y="38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8" y="35"/>
                      <a:pt x="22" y="32"/>
                      <a:pt x="16" y="30"/>
                    </a:cubicBezTo>
                    <a:cubicBezTo>
                      <a:pt x="16" y="29"/>
                      <a:pt x="18" y="28"/>
                      <a:pt x="19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6" y="27"/>
                      <a:pt x="20" y="26"/>
                    </a:cubicBezTo>
                    <a:cubicBezTo>
                      <a:pt x="19" y="25"/>
                      <a:pt x="24" y="25"/>
                      <a:pt x="25" y="24"/>
                    </a:cubicBezTo>
                    <a:cubicBezTo>
                      <a:pt x="17" y="22"/>
                      <a:pt x="31" y="18"/>
                      <a:pt x="19" y="16"/>
                    </a:cubicBezTo>
                    <a:cubicBezTo>
                      <a:pt x="19" y="17"/>
                      <a:pt x="17" y="19"/>
                      <a:pt x="17" y="21"/>
                    </a:cubicBezTo>
                    <a:cubicBezTo>
                      <a:pt x="16" y="20"/>
                      <a:pt x="13" y="21"/>
                      <a:pt x="13" y="20"/>
                    </a:cubicBezTo>
                    <a:cubicBezTo>
                      <a:pt x="13" y="18"/>
                      <a:pt x="17" y="17"/>
                      <a:pt x="15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31" y="14"/>
                      <a:pt x="13" y="9"/>
                      <a:pt x="24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92"/>
              <p:cNvSpPr>
                <a:spLocks/>
              </p:cNvSpPr>
              <p:nvPr/>
            </p:nvSpPr>
            <p:spPr bwMode="auto">
              <a:xfrm>
                <a:off x="3501" y="3030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693"/>
              <p:cNvSpPr>
                <a:spLocks/>
              </p:cNvSpPr>
              <p:nvPr/>
            </p:nvSpPr>
            <p:spPr bwMode="auto">
              <a:xfrm>
                <a:off x="3500" y="302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94"/>
              <p:cNvSpPr>
                <a:spLocks/>
              </p:cNvSpPr>
              <p:nvPr/>
            </p:nvSpPr>
            <p:spPr bwMode="auto">
              <a:xfrm>
                <a:off x="3501" y="300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95"/>
              <p:cNvSpPr>
                <a:spLocks/>
              </p:cNvSpPr>
              <p:nvPr/>
            </p:nvSpPr>
            <p:spPr bwMode="auto">
              <a:xfrm>
                <a:off x="3500" y="3005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96"/>
              <p:cNvSpPr>
                <a:spLocks/>
              </p:cNvSpPr>
              <p:nvPr/>
            </p:nvSpPr>
            <p:spPr bwMode="auto">
              <a:xfrm>
                <a:off x="3484" y="2965"/>
                <a:ext cx="22" cy="40"/>
              </a:xfrm>
              <a:custGeom>
                <a:avLst/>
                <a:gdLst>
                  <a:gd name="T0" fmla="*/ 15 w 25"/>
                  <a:gd name="T1" fmla="*/ 8 h 47"/>
                  <a:gd name="T2" fmla="*/ 11 w 25"/>
                  <a:gd name="T3" fmla="*/ 6 h 47"/>
                  <a:gd name="T4" fmla="*/ 14 w 25"/>
                  <a:gd name="T5" fmla="*/ 4 h 47"/>
                  <a:gd name="T6" fmla="*/ 6 w 25"/>
                  <a:gd name="T7" fmla="*/ 0 h 47"/>
                  <a:gd name="T8" fmla="*/ 10 w 25"/>
                  <a:gd name="T9" fmla="*/ 22 h 47"/>
                  <a:gd name="T10" fmla="*/ 7 w 25"/>
                  <a:gd name="T11" fmla="*/ 21 h 47"/>
                  <a:gd name="T12" fmla="*/ 12 w 25"/>
                  <a:gd name="T13" fmla="*/ 30 h 47"/>
                  <a:gd name="T14" fmla="*/ 6 w 25"/>
                  <a:gd name="T15" fmla="*/ 29 h 47"/>
                  <a:gd name="T16" fmla="*/ 8 w 25"/>
                  <a:gd name="T17" fmla="*/ 34 h 47"/>
                  <a:gd name="T18" fmla="*/ 10 w 25"/>
                  <a:gd name="T19" fmla="*/ 34 h 47"/>
                  <a:gd name="T20" fmla="*/ 9 w 25"/>
                  <a:gd name="T21" fmla="*/ 35 h 47"/>
                  <a:gd name="T22" fmla="*/ 10 w 25"/>
                  <a:gd name="T23" fmla="*/ 35 h 47"/>
                  <a:gd name="T24" fmla="*/ 10 w 25"/>
                  <a:gd name="T25" fmla="*/ 38 h 47"/>
                  <a:gd name="T26" fmla="*/ 9 w 25"/>
                  <a:gd name="T27" fmla="*/ 37 h 47"/>
                  <a:gd name="T28" fmla="*/ 11 w 25"/>
                  <a:gd name="T29" fmla="*/ 40 h 47"/>
                  <a:gd name="T30" fmla="*/ 7 w 25"/>
                  <a:gd name="T31" fmla="*/ 39 h 47"/>
                  <a:gd name="T32" fmla="*/ 13 w 25"/>
                  <a:gd name="T33" fmla="*/ 46 h 47"/>
                  <a:gd name="T34" fmla="*/ 17 w 25"/>
                  <a:gd name="T35" fmla="*/ 47 h 47"/>
                  <a:gd name="T36" fmla="*/ 14 w 25"/>
                  <a:gd name="T37" fmla="*/ 41 h 47"/>
                  <a:gd name="T38" fmla="*/ 14 w 25"/>
                  <a:gd name="T39" fmla="*/ 42 h 47"/>
                  <a:gd name="T40" fmla="*/ 12 w 25"/>
                  <a:gd name="T41" fmla="*/ 38 h 47"/>
                  <a:gd name="T42" fmla="*/ 18 w 25"/>
                  <a:gd name="T43" fmla="*/ 41 h 47"/>
                  <a:gd name="T44" fmla="*/ 22 w 25"/>
                  <a:gd name="T45" fmla="*/ 36 h 47"/>
                  <a:gd name="T46" fmla="*/ 22 w 25"/>
                  <a:gd name="T47" fmla="*/ 36 h 47"/>
                  <a:gd name="T48" fmla="*/ 20 w 25"/>
                  <a:gd name="T49" fmla="*/ 34 h 47"/>
                  <a:gd name="T50" fmla="*/ 18 w 25"/>
                  <a:gd name="T51" fmla="*/ 35 h 47"/>
                  <a:gd name="T52" fmla="*/ 11 w 25"/>
                  <a:gd name="T53" fmla="*/ 33 h 47"/>
                  <a:gd name="T54" fmla="*/ 11 w 25"/>
                  <a:gd name="T55" fmla="*/ 32 h 47"/>
                  <a:gd name="T56" fmla="*/ 17 w 25"/>
                  <a:gd name="T57" fmla="*/ 33 h 47"/>
                  <a:gd name="T58" fmla="*/ 14 w 25"/>
                  <a:gd name="T59" fmla="*/ 32 h 47"/>
                  <a:gd name="T60" fmla="*/ 20 w 25"/>
                  <a:gd name="T61" fmla="*/ 30 h 47"/>
                  <a:gd name="T62" fmla="*/ 14 w 25"/>
                  <a:gd name="T63" fmla="*/ 30 h 47"/>
                  <a:gd name="T64" fmla="*/ 15 w 25"/>
                  <a:gd name="T65" fmla="*/ 21 h 47"/>
                  <a:gd name="T66" fmla="*/ 18 w 25"/>
                  <a:gd name="T67" fmla="*/ 22 h 47"/>
                  <a:gd name="T68" fmla="*/ 14 w 25"/>
                  <a:gd name="T69" fmla="*/ 20 h 47"/>
                  <a:gd name="T70" fmla="*/ 16 w 25"/>
                  <a:gd name="T71" fmla="*/ 15 h 47"/>
                  <a:gd name="T72" fmla="*/ 13 w 25"/>
                  <a:gd name="T73" fmla="*/ 15 h 47"/>
                  <a:gd name="T74" fmla="*/ 15 w 25"/>
                  <a:gd name="T75" fmla="*/ 10 h 47"/>
                  <a:gd name="T76" fmla="*/ 14 w 25"/>
                  <a:gd name="T77" fmla="*/ 10 h 47"/>
                  <a:gd name="T78" fmla="*/ 8 w 25"/>
                  <a:gd name="T79" fmla="*/ 6 h 47"/>
                  <a:gd name="T80" fmla="*/ 15 w 25"/>
                  <a:gd name="T8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" h="47">
                    <a:moveTo>
                      <a:pt x="15" y="8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0" y="3"/>
                      <a:pt x="14" y="4"/>
                    </a:cubicBezTo>
                    <a:cubicBezTo>
                      <a:pt x="9" y="2"/>
                      <a:pt x="14" y="0"/>
                      <a:pt x="6" y="0"/>
                    </a:cubicBezTo>
                    <a:cubicBezTo>
                      <a:pt x="9" y="7"/>
                      <a:pt x="3" y="15"/>
                      <a:pt x="10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3" y="25"/>
                      <a:pt x="0" y="26"/>
                      <a:pt x="12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4" y="30"/>
                      <a:pt x="14" y="33"/>
                      <a:pt x="8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3" y="36"/>
                      <a:pt x="12" y="37"/>
                      <a:pt x="10" y="38"/>
                    </a:cubicBezTo>
                    <a:cubicBezTo>
                      <a:pt x="8" y="38"/>
                      <a:pt x="10" y="38"/>
                      <a:pt x="9" y="37"/>
                    </a:cubicBezTo>
                    <a:cubicBezTo>
                      <a:pt x="7" y="37"/>
                      <a:pt x="11" y="39"/>
                      <a:pt x="11" y="40"/>
                    </a:cubicBezTo>
                    <a:cubicBezTo>
                      <a:pt x="9" y="40"/>
                      <a:pt x="8" y="40"/>
                      <a:pt x="7" y="39"/>
                    </a:cubicBezTo>
                    <a:cubicBezTo>
                      <a:pt x="10" y="42"/>
                      <a:pt x="3" y="43"/>
                      <a:pt x="13" y="46"/>
                    </a:cubicBezTo>
                    <a:cubicBezTo>
                      <a:pt x="14" y="46"/>
                      <a:pt x="16" y="45"/>
                      <a:pt x="17" y="47"/>
                    </a:cubicBezTo>
                    <a:cubicBezTo>
                      <a:pt x="20" y="45"/>
                      <a:pt x="16" y="43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4" y="40"/>
                      <a:pt x="16" y="41"/>
                      <a:pt x="12" y="38"/>
                    </a:cubicBezTo>
                    <a:cubicBezTo>
                      <a:pt x="16" y="39"/>
                      <a:pt x="16" y="40"/>
                      <a:pt x="18" y="41"/>
                    </a:cubicBezTo>
                    <a:cubicBezTo>
                      <a:pt x="25" y="39"/>
                      <a:pt x="12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3" y="35"/>
                      <a:pt x="21" y="35"/>
                      <a:pt x="20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7" y="34"/>
                      <a:pt x="13" y="34"/>
                      <a:pt x="11" y="33"/>
                    </a:cubicBezTo>
                    <a:cubicBezTo>
                      <a:pt x="15" y="33"/>
                      <a:pt x="9" y="32"/>
                      <a:pt x="11" y="32"/>
                    </a:cubicBezTo>
                    <a:cubicBezTo>
                      <a:pt x="15" y="31"/>
                      <a:pt x="14" y="33"/>
                      <a:pt x="17" y="33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1"/>
                      <a:pt x="18" y="31"/>
                      <a:pt x="20" y="30"/>
                    </a:cubicBezTo>
                    <a:cubicBezTo>
                      <a:pt x="18" y="29"/>
                      <a:pt x="18" y="31"/>
                      <a:pt x="14" y="30"/>
                    </a:cubicBezTo>
                    <a:cubicBezTo>
                      <a:pt x="19" y="29"/>
                      <a:pt x="18" y="24"/>
                      <a:pt x="15" y="21"/>
                    </a:cubicBezTo>
                    <a:cubicBezTo>
                      <a:pt x="15" y="22"/>
                      <a:pt x="19" y="21"/>
                      <a:pt x="18" y="22"/>
                    </a:cubicBezTo>
                    <a:cubicBezTo>
                      <a:pt x="19" y="22"/>
                      <a:pt x="17" y="21"/>
                      <a:pt x="14" y="20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4"/>
                      <a:pt x="17" y="12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7" y="8"/>
                      <a:pt x="8" y="6"/>
                    </a:cubicBezTo>
                    <a:cubicBezTo>
                      <a:pt x="12" y="7"/>
                      <a:pt x="11" y="8"/>
                      <a:pt x="15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97"/>
              <p:cNvSpPr>
                <a:spLocks/>
              </p:cNvSpPr>
              <p:nvPr/>
            </p:nvSpPr>
            <p:spPr bwMode="auto">
              <a:xfrm>
                <a:off x="3488" y="2963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2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3" y="1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98"/>
              <p:cNvSpPr>
                <a:spLocks/>
              </p:cNvSpPr>
              <p:nvPr/>
            </p:nvSpPr>
            <p:spPr bwMode="auto">
              <a:xfrm>
                <a:off x="3484" y="2942"/>
                <a:ext cx="16" cy="21"/>
              </a:xfrm>
              <a:custGeom>
                <a:avLst/>
                <a:gdLst>
                  <a:gd name="T0" fmla="*/ 9 w 18"/>
                  <a:gd name="T1" fmla="*/ 9 h 24"/>
                  <a:gd name="T2" fmla="*/ 6 w 18"/>
                  <a:gd name="T3" fmla="*/ 8 h 24"/>
                  <a:gd name="T4" fmla="*/ 4 w 18"/>
                  <a:gd name="T5" fmla="*/ 17 h 24"/>
                  <a:gd name="T6" fmla="*/ 10 w 18"/>
                  <a:gd name="T7" fmla="*/ 21 h 24"/>
                  <a:gd name="T8" fmla="*/ 6 w 18"/>
                  <a:gd name="T9" fmla="*/ 21 h 24"/>
                  <a:gd name="T10" fmla="*/ 11 w 18"/>
                  <a:gd name="T11" fmla="*/ 24 h 24"/>
                  <a:gd name="T12" fmla="*/ 9 w 18"/>
                  <a:gd name="T13" fmla="*/ 22 h 24"/>
                  <a:gd name="T14" fmla="*/ 11 w 18"/>
                  <a:gd name="T15" fmla="*/ 22 h 24"/>
                  <a:gd name="T16" fmla="*/ 10 w 18"/>
                  <a:gd name="T17" fmla="*/ 21 h 24"/>
                  <a:gd name="T18" fmla="*/ 13 w 18"/>
                  <a:gd name="T19" fmla="*/ 21 h 24"/>
                  <a:gd name="T20" fmla="*/ 8 w 18"/>
                  <a:gd name="T21" fmla="*/ 17 h 24"/>
                  <a:gd name="T22" fmla="*/ 13 w 18"/>
                  <a:gd name="T23" fmla="*/ 17 h 24"/>
                  <a:gd name="T24" fmla="*/ 16 w 18"/>
                  <a:gd name="T25" fmla="*/ 13 h 24"/>
                  <a:gd name="T26" fmla="*/ 14 w 18"/>
                  <a:gd name="T27" fmla="*/ 14 h 24"/>
                  <a:gd name="T28" fmla="*/ 9 w 18"/>
                  <a:gd name="T29" fmla="*/ 14 h 24"/>
                  <a:gd name="T30" fmla="*/ 15 w 18"/>
                  <a:gd name="T31" fmla="*/ 13 h 24"/>
                  <a:gd name="T32" fmla="*/ 13 w 18"/>
                  <a:gd name="T33" fmla="*/ 5 h 24"/>
                  <a:gd name="T34" fmla="*/ 6 w 18"/>
                  <a:gd name="T35" fmla="*/ 3 h 24"/>
                  <a:gd name="T36" fmla="*/ 12 w 18"/>
                  <a:gd name="T37" fmla="*/ 4 h 24"/>
                  <a:gd name="T38" fmla="*/ 13 w 18"/>
                  <a:gd name="T39" fmla="*/ 2 h 24"/>
                  <a:gd name="T40" fmla="*/ 3 w 18"/>
                  <a:gd name="T41" fmla="*/ 0 h 24"/>
                  <a:gd name="T42" fmla="*/ 9 w 18"/>
                  <a:gd name="T4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4">
                    <a:moveTo>
                      <a:pt x="9" y="9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12"/>
                      <a:pt x="7" y="16"/>
                      <a:pt x="4" y="17"/>
                    </a:cubicBezTo>
                    <a:cubicBezTo>
                      <a:pt x="3" y="18"/>
                      <a:pt x="9" y="19"/>
                      <a:pt x="10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4" y="24"/>
                      <a:pt x="11" y="24"/>
                    </a:cubicBezTo>
                    <a:cubicBezTo>
                      <a:pt x="11" y="23"/>
                      <a:pt x="8" y="23"/>
                      <a:pt x="9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8" y="20"/>
                      <a:pt x="5" y="19"/>
                      <a:pt x="8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2" y="15"/>
                      <a:pt x="16" y="13"/>
                    </a:cubicBezTo>
                    <a:cubicBezTo>
                      <a:pt x="16" y="13"/>
                      <a:pt x="13" y="13"/>
                      <a:pt x="14" y="14"/>
                    </a:cubicBezTo>
                    <a:cubicBezTo>
                      <a:pt x="14" y="14"/>
                      <a:pt x="11" y="14"/>
                      <a:pt x="9" y="14"/>
                    </a:cubicBezTo>
                    <a:cubicBezTo>
                      <a:pt x="5" y="11"/>
                      <a:pt x="13" y="14"/>
                      <a:pt x="15" y="13"/>
                    </a:cubicBezTo>
                    <a:cubicBezTo>
                      <a:pt x="12" y="10"/>
                      <a:pt x="8" y="6"/>
                      <a:pt x="13" y="5"/>
                    </a:cubicBezTo>
                    <a:cubicBezTo>
                      <a:pt x="10" y="6"/>
                      <a:pt x="6" y="4"/>
                      <a:pt x="6" y="3"/>
                    </a:cubicBezTo>
                    <a:cubicBezTo>
                      <a:pt x="9" y="2"/>
                      <a:pt x="10" y="3"/>
                      <a:pt x="12" y="4"/>
                    </a:cubicBezTo>
                    <a:cubicBezTo>
                      <a:pt x="12" y="3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3"/>
                      <a:pt x="10" y="6"/>
                      <a:pt x="9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699"/>
              <p:cNvSpPr>
                <a:spLocks/>
              </p:cNvSpPr>
              <p:nvPr/>
            </p:nvSpPr>
            <p:spPr bwMode="auto">
              <a:xfrm>
                <a:off x="3487" y="294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700"/>
              <p:cNvSpPr>
                <a:spLocks/>
              </p:cNvSpPr>
              <p:nvPr/>
            </p:nvSpPr>
            <p:spPr bwMode="auto">
              <a:xfrm>
                <a:off x="3503" y="284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701"/>
              <p:cNvSpPr>
                <a:spLocks/>
              </p:cNvSpPr>
              <p:nvPr/>
            </p:nvSpPr>
            <p:spPr bwMode="auto">
              <a:xfrm>
                <a:off x="3502" y="2837"/>
                <a:ext cx="15" cy="4"/>
              </a:xfrm>
              <a:custGeom>
                <a:avLst/>
                <a:gdLst>
                  <a:gd name="T0" fmla="*/ 17 w 17"/>
                  <a:gd name="T1" fmla="*/ 2 h 5"/>
                  <a:gd name="T2" fmla="*/ 15 w 17"/>
                  <a:gd name="T3" fmla="*/ 0 h 5"/>
                  <a:gd name="T4" fmla="*/ 0 w 17"/>
                  <a:gd name="T5" fmla="*/ 2 h 5"/>
                  <a:gd name="T6" fmla="*/ 10 w 17"/>
                  <a:gd name="T7" fmla="*/ 5 h 5"/>
                  <a:gd name="T8" fmla="*/ 6 w 17"/>
                  <a:gd name="T9" fmla="*/ 3 h 5"/>
                  <a:gd name="T10" fmla="*/ 13 w 17"/>
                  <a:gd name="T11" fmla="*/ 4 h 5"/>
                  <a:gd name="T12" fmla="*/ 12 w 17"/>
                  <a:gd name="T13" fmla="*/ 2 h 5"/>
                  <a:gd name="T14" fmla="*/ 17 w 17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5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6" y="5"/>
                      <a:pt x="10" y="5"/>
                    </a:cubicBezTo>
                    <a:cubicBezTo>
                      <a:pt x="9" y="4"/>
                      <a:pt x="5" y="3"/>
                      <a:pt x="6" y="3"/>
                    </a:cubicBezTo>
                    <a:cubicBezTo>
                      <a:pt x="9" y="3"/>
                      <a:pt x="9" y="4"/>
                      <a:pt x="13" y="4"/>
                    </a:cubicBezTo>
                    <a:cubicBezTo>
                      <a:pt x="16" y="3"/>
                      <a:pt x="10" y="3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702"/>
              <p:cNvSpPr>
                <a:spLocks/>
              </p:cNvSpPr>
              <p:nvPr/>
            </p:nvSpPr>
            <p:spPr bwMode="auto">
              <a:xfrm>
                <a:off x="3507" y="2836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703"/>
              <p:cNvSpPr>
                <a:spLocks/>
              </p:cNvSpPr>
              <p:nvPr/>
            </p:nvSpPr>
            <p:spPr bwMode="auto">
              <a:xfrm>
                <a:off x="3505" y="2835"/>
                <a:ext cx="5" cy="1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0 w 6"/>
                  <a:gd name="T5" fmla="*/ 0 h 1"/>
                  <a:gd name="T6" fmla="*/ 2 w 6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2" y="0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704"/>
              <p:cNvSpPr>
                <a:spLocks/>
              </p:cNvSpPr>
              <p:nvPr/>
            </p:nvSpPr>
            <p:spPr bwMode="auto">
              <a:xfrm>
                <a:off x="3506" y="2833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705"/>
              <p:cNvSpPr>
                <a:spLocks/>
              </p:cNvSpPr>
              <p:nvPr/>
            </p:nvSpPr>
            <p:spPr bwMode="auto">
              <a:xfrm>
                <a:off x="3504" y="2831"/>
                <a:ext cx="10" cy="3"/>
              </a:xfrm>
              <a:custGeom>
                <a:avLst/>
                <a:gdLst>
                  <a:gd name="T0" fmla="*/ 3 w 12"/>
                  <a:gd name="T1" fmla="*/ 0 h 4"/>
                  <a:gd name="T2" fmla="*/ 3 w 12"/>
                  <a:gd name="T3" fmla="*/ 2 h 4"/>
                  <a:gd name="T4" fmla="*/ 3 w 12"/>
                  <a:gd name="T5" fmla="*/ 2 h 4"/>
                  <a:gd name="T6" fmla="*/ 9 w 12"/>
                  <a:gd name="T7" fmla="*/ 2 h 4"/>
                  <a:gd name="T8" fmla="*/ 8 w 12"/>
                  <a:gd name="T9" fmla="*/ 4 h 4"/>
                  <a:gd name="T10" fmla="*/ 12 w 12"/>
                  <a:gd name="T11" fmla="*/ 3 h 4"/>
                  <a:gd name="T12" fmla="*/ 3 w 1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1"/>
                      <a:pt x="9" y="2"/>
                    </a:cubicBezTo>
                    <a:cubicBezTo>
                      <a:pt x="10" y="3"/>
                      <a:pt x="5" y="3"/>
                      <a:pt x="8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1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706"/>
              <p:cNvSpPr>
                <a:spLocks/>
              </p:cNvSpPr>
              <p:nvPr/>
            </p:nvSpPr>
            <p:spPr bwMode="auto">
              <a:xfrm>
                <a:off x="3506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707"/>
              <p:cNvSpPr>
                <a:spLocks/>
              </p:cNvSpPr>
              <p:nvPr/>
            </p:nvSpPr>
            <p:spPr bwMode="auto">
              <a:xfrm>
                <a:off x="3506" y="2834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708"/>
              <p:cNvSpPr>
                <a:spLocks/>
              </p:cNvSpPr>
              <p:nvPr/>
            </p:nvSpPr>
            <p:spPr bwMode="auto">
              <a:xfrm>
                <a:off x="3506" y="2827"/>
                <a:ext cx="11" cy="3"/>
              </a:xfrm>
              <a:custGeom>
                <a:avLst/>
                <a:gdLst>
                  <a:gd name="T0" fmla="*/ 0 w 13"/>
                  <a:gd name="T1" fmla="*/ 2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0 w 1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0" y="2"/>
                    </a:moveTo>
                    <a:cubicBezTo>
                      <a:pt x="7" y="2"/>
                      <a:pt x="0" y="4"/>
                      <a:pt x="5" y="4"/>
                    </a:cubicBezTo>
                    <a:cubicBezTo>
                      <a:pt x="4" y="3"/>
                      <a:pt x="9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709"/>
              <p:cNvSpPr>
                <a:spLocks/>
              </p:cNvSpPr>
              <p:nvPr/>
            </p:nvSpPr>
            <p:spPr bwMode="auto">
              <a:xfrm>
                <a:off x="3519" y="28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710"/>
              <p:cNvSpPr>
                <a:spLocks/>
              </p:cNvSpPr>
              <p:nvPr/>
            </p:nvSpPr>
            <p:spPr bwMode="auto">
              <a:xfrm>
                <a:off x="3509" y="2819"/>
                <a:ext cx="15" cy="8"/>
              </a:xfrm>
              <a:custGeom>
                <a:avLst/>
                <a:gdLst>
                  <a:gd name="T0" fmla="*/ 1 w 17"/>
                  <a:gd name="T1" fmla="*/ 0 h 9"/>
                  <a:gd name="T2" fmla="*/ 8 w 17"/>
                  <a:gd name="T3" fmla="*/ 4 h 9"/>
                  <a:gd name="T4" fmla="*/ 3 w 17"/>
                  <a:gd name="T5" fmla="*/ 3 h 9"/>
                  <a:gd name="T6" fmla="*/ 6 w 17"/>
                  <a:gd name="T7" fmla="*/ 6 h 9"/>
                  <a:gd name="T8" fmla="*/ 0 w 17"/>
                  <a:gd name="T9" fmla="*/ 4 h 9"/>
                  <a:gd name="T10" fmla="*/ 5 w 17"/>
                  <a:gd name="T11" fmla="*/ 7 h 9"/>
                  <a:gd name="T12" fmla="*/ 1 w 17"/>
                  <a:gd name="T13" fmla="*/ 9 h 9"/>
                  <a:gd name="T14" fmla="*/ 8 w 17"/>
                  <a:gd name="T15" fmla="*/ 8 h 9"/>
                  <a:gd name="T16" fmla="*/ 7 w 17"/>
                  <a:gd name="T17" fmla="*/ 7 h 9"/>
                  <a:gd name="T18" fmla="*/ 11 w 17"/>
                  <a:gd name="T19" fmla="*/ 7 h 9"/>
                  <a:gd name="T20" fmla="*/ 16 w 17"/>
                  <a:gd name="T21" fmla="*/ 3 h 9"/>
                  <a:gd name="T22" fmla="*/ 1 w 17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9">
                    <a:moveTo>
                      <a:pt x="1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4" y="4"/>
                      <a:pt x="3" y="3"/>
                    </a:cubicBezTo>
                    <a:cubicBezTo>
                      <a:pt x="2" y="4"/>
                      <a:pt x="6" y="4"/>
                      <a:pt x="6" y="6"/>
                    </a:cubicBezTo>
                    <a:cubicBezTo>
                      <a:pt x="0" y="6"/>
                      <a:pt x="5" y="4"/>
                      <a:pt x="0" y="4"/>
                    </a:cubicBezTo>
                    <a:cubicBezTo>
                      <a:pt x="0" y="5"/>
                      <a:pt x="0" y="7"/>
                      <a:pt x="5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7"/>
                      <a:pt x="3" y="7"/>
                      <a:pt x="7" y="7"/>
                    </a:cubicBezTo>
                    <a:cubicBezTo>
                      <a:pt x="10" y="6"/>
                      <a:pt x="11" y="7"/>
                      <a:pt x="11" y="7"/>
                    </a:cubicBezTo>
                    <a:cubicBezTo>
                      <a:pt x="10" y="6"/>
                      <a:pt x="17" y="5"/>
                      <a:pt x="16" y="3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711"/>
              <p:cNvSpPr>
                <a:spLocks/>
              </p:cNvSpPr>
              <p:nvPr/>
            </p:nvSpPr>
            <p:spPr bwMode="auto">
              <a:xfrm>
                <a:off x="3516" y="281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712"/>
              <p:cNvSpPr>
                <a:spLocks/>
              </p:cNvSpPr>
              <p:nvPr/>
            </p:nvSpPr>
            <p:spPr bwMode="auto">
              <a:xfrm>
                <a:off x="3508" y="2812"/>
                <a:ext cx="16" cy="6"/>
              </a:xfrm>
              <a:custGeom>
                <a:avLst/>
                <a:gdLst>
                  <a:gd name="T0" fmla="*/ 1 w 18"/>
                  <a:gd name="T1" fmla="*/ 5 h 7"/>
                  <a:gd name="T2" fmla="*/ 5 w 18"/>
                  <a:gd name="T3" fmla="*/ 6 h 7"/>
                  <a:gd name="T4" fmla="*/ 2 w 18"/>
                  <a:gd name="T5" fmla="*/ 7 h 7"/>
                  <a:gd name="T6" fmla="*/ 7 w 18"/>
                  <a:gd name="T7" fmla="*/ 7 h 7"/>
                  <a:gd name="T8" fmla="*/ 4 w 18"/>
                  <a:gd name="T9" fmla="*/ 4 h 7"/>
                  <a:gd name="T10" fmla="*/ 13 w 18"/>
                  <a:gd name="T11" fmla="*/ 3 h 7"/>
                  <a:gd name="T12" fmla="*/ 11 w 18"/>
                  <a:gd name="T13" fmla="*/ 5 h 7"/>
                  <a:gd name="T14" fmla="*/ 10 w 18"/>
                  <a:gd name="T15" fmla="*/ 0 h 7"/>
                  <a:gd name="T16" fmla="*/ 8 w 18"/>
                  <a:gd name="T17" fmla="*/ 1 h 7"/>
                  <a:gd name="T18" fmla="*/ 6 w 18"/>
                  <a:gd name="T19" fmla="*/ 0 h 7"/>
                  <a:gd name="T20" fmla="*/ 1 w 18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7">
                    <a:moveTo>
                      <a:pt x="1" y="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3" y="7"/>
                      <a:pt x="6" y="7"/>
                      <a:pt x="7" y="7"/>
                    </a:cubicBezTo>
                    <a:cubicBezTo>
                      <a:pt x="13" y="6"/>
                      <a:pt x="5" y="5"/>
                      <a:pt x="4" y="4"/>
                    </a:cubicBezTo>
                    <a:cubicBezTo>
                      <a:pt x="7" y="1"/>
                      <a:pt x="7" y="4"/>
                      <a:pt x="13" y="3"/>
                    </a:cubicBezTo>
                    <a:cubicBezTo>
                      <a:pt x="13" y="3"/>
                      <a:pt x="11" y="4"/>
                      <a:pt x="11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7" y="1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713"/>
              <p:cNvSpPr>
                <a:spLocks/>
              </p:cNvSpPr>
              <p:nvPr/>
            </p:nvSpPr>
            <p:spPr bwMode="auto">
              <a:xfrm>
                <a:off x="3507" y="2818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714"/>
              <p:cNvSpPr>
                <a:spLocks/>
              </p:cNvSpPr>
              <p:nvPr/>
            </p:nvSpPr>
            <p:spPr bwMode="auto">
              <a:xfrm>
                <a:off x="3516" y="281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715"/>
              <p:cNvSpPr>
                <a:spLocks/>
              </p:cNvSpPr>
              <p:nvPr/>
            </p:nvSpPr>
            <p:spPr bwMode="auto">
              <a:xfrm>
                <a:off x="3508" y="281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716"/>
              <p:cNvSpPr>
                <a:spLocks/>
              </p:cNvSpPr>
              <p:nvPr/>
            </p:nvSpPr>
            <p:spPr bwMode="auto">
              <a:xfrm>
                <a:off x="3505" y="2772"/>
                <a:ext cx="16" cy="39"/>
              </a:xfrm>
              <a:custGeom>
                <a:avLst/>
                <a:gdLst>
                  <a:gd name="T0" fmla="*/ 15 w 19"/>
                  <a:gd name="T1" fmla="*/ 0 h 46"/>
                  <a:gd name="T2" fmla="*/ 12 w 19"/>
                  <a:gd name="T3" fmla="*/ 2 h 46"/>
                  <a:gd name="T4" fmla="*/ 7 w 19"/>
                  <a:gd name="T5" fmla="*/ 0 h 46"/>
                  <a:gd name="T6" fmla="*/ 0 w 19"/>
                  <a:gd name="T7" fmla="*/ 1 h 46"/>
                  <a:gd name="T8" fmla="*/ 3 w 19"/>
                  <a:gd name="T9" fmla="*/ 4 h 46"/>
                  <a:gd name="T10" fmla="*/ 0 w 19"/>
                  <a:gd name="T11" fmla="*/ 4 h 46"/>
                  <a:gd name="T12" fmla="*/ 2 w 19"/>
                  <a:gd name="T13" fmla="*/ 11 h 46"/>
                  <a:gd name="T14" fmla="*/ 4 w 19"/>
                  <a:gd name="T15" fmla="*/ 16 h 46"/>
                  <a:gd name="T16" fmla="*/ 3 w 19"/>
                  <a:gd name="T17" fmla="*/ 35 h 46"/>
                  <a:gd name="T18" fmla="*/ 9 w 19"/>
                  <a:gd name="T19" fmla="*/ 36 h 46"/>
                  <a:gd name="T20" fmla="*/ 5 w 19"/>
                  <a:gd name="T21" fmla="*/ 37 h 46"/>
                  <a:gd name="T22" fmla="*/ 5 w 19"/>
                  <a:gd name="T23" fmla="*/ 36 h 46"/>
                  <a:gd name="T24" fmla="*/ 4 w 19"/>
                  <a:gd name="T25" fmla="*/ 42 h 46"/>
                  <a:gd name="T26" fmla="*/ 12 w 19"/>
                  <a:gd name="T27" fmla="*/ 41 h 46"/>
                  <a:gd name="T28" fmla="*/ 4 w 19"/>
                  <a:gd name="T29" fmla="*/ 44 h 46"/>
                  <a:gd name="T30" fmla="*/ 9 w 19"/>
                  <a:gd name="T31" fmla="*/ 46 h 46"/>
                  <a:gd name="T32" fmla="*/ 14 w 19"/>
                  <a:gd name="T33" fmla="*/ 43 h 46"/>
                  <a:gd name="T34" fmla="*/ 17 w 19"/>
                  <a:gd name="T35" fmla="*/ 45 h 46"/>
                  <a:gd name="T36" fmla="*/ 8 w 19"/>
                  <a:gd name="T37" fmla="*/ 33 h 46"/>
                  <a:gd name="T38" fmla="*/ 12 w 19"/>
                  <a:gd name="T39" fmla="*/ 33 h 46"/>
                  <a:gd name="T40" fmla="*/ 15 w 19"/>
                  <a:gd name="T41" fmla="*/ 25 h 46"/>
                  <a:gd name="T42" fmla="*/ 8 w 19"/>
                  <a:gd name="T43" fmla="*/ 23 h 46"/>
                  <a:gd name="T44" fmla="*/ 11 w 19"/>
                  <a:gd name="T45" fmla="*/ 21 h 46"/>
                  <a:gd name="T46" fmla="*/ 8 w 19"/>
                  <a:gd name="T47" fmla="*/ 21 h 46"/>
                  <a:gd name="T48" fmla="*/ 12 w 19"/>
                  <a:gd name="T49" fmla="*/ 19 h 46"/>
                  <a:gd name="T50" fmla="*/ 4 w 19"/>
                  <a:gd name="T51" fmla="*/ 18 h 46"/>
                  <a:gd name="T52" fmla="*/ 15 w 19"/>
                  <a:gd name="T53" fmla="*/ 13 h 46"/>
                  <a:gd name="T54" fmla="*/ 11 w 19"/>
                  <a:gd name="T55" fmla="*/ 14 h 46"/>
                  <a:gd name="T56" fmla="*/ 7 w 19"/>
                  <a:gd name="T57" fmla="*/ 13 h 46"/>
                  <a:gd name="T58" fmla="*/ 14 w 19"/>
                  <a:gd name="T59" fmla="*/ 12 h 46"/>
                  <a:gd name="T60" fmla="*/ 10 w 19"/>
                  <a:gd name="T61" fmla="*/ 9 h 46"/>
                  <a:gd name="T62" fmla="*/ 6 w 19"/>
                  <a:gd name="T63" fmla="*/ 10 h 46"/>
                  <a:gd name="T64" fmla="*/ 8 w 19"/>
                  <a:gd name="T65" fmla="*/ 5 h 46"/>
                  <a:gd name="T66" fmla="*/ 15 w 19"/>
                  <a:gd name="T67" fmla="*/ 7 h 46"/>
                  <a:gd name="T68" fmla="*/ 18 w 19"/>
                  <a:gd name="T69" fmla="*/ 5 h 46"/>
                  <a:gd name="T70" fmla="*/ 9 w 19"/>
                  <a:gd name="T71" fmla="*/ 2 h 46"/>
                  <a:gd name="T72" fmla="*/ 15 w 19"/>
                  <a:gd name="T7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46">
                    <a:moveTo>
                      <a:pt x="15" y="0"/>
                    </a:moveTo>
                    <a:cubicBezTo>
                      <a:pt x="12" y="0"/>
                      <a:pt x="11" y="1"/>
                      <a:pt x="12" y="2"/>
                    </a:cubicBezTo>
                    <a:cubicBezTo>
                      <a:pt x="8" y="2"/>
                      <a:pt x="9" y="1"/>
                      <a:pt x="7" y="0"/>
                    </a:cubicBezTo>
                    <a:cubicBezTo>
                      <a:pt x="5" y="1"/>
                      <a:pt x="3" y="0"/>
                      <a:pt x="0" y="1"/>
                    </a:cubicBezTo>
                    <a:cubicBezTo>
                      <a:pt x="0" y="2"/>
                      <a:pt x="4" y="2"/>
                      <a:pt x="3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2" y="11"/>
                    </a:cubicBezTo>
                    <a:cubicBezTo>
                      <a:pt x="1" y="13"/>
                      <a:pt x="3" y="14"/>
                      <a:pt x="4" y="16"/>
                    </a:cubicBezTo>
                    <a:cubicBezTo>
                      <a:pt x="3" y="22"/>
                      <a:pt x="6" y="28"/>
                      <a:pt x="3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6" y="36"/>
                      <a:pt x="9" y="37"/>
                      <a:pt x="5" y="37"/>
                    </a:cubicBezTo>
                    <a:cubicBezTo>
                      <a:pt x="6" y="37"/>
                      <a:pt x="5" y="36"/>
                      <a:pt x="5" y="36"/>
                    </a:cubicBezTo>
                    <a:cubicBezTo>
                      <a:pt x="0" y="38"/>
                      <a:pt x="6" y="40"/>
                      <a:pt x="4" y="42"/>
                    </a:cubicBezTo>
                    <a:cubicBezTo>
                      <a:pt x="5" y="41"/>
                      <a:pt x="11" y="41"/>
                      <a:pt x="12" y="41"/>
                    </a:cubicBezTo>
                    <a:cubicBezTo>
                      <a:pt x="4" y="41"/>
                      <a:pt x="12" y="43"/>
                      <a:pt x="4" y="44"/>
                    </a:cubicBezTo>
                    <a:cubicBezTo>
                      <a:pt x="2" y="46"/>
                      <a:pt x="10" y="44"/>
                      <a:pt x="9" y="46"/>
                    </a:cubicBezTo>
                    <a:cubicBezTo>
                      <a:pt x="13" y="46"/>
                      <a:pt x="11" y="44"/>
                      <a:pt x="14" y="43"/>
                    </a:cubicBezTo>
                    <a:cubicBezTo>
                      <a:pt x="17" y="44"/>
                      <a:pt x="12" y="45"/>
                      <a:pt x="17" y="45"/>
                    </a:cubicBezTo>
                    <a:cubicBezTo>
                      <a:pt x="19" y="42"/>
                      <a:pt x="10" y="37"/>
                      <a:pt x="8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9" y="31"/>
                      <a:pt x="8" y="27"/>
                      <a:pt x="15" y="25"/>
                    </a:cubicBezTo>
                    <a:cubicBezTo>
                      <a:pt x="11" y="26"/>
                      <a:pt x="17" y="22"/>
                      <a:pt x="8" y="23"/>
                    </a:cubicBezTo>
                    <a:cubicBezTo>
                      <a:pt x="10" y="22"/>
                      <a:pt x="10" y="22"/>
                      <a:pt x="11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0"/>
                      <a:pt x="12" y="20"/>
                      <a:pt x="12" y="19"/>
                    </a:cubicBezTo>
                    <a:cubicBezTo>
                      <a:pt x="8" y="20"/>
                      <a:pt x="7" y="19"/>
                      <a:pt x="4" y="18"/>
                    </a:cubicBezTo>
                    <a:cubicBezTo>
                      <a:pt x="8" y="17"/>
                      <a:pt x="12" y="15"/>
                      <a:pt x="15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3"/>
                      <a:pt x="9" y="14"/>
                      <a:pt x="7" y="13"/>
                    </a:cubicBezTo>
                    <a:cubicBezTo>
                      <a:pt x="7" y="12"/>
                      <a:pt x="12" y="12"/>
                      <a:pt x="14" y="12"/>
                    </a:cubicBezTo>
                    <a:cubicBezTo>
                      <a:pt x="16" y="11"/>
                      <a:pt x="7" y="10"/>
                      <a:pt x="10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8"/>
                      <a:pt x="9" y="6"/>
                      <a:pt x="8" y="5"/>
                    </a:cubicBezTo>
                    <a:cubicBezTo>
                      <a:pt x="13" y="4"/>
                      <a:pt x="12" y="6"/>
                      <a:pt x="15" y="7"/>
                    </a:cubicBezTo>
                    <a:cubicBezTo>
                      <a:pt x="16" y="6"/>
                      <a:pt x="16" y="5"/>
                      <a:pt x="18" y="5"/>
                    </a:cubicBezTo>
                    <a:cubicBezTo>
                      <a:pt x="15" y="4"/>
                      <a:pt x="11" y="3"/>
                      <a:pt x="9" y="2"/>
                    </a:cubicBezTo>
                    <a:cubicBezTo>
                      <a:pt x="15" y="3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717"/>
              <p:cNvSpPr>
                <a:spLocks/>
              </p:cNvSpPr>
              <p:nvPr/>
            </p:nvSpPr>
            <p:spPr bwMode="auto">
              <a:xfrm>
                <a:off x="3520" y="277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718"/>
              <p:cNvSpPr>
                <a:spLocks/>
              </p:cNvSpPr>
              <p:nvPr/>
            </p:nvSpPr>
            <p:spPr bwMode="auto">
              <a:xfrm>
                <a:off x="3518" y="2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Rectangle 719"/>
              <p:cNvSpPr>
                <a:spLocks noChangeArrowheads="1"/>
              </p:cNvSpPr>
              <p:nvPr/>
            </p:nvSpPr>
            <p:spPr bwMode="auto">
              <a:xfrm>
                <a:off x="3506" y="278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720"/>
              <p:cNvSpPr>
                <a:spLocks/>
              </p:cNvSpPr>
              <p:nvPr/>
            </p:nvSpPr>
            <p:spPr bwMode="auto">
              <a:xfrm>
                <a:off x="3518" y="278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721"/>
              <p:cNvSpPr>
                <a:spLocks/>
              </p:cNvSpPr>
              <p:nvPr/>
            </p:nvSpPr>
            <p:spPr bwMode="auto">
              <a:xfrm>
                <a:off x="3518" y="2791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722"/>
              <p:cNvSpPr>
                <a:spLocks/>
              </p:cNvSpPr>
              <p:nvPr/>
            </p:nvSpPr>
            <p:spPr bwMode="auto">
              <a:xfrm>
                <a:off x="3519" y="277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723"/>
              <p:cNvSpPr>
                <a:spLocks/>
              </p:cNvSpPr>
              <p:nvPr/>
            </p:nvSpPr>
            <p:spPr bwMode="auto">
              <a:xfrm>
                <a:off x="3500" y="2749"/>
                <a:ext cx="20" cy="22"/>
              </a:xfrm>
              <a:custGeom>
                <a:avLst/>
                <a:gdLst>
                  <a:gd name="T0" fmla="*/ 4 w 24"/>
                  <a:gd name="T1" fmla="*/ 2 h 25"/>
                  <a:gd name="T2" fmla="*/ 2 w 24"/>
                  <a:gd name="T3" fmla="*/ 6 h 25"/>
                  <a:gd name="T4" fmla="*/ 12 w 24"/>
                  <a:gd name="T5" fmla="*/ 9 h 25"/>
                  <a:gd name="T6" fmla="*/ 3 w 24"/>
                  <a:gd name="T7" fmla="*/ 9 h 25"/>
                  <a:gd name="T8" fmla="*/ 10 w 24"/>
                  <a:gd name="T9" fmla="*/ 17 h 25"/>
                  <a:gd name="T10" fmla="*/ 6 w 24"/>
                  <a:gd name="T11" fmla="*/ 17 h 25"/>
                  <a:gd name="T12" fmla="*/ 16 w 24"/>
                  <a:gd name="T13" fmla="*/ 20 h 25"/>
                  <a:gd name="T14" fmla="*/ 5 w 24"/>
                  <a:gd name="T15" fmla="*/ 21 h 25"/>
                  <a:gd name="T16" fmla="*/ 4 w 24"/>
                  <a:gd name="T17" fmla="*/ 20 h 25"/>
                  <a:gd name="T18" fmla="*/ 8 w 24"/>
                  <a:gd name="T19" fmla="*/ 25 h 25"/>
                  <a:gd name="T20" fmla="*/ 14 w 24"/>
                  <a:gd name="T21" fmla="*/ 25 h 25"/>
                  <a:gd name="T22" fmla="*/ 20 w 24"/>
                  <a:gd name="T23" fmla="*/ 24 h 25"/>
                  <a:gd name="T24" fmla="*/ 15 w 24"/>
                  <a:gd name="T25" fmla="*/ 22 h 25"/>
                  <a:gd name="T26" fmla="*/ 19 w 24"/>
                  <a:gd name="T27" fmla="*/ 21 h 25"/>
                  <a:gd name="T28" fmla="*/ 17 w 24"/>
                  <a:gd name="T29" fmla="*/ 20 h 25"/>
                  <a:gd name="T30" fmla="*/ 20 w 24"/>
                  <a:gd name="T31" fmla="*/ 20 h 25"/>
                  <a:gd name="T32" fmla="*/ 17 w 24"/>
                  <a:gd name="T33" fmla="*/ 18 h 25"/>
                  <a:gd name="T34" fmla="*/ 18 w 24"/>
                  <a:gd name="T35" fmla="*/ 18 h 25"/>
                  <a:gd name="T36" fmla="*/ 13 w 24"/>
                  <a:gd name="T37" fmla="*/ 17 h 25"/>
                  <a:gd name="T38" fmla="*/ 18 w 24"/>
                  <a:gd name="T39" fmla="*/ 16 h 25"/>
                  <a:gd name="T40" fmla="*/ 15 w 24"/>
                  <a:gd name="T41" fmla="*/ 16 h 25"/>
                  <a:gd name="T42" fmla="*/ 20 w 24"/>
                  <a:gd name="T43" fmla="*/ 10 h 25"/>
                  <a:gd name="T44" fmla="*/ 16 w 24"/>
                  <a:gd name="T45" fmla="*/ 10 h 25"/>
                  <a:gd name="T46" fmla="*/ 20 w 24"/>
                  <a:gd name="T47" fmla="*/ 13 h 25"/>
                  <a:gd name="T48" fmla="*/ 10 w 24"/>
                  <a:gd name="T49" fmla="*/ 12 h 25"/>
                  <a:gd name="T50" fmla="*/ 18 w 24"/>
                  <a:gd name="T51" fmla="*/ 9 h 25"/>
                  <a:gd name="T52" fmla="*/ 16 w 24"/>
                  <a:gd name="T53" fmla="*/ 5 h 25"/>
                  <a:gd name="T54" fmla="*/ 17 w 24"/>
                  <a:gd name="T55" fmla="*/ 5 h 25"/>
                  <a:gd name="T56" fmla="*/ 14 w 24"/>
                  <a:gd name="T57" fmla="*/ 3 h 25"/>
                  <a:gd name="T58" fmla="*/ 13 w 24"/>
                  <a:gd name="T59" fmla="*/ 3 h 25"/>
                  <a:gd name="T60" fmla="*/ 10 w 24"/>
                  <a:gd name="T61" fmla="*/ 2 h 25"/>
                  <a:gd name="T62" fmla="*/ 12 w 24"/>
                  <a:gd name="T63" fmla="*/ 2 h 25"/>
                  <a:gd name="T64" fmla="*/ 6 w 24"/>
                  <a:gd name="T65" fmla="*/ 0 h 25"/>
                  <a:gd name="T66" fmla="*/ 10 w 24"/>
                  <a:gd name="T67" fmla="*/ 3 h 25"/>
                  <a:gd name="T68" fmla="*/ 4 w 24"/>
                  <a:gd name="T69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5">
                    <a:moveTo>
                      <a:pt x="4" y="2"/>
                    </a:moveTo>
                    <a:cubicBezTo>
                      <a:pt x="0" y="3"/>
                      <a:pt x="3" y="5"/>
                      <a:pt x="2" y="6"/>
                    </a:cubicBezTo>
                    <a:cubicBezTo>
                      <a:pt x="4" y="9"/>
                      <a:pt x="12" y="6"/>
                      <a:pt x="1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2" y="15"/>
                      <a:pt x="10" y="17"/>
                    </a:cubicBezTo>
                    <a:cubicBezTo>
                      <a:pt x="9" y="17"/>
                      <a:pt x="7" y="18"/>
                      <a:pt x="6" y="17"/>
                    </a:cubicBezTo>
                    <a:cubicBezTo>
                      <a:pt x="7" y="19"/>
                      <a:pt x="19" y="18"/>
                      <a:pt x="16" y="20"/>
                    </a:cubicBezTo>
                    <a:cubicBezTo>
                      <a:pt x="11" y="18"/>
                      <a:pt x="11" y="21"/>
                      <a:pt x="5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2"/>
                      <a:pt x="8" y="24"/>
                      <a:pt x="8" y="25"/>
                    </a:cubicBezTo>
                    <a:cubicBezTo>
                      <a:pt x="10" y="25"/>
                      <a:pt x="14" y="24"/>
                      <a:pt x="14" y="25"/>
                    </a:cubicBezTo>
                    <a:cubicBezTo>
                      <a:pt x="15" y="24"/>
                      <a:pt x="17" y="25"/>
                      <a:pt x="20" y="24"/>
                    </a:cubicBezTo>
                    <a:cubicBezTo>
                      <a:pt x="17" y="23"/>
                      <a:pt x="19" y="22"/>
                      <a:pt x="15" y="22"/>
                    </a:cubicBezTo>
                    <a:cubicBezTo>
                      <a:pt x="18" y="21"/>
                      <a:pt x="16" y="22"/>
                      <a:pt x="19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20" y="21"/>
                      <a:pt x="20" y="20"/>
                    </a:cubicBezTo>
                    <a:cubicBezTo>
                      <a:pt x="19" y="20"/>
                      <a:pt x="17" y="19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7"/>
                      <a:pt x="18" y="16"/>
                      <a:pt x="13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4"/>
                      <a:pt x="24" y="13"/>
                      <a:pt x="20" y="10"/>
                    </a:cubicBezTo>
                    <a:cubicBezTo>
                      <a:pt x="19" y="11"/>
                      <a:pt x="17" y="11"/>
                      <a:pt x="16" y="10"/>
                    </a:cubicBezTo>
                    <a:cubicBezTo>
                      <a:pt x="14" y="11"/>
                      <a:pt x="19" y="12"/>
                      <a:pt x="20" y="13"/>
                    </a:cubicBezTo>
                    <a:cubicBezTo>
                      <a:pt x="16" y="13"/>
                      <a:pt x="12" y="11"/>
                      <a:pt x="10" y="12"/>
                    </a:cubicBezTo>
                    <a:cubicBezTo>
                      <a:pt x="14" y="11"/>
                      <a:pt x="9" y="10"/>
                      <a:pt x="18" y="9"/>
                    </a:cubicBezTo>
                    <a:cubicBezTo>
                      <a:pt x="18" y="7"/>
                      <a:pt x="14" y="7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5" y="1"/>
                      <a:pt x="9" y="2"/>
                      <a:pt x="10" y="3"/>
                    </a:cubicBezTo>
                    <a:cubicBezTo>
                      <a:pt x="7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724"/>
              <p:cNvSpPr>
                <a:spLocks/>
              </p:cNvSpPr>
              <p:nvPr/>
            </p:nvSpPr>
            <p:spPr bwMode="auto">
              <a:xfrm>
                <a:off x="3515" y="276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725"/>
              <p:cNvSpPr>
                <a:spLocks/>
              </p:cNvSpPr>
              <p:nvPr/>
            </p:nvSpPr>
            <p:spPr bwMode="auto">
              <a:xfrm>
                <a:off x="3497" y="2732"/>
                <a:ext cx="25" cy="16"/>
              </a:xfrm>
              <a:custGeom>
                <a:avLst/>
                <a:gdLst>
                  <a:gd name="T0" fmla="*/ 15 w 29"/>
                  <a:gd name="T1" fmla="*/ 14 h 19"/>
                  <a:gd name="T2" fmla="*/ 20 w 29"/>
                  <a:gd name="T3" fmla="*/ 13 h 19"/>
                  <a:gd name="T4" fmla="*/ 10 w 29"/>
                  <a:gd name="T5" fmla="*/ 13 h 19"/>
                  <a:gd name="T6" fmla="*/ 8 w 29"/>
                  <a:gd name="T7" fmla="*/ 11 h 19"/>
                  <a:gd name="T8" fmla="*/ 17 w 29"/>
                  <a:gd name="T9" fmla="*/ 11 h 19"/>
                  <a:gd name="T10" fmla="*/ 18 w 29"/>
                  <a:gd name="T11" fmla="*/ 9 h 19"/>
                  <a:gd name="T12" fmla="*/ 12 w 29"/>
                  <a:gd name="T13" fmla="*/ 9 h 19"/>
                  <a:gd name="T14" fmla="*/ 9 w 29"/>
                  <a:gd name="T15" fmla="*/ 7 h 19"/>
                  <a:gd name="T16" fmla="*/ 11 w 29"/>
                  <a:gd name="T17" fmla="*/ 8 h 19"/>
                  <a:gd name="T18" fmla="*/ 18 w 29"/>
                  <a:gd name="T19" fmla="*/ 7 h 19"/>
                  <a:gd name="T20" fmla="*/ 2 w 29"/>
                  <a:gd name="T21" fmla="*/ 1 h 19"/>
                  <a:gd name="T22" fmla="*/ 3 w 29"/>
                  <a:gd name="T23" fmla="*/ 3 h 19"/>
                  <a:gd name="T24" fmla="*/ 10 w 29"/>
                  <a:gd name="T25" fmla="*/ 3 h 19"/>
                  <a:gd name="T26" fmla="*/ 8 w 29"/>
                  <a:gd name="T27" fmla="*/ 5 h 19"/>
                  <a:gd name="T28" fmla="*/ 4 w 29"/>
                  <a:gd name="T29" fmla="*/ 4 h 19"/>
                  <a:gd name="T30" fmla="*/ 5 w 29"/>
                  <a:gd name="T31" fmla="*/ 17 h 19"/>
                  <a:gd name="T32" fmla="*/ 5 w 29"/>
                  <a:gd name="T33" fmla="*/ 15 h 19"/>
                  <a:gd name="T34" fmla="*/ 9 w 29"/>
                  <a:gd name="T35" fmla="*/ 17 h 19"/>
                  <a:gd name="T36" fmla="*/ 16 w 29"/>
                  <a:gd name="T37" fmla="*/ 16 h 19"/>
                  <a:gd name="T38" fmla="*/ 14 w 29"/>
                  <a:gd name="T39" fmla="*/ 17 h 19"/>
                  <a:gd name="T40" fmla="*/ 20 w 29"/>
                  <a:gd name="T41" fmla="*/ 16 h 19"/>
                  <a:gd name="T42" fmla="*/ 23 w 29"/>
                  <a:gd name="T43" fmla="*/ 19 h 19"/>
                  <a:gd name="T44" fmla="*/ 24 w 29"/>
                  <a:gd name="T45" fmla="*/ 15 h 19"/>
                  <a:gd name="T46" fmla="*/ 15 w 29"/>
                  <a:gd name="T4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9">
                    <a:moveTo>
                      <a:pt x="15" y="14"/>
                    </a:moveTo>
                    <a:cubicBezTo>
                      <a:pt x="16" y="13"/>
                      <a:pt x="18" y="14"/>
                      <a:pt x="20" y="13"/>
                    </a:cubicBezTo>
                    <a:cubicBezTo>
                      <a:pt x="17" y="12"/>
                      <a:pt x="14" y="14"/>
                      <a:pt x="10" y="13"/>
                    </a:cubicBezTo>
                    <a:cubicBezTo>
                      <a:pt x="12" y="13"/>
                      <a:pt x="8" y="12"/>
                      <a:pt x="8" y="11"/>
                    </a:cubicBezTo>
                    <a:cubicBezTo>
                      <a:pt x="10" y="12"/>
                      <a:pt x="16" y="11"/>
                      <a:pt x="17" y="11"/>
                    </a:cubicBezTo>
                    <a:cubicBezTo>
                      <a:pt x="15" y="11"/>
                      <a:pt x="18" y="10"/>
                      <a:pt x="18" y="9"/>
                    </a:cubicBezTo>
                    <a:cubicBezTo>
                      <a:pt x="15" y="11"/>
                      <a:pt x="16" y="8"/>
                      <a:pt x="12" y="9"/>
                    </a:cubicBezTo>
                    <a:cubicBezTo>
                      <a:pt x="9" y="9"/>
                      <a:pt x="7" y="8"/>
                      <a:pt x="9" y="7"/>
                    </a:cubicBezTo>
                    <a:cubicBezTo>
                      <a:pt x="12" y="7"/>
                      <a:pt x="11" y="8"/>
                      <a:pt x="11" y="8"/>
                    </a:cubicBezTo>
                    <a:cubicBezTo>
                      <a:pt x="16" y="8"/>
                      <a:pt x="14" y="7"/>
                      <a:pt x="18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2"/>
                      <a:pt x="2" y="2"/>
                      <a:pt x="3" y="3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4"/>
                      <a:pt x="11" y="5"/>
                      <a:pt x="8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3" y="12"/>
                      <a:pt x="5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8" y="15"/>
                      <a:pt x="8" y="16"/>
                      <a:pt x="9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6"/>
                      <a:pt x="16" y="17"/>
                      <a:pt x="14" y="17"/>
                    </a:cubicBezTo>
                    <a:cubicBezTo>
                      <a:pt x="17" y="17"/>
                      <a:pt x="18" y="17"/>
                      <a:pt x="20" y="16"/>
                    </a:cubicBezTo>
                    <a:cubicBezTo>
                      <a:pt x="22" y="18"/>
                      <a:pt x="19" y="18"/>
                      <a:pt x="23" y="19"/>
                    </a:cubicBezTo>
                    <a:cubicBezTo>
                      <a:pt x="29" y="17"/>
                      <a:pt x="19" y="17"/>
                      <a:pt x="24" y="15"/>
                    </a:cubicBezTo>
                    <a:lnTo>
                      <a:pt x="1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726"/>
              <p:cNvSpPr>
                <a:spLocks/>
              </p:cNvSpPr>
              <p:nvPr/>
            </p:nvSpPr>
            <p:spPr bwMode="auto">
              <a:xfrm>
                <a:off x="3510" y="274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727"/>
              <p:cNvSpPr>
                <a:spLocks/>
              </p:cNvSpPr>
              <p:nvPr/>
            </p:nvSpPr>
            <p:spPr bwMode="auto">
              <a:xfrm>
                <a:off x="3500" y="2747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728"/>
              <p:cNvSpPr>
                <a:spLocks/>
              </p:cNvSpPr>
              <p:nvPr/>
            </p:nvSpPr>
            <p:spPr bwMode="auto">
              <a:xfrm>
                <a:off x="3511" y="2735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729"/>
              <p:cNvSpPr>
                <a:spLocks/>
              </p:cNvSpPr>
              <p:nvPr/>
            </p:nvSpPr>
            <p:spPr bwMode="auto">
              <a:xfrm>
                <a:off x="3498" y="2728"/>
                <a:ext cx="11" cy="6"/>
              </a:xfrm>
              <a:custGeom>
                <a:avLst/>
                <a:gdLst>
                  <a:gd name="T0" fmla="*/ 0 w 13"/>
                  <a:gd name="T1" fmla="*/ 0 h 6"/>
                  <a:gd name="T2" fmla="*/ 0 w 13"/>
                  <a:gd name="T3" fmla="*/ 5 h 6"/>
                  <a:gd name="T4" fmla="*/ 12 w 13"/>
                  <a:gd name="T5" fmla="*/ 4 h 6"/>
                  <a:gd name="T6" fmla="*/ 4 w 13"/>
                  <a:gd name="T7" fmla="*/ 2 h 6"/>
                  <a:gd name="T8" fmla="*/ 4 w 13"/>
                  <a:gd name="T9" fmla="*/ 0 h 6"/>
                  <a:gd name="T10" fmla="*/ 0 w 1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0" y="2"/>
                      <a:pt x="3" y="2"/>
                      <a:pt x="0" y="5"/>
                    </a:cubicBezTo>
                    <a:cubicBezTo>
                      <a:pt x="4" y="6"/>
                      <a:pt x="8" y="4"/>
                      <a:pt x="12" y="4"/>
                    </a:cubicBezTo>
                    <a:cubicBezTo>
                      <a:pt x="13" y="3"/>
                      <a:pt x="6" y="3"/>
                      <a:pt x="4" y="2"/>
                    </a:cubicBezTo>
                    <a:cubicBezTo>
                      <a:pt x="8" y="2"/>
                      <a:pt x="3" y="1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730"/>
              <p:cNvSpPr>
                <a:spLocks/>
              </p:cNvSpPr>
              <p:nvPr/>
            </p:nvSpPr>
            <p:spPr bwMode="auto">
              <a:xfrm>
                <a:off x="3499" y="2689"/>
                <a:ext cx="20" cy="41"/>
              </a:xfrm>
              <a:custGeom>
                <a:avLst/>
                <a:gdLst>
                  <a:gd name="T0" fmla="*/ 13 w 23"/>
                  <a:gd name="T1" fmla="*/ 39 h 48"/>
                  <a:gd name="T2" fmla="*/ 12 w 23"/>
                  <a:gd name="T3" fmla="*/ 36 h 48"/>
                  <a:gd name="T4" fmla="*/ 14 w 23"/>
                  <a:gd name="T5" fmla="*/ 38 h 48"/>
                  <a:gd name="T6" fmla="*/ 17 w 23"/>
                  <a:gd name="T7" fmla="*/ 36 h 48"/>
                  <a:gd name="T8" fmla="*/ 14 w 23"/>
                  <a:gd name="T9" fmla="*/ 36 h 48"/>
                  <a:gd name="T10" fmla="*/ 13 w 23"/>
                  <a:gd name="T11" fmla="*/ 31 h 48"/>
                  <a:gd name="T12" fmla="*/ 8 w 23"/>
                  <a:gd name="T13" fmla="*/ 31 h 48"/>
                  <a:gd name="T14" fmla="*/ 16 w 23"/>
                  <a:gd name="T15" fmla="*/ 28 h 48"/>
                  <a:gd name="T16" fmla="*/ 5 w 23"/>
                  <a:gd name="T17" fmla="*/ 29 h 48"/>
                  <a:gd name="T18" fmla="*/ 9 w 23"/>
                  <a:gd name="T19" fmla="*/ 24 h 48"/>
                  <a:gd name="T20" fmla="*/ 10 w 23"/>
                  <a:gd name="T21" fmla="*/ 25 h 48"/>
                  <a:gd name="T22" fmla="*/ 10 w 23"/>
                  <a:gd name="T23" fmla="*/ 22 h 48"/>
                  <a:gd name="T24" fmla="*/ 15 w 23"/>
                  <a:gd name="T25" fmla="*/ 22 h 48"/>
                  <a:gd name="T26" fmla="*/ 14 w 23"/>
                  <a:gd name="T27" fmla="*/ 18 h 48"/>
                  <a:gd name="T28" fmla="*/ 17 w 23"/>
                  <a:gd name="T29" fmla="*/ 18 h 48"/>
                  <a:gd name="T30" fmla="*/ 13 w 23"/>
                  <a:gd name="T31" fmla="*/ 11 h 48"/>
                  <a:gd name="T32" fmla="*/ 16 w 23"/>
                  <a:gd name="T33" fmla="*/ 10 h 48"/>
                  <a:gd name="T34" fmla="*/ 7 w 23"/>
                  <a:gd name="T35" fmla="*/ 11 h 48"/>
                  <a:gd name="T36" fmla="*/ 7 w 23"/>
                  <a:gd name="T37" fmla="*/ 7 h 48"/>
                  <a:gd name="T38" fmla="*/ 14 w 23"/>
                  <a:gd name="T39" fmla="*/ 8 h 48"/>
                  <a:gd name="T40" fmla="*/ 11 w 23"/>
                  <a:gd name="T41" fmla="*/ 7 h 48"/>
                  <a:gd name="T42" fmla="*/ 17 w 23"/>
                  <a:gd name="T43" fmla="*/ 5 h 48"/>
                  <a:gd name="T44" fmla="*/ 8 w 23"/>
                  <a:gd name="T45" fmla="*/ 2 h 48"/>
                  <a:gd name="T46" fmla="*/ 10 w 23"/>
                  <a:gd name="T47" fmla="*/ 0 h 48"/>
                  <a:gd name="T48" fmla="*/ 0 w 23"/>
                  <a:gd name="T49" fmla="*/ 2 h 48"/>
                  <a:gd name="T50" fmla="*/ 2 w 23"/>
                  <a:gd name="T51" fmla="*/ 12 h 48"/>
                  <a:gd name="T52" fmla="*/ 7 w 23"/>
                  <a:gd name="T53" fmla="*/ 15 h 48"/>
                  <a:gd name="T54" fmla="*/ 1 w 23"/>
                  <a:gd name="T55" fmla="*/ 15 h 48"/>
                  <a:gd name="T56" fmla="*/ 7 w 23"/>
                  <a:gd name="T57" fmla="*/ 15 h 48"/>
                  <a:gd name="T58" fmla="*/ 2 w 23"/>
                  <a:gd name="T59" fmla="*/ 17 h 48"/>
                  <a:gd name="T60" fmla="*/ 7 w 23"/>
                  <a:gd name="T61" fmla="*/ 18 h 48"/>
                  <a:gd name="T62" fmla="*/ 0 w 23"/>
                  <a:gd name="T63" fmla="*/ 19 h 48"/>
                  <a:gd name="T64" fmla="*/ 3 w 23"/>
                  <a:gd name="T65" fmla="*/ 36 h 48"/>
                  <a:gd name="T66" fmla="*/ 7 w 23"/>
                  <a:gd name="T67" fmla="*/ 36 h 48"/>
                  <a:gd name="T68" fmla="*/ 8 w 23"/>
                  <a:gd name="T69" fmla="*/ 42 h 48"/>
                  <a:gd name="T70" fmla="*/ 11 w 23"/>
                  <a:gd name="T71" fmla="*/ 43 h 48"/>
                  <a:gd name="T72" fmla="*/ 2 w 23"/>
                  <a:gd name="T73" fmla="*/ 43 h 48"/>
                  <a:gd name="T74" fmla="*/ 3 w 23"/>
                  <a:gd name="T75" fmla="*/ 45 h 48"/>
                  <a:gd name="T76" fmla="*/ 5 w 23"/>
                  <a:gd name="T77" fmla="*/ 44 h 48"/>
                  <a:gd name="T78" fmla="*/ 3 w 23"/>
                  <a:gd name="T79" fmla="*/ 46 h 48"/>
                  <a:gd name="T80" fmla="*/ 15 w 23"/>
                  <a:gd name="T81" fmla="*/ 44 h 48"/>
                  <a:gd name="T82" fmla="*/ 19 w 23"/>
                  <a:gd name="T83" fmla="*/ 39 h 48"/>
                  <a:gd name="T84" fmla="*/ 13 w 23"/>
                  <a:gd name="T85" fmla="*/ 3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" h="48">
                    <a:moveTo>
                      <a:pt x="13" y="39"/>
                    </a:moveTo>
                    <a:cubicBezTo>
                      <a:pt x="13" y="38"/>
                      <a:pt x="10" y="37"/>
                      <a:pt x="12" y="36"/>
                    </a:cubicBezTo>
                    <a:cubicBezTo>
                      <a:pt x="14" y="37"/>
                      <a:pt x="15" y="37"/>
                      <a:pt x="14" y="38"/>
                    </a:cubicBezTo>
                    <a:cubicBezTo>
                      <a:pt x="19" y="37"/>
                      <a:pt x="13" y="37"/>
                      <a:pt x="17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34"/>
                      <a:pt x="10" y="35"/>
                      <a:pt x="13" y="31"/>
                    </a:cubicBezTo>
                    <a:cubicBezTo>
                      <a:pt x="11" y="31"/>
                      <a:pt x="11" y="31"/>
                      <a:pt x="8" y="31"/>
                    </a:cubicBezTo>
                    <a:cubicBezTo>
                      <a:pt x="12" y="29"/>
                      <a:pt x="12" y="30"/>
                      <a:pt x="16" y="28"/>
                    </a:cubicBezTo>
                    <a:cubicBezTo>
                      <a:pt x="14" y="28"/>
                      <a:pt x="9" y="29"/>
                      <a:pt x="5" y="29"/>
                    </a:cubicBezTo>
                    <a:cubicBezTo>
                      <a:pt x="11" y="26"/>
                      <a:pt x="4" y="25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6" y="24"/>
                      <a:pt x="8" y="23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1"/>
                      <a:pt x="11" y="19"/>
                      <a:pt x="14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16"/>
                      <a:pt x="15" y="13"/>
                      <a:pt x="13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2" y="7"/>
                      <a:pt x="14" y="13"/>
                      <a:pt x="7" y="11"/>
                    </a:cubicBezTo>
                    <a:cubicBezTo>
                      <a:pt x="16" y="10"/>
                      <a:pt x="3" y="9"/>
                      <a:pt x="7" y="7"/>
                    </a:cubicBezTo>
                    <a:cubicBezTo>
                      <a:pt x="11" y="7"/>
                      <a:pt x="9" y="9"/>
                      <a:pt x="14" y="8"/>
                    </a:cubicBezTo>
                    <a:cubicBezTo>
                      <a:pt x="9" y="8"/>
                      <a:pt x="12" y="7"/>
                      <a:pt x="11" y="7"/>
                    </a:cubicBezTo>
                    <a:cubicBezTo>
                      <a:pt x="15" y="7"/>
                      <a:pt x="11" y="5"/>
                      <a:pt x="17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2"/>
                    </a:cubicBezTo>
                    <a:cubicBezTo>
                      <a:pt x="3" y="4"/>
                      <a:pt x="4" y="9"/>
                      <a:pt x="2" y="12"/>
                    </a:cubicBezTo>
                    <a:cubicBezTo>
                      <a:pt x="8" y="13"/>
                      <a:pt x="2" y="14"/>
                      <a:pt x="7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8"/>
                      <a:pt x="5" y="15"/>
                      <a:pt x="7" y="15"/>
                    </a:cubicBezTo>
                    <a:cubicBezTo>
                      <a:pt x="8" y="16"/>
                      <a:pt x="4" y="17"/>
                      <a:pt x="2" y="17"/>
                    </a:cubicBezTo>
                    <a:cubicBezTo>
                      <a:pt x="1" y="19"/>
                      <a:pt x="3" y="17"/>
                      <a:pt x="7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4"/>
                      <a:pt x="7" y="30"/>
                      <a:pt x="3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38"/>
                      <a:pt x="17" y="40"/>
                      <a:pt x="8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9" y="42"/>
                      <a:pt x="5" y="43"/>
                      <a:pt x="2" y="43"/>
                    </a:cubicBezTo>
                    <a:cubicBezTo>
                      <a:pt x="3" y="43"/>
                      <a:pt x="2" y="44"/>
                      <a:pt x="3" y="45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9" y="44"/>
                      <a:pt x="7" y="45"/>
                      <a:pt x="3" y="46"/>
                    </a:cubicBezTo>
                    <a:cubicBezTo>
                      <a:pt x="8" y="48"/>
                      <a:pt x="11" y="45"/>
                      <a:pt x="15" y="44"/>
                    </a:cubicBezTo>
                    <a:cubicBezTo>
                      <a:pt x="6" y="41"/>
                      <a:pt x="23" y="41"/>
                      <a:pt x="19" y="39"/>
                    </a:cubicBezTo>
                    <a:cubicBezTo>
                      <a:pt x="17" y="37"/>
                      <a:pt x="15" y="39"/>
                      <a:pt x="13" y="3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731"/>
              <p:cNvSpPr>
                <a:spLocks/>
              </p:cNvSpPr>
              <p:nvPr/>
            </p:nvSpPr>
            <p:spPr bwMode="auto">
              <a:xfrm>
                <a:off x="3500" y="272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732"/>
              <p:cNvSpPr>
                <a:spLocks/>
              </p:cNvSpPr>
              <p:nvPr/>
            </p:nvSpPr>
            <p:spPr bwMode="auto">
              <a:xfrm>
                <a:off x="3506" y="2688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Rectangle 733"/>
              <p:cNvSpPr>
                <a:spLocks noChangeArrowheads="1"/>
              </p:cNvSpPr>
              <p:nvPr/>
            </p:nvSpPr>
            <p:spPr bwMode="auto">
              <a:xfrm>
                <a:off x="3501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734"/>
              <p:cNvSpPr>
                <a:spLocks/>
              </p:cNvSpPr>
              <p:nvPr/>
            </p:nvSpPr>
            <p:spPr bwMode="auto">
              <a:xfrm>
                <a:off x="3509" y="272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735"/>
              <p:cNvSpPr>
                <a:spLocks/>
              </p:cNvSpPr>
              <p:nvPr/>
            </p:nvSpPr>
            <p:spPr bwMode="auto">
              <a:xfrm>
                <a:off x="3510" y="26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736"/>
              <p:cNvSpPr>
                <a:spLocks/>
              </p:cNvSpPr>
              <p:nvPr/>
            </p:nvSpPr>
            <p:spPr bwMode="auto">
              <a:xfrm>
                <a:off x="3512" y="2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737"/>
              <p:cNvSpPr>
                <a:spLocks/>
              </p:cNvSpPr>
              <p:nvPr/>
            </p:nvSpPr>
            <p:spPr bwMode="auto">
              <a:xfrm>
                <a:off x="3488" y="2617"/>
                <a:ext cx="28" cy="71"/>
              </a:xfrm>
              <a:custGeom>
                <a:avLst/>
                <a:gdLst>
                  <a:gd name="T0" fmla="*/ 16 w 32"/>
                  <a:gd name="T1" fmla="*/ 3 h 82"/>
                  <a:gd name="T2" fmla="*/ 10 w 32"/>
                  <a:gd name="T3" fmla="*/ 2 h 82"/>
                  <a:gd name="T4" fmla="*/ 7 w 32"/>
                  <a:gd name="T5" fmla="*/ 5 h 82"/>
                  <a:gd name="T6" fmla="*/ 11 w 32"/>
                  <a:gd name="T7" fmla="*/ 8 h 82"/>
                  <a:gd name="T8" fmla="*/ 11 w 32"/>
                  <a:gd name="T9" fmla="*/ 18 h 82"/>
                  <a:gd name="T10" fmla="*/ 9 w 32"/>
                  <a:gd name="T11" fmla="*/ 24 h 82"/>
                  <a:gd name="T12" fmla="*/ 16 w 32"/>
                  <a:gd name="T13" fmla="*/ 32 h 82"/>
                  <a:gd name="T14" fmla="*/ 14 w 32"/>
                  <a:gd name="T15" fmla="*/ 33 h 82"/>
                  <a:gd name="T16" fmla="*/ 12 w 32"/>
                  <a:gd name="T17" fmla="*/ 38 h 82"/>
                  <a:gd name="T18" fmla="*/ 22 w 32"/>
                  <a:gd name="T19" fmla="*/ 39 h 82"/>
                  <a:gd name="T20" fmla="*/ 22 w 32"/>
                  <a:gd name="T21" fmla="*/ 44 h 82"/>
                  <a:gd name="T22" fmla="*/ 18 w 32"/>
                  <a:gd name="T23" fmla="*/ 47 h 82"/>
                  <a:gd name="T24" fmla="*/ 18 w 32"/>
                  <a:gd name="T25" fmla="*/ 52 h 82"/>
                  <a:gd name="T26" fmla="*/ 16 w 32"/>
                  <a:gd name="T27" fmla="*/ 58 h 82"/>
                  <a:gd name="T28" fmla="*/ 19 w 32"/>
                  <a:gd name="T29" fmla="*/ 62 h 82"/>
                  <a:gd name="T30" fmla="*/ 23 w 32"/>
                  <a:gd name="T31" fmla="*/ 66 h 82"/>
                  <a:gd name="T32" fmla="*/ 18 w 32"/>
                  <a:gd name="T33" fmla="*/ 67 h 82"/>
                  <a:gd name="T34" fmla="*/ 19 w 32"/>
                  <a:gd name="T35" fmla="*/ 70 h 82"/>
                  <a:gd name="T36" fmla="*/ 18 w 32"/>
                  <a:gd name="T37" fmla="*/ 81 h 82"/>
                  <a:gd name="T38" fmla="*/ 20 w 32"/>
                  <a:gd name="T39" fmla="*/ 76 h 82"/>
                  <a:gd name="T40" fmla="*/ 17 w 32"/>
                  <a:gd name="T41" fmla="*/ 75 h 82"/>
                  <a:gd name="T42" fmla="*/ 28 w 32"/>
                  <a:gd name="T43" fmla="*/ 73 h 82"/>
                  <a:gd name="T44" fmla="*/ 30 w 32"/>
                  <a:gd name="T45" fmla="*/ 72 h 82"/>
                  <a:gd name="T46" fmla="*/ 28 w 32"/>
                  <a:gd name="T47" fmla="*/ 68 h 82"/>
                  <a:gd name="T48" fmla="*/ 30 w 32"/>
                  <a:gd name="T49" fmla="*/ 64 h 82"/>
                  <a:gd name="T50" fmla="*/ 30 w 32"/>
                  <a:gd name="T51" fmla="*/ 59 h 82"/>
                  <a:gd name="T52" fmla="*/ 27 w 32"/>
                  <a:gd name="T53" fmla="*/ 55 h 82"/>
                  <a:gd name="T54" fmla="*/ 29 w 32"/>
                  <a:gd name="T55" fmla="*/ 55 h 82"/>
                  <a:gd name="T56" fmla="*/ 29 w 32"/>
                  <a:gd name="T57" fmla="*/ 53 h 82"/>
                  <a:gd name="T58" fmla="*/ 27 w 32"/>
                  <a:gd name="T59" fmla="*/ 50 h 82"/>
                  <a:gd name="T60" fmla="*/ 24 w 32"/>
                  <a:gd name="T61" fmla="*/ 46 h 82"/>
                  <a:gd name="T62" fmla="*/ 30 w 32"/>
                  <a:gd name="T63" fmla="*/ 45 h 82"/>
                  <a:gd name="T64" fmla="*/ 30 w 32"/>
                  <a:gd name="T65" fmla="*/ 40 h 82"/>
                  <a:gd name="T66" fmla="*/ 24 w 32"/>
                  <a:gd name="T67" fmla="*/ 39 h 82"/>
                  <a:gd name="T68" fmla="*/ 22 w 32"/>
                  <a:gd name="T69" fmla="*/ 33 h 82"/>
                  <a:gd name="T70" fmla="*/ 20 w 32"/>
                  <a:gd name="T71" fmla="*/ 26 h 82"/>
                  <a:gd name="T72" fmla="*/ 21 w 32"/>
                  <a:gd name="T73" fmla="*/ 23 h 82"/>
                  <a:gd name="T74" fmla="*/ 19 w 32"/>
                  <a:gd name="T75" fmla="*/ 15 h 82"/>
                  <a:gd name="T76" fmla="*/ 13 w 32"/>
                  <a:gd name="T77" fmla="*/ 19 h 82"/>
                  <a:gd name="T78" fmla="*/ 23 w 32"/>
                  <a:gd name="T79" fmla="*/ 1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82">
                    <a:moveTo>
                      <a:pt x="23" y="7"/>
                    </a:moveTo>
                    <a:cubicBezTo>
                      <a:pt x="22" y="5"/>
                      <a:pt x="20" y="4"/>
                      <a:pt x="16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3"/>
                      <a:pt x="8" y="3"/>
                      <a:pt x="7" y="5"/>
                    </a:cubicBezTo>
                    <a:cubicBezTo>
                      <a:pt x="8" y="6"/>
                      <a:pt x="17" y="7"/>
                      <a:pt x="15" y="8"/>
                    </a:cubicBezTo>
                    <a:cubicBezTo>
                      <a:pt x="15" y="9"/>
                      <a:pt x="13" y="9"/>
                      <a:pt x="11" y="8"/>
                    </a:cubicBezTo>
                    <a:cubicBezTo>
                      <a:pt x="10" y="10"/>
                      <a:pt x="17" y="10"/>
                      <a:pt x="18" y="11"/>
                    </a:cubicBezTo>
                    <a:cubicBezTo>
                      <a:pt x="0" y="12"/>
                      <a:pt x="23" y="16"/>
                      <a:pt x="11" y="18"/>
                    </a:cubicBezTo>
                    <a:cubicBezTo>
                      <a:pt x="13" y="19"/>
                      <a:pt x="11" y="21"/>
                      <a:pt x="15" y="22"/>
                    </a:cubicBezTo>
                    <a:cubicBezTo>
                      <a:pt x="10" y="22"/>
                      <a:pt x="14" y="24"/>
                      <a:pt x="9" y="24"/>
                    </a:cubicBezTo>
                    <a:cubicBezTo>
                      <a:pt x="20" y="24"/>
                      <a:pt x="5" y="29"/>
                      <a:pt x="18" y="29"/>
                    </a:cubicBezTo>
                    <a:cubicBezTo>
                      <a:pt x="14" y="31"/>
                      <a:pt x="19" y="29"/>
                      <a:pt x="16" y="32"/>
                    </a:cubicBezTo>
                    <a:cubicBezTo>
                      <a:pt x="14" y="32"/>
                      <a:pt x="14" y="31"/>
                      <a:pt x="14" y="31"/>
                    </a:cubicBezTo>
                    <a:cubicBezTo>
                      <a:pt x="11" y="32"/>
                      <a:pt x="19" y="32"/>
                      <a:pt x="14" y="33"/>
                    </a:cubicBezTo>
                    <a:cubicBezTo>
                      <a:pt x="13" y="35"/>
                      <a:pt x="17" y="34"/>
                      <a:pt x="20" y="35"/>
                    </a:cubicBezTo>
                    <a:cubicBezTo>
                      <a:pt x="19" y="37"/>
                      <a:pt x="17" y="36"/>
                      <a:pt x="12" y="38"/>
                    </a:cubicBezTo>
                    <a:cubicBezTo>
                      <a:pt x="18" y="38"/>
                      <a:pt x="15" y="39"/>
                      <a:pt x="18" y="40"/>
                    </a:cubicBezTo>
                    <a:cubicBezTo>
                      <a:pt x="19" y="40"/>
                      <a:pt x="20" y="38"/>
                      <a:pt x="22" y="39"/>
                    </a:cubicBezTo>
                    <a:cubicBezTo>
                      <a:pt x="21" y="42"/>
                      <a:pt x="26" y="41"/>
                      <a:pt x="28" y="44"/>
                    </a:cubicBezTo>
                    <a:cubicBezTo>
                      <a:pt x="21" y="45"/>
                      <a:pt x="28" y="41"/>
                      <a:pt x="22" y="44"/>
                    </a:cubicBezTo>
                    <a:cubicBezTo>
                      <a:pt x="19" y="42"/>
                      <a:pt x="19" y="41"/>
                      <a:pt x="14" y="40"/>
                    </a:cubicBezTo>
                    <a:cubicBezTo>
                      <a:pt x="14" y="42"/>
                      <a:pt x="15" y="45"/>
                      <a:pt x="18" y="47"/>
                    </a:cubicBezTo>
                    <a:cubicBezTo>
                      <a:pt x="17" y="48"/>
                      <a:pt x="15" y="46"/>
                      <a:pt x="14" y="47"/>
                    </a:cubicBezTo>
                    <a:cubicBezTo>
                      <a:pt x="11" y="49"/>
                      <a:pt x="21" y="50"/>
                      <a:pt x="18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9" y="53"/>
                      <a:pt x="14" y="56"/>
                      <a:pt x="16" y="58"/>
                    </a:cubicBezTo>
                    <a:cubicBezTo>
                      <a:pt x="18" y="58"/>
                      <a:pt x="19" y="57"/>
                      <a:pt x="20" y="58"/>
                    </a:cubicBezTo>
                    <a:cubicBezTo>
                      <a:pt x="12" y="58"/>
                      <a:pt x="25" y="60"/>
                      <a:pt x="19" y="62"/>
                    </a:cubicBezTo>
                    <a:cubicBezTo>
                      <a:pt x="24" y="62"/>
                      <a:pt x="27" y="64"/>
                      <a:pt x="28" y="65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6" y="64"/>
                      <a:pt x="17" y="64"/>
                      <a:pt x="14" y="62"/>
                    </a:cubicBezTo>
                    <a:cubicBezTo>
                      <a:pt x="17" y="64"/>
                      <a:pt x="14" y="66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3" y="68"/>
                      <a:pt x="23" y="68"/>
                      <a:pt x="19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7" y="74"/>
                      <a:pt x="11" y="78"/>
                      <a:pt x="18" y="81"/>
                    </a:cubicBezTo>
                    <a:cubicBezTo>
                      <a:pt x="21" y="82"/>
                      <a:pt x="27" y="80"/>
                      <a:pt x="29" y="80"/>
                    </a:cubicBezTo>
                    <a:cubicBezTo>
                      <a:pt x="27" y="78"/>
                      <a:pt x="22" y="77"/>
                      <a:pt x="20" y="76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1" y="75"/>
                      <a:pt x="19" y="74"/>
                      <a:pt x="17" y="75"/>
                    </a:cubicBezTo>
                    <a:cubicBezTo>
                      <a:pt x="14" y="73"/>
                      <a:pt x="21" y="74"/>
                      <a:pt x="18" y="72"/>
                    </a:cubicBezTo>
                    <a:cubicBezTo>
                      <a:pt x="23" y="72"/>
                      <a:pt x="24" y="73"/>
                      <a:pt x="28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8" y="72"/>
                      <a:pt x="27" y="71"/>
                      <a:pt x="30" y="72"/>
                    </a:cubicBezTo>
                    <a:cubicBezTo>
                      <a:pt x="23" y="70"/>
                      <a:pt x="32" y="69"/>
                      <a:pt x="29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5" y="68"/>
                      <a:pt x="26" y="67"/>
                      <a:pt x="25" y="67"/>
                    </a:cubicBezTo>
                    <a:cubicBezTo>
                      <a:pt x="29" y="66"/>
                      <a:pt x="28" y="66"/>
                      <a:pt x="30" y="64"/>
                    </a:cubicBezTo>
                    <a:cubicBezTo>
                      <a:pt x="28" y="63"/>
                      <a:pt x="22" y="63"/>
                      <a:pt x="23" y="62"/>
                    </a:cubicBezTo>
                    <a:cubicBezTo>
                      <a:pt x="28" y="62"/>
                      <a:pt x="26" y="59"/>
                      <a:pt x="30" y="59"/>
                    </a:cubicBezTo>
                    <a:cubicBezTo>
                      <a:pt x="25" y="59"/>
                      <a:pt x="28" y="57"/>
                      <a:pt x="25" y="56"/>
                    </a:cubicBezTo>
                    <a:cubicBezTo>
                      <a:pt x="24" y="56"/>
                      <a:pt x="25" y="55"/>
                      <a:pt x="27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4"/>
                      <a:pt x="26" y="54"/>
                      <a:pt x="29" y="53"/>
                    </a:cubicBezTo>
                    <a:cubicBezTo>
                      <a:pt x="30" y="53"/>
                      <a:pt x="30" y="54"/>
                      <a:pt x="31" y="54"/>
                    </a:cubicBezTo>
                    <a:cubicBezTo>
                      <a:pt x="32" y="52"/>
                      <a:pt x="22" y="51"/>
                      <a:pt x="27" y="50"/>
                    </a:cubicBezTo>
                    <a:cubicBezTo>
                      <a:pt x="25" y="50"/>
                      <a:pt x="24" y="48"/>
                      <a:pt x="19" y="48"/>
                    </a:cubicBezTo>
                    <a:cubicBezTo>
                      <a:pt x="21" y="48"/>
                      <a:pt x="25" y="48"/>
                      <a:pt x="24" y="46"/>
                    </a:cubicBezTo>
                    <a:cubicBezTo>
                      <a:pt x="20" y="45"/>
                      <a:pt x="26" y="45"/>
                      <a:pt x="23" y="44"/>
                    </a:cubicBezTo>
                    <a:cubicBezTo>
                      <a:pt x="28" y="45"/>
                      <a:pt x="25" y="44"/>
                      <a:pt x="30" y="45"/>
                    </a:cubicBezTo>
                    <a:cubicBezTo>
                      <a:pt x="32" y="44"/>
                      <a:pt x="25" y="42"/>
                      <a:pt x="26" y="41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8" y="40"/>
                      <a:pt x="24" y="39"/>
                      <a:pt x="28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6" y="37"/>
                      <a:pt x="25" y="36"/>
                      <a:pt x="29" y="3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9" y="31"/>
                      <a:pt x="23" y="29"/>
                      <a:pt x="17" y="27"/>
                    </a:cubicBezTo>
                    <a:cubicBezTo>
                      <a:pt x="17" y="27"/>
                      <a:pt x="18" y="26"/>
                      <a:pt x="20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5"/>
                      <a:pt x="26" y="24"/>
                      <a:pt x="21" y="23"/>
                    </a:cubicBezTo>
                    <a:cubicBezTo>
                      <a:pt x="19" y="22"/>
                      <a:pt x="25" y="23"/>
                      <a:pt x="26" y="22"/>
                    </a:cubicBezTo>
                    <a:cubicBezTo>
                      <a:pt x="18" y="20"/>
                      <a:pt x="31" y="16"/>
                      <a:pt x="19" y="15"/>
                    </a:cubicBezTo>
                    <a:cubicBezTo>
                      <a:pt x="19" y="16"/>
                      <a:pt x="17" y="18"/>
                      <a:pt x="17" y="19"/>
                    </a:cubicBezTo>
                    <a:cubicBezTo>
                      <a:pt x="16" y="19"/>
                      <a:pt x="14" y="19"/>
                      <a:pt x="13" y="19"/>
                    </a:cubicBezTo>
                    <a:cubicBezTo>
                      <a:pt x="13" y="17"/>
                      <a:pt x="17" y="16"/>
                      <a:pt x="1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1" y="11"/>
                      <a:pt x="13" y="9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738"/>
              <p:cNvSpPr>
                <a:spLocks/>
              </p:cNvSpPr>
              <p:nvPr/>
            </p:nvSpPr>
            <p:spPr bwMode="auto">
              <a:xfrm>
                <a:off x="3508" y="2641"/>
                <a:ext cx="4" cy="0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739"/>
              <p:cNvSpPr>
                <a:spLocks/>
              </p:cNvSpPr>
              <p:nvPr/>
            </p:nvSpPr>
            <p:spPr bwMode="auto">
              <a:xfrm>
                <a:off x="3507" y="2640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740"/>
              <p:cNvSpPr>
                <a:spLocks/>
              </p:cNvSpPr>
              <p:nvPr/>
            </p:nvSpPr>
            <p:spPr bwMode="auto">
              <a:xfrm>
                <a:off x="3506" y="2617"/>
                <a:ext cx="2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1"/>
                      <a:pt x="0" y="2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741"/>
              <p:cNvSpPr>
                <a:spLocks/>
              </p:cNvSpPr>
              <p:nvPr/>
            </p:nvSpPr>
            <p:spPr bwMode="auto">
              <a:xfrm>
                <a:off x="3504" y="261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742"/>
              <p:cNvSpPr>
                <a:spLocks/>
              </p:cNvSpPr>
              <p:nvPr/>
            </p:nvSpPr>
            <p:spPr bwMode="auto">
              <a:xfrm>
                <a:off x="3486" y="2580"/>
                <a:ext cx="23" cy="38"/>
              </a:xfrm>
              <a:custGeom>
                <a:avLst/>
                <a:gdLst>
                  <a:gd name="T0" fmla="*/ 13 w 27"/>
                  <a:gd name="T1" fmla="*/ 8 h 44"/>
                  <a:gd name="T2" fmla="*/ 8 w 27"/>
                  <a:gd name="T3" fmla="*/ 6 h 44"/>
                  <a:gd name="T4" fmla="*/ 12 w 27"/>
                  <a:gd name="T5" fmla="*/ 4 h 44"/>
                  <a:gd name="T6" fmla="*/ 4 w 27"/>
                  <a:gd name="T7" fmla="*/ 1 h 44"/>
                  <a:gd name="T8" fmla="*/ 10 w 27"/>
                  <a:gd name="T9" fmla="*/ 23 h 44"/>
                  <a:gd name="T10" fmla="*/ 6 w 27"/>
                  <a:gd name="T11" fmla="*/ 22 h 44"/>
                  <a:gd name="T12" fmla="*/ 13 w 27"/>
                  <a:gd name="T13" fmla="*/ 29 h 44"/>
                  <a:gd name="T14" fmla="*/ 6 w 27"/>
                  <a:gd name="T15" fmla="*/ 29 h 44"/>
                  <a:gd name="T16" fmla="*/ 9 w 27"/>
                  <a:gd name="T17" fmla="*/ 34 h 44"/>
                  <a:gd name="T18" fmla="*/ 12 w 27"/>
                  <a:gd name="T19" fmla="*/ 33 h 44"/>
                  <a:gd name="T20" fmla="*/ 11 w 27"/>
                  <a:gd name="T21" fmla="*/ 35 h 44"/>
                  <a:gd name="T22" fmla="*/ 12 w 27"/>
                  <a:gd name="T23" fmla="*/ 34 h 44"/>
                  <a:gd name="T24" fmla="*/ 13 w 27"/>
                  <a:gd name="T25" fmla="*/ 37 h 44"/>
                  <a:gd name="T26" fmla="*/ 11 w 27"/>
                  <a:gd name="T27" fmla="*/ 36 h 44"/>
                  <a:gd name="T28" fmla="*/ 14 w 27"/>
                  <a:gd name="T29" fmla="*/ 38 h 44"/>
                  <a:gd name="T30" fmla="*/ 10 w 27"/>
                  <a:gd name="T31" fmla="*/ 39 h 44"/>
                  <a:gd name="T32" fmla="*/ 16 w 27"/>
                  <a:gd name="T33" fmla="*/ 43 h 44"/>
                  <a:gd name="T34" fmla="*/ 20 w 27"/>
                  <a:gd name="T35" fmla="*/ 44 h 44"/>
                  <a:gd name="T36" fmla="*/ 16 w 27"/>
                  <a:gd name="T37" fmla="*/ 39 h 44"/>
                  <a:gd name="T38" fmla="*/ 16 w 27"/>
                  <a:gd name="T39" fmla="*/ 40 h 44"/>
                  <a:gd name="T40" fmla="*/ 14 w 27"/>
                  <a:gd name="T41" fmla="*/ 37 h 44"/>
                  <a:gd name="T42" fmla="*/ 20 w 27"/>
                  <a:gd name="T43" fmla="*/ 38 h 44"/>
                  <a:gd name="T44" fmla="*/ 23 w 27"/>
                  <a:gd name="T45" fmla="*/ 33 h 44"/>
                  <a:gd name="T46" fmla="*/ 23 w 27"/>
                  <a:gd name="T47" fmla="*/ 33 h 44"/>
                  <a:gd name="T48" fmla="*/ 22 w 27"/>
                  <a:gd name="T49" fmla="*/ 32 h 44"/>
                  <a:gd name="T50" fmla="*/ 19 w 27"/>
                  <a:gd name="T51" fmla="*/ 33 h 44"/>
                  <a:gd name="T52" fmla="*/ 12 w 27"/>
                  <a:gd name="T53" fmla="*/ 33 h 44"/>
                  <a:gd name="T54" fmla="*/ 12 w 27"/>
                  <a:gd name="T55" fmla="*/ 31 h 44"/>
                  <a:gd name="T56" fmla="*/ 18 w 27"/>
                  <a:gd name="T57" fmla="*/ 31 h 44"/>
                  <a:gd name="T58" fmla="*/ 15 w 27"/>
                  <a:gd name="T59" fmla="*/ 31 h 44"/>
                  <a:gd name="T60" fmla="*/ 21 w 27"/>
                  <a:gd name="T61" fmla="*/ 28 h 44"/>
                  <a:gd name="T62" fmla="*/ 15 w 27"/>
                  <a:gd name="T63" fmla="*/ 29 h 44"/>
                  <a:gd name="T64" fmla="*/ 14 w 27"/>
                  <a:gd name="T65" fmla="*/ 21 h 44"/>
                  <a:gd name="T66" fmla="*/ 17 w 27"/>
                  <a:gd name="T67" fmla="*/ 21 h 44"/>
                  <a:gd name="T68" fmla="*/ 13 w 27"/>
                  <a:gd name="T69" fmla="*/ 20 h 44"/>
                  <a:gd name="T70" fmla="*/ 15 w 27"/>
                  <a:gd name="T71" fmla="*/ 15 h 44"/>
                  <a:gd name="T72" fmla="*/ 12 w 27"/>
                  <a:gd name="T73" fmla="*/ 16 h 44"/>
                  <a:gd name="T74" fmla="*/ 12 w 27"/>
                  <a:gd name="T75" fmla="*/ 10 h 44"/>
                  <a:gd name="T76" fmla="*/ 12 w 27"/>
                  <a:gd name="T77" fmla="*/ 10 h 44"/>
                  <a:gd name="T78" fmla="*/ 6 w 27"/>
                  <a:gd name="T79" fmla="*/ 7 h 44"/>
                  <a:gd name="T80" fmla="*/ 13 w 27"/>
                  <a:gd name="T81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44">
                    <a:moveTo>
                      <a:pt x="13" y="8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11" y="6"/>
                      <a:pt x="8" y="3"/>
                      <a:pt x="12" y="4"/>
                    </a:cubicBezTo>
                    <a:cubicBezTo>
                      <a:pt x="6" y="3"/>
                      <a:pt x="12" y="0"/>
                      <a:pt x="4" y="1"/>
                    </a:cubicBezTo>
                    <a:cubicBezTo>
                      <a:pt x="6" y="7"/>
                      <a:pt x="1" y="17"/>
                      <a:pt x="10" y="23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3" y="25"/>
                      <a:pt x="0" y="27"/>
                      <a:pt x="13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31"/>
                      <a:pt x="16" y="31"/>
                      <a:pt x="9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4"/>
                      <a:pt x="11" y="34"/>
                      <a:pt x="11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5"/>
                      <a:pt x="14" y="36"/>
                      <a:pt x="13" y="37"/>
                    </a:cubicBezTo>
                    <a:cubicBezTo>
                      <a:pt x="11" y="37"/>
                      <a:pt x="12" y="37"/>
                      <a:pt x="11" y="36"/>
                    </a:cubicBezTo>
                    <a:cubicBezTo>
                      <a:pt x="9" y="37"/>
                      <a:pt x="13" y="37"/>
                      <a:pt x="14" y="38"/>
                    </a:cubicBezTo>
                    <a:cubicBezTo>
                      <a:pt x="12" y="39"/>
                      <a:pt x="11" y="39"/>
                      <a:pt x="10" y="39"/>
                    </a:cubicBezTo>
                    <a:cubicBezTo>
                      <a:pt x="13" y="41"/>
                      <a:pt x="6" y="42"/>
                      <a:pt x="16" y="43"/>
                    </a:cubicBezTo>
                    <a:cubicBezTo>
                      <a:pt x="18" y="44"/>
                      <a:pt x="19" y="43"/>
                      <a:pt x="20" y="44"/>
                    </a:cubicBezTo>
                    <a:cubicBezTo>
                      <a:pt x="23" y="42"/>
                      <a:pt x="19" y="40"/>
                      <a:pt x="16" y="39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7" y="39"/>
                      <a:pt x="18" y="38"/>
                      <a:pt x="14" y="37"/>
                    </a:cubicBezTo>
                    <a:cubicBezTo>
                      <a:pt x="18" y="37"/>
                      <a:pt x="18" y="38"/>
                      <a:pt x="20" y="38"/>
                    </a:cubicBezTo>
                    <a:cubicBezTo>
                      <a:pt x="27" y="35"/>
                      <a:pt x="14" y="35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2"/>
                      <a:pt x="23" y="32"/>
                      <a:pt x="22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2"/>
                      <a:pt x="14" y="33"/>
                      <a:pt x="12" y="33"/>
                    </a:cubicBezTo>
                    <a:cubicBezTo>
                      <a:pt x="16" y="32"/>
                      <a:pt x="10" y="32"/>
                      <a:pt x="12" y="31"/>
                    </a:cubicBezTo>
                    <a:cubicBezTo>
                      <a:pt x="16" y="30"/>
                      <a:pt x="16" y="31"/>
                      <a:pt x="18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0"/>
                      <a:pt x="19" y="29"/>
                      <a:pt x="21" y="28"/>
                    </a:cubicBezTo>
                    <a:cubicBezTo>
                      <a:pt x="18" y="28"/>
                      <a:pt x="19" y="29"/>
                      <a:pt x="15" y="29"/>
                    </a:cubicBezTo>
                    <a:cubicBezTo>
                      <a:pt x="20" y="27"/>
                      <a:pt x="18" y="23"/>
                      <a:pt x="14" y="21"/>
                    </a:cubicBezTo>
                    <a:cubicBezTo>
                      <a:pt x="14" y="21"/>
                      <a:pt x="18" y="20"/>
                      <a:pt x="17" y="21"/>
                    </a:cubicBezTo>
                    <a:cubicBezTo>
                      <a:pt x="18" y="21"/>
                      <a:pt x="16" y="20"/>
                      <a:pt x="13" y="20"/>
                    </a:cubicBezTo>
                    <a:cubicBezTo>
                      <a:pt x="10" y="19"/>
                      <a:pt x="12" y="17"/>
                      <a:pt x="15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7" y="15"/>
                      <a:pt x="15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5" y="9"/>
                      <a:pt x="6" y="7"/>
                    </a:cubicBezTo>
                    <a:cubicBezTo>
                      <a:pt x="10" y="8"/>
                      <a:pt x="9" y="8"/>
                      <a:pt x="13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743"/>
              <p:cNvSpPr>
                <a:spLocks/>
              </p:cNvSpPr>
              <p:nvPr/>
            </p:nvSpPr>
            <p:spPr bwMode="auto">
              <a:xfrm>
                <a:off x="3487" y="2578"/>
                <a:ext cx="8" cy="3"/>
              </a:xfrm>
              <a:custGeom>
                <a:avLst/>
                <a:gdLst>
                  <a:gd name="T0" fmla="*/ 4 w 9"/>
                  <a:gd name="T1" fmla="*/ 2 h 3"/>
                  <a:gd name="T2" fmla="*/ 8 w 9"/>
                  <a:gd name="T3" fmla="*/ 3 h 3"/>
                  <a:gd name="T4" fmla="*/ 1 w 9"/>
                  <a:gd name="T5" fmla="*/ 0 h 3"/>
                  <a:gd name="T6" fmla="*/ 3 w 9"/>
                  <a:gd name="T7" fmla="*/ 2 h 3"/>
                  <a:gd name="T8" fmla="*/ 4 w 9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4" y="2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4" y="0"/>
                      <a:pt x="1" y="0"/>
                    </a:cubicBezTo>
                    <a:cubicBezTo>
                      <a:pt x="2" y="1"/>
                      <a:pt x="0" y="2"/>
                      <a:pt x="3" y="2"/>
                    </a:cubicBezTo>
                    <a:cubicBezTo>
                      <a:pt x="3" y="2"/>
                      <a:pt x="5" y="2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744"/>
              <p:cNvSpPr>
                <a:spLocks/>
              </p:cNvSpPr>
              <p:nvPr/>
            </p:nvSpPr>
            <p:spPr bwMode="auto">
              <a:xfrm>
                <a:off x="3486" y="2553"/>
                <a:ext cx="14" cy="25"/>
              </a:xfrm>
              <a:custGeom>
                <a:avLst/>
                <a:gdLst>
                  <a:gd name="T0" fmla="*/ 10 w 17"/>
                  <a:gd name="T1" fmla="*/ 13 h 30"/>
                  <a:gd name="T2" fmla="*/ 7 w 17"/>
                  <a:gd name="T3" fmla="*/ 12 h 30"/>
                  <a:gd name="T4" fmla="*/ 2 w 17"/>
                  <a:gd name="T5" fmla="*/ 23 h 30"/>
                  <a:gd name="T6" fmla="*/ 7 w 17"/>
                  <a:gd name="T7" fmla="*/ 27 h 30"/>
                  <a:gd name="T8" fmla="*/ 3 w 17"/>
                  <a:gd name="T9" fmla="*/ 27 h 30"/>
                  <a:gd name="T10" fmla="*/ 8 w 17"/>
                  <a:gd name="T11" fmla="*/ 30 h 30"/>
                  <a:gd name="T12" fmla="*/ 6 w 17"/>
                  <a:gd name="T13" fmla="*/ 28 h 30"/>
                  <a:gd name="T14" fmla="*/ 9 w 17"/>
                  <a:gd name="T15" fmla="*/ 29 h 30"/>
                  <a:gd name="T16" fmla="*/ 8 w 17"/>
                  <a:gd name="T17" fmla="*/ 27 h 30"/>
                  <a:gd name="T18" fmla="*/ 11 w 17"/>
                  <a:gd name="T19" fmla="*/ 28 h 30"/>
                  <a:gd name="T20" fmla="*/ 6 w 17"/>
                  <a:gd name="T21" fmla="*/ 23 h 30"/>
                  <a:gd name="T22" fmla="*/ 11 w 17"/>
                  <a:gd name="T23" fmla="*/ 24 h 30"/>
                  <a:gd name="T24" fmla="*/ 15 w 17"/>
                  <a:gd name="T25" fmla="*/ 20 h 30"/>
                  <a:gd name="T26" fmla="*/ 13 w 17"/>
                  <a:gd name="T27" fmla="*/ 20 h 30"/>
                  <a:gd name="T28" fmla="*/ 8 w 17"/>
                  <a:gd name="T29" fmla="*/ 19 h 30"/>
                  <a:gd name="T30" fmla="*/ 15 w 17"/>
                  <a:gd name="T31" fmla="*/ 19 h 30"/>
                  <a:gd name="T32" fmla="*/ 15 w 17"/>
                  <a:gd name="T33" fmla="*/ 10 h 30"/>
                  <a:gd name="T34" fmla="*/ 10 w 17"/>
                  <a:gd name="T35" fmla="*/ 5 h 30"/>
                  <a:gd name="T36" fmla="*/ 14 w 17"/>
                  <a:gd name="T37" fmla="*/ 8 h 30"/>
                  <a:gd name="T38" fmla="*/ 16 w 17"/>
                  <a:gd name="T39" fmla="*/ 7 h 30"/>
                  <a:gd name="T40" fmla="*/ 9 w 17"/>
                  <a:gd name="T41" fmla="*/ 0 h 30"/>
                  <a:gd name="T42" fmla="*/ 10 w 17"/>
                  <a:gd name="T4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10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6" y="16"/>
                      <a:pt x="6" y="21"/>
                      <a:pt x="2" y="23"/>
                    </a:cubicBezTo>
                    <a:cubicBezTo>
                      <a:pt x="0" y="24"/>
                      <a:pt x="6" y="25"/>
                      <a:pt x="7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28"/>
                      <a:pt x="1" y="30"/>
                      <a:pt x="8" y="30"/>
                    </a:cubicBezTo>
                    <a:cubicBezTo>
                      <a:pt x="9" y="30"/>
                      <a:pt x="5" y="29"/>
                      <a:pt x="6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5" y="26"/>
                      <a:pt x="2" y="25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2"/>
                      <a:pt x="11" y="21"/>
                      <a:pt x="15" y="20"/>
                    </a:cubicBezTo>
                    <a:cubicBezTo>
                      <a:pt x="15" y="20"/>
                      <a:pt x="12" y="19"/>
                      <a:pt x="13" y="20"/>
                    </a:cubicBezTo>
                    <a:cubicBezTo>
                      <a:pt x="12" y="20"/>
                      <a:pt x="10" y="20"/>
                      <a:pt x="8" y="19"/>
                    </a:cubicBezTo>
                    <a:cubicBezTo>
                      <a:pt x="5" y="15"/>
                      <a:pt x="12" y="20"/>
                      <a:pt x="15" y="19"/>
                    </a:cubicBezTo>
                    <a:cubicBezTo>
                      <a:pt x="12" y="16"/>
                      <a:pt x="11" y="9"/>
                      <a:pt x="15" y="10"/>
                    </a:cubicBezTo>
                    <a:cubicBezTo>
                      <a:pt x="12" y="10"/>
                      <a:pt x="9" y="6"/>
                      <a:pt x="10" y="5"/>
                    </a:cubicBezTo>
                    <a:cubicBezTo>
                      <a:pt x="12" y="5"/>
                      <a:pt x="13" y="7"/>
                      <a:pt x="14" y="8"/>
                    </a:cubicBezTo>
                    <a:cubicBezTo>
                      <a:pt x="15" y="8"/>
                      <a:pt x="17" y="8"/>
                      <a:pt x="16" y="7"/>
                    </a:cubicBezTo>
                    <a:cubicBezTo>
                      <a:pt x="13" y="6"/>
                      <a:pt x="10" y="3"/>
                      <a:pt x="9" y="0"/>
                    </a:cubicBezTo>
                    <a:cubicBezTo>
                      <a:pt x="4" y="2"/>
                      <a:pt x="12" y="11"/>
                      <a:pt x="1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745"/>
              <p:cNvSpPr>
                <a:spLocks/>
              </p:cNvSpPr>
              <p:nvPr/>
            </p:nvSpPr>
            <p:spPr bwMode="auto">
              <a:xfrm>
                <a:off x="3491" y="256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746"/>
              <p:cNvSpPr>
                <a:spLocks/>
              </p:cNvSpPr>
              <p:nvPr/>
            </p:nvSpPr>
            <p:spPr bwMode="auto">
              <a:xfrm>
                <a:off x="3550" y="3251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747"/>
              <p:cNvSpPr>
                <a:spLocks/>
              </p:cNvSpPr>
              <p:nvPr/>
            </p:nvSpPr>
            <p:spPr bwMode="auto">
              <a:xfrm>
                <a:off x="3549" y="3240"/>
                <a:ext cx="13" cy="11"/>
              </a:xfrm>
              <a:custGeom>
                <a:avLst/>
                <a:gdLst>
                  <a:gd name="T0" fmla="*/ 15 w 15"/>
                  <a:gd name="T1" fmla="*/ 4 h 13"/>
                  <a:gd name="T2" fmla="*/ 14 w 15"/>
                  <a:gd name="T3" fmla="*/ 1 h 13"/>
                  <a:gd name="T4" fmla="*/ 0 w 15"/>
                  <a:gd name="T5" fmla="*/ 7 h 13"/>
                  <a:gd name="T6" fmla="*/ 10 w 15"/>
                  <a:gd name="T7" fmla="*/ 11 h 13"/>
                  <a:gd name="T8" fmla="*/ 6 w 15"/>
                  <a:gd name="T9" fmla="*/ 6 h 13"/>
                  <a:gd name="T10" fmla="*/ 13 w 15"/>
                  <a:gd name="T11" fmla="*/ 8 h 13"/>
                  <a:gd name="T12" fmla="*/ 11 w 15"/>
                  <a:gd name="T13" fmla="*/ 4 h 13"/>
                  <a:gd name="T14" fmla="*/ 15 w 15"/>
                  <a:gd name="T1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4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3"/>
                      <a:pt x="10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8"/>
                    </a:cubicBezTo>
                    <a:cubicBezTo>
                      <a:pt x="15" y="5"/>
                      <a:pt x="10" y="7"/>
                      <a:pt x="11" y="4"/>
                    </a:cubicBezTo>
                    <a:lnTo>
                      <a:pt x="15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748"/>
              <p:cNvSpPr>
                <a:spLocks/>
              </p:cNvSpPr>
              <p:nvPr/>
            </p:nvSpPr>
            <p:spPr bwMode="auto">
              <a:xfrm>
                <a:off x="3553" y="3239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749"/>
              <p:cNvSpPr>
                <a:spLocks/>
              </p:cNvSpPr>
              <p:nvPr/>
            </p:nvSpPr>
            <p:spPr bwMode="auto">
              <a:xfrm>
                <a:off x="3550" y="3235"/>
                <a:ext cx="6" cy="3"/>
              </a:xfrm>
              <a:custGeom>
                <a:avLst/>
                <a:gdLst>
                  <a:gd name="T0" fmla="*/ 2 w 6"/>
                  <a:gd name="T1" fmla="*/ 3 h 3"/>
                  <a:gd name="T2" fmla="*/ 6 w 6"/>
                  <a:gd name="T3" fmla="*/ 3 h 3"/>
                  <a:gd name="T4" fmla="*/ 0 w 6"/>
                  <a:gd name="T5" fmla="*/ 0 h 3"/>
                  <a:gd name="T6" fmla="*/ 2 w 6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2" y="1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750"/>
              <p:cNvSpPr>
                <a:spLocks/>
              </p:cNvSpPr>
              <p:nvPr/>
            </p:nvSpPr>
            <p:spPr bwMode="auto">
              <a:xfrm>
                <a:off x="3552" y="322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751"/>
              <p:cNvSpPr>
                <a:spLocks/>
              </p:cNvSpPr>
              <p:nvPr/>
            </p:nvSpPr>
            <p:spPr bwMode="auto">
              <a:xfrm>
                <a:off x="3551" y="3225"/>
                <a:ext cx="9" cy="9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4 h 10"/>
                  <a:gd name="T4" fmla="*/ 2 w 10"/>
                  <a:gd name="T5" fmla="*/ 4 h 10"/>
                  <a:gd name="T6" fmla="*/ 7 w 10"/>
                  <a:gd name="T7" fmla="*/ 7 h 10"/>
                  <a:gd name="T8" fmla="*/ 6 w 10"/>
                  <a:gd name="T9" fmla="*/ 10 h 10"/>
                  <a:gd name="T10" fmla="*/ 10 w 10"/>
                  <a:gd name="T11" fmla="*/ 8 h 10"/>
                  <a:gd name="T12" fmla="*/ 2 w 1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0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3"/>
                      <a:pt x="9" y="5"/>
                      <a:pt x="7" y="7"/>
                    </a:cubicBezTo>
                    <a:cubicBezTo>
                      <a:pt x="8" y="9"/>
                      <a:pt x="3" y="8"/>
                      <a:pt x="6" y="1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752"/>
              <p:cNvSpPr>
                <a:spLocks/>
              </p:cNvSpPr>
              <p:nvPr/>
            </p:nvSpPr>
            <p:spPr bwMode="auto">
              <a:xfrm>
                <a:off x="3553" y="32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753"/>
              <p:cNvSpPr>
                <a:spLocks/>
              </p:cNvSpPr>
              <p:nvPr/>
            </p:nvSpPr>
            <p:spPr bwMode="auto">
              <a:xfrm>
                <a:off x="3552" y="3234"/>
                <a:ext cx="3" cy="0"/>
              </a:xfrm>
              <a:custGeom>
                <a:avLst/>
                <a:gdLst>
                  <a:gd name="T0" fmla="*/ 0 w 3"/>
                  <a:gd name="T1" fmla="*/ 1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754"/>
              <p:cNvSpPr>
                <a:spLocks/>
              </p:cNvSpPr>
              <p:nvPr/>
            </p:nvSpPr>
            <p:spPr bwMode="auto">
              <a:xfrm>
                <a:off x="3553" y="3216"/>
                <a:ext cx="11" cy="8"/>
              </a:xfrm>
              <a:custGeom>
                <a:avLst/>
                <a:gdLst>
                  <a:gd name="T0" fmla="*/ 1 w 13"/>
                  <a:gd name="T1" fmla="*/ 2 h 9"/>
                  <a:gd name="T2" fmla="*/ 5 w 13"/>
                  <a:gd name="T3" fmla="*/ 9 h 9"/>
                  <a:gd name="T4" fmla="*/ 13 w 13"/>
                  <a:gd name="T5" fmla="*/ 5 h 9"/>
                  <a:gd name="T6" fmla="*/ 12 w 13"/>
                  <a:gd name="T7" fmla="*/ 1 h 9"/>
                  <a:gd name="T8" fmla="*/ 1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2"/>
                    </a:moveTo>
                    <a:cubicBezTo>
                      <a:pt x="8" y="4"/>
                      <a:pt x="0" y="7"/>
                      <a:pt x="5" y="9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5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755"/>
              <p:cNvSpPr>
                <a:spLocks/>
              </p:cNvSpPr>
              <p:nvPr/>
            </p:nvSpPr>
            <p:spPr bwMode="auto">
              <a:xfrm>
                <a:off x="3569" y="321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756"/>
              <p:cNvSpPr>
                <a:spLocks/>
              </p:cNvSpPr>
              <p:nvPr/>
            </p:nvSpPr>
            <p:spPr bwMode="auto">
              <a:xfrm>
                <a:off x="3559" y="3197"/>
                <a:ext cx="15" cy="18"/>
              </a:xfrm>
              <a:custGeom>
                <a:avLst/>
                <a:gdLst>
                  <a:gd name="T0" fmla="*/ 3 w 17"/>
                  <a:gd name="T1" fmla="*/ 0 h 21"/>
                  <a:gd name="T2" fmla="*/ 9 w 17"/>
                  <a:gd name="T3" fmla="*/ 9 h 21"/>
                  <a:gd name="T4" fmla="*/ 4 w 17"/>
                  <a:gd name="T5" fmla="*/ 6 h 21"/>
                  <a:gd name="T6" fmla="*/ 6 w 17"/>
                  <a:gd name="T7" fmla="*/ 14 h 21"/>
                  <a:gd name="T8" fmla="*/ 0 w 17"/>
                  <a:gd name="T9" fmla="*/ 10 h 21"/>
                  <a:gd name="T10" fmla="*/ 5 w 17"/>
                  <a:gd name="T11" fmla="*/ 18 h 21"/>
                  <a:gd name="T12" fmla="*/ 0 w 17"/>
                  <a:gd name="T13" fmla="*/ 21 h 21"/>
                  <a:gd name="T14" fmla="*/ 7 w 17"/>
                  <a:gd name="T15" fmla="*/ 20 h 21"/>
                  <a:gd name="T16" fmla="*/ 7 w 17"/>
                  <a:gd name="T17" fmla="*/ 16 h 21"/>
                  <a:gd name="T18" fmla="*/ 11 w 17"/>
                  <a:gd name="T19" fmla="*/ 19 h 21"/>
                  <a:gd name="T20" fmla="*/ 16 w 17"/>
                  <a:gd name="T21" fmla="*/ 8 h 21"/>
                  <a:gd name="T22" fmla="*/ 3 w 17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7" y="8"/>
                      <a:pt x="4" y="8"/>
                      <a:pt x="4" y="6"/>
                    </a:cubicBezTo>
                    <a:cubicBezTo>
                      <a:pt x="3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8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2" y="17"/>
                      <a:pt x="7" y="16"/>
                    </a:cubicBezTo>
                    <a:cubicBezTo>
                      <a:pt x="10" y="16"/>
                      <a:pt x="10" y="18"/>
                      <a:pt x="11" y="19"/>
                    </a:cubicBezTo>
                    <a:cubicBezTo>
                      <a:pt x="10" y="16"/>
                      <a:pt x="17" y="13"/>
                      <a:pt x="16" y="8"/>
                    </a:cubicBezTo>
                    <a:cubicBezTo>
                      <a:pt x="16" y="3"/>
                      <a:pt x="6" y="4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757"/>
              <p:cNvSpPr>
                <a:spLocks/>
              </p:cNvSpPr>
              <p:nvPr/>
            </p:nvSpPr>
            <p:spPr bwMode="auto">
              <a:xfrm>
                <a:off x="3567" y="3197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758"/>
              <p:cNvSpPr>
                <a:spLocks/>
              </p:cNvSpPr>
              <p:nvPr/>
            </p:nvSpPr>
            <p:spPr bwMode="auto">
              <a:xfrm>
                <a:off x="3561" y="3179"/>
                <a:ext cx="14" cy="15"/>
              </a:xfrm>
              <a:custGeom>
                <a:avLst/>
                <a:gdLst>
                  <a:gd name="T0" fmla="*/ 0 w 17"/>
                  <a:gd name="T1" fmla="*/ 11 h 17"/>
                  <a:gd name="T2" fmla="*/ 4 w 17"/>
                  <a:gd name="T3" fmla="*/ 15 h 17"/>
                  <a:gd name="T4" fmla="*/ 1 w 17"/>
                  <a:gd name="T5" fmla="*/ 16 h 17"/>
                  <a:gd name="T6" fmla="*/ 6 w 17"/>
                  <a:gd name="T7" fmla="*/ 17 h 17"/>
                  <a:gd name="T8" fmla="*/ 4 w 17"/>
                  <a:gd name="T9" fmla="*/ 9 h 17"/>
                  <a:gd name="T10" fmla="*/ 13 w 17"/>
                  <a:gd name="T11" fmla="*/ 8 h 17"/>
                  <a:gd name="T12" fmla="*/ 10 w 17"/>
                  <a:gd name="T13" fmla="*/ 12 h 17"/>
                  <a:gd name="T14" fmla="*/ 10 w 17"/>
                  <a:gd name="T15" fmla="*/ 1 h 17"/>
                  <a:gd name="T16" fmla="*/ 8 w 17"/>
                  <a:gd name="T17" fmla="*/ 3 h 17"/>
                  <a:gd name="T18" fmla="*/ 6 w 17"/>
                  <a:gd name="T19" fmla="*/ 0 h 17"/>
                  <a:gd name="T20" fmla="*/ 0 w 17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0" y="11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2" y="16"/>
                      <a:pt x="1" y="16"/>
                    </a:cubicBezTo>
                    <a:cubicBezTo>
                      <a:pt x="2" y="16"/>
                      <a:pt x="5" y="17"/>
                      <a:pt x="6" y="17"/>
                    </a:cubicBezTo>
                    <a:cubicBezTo>
                      <a:pt x="12" y="16"/>
                      <a:pt x="4" y="12"/>
                      <a:pt x="4" y="9"/>
                    </a:cubicBezTo>
                    <a:cubicBezTo>
                      <a:pt x="7" y="3"/>
                      <a:pt x="7" y="10"/>
                      <a:pt x="13" y="8"/>
                    </a:cubicBezTo>
                    <a:cubicBezTo>
                      <a:pt x="12" y="10"/>
                      <a:pt x="11" y="10"/>
                      <a:pt x="10" y="12"/>
                    </a:cubicBezTo>
                    <a:cubicBezTo>
                      <a:pt x="17" y="9"/>
                      <a:pt x="12" y="4"/>
                      <a:pt x="10" y="1"/>
                    </a:cubicBezTo>
                    <a:cubicBezTo>
                      <a:pt x="9" y="2"/>
                      <a:pt x="7" y="2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0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59"/>
              <p:cNvSpPr>
                <a:spLocks/>
              </p:cNvSpPr>
              <p:nvPr/>
            </p:nvSpPr>
            <p:spPr bwMode="auto">
              <a:xfrm>
                <a:off x="3559" y="3193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1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60"/>
              <p:cNvSpPr>
                <a:spLocks/>
              </p:cNvSpPr>
              <p:nvPr/>
            </p:nvSpPr>
            <p:spPr bwMode="auto">
              <a:xfrm>
                <a:off x="3569" y="317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61"/>
              <p:cNvSpPr>
                <a:spLocks/>
              </p:cNvSpPr>
              <p:nvPr/>
            </p:nvSpPr>
            <p:spPr bwMode="auto">
              <a:xfrm>
                <a:off x="3562" y="3178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762"/>
              <p:cNvSpPr>
                <a:spLocks/>
              </p:cNvSpPr>
              <p:nvPr/>
            </p:nvSpPr>
            <p:spPr bwMode="auto">
              <a:xfrm>
                <a:off x="3559" y="3078"/>
                <a:ext cx="22" cy="100"/>
              </a:xfrm>
              <a:custGeom>
                <a:avLst/>
                <a:gdLst>
                  <a:gd name="T0" fmla="*/ 23 w 25"/>
                  <a:gd name="T1" fmla="*/ 3 h 115"/>
                  <a:gd name="T2" fmla="*/ 20 w 25"/>
                  <a:gd name="T3" fmla="*/ 6 h 115"/>
                  <a:gd name="T4" fmla="*/ 16 w 25"/>
                  <a:gd name="T5" fmla="*/ 1 h 115"/>
                  <a:gd name="T6" fmla="*/ 9 w 25"/>
                  <a:gd name="T7" fmla="*/ 1 h 115"/>
                  <a:gd name="T8" fmla="*/ 11 w 25"/>
                  <a:gd name="T9" fmla="*/ 10 h 115"/>
                  <a:gd name="T10" fmla="*/ 8 w 25"/>
                  <a:gd name="T11" fmla="*/ 10 h 115"/>
                  <a:gd name="T12" fmla="*/ 9 w 25"/>
                  <a:gd name="T13" fmla="*/ 27 h 115"/>
                  <a:gd name="T14" fmla="*/ 9 w 25"/>
                  <a:gd name="T15" fmla="*/ 39 h 115"/>
                  <a:gd name="T16" fmla="*/ 4 w 25"/>
                  <a:gd name="T17" fmla="*/ 86 h 115"/>
                  <a:gd name="T18" fmla="*/ 10 w 25"/>
                  <a:gd name="T19" fmla="*/ 89 h 115"/>
                  <a:gd name="T20" fmla="*/ 6 w 25"/>
                  <a:gd name="T21" fmla="*/ 92 h 115"/>
                  <a:gd name="T22" fmla="*/ 6 w 25"/>
                  <a:gd name="T23" fmla="*/ 89 h 115"/>
                  <a:gd name="T24" fmla="*/ 3 w 25"/>
                  <a:gd name="T25" fmla="*/ 103 h 115"/>
                  <a:gd name="T26" fmla="*/ 11 w 25"/>
                  <a:gd name="T27" fmla="*/ 103 h 115"/>
                  <a:gd name="T28" fmla="*/ 3 w 25"/>
                  <a:gd name="T29" fmla="*/ 109 h 115"/>
                  <a:gd name="T30" fmla="*/ 7 w 25"/>
                  <a:gd name="T31" fmla="*/ 114 h 115"/>
                  <a:gd name="T32" fmla="*/ 13 w 25"/>
                  <a:gd name="T33" fmla="*/ 109 h 115"/>
                  <a:gd name="T34" fmla="*/ 15 w 25"/>
                  <a:gd name="T35" fmla="*/ 113 h 115"/>
                  <a:gd name="T36" fmla="*/ 9 w 25"/>
                  <a:gd name="T37" fmla="*/ 82 h 115"/>
                  <a:gd name="T38" fmla="*/ 13 w 25"/>
                  <a:gd name="T39" fmla="*/ 83 h 115"/>
                  <a:gd name="T40" fmla="*/ 18 w 25"/>
                  <a:gd name="T41" fmla="*/ 65 h 115"/>
                  <a:gd name="T42" fmla="*/ 12 w 25"/>
                  <a:gd name="T43" fmla="*/ 57 h 115"/>
                  <a:gd name="T44" fmla="*/ 15 w 25"/>
                  <a:gd name="T45" fmla="*/ 53 h 115"/>
                  <a:gd name="T46" fmla="*/ 12 w 25"/>
                  <a:gd name="T47" fmla="*/ 53 h 115"/>
                  <a:gd name="T48" fmla="*/ 16 w 25"/>
                  <a:gd name="T49" fmla="*/ 47 h 115"/>
                  <a:gd name="T50" fmla="*/ 9 w 25"/>
                  <a:gd name="T51" fmla="*/ 45 h 115"/>
                  <a:gd name="T52" fmla="*/ 21 w 25"/>
                  <a:gd name="T53" fmla="*/ 35 h 115"/>
                  <a:gd name="T54" fmla="*/ 16 w 25"/>
                  <a:gd name="T55" fmla="*/ 36 h 115"/>
                  <a:gd name="T56" fmla="*/ 13 w 25"/>
                  <a:gd name="T57" fmla="*/ 34 h 115"/>
                  <a:gd name="T58" fmla="*/ 20 w 25"/>
                  <a:gd name="T59" fmla="*/ 33 h 115"/>
                  <a:gd name="T60" fmla="*/ 16 w 25"/>
                  <a:gd name="T61" fmla="*/ 23 h 115"/>
                  <a:gd name="T62" fmla="*/ 13 w 25"/>
                  <a:gd name="T63" fmla="*/ 24 h 115"/>
                  <a:gd name="T64" fmla="*/ 16 w 25"/>
                  <a:gd name="T65" fmla="*/ 12 h 115"/>
                  <a:gd name="T66" fmla="*/ 22 w 25"/>
                  <a:gd name="T67" fmla="*/ 19 h 115"/>
                  <a:gd name="T68" fmla="*/ 25 w 25"/>
                  <a:gd name="T69" fmla="*/ 15 h 115"/>
                  <a:gd name="T70" fmla="*/ 17 w 25"/>
                  <a:gd name="T71" fmla="*/ 7 h 115"/>
                  <a:gd name="T72" fmla="*/ 23 w 25"/>
                  <a:gd name="T73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115">
                    <a:moveTo>
                      <a:pt x="23" y="3"/>
                    </a:moveTo>
                    <a:cubicBezTo>
                      <a:pt x="21" y="3"/>
                      <a:pt x="20" y="4"/>
                      <a:pt x="20" y="6"/>
                    </a:cubicBezTo>
                    <a:cubicBezTo>
                      <a:pt x="17" y="5"/>
                      <a:pt x="18" y="2"/>
                      <a:pt x="16" y="1"/>
                    </a:cubicBezTo>
                    <a:cubicBezTo>
                      <a:pt x="14" y="4"/>
                      <a:pt x="12" y="0"/>
                      <a:pt x="9" y="1"/>
                    </a:cubicBezTo>
                    <a:cubicBezTo>
                      <a:pt x="8" y="4"/>
                      <a:pt x="12" y="6"/>
                      <a:pt x="1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5"/>
                      <a:pt x="12" y="23"/>
                      <a:pt x="9" y="27"/>
                    </a:cubicBezTo>
                    <a:cubicBezTo>
                      <a:pt x="7" y="31"/>
                      <a:pt x="8" y="34"/>
                      <a:pt x="9" y="39"/>
                    </a:cubicBezTo>
                    <a:cubicBezTo>
                      <a:pt x="6" y="54"/>
                      <a:pt x="8" y="70"/>
                      <a:pt x="4" y="86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7" y="89"/>
                      <a:pt x="10" y="93"/>
                      <a:pt x="6" y="92"/>
                    </a:cubicBezTo>
                    <a:cubicBezTo>
                      <a:pt x="7" y="91"/>
                      <a:pt x="6" y="90"/>
                      <a:pt x="6" y="89"/>
                    </a:cubicBezTo>
                    <a:cubicBezTo>
                      <a:pt x="0" y="92"/>
                      <a:pt x="6" y="99"/>
                      <a:pt x="3" y="103"/>
                    </a:cubicBezTo>
                    <a:cubicBezTo>
                      <a:pt x="5" y="102"/>
                      <a:pt x="10" y="102"/>
                      <a:pt x="11" y="103"/>
                    </a:cubicBezTo>
                    <a:cubicBezTo>
                      <a:pt x="4" y="102"/>
                      <a:pt x="11" y="108"/>
                      <a:pt x="3" y="109"/>
                    </a:cubicBezTo>
                    <a:cubicBezTo>
                      <a:pt x="0" y="113"/>
                      <a:pt x="9" y="110"/>
                      <a:pt x="7" y="114"/>
                    </a:cubicBezTo>
                    <a:cubicBezTo>
                      <a:pt x="11" y="115"/>
                      <a:pt x="10" y="110"/>
                      <a:pt x="13" y="109"/>
                    </a:cubicBezTo>
                    <a:cubicBezTo>
                      <a:pt x="16" y="111"/>
                      <a:pt x="11" y="113"/>
                      <a:pt x="15" y="113"/>
                    </a:cubicBezTo>
                    <a:cubicBezTo>
                      <a:pt x="18" y="106"/>
                      <a:pt x="10" y="93"/>
                      <a:pt x="9" y="82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0" y="77"/>
                      <a:pt x="11" y="69"/>
                      <a:pt x="18" y="65"/>
                    </a:cubicBezTo>
                    <a:cubicBezTo>
                      <a:pt x="14" y="65"/>
                      <a:pt x="20" y="57"/>
                      <a:pt x="12" y="57"/>
                    </a:cubicBezTo>
                    <a:cubicBezTo>
                      <a:pt x="14" y="56"/>
                      <a:pt x="14" y="55"/>
                      <a:pt x="15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0"/>
                      <a:pt x="16" y="51"/>
                      <a:pt x="16" y="47"/>
                    </a:cubicBezTo>
                    <a:cubicBezTo>
                      <a:pt x="13" y="49"/>
                      <a:pt x="12" y="47"/>
                      <a:pt x="9" y="45"/>
                    </a:cubicBezTo>
                    <a:cubicBezTo>
                      <a:pt x="13" y="42"/>
                      <a:pt x="17" y="38"/>
                      <a:pt x="21" y="35"/>
                    </a:cubicBezTo>
                    <a:cubicBezTo>
                      <a:pt x="19" y="35"/>
                      <a:pt x="18" y="36"/>
                      <a:pt x="16" y="36"/>
                    </a:cubicBezTo>
                    <a:cubicBezTo>
                      <a:pt x="18" y="34"/>
                      <a:pt x="14" y="34"/>
                      <a:pt x="13" y="34"/>
                    </a:cubicBezTo>
                    <a:cubicBezTo>
                      <a:pt x="13" y="32"/>
                      <a:pt x="18" y="32"/>
                      <a:pt x="20" y="33"/>
                    </a:cubicBezTo>
                    <a:cubicBezTo>
                      <a:pt x="22" y="29"/>
                      <a:pt x="13" y="26"/>
                      <a:pt x="16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0"/>
                      <a:pt x="16" y="17"/>
                      <a:pt x="16" y="12"/>
                    </a:cubicBezTo>
                    <a:cubicBezTo>
                      <a:pt x="21" y="11"/>
                      <a:pt x="20" y="17"/>
                      <a:pt x="22" y="19"/>
                    </a:cubicBezTo>
                    <a:cubicBezTo>
                      <a:pt x="23" y="18"/>
                      <a:pt x="23" y="16"/>
                      <a:pt x="25" y="15"/>
                    </a:cubicBezTo>
                    <a:cubicBezTo>
                      <a:pt x="23" y="13"/>
                      <a:pt x="19" y="10"/>
                      <a:pt x="17" y="7"/>
                    </a:cubicBezTo>
                    <a:cubicBezTo>
                      <a:pt x="23" y="10"/>
                      <a:pt x="23" y="4"/>
                      <a:pt x="2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763"/>
              <p:cNvSpPr>
                <a:spLocks/>
              </p:cNvSpPr>
              <p:nvPr/>
            </p:nvSpPr>
            <p:spPr bwMode="auto">
              <a:xfrm>
                <a:off x="3581" y="3091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64"/>
              <p:cNvSpPr>
                <a:spLocks/>
              </p:cNvSpPr>
              <p:nvPr/>
            </p:nvSpPr>
            <p:spPr bwMode="auto">
              <a:xfrm>
                <a:off x="3579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765"/>
              <p:cNvSpPr>
                <a:spLocks/>
              </p:cNvSpPr>
              <p:nvPr/>
            </p:nvSpPr>
            <p:spPr bwMode="auto">
              <a:xfrm>
                <a:off x="3566" y="310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766"/>
              <p:cNvSpPr>
                <a:spLocks/>
              </p:cNvSpPr>
              <p:nvPr/>
            </p:nvSpPr>
            <p:spPr bwMode="auto">
              <a:xfrm>
                <a:off x="3577" y="3106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67"/>
              <p:cNvSpPr>
                <a:spLocks/>
              </p:cNvSpPr>
              <p:nvPr/>
            </p:nvSpPr>
            <p:spPr bwMode="auto">
              <a:xfrm>
                <a:off x="3575" y="3128"/>
                <a:ext cx="3" cy="2"/>
              </a:xfrm>
              <a:custGeom>
                <a:avLst/>
                <a:gdLst>
                  <a:gd name="T0" fmla="*/ 0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4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Rectangle 768"/>
              <p:cNvSpPr>
                <a:spLocks noChangeArrowheads="1"/>
              </p:cNvSpPr>
              <p:nvPr/>
            </p:nvSpPr>
            <p:spPr bwMode="auto">
              <a:xfrm>
                <a:off x="3581" y="3084"/>
                <a:ext cx="1" cy="4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69"/>
              <p:cNvSpPr>
                <a:spLocks/>
              </p:cNvSpPr>
              <p:nvPr/>
            </p:nvSpPr>
            <p:spPr bwMode="auto">
              <a:xfrm>
                <a:off x="3565" y="3022"/>
                <a:ext cx="20" cy="55"/>
              </a:xfrm>
              <a:custGeom>
                <a:avLst/>
                <a:gdLst>
                  <a:gd name="T0" fmla="*/ 6 w 23"/>
                  <a:gd name="T1" fmla="*/ 4 h 63"/>
                  <a:gd name="T2" fmla="*/ 2 w 23"/>
                  <a:gd name="T3" fmla="*/ 15 h 63"/>
                  <a:gd name="T4" fmla="*/ 12 w 23"/>
                  <a:gd name="T5" fmla="*/ 23 h 63"/>
                  <a:gd name="T6" fmla="*/ 3 w 23"/>
                  <a:gd name="T7" fmla="*/ 22 h 63"/>
                  <a:gd name="T8" fmla="*/ 8 w 23"/>
                  <a:gd name="T9" fmla="*/ 43 h 63"/>
                  <a:gd name="T10" fmla="*/ 4 w 23"/>
                  <a:gd name="T11" fmla="*/ 43 h 63"/>
                  <a:gd name="T12" fmla="*/ 13 w 23"/>
                  <a:gd name="T13" fmla="*/ 52 h 63"/>
                  <a:gd name="T14" fmla="*/ 2 w 23"/>
                  <a:gd name="T15" fmla="*/ 51 h 63"/>
                  <a:gd name="T16" fmla="*/ 2 w 23"/>
                  <a:gd name="T17" fmla="*/ 50 h 63"/>
                  <a:gd name="T18" fmla="*/ 4 w 23"/>
                  <a:gd name="T19" fmla="*/ 61 h 63"/>
                  <a:gd name="T20" fmla="*/ 10 w 23"/>
                  <a:gd name="T21" fmla="*/ 63 h 63"/>
                  <a:gd name="T22" fmla="*/ 16 w 23"/>
                  <a:gd name="T23" fmla="*/ 63 h 63"/>
                  <a:gd name="T24" fmla="*/ 12 w 23"/>
                  <a:gd name="T25" fmla="*/ 56 h 63"/>
                  <a:gd name="T26" fmla="*/ 16 w 23"/>
                  <a:gd name="T27" fmla="*/ 55 h 63"/>
                  <a:gd name="T28" fmla="*/ 14 w 23"/>
                  <a:gd name="T29" fmla="*/ 52 h 63"/>
                  <a:gd name="T30" fmla="*/ 17 w 23"/>
                  <a:gd name="T31" fmla="*/ 52 h 63"/>
                  <a:gd name="T32" fmla="*/ 14 w 23"/>
                  <a:gd name="T33" fmla="*/ 46 h 63"/>
                  <a:gd name="T34" fmla="*/ 15 w 23"/>
                  <a:gd name="T35" fmla="*/ 47 h 63"/>
                  <a:gd name="T36" fmla="*/ 11 w 23"/>
                  <a:gd name="T37" fmla="*/ 43 h 63"/>
                  <a:gd name="T38" fmla="*/ 16 w 23"/>
                  <a:gd name="T39" fmla="*/ 41 h 63"/>
                  <a:gd name="T40" fmla="*/ 13 w 23"/>
                  <a:gd name="T41" fmla="*/ 41 h 63"/>
                  <a:gd name="T42" fmla="*/ 19 w 23"/>
                  <a:gd name="T43" fmla="*/ 28 h 63"/>
                  <a:gd name="T44" fmla="*/ 16 w 23"/>
                  <a:gd name="T45" fmla="*/ 27 h 63"/>
                  <a:gd name="T46" fmla="*/ 18 w 23"/>
                  <a:gd name="T47" fmla="*/ 33 h 63"/>
                  <a:gd name="T48" fmla="*/ 9 w 23"/>
                  <a:gd name="T49" fmla="*/ 32 h 63"/>
                  <a:gd name="T50" fmla="*/ 17 w 23"/>
                  <a:gd name="T51" fmla="*/ 24 h 63"/>
                  <a:gd name="T52" fmla="*/ 16 w 23"/>
                  <a:gd name="T53" fmla="*/ 14 h 63"/>
                  <a:gd name="T54" fmla="*/ 18 w 23"/>
                  <a:gd name="T55" fmla="*/ 14 h 63"/>
                  <a:gd name="T56" fmla="*/ 15 w 23"/>
                  <a:gd name="T57" fmla="*/ 8 h 63"/>
                  <a:gd name="T58" fmla="*/ 13 w 23"/>
                  <a:gd name="T59" fmla="*/ 10 h 63"/>
                  <a:gd name="T60" fmla="*/ 11 w 23"/>
                  <a:gd name="T61" fmla="*/ 7 h 63"/>
                  <a:gd name="T62" fmla="*/ 13 w 23"/>
                  <a:gd name="T63" fmla="*/ 7 h 63"/>
                  <a:gd name="T64" fmla="*/ 7 w 23"/>
                  <a:gd name="T65" fmla="*/ 0 h 63"/>
                  <a:gd name="T66" fmla="*/ 11 w 23"/>
                  <a:gd name="T67" fmla="*/ 7 h 63"/>
                  <a:gd name="T68" fmla="*/ 6 w 23"/>
                  <a:gd name="T69" fmla="*/ 4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3">
                    <a:moveTo>
                      <a:pt x="6" y="4"/>
                    </a:moveTo>
                    <a:cubicBezTo>
                      <a:pt x="1" y="7"/>
                      <a:pt x="3" y="12"/>
                      <a:pt x="2" y="15"/>
                    </a:cubicBezTo>
                    <a:cubicBezTo>
                      <a:pt x="4" y="22"/>
                      <a:pt x="12" y="17"/>
                      <a:pt x="12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8"/>
                      <a:pt x="0" y="37"/>
                      <a:pt x="8" y="43"/>
                    </a:cubicBezTo>
                    <a:cubicBezTo>
                      <a:pt x="7" y="44"/>
                      <a:pt x="5" y="45"/>
                      <a:pt x="4" y="43"/>
                    </a:cubicBezTo>
                    <a:cubicBezTo>
                      <a:pt x="4" y="47"/>
                      <a:pt x="17" y="46"/>
                      <a:pt x="13" y="52"/>
                    </a:cubicBezTo>
                    <a:cubicBezTo>
                      <a:pt x="8" y="46"/>
                      <a:pt x="8" y="53"/>
                      <a:pt x="2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4"/>
                      <a:pt x="5" y="59"/>
                      <a:pt x="4" y="61"/>
                    </a:cubicBezTo>
                    <a:cubicBezTo>
                      <a:pt x="6" y="62"/>
                      <a:pt x="10" y="60"/>
                      <a:pt x="10" y="63"/>
                    </a:cubicBezTo>
                    <a:cubicBezTo>
                      <a:pt x="11" y="62"/>
                      <a:pt x="13" y="63"/>
                      <a:pt x="16" y="63"/>
                    </a:cubicBezTo>
                    <a:cubicBezTo>
                      <a:pt x="13" y="60"/>
                      <a:pt x="15" y="58"/>
                      <a:pt x="12" y="56"/>
                    </a:cubicBezTo>
                    <a:cubicBezTo>
                      <a:pt x="15" y="54"/>
                      <a:pt x="13" y="57"/>
                      <a:pt x="16" y="55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0"/>
                      <a:pt x="16" y="55"/>
                      <a:pt x="17" y="52"/>
                    </a:cubicBezTo>
                    <a:cubicBezTo>
                      <a:pt x="16" y="51"/>
                      <a:pt x="14" y="48"/>
                      <a:pt x="14" y="46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4" y="45"/>
                      <a:pt x="16" y="42"/>
                      <a:pt x="11" y="43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36"/>
                      <a:pt x="23" y="35"/>
                      <a:pt x="19" y="28"/>
                    </a:cubicBezTo>
                    <a:cubicBezTo>
                      <a:pt x="18" y="29"/>
                      <a:pt x="16" y="28"/>
                      <a:pt x="16" y="27"/>
                    </a:cubicBezTo>
                    <a:cubicBezTo>
                      <a:pt x="13" y="30"/>
                      <a:pt x="18" y="31"/>
                      <a:pt x="18" y="33"/>
                    </a:cubicBezTo>
                    <a:cubicBezTo>
                      <a:pt x="15" y="33"/>
                      <a:pt x="11" y="29"/>
                      <a:pt x="9" y="32"/>
                    </a:cubicBezTo>
                    <a:cubicBezTo>
                      <a:pt x="13" y="28"/>
                      <a:pt x="9" y="25"/>
                      <a:pt x="17" y="24"/>
                    </a:cubicBezTo>
                    <a:cubicBezTo>
                      <a:pt x="18" y="20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1" y="11"/>
                      <a:pt x="15" y="8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9"/>
                      <a:pt x="11" y="8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9" y="6"/>
                      <a:pt x="8" y="1"/>
                      <a:pt x="7" y="0"/>
                    </a:cubicBezTo>
                    <a:cubicBezTo>
                      <a:pt x="6" y="2"/>
                      <a:pt x="10" y="5"/>
                      <a:pt x="11" y="7"/>
                    </a:cubicBezTo>
                    <a:cubicBezTo>
                      <a:pt x="8" y="6"/>
                      <a:pt x="5" y="6"/>
                      <a:pt x="6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770"/>
              <p:cNvSpPr>
                <a:spLocks/>
              </p:cNvSpPr>
              <p:nvPr/>
            </p:nvSpPr>
            <p:spPr bwMode="auto">
              <a:xfrm>
                <a:off x="3578" y="306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71"/>
              <p:cNvSpPr>
                <a:spLocks/>
              </p:cNvSpPr>
              <p:nvPr/>
            </p:nvSpPr>
            <p:spPr bwMode="auto">
              <a:xfrm>
                <a:off x="3566" y="2979"/>
                <a:ext cx="23" cy="43"/>
              </a:xfrm>
              <a:custGeom>
                <a:avLst/>
                <a:gdLst>
                  <a:gd name="T0" fmla="*/ 13 w 27"/>
                  <a:gd name="T1" fmla="*/ 36 h 50"/>
                  <a:gd name="T2" fmla="*/ 18 w 27"/>
                  <a:gd name="T3" fmla="*/ 34 h 50"/>
                  <a:gd name="T4" fmla="*/ 8 w 27"/>
                  <a:gd name="T5" fmla="*/ 34 h 50"/>
                  <a:gd name="T6" fmla="*/ 7 w 27"/>
                  <a:gd name="T7" fmla="*/ 29 h 50"/>
                  <a:gd name="T8" fmla="*/ 16 w 27"/>
                  <a:gd name="T9" fmla="*/ 29 h 50"/>
                  <a:gd name="T10" fmla="*/ 17 w 27"/>
                  <a:gd name="T11" fmla="*/ 24 h 50"/>
                  <a:gd name="T12" fmla="*/ 11 w 27"/>
                  <a:gd name="T13" fmla="*/ 24 h 50"/>
                  <a:gd name="T14" fmla="*/ 8 w 27"/>
                  <a:gd name="T15" fmla="*/ 18 h 50"/>
                  <a:gd name="T16" fmla="*/ 10 w 27"/>
                  <a:gd name="T17" fmla="*/ 21 h 50"/>
                  <a:gd name="T18" fmla="*/ 17 w 27"/>
                  <a:gd name="T19" fmla="*/ 18 h 50"/>
                  <a:gd name="T20" fmla="*/ 2 w 27"/>
                  <a:gd name="T21" fmla="*/ 4 h 50"/>
                  <a:gd name="T22" fmla="*/ 2 w 27"/>
                  <a:gd name="T23" fmla="*/ 8 h 50"/>
                  <a:gd name="T24" fmla="*/ 9 w 27"/>
                  <a:gd name="T25" fmla="*/ 9 h 50"/>
                  <a:gd name="T26" fmla="*/ 7 w 27"/>
                  <a:gd name="T27" fmla="*/ 13 h 50"/>
                  <a:gd name="T28" fmla="*/ 4 w 27"/>
                  <a:gd name="T29" fmla="*/ 10 h 50"/>
                  <a:gd name="T30" fmla="*/ 3 w 27"/>
                  <a:gd name="T31" fmla="*/ 42 h 50"/>
                  <a:gd name="T32" fmla="*/ 3 w 27"/>
                  <a:gd name="T33" fmla="*/ 37 h 50"/>
                  <a:gd name="T34" fmla="*/ 7 w 27"/>
                  <a:gd name="T35" fmla="*/ 42 h 50"/>
                  <a:gd name="T36" fmla="*/ 14 w 27"/>
                  <a:gd name="T37" fmla="*/ 40 h 50"/>
                  <a:gd name="T38" fmla="*/ 12 w 27"/>
                  <a:gd name="T39" fmla="*/ 42 h 50"/>
                  <a:gd name="T40" fmla="*/ 18 w 27"/>
                  <a:gd name="T41" fmla="*/ 43 h 50"/>
                  <a:gd name="T42" fmla="*/ 21 w 27"/>
                  <a:gd name="T43" fmla="*/ 50 h 50"/>
                  <a:gd name="T44" fmla="*/ 22 w 27"/>
                  <a:gd name="T45" fmla="*/ 38 h 50"/>
                  <a:gd name="T46" fmla="*/ 13 w 27"/>
                  <a:gd name="T47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50">
                    <a:moveTo>
                      <a:pt x="13" y="36"/>
                    </a:moveTo>
                    <a:cubicBezTo>
                      <a:pt x="14" y="33"/>
                      <a:pt x="17" y="37"/>
                      <a:pt x="18" y="34"/>
                    </a:cubicBezTo>
                    <a:cubicBezTo>
                      <a:pt x="16" y="32"/>
                      <a:pt x="12" y="37"/>
                      <a:pt x="8" y="34"/>
                    </a:cubicBezTo>
                    <a:cubicBezTo>
                      <a:pt x="11" y="33"/>
                      <a:pt x="7" y="30"/>
                      <a:pt x="7" y="29"/>
                    </a:cubicBezTo>
                    <a:cubicBezTo>
                      <a:pt x="9" y="30"/>
                      <a:pt x="14" y="30"/>
                      <a:pt x="16" y="29"/>
                    </a:cubicBezTo>
                    <a:cubicBezTo>
                      <a:pt x="14" y="28"/>
                      <a:pt x="17" y="26"/>
                      <a:pt x="17" y="24"/>
                    </a:cubicBezTo>
                    <a:cubicBezTo>
                      <a:pt x="14" y="29"/>
                      <a:pt x="15" y="21"/>
                      <a:pt x="11" y="24"/>
                    </a:cubicBezTo>
                    <a:cubicBezTo>
                      <a:pt x="8" y="24"/>
                      <a:pt x="6" y="20"/>
                      <a:pt x="8" y="18"/>
                    </a:cubicBezTo>
                    <a:cubicBezTo>
                      <a:pt x="11" y="19"/>
                      <a:pt x="10" y="20"/>
                      <a:pt x="10" y="21"/>
                    </a:cubicBezTo>
                    <a:cubicBezTo>
                      <a:pt x="15" y="22"/>
                      <a:pt x="13" y="18"/>
                      <a:pt x="17" y="18"/>
                    </a:cubicBezTo>
                    <a:cubicBezTo>
                      <a:pt x="11" y="14"/>
                      <a:pt x="12" y="0"/>
                      <a:pt x="2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5" y="4"/>
                      <a:pt x="8" y="8"/>
                      <a:pt x="9" y="9"/>
                    </a:cubicBezTo>
                    <a:cubicBezTo>
                      <a:pt x="8" y="10"/>
                      <a:pt x="11" y="14"/>
                      <a:pt x="7" y="1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9"/>
                      <a:pt x="2" y="31"/>
                      <a:pt x="3" y="4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6" y="38"/>
                      <a:pt x="6" y="40"/>
                      <a:pt x="7" y="42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" y="41"/>
                      <a:pt x="14" y="43"/>
                      <a:pt x="12" y="42"/>
                    </a:cubicBezTo>
                    <a:cubicBezTo>
                      <a:pt x="14" y="44"/>
                      <a:pt x="16" y="44"/>
                      <a:pt x="18" y="43"/>
                    </a:cubicBezTo>
                    <a:cubicBezTo>
                      <a:pt x="20" y="46"/>
                      <a:pt x="17" y="47"/>
                      <a:pt x="21" y="50"/>
                    </a:cubicBezTo>
                    <a:cubicBezTo>
                      <a:pt x="27" y="44"/>
                      <a:pt x="17" y="45"/>
                      <a:pt x="22" y="38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772"/>
              <p:cNvSpPr>
                <a:spLocks/>
              </p:cNvSpPr>
              <p:nvPr/>
            </p:nvSpPr>
            <p:spPr bwMode="auto">
              <a:xfrm>
                <a:off x="3577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773"/>
              <p:cNvSpPr>
                <a:spLocks/>
              </p:cNvSpPr>
              <p:nvPr/>
            </p:nvSpPr>
            <p:spPr bwMode="auto">
              <a:xfrm>
                <a:off x="3568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774"/>
              <p:cNvSpPr>
                <a:spLocks/>
              </p:cNvSpPr>
              <p:nvPr/>
            </p:nvSpPr>
            <p:spPr bwMode="auto">
              <a:xfrm>
                <a:off x="3579" y="2989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75"/>
              <p:cNvSpPr>
                <a:spLocks/>
              </p:cNvSpPr>
              <p:nvPr/>
            </p:nvSpPr>
            <p:spPr bwMode="auto">
              <a:xfrm>
                <a:off x="3567" y="2971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4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8" y="6"/>
                      <a:pt x="4" y="3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76"/>
              <p:cNvSpPr>
                <a:spLocks/>
              </p:cNvSpPr>
              <p:nvPr/>
            </p:nvSpPr>
            <p:spPr bwMode="auto">
              <a:xfrm>
                <a:off x="3569" y="2872"/>
                <a:ext cx="19" cy="103"/>
              </a:xfrm>
              <a:custGeom>
                <a:avLst/>
                <a:gdLst>
                  <a:gd name="T0" fmla="*/ 12 w 22"/>
                  <a:gd name="T1" fmla="*/ 98 h 119"/>
                  <a:gd name="T2" fmla="*/ 11 w 22"/>
                  <a:gd name="T3" fmla="*/ 92 h 119"/>
                  <a:gd name="T4" fmla="*/ 14 w 22"/>
                  <a:gd name="T5" fmla="*/ 95 h 119"/>
                  <a:gd name="T6" fmla="*/ 16 w 22"/>
                  <a:gd name="T7" fmla="*/ 90 h 119"/>
                  <a:gd name="T8" fmla="*/ 14 w 22"/>
                  <a:gd name="T9" fmla="*/ 90 h 119"/>
                  <a:gd name="T10" fmla="*/ 13 w 22"/>
                  <a:gd name="T11" fmla="*/ 79 h 119"/>
                  <a:gd name="T12" fmla="*/ 8 w 22"/>
                  <a:gd name="T13" fmla="*/ 77 h 119"/>
                  <a:gd name="T14" fmla="*/ 16 w 22"/>
                  <a:gd name="T15" fmla="*/ 70 h 119"/>
                  <a:gd name="T16" fmla="*/ 5 w 22"/>
                  <a:gd name="T17" fmla="*/ 72 h 119"/>
                  <a:gd name="T18" fmla="*/ 9 w 22"/>
                  <a:gd name="T19" fmla="*/ 60 h 119"/>
                  <a:gd name="T20" fmla="*/ 10 w 22"/>
                  <a:gd name="T21" fmla="*/ 62 h 119"/>
                  <a:gd name="T22" fmla="*/ 10 w 22"/>
                  <a:gd name="T23" fmla="*/ 56 h 119"/>
                  <a:gd name="T24" fmla="*/ 15 w 22"/>
                  <a:gd name="T25" fmla="*/ 56 h 119"/>
                  <a:gd name="T26" fmla="*/ 15 w 22"/>
                  <a:gd name="T27" fmla="*/ 46 h 119"/>
                  <a:gd name="T28" fmla="*/ 17 w 22"/>
                  <a:gd name="T29" fmla="*/ 47 h 119"/>
                  <a:gd name="T30" fmla="*/ 13 w 22"/>
                  <a:gd name="T31" fmla="*/ 28 h 119"/>
                  <a:gd name="T32" fmla="*/ 17 w 22"/>
                  <a:gd name="T33" fmla="*/ 26 h 119"/>
                  <a:gd name="T34" fmla="*/ 7 w 22"/>
                  <a:gd name="T35" fmla="*/ 27 h 119"/>
                  <a:gd name="T36" fmla="*/ 8 w 22"/>
                  <a:gd name="T37" fmla="*/ 20 h 119"/>
                  <a:gd name="T38" fmla="*/ 14 w 22"/>
                  <a:gd name="T39" fmla="*/ 22 h 119"/>
                  <a:gd name="T40" fmla="*/ 11 w 22"/>
                  <a:gd name="T41" fmla="*/ 17 h 119"/>
                  <a:gd name="T42" fmla="*/ 17 w 22"/>
                  <a:gd name="T43" fmla="*/ 14 h 119"/>
                  <a:gd name="T44" fmla="*/ 8 w 22"/>
                  <a:gd name="T45" fmla="*/ 6 h 119"/>
                  <a:gd name="T46" fmla="*/ 10 w 22"/>
                  <a:gd name="T47" fmla="*/ 1 h 119"/>
                  <a:gd name="T48" fmla="*/ 1 w 22"/>
                  <a:gd name="T49" fmla="*/ 5 h 119"/>
                  <a:gd name="T50" fmla="*/ 2 w 22"/>
                  <a:gd name="T51" fmla="*/ 31 h 119"/>
                  <a:gd name="T52" fmla="*/ 7 w 22"/>
                  <a:gd name="T53" fmla="*/ 38 h 119"/>
                  <a:gd name="T54" fmla="*/ 1 w 22"/>
                  <a:gd name="T55" fmla="*/ 39 h 119"/>
                  <a:gd name="T56" fmla="*/ 7 w 22"/>
                  <a:gd name="T57" fmla="*/ 39 h 119"/>
                  <a:gd name="T58" fmla="*/ 2 w 22"/>
                  <a:gd name="T59" fmla="*/ 43 h 119"/>
                  <a:gd name="T60" fmla="*/ 7 w 22"/>
                  <a:gd name="T61" fmla="*/ 46 h 119"/>
                  <a:gd name="T62" fmla="*/ 0 w 22"/>
                  <a:gd name="T63" fmla="*/ 48 h 119"/>
                  <a:gd name="T64" fmla="*/ 2 w 22"/>
                  <a:gd name="T65" fmla="*/ 90 h 119"/>
                  <a:gd name="T66" fmla="*/ 7 w 22"/>
                  <a:gd name="T67" fmla="*/ 89 h 119"/>
                  <a:gd name="T68" fmla="*/ 7 w 22"/>
                  <a:gd name="T69" fmla="*/ 105 h 119"/>
                  <a:gd name="T70" fmla="*/ 10 w 22"/>
                  <a:gd name="T71" fmla="*/ 107 h 119"/>
                  <a:gd name="T72" fmla="*/ 1 w 22"/>
                  <a:gd name="T73" fmla="*/ 107 h 119"/>
                  <a:gd name="T74" fmla="*/ 2 w 22"/>
                  <a:gd name="T75" fmla="*/ 112 h 119"/>
                  <a:gd name="T76" fmla="*/ 4 w 22"/>
                  <a:gd name="T77" fmla="*/ 109 h 119"/>
                  <a:gd name="T78" fmla="*/ 2 w 22"/>
                  <a:gd name="T79" fmla="*/ 114 h 119"/>
                  <a:gd name="T80" fmla="*/ 13 w 22"/>
                  <a:gd name="T81" fmla="*/ 111 h 119"/>
                  <a:gd name="T82" fmla="*/ 18 w 22"/>
                  <a:gd name="T83" fmla="*/ 98 h 119"/>
                  <a:gd name="T84" fmla="*/ 12 w 22"/>
                  <a:gd name="T85" fmla="*/ 9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9">
                    <a:moveTo>
                      <a:pt x="12" y="98"/>
                    </a:moveTo>
                    <a:cubicBezTo>
                      <a:pt x="12" y="96"/>
                      <a:pt x="9" y="93"/>
                      <a:pt x="11" y="92"/>
                    </a:cubicBezTo>
                    <a:cubicBezTo>
                      <a:pt x="14" y="92"/>
                      <a:pt x="14" y="93"/>
                      <a:pt x="14" y="95"/>
                    </a:cubicBezTo>
                    <a:cubicBezTo>
                      <a:pt x="19" y="94"/>
                      <a:pt x="13" y="92"/>
                      <a:pt x="16" y="90"/>
                    </a:cubicBezTo>
                    <a:cubicBezTo>
                      <a:pt x="16" y="90"/>
                      <a:pt x="15" y="91"/>
                      <a:pt x="14" y="90"/>
                    </a:cubicBezTo>
                    <a:cubicBezTo>
                      <a:pt x="15" y="84"/>
                      <a:pt x="10" y="87"/>
                      <a:pt x="13" y="79"/>
                    </a:cubicBezTo>
                    <a:cubicBezTo>
                      <a:pt x="11" y="78"/>
                      <a:pt x="11" y="77"/>
                      <a:pt x="8" y="77"/>
                    </a:cubicBezTo>
                    <a:cubicBezTo>
                      <a:pt x="12" y="73"/>
                      <a:pt x="12" y="75"/>
                      <a:pt x="16" y="70"/>
                    </a:cubicBezTo>
                    <a:cubicBezTo>
                      <a:pt x="14" y="70"/>
                      <a:pt x="9" y="72"/>
                      <a:pt x="5" y="72"/>
                    </a:cubicBezTo>
                    <a:cubicBezTo>
                      <a:pt x="11" y="65"/>
                      <a:pt x="4" y="64"/>
                      <a:pt x="9" y="60"/>
                    </a:cubicBezTo>
                    <a:cubicBezTo>
                      <a:pt x="9" y="60"/>
                      <a:pt x="10" y="61"/>
                      <a:pt x="10" y="62"/>
                    </a:cubicBezTo>
                    <a:cubicBezTo>
                      <a:pt x="16" y="62"/>
                      <a:pt x="8" y="58"/>
                      <a:pt x="10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3"/>
                      <a:pt x="11" y="49"/>
                      <a:pt x="15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3" y="41"/>
                      <a:pt x="15" y="34"/>
                      <a:pt x="13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18"/>
                      <a:pt x="15" y="33"/>
                      <a:pt x="7" y="27"/>
                    </a:cubicBezTo>
                    <a:cubicBezTo>
                      <a:pt x="17" y="27"/>
                      <a:pt x="4" y="24"/>
                      <a:pt x="8" y="20"/>
                    </a:cubicBezTo>
                    <a:cubicBezTo>
                      <a:pt x="12" y="18"/>
                      <a:pt x="10" y="24"/>
                      <a:pt x="14" y="22"/>
                    </a:cubicBezTo>
                    <a:cubicBezTo>
                      <a:pt x="9" y="21"/>
                      <a:pt x="13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1" y="3"/>
                      <a:pt x="10" y="1"/>
                    </a:cubicBezTo>
                    <a:cubicBezTo>
                      <a:pt x="10" y="5"/>
                      <a:pt x="3" y="0"/>
                      <a:pt x="1" y="5"/>
                    </a:cubicBezTo>
                    <a:cubicBezTo>
                      <a:pt x="3" y="12"/>
                      <a:pt x="5" y="23"/>
                      <a:pt x="2" y="31"/>
                    </a:cubicBezTo>
                    <a:cubicBezTo>
                      <a:pt x="9" y="32"/>
                      <a:pt x="2" y="37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3" y="45"/>
                      <a:pt x="5" y="38"/>
                      <a:pt x="7" y="39"/>
                    </a:cubicBezTo>
                    <a:cubicBezTo>
                      <a:pt x="8" y="42"/>
                      <a:pt x="4" y="43"/>
                      <a:pt x="2" y="43"/>
                    </a:cubicBezTo>
                    <a:cubicBezTo>
                      <a:pt x="1" y="47"/>
                      <a:pt x="4" y="44"/>
                      <a:pt x="7" y="4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7"/>
                      <a:pt x="2" y="90"/>
                    </a:cubicBezTo>
                    <a:cubicBezTo>
                      <a:pt x="7" y="89"/>
                      <a:pt x="7" y="89"/>
                      <a:pt x="7" y="89"/>
                    </a:cubicBezTo>
                    <a:cubicBezTo>
                      <a:pt x="4" y="96"/>
                      <a:pt x="16" y="100"/>
                      <a:pt x="7" y="105"/>
                    </a:cubicBezTo>
                    <a:cubicBezTo>
                      <a:pt x="10" y="107"/>
                      <a:pt x="10" y="107"/>
                      <a:pt x="10" y="107"/>
                    </a:cubicBezTo>
                    <a:cubicBezTo>
                      <a:pt x="8" y="106"/>
                      <a:pt x="4" y="108"/>
                      <a:pt x="1" y="107"/>
                    </a:cubicBezTo>
                    <a:cubicBezTo>
                      <a:pt x="2" y="108"/>
                      <a:pt x="0" y="110"/>
                      <a:pt x="2" y="112"/>
                    </a:cubicBezTo>
                    <a:cubicBezTo>
                      <a:pt x="4" y="109"/>
                      <a:pt x="4" y="109"/>
                      <a:pt x="4" y="109"/>
                    </a:cubicBezTo>
                    <a:cubicBezTo>
                      <a:pt x="8" y="111"/>
                      <a:pt x="5" y="114"/>
                      <a:pt x="2" y="114"/>
                    </a:cubicBezTo>
                    <a:cubicBezTo>
                      <a:pt x="6" y="119"/>
                      <a:pt x="10" y="112"/>
                      <a:pt x="13" y="111"/>
                    </a:cubicBezTo>
                    <a:cubicBezTo>
                      <a:pt x="5" y="104"/>
                      <a:pt x="22" y="104"/>
                      <a:pt x="18" y="98"/>
                    </a:cubicBezTo>
                    <a:cubicBezTo>
                      <a:pt x="16" y="94"/>
                      <a:pt x="14" y="98"/>
                      <a:pt x="12" y="9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777"/>
              <p:cNvSpPr>
                <a:spLocks/>
              </p:cNvSpPr>
              <p:nvPr/>
            </p:nvSpPr>
            <p:spPr bwMode="auto">
              <a:xfrm>
                <a:off x="356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78"/>
              <p:cNvSpPr>
                <a:spLocks/>
              </p:cNvSpPr>
              <p:nvPr/>
            </p:nvSpPr>
            <p:spPr bwMode="auto">
              <a:xfrm>
                <a:off x="3577" y="287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Rectangle 779"/>
              <p:cNvSpPr>
                <a:spLocks noChangeArrowheads="1"/>
              </p:cNvSpPr>
              <p:nvPr/>
            </p:nvSpPr>
            <p:spPr bwMode="auto">
              <a:xfrm>
                <a:off x="3571" y="2971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780"/>
              <p:cNvSpPr>
                <a:spLocks/>
              </p:cNvSpPr>
              <p:nvPr/>
            </p:nvSpPr>
            <p:spPr bwMode="auto">
              <a:xfrm>
                <a:off x="3579" y="29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781"/>
              <p:cNvSpPr>
                <a:spLocks/>
              </p:cNvSpPr>
              <p:nvPr/>
            </p:nvSpPr>
            <p:spPr bwMode="auto">
              <a:xfrm>
                <a:off x="3581" y="28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82"/>
              <p:cNvSpPr>
                <a:spLocks/>
              </p:cNvSpPr>
              <p:nvPr/>
            </p:nvSpPr>
            <p:spPr bwMode="auto">
              <a:xfrm>
                <a:off x="3583" y="281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783"/>
              <p:cNvSpPr>
                <a:spLocks/>
              </p:cNvSpPr>
              <p:nvPr/>
            </p:nvSpPr>
            <p:spPr bwMode="auto">
              <a:xfrm>
                <a:off x="3557" y="2696"/>
                <a:ext cx="30" cy="175"/>
              </a:xfrm>
              <a:custGeom>
                <a:avLst/>
                <a:gdLst>
                  <a:gd name="T0" fmla="*/ 17 w 34"/>
                  <a:gd name="T1" fmla="*/ 7 h 203"/>
                  <a:gd name="T2" fmla="*/ 10 w 34"/>
                  <a:gd name="T3" fmla="*/ 4 h 203"/>
                  <a:gd name="T4" fmla="*/ 7 w 34"/>
                  <a:gd name="T5" fmla="*/ 11 h 203"/>
                  <a:gd name="T6" fmla="*/ 11 w 34"/>
                  <a:gd name="T7" fmla="*/ 22 h 203"/>
                  <a:gd name="T8" fmla="*/ 12 w 34"/>
                  <a:gd name="T9" fmla="*/ 45 h 203"/>
                  <a:gd name="T10" fmla="*/ 10 w 34"/>
                  <a:gd name="T11" fmla="*/ 59 h 203"/>
                  <a:gd name="T12" fmla="*/ 17 w 34"/>
                  <a:gd name="T13" fmla="*/ 79 h 203"/>
                  <a:gd name="T14" fmla="*/ 15 w 34"/>
                  <a:gd name="T15" fmla="*/ 83 h 203"/>
                  <a:gd name="T16" fmla="*/ 13 w 34"/>
                  <a:gd name="T17" fmla="*/ 94 h 203"/>
                  <a:gd name="T18" fmla="*/ 23 w 34"/>
                  <a:gd name="T19" fmla="*/ 98 h 203"/>
                  <a:gd name="T20" fmla="*/ 24 w 34"/>
                  <a:gd name="T21" fmla="*/ 108 h 203"/>
                  <a:gd name="T22" fmla="*/ 20 w 34"/>
                  <a:gd name="T23" fmla="*/ 117 h 203"/>
                  <a:gd name="T24" fmla="*/ 20 w 34"/>
                  <a:gd name="T25" fmla="*/ 130 h 203"/>
                  <a:gd name="T26" fmla="*/ 18 w 34"/>
                  <a:gd name="T27" fmla="*/ 144 h 203"/>
                  <a:gd name="T28" fmla="*/ 21 w 34"/>
                  <a:gd name="T29" fmla="*/ 155 h 203"/>
                  <a:gd name="T30" fmla="*/ 25 w 34"/>
                  <a:gd name="T31" fmla="*/ 163 h 203"/>
                  <a:gd name="T32" fmla="*/ 20 w 34"/>
                  <a:gd name="T33" fmla="*/ 166 h 203"/>
                  <a:gd name="T34" fmla="*/ 22 w 34"/>
                  <a:gd name="T35" fmla="*/ 174 h 203"/>
                  <a:gd name="T36" fmla="*/ 20 w 34"/>
                  <a:gd name="T37" fmla="*/ 202 h 203"/>
                  <a:gd name="T38" fmla="*/ 22 w 34"/>
                  <a:gd name="T39" fmla="*/ 188 h 203"/>
                  <a:gd name="T40" fmla="*/ 19 w 34"/>
                  <a:gd name="T41" fmla="*/ 185 h 203"/>
                  <a:gd name="T42" fmla="*/ 31 w 34"/>
                  <a:gd name="T43" fmla="*/ 182 h 203"/>
                  <a:gd name="T44" fmla="*/ 32 w 34"/>
                  <a:gd name="T45" fmla="*/ 178 h 203"/>
                  <a:gd name="T46" fmla="*/ 30 w 34"/>
                  <a:gd name="T47" fmla="*/ 168 h 203"/>
                  <a:gd name="T48" fmla="*/ 32 w 34"/>
                  <a:gd name="T49" fmla="*/ 160 h 203"/>
                  <a:gd name="T50" fmla="*/ 32 w 34"/>
                  <a:gd name="T51" fmla="*/ 147 h 203"/>
                  <a:gd name="T52" fmla="*/ 29 w 34"/>
                  <a:gd name="T53" fmla="*/ 136 h 203"/>
                  <a:gd name="T54" fmla="*/ 31 w 34"/>
                  <a:gd name="T55" fmla="*/ 136 h 203"/>
                  <a:gd name="T56" fmla="*/ 31 w 34"/>
                  <a:gd name="T57" fmla="*/ 133 h 203"/>
                  <a:gd name="T58" fmla="*/ 29 w 34"/>
                  <a:gd name="T59" fmla="*/ 124 h 203"/>
                  <a:gd name="T60" fmla="*/ 26 w 34"/>
                  <a:gd name="T61" fmla="*/ 115 h 203"/>
                  <a:gd name="T62" fmla="*/ 31 w 34"/>
                  <a:gd name="T63" fmla="*/ 112 h 203"/>
                  <a:gd name="T64" fmla="*/ 31 w 34"/>
                  <a:gd name="T65" fmla="*/ 101 h 203"/>
                  <a:gd name="T66" fmla="*/ 26 w 34"/>
                  <a:gd name="T67" fmla="*/ 96 h 203"/>
                  <a:gd name="T68" fmla="*/ 23 w 34"/>
                  <a:gd name="T69" fmla="*/ 83 h 203"/>
                  <a:gd name="T70" fmla="*/ 21 w 34"/>
                  <a:gd name="T71" fmla="*/ 64 h 203"/>
                  <a:gd name="T72" fmla="*/ 22 w 34"/>
                  <a:gd name="T73" fmla="*/ 59 h 203"/>
                  <a:gd name="T74" fmla="*/ 20 w 34"/>
                  <a:gd name="T75" fmla="*/ 38 h 203"/>
                  <a:gd name="T76" fmla="*/ 14 w 34"/>
                  <a:gd name="T77" fmla="*/ 46 h 203"/>
                  <a:gd name="T78" fmla="*/ 23 w 34"/>
                  <a:gd name="T79" fmla="*/ 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3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8"/>
                      <a:pt x="7" y="11"/>
                    </a:cubicBezTo>
                    <a:cubicBezTo>
                      <a:pt x="8" y="15"/>
                      <a:pt x="17" y="17"/>
                      <a:pt x="15" y="21"/>
                    </a:cubicBezTo>
                    <a:cubicBezTo>
                      <a:pt x="15" y="22"/>
                      <a:pt x="13" y="22"/>
                      <a:pt x="11" y="22"/>
                    </a:cubicBezTo>
                    <a:cubicBezTo>
                      <a:pt x="10" y="25"/>
                      <a:pt x="17" y="26"/>
                      <a:pt x="18" y="29"/>
                    </a:cubicBezTo>
                    <a:cubicBezTo>
                      <a:pt x="0" y="30"/>
                      <a:pt x="23" y="39"/>
                      <a:pt x="12" y="45"/>
                    </a:cubicBezTo>
                    <a:cubicBezTo>
                      <a:pt x="13" y="48"/>
                      <a:pt x="12" y="52"/>
                      <a:pt x="15" y="56"/>
                    </a:cubicBezTo>
                    <a:cubicBezTo>
                      <a:pt x="11" y="54"/>
                      <a:pt x="15" y="60"/>
                      <a:pt x="10" y="59"/>
                    </a:cubicBezTo>
                    <a:cubicBezTo>
                      <a:pt x="20" y="60"/>
                      <a:pt x="6" y="71"/>
                      <a:pt x="19" y="72"/>
                    </a:cubicBezTo>
                    <a:cubicBezTo>
                      <a:pt x="15" y="77"/>
                      <a:pt x="20" y="72"/>
                      <a:pt x="17" y="79"/>
                    </a:cubicBezTo>
                    <a:cubicBezTo>
                      <a:pt x="15" y="79"/>
                      <a:pt x="15" y="77"/>
                      <a:pt x="15" y="77"/>
                    </a:cubicBezTo>
                    <a:cubicBezTo>
                      <a:pt x="12" y="80"/>
                      <a:pt x="20" y="81"/>
                      <a:pt x="15" y="83"/>
                    </a:cubicBezTo>
                    <a:cubicBezTo>
                      <a:pt x="14" y="88"/>
                      <a:pt x="18" y="84"/>
                      <a:pt x="22" y="87"/>
                    </a:cubicBezTo>
                    <a:cubicBezTo>
                      <a:pt x="20" y="92"/>
                      <a:pt x="18" y="91"/>
                      <a:pt x="13" y="94"/>
                    </a:cubicBezTo>
                    <a:cubicBezTo>
                      <a:pt x="19" y="94"/>
                      <a:pt x="16" y="98"/>
                      <a:pt x="20" y="100"/>
                    </a:cubicBezTo>
                    <a:cubicBezTo>
                      <a:pt x="20" y="100"/>
                      <a:pt x="21" y="96"/>
                      <a:pt x="23" y="98"/>
                    </a:cubicBezTo>
                    <a:cubicBezTo>
                      <a:pt x="23" y="105"/>
                      <a:pt x="28" y="103"/>
                      <a:pt x="29" y="109"/>
                    </a:cubicBezTo>
                    <a:cubicBezTo>
                      <a:pt x="23" y="112"/>
                      <a:pt x="29" y="103"/>
                      <a:pt x="24" y="108"/>
                    </a:cubicBezTo>
                    <a:cubicBezTo>
                      <a:pt x="21" y="105"/>
                      <a:pt x="21" y="102"/>
                      <a:pt x="16" y="100"/>
                    </a:cubicBezTo>
                    <a:cubicBezTo>
                      <a:pt x="16" y="105"/>
                      <a:pt x="17" y="111"/>
                      <a:pt x="20" y="117"/>
                    </a:cubicBezTo>
                    <a:cubicBezTo>
                      <a:pt x="19" y="120"/>
                      <a:pt x="16" y="115"/>
                      <a:pt x="16" y="117"/>
                    </a:cubicBezTo>
                    <a:cubicBezTo>
                      <a:pt x="13" y="123"/>
                      <a:pt x="23" y="126"/>
                      <a:pt x="20" y="130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21" y="132"/>
                      <a:pt x="16" y="139"/>
                      <a:pt x="18" y="144"/>
                    </a:cubicBezTo>
                    <a:cubicBezTo>
                      <a:pt x="20" y="143"/>
                      <a:pt x="21" y="143"/>
                      <a:pt x="22" y="143"/>
                    </a:cubicBezTo>
                    <a:cubicBezTo>
                      <a:pt x="14" y="143"/>
                      <a:pt x="27" y="150"/>
                      <a:pt x="21" y="155"/>
                    </a:cubicBezTo>
                    <a:cubicBezTo>
                      <a:pt x="26" y="155"/>
                      <a:pt x="30" y="159"/>
                      <a:pt x="30" y="163"/>
                    </a:cubicBezTo>
                    <a:cubicBezTo>
                      <a:pt x="29" y="164"/>
                      <a:pt x="26" y="163"/>
                      <a:pt x="25" y="163"/>
                    </a:cubicBezTo>
                    <a:cubicBezTo>
                      <a:pt x="28" y="158"/>
                      <a:pt x="19" y="159"/>
                      <a:pt x="16" y="155"/>
                    </a:cubicBezTo>
                    <a:cubicBezTo>
                      <a:pt x="19" y="158"/>
                      <a:pt x="16" y="163"/>
                      <a:pt x="20" y="166"/>
                    </a:cubicBezTo>
                    <a:cubicBezTo>
                      <a:pt x="16" y="165"/>
                      <a:pt x="16" y="165"/>
                      <a:pt x="16" y="165"/>
                    </a:cubicBezTo>
                    <a:cubicBezTo>
                      <a:pt x="15" y="170"/>
                      <a:pt x="26" y="169"/>
                      <a:pt x="22" y="174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9" y="183"/>
                      <a:pt x="13" y="194"/>
                      <a:pt x="20" y="202"/>
                    </a:cubicBezTo>
                    <a:cubicBezTo>
                      <a:pt x="23" y="203"/>
                      <a:pt x="29" y="199"/>
                      <a:pt x="31" y="198"/>
                    </a:cubicBezTo>
                    <a:cubicBezTo>
                      <a:pt x="29" y="194"/>
                      <a:pt x="24" y="191"/>
                      <a:pt x="22" y="188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4" y="187"/>
                      <a:pt x="22" y="183"/>
                      <a:pt x="19" y="185"/>
                    </a:cubicBezTo>
                    <a:cubicBezTo>
                      <a:pt x="16" y="182"/>
                      <a:pt x="23" y="183"/>
                      <a:pt x="20" y="180"/>
                    </a:cubicBezTo>
                    <a:cubicBezTo>
                      <a:pt x="26" y="180"/>
                      <a:pt x="26" y="182"/>
                      <a:pt x="31" y="182"/>
                    </a:cubicBezTo>
                    <a:cubicBezTo>
                      <a:pt x="28" y="179"/>
                      <a:pt x="28" y="179"/>
                      <a:pt x="28" y="179"/>
                    </a:cubicBezTo>
                    <a:cubicBezTo>
                      <a:pt x="30" y="180"/>
                      <a:pt x="30" y="177"/>
                      <a:pt x="32" y="178"/>
                    </a:cubicBezTo>
                    <a:cubicBezTo>
                      <a:pt x="25" y="173"/>
                      <a:pt x="34" y="171"/>
                      <a:pt x="31" y="165"/>
                    </a:cubicBezTo>
                    <a:cubicBezTo>
                      <a:pt x="30" y="168"/>
                      <a:pt x="30" y="168"/>
                      <a:pt x="30" y="168"/>
                    </a:cubicBezTo>
                    <a:cubicBezTo>
                      <a:pt x="27" y="168"/>
                      <a:pt x="28" y="167"/>
                      <a:pt x="27" y="165"/>
                    </a:cubicBezTo>
                    <a:cubicBezTo>
                      <a:pt x="31" y="164"/>
                      <a:pt x="30" y="163"/>
                      <a:pt x="32" y="160"/>
                    </a:cubicBezTo>
                    <a:cubicBezTo>
                      <a:pt x="30" y="158"/>
                      <a:pt x="25" y="156"/>
                      <a:pt x="25" y="153"/>
                    </a:cubicBezTo>
                    <a:cubicBezTo>
                      <a:pt x="30" y="154"/>
                      <a:pt x="28" y="148"/>
                      <a:pt x="32" y="147"/>
                    </a:cubicBezTo>
                    <a:cubicBezTo>
                      <a:pt x="27" y="146"/>
                      <a:pt x="30" y="141"/>
                      <a:pt x="27" y="140"/>
                    </a:cubicBezTo>
                    <a:cubicBezTo>
                      <a:pt x="26" y="139"/>
                      <a:pt x="26" y="136"/>
                      <a:pt x="29" y="136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1" y="136"/>
                      <a:pt x="31" y="136"/>
                      <a:pt x="31" y="136"/>
                    </a:cubicBezTo>
                    <a:cubicBezTo>
                      <a:pt x="32" y="136"/>
                      <a:pt x="32" y="136"/>
                      <a:pt x="32" y="136"/>
                    </a:cubicBezTo>
                    <a:cubicBezTo>
                      <a:pt x="32" y="135"/>
                      <a:pt x="28" y="135"/>
                      <a:pt x="31" y="133"/>
                    </a:cubicBezTo>
                    <a:cubicBezTo>
                      <a:pt x="32" y="133"/>
                      <a:pt x="32" y="134"/>
                      <a:pt x="33" y="134"/>
                    </a:cubicBezTo>
                    <a:cubicBezTo>
                      <a:pt x="33" y="130"/>
                      <a:pt x="24" y="127"/>
                      <a:pt x="29" y="124"/>
                    </a:cubicBezTo>
                    <a:cubicBezTo>
                      <a:pt x="26" y="123"/>
                      <a:pt x="26" y="118"/>
                      <a:pt x="20" y="120"/>
                    </a:cubicBezTo>
                    <a:cubicBezTo>
                      <a:pt x="22" y="118"/>
                      <a:pt x="27" y="119"/>
                      <a:pt x="26" y="115"/>
                    </a:cubicBezTo>
                    <a:cubicBezTo>
                      <a:pt x="21" y="113"/>
                      <a:pt x="28" y="111"/>
                      <a:pt x="25" y="109"/>
                    </a:cubicBezTo>
                    <a:cubicBezTo>
                      <a:pt x="30" y="112"/>
                      <a:pt x="26" y="109"/>
                      <a:pt x="31" y="112"/>
                    </a:cubicBezTo>
                    <a:cubicBezTo>
                      <a:pt x="33" y="109"/>
                      <a:pt x="26" y="106"/>
                      <a:pt x="27" y="102"/>
                    </a:cubicBezTo>
                    <a:cubicBezTo>
                      <a:pt x="31" y="101"/>
                      <a:pt x="31" y="101"/>
                      <a:pt x="31" y="101"/>
                    </a:cubicBezTo>
                    <a:cubicBezTo>
                      <a:pt x="29" y="99"/>
                      <a:pt x="25" y="98"/>
                      <a:pt x="29" y="96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8" y="93"/>
                      <a:pt x="26" y="90"/>
                      <a:pt x="30" y="86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30" y="78"/>
                      <a:pt x="24" y="72"/>
                      <a:pt x="18" y="68"/>
                    </a:cubicBezTo>
                    <a:cubicBezTo>
                      <a:pt x="18" y="67"/>
                      <a:pt x="19" y="64"/>
                      <a:pt x="21" y="64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3" y="63"/>
                      <a:pt x="27" y="60"/>
                      <a:pt x="22" y="59"/>
                    </a:cubicBezTo>
                    <a:cubicBezTo>
                      <a:pt x="20" y="56"/>
                      <a:pt x="25" y="57"/>
                      <a:pt x="26" y="55"/>
                    </a:cubicBezTo>
                    <a:cubicBezTo>
                      <a:pt x="18" y="50"/>
                      <a:pt x="32" y="39"/>
                      <a:pt x="20" y="38"/>
                    </a:cubicBezTo>
                    <a:cubicBezTo>
                      <a:pt x="20" y="40"/>
                      <a:pt x="17" y="44"/>
                      <a:pt x="18" y="48"/>
                    </a:cubicBezTo>
                    <a:cubicBezTo>
                      <a:pt x="17" y="47"/>
                      <a:pt x="14" y="48"/>
                      <a:pt x="14" y="46"/>
                    </a:cubicBezTo>
                    <a:cubicBezTo>
                      <a:pt x="13" y="42"/>
                      <a:pt x="18" y="40"/>
                      <a:pt x="16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3" y="23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84"/>
              <p:cNvSpPr>
                <a:spLocks/>
              </p:cNvSpPr>
              <p:nvPr/>
            </p:nvSpPr>
            <p:spPr bwMode="auto">
              <a:xfrm>
                <a:off x="357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785"/>
              <p:cNvSpPr>
                <a:spLocks/>
              </p:cNvSpPr>
              <p:nvPr/>
            </p:nvSpPr>
            <p:spPr bwMode="auto">
              <a:xfrm>
                <a:off x="357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786"/>
              <p:cNvSpPr>
                <a:spLocks/>
              </p:cNvSpPr>
              <p:nvPr/>
            </p:nvSpPr>
            <p:spPr bwMode="auto">
              <a:xfrm>
                <a:off x="3575" y="26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787"/>
              <p:cNvSpPr>
                <a:spLocks/>
              </p:cNvSpPr>
              <p:nvPr/>
            </p:nvSpPr>
            <p:spPr bwMode="auto">
              <a:xfrm>
                <a:off x="3574" y="269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88"/>
              <p:cNvSpPr>
                <a:spLocks/>
              </p:cNvSpPr>
              <p:nvPr/>
            </p:nvSpPr>
            <p:spPr bwMode="auto">
              <a:xfrm>
                <a:off x="3556" y="2606"/>
                <a:ext cx="23" cy="91"/>
              </a:xfrm>
              <a:custGeom>
                <a:avLst/>
                <a:gdLst>
                  <a:gd name="T0" fmla="*/ 14 w 26"/>
                  <a:gd name="T1" fmla="*/ 18 h 106"/>
                  <a:gd name="T2" fmla="*/ 9 w 26"/>
                  <a:gd name="T3" fmla="*/ 13 h 106"/>
                  <a:gd name="T4" fmla="*/ 13 w 26"/>
                  <a:gd name="T5" fmla="*/ 9 h 106"/>
                  <a:gd name="T6" fmla="*/ 5 w 26"/>
                  <a:gd name="T7" fmla="*/ 2 h 106"/>
                  <a:gd name="T8" fmla="*/ 10 w 26"/>
                  <a:gd name="T9" fmla="*/ 52 h 106"/>
                  <a:gd name="T10" fmla="*/ 6 w 26"/>
                  <a:gd name="T11" fmla="*/ 49 h 106"/>
                  <a:gd name="T12" fmla="*/ 12 w 26"/>
                  <a:gd name="T13" fmla="*/ 68 h 106"/>
                  <a:gd name="T14" fmla="*/ 6 w 26"/>
                  <a:gd name="T15" fmla="*/ 67 h 106"/>
                  <a:gd name="T16" fmla="*/ 8 w 26"/>
                  <a:gd name="T17" fmla="*/ 79 h 106"/>
                  <a:gd name="T18" fmla="*/ 11 w 26"/>
                  <a:gd name="T19" fmla="*/ 78 h 106"/>
                  <a:gd name="T20" fmla="*/ 10 w 26"/>
                  <a:gd name="T21" fmla="*/ 81 h 106"/>
                  <a:gd name="T22" fmla="*/ 11 w 26"/>
                  <a:gd name="T23" fmla="*/ 80 h 106"/>
                  <a:gd name="T24" fmla="*/ 11 w 26"/>
                  <a:gd name="T25" fmla="*/ 88 h 106"/>
                  <a:gd name="T26" fmla="*/ 10 w 26"/>
                  <a:gd name="T27" fmla="*/ 86 h 106"/>
                  <a:gd name="T28" fmla="*/ 12 w 26"/>
                  <a:gd name="T29" fmla="*/ 91 h 106"/>
                  <a:gd name="T30" fmla="*/ 8 w 26"/>
                  <a:gd name="T31" fmla="*/ 91 h 106"/>
                  <a:gd name="T32" fmla="*/ 14 w 26"/>
                  <a:gd name="T33" fmla="*/ 105 h 106"/>
                  <a:gd name="T34" fmla="*/ 18 w 26"/>
                  <a:gd name="T35" fmla="*/ 106 h 106"/>
                  <a:gd name="T36" fmla="*/ 15 w 26"/>
                  <a:gd name="T37" fmla="*/ 94 h 106"/>
                  <a:gd name="T38" fmla="*/ 15 w 26"/>
                  <a:gd name="T39" fmla="*/ 95 h 106"/>
                  <a:gd name="T40" fmla="*/ 13 w 26"/>
                  <a:gd name="T41" fmla="*/ 88 h 106"/>
                  <a:gd name="T42" fmla="*/ 19 w 26"/>
                  <a:gd name="T43" fmla="*/ 92 h 106"/>
                  <a:gd name="T44" fmla="*/ 22 w 26"/>
                  <a:gd name="T45" fmla="*/ 80 h 106"/>
                  <a:gd name="T46" fmla="*/ 23 w 26"/>
                  <a:gd name="T47" fmla="*/ 80 h 106"/>
                  <a:gd name="T48" fmla="*/ 21 w 26"/>
                  <a:gd name="T49" fmla="*/ 77 h 106"/>
                  <a:gd name="T50" fmla="*/ 18 w 26"/>
                  <a:gd name="T51" fmla="*/ 79 h 106"/>
                  <a:gd name="T52" fmla="*/ 11 w 26"/>
                  <a:gd name="T53" fmla="*/ 77 h 106"/>
                  <a:gd name="T54" fmla="*/ 12 w 26"/>
                  <a:gd name="T55" fmla="*/ 72 h 106"/>
                  <a:gd name="T56" fmla="*/ 17 w 26"/>
                  <a:gd name="T57" fmla="*/ 75 h 106"/>
                  <a:gd name="T58" fmla="*/ 14 w 26"/>
                  <a:gd name="T59" fmla="*/ 72 h 106"/>
                  <a:gd name="T60" fmla="*/ 21 w 26"/>
                  <a:gd name="T61" fmla="*/ 69 h 106"/>
                  <a:gd name="T62" fmla="*/ 15 w 26"/>
                  <a:gd name="T63" fmla="*/ 68 h 106"/>
                  <a:gd name="T64" fmla="*/ 14 w 26"/>
                  <a:gd name="T65" fmla="*/ 48 h 106"/>
                  <a:gd name="T66" fmla="*/ 18 w 26"/>
                  <a:gd name="T67" fmla="*/ 51 h 106"/>
                  <a:gd name="T68" fmla="*/ 14 w 26"/>
                  <a:gd name="T69" fmla="*/ 47 h 106"/>
                  <a:gd name="T70" fmla="*/ 15 w 26"/>
                  <a:gd name="T71" fmla="*/ 34 h 106"/>
                  <a:gd name="T72" fmla="*/ 12 w 26"/>
                  <a:gd name="T73" fmla="*/ 35 h 106"/>
                  <a:gd name="T74" fmla="*/ 13 w 26"/>
                  <a:gd name="T75" fmla="*/ 22 h 106"/>
                  <a:gd name="T76" fmla="*/ 13 w 26"/>
                  <a:gd name="T77" fmla="*/ 22 h 106"/>
                  <a:gd name="T78" fmla="*/ 7 w 26"/>
                  <a:gd name="T79" fmla="*/ 16 h 106"/>
                  <a:gd name="T80" fmla="*/ 14 w 26"/>
                  <a:gd name="T81" fmla="*/ 1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6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2"/>
                      <a:pt x="9" y="7"/>
                      <a:pt x="13" y="9"/>
                    </a:cubicBezTo>
                    <a:cubicBezTo>
                      <a:pt x="7" y="6"/>
                      <a:pt x="13" y="0"/>
                      <a:pt x="5" y="2"/>
                    </a:cubicBezTo>
                    <a:cubicBezTo>
                      <a:pt x="7" y="16"/>
                      <a:pt x="2" y="36"/>
                      <a:pt x="10" y="52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3" y="58"/>
                      <a:pt x="0" y="61"/>
                      <a:pt x="12" y="68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1"/>
                      <a:pt x="15" y="74"/>
                      <a:pt x="8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1" y="79"/>
                      <a:pt x="10" y="80"/>
                      <a:pt x="10" y="81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3" y="83"/>
                      <a:pt x="13" y="85"/>
                      <a:pt x="11" y="88"/>
                    </a:cubicBezTo>
                    <a:cubicBezTo>
                      <a:pt x="9" y="88"/>
                      <a:pt x="11" y="86"/>
                      <a:pt x="10" y="86"/>
                    </a:cubicBezTo>
                    <a:cubicBezTo>
                      <a:pt x="8" y="87"/>
                      <a:pt x="12" y="89"/>
                      <a:pt x="12" y="91"/>
                    </a:cubicBezTo>
                    <a:cubicBezTo>
                      <a:pt x="10" y="93"/>
                      <a:pt x="9" y="91"/>
                      <a:pt x="8" y="91"/>
                    </a:cubicBezTo>
                    <a:cubicBezTo>
                      <a:pt x="11" y="97"/>
                      <a:pt x="5" y="101"/>
                      <a:pt x="14" y="105"/>
                    </a:cubicBezTo>
                    <a:cubicBezTo>
                      <a:pt x="16" y="105"/>
                      <a:pt x="17" y="103"/>
                      <a:pt x="18" y="106"/>
                    </a:cubicBezTo>
                    <a:cubicBezTo>
                      <a:pt x="21" y="101"/>
                      <a:pt x="17" y="98"/>
                      <a:pt x="15" y="94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2"/>
                      <a:pt x="17" y="93"/>
                      <a:pt x="13" y="88"/>
                    </a:cubicBezTo>
                    <a:cubicBezTo>
                      <a:pt x="17" y="89"/>
                      <a:pt x="17" y="91"/>
                      <a:pt x="19" y="92"/>
                    </a:cubicBezTo>
                    <a:cubicBezTo>
                      <a:pt x="26" y="86"/>
                      <a:pt x="13" y="84"/>
                      <a:pt x="22" y="80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3" y="79"/>
                      <a:pt x="22" y="78"/>
                      <a:pt x="21" y="77"/>
                    </a:cubicBezTo>
                    <a:cubicBezTo>
                      <a:pt x="20" y="77"/>
                      <a:pt x="19" y="78"/>
                      <a:pt x="18" y="79"/>
                    </a:cubicBezTo>
                    <a:cubicBezTo>
                      <a:pt x="17" y="78"/>
                      <a:pt x="13" y="77"/>
                      <a:pt x="11" y="77"/>
                    </a:cubicBezTo>
                    <a:cubicBezTo>
                      <a:pt x="16" y="75"/>
                      <a:pt x="9" y="75"/>
                      <a:pt x="12" y="72"/>
                    </a:cubicBezTo>
                    <a:cubicBezTo>
                      <a:pt x="15" y="72"/>
                      <a:pt x="15" y="74"/>
                      <a:pt x="17" y="75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4" y="70"/>
                      <a:pt x="19" y="70"/>
                      <a:pt x="21" y="69"/>
                    </a:cubicBezTo>
                    <a:cubicBezTo>
                      <a:pt x="18" y="66"/>
                      <a:pt x="19" y="70"/>
                      <a:pt x="15" y="68"/>
                    </a:cubicBezTo>
                    <a:cubicBezTo>
                      <a:pt x="19" y="65"/>
                      <a:pt x="18" y="53"/>
                      <a:pt x="14" y="48"/>
                    </a:cubicBezTo>
                    <a:cubicBezTo>
                      <a:pt x="15" y="50"/>
                      <a:pt x="18" y="48"/>
                      <a:pt x="18" y="51"/>
                    </a:cubicBezTo>
                    <a:cubicBezTo>
                      <a:pt x="18" y="50"/>
                      <a:pt x="16" y="47"/>
                      <a:pt x="14" y="47"/>
                    </a:cubicBezTo>
                    <a:cubicBezTo>
                      <a:pt x="11" y="43"/>
                      <a:pt x="13" y="38"/>
                      <a:pt x="15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8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789"/>
              <p:cNvSpPr>
                <a:spLocks/>
              </p:cNvSpPr>
              <p:nvPr/>
            </p:nvSpPr>
            <p:spPr bwMode="auto">
              <a:xfrm>
                <a:off x="3559" y="2603"/>
                <a:ext cx="8" cy="4"/>
              </a:xfrm>
              <a:custGeom>
                <a:avLst/>
                <a:gdLst>
                  <a:gd name="T0" fmla="*/ 4 w 9"/>
                  <a:gd name="T1" fmla="*/ 3 h 5"/>
                  <a:gd name="T2" fmla="*/ 8 w 9"/>
                  <a:gd name="T3" fmla="*/ 5 h 5"/>
                  <a:gd name="T4" fmla="*/ 1 w 9"/>
                  <a:gd name="T5" fmla="*/ 1 h 5"/>
                  <a:gd name="T6" fmla="*/ 3 w 9"/>
                  <a:gd name="T7" fmla="*/ 4 h 5"/>
                  <a:gd name="T8" fmla="*/ 4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3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1" y="1"/>
                    </a:cubicBezTo>
                    <a:cubicBezTo>
                      <a:pt x="2" y="2"/>
                      <a:pt x="0" y="4"/>
                      <a:pt x="3" y="4"/>
                    </a:cubicBezTo>
                    <a:cubicBezTo>
                      <a:pt x="3" y="4"/>
                      <a:pt x="5" y="4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90"/>
              <p:cNvSpPr>
                <a:spLocks/>
              </p:cNvSpPr>
              <p:nvPr/>
            </p:nvSpPr>
            <p:spPr bwMode="auto">
              <a:xfrm>
                <a:off x="3554" y="2557"/>
                <a:ext cx="16" cy="46"/>
              </a:xfrm>
              <a:custGeom>
                <a:avLst/>
                <a:gdLst>
                  <a:gd name="T0" fmla="*/ 10 w 19"/>
                  <a:gd name="T1" fmla="*/ 19 h 54"/>
                  <a:gd name="T2" fmla="*/ 6 w 19"/>
                  <a:gd name="T3" fmla="*/ 18 h 54"/>
                  <a:gd name="T4" fmla="*/ 5 w 19"/>
                  <a:gd name="T5" fmla="*/ 39 h 54"/>
                  <a:gd name="T6" fmla="*/ 11 w 19"/>
                  <a:gd name="T7" fmla="*/ 45 h 54"/>
                  <a:gd name="T8" fmla="*/ 7 w 19"/>
                  <a:gd name="T9" fmla="*/ 47 h 54"/>
                  <a:gd name="T10" fmla="*/ 12 w 19"/>
                  <a:gd name="T11" fmla="*/ 52 h 54"/>
                  <a:gd name="T12" fmla="*/ 10 w 19"/>
                  <a:gd name="T13" fmla="*/ 49 h 54"/>
                  <a:gd name="T14" fmla="*/ 12 w 19"/>
                  <a:gd name="T15" fmla="*/ 49 h 54"/>
                  <a:gd name="T16" fmla="*/ 12 w 19"/>
                  <a:gd name="T17" fmla="*/ 46 h 54"/>
                  <a:gd name="T18" fmla="*/ 14 w 19"/>
                  <a:gd name="T19" fmla="*/ 47 h 54"/>
                  <a:gd name="T20" fmla="*/ 9 w 19"/>
                  <a:gd name="T21" fmla="*/ 38 h 54"/>
                  <a:gd name="T22" fmla="*/ 14 w 19"/>
                  <a:gd name="T23" fmla="*/ 38 h 54"/>
                  <a:gd name="T24" fmla="*/ 16 w 19"/>
                  <a:gd name="T25" fmla="*/ 28 h 54"/>
                  <a:gd name="T26" fmla="*/ 15 w 19"/>
                  <a:gd name="T27" fmla="*/ 29 h 54"/>
                  <a:gd name="T28" fmla="*/ 10 w 19"/>
                  <a:gd name="T29" fmla="*/ 30 h 54"/>
                  <a:gd name="T30" fmla="*/ 16 w 19"/>
                  <a:gd name="T31" fmla="*/ 27 h 54"/>
                  <a:gd name="T32" fmla="*/ 14 w 19"/>
                  <a:gd name="T33" fmla="*/ 9 h 54"/>
                  <a:gd name="T34" fmla="*/ 7 w 19"/>
                  <a:gd name="T35" fmla="*/ 5 h 54"/>
                  <a:gd name="T36" fmla="*/ 12 w 19"/>
                  <a:gd name="T37" fmla="*/ 7 h 54"/>
                  <a:gd name="T38" fmla="*/ 13 w 19"/>
                  <a:gd name="T39" fmla="*/ 3 h 54"/>
                  <a:gd name="T40" fmla="*/ 4 w 19"/>
                  <a:gd name="T41" fmla="*/ 0 h 54"/>
                  <a:gd name="T42" fmla="*/ 10 w 19"/>
                  <a:gd name="T43" fmla="*/ 1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4">
                    <a:moveTo>
                      <a:pt x="10" y="19"/>
                    </a:moveTo>
                    <a:cubicBezTo>
                      <a:pt x="9" y="19"/>
                      <a:pt x="7" y="19"/>
                      <a:pt x="6" y="18"/>
                    </a:cubicBezTo>
                    <a:cubicBezTo>
                      <a:pt x="7" y="26"/>
                      <a:pt x="8" y="36"/>
                      <a:pt x="5" y="39"/>
                    </a:cubicBezTo>
                    <a:cubicBezTo>
                      <a:pt x="4" y="41"/>
                      <a:pt x="10" y="42"/>
                      <a:pt x="11" y="45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0" y="48"/>
                      <a:pt x="5" y="54"/>
                      <a:pt x="12" y="52"/>
                    </a:cubicBezTo>
                    <a:cubicBezTo>
                      <a:pt x="13" y="52"/>
                      <a:pt x="9" y="50"/>
                      <a:pt x="1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9" y="42"/>
                      <a:pt x="6" y="43"/>
                      <a:pt x="9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4"/>
                      <a:pt x="13" y="32"/>
                      <a:pt x="16" y="28"/>
                    </a:cubicBezTo>
                    <a:cubicBezTo>
                      <a:pt x="16" y="28"/>
                      <a:pt x="13" y="28"/>
                      <a:pt x="15" y="29"/>
                    </a:cubicBezTo>
                    <a:cubicBezTo>
                      <a:pt x="14" y="30"/>
                      <a:pt x="12" y="30"/>
                      <a:pt x="10" y="30"/>
                    </a:cubicBezTo>
                    <a:cubicBezTo>
                      <a:pt x="6" y="24"/>
                      <a:pt x="14" y="31"/>
                      <a:pt x="16" y="27"/>
                    </a:cubicBezTo>
                    <a:cubicBezTo>
                      <a:pt x="12" y="22"/>
                      <a:pt x="9" y="12"/>
                      <a:pt x="14" y="9"/>
                    </a:cubicBezTo>
                    <a:cubicBezTo>
                      <a:pt x="10" y="12"/>
                      <a:pt x="6" y="8"/>
                      <a:pt x="7" y="5"/>
                    </a:cubicBezTo>
                    <a:cubicBezTo>
                      <a:pt x="9" y="4"/>
                      <a:pt x="10" y="6"/>
                      <a:pt x="12" y="7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5"/>
                      <a:pt x="6" y="3"/>
                      <a:pt x="4" y="0"/>
                    </a:cubicBezTo>
                    <a:cubicBezTo>
                      <a:pt x="0" y="7"/>
                      <a:pt x="11" y="13"/>
                      <a:pt x="10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791"/>
              <p:cNvSpPr>
                <a:spLocks/>
              </p:cNvSpPr>
              <p:nvPr/>
            </p:nvSpPr>
            <p:spPr bwMode="auto">
              <a:xfrm>
                <a:off x="3558" y="257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92"/>
              <p:cNvSpPr>
                <a:spLocks/>
              </p:cNvSpPr>
              <p:nvPr/>
            </p:nvSpPr>
            <p:spPr bwMode="auto">
              <a:xfrm>
                <a:off x="3634" y="324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793"/>
              <p:cNvSpPr>
                <a:spLocks/>
              </p:cNvSpPr>
              <p:nvPr/>
            </p:nvSpPr>
            <p:spPr bwMode="auto">
              <a:xfrm>
                <a:off x="3632" y="3232"/>
                <a:ext cx="13" cy="11"/>
              </a:xfrm>
              <a:custGeom>
                <a:avLst/>
                <a:gdLst>
                  <a:gd name="T0" fmla="*/ 15 w 15"/>
                  <a:gd name="T1" fmla="*/ 3 h 13"/>
                  <a:gd name="T2" fmla="*/ 13 w 15"/>
                  <a:gd name="T3" fmla="*/ 0 h 13"/>
                  <a:gd name="T4" fmla="*/ 0 w 15"/>
                  <a:gd name="T5" fmla="*/ 8 h 13"/>
                  <a:gd name="T6" fmla="*/ 10 w 15"/>
                  <a:gd name="T7" fmla="*/ 12 h 13"/>
                  <a:gd name="T8" fmla="*/ 6 w 15"/>
                  <a:gd name="T9" fmla="*/ 7 h 13"/>
                  <a:gd name="T10" fmla="*/ 13 w 15"/>
                  <a:gd name="T11" fmla="*/ 10 h 13"/>
                  <a:gd name="T12" fmla="*/ 11 w 15"/>
                  <a:gd name="T13" fmla="*/ 4 h 13"/>
                  <a:gd name="T14" fmla="*/ 15 w 15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10"/>
                    </a:cubicBezTo>
                    <a:cubicBezTo>
                      <a:pt x="15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794"/>
              <p:cNvSpPr>
                <a:spLocks/>
              </p:cNvSpPr>
              <p:nvPr/>
            </p:nvSpPr>
            <p:spPr bwMode="auto">
              <a:xfrm>
                <a:off x="3636" y="3231"/>
                <a:ext cx="4" cy="2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795"/>
              <p:cNvSpPr>
                <a:spLocks/>
              </p:cNvSpPr>
              <p:nvPr/>
            </p:nvSpPr>
            <p:spPr bwMode="auto">
              <a:xfrm>
                <a:off x="3632" y="3229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796"/>
              <p:cNvSpPr>
                <a:spLocks/>
              </p:cNvSpPr>
              <p:nvPr/>
            </p:nvSpPr>
            <p:spPr bwMode="auto">
              <a:xfrm>
                <a:off x="3632" y="3222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797"/>
              <p:cNvSpPr>
                <a:spLocks/>
              </p:cNvSpPr>
              <p:nvPr/>
            </p:nvSpPr>
            <p:spPr bwMode="auto">
              <a:xfrm>
                <a:off x="3631" y="3219"/>
                <a:ext cx="10" cy="7"/>
              </a:xfrm>
              <a:custGeom>
                <a:avLst/>
                <a:gdLst>
                  <a:gd name="T0" fmla="*/ 2 w 12"/>
                  <a:gd name="T1" fmla="*/ 0 h 8"/>
                  <a:gd name="T2" fmla="*/ 3 w 12"/>
                  <a:gd name="T3" fmla="*/ 3 h 8"/>
                  <a:gd name="T4" fmla="*/ 3 w 12"/>
                  <a:gd name="T5" fmla="*/ 3 h 8"/>
                  <a:gd name="T6" fmla="*/ 9 w 12"/>
                  <a:gd name="T7" fmla="*/ 4 h 8"/>
                  <a:gd name="T8" fmla="*/ 9 w 12"/>
                  <a:gd name="T9" fmla="*/ 8 h 8"/>
                  <a:gd name="T10" fmla="*/ 12 w 12"/>
                  <a:gd name="T11" fmla="*/ 5 h 8"/>
                  <a:gd name="T12" fmla="*/ 2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0" y="6"/>
                      <a:pt x="5" y="7"/>
                      <a:pt x="9" y="8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798"/>
              <p:cNvSpPr>
                <a:spLocks/>
              </p:cNvSpPr>
              <p:nvPr/>
            </p:nvSpPr>
            <p:spPr bwMode="auto">
              <a:xfrm>
                <a:off x="3633" y="32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799"/>
              <p:cNvSpPr>
                <a:spLocks/>
              </p:cNvSpPr>
              <p:nvPr/>
            </p:nvSpPr>
            <p:spPr bwMode="auto">
              <a:xfrm>
                <a:off x="363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800"/>
              <p:cNvSpPr>
                <a:spLocks/>
              </p:cNvSpPr>
              <p:nvPr/>
            </p:nvSpPr>
            <p:spPr bwMode="auto">
              <a:xfrm>
                <a:off x="3631" y="3209"/>
                <a:ext cx="11" cy="7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0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3"/>
                      <a:pt x="0" y="9"/>
                      <a:pt x="5" y="9"/>
                    </a:cubicBezTo>
                    <a:cubicBezTo>
                      <a:pt x="4" y="6"/>
                      <a:pt x="9" y="3"/>
                      <a:pt x="12" y="4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1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801"/>
              <p:cNvSpPr>
                <a:spLocks/>
              </p:cNvSpPr>
              <p:nvPr/>
            </p:nvSpPr>
            <p:spPr bwMode="auto">
              <a:xfrm>
                <a:off x="3644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802"/>
              <p:cNvSpPr>
                <a:spLocks/>
              </p:cNvSpPr>
              <p:nvPr/>
            </p:nvSpPr>
            <p:spPr bwMode="auto">
              <a:xfrm>
                <a:off x="3633" y="3190"/>
                <a:ext cx="15" cy="17"/>
              </a:xfrm>
              <a:custGeom>
                <a:avLst/>
                <a:gdLst>
                  <a:gd name="T0" fmla="*/ 1 w 17"/>
                  <a:gd name="T1" fmla="*/ 0 h 19"/>
                  <a:gd name="T2" fmla="*/ 8 w 17"/>
                  <a:gd name="T3" fmla="*/ 7 h 19"/>
                  <a:gd name="T4" fmla="*/ 3 w 17"/>
                  <a:gd name="T5" fmla="*/ 5 h 19"/>
                  <a:gd name="T6" fmla="*/ 6 w 17"/>
                  <a:gd name="T7" fmla="*/ 12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4 h 19"/>
                  <a:gd name="T18" fmla="*/ 12 w 17"/>
                  <a:gd name="T19" fmla="*/ 16 h 19"/>
                  <a:gd name="T20" fmla="*/ 16 w 17"/>
                  <a:gd name="T21" fmla="*/ 5 h 19"/>
                  <a:gd name="T22" fmla="*/ 1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4" y="7"/>
                      <a:pt x="3" y="5"/>
                    </a:cubicBezTo>
                    <a:cubicBezTo>
                      <a:pt x="2" y="9"/>
                      <a:pt x="7" y="9"/>
                      <a:pt x="6" y="12"/>
                    </a:cubicBezTo>
                    <a:cubicBezTo>
                      <a:pt x="0" y="14"/>
                      <a:pt x="5" y="7"/>
                      <a:pt x="0" y="9"/>
                    </a:cubicBezTo>
                    <a:cubicBezTo>
                      <a:pt x="0" y="11"/>
                      <a:pt x="1" y="14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3" y="15"/>
                      <a:pt x="8" y="14"/>
                    </a:cubicBezTo>
                    <a:cubicBezTo>
                      <a:pt x="11" y="13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5"/>
                    </a:cubicBezTo>
                    <a:cubicBezTo>
                      <a:pt x="15" y="1"/>
                      <a:pt x="5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803"/>
              <p:cNvSpPr>
                <a:spLocks/>
              </p:cNvSpPr>
              <p:nvPr/>
            </p:nvSpPr>
            <p:spPr bwMode="auto">
              <a:xfrm>
                <a:off x="3640" y="3189"/>
                <a:ext cx="3" cy="1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804"/>
              <p:cNvSpPr>
                <a:spLocks/>
              </p:cNvSpPr>
              <p:nvPr/>
            </p:nvSpPr>
            <p:spPr bwMode="auto">
              <a:xfrm>
                <a:off x="3631" y="3173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6 w 18"/>
                  <a:gd name="T3" fmla="*/ 15 h 17"/>
                  <a:gd name="T4" fmla="*/ 3 w 18"/>
                  <a:gd name="T5" fmla="*/ 16 h 17"/>
                  <a:gd name="T6" fmla="*/ 8 w 18"/>
                  <a:gd name="T7" fmla="*/ 16 h 17"/>
                  <a:gd name="T8" fmla="*/ 5 w 18"/>
                  <a:gd name="T9" fmla="*/ 9 h 17"/>
                  <a:gd name="T10" fmla="*/ 14 w 18"/>
                  <a:gd name="T11" fmla="*/ 7 h 17"/>
                  <a:gd name="T12" fmla="*/ 12 w 18"/>
                  <a:gd name="T13" fmla="*/ 11 h 17"/>
                  <a:gd name="T14" fmla="*/ 11 w 18"/>
                  <a:gd name="T15" fmla="*/ 0 h 17"/>
                  <a:gd name="T16" fmla="*/ 9 w 18"/>
                  <a:gd name="T17" fmla="*/ 2 h 17"/>
                  <a:gd name="T18" fmla="*/ 7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6" y="15"/>
                      <a:pt x="6" y="15"/>
                      <a:pt x="6" y="15"/>
                    </a:cubicBezTo>
                    <a:cubicBezTo>
                      <a:pt x="5" y="15"/>
                      <a:pt x="4" y="15"/>
                      <a:pt x="3" y="16"/>
                    </a:cubicBezTo>
                    <a:cubicBezTo>
                      <a:pt x="4" y="16"/>
                      <a:pt x="7" y="17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7"/>
                    </a:cubicBezTo>
                    <a:cubicBezTo>
                      <a:pt x="13" y="8"/>
                      <a:pt x="12" y="9"/>
                      <a:pt x="12" y="11"/>
                    </a:cubicBezTo>
                    <a:cubicBezTo>
                      <a:pt x="18" y="7"/>
                      <a:pt x="12" y="3"/>
                      <a:pt x="11" y="0"/>
                    </a:cubicBezTo>
                    <a:cubicBezTo>
                      <a:pt x="10" y="1"/>
                      <a:pt x="8" y="1"/>
                      <a:pt x="9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1006"/>
            <p:cNvGrpSpPr>
              <a:grpSpLocks/>
            </p:cNvGrpSpPr>
            <p:nvPr/>
          </p:nvGrpSpPr>
          <p:grpSpPr bwMode="auto">
            <a:xfrm>
              <a:off x="3618" y="2560"/>
              <a:ext cx="314" cy="688"/>
              <a:chOff x="3618" y="2560"/>
              <a:chExt cx="314" cy="688"/>
            </a:xfrm>
          </p:grpSpPr>
          <p:sp>
            <p:nvSpPr>
              <p:cNvPr id="664" name="Freeform 806"/>
              <p:cNvSpPr>
                <a:spLocks/>
              </p:cNvSpPr>
              <p:nvPr/>
            </p:nvSpPr>
            <p:spPr bwMode="auto">
              <a:xfrm>
                <a:off x="3631" y="3187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807"/>
              <p:cNvSpPr>
                <a:spLocks/>
              </p:cNvSpPr>
              <p:nvPr/>
            </p:nvSpPr>
            <p:spPr bwMode="auto">
              <a:xfrm>
                <a:off x="3640" y="3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808"/>
              <p:cNvSpPr>
                <a:spLocks/>
              </p:cNvSpPr>
              <p:nvPr/>
            </p:nvSpPr>
            <p:spPr bwMode="auto">
              <a:xfrm>
                <a:off x="3632" y="317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809"/>
              <p:cNvSpPr>
                <a:spLocks/>
              </p:cNvSpPr>
              <p:nvPr/>
            </p:nvSpPr>
            <p:spPr bwMode="auto">
              <a:xfrm>
                <a:off x="3629" y="3075"/>
                <a:ext cx="18" cy="96"/>
              </a:xfrm>
              <a:custGeom>
                <a:avLst/>
                <a:gdLst>
                  <a:gd name="T0" fmla="*/ 19 w 21"/>
                  <a:gd name="T1" fmla="*/ 1 h 111"/>
                  <a:gd name="T2" fmla="*/ 16 w 21"/>
                  <a:gd name="T3" fmla="*/ 5 h 111"/>
                  <a:gd name="T4" fmla="*/ 11 w 21"/>
                  <a:gd name="T5" fmla="*/ 0 h 111"/>
                  <a:gd name="T6" fmla="*/ 4 w 21"/>
                  <a:gd name="T7" fmla="*/ 0 h 111"/>
                  <a:gd name="T8" fmla="*/ 7 w 21"/>
                  <a:gd name="T9" fmla="*/ 9 h 111"/>
                  <a:gd name="T10" fmla="*/ 4 w 21"/>
                  <a:gd name="T11" fmla="*/ 9 h 111"/>
                  <a:gd name="T12" fmla="*/ 5 w 21"/>
                  <a:gd name="T13" fmla="*/ 26 h 111"/>
                  <a:gd name="T14" fmla="*/ 7 w 21"/>
                  <a:gd name="T15" fmla="*/ 37 h 111"/>
                  <a:gd name="T16" fmla="*/ 3 w 21"/>
                  <a:gd name="T17" fmla="*/ 84 h 111"/>
                  <a:gd name="T18" fmla="*/ 10 w 21"/>
                  <a:gd name="T19" fmla="*/ 86 h 111"/>
                  <a:gd name="T20" fmla="*/ 5 w 21"/>
                  <a:gd name="T21" fmla="*/ 90 h 111"/>
                  <a:gd name="T22" fmla="*/ 6 w 21"/>
                  <a:gd name="T23" fmla="*/ 87 h 111"/>
                  <a:gd name="T24" fmla="*/ 4 w 21"/>
                  <a:gd name="T25" fmla="*/ 100 h 111"/>
                  <a:gd name="T26" fmla="*/ 11 w 21"/>
                  <a:gd name="T27" fmla="*/ 100 h 111"/>
                  <a:gd name="T28" fmla="*/ 3 w 21"/>
                  <a:gd name="T29" fmla="*/ 106 h 111"/>
                  <a:gd name="T30" fmla="*/ 8 w 21"/>
                  <a:gd name="T31" fmla="*/ 111 h 111"/>
                  <a:gd name="T32" fmla="*/ 14 w 21"/>
                  <a:gd name="T33" fmla="*/ 106 h 111"/>
                  <a:gd name="T34" fmla="*/ 17 w 21"/>
                  <a:gd name="T35" fmla="*/ 110 h 111"/>
                  <a:gd name="T36" fmla="*/ 8 w 21"/>
                  <a:gd name="T37" fmla="*/ 80 h 111"/>
                  <a:gd name="T38" fmla="*/ 12 w 21"/>
                  <a:gd name="T39" fmla="*/ 81 h 111"/>
                  <a:gd name="T40" fmla="*/ 16 w 21"/>
                  <a:gd name="T41" fmla="*/ 63 h 111"/>
                  <a:gd name="T42" fmla="*/ 10 w 21"/>
                  <a:gd name="T43" fmla="*/ 55 h 111"/>
                  <a:gd name="T44" fmla="*/ 13 w 21"/>
                  <a:gd name="T45" fmla="*/ 52 h 111"/>
                  <a:gd name="T46" fmla="*/ 10 w 21"/>
                  <a:gd name="T47" fmla="*/ 51 h 111"/>
                  <a:gd name="T48" fmla="*/ 14 w 21"/>
                  <a:gd name="T49" fmla="*/ 46 h 111"/>
                  <a:gd name="T50" fmla="*/ 6 w 21"/>
                  <a:gd name="T51" fmla="*/ 44 h 111"/>
                  <a:gd name="T52" fmla="*/ 18 w 21"/>
                  <a:gd name="T53" fmla="*/ 33 h 111"/>
                  <a:gd name="T54" fmla="*/ 14 w 21"/>
                  <a:gd name="T55" fmla="*/ 35 h 111"/>
                  <a:gd name="T56" fmla="*/ 10 w 21"/>
                  <a:gd name="T57" fmla="*/ 32 h 111"/>
                  <a:gd name="T58" fmla="*/ 17 w 21"/>
                  <a:gd name="T59" fmla="*/ 31 h 111"/>
                  <a:gd name="T60" fmla="*/ 13 w 21"/>
                  <a:gd name="T61" fmla="*/ 22 h 111"/>
                  <a:gd name="T62" fmla="*/ 9 w 21"/>
                  <a:gd name="T63" fmla="*/ 23 h 111"/>
                  <a:gd name="T64" fmla="*/ 12 w 21"/>
                  <a:gd name="T65" fmla="*/ 11 h 111"/>
                  <a:gd name="T66" fmla="*/ 18 w 21"/>
                  <a:gd name="T67" fmla="*/ 17 h 111"/>
                  <a:gd name="T68" fmla="*/ 21 w 21"/>
                  <a:gd name="T69" fmla="*/ 13 h 111"/>
                  <a:gd name="T70" fmla="*/ 13 w 21"/>
                  <a:gd name="T71" fmla="*/ 6 h 111"/>
                  <a:gd name="T72" fmla="*/ 19 w 21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11">
                    <a:moveTo>
                      <a:pt x="19" y="1"/>
                    </a:moveTo>
                    <a:cubicBezTo>
                      <a:pt x="16" y="1"/>
                      <a:pt x="15" y="2"/>
                      <a:pt x="16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4" y="4"/>
                      <a:pt x="8" y="5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4"/>
                      <a:pt x="8" y="21"/>
                      <a:pt x="5" y="26"/>
                    </a:cubicBezTo>
                    <a:cubicBezTo>
                      <a:pt x="4" y="30"/>
                      <a:pt x="5" y="33"/>
                      <a:pt x="7" y="37"/>
                    </a:cubicBezTo>
                    <a:cubicBezTo>
                      <a:pt x="4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90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100"/>
                      <a:pt x="10" y="99"/>
                      <a:pt x="11" y="100"/>
                    </a:cubicBezTo>
                    <a:cubicBezTo>
                      <a:pt x="4" y="100"/>
                      <a:pt x="12" y="105"/>
                      <a:pt x="3" y="106"/>
                    </a:cubicBezTo>
                    <a:cubicBezTo>
                      <a:pt x="1" y="110"/>
                      <a:pt x="10" y="107"/>
                      <a:pt x="8" y="111"/>
                    </a:cubicBezTo>
                    <a:cubicBezTo>
                      <a:pt x="13" y="111"/>
                      <a:pt x="10" y="107"/>
                      <a:pt x="14" y="106"/>
                    </a:cubicBezTo>
                    <a:cubicBezTo>
                      <a:pt x="17" y="107"/>
                      <a:pt x="12" y="110"/>
                      <a:pt x="17" y="110"/>
                    </a:cubicBezTo>
                    <a:cubicBezTo>
                      <a:pt x="19" y="103"/>
                      <a:pt x="10" y="90"/>
                      <a:pt x="8" y="8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9" y="75"/>
                      <a:pt x="10" y="67"/>
                      <a:pt x="16" y="63"/>
                    </a:cubicBezTo>
                    <a:cubicBezTo>
                      <a:pt x="12" y="63"/>
                      <a:pt x="19" y="55"/>
                      <a:pt x="10" y="55"/>
                    </a:cubicBezTo>
                    <a:cubicBezTo>
                      <a:pt x="12" y="54"/>
                      <a:pt x="12" y="53"/>
                      <a:pt x="13" y="52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0" y="48"/>
                      <a:pt x="14" y="49"/>
                      <a:pt x="14" y="46"/>
                    </a:cubicBezTo>
                    <a:cubicBezTo>
                      <a:pt x="10" y="47"/>
                      <a:pt x="9" y="45"/>
                      <a:pt x="6" y="44"/>
                    </a:cubicBezTo>
                    <a:cubicBezTo>
                      <a:pt x="11" y="41"/>
                      <a:pt x="14" y="37"/>
                      <a:pt x="18" y="33"/>
                    </a:cubicBezTo>
                    <a:cubicBezTo>
                      <a:pt x="17" y="34"/>
                      <a:pt x="15" y="34"/>
                      <a:pt x="14" y="35"/>
                    </a:cubicBezTo>
                    <a:cubicBezTo>
                      <a:pt x="15" y="33"/>
                      <a:pt x="12" y="33"/>
                      <a:pt x="10" y="32"/>
                    </a:cubicBezTo>
                    <a:cubicBezTo>
                      <a:pt x="10" y="30"/>
                      <a:pt x="15" y="31"/>
                      <a:pt x="17" y="31"/>
                    </a:cubicBezTo>
                    <a:cubicBezTo>
                      <a:pt x="19" y="27"/>
                      <a:pt x="10" y="25"/>
                      <a:pt x="13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9"/>
                      <a:pt x="13" y="16"/>
                      <a:pt x="12" y="11"/>
                    </a:cubicBezTo>
                    <a:cubicBezTo>
                      <a:pt x="17" y="9"/>
                      <a:pt x="16" y="15"/>
                      <a:pt x="18" y="17"/>
                    </a:cubicBezTo>
                    <a:cubicBezTo>
                      <a:pt x="19" y="16"/>
                      <a:pt x="20" y="14"/>
                      <a:pt x="21" y="13"/>
                    </a:cubicBezTo>
                    <a:cubicBezTo>
                      <a:pt x="19" y="11"/>
                      <a:pt x="15" y="8"/>
                      <a:pt x="13" y="6"/>
                    </a:cubicBezTo>
                    <a:cubicBezTo>
                      <a:pt x="19" y="8"/>
                      <a:pt x="18" y="2"/>
                      <a:pt x="19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810"/>
              <p:cNvSpPr>
                <a:spLocks/>
              </p:cNvSpPr>
              <p:nvPr/>
            </p:nvSpPr>
            <p:spPr bwMode="auto">
              <a:xfrm>
                <a:off x="3647" y="30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811"/>
              <p:cNvSpPr>
                <a:spLocks/>
              </p:cNvSpPr>
              <p:nvPr/>
            </p:nvSpPr>
            <p:spPr bwMode="auto">
              <a:xfrm>
                <a:off x="3645" y="307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812"/>
              <p:cNvSpPr>
                <a:spLocks/>
              </p:cNvSpPr>
              <p:nvPr/>
            </p:nvSpPr>
            <p:spPr bwMode="auto">
              <a:xfrm>
                <a:off x="3633" y="3097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813"/>
              <p:cNvSpPr>
                <a:spLocks/>
              </p:cNvSpPr>
              <p:nvPr/>
            </p:nvSpPr>
            <p:spPr bwMode="auto">
              <a:xfrm>
                <a:off x="3644" y="3101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814"/>
              <p:cNvSpPr>
                <a:spLocks/>
              </p:cNvSpPr>
              <p:nvPr/>
            </p:nvSpPr>
            <p:spPr bwMode="auto">
              <a:xfrm>
                <a:off x="3644" y="3123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815"/>
              <p:cNvSpPr>
                <a:spLocks/>
              </p:cNvSpPr>
              <p:nvPr/>
            </p:nvSpPr>
            <p:spPr bwMode="auto">
              <a:xfrm>
                <a:off x="3646" y="30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816"/>
              <p:cNvSpPr>
                <a:spLocks/>
              </p:cNvSpPr>
              <p:nvPr/>
            </p:nvSpPr>
            <p:spPr bwMode="auto">
              <a:xfrm>
                <a:off x="3628" y="3020"/>
                <a:ext cx="21" cy="52"/>
              </a:xfrm>
              <a:custGeom>
                <a:avLst/>
                <a:gdLst>
                  <a:gd name="T0" fmla="*/ 4 w 24"/>
                  <a:gd name="T1" fmla="*/ 4 h 61"/>
                  <a:gd name="T2" fmla="*/ 1 w 24"/>
                  <a:gd name="T3" fmla="*/ 15 h 61"/>
                  <a:gd name="T4" fmla="*/ 12 w 24"/>
                  <a:gd name="T5" fmla="*/ 22 h 61"/>
                  <a:gd name="T6" fmla="*/ 2 w 24"/>
                  <a:gd name="T7" fmla="*/ 21 h 61"/>
                  <a:gd name="T8" fmla="*/ 9 w 24"/>
                  <a:gd name="T9" fmla="*/ 42 h 61"/>
                  <a:gd name="T10" fmla="*/ 5 w 24"/>
                  <a:gd name="T11" fmla="*/ 42 h 61"/>
                  <a:gd name="T12" fmla="*/ 16 w 24"/>
                  <a:gd name="T13" fmla="*/ 50 h 61"/>
                  <a:gd name="T14" fmla="*/ 4 w 24"/>
                  <a:gd name="T15" fmla="*/ 50 h 61"/>
                  <a:gd name="T16" fmla="*/ 4 w 24"/>
                  <a:gd name="T17" fmla="*/ 49 h 61"/>
                  <a:gd name="T18" fmla="*/ 7 w 24"/>
                  <a:gd name="T19" fmla="*/ 60 h 61"/>
                  <a:gd name="T20" fmla="*/ 13 w 24"/>
                  <a:gd name="T21" fmla="*/ 61 h 61"/>
                  <a:gd name="T22" fmla="*/ 19 w 24"/>
                  <a:gd name="T23" fmla="*/ 61 h 61"/>
                  <a:gd name="T24" fmla="*/ 15 w 24"/>
                  <a:gd name="T25" fmla="*/ 53 h 61"/>
                  <a:gd name="T26" fmla="*/ 19 w 24"/>
                  <a:gd name="T27" fmla="*/ 53 h 61"/>
                  <a:gd name="T28" fmla="*/ 16 w 24"/>
                  <a:gd name="T29" fmla="*/ 50 h 61"/>
                  <a:gd name="T30" fmla="*/ 20 w 24"/>
                  <a:gd name="T31" fmla="*/ 49 h 61"/>
                  <a:gd name="T32" fmla="*/ 16 w 24"/>
                  <a:gd name="T33" fmla="*/ 44 h 61"/>
                  <a:gd name="T34" fmla="*/ 17 w 24"/>
                  <a:gd name="T35" fmla="*/ 45 h 61"/>
                  <a:gd name="T36" fmla="*/ 12 w 24"/>
                  <a:gd name="T37" fmla="*/ 41 h 61"/>
                  <a:gd name="T38" fmla="*/ 18 w 24"/>
                  <a:gd name="T39" fmla="*/ 39 h 61"/>
                  <a:gd name="T40" fmla="*/ 14 w 24"/>
                  <a:gd name="T41" fmla="*/ 39 h 61"/>
                  <a:gd name="T42" fmla="*/ 19 w 24"/>
                  <a:gd name="T43" fmla="*/ 26 h 61"/>
                  <a:gd name="T44" fmla="*/ 16 w 24"/>
                  <a:gd name="T45" fmla="*/ 25 h 61"/>
                  <a:gd name="T46" fmla="*/ 19 w 24"/>
                  <a:gd name="T47" fmla="*/ 31 h 61"/>
                  <a:gd name="T48" fmla="*/ 9 w 24"/>
                  <a:gd name="T49" fmla="*/ 30 h 61"/>
                  <a:gd name="T50" fmla="*/ 17 w 24"/>
                  <a:gd name="T51" fmla="*/ 23 h 61"/>
                  <a:gd name="T52" fmla="*/ 16 w 24"/>
                  <a:gd name="T53" fmla="*/ 13 h 61"/>
                  <a:gd name="T54" fmla="*/ 17 w 24"/>
                  <a:gd name="T55" fmla="*/ 13 h 61"/>
                  <a:gd name="T56" fmla="*/ 14 w 24"/>
                  <a:gd name="T57" fmla="*/ 7 h 61"/>
                  <a:gd name="T58" fmla="*/ 12 w 24"/>
                  <a:gd name="T59" fmla="*/ 9 h 61"/>
                  <a:gd name="T60" fmla="*/ 9 w 24"/>
                  <a:gd name="T61" fmla="*/ 6 h 61"/>
                  <a:gd name="T62" fmla="*/ 11 w 24"/>
                  <a:gd name="T63" fmla="*/ 6 h 61"/>
                  <a:gd name="T64" fmla="*/ 5 w 24"/>
                  <a:gd name="T65" fmla="*/ 0 h 61"/>
                  <a:gd name="T66" fmla="*/ 9 w 24"/>
                  <a:gd name="T67" fmla="*/ 7 h 61"/>
                  <a:gd name="T68" fmla="*/ 4 w 24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1">
                    <a:moveTo>
                      <a:pt x="4" y="4"/>
                    </a:moveTo>
                    <a:cubicBezTo>
                      <a:pt x="0" y="7"/>
                      <a:pt x="2" y="11"/>
                      <a:pt x="1" y="15"/>
                    </a:cubicBezTo>
                    <a:cubicBezTo>
                      <a:pt x="4" y="22"/>
                      <a:pt x="11" y="16"/>
                      <a:pt x="1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8"/>
                      <a:pt x="1" y="37"/>
                      <a:pt x="9" y="42"/>
                    </a:cubicBezTo>
                    <a:cubicBezTo>
                      <a:pt x="8" y="42"/>
                      <a:pt x="7" y="44"/>
                      <a:pt x="5" y="42"/>
                    </a:cubicBezTo>
                    <a:cubicBezTo>
                      <a:pt x="6" y="46"/>
                      <a:pt x="19" y="44"/>
                      <a:pt x="16" y="50"/>
                    </a:cubicBezTo>
                    <a:cubicBezTo>
                      <a:pt x="10" y="44"/>
                      <a:pt x="10" y="51"/>
                      <a:pt x="4" y="50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3"/>
                      <a:pt x="7" y="58"/>
                      <a:pt x="7" y="60"/>
                    </a:cubicBezTo>
                    <a:cubicBezTo>
                      <a:pt x="9" y="60"/>
                      <a:pt x="13" y="58"/>
                      <a:pt x="13" y="61"/>
                    </a:cubicBezTo>
                    <a:cubicBezTo>
                      <a:pt x="14" y="60"/>
                      <a:pt x="16" y="60"/>
                      <a:pt x="19" y="61"/>
                    </a:cubicBezTo>
                    <a:cubicBezTo>
                      <a:pt x="16" y="57"/>
                      <a:pt x="18" y="55"/>
                      <a:pt x="15" y="53"/>
                    </a:cubicBezTo>
                    <a:cubicBezTo>
                      <a:pt x="18" y="52"/>
                      <a:pt x="16" y="55"/>
                      <a:pt x="19" y="5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48"/>
                      <a:pt x="19" y="52"/>
                      <a:pt x="20" y="49"/>
                    </a:cubicBezTo>
                    <a:cubicBezTo>
                      <a:pt x="18" y="49"/>
                      <a:pt x="16" y="46"/>
                      <a:pt x="16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3"/>
                      <a:pt x="18" y="40"/>
                      <a:pt x="12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5" y="34"/>
                      <a:pt x="24" y="33"/>
                      <a:pt x="19" y="26"/>
                    </a:cubicBezTo>
                    <a:cubicBezTo>
                      <a:pt x="18" y="28"/>
                      <a:pt x="16" y="26"/>
                      <a:pt x="16" y="25"/>
                    </a:cubicBezTo>
                    <a:cubicBezTo>
                      <a:pt x="13" y="28"/>
                      <a:pt x="18" y="29"/>
                      <a:pt x="19" y="31"/>
                    </a:cubicBezTo>
                    <a:cubicBezTo>
                      <a:pt x="15" y="32"/>
                      <a:pt x="11" y="27"/>
                      <a:pt x="9" y="30"/>
                    </a:cubicBezTo>
                    <a:cubicBezTo>
                      <a:pt x="13" y="27"/>
                      <a:pt x="9" y="24"/>
                      <a:pt x="17" y="23"/>
                    </a:cubicBezTo>
                    <a:cubicBezTo>
                      <a:pt x="18" y="19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19" y="10"/>
                      <a:pt x="14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7" y="5"/>
                      <a:pt x="7" y="1"/>
                      <a:pt x="5" y="0"/>
                    </a:cubicBezTo>
                    <a:cubicBezTo>
                      <a:pt x="5" y="2"/>
                      <a:pt x="8" y="4"/>
                      <a:pt x="9" y="7"/>
                    </a:cubicBezTo>
                    <a:cubicBezTo>
                      <a:pt x="7" y="6"/>
                      <a:pt x="3" y="6"/>
                      <a:pt x="4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817"/>
              <p:cNvSpPr>
                <a:spLocks/>
              </p:cNvSpPr>
              <p:nvPr/>
            </p:nvSpPr>
            <p:spPr bwMode="auto">
              <a:xfrm>
                <a:off x="3643" y="3059"/>
                <a:ext cx="1" cy="0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818"/>
              <p:cNvSpPr>
                <a:spLocks/>
              </p:cNvSpPr>
              <p:nvPr/>
            </p:nvSpPr>
            <p:spPr bwMode="auto">
              <a:xfrm>
                <a:off x="3625" y="2978"/>
                <a:ext cx="25" cy="40"/>
              </a:xfrm>
              <a:custGeom>
                <a:avLst/>
                <a:gdLst>
                  <a:gd name="T0" fmla="*/ 14 w 28"/>
                  <a:gd name="T1" fmla="*/ 35 h 47"/>
                  <a:gd name="T2" fmla="*/ 20 w 28"/>
                  <a:gd name="T3" fmla="*/ 33 h 47"/>
                  <a:gd name="T4" fmla="*/ 9 w 28"/>
                  <a:gd name="T5" fmla="*/ 33 h 47"/>
                  <a:gd name="T6" fmla="*/ 7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8 h 47"/>
                  <a:gd name="T16" fmla="*/ 11 w 28"/>
                  <a:gd name="T17" fmla="*/ 20 h 47"/>
                  <a:gd name="T18" fmla="*/ 17 w 28"/>
                  <a:gd name="T19" fmla="*/ 17 h 47"/>
                  <a:gd name="T20" fmla="*/ 1 w 28"/>
                  <a:gd name="T21" fmla="*/ 4 h 47"/>
                  <a:gd name="T22" fmla="*/ 2 w 28"/>
                  <a:gd name="T23" fmla="*/ 8 h 47"/>
                  <a:gd name="T24" fmla="*/ 9 w 28"/>
                  <a:gd name="T25" fmla="*/ 8 h 47"/>
                  <a:gd name="T26" fmla="*/ 7 w 28"/>
                  <a:gd name="T27" fmla="*/ 12 h 47"/>
                  <a:gd name="T28" fmla="*/ 4 w 28"/>
                  <a:gd name="T29" fmla="*/ 9 h 47"/>
                  <a:gd name="T30" fmla="*/ 4 w 28"/>
                  <a:gd name="T31" fmla="*/ 41 h 47"/>
                  <a:gd name="T32" fmla="*/ 4 w 28"/>
                  <a:gd name="T33" fmla="*/ 37 h 47"/>
                  <a:gd name="T34" fmla="*/ 9 w 28"/>
                  <a:gd name="T35" fmla="*/ 41 h 47"/>
                  <a:gd name="T36" fmla="*/ 15 w 28"/>
                  <a:gd name="T37" fmla="*/ 39 h 47"/>
                  <a:gd name="T38" fmla="*/ 13 w 28"/>
                  <a:gd name="T39" fmla="*/ 41 h 47"/>
                  <a:gd name="T40" fmla="*/ 20 w 28"/>
                  <a:gd name="T41" fmla="*/ 41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5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1" y="0"/>
                      <a:pt x="1" y="4"/>
                    </a:cubicBezTo>
                    <a:cubicBezTo>
                      <a:pt x="0" y="5"/>
                      <a:pt x="2" y="6"/>
                      <a:pt x="2" y="8"/>
                    </a:cubicBezTo>
                    <a:cubicBezTo>
                      <a:pt x="4" y="4"/>
                      <a:pt x="8" y="8"/>
                      <a:pt x="9" y="8"/>
                    </a:cubicBezTo>
                    <a:cubicBezTo>
                      <a:pt x="8" y="10"/>
                      <a:pt x="11" y="13"/>
                      <a:pt x="7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7" y="37"/>
                      <a:pt x="7" y="39"/>
                      <a:pt x="9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6" y="41"/>
                      <a:pt x="13" y="41"/>
                    </a:cubicBezTo>
                    <a:cubicBezTo>
                      <a:pt x="16" y="43"/>
                      <a:pt x="18" y="42"/>
                      <a:pt x="20" y="41"/>
                    </a:cubicBezTo>
                    <a:cubicBezTo>
                      <a:pt x="21" y="44"/>
                      <a:pt x="19" y="45"/>
                      <a:pt x="23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819"/>
              <p:cNvSpPr>
                <a:spLocks/>
              </p:cNvSpPr>
              <p:nvPr/>
            </p:nvSpPr>
            <p:spPr bwMode="auto">
              <a:xfrm>
                <a:off x="3637" y="3016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820"/>
              <p:cNvSpPr>
                <a:spLocks/>
              </p:cNvSpPr>
              <p:nvPr/>
            </p:nvSpPr>
            <p:spPr bwMode="auto">
              <a:xfrm>
                <a:off x="3628" y="3015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821"/>
              <p:cNvSpPr>
                <a:spLocks/>
              </p:cNvSpPr>
              <p:nvPr/>
            </p:nvSpPr>
            <p:spPr bwMode="auto">
              <a:xfrm>
                <a:off x="3638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822"/>
              <p:cNvSpPr>
                <a:spLocks/>
              </p:cNvSpPr>
              <p:nvPr/>
            </p:nvSpPr>
            <p:spPr bwMode="auto">
              <a:xfrm>
                <a:off x="3625" y="2969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2 h 14"/>
                  <a:gd name="T6" fmla="*/ 5 w 14"/>
                  <a:gd name="T7" fmla="*/ 7 h 14"/>
                  <a:gd name="T8" fmla="*/ 5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1"/>
                      <a:pt x="13" y="12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3" y="0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823"/>
              <p:cNvSpPr>
                <a:spLocks/>
              </p:cNvSpPr>
              <p:nvPr/>
            </p:nvSpPr>
            <p:spPr bwMode="auto">
              <a:xfrm>
                <a:off x="3627" y="2872"/>
                <a:ext cx="19" cy="101"/>
              </a:xfrm>
              <a:custGeom>
                <a:avLst/>
                <a:gdLst>
                  <a:gd name="T0" fmla="*/ 12 w 22"/>
                  <a:gd name="T1" fmla="*/ 96 h 117"/>
                  <a:gd name="T2" fmla="*/ 11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8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9 w 22"/>
                  <a:gd name="T21" fmla="*/ 61 h 117"/>
                  <a:gd name="T22" fmla="*/ 9 w 22"/>
                  <a:gd name="T23" fmla="*/ 55 h 117"/>
                  <a:gd name="T24" fmla="*/ 15 w 22"/>
                  <a:gd name="T25" fmla="*/ 55 h 117"/>
                  <a:gd name="T26" fmla="*/ 14 w 22"/>
                  <a:gd name="T27" fmla="*/ 46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7 w 22"/>
                  <a:gd name="T35" fmla="*/ 27 h 117"/>
                  <a:gd name="T36" fmla="*/ 7 w 22"/>
                  <a:gd name="T37" fmla="*/ 20 h 117"/>
                  <a:gd name="T38" fmla="*/ 14 w 22"/>
                  <a:gd name="T39" fmla="*/ 22 h 117"/>
                  <a:gd name="T40" fmla="*/ 11 w 22"/>
                  <a:gd name="T41" fmla="*/ 17 h 117"/>
                  <a:gd name="T42" fmla="*/ 17 w 22"/>
                  <a:gd name="T43" fmla="*/ 14 h 117"/>
                  <a:gd name="T44" fmla="*/ 8 w 22"/>
                  <a:gd name="T45" fmla="*/ 7 h 117"/>
                  <a:gd name="T46" fmla="*/ 10 w 22"/>
                  <a:gd name="T47" fmla="*/ 2 h 117"/>
                  <a:gd name="T48" fmla="*/ 1 w 22"/>
                  <a:gd name="T49" fmla="*/ 5 h 117"/>
                  <a:gd name="T50" fmla="*/ 2 w 22"/>
                  <a:gd name="T51" fmla="*/ 31 h 117"/>
                  <a:gd name="T52" fmla="*/ 7 w 22"/>
                  <a:gd name="T53" fmla="*/ 38 h 117"/>
                  <a:gd name="T54" fmla="*/ 1 w 22"/>
                  <a:gd name="T55" fmla="*/ 39 h 117"/>
                  <a:gd name="T56" fmla="*/ 7 w 22"/>
                  <a:gd name="T57" fmla="*/ 39 h 117"/>
                  <a:gd name="T58" fmla="*/ 2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3 h 117"/>
                  <a:gd name="T70" fmla="*/ 11 w 22"/>
                  <a:gd name="T71" fmla="*/ 105 h 117"/>
                  <a:gd name="T72" fmla="*/ 2 w 22"/>
                  <a:gd name="T73" fmla="*/ 105 h 117"/>
                  <a:gd name="T74" fmla="*/ 3 w 22"/>
                  <a:gd name="T75" fmla="*/ 110 h 117"/>
                  <a:gd name="T76" fmla="*/ 5 w 22"/>
                  <a:gd name="T77" fmla="*/ 107 h 117"/>
                  <a:gd name="T78" fmla="*/ 3 w 22"/>
                  <a:gd name="T79" fmla="*/ 112 h 117"/>
                  <a:gd name="T80" fmla="*/ 14 w 22"/>
                  <a:gd name="T81" fmla="*/ 108 h 117"/>
                  <a:gd name="T82" fmla="*/ 19 w 22"/>
                  <a:gd name="T83" fmla="*/ 96 h 117"/>
                  <a:gd name="T84" fmla="*/ 12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2" y="96"/>
                    </a:moveTo>
                    <a:cubicBezTo>
                      <a:pt x="12" y="94"/>
                      <a:pt x="10" y="92"/>
                      <a:pt x="11" y="90"/>
                    </a:cubicBezTo>
                    <a:cubicBezTo>
                      <a:pt x="14" y="90"/>
                      <a:pt x="15" y="91"/>
                      <a:pt x="14" y="93"/>
                    </a:cubicBezTo>
                    <a:cubicBezTo>
                      <a:pt x="19" y="92"/>
                      <a:pt x="13" y="90"/>
                      <a:pt x="17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10" y="85"/>
                      <a:pt x="13" y="78"/>
                    </a:cubicBezTo>
                    <a:cubicBezTo>
                      <a:pt x="11" y="77"/>
                      <a:pt x="11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9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9" y="61"/>
                    </a:cubicBezTo>
                    <a:cubicBezTo>
                      <a:pt x="15" y="60"/>
                      <a:pt x="8" y="57"/>
                      <a:pt x="9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0" y="48"/>
                      <a:pt x="14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7" y="27"/>
                    </a:cubicBezTo>
                    <a:cubicBezTo>
                      <a:pt x="16" y="26"/>
                      <a:pt x="3" y="24"/>
                      <a:pt x="7" y="20"/>
                    </a:cubicBezTo>
                    <a:cubicBezTo>
                      <a:pt x="11" y="18"/>
                      <a:pt x="9" y="24"/>
                      <a:pt x="14" y="22"/>
                    </a:cubicBezTo>
                    <a:cubicBezTo>
                      <a:pt x="9" y="21"/>
                      <a:pt x="12" y="19"/>
                      <a:pt x="11" y="17"/>
                    </a:cubicBezTo>
                    <a:cubicBezTo>
                      <a:pt x="16" y="18"/>
                      <a:pt x="12" y="13"/>
                      <a:pt x="17" y="1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1" y="5"/>
                    </a:cubicBezTo>
                    <a:cubicBezTo>
                      <a:pt x="3" y="12"/>
                      <a:pt x="4" y="23"/>
                      <a:pt x="2" y="31"/>
                    </a:cubicBezTo>
                    <a:cubicBezTo>
                      <a:pt x="8" y="32"/>
                      <a:pt x="2" y="36"/>
                      <a:pt x="7" y="38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44"/>
                      <a:pt x="5" y="37"/>
                      <a:pt x="7" y="39"/>
                    </a:cubicBezTo>
                    <a:cubicBezTo>
                      <a:pt x="8" y="41"/>
                      <a:pt x="4" y="43"/>
                      <a:pt x="2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59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8"/>
                      <a:pt x="7" y="10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9" y="104"/>
                      <a:pt x="5" y="106"/>
                      <a:pt x="2" y="105"/>
                    </a:cubicBezTo>
                    <a:cubicBezTo>
                      <a:pt x="3" y="106"/>
                      <a:pt x="1" y="108"/>
                      <a:pt x="3" y="110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9" y="109"/>
                      <a:pt x="6" y="111"/>
                      <a:pt x="3" y="112"/>
                    </a:cubicBezTo>
                    <a:cubicBezTo>
                      <a:pt x="8" y="117"/>
                      <a:pt x="11" y="109"/>
                      <a:pt x="14" y="108"/>
                    </a:cubicBezTo>
                    <a:cubicBezTo>
                      <a:pt x="6" y="102"/>
                      <a:pt x="22" y="102"/>
                      <a:pt x="19" y="96"/>
                    </a:cubicBezTo>
                    <a:cubicBezTo>
                      <a:pt x="16" y="92"/>
                      <a:pt x="15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824"/>
              <p:cNvSpPr>
                <a:spLocks/>
              </p:cNvSpPr>
              <p:nvPr/>
            </p:nvSpPr>
            <p:spPr bwMode="auto">
              <a:xfrm>
                <a:off x="3627" y="2962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825"/>
              <p:cNvSpPr>
                <a:spLocks/>
              </p:cNvSpPr>
              <p:nvPr/>
            </p:nvSpPr>
            <p:spPr bwMode="auto">
              <a:xfrm>
                <a:off x="3634" y="2872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Rectangle 826"/>
              <p:cNvSpPr>
                <a:spLocks noChangeArrowheads="1"/>
              </p:cNvSpPr>
              <p:nvPr/>
            </p:nvSpPr>
            <p:spPr bwMode="auto">
              <a:xfrm>
                <a:off x="3630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827"/>
              <p:cNvSpPr>
                <a:spLocks/>
              </p:cNvSpPr>
              <p:nvPr/>
            </p:nvSpPr>
            <p:spPr bwMode="auto">
              <a:xfrm>
                <a:off x="3637" y="29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828"/>
              <p:cNvSpPr>
                <a:spLocks/>
              </p:cNvSpPr>
              <p:nvPr/>
            </p:nvSpPr>
            <p:spPr bwMode="auto">
              <a:xfrm>
                <a:off x="3638" y="285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829"/>
              <p:cNvSpPr>
                <a:spLocks/>
              </p:cNvSpPr>
              <p:nvPr/>
            </p:nvSpPr>
            <p:spPr bwMode="auto">
              <a:xfrm>
                <a:off x="3643" y="281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830"/>
              <p:cNvSpPr>
                <a:spLocks/>
              </p:cNvSpPr>
              <p:nvPr/>
            </p:nvSpPr>
            <p:spPr bwMode="auto">
              <a:xfrm>
                <a:off x="3621" y="2700"/>
                <a:ext cx="27" cy="171"/>
              </a:xfrm>
              <a:custGeom>
                <a:avLst/>
                <a:gdLst>
                  <a:gd name="T0" fmla="*/ 18 w 31"/>
                  <a:gd name="T1" fmla="*/ 7 h 198"/>
                  <a:gd name="T2" fmla="*/ 11 w 31"/>
                  <a:gd name="T3" fmla="*/ 3 h 198"/>
                  <a:gd name="T4" fmla="*/ 8 w 31"/>
                  <a:gd name="T5" fmla="*/ 10 h 198"/>
                  <a:gd name="T6" fmla="*/ 11 w 31"/>
                  <a:gd name="T7" fmla="*/ 20 h 198"/>
                  <a:gd name="T8" fmla="*/ 11 w 31"/>
                  <a:gd name="T9" fmla="*/ 43 h 198"/>
                  <a:gd name="T10" fmla="*/ 9 w 31"/>
                  <a:gd name="T11" fmla="*/ 57 h 198"/>
                  <a:gd name="T12" fmla="*/ 14 w 31"/>
                  <a:gd name="T13" fmla="*/ 76 h 198"/>
                  <a:gd name="T14" fmla="*/ 12 w 31"/>
                  <a:gd name="T15" fmla="*/ 81 h 198"/>
                  <a:gd name="T16" fmla="*/ 10 w 31"/>
                  <a:gd name="T17" fmla="*/ 91 h 198"/>
                  <a:gd name="T18" fmla="*/ 20 w 31"/>
                  <a:gd name="T19" fmla="*/ 96 h 198"/>
                  <a:gd name="T20" fmla="*/ 20 w 31"/>
                  <a:gd name="T21" fmla="*/ 106 h 198"/>
                  <a:gd name="T22" fmla="*/ 15 w 31"/>
                  <a:gd name="T23" fmla="*/ 114 h 198"/>
                  <a:gd name="T24" fmla="*/ 15 w 31"/>
                  <a:gd name="T25" fmla="*/ 127 h 198"/>
                  <a:gd name="T26" fmla="*/ 13 w 31"/>
                  <a:gd name="T27" fmla="*/ 140 h 198"/>
                  <a:gd name="T28" fmla="*/ 15 w 31"/>
                  <a:gd name="T29" fmla="*/ 152 h 198"/>
                  <a:gd name="T30" fmla="*/ 19 w 31"/>
                  <a:gd name="T31" fmla="*/ 160 h 198"/>
                  <a:gd name="T32" fmla="*/ 14 w 31"/>
                  <a:gd name="T33" fmla="*/ 162 h 198"/>
                  <a:gd name="T34" fmla="*/ 15 w 31"/>
                  <a:gd name="T35" fmla="*/ 170 h 198"/>
                  <a:gd name="T36" fmla="*/ 13 w 31"/>
                  <a:gd name="T37" fmla="*/ 197 h 198"/>
                  <a:gd name="T38" fmla="*/ 15 w 31"/>
                  <a:gd name="T39" fmla="*/ 183 h 198"/>
                  <a:gd name="T40" fmla="*/ 12 w 31"/>
                  <a:gd name="T41" fmla="*/ 181 h 198"/>
                  <a:gd name="T42" fmla="*/ 24 w 31"/>
                  <a:gd name="T43" fmla="*/ 178 h 198"/>
                  <a:gd name="T44" fmla="*/ 25 w 31"/>
                  <a:gd name="T45" fmla="*/ 174 h 198"/>
                  <a:gd name="T46" fmla="*/ 24 w 31"/>
                  <a:gd name="T47" fmla="*/ 165 h 198"/>
                  <a:gd name="T48" fmla="*/ 26 w 31"/>
                  <a:gd name="T49" fmla="*/ 157 h 198"/>
                  <a:gd name="T50" fmla="*/ 27 w 31"/>
                  <a:gd name="T51" fmla="*/ 144 h 198"/>
                  <a:gd name="T52" fmla="*/ 24 w 31"/>
                  <a:gd name="T53" fmla="*/ 133 h 198"/>
                  <a:gd name="T54" fmla="*/ 25 w 31"/>
                  <a:gd name="T55" fmla="*/ 133 h 198"/>
                  <a:gd name="T56" fmla="*/ 25 w 31"/>
                  <a:gd name="T57" fmla="*/ 130 h 198"/>
                  <a:gd name="T58" fmla="*/ 24 w 31"/>
                  <a:gd name="T59" fmla="*/ 121 h 198"/>
                  <a:gd name="T60" fmla="*/ 22 w 31"/>
                  <a:gd name="T61" fmla="*/ 113 h 198"/>
                  <a:gd name="T62" fmla="*/ 27 w 31"/>
                  <a:gd name="T63" fmla="*/ 110 h 198"/>
                  <a:gd name="T64" fmla="*/ 27 w 31"/>
                  <a:gd name="T65" fmla="*/ 99 h 198"/>
                  <a:gd name="T66" fmla="*/ 22 w 31"/>
                  <a:gd name="T67" fmla="*/ 94 h 198"/>
                  <a:gd name="T68" fmla="*/ 21 w 31"/>
                  <a:gd name="T69" fmla="*/ 81 h 198"/>
                  <a:gd name="T70" fmla="*/ 19 w 31"/>
                  <a:gd name="T71" fmla="*/ 62 h 198"/>
                  <a:gd name="T72" fmla="*/ 20 w 31"/>
                  <a:gd name="T73" fmla="*/ 57 h 198"/>
                  <a:gd name="T74" fmla="*/ 19 w 31"/>
                  <a:gd name="T75" fmla="*/ 37 h 198"/>
                  <a:gd name="T76" fmla="*/ 13 w 31"/>
                  <a:gd name="T77" fmla="*/ 45 h 198"/>
                  <a:gd name="T78" fmla="*/ 23 w 31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198">
                    <a:moveTo>
                      <a:pt x="24" y="17"/>
                    </a:moveTo>
                    <a:cubicBezTo>
                      <a:pt x="23" y="14"/>
                      <a:pt x="22" y="9"/>
                      <a:pt x="18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5"/>
                      <a:pt x="16" y="0"/>
                      <a:pt x="11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7" y="8"/>
                      <a:pt x="9" y="7"/>
                      <a:pt x="8" y="10"/>
                    </a:cubicBezTo>
                    <a:cubicBezTo>
                      <a:pt x="9" y="14"/>
                      <a:pt x="17" y="16"/>
                      <a:pt x="15" y="20"/>
                    </a:cubicBezTo>
                    <a:cubicBezTo>
                      <a:pt x="15" y="21"/>
                      <a:pt x="13" y="21"/>
                      <a:pt x="11" y="20"/>
                    </a:cubicBezTo>
                    <a:cubicBezTo>
                      <a:pt x="11" y="24"/>
                      <a:pt x="17" y="25"/>
                      <a:pt x="18" y="28"/>
                    </a:cubicBezTo>
                    <a:cubicBezTo>
                      <a:pt x="0" y="28"/>
                      <a:pt x="22" y="38"/>
                      <a:pt x="11" y="43"/>
                    </a:cubicBezTo>
                    <a:cubicBezTo>
                      <a:pt x="12" y="46"/>
                      <a:pt x="11" y="50"/>
                      <a:pt x="14" y="54"/>
                    </a:cubicBezTo>
                    <a:cubicBezTo>
                      <a:pt x="10" y="52"/>
                      <a:pt x="13" y="58"/>
                      <a:pt x="9" y="57"/>
                    </a:cubicBezTo>
                    <a:cubicBezTo>
                      <a:pt x="19" y="59"/>
                      <a:pt x="4" y="69"/>
                      <a:pt x="16" y="70"/>
                    </a:cubicBezTo>
                    <a:cubicBezTo>
                      <a:pt x="13" y="75"/>
                      <a:pt x="17" y="70"/>
                      <a:pt x="14" y="76"/>
                    </a:cubicBezTo>
                    <a:cubicBezTo>
                      <a:pt x="13" y="76"/>
                      <a:pt x="13" y="75"/>
                      <a:pt x="12" y="75"/>
                    </a:cubicBezTo>
                    <a:cubicBezTo>
                      <a:pt x="10" y="77"/>
                      <a:pt x="18" y="79"/>
                      <a:pt x="12" y="81"/>
                    </a:cubicBezTo>
                    <a:cubicBezTo>
                      <a:pt x="11" y="86"/>
                      <a:pt x="15" y="82"/>
                      <a:pt x="19" y="85"/>
                    </a:cubicBezTo>
                    <a:cubicBezTo>
                      <a:pt x="17" y="90"/>
                      <a:pt x="15" y="89"/>
                      <a:pt x="10" y="91"/>
                    </a:cubicBezTo>
                    <a:cubicBezTo>
                      <a:pt x="16" y="92"/>
                      <a:pt x="13" y="95"/>
                      <a:pt x="16" y="98"/>
                    </a:cubicBezTo>
                    <a:cubicBezTo>
                      <a:pt x="16" y="97"/>
                      <a:pt x="18" y="94"/>
                      <a:pt x="20" y="96"/>
                    </a:cubicBezTo>
                    <a:cubicBezTo>
                      <a:pt x="19" y="102"/>
                      <a:pt x="24" y="101"/>
                      <a:pt x="25" y="107"/>
                    </a:cubicBezTo>
                    <a:cubicBezTo>
                      <a:pt x="18" y="110"/>
                      <a:pt x="25" y="101"/>
                      <a:pt x="20" y="106"/>
                    </a:cubicBezTo>
                    <a:cubicBezTo>
                      <a:pt x="17" y="102"/>
                      <a:pt x="17" y="99"/>
                      <a:pt x="12" y="97"/>
                    </a:cubicBezTo>
                    <a:cubicBezTo>
                      <a:pt x="12" y="102"/>
                      <a:pt x="13" y="108"/>
                      <a:pt x="15" y="114"/>
                    </a:cubicBezTo>
                    <a:cubicBezTo>
                      <a:pt x="14" y="117"/>
                      <a:pt x="12" y="112"/>
                      <a:pt x="11" y="114"/>
                    </a:cubicBezTo>
                    <a:cubicBezTo>
                      <a:pt x="8" y="120"/>
                      <a:pt x="18" y="123"/>
                      <a:pt x="15" y="127"/>
                    </a:cubicBezTo>
                    <a:cubicBezTo>
                      <a:pt x="12" y="126"/>
                      <a:pt x="12" y="126"/>
                      <a:pt x="12" y="126"/>
                    </a:cubicBezTo>
                    <a:cubicBezTo>
                      <a:pt x="16" y="129"/>
                      <a:pt x="10" y="135"/>
                      <a:pt x="13" y="140"/>
                    </a:cubicBezTo>
                    <a:cubicBezTo>
                      <a:pt x="14" y="140"/>
                      <a:pt x="16" y="139"/>
                      <a:pt x="17" y="140"/>
                    </a:cubicBezTo>
                    <a:cubicBezTo>
                      <a:pt x="8" y="140"/>
                      <a:pt x="21" y="147"/>
                      <a:pt x="15" y="152"/>
                    </a:cubicBezTo>
                    <a:cubicBezTo>
                      <a:pt x="20" y="151"/>
                      <a:pt x="23" y="156"/>
                      <a:pt x="24" y="159"/>
                    </a:cubicBezTo>
                    <a:cubicBezTo>
                      <a:pt x="22" y="160"/>
                      <a:pt x="20" y="160"/>
                      <a:pt x="19" y="160"/>
                    </a:cubicBezTo>
                    <a:cubicBezTo>
                      <a:pt x="22" y="155"/>
                      <a:pt x="13" y="155"/>
                      <a:pt x="10" y="151"/>
                    </a:cubicBezTo>
                    <a:cubicBezTo>
                      <a:pt x="13" y="154"/>
                      <a:pt x="10" y="159"/>
                      <a:pt x="14" y="162"/>
                    </a:cubicBezTo>
                    <a:cubicBezTo>
                      <a:pt x="9" y="161"/>
                      <a:pt x="9" y="161"/>
                      <a:pt x="9" y="161"/>
                    </a:cubicBezTo>
                    <a:cubicBezTo>
                      <a:pt x="9" y="166"/>
                      <a:pt x="19" y="165"/>
                      <a:pt x="15" y="170"/>
                    </a:cubicBezTo>
                    <a:cubicBezTo>
                      <a:pt x="12" y="169"/>
                      <a:pt x="12" y="169"/>
                      <a:pt x="12" y="169"/>
                    </a:cubicBezTo>
                    <a:cubicBezTo>
                      <a:pt x="12" y="179"/>
                      <a:pt x="6" y="190"/>
                      <a:pt x="13" y="197"/>
                    </a:cubicBezTo>
                    <a:cubicBezTo>
                      <a:pt x="16" y="198"/>
                      <a:pt x="22" y="194"/>
                      <a:pt x="24" y="194"/>
                    </a:cubicBezTo>
                    <a:cubicBezTo>
                      <a:pt x="22" y="190"/>
                      <a:pt x="17" y="187"/>
                      <a:pt x="15" y="183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7" y="183"/>
                      <a:pt x="15" y="179"/>
                      <a:pt x="12" y="181"/>
                    </a:cubicBezTo>
                    <a:cubicBezTo>
                      <a:pt x="9" y="178"/>
                      <a:pt x="16" y="179"/>
                      <a:pt x="14" y="176"/>
                    </a:cubicBezTo>
                    <a:cubicBezTo>
                      <a:pt x="19" y="176"/>
                      <a:pt x="19" y="178"/>
                      <a:pt x="24" y="178"/>
                    </a:cubicBezTo>
                    <a:cubicBezTo>
                      <a:pt x="21" y="175"/>
                      <a:pt x="21" y="175"/>
                      <a:pt x="21" y="175"/>
                    </a:cubicBezTo>
                    <a:cubicBezTo>
                      <a:pt x="23" y="176"/>
                      <a:pt x="23" y="173"/>
                      <a:pt x="25" y="174"/>
                    </a:cubicBezTo>
                    <a:cubicBezTo>
                      <a:pt x="19" y="169"/>
                      <a:pt x="28" y="167"/>
                      <a:pt x="25" y="162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1" y="165"/>
                      <a:pt x="21" y="163"/>
                      <a:pt x="21" y="162"/>
                    </a:cubicBezTo>
                    <a:cubicBezTo>
                      <a:pt x="25" y="160"/>
                      <a:pt x="24" y="159"/>
                      <a:pt x="26" y="157"/>
                    </a:cubicBezTo>
                    <a:cubicBezTo>
                      <a:pt x="24" y="154"/>
                      <a:pt x="19" y="153"/>
                      <a:pt x="19" y="150"/>
                    </a:cubicBezTo>
                    <a:cubicBezTo>
                      <a:pt x="24" y="151"/>
                      <a:pt x="22" y="145"/>
                      <a:pt x="27" y="144"/>
                    </a:cubicBezTo>
                    <a:cubicBezTo>
                      <a:pt x="21" y="143"/>
                      <a:pt x="25" y="138"/>
                      <a:pt x="22" y="137"/>
                    </a:cubicBezTo>
                    <a:cubicBezTo>
                      <a:pt x="20" y="136"/>
                      <a:pt x="21" y="133"/>
                      <a:pt x="24" y="133"/>
                    </a:cubicBezTo>
                    <a:cubicBezTo>
                      <a:pt x="25" y="135"/>
                      <a:pt x="25" y="135"/>
                      <a:pt x="25" y="135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6" y="133"/>
                      <a:pt x="26" y="133"/>
                      <a:pt x="26" y="133"/>
                    </a:cubicBezTo>
                    <a:cubicBezTo>
                      <a:pt x="27" y="132"/>
                      <a:pt x="23" y="132"/>
                      <a:pt x="25" y="130"/>
                    </a:cubicBezTo>
                    <a:cubicBezTo>
                      <a:pt x="27" y="130"/>
                      <a:pt x="27" y="131"/>
                      <a:pt x="27" y="132"/>
                    </a:cubicBezTo>
                    <a:cubicBezTo>
                      <a:pt x="28" y="128"/>
                      <a:pt x="19" y="124"/>
                      <a:pt x="24" y="121"/>
                    </a:cubicBezTo>
                    <a:cubicBezTo>
                      <a:pt x="22" y="121"/>
                      <a:pt x="22" y="116"/>
                      <a:pt x="16" y="117"/>
                    </a:cubicBezTo>
                    <a:cubicBezTo>
                      <a:pt x="18" y="115"/>
                      <a:pt x="22" y="116"/>
                      <a:pt x="22" y="113"/>
                    </a:cubicBezTo>
                    <a:cubicBezTo>
                      <a:pt x="17" y="111"/>
                      <a:pt x="24" y="109"/>
                      <a:pt x="21" y="106"/>
                    </a:cubicBezTo>
                    <a:cubicBezTo>
                      <a:pt x="26" y="110"/>
                      <a:pt x="22" y="106"/>
                      <a:pt x="27" y="110"/>
                    </a:cubicBezTo>
                    <a:cubicBezTo>
                      <a:pt x="29" y="107"/>
                      <a:pt x="22" y="104"/>
                      <a:pt x="23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7"/>
                      <a:pt x="22" y="95"/>
                      <a:pt x="26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24" y="92"/>
                      <a:pt x="23" y="88"/>
                      <a:pt x="27" y="85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8" y="77"/>
                      <a:pt x="22" y="70"/>
                      <a:pt x="16" y="66"/>
                    </a:cubicBezTo>
                    <a:cubicBezTo>
                      <a:pt x="16" y="65"/>
                      <a:pt x="17" y="62"/>
                      <a:pt x="19" y="62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2" y="62"/>
                      <a:pt x="26" y="59"/>
                      <a:pt x="20" y="57"/>
                    </a:cubicBezTo>
                    <a:cubicBezTo>
                      <a:pt x="18" y="55"/>
                      <a:pt x="24" y="56"/>
                      <a:pt x="25" y="54"/>
                    </a:cubicBezTo>
                    <a:cubicBezTo>
                      <a:pt x="17" y="48"/>
                      <a:pt x="31" y="39"/>
                      <a:pt x="19" y="37"/>
                    </a:cubicBezTo>
                    <a:cubicBezTo>
                      <a:pt x="19" y="39"/>
                      <a:pt x="17" y="43"/>
                      <a:pt x="17" y="47"/>
                    </a:cubicBezTo>
                    <a:cubicBezTo>
                      <a:pt x="16" y="46"/>
                      <a:pt x="13" y="46"/>
                      <a:pt x="13" y="45"/>
                    </a:cubicBezTo>
                    <a:cubicBezTo>
                      <a:pt x="13" y="41"/>
                      <a:pt x="17" y="39"/>
                      <a:pt x="15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831"/>
              <p:cNvSpPr>
                <a:spLocks/>
              </p:cNvSpPr>
              <p:nvPr/>
            </p:nvSpPr>
            <p:spPr bwMode="auto">
              <a:xfrm>
                <a:off x="3640" y="2757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832"/>
              <p:cNvSpPr>
                <a:spLocks/>
              </p:cNvSpPr>
              <p:nvPr/>
            </p:nvSpPr>
            <p:spPr bwMode="auto">
              <a:xfrm>
                <a:off x="3639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833"/>
              <p:cNvSpPr>
                <a:spLocks/>
              </p:cNvSpPr>
              <p:nvPr/>
            </p:nvSpPr>
            <p:spPr bwMode="auto">
              <a:xfrm>
                <a:off x="3640" y="2702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834"/>
              <p:cNvSpPr>
                <a:spLocks/>
              </p:cNvSpPr>
              <p:nvPr/>
            </p:nvSpPr>
            <p:spPr bwMode="auto">
              <a:xfrm>
                <a:off x="3638" y="270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835"/>
              <p:cNvSpPr>
                <a:spLocks/>
              </p:cNvSpPr>
              <p:nvPr/>
            </p:nvSpPr>
            <p:spPr bwMode="auto">
              <a:xfrm>
                <a:off x="3621" y="2612"/>
                <a:ext cx="23" cy="89"/>
              </a:xfrm>
              <a:custGeom>
                <a:avLst/>
                <a:gdLst>
                  <a:gd name="T0" fmla="*/ 14 w 26"/>
                  <a:gd name="T1" fmla="*/ 18 h 103"/>
                  <a:gd name="T2" fmla="*/ 10 w 26"/>
                  <a:gd name="T3" fmla="*/ 13 h 103"/>
                  <a:gd name="T4" fmla="*/ 13 w 26"/>
                  <a:gd name="T5" fmla="*/ 9 h 103"/>
                  <a:gd name="T6" fmla="*/ 5 w 26"/>
                  <a:gd name="T7" fmla="*/ 2 h 103"/>
                  <a:gd name="T8" fmla="*/ 10 w 26"/>
                  <a:gd name="T9" fmla="*/ 51 h 103"/>
                  <a:gd name="T10" fmla="*/ 7 w 26"/>
                  <a:gd name="T11" fmla="*/ 48 h 103"/>
                  <a:gd name="T12" fmla="*/ 13 w 26"/>
                  <a:gd name="T13" fmla="*/ 66 h 103"/>
                  <a:gd name="T14" fmla="*/ 6 w 26"/>
                  <a:gd name="T15" fmla="*/ 65 h 103"/>
                  <a:gd name="T16" fmla="*/ 9 w 26"/>
                  <a:gd name="T17" fmla="*/ 77 h 103"/>
                  <a:gd name="T18" fmla="*/ 12 w 26"/>
                  <a:gd name="T19" fmla="*/ 76 h 103"/>
                  <a:gd name="T20" fmla="*/ 10 w 26"/>
                  <a:gd name="T21" fmla="*/ 79 h 103"/>
                  <a:gd name="T22" fmla="*/ 11 w 26"/>
                  <a:gd name="T23" fmla="*/ 78 h 103"/>
                  <a:gd name="T24" fmla="*/ 12 w 26"/>
                  <a:gd name="T25" fmla="*/ 86 h 103"/>
                  <a:gd name="T26" fmla="*/ 11 w 26"/>
                  <a:gd name="T27" fmla="*/ 83 h 103"/>
                  <a:gd name="T28" fmla="*/ 13 w 26"/>
                  <a:gd name="T29" fmla="*/ 89 h 103"/>
                  <a:gd name="T30" fmla="*/ 9 w 26"/>
                  <a:gd name="T31" fmla="*/ 89 h 103"/>
                  <a:gd name="T32" fmla="*/ 15 w 26"/>
                  <a:gd name="T33" fmla="*/ 103 h 103"/>
                  <a:gd name="T34" fmla="*/ 19 w 26"/>
                  <a:gd name="T35" fmla="*/ 103 h 103"/>
                  <a:gd name="T36" fmla="*/ 15 w 26"/>
                  <a:gd name="T37" fmla="*/ 92 h 103"/>
                  <a:gd name="T38" fmla="*/ 15 w 26"/>
                  <a:gd name="T39" fmla="*/ 93 h 103"/>
                  <a:gd name="T40" fmla="*/ 13 w 26"/>
                  <a:gd name="T41" fmla="*/ 86 h 103"/>
                  <a:gd name="T42" fmla="*/ 19 w 26"/>
                  <a:gd name="T43" fmla="*/ 90 h 103"/>
                  <a:gd name="T44" fmla="*/ 23 w 26"/>
                  <a:gd name="T45" fmla="*/ 78 h 103"/>
                  <a:gd name="T46" fmla="*/ 23 w 26"/>
                  <a:gd name="T47" fmla="*/ 79 h 103"/>
                  <a:gd name="T48" fmla="*/ 22 w 26"/>
                  <a:gd name="T49" fmla="*/ 75 h 103"/>
                  <a:gd name="T50" fmla="*/ 19 w 26"/>
                  <a:gd name="T51" fmla="*/ 77 h 103"/>
                  <a:gd name="T52" fmla="*/ 12 w 26"/>
                  <a:gd name="T53" fmla="*/ 75 h 103"/>
                  <a:gd name="T54" fmla="*/ 12 w 26"/>
                  <a:gd name="T55" fmla="*/ 71 h 103"/>
                  <a:gd name="T56" fmla="*/ 18 w 26"/>
                  <a:gd name="T57" fmla="*/ 74 h 103"/>
                  <a:gd name="T58" fmla="*/ 15 w 26"/>
                  <a:gd name="T59" fmla="*/ 71 h 103"/>
                  <a:gd name="T60" fmla="*/ 21 w 26"/>
                  <a:gd name="T61" fmla="*/ 67 h 103"/>
                  <a:gd name="T62" fmla="*/ 15 w 26"/>
                  <a:gd name="T63" fmla="*/ 66 h 103"/>
                  <a:gd name="T64" fmla="*/ 15 w 26"/>
                  <a:gd name="T65" fmla="*/ 47 h 103"/>
                  <a:gd name="T66" fmla="*/ 18 w 26"/>
                  <a:gd name="T67" fmla="*/ 50 h 103"/>
                  <a:gd name="T68" fmla="*/ 14 w 26"/>
                  <a:gd name="T69" fmla="*/ 46 h 103"/>
                  <a:gd name="T70" fmla="*/ 16 w 26"/>
                  <a:gd name="T71" fmla="*/ 33 h 103"/>
                  <a:gd name="T72" fmla="*/ 13 w 26"/>
                  <a:gd name="T73" fmla="*/ 34 h 103"/>
                  <a:gd name="T74" fmla="*/ 14 w 26"/>
                  <a:gd name="T75" fmla="*/ 22 h 103"/>
                  <a:gd name="T76" fmla="*/ 14 w 26"/>
                  <a:gd name="T77" fmla="*/ 22 h 103"/>
                  <a:gd name="T78" fmla="*/ 8 w 26"/>
                  <a:gd name="T79" fmla="*/ 15 h 103"/>
                  <a:gd name="T80" fmla="*/ 14 w 26"/>
                  <a:gd name="T81" fmla="*/ 18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3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3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7"/>
                      <a:pt x="0" y="60"/>
                      <a:pt x="13" y="6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9"/>
                      <a:pt x="16" y="73"/>
                      <a:pt x="9" y="77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0" y="79"/>
                      <a:pt x="10" y="79"/>
                      <a:pt x="10" y="79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4" y="81"/>
                      <a:pt x="14" y="83"/>
                      <a:pt x="12" y="86"/>
                    </a:cubicBezTo>
                    <a:cubicBezTo>
                      <a:pt x="10" y="86"/>
                      <a:pt x="11" y="84"/>
                      <a:pt x="11" y="83"/>
                    </a:cubicBezTo>
                    <a:cubicBezTo>
                      <a:pt x="8" y="85"/>
                      <a:pt x="13" y="87"/>
                      <a:pt x="13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5" y="103"/>
                    </a:cubicBezTo>
                    <a:cubicBezTo>
                      <a:pt x="16" y="103"/>
                      <a:pt x="18" y="101"/>
                      <a:pt x="19" y="103"/>
                    </a:cubicBezTo>
                    <a:cubicBezTo>
                      <a:pt x="22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4" y="82"/>
                      <a:pt x="23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2" y="75"/>
                    </a:cubicBezTo>
                    <a:cubicBezTo>
                      <a:pt x="20" y="75"/>
                      <a:pt x="20" y="77"/>
                      <a:pt x="19" y="77"/>
                    </a:cubicBezTo>
                    <a:cubicBezTo>
                      <a:pt x="18" y="76"/>
                      <a:pt x="14" y="75"/>
                      <a:pt x="12" y="75"/>
                    </a:cubicBezTo>
                    <a:cubicBezTo>
                      <a:pt x="16" y="73"/>
                      <a:pt x="10" y="73"/>
                      <a:pt x="12" y="71"/>
                    </a:cubicBezTo>
                    <a:cubicBezTo>
                      <a:pt x="16" y="70"/>
                      <a:pt x="16" y="73"/>
                      <a:pt x="18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68"/>
                      <a:pt x="19" y="68"/>
                      <a:pt x="21" y="67"/>
                    </a:cubicBezTo>
                    <a:cubicBezTo>
                      <a:pt x="18" y="65"/>
                      <a:pt x="19" y="68"/>
                      <a:pt x="15" y="66"/>
                    </a:cubicBezTo>
                    <a:cubicBezTo>
                      <a:pt x="20" y="64"/>
                      <a:pt x="19" y="52"/>
                      <a:pt x="15" y="47"/>
                    </a:cubicBezTo>
                    <a:cubicBezTo>
                      <a:pt x="15" y="48"/>
                      <a:pt x="19" y="47"/>
                      <a:pt x="18" y="50"/>
                    </a:cubicBezTo>
                    <a:cubicBezTo>
                      <a:pt x="19" y="49"/>
                      <a:pt x="17" y="46"/>
                      <a:pt x="14" y="46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2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836"/>
              <p:cNvSpPr>
                <a:spLocks/>
              </p:cNvSpPr>
              <p:nvPr/>
            </p:nvSpPr>
            <p:spPr bwMode="auto">
              <a:xfrm>
                <a:off x="3625" y="2610"/>
                <a:ext cx="6" cy="3"/>
              </a:xfrm>
              <a:custGeom>
                <a:avLst/>
                <a:gdLst>
                  <a:gd name="T0" fmla="*/ 3 w 8"/>
                  <a:gd name="T1" fmla="*/ 3 h 4"/>
                  <a:gd name="T2" fmla="*/ 8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837"/>
              <p:cNvSpPr>
                <a:spLocks/>
              </p:cNvSpPr>
              <p:nvPr/>
            </p:nvSpPr>
            <p:spPr bwMode="auto">
              <a:xfrm>
                <a:off x="3618" y="2560"/>
                <a:ext cx="16" cy="50"/>
              </a:xfrm>
              <a:custGeom>
                <a:avLst/>
                <a:gdLst>
                  <a:gd name="T0" fmla="*/ 9 w 19"/>
                  <a:gd name="T1" fmla="*/ 23 h 58"/>
                  <a:gd name="T2" fmla="*/ 5 w 19"/>
                  <a:gd name="T3" fmla="*/ 22 h 58"/>
                  <a:gd name="T4" fmla="*/ 5 w 19"/>
                  <a:gd name="T5" fmla="*/ 44 h 58"/>
                  <a:gd name="T6" fmla="*/ 12 w 19"/>
                  <a:gd name="T7" fmla="*/ 49 h 58"/>
                  <a:gd name="T8" fmla="*/ 8 w 19"/>
                  <a:gd name="T9" fmla="*/ 51 h 58"/>
                  <a:gd name="T10" fmla="*/ 13 w 19"/>
                  <a:gd name="T11" fmla="*/ 56 h 58"/>
                  <a:gd name="T12" fmla="*/ 11 w 19"/>
                  <a:gd name="T13" fmla="*/ 53 h 58"/>
                  <a:gd name="T14" fmla="*/ 13 w 19"/>
                  <a:gd name="T15" fmla="*/ 53 h 58"/>
                  <a:gd name="T16" fmla="*/ 12 w 19"/>
                  <a:gd name="T17" fmla="*/ 50 h 58"/>
                  <a:gd name="T18" fmla="*/ 15 w 19"/>
                  <a:gd name="T19" fmla="*/ 51 h 58"/>
                  <a:gd name="T20" fmla="*/ 8 w 19"/>
                  <a:gd name="T21" fmla="*/ 42 h 58"/>
                  <a:gd name="T22" fmla="*/ 14 w 19"/>
                  <a:gd name="T23" fmla="*/ 42 h 58"/>
                  <a:gd name="T24" fmla="*/ 15 w 19"/>
                  <a:gd name="T25" fmla="*/ 32 h 58"/>
                  <a:gd name="T26" fmla="*/ 14 w 19"/>
                  <a:gd name="T27" fmla="*/ 33 h 58"/>
                  <a:gd name="T28" fmla="*/ 9 w 19"/>
                  <a:gd name="T29" fmla="*/ 34 h 58"/>
                  <a:gd name="T30" fmla="*/ 15 w 19"/>
                  <a:gd name="T31" fmla="*/ 31 h 58"/>
                  <a:gd name="T32" fmla="*/ 13 w 19"/>
                  <a:gd name="T33" fmla="*/ 12 h 58"/>
                  <a:gd name="T34" fmla="*/ 7 w 19"/>
                  <a:gd name="T35" fmla="*/ 6 h 58"/>
                  <a:gd name="T36" fmla="*/ 12 w 19"/>
                  <a:gd name="T37" fmla="*/ 9 h 58"/>
                  <a:gd name="T38" fmla="*/ 14 w 19"/>
                  <a:gd name="T39" fmla="*/ 5 h 58"/>
                  <a:gd name="T40" fmla="*/ 5 w 19"/>
                  <a:gd name="T41" fmla="*/ 0 h 58"/>
                  <a:gd name="T42" fmla="*/ 9 w 19"/>
                  <a:gd name="T43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8">
                    <a:moveTo>
                      <a:pt x="9" y="23"/>
                    </a:moveTo>
                    <a:cubicBezTo>
                      <a:pt x="8" y="22"/>
                      <a:pt x="6" y="22"/>
                      <a:pt x="5" y="22"/>
                    </a:cubicBezTo>
                    <a:cubicBezTo>
                      <a:pt x="5" y="31"/>
                      <a:pt x="7" y="41"/>
                      <a:pt x="5" y="44"/>
                    </a:cubicBezTo>
                    <a:cubicBezTo>
                      <a:pt x="4" y="46"/>
                      <a:pt x="10" y="46"/>
                      <a:pt x="12" y="49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0" y="53"/>
                      <a:pt x="6" y="58"/>
                      <a:pt x="13" y="56"/>
                    </a:cubicBezTo>
                    <a:cubicBezTo>
                      <a:pt x="13" y="56"/>
                      <a:pt x="10" y="55"/>
                      <a:pt x="11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9" y="46"/>
                      <a:pt x="6" y="48"/>
                      <a:pt x="8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38"/>
                      <a:pt x="12" y="36"/>
                      <a:pt x="15" y="32"/>
                    </a:cubicBezTo>
                    <a:cubicBezTo>
                      <a:pt x="15" y="32"/>
                      <a:pt x="12" y="32"/>
                      <a:pt x="14" y="33"/>
                    </a:cubicBezTo>
                    <a:cubicBezTo>
                      <a:pt x="13" y="34"/>
                      <a:pt x="11" y="35"/>
                      <a:pt x="9" y="34"/>
                    </a:cubicBezTo>
                    <a:cubicBezTo>
                      <a:pt x="4" y="28"/>
                      <a:pt x="13" y="35"/>
                      <a:pt x="15" y="31"/>
                    </a:cubicBezTo>
                    <a:cubicBezTo>
                      <a:pt x="11" y="26"/>
                      <a:pt x="8" y="15"/>
                      <a:pt x="13" y="12"/>
                    </a:cubicBezTo>
                    <a:cubicBezTo>
                      <a:pt x="9" y="14"/>
                      <a:pt x="6" y="10"/>
                      <a:pt x="7" y="6"/>
                    </a:cubicBezTo>
                    <a:cubicBezTo>
                      <a:pt x="10" y="5"/>
                      <a:pt x="11" y="8"/>
                      <a:pt x="12" y="9"/>
                    </a:cubicBezTo>
                    <a:cubicBezTo>
                      <a:pt x="13" y="8"/>
                      <a:pt x="15" y="7"/>
                      <a:pt x="14" y="5"/>
                    </a:cubicBezTo>
                    <a:cubicBezTo>
                      <a:pt x="11" y="6"/>
                      <a:pt x="7" y="4"/>
                      <a:pt x="5" y="0"/>
                    </a:cubicBezTo>
                    <a:cubicBezTo>
                      <a:pt x="0" y="7"/>
                      <a:pt x="9" y="16"/>
                      <a:pt x="9" y="2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838"/>
              <p:cNvSpPr>
                <a:spLocks/>
              </p:cNvSpPr>
              <p:nvPr/>
            </p:nvSpPr>
            <p:spPr bwMode="auto">
              <a:xfrm>
                <a:off x="3621" y="257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839"/>
              <p:cNvSpPr>
                <a:spLocks/>
              </p:cNvSpPr>
              <p:nvPr/>
            </p:nvSpPr>
            <p:spPr bwMode="auto">
              <a:xfrm>
                <a:off x="3681" y="3247"/>
                <a:ext cx="4" cy="1"/>
              </a:xfrm>
              <a:custGeom>
                <a:avLst/>
                <a:gdLst>
                  <a:gd name="T0" fmla="*/ 3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3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3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840"/>
              <p:cNvSpPr>
                <a:spLocks/>
              </p:cNvSpPr>
              <p:nvPr/>
            </p:nvSpPr>
            <p:spPr bwMode="auto">
              <a:xfrm>
                <a:off x="3679" y="3234"/>
                <a:ext cx="14" cy="12"/>
              </a:xfrm>
              <a:custGeom>
                <a:avLst/>
                <a:gdLst>
                  <a:gd name="T0" fmla="*/ 15 w 16"/>
                  <a:gd name="T1" fmla="*/ 3 h 14"/>
                  <a:gd name="T2" fmla="*/ 13 w 16"/>
                  <a:gd name="T3" fmla="*/ 0 h 14"/>
                  <a:gd name="T4" fmla="*/ 0 w 16"/>
                  <a:gd name="T5" fmla="*/ 10 h 14"/>
                  <a:gd name="T6" fmla="*/ 11 w 16"/>
                  <a:gd name="T7" fmla="*/ 12 h 14"/>
                  <a:gd name="T8" fmla="*/ 6 w 16"/>
                  <a:gd name="T9" fmla="*/ 8 h 14"/>
                  <a:gd name="T10" fmla="*/ 14 w 16"/>
                  <a:gd name="T11" fmla="*/ 9 h 14"/>
                  <a:gd name="T12" fmla="*/ 11 w 16"/>
                  <a:gd name="T13" fmla="*/ 4 h 14"/>
                  <a:gd name="T14" fmla="*/ 15 w 16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5"/>
                      <a:pt x="5" y="2"/>
                      <a:pt x="0" y="10"/>
                    </a:cubicBezTo>
                    <a:cubicBezTo>
                      <a:pt x="2" y="11"/>
                      <a:pt x="7" y="14"/>
                      <a:pt x="11" y="12"/>
                    </a:cubicBezTo>
                    <a:cubicBezTo>
                      <a:pt x="10" y="11"/>
                      <a:pt x="6" y="10"/>
                      <a:pt x="6" y="8"/>
                    </a:cubicBezTo>
                    <a:cubicBezTo>
                      <a:pt x="9" y="8"/>
                      <a:pt x="10" y="10"/>
                      <a:pt x="14" y="9"/>
                    </a:cubicBezTo>
                    <a:cubicBezTo>
                      <a:pt x="16" y="5"/>
                      <a:pt x="11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841"/>
              <p:cNvSpPr>
                <a:spLocks/>
              </p:cNvSpPr>
              <p:nvPr/>
            </p:nvSpPr>
            <p:spPr bwMode="auto">
              <a:xfrm>
                <a:off x="3682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842"/>
              <p:cNvSpPr>
                <a:spLocks/>
              </p:cNvSpPr>
              <p:nvPr/>
            </p:nvSpPr>
            <p:spPr bwMode="auto">
              <a:xfrm>
                <a:off x="3678" y="3232"/>
                <a:ext cx="6" cy="2"/>
              </a:xfrm>
              <a:custGeom>
                <a:avLst/>
                <a:gdLst>
                  <a:gd name="T0" fmla="*/ 3 w 7"/>
                  <a:gd name="T1" fmla="*/ 2 h 2"/>
                  <a:gd name="T2" fmla="*/ 7 w 7"/>
                  <a:gd name="T3" fmla="*/ 1 h 2"/>
                  <a:gd name="T4" fmla="*/ 0 w 7"/>
                  <a:gd name="T5" fmla="*/ 0 h 2"/>
                  <a:gd name="T6" fmla="*/ 3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0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843"/>
              <p:cNvSpPr>
                <a:spLocks/>
              </p:cNvSpPr>
              <p:nvPr/>
            </p:nvSpPr>
            <p:spPr bwMode="auto">
              <a:xfrm>
                <a:off x="3678" y="322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844"/>
              <p:cNvSpPr>
                <a:spLocks/>
              </p:cNvSpPr>
              <p:nvPr/>
            </p:nvSpPr>
            <p:spPr bwMode="auto">
              <a:xfrm>
                <a:off x="3676" y="3222"/>
                <a:ext cx="11" cy="6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4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845"/>
              <p:cNvSpPr>
                <a:spLocks/>
              </p:cNvSpPr>
              <p:nvPr/>
            </p:nvSpPr>
            <p:spPr bwMode="auto">
              <a:xfrm>
                <a:off x="3680" y="3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846"/>
              <p:cNvSpPr>
                <a:spLocks/>
              </p:cNvSpPr>
              <p:nvPr/>
            </p:nvSpPr>
            <p:spPr bwMode="auto">
              <a:xfrm>
                <a:off x="3680" y="323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847"/>
              <p:cNvSpPr>
                <a:spLocks/>
              </p:cNvSpPr>
              <p:nvPr/>
            </p:nvSpPr>
            <p:spPr bwMode="auto">
              <a:xfrm>
                <a:off x="3676" y="3211"/>
                <a:ext cx="11" cy="9"/>
              </a:xfrm>
              <a:custGeom>
                <a:avLst/>
                <a:gdLst>
                  <a:gd name="T0" fmla="*/ 0 w 13"/>
                  <a:gd name="T1" fmla="*/ 4 h 10"/>
                  <a:gd name="T2" fmla="*/ 6 w 13"/>
                  <a:gd name="T3" fmla="*/ 10 h 10"/>
                  <a:gd name="T4" fmla="*/ 13 w 13"/>
                  <a:gd name="T5" fmla="*/ 4 h 10"/>
                  <a:gd name="T6" fmla="*/ 11 w 13"/>
                  <a:gd name="T7" fmla="*/ 1 h 10"/>
                  <a:gd name="T8" fmla="*/ 0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4"/>
                    </a:moveTo>
                    <a:cubicBezTo>
                      <a:pt x="7" y="4"/>
                      <a:pt x="1" y="10"/>
                      <a:pt x="6" y="10"/>
                    </a:cubicBezTo>
                    <a:cubicBezTo>
                      <a:pt x="5" y="7"/>
                      <a:pt x="9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848"/>
              <p:cNvSpPr>
                <a:spLocks/>
              </p:cNvSpPr>
              <p:nvPr/>
            </p:nvSpPr>
            <p:spPr bwMode="auto">
              <a:xfrm>
                <a:off x="3689" y="32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849"/>
              <p:cNvSpPr>
                <a:spLocks/>
              </p:cNvSpPr>
              <p:nvPr/>
            </p:nvSpPr>
            <p:spPr bwMode="auto">
              <a:xfrm>
                <a:off x="3679" y="3193"/>
                <a:ext cx="15" cy="17"/>
              </a:xfrm>
              <a:custGeom>
                <a:avLst/>
                <a:gdLst>
                  <a:gd name="T0" fmla="*/ 1 w 17"/>
                  <a:gd name="T1" fmla="*/ 0 h 20"/>
                  <a:gd name="T2" fmla="*/ 8 w 17"/>
                  <a:gd name="T3" fmla="*/ 8 h 20"/>
                  <a:gd name="T4" fmla="*/ 3 w 17"/>
                  <a:gd name="T5" fmla="*/ 6 h 20"/>
                  <a:gd name="T6" fmla="*/ 6 w 17"/>
                  <a:gd name="T7" fmla="*/ 13 h 20"/>
                  <a:gd name="T8" fmla="*/ 0 w 17"/>
                  <a:gd name="T9" fmla="*/ 10 h 20"/>
                  <a:gd name="T10" fmla="*/ 6 w 17"/>
                  <a:gd name="T11" fmla="*/ 16 h 20"/>
                  <a:gd name="T12" fmla="*/ 2 w 17"/>
                  <a:gd name="T13" fmla="*/ 20 h 20"/>
                  <a:gd name="T14" fmla="*/ 9 w 17"/>
                  <a:gd name="T15" fmla="*/ 18 h 20"/>
                  <a:gd name="T16" fmla="*/ 8 w 17"/>
                  <a:gd name="T17" fmla="*/ 15 h 20"/>
                  <a:gd name="T18" fmla="*/ 12 w 17"/>
                  <a:gd name="T19" fmla="*/ 16 h 20"/>
                  <a:gd name="T20" fmla="*/ 16 w 17"/>
                  <a:gd name="T21" fmla="*/ 6 h 20"/>
                  <a:gd name="T22" fmla="*/ 1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2" y="10"/>
                      <a:pt x="6" y="10"/>
                      <a:pt x="6" y="13"/>
                    </a:cubicBezTo>
                    <a:cubicBezTo>
                      <a:pt x="0" y="14"/>
                      <a:pt x="5" y="8"/>
                      <a:pt x="0" y="10"/>
                    </a:cubicBezTo>
                    <a:cubicBezTo>
                      <a:pt x="0" y="12"/>
                      <a:pt x="1" y="15"/>
                      <a:pt x="6" y="1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3" y="16"/>
                      <a:pt x="8" y="15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0" y="14"/>
                      <a:pt x="17" y="10"/>
                      <a:pt x="16" y="6"/>
                    </a:cubicBezTo>
                    <a:cubicBezTo>
                      <a:pt x="15" y="2"/>
                      <a:pt x="4" y="3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850"/>
              <p:cNvSpPr>
                <a:spLocks/>
              </p:cNvSpPr>
              <p:nvPr/>
            </p:nvSpPr>
            <p:spPr bwMode="auto">
              <a:xfrm>
                <a:off x="3685" y="3192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851"/>
              <p:cNvSpPr>
                <a:spLocks/>
              </p:cNvSpPr>
              <p:nvPr/>
            </p:nvSpPr>
            <p:spPr bwMode="auto">
              <a:xfrm>
                <a:off x="3677" y="3177"/>
                <a:ext cx="16" cy="13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4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3" y="8"/>
                      <a:pt x="12" y="8"/>
                      <a:pt x="12" y="11"/>
                    </a:cubicBezTo>
                    <a:cubicBezTo>
                      <a:pt x="18" y="7"/>
                      <a:pt x="12" y="2"/>
                      <a:pt x="10" y="0"/>
                    </a:cubicBezTo>
                    <a:cubicBezTo>
                      <a:pt x="10" y="1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852"/>
              <p:cNvSpPr>
                <a:spLocks/>
              </p:cNvSpPr>
              <p:nvPr/>
            </p:nvSpPr>
            <p:spPr bwMode="auto">
              <a:xfrm>
                <a:off x="3676" y="3190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853"/>
              <p:cNvSpPr>
                <a:spLocks/>
              </p:cNvSpPr>
              <p:nvPr/>
            </p:nvSpPr>
            <p:spPr bwMode="auto">
              <a:xfrm>
                <a:off x="3686" y="31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854"/>
              <p:cNvSpPr>
                <a:spLocks/>
              </p:cNvSpPr>
              <p:nvPr/>
            </p:nvSpPr>
            <p:spPr bwMode="auto">
              <a:xfrm>
                <a:off x="3678" y="3175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855"/>
              <p:cNvSpPr>
                <a:spLocks/>
              </p:cNvSpPr>
              <p:nvPr/>
            </p:nvSpPr>
            <p:spPr bwMode="auto">
              <a:xfrm>
                <a:off x="3675" y="3078"/>
                <a:ext cx="19" cy="96"/>
              </a:xfrm>
              <a:custGeom>
                <a:avLst/>
                <a:gdLst>
                  <a:gd name="T0" fmla="*/ 20 w 22"/>
                  <a:gd name="T1" fmla="*/ 1 h 111"/>
                  <a:gd name="T2" fmla="*/ 17 w 22"/>
                  <a:gd name="T3" fmla="*/ 5 h 111"/>
                  <a:gd name="T4" fmla="*/ 13 w 22"/>
                  <a:gd name="T5" fmla="*/ 0 h 111"/>
                  <a:gd name="T6" fmla="*/ 6 w 22"/>
                  <a:gd name="T7" fmla="*/ 0 h 111"/>
                  <a:gd name="T8" fmla="*/ 8 w 22"/>
                  <a:gd name="T9" fmla="*/ 9 h 111"/>
                  <a:gd name="T10" fmla="*/ 5 w 22"/>
                  <a:gd name="T11" fmla="*/ 9 h 111"/>
                  <a:gd name="T12" fmla="*/ 6 w 22"/>
                  <a:gd name="T13" fmla="*/ 26 h 111"/>
                  <a:gd name="T14" fmla="*/ 7 w 22"/>
                  <a:gd name="T15" fmla="*/ 37 h 111"/>
                  <a:gd name="T16" fmla="*/ 3 w 22"/>
                  <a:gd name="T17" fmla="*/ 84 h 111"/>
                  <a:gd name="T18" fmla="*/ 10 w 22"/>
                  <a:gd name="T19" fmla="*/ 86 h 111"/>
                  <a:gd name="T20" fmla="*/ 5 w 22"/>
                  <a:gd name="T21" fmla="*/ 89 h 111"/>
                  <a:gd name="T22" fmla="*/ 6 w 22"/>
                  <a:gd name="T23" fmla="*/ 87 h 111"/>
                  <a:gd name="T24" fmla="*/ 4 w 22"/>
                  <a:gd name="T25" fmla="*/ 100 h 111"/>
                  <a:gd name="T26" fmla="*/ 11 w 22"/>
                  <a:gd name="T27" fmla="*/ 100 h 111"/>
                  <a:gd name="T28" fmla="*/ 3 w 22"/>
                  <a:gd name="T29" fmla="*/ 106 h 111"/>
                  <a:gd name="T30" fmla="*/ 8 w 22"/>
                  <a:gd name="T31" fmla="*/ 110 h 111"/>
                  <a:gd name="T32" fmla="*/ 13 w 22"/>
                  <a:gd name="T33" fmla="*/ 106 h 111"/>
                  <a:gd name="T34" fmla="*/ 16 w 22"/>
                  <a:gd name="T35" fmla="*/ 109 h 111"/>
                  <a:gd name="T36" fmla="*/ 8 w 22"/>
                  <a:gd name="T37" fmla="*/ 79 h 111"/>
                  <a:gd name="T38" fmla="*/ 12 w 22"/>
                  <a:gd name="T39" fmla="*/ 81 h 111"/>
                  <a:gd name="T40" fmla="*/ 17 w 22"/>
                  <a:gd name="T41" fmla="*/ 63 h 111"/>
                  <a:gd name="T42" fmla="*/ 10 w 22"/>
                  <a:gd name="T43" fmla="*/ 55 h 111"/>
                  <a:gd name="T44" fmla="*/ 13 w 22"/>
                  <a:gd name="T45" fmla="*/ 51 h 111"/>
                  <a:gd name="T46" fmla="*/ 10 w 22"/>
                  <a:gd name="T47" fmla="*/ 51 h 111"/>
                  <a:gd name="T48" fmla="*/ 15 w 22"/>
                  <a:gd name="T49" fmla="*/ 46 h 111"/>
                  <a:gd name="T50" fmla="*/ 7 w 22"/>
                  <a:gd name="T51" fmla="*/ 44 h 111"/>
                  <a:gd name="T52" fmla="*/ 19 w 22"/>
                  <a:gd name="T53" fmla="*/ 33 h 111"/>
                  <a:gd name="T54" fmla="*/ 14 w 22"/>
                  <a:gd name="T55" fmla="*/ 35 h 111"/>
                  <a:gd name="T56" fmla="*/ 11 w 22"/>
                  <a:gd name="T57" fmla="*/ 32 h 111"/>
                  <a:gd name="T58" fmla="*/ 18 w 22"/>
                  <a:gd name="T59" fmla="*/ 31 h 111"/>
                  <a:gd name="T60" fmla="*/ 14 w 22"/>
                  <a:gd name="T61" fmla="*/ 22 h 111"/>
                  <a:gd name="T62" fmla="*/ 10 w 22"/>
                  <a:gd name="T63" fmla="*/ 23 h 111"/>
                  <a:gd name="T64" fmla="*/ 13 w 22"/>
                  <a:gd name="T65" fmla="*/ 11 h 111"/>
                  <a:gd name="T66" fmla="*/ 19 w 22"/>
                  <a:gd name="T67" fmla="*/ 17 h 111"/>
                  <a:gd name="T68" fmla="*/ 22 w 22"/>
                  <a:gd name="T69" fmla="*/ 14 h 111"/>
                  <a:gd name="T70" fmla="*/ 14 w 22"/>
                  <a:gd name="T71" fmla="*/ 6 h 111"/>
                  <a:gd name="T72" fmla="*/ 20 w 22"/>
                  <a:gd name="T73" fmla="*/ 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" h="111">
                    <a:moveTo>
                      <a:pt x="20" y="1"/>
                    </a:moveTo>
                    <a:cubicBezTo>
                      <a:pt x="18" y="2"/>
                      <a:pt x="17" y="3"/>
                      <a:pt x="17" y="5"/>
                    </a:cubicBezTo>
                    <a:cubicBezTo>
                      <a:pt x="14" y="4"/>
                      <a:pt x="15" y="2"/>
                      <a:pt x="13" y="0"/>
                    </a:cubicBezTo>
                    <a:cubicBezTo>
                      <a:pt x="11" y="3"/>
                      <a:pt x="9" y="0"/>
                      <a:pt x="6" y="0"/>
                    </a:cubicBezTo>
                    <a:cubicBezTo>
                      <a:pt x="5" y="4"/>
                      <a:pt x="9" y="6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4"/>
                      <a:pt x="9" y="21"/>
                      <a:pt x="6" y="26"/>
                    </a:cubicBezTo>
                    <a:cubicBezTo>
                      <a:pt x="5" y="30"/>
                      <a:pt x="6" y="33"/>
                      <a:pt x="7" y="37"/>
                    </a:cubicBezTo>
                    <a:cubicBezTo>
                      <a:pt x="5" y="52"/>
                      <a:pt x="7" y="68"/>
                      <a:pt x="3" y="84"/>
                    </a:cubicBezTo>
                    <a:cubicBezTo>
                      <a:pt x="10" y="86"/>
                      <a:pt x="10" y="86"/>
                      <a:pt x="10" y="86"/>
                    </a:cubicBezTo>
                    <a:cubicBezTo>
                      <a:pt x="7" y="87"/>
                      <a:pt x="10" y="90"/>
                      <a:pt x="5" y="89"/>
                    </a:cubicBezTo>
                    <a:cubicBezTo>
                      <a:pt x="6" y="89"/>
                      <a:pt x="6" y="88"/>
                      <a:pt x="6" y="87"/>
                    </a:cubicBezTo>
                    <a:cubicBezTo>
                      <a:pt x="0" y="90"/>
                      <a:pt x="6" y="96"/>
                      <a:pt x="4" y="100"/>
                    </a:cubicBezTo>
                    <a:cubicBezTo>
                      <a:pt x="5" y="99"/>
                      <a:pt x="10" y="99"/>
                      <a:pt x="11" y="100"/>
                    </a:cubicBezTo>
                    <a:cubicBezTo>
                      <a:pt x="4" y="100"/>
                      <a:pt x="11" y="105"/>
                      <a:pt x="3" y="106"/>
                    </a:cubicBezTo>
                    <a:cubicBezTo>
                      <a:pt x="1" y="110"/>
                      <a:pt x="9" y="106"/>
                      <a:pt x="8" y="110"/>
                    </a:cubicBezTo>
                    <a:cubicBezTo>
                      <a:pt x="12" y="111"/>
                      <a:pt x="10" y="106"/>
                      <a:pt x="13" y="106"/>
                    </a:cubicBezTo>
                    <a:cubicBezTo>
                      <a:pt x="17" y="107"/>
                      <a:pt x="12" y="109"/>
                      <a:pt x="16" y="109"/>
                    </a:cubicBezTo>
                    <a:cubicBezTo>
                      <a:pt x="19" y="103"/>
                      <a:pt x="10" y="90"/>
                      <a:pt x="8" y="79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0" y="75"/>
                      <a:pt x="10" y="66"/>
                      <a:pt x="17" y="63"/>
                    </a:cubicBezTo>
                    <a:cubicBezTo>
                      <a:pt x="13" y="63"/>
                      <a:pt x="19" y="55"/>
                      <a:pt x="10" y="55"/>
                    </a:cubicBezTo>
                    <a:cubicBezTo>
                      <a:pt x="13" y="54"/>
                      <a:pt x="12" y="53"/>
                      <a:pt x="13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1" y="48"/>
                      <a:pt x="15" y="49"/>
                      <a:pt x="15" y="46"/>
                    </a:cubicBezTo>
                    <a:cubicBezTo>
                      <a:pt x="11" y="47"/>
                      <a:pt x="10" y="45"/>
                      <a:pt x="7" y="44"/>
                    </a:cubicBezTo>
                    <a:cubicBezTo>
                      <a:pt x="11" y="41"/>
                      <a:pt x="15" y="37"/>
                      <a:pt x="19" y="33"/>
                    </a:cubicBezTo>
                    <a:cubicBezTo>
                      <a:pt x="17" y="34"/>
                      <a:pt x="16" y="34"/>
                      <a:pt x="14" y="35"/>
                    </a:cubicBezTo>
                    <a:cubicBezTo>
                      <a:pt x="16" y="33"/>
                      <a:pt x="12" y="33"/>
                      <a:pt x="11" y="32"/>
                    </a:cubicBezTo>
                    <a:cubicBezTo>
                      <a:pt x="11" y="30"/>
                      <a:pt x="16" y="31"/>
                      <a:pt x="18" y="31"/>
                    </a:cubicBezTo>
                    <a:cubicBezTo>
                      <a:pt x="20" y="27"/>
                      <a:pt x="11" y="25"/>
                      <a:pt x="14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19"/>
                      <a:pt x="14" y="16"/>
                      <a:pt x="13" y="11"/>
                    </a:cubicBezTo>
                    <a:cubicBezTo>
                      <a:pt x="18" y="9"/>
                      <a:pt x="17" y="15"/>
                      <a:pt x="19" y="17"/>
                    </a:cubicBezTo>
                    <a:cubicBezTo>
                      <a:pt x="20" y="16"/>
                      <a:pt x="21" y="14"/>
                      <a:pt x="22" y="14"/>
                    </a:cubicBezTo>
                    <a:cubicBezTo>
                      <a:pt x="20" y="12"/>
                      <a:pt x="16" y="8"/>
                      <a:pt x="14" y="6"/>
                    </a:cubicBezTo>
                    <a:cubicBezTo>
                      <a:pt x="20" y="8"/>
                      <a:pt x="20" y="3"/>
                      <a:pt x="2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856"/>
              <p:cNvSpPr>
                <a:spLocks/>
              </p:cNvSpPr>
              <p:nvPr/>
            </p:nvSpPr>
            <p:spPr bwMode="auto">
              <a:xfrm>
                <a:off x="3694" y="3090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857"/>
              <p:cNvSpPr>
                <a:spLocks/>
              </p:cNvSpPr>
              <p:nvPr/>
            </p:nvSpPr>
            <p:spPr bwMode="auto">
              <a:xfrm>
                <a:off x="3692" y="307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858"/>
              <p:cNvSpPr>
                <a:spLocks/>
              </p:cNvSpPr>
              <p:nvPr/>
            </p:nvSpPr>
            <p:spPr bwMode="auto">
              <a:xfrm>
                <a:off x="3680" y="31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859"/>
              <p:cNvSpPr>
                <a:spLocks/>
              </p:cNvSpPr>
              <p:nvPr/>
            </p:nvSpPr>
            <p:spPr bwMode="auto">
              <a:xfrm>
                <a:off x="3691" y="3104"/>
                <a:ext cx="3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860"/>
              <p:cNvSpPr>
                <a:spLocks/>
              </p:cNvSpPr>
              <p:nvPr/>
            </p:nvSpPr>
            <p:spPr bwMode="auto">
              <a:xfrm>
                <a:off x="3689" y="3127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861"/>
              <p:cNvSpPr>
                <a:spLocks/>
              </p:cNvSpPr>
              <p:nvPr/>
            </p:nvSpPr>
            <p:spPr bwMode="auto">
              <a:xfrm>
                <a:off x="3694" y="3082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0 w 1"/>
                  <a:gd name="T3" fmla="*/ 2 h 4"/>
                  <a:gd name="T4" fmla="*/ 0 w 1"/>
                  <a:gd name="T5" fmla="*/ 0 h 4"/>
                  <a:gd name="T6" fmla="*/ 1 w 1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862"/>
              <p:cNvSpPr>
                <a:spLocks/>
              </p:cNvSpPr>
              <p:nvPr/>
            </p:nvSpPr>
            <p:spPr bwMode="auto">
              <a:xfrm>
                <a:off x="3677" y="3023"/>
                <a:ext cx="20" cy="53"/>
              </a:xfrm>
              <a:custGeom>
                <a:avLst/>
                <a:gdLst>
                  <a:gd name="T0" fmla="*/ 5 w 23"/>
                  <a:gd name="T1" fmla="*/ 4 h 61"/>
                  <a:gd name="T2" fmla="*/ 2 w 23"/>
                  <a:gd name="T3" fmla="*/ 15 h 61"/>
                  <a:gd name="T4" fmla="*/ 12 w 23"/>
                  <a:gd name="T5" fmla="*/ 23 h 61"/>
                  <a:gd name="T6" fmla="*/ 2 w 23"/>
                  <a:gd name="T7" fmla="*/ 21 h 61"/>
                  <a:gd name="T8" fmla="*/ 8 w 23"/>
                  <a:gd name="T9" fmla="*/ 42 h 61"/>
                  <a:gd name="T10" fmla="*/ 4 w 23"/>
                  <a:gd name="T11" fmla="*/ 42 h 61"/>
                  <a:gd name="T12" fmla="*/ 14 w 23"/>
                  <a:gd name="T13" fmla="*/ 50 h 61"/>
                  <a:gd name="T14" fmla="*/ 3 w 23"/>
                  <a:gd name="T15" fmla="*/ 50 h 61"/>
                  <a:gd name="T16" fmla="*/ 2 w 23"/>
                  <a:gd name="T17" fmla="*/ 49 h 61"/>
                  <a:gd name="T18" fmla="*/ 5 w 23"/>
                  <a:gd name="T19" fmla="*/ 60 h 61"/>
                  <a:gd name="T20" fmla="*/ 11 w 23"/>
                  <a:gd name="T21" fmla="*/ 61 h 61"/>
                  <a:gd name="T22" fmla="*/ 16 w 23"/>
                  <a:gd name="T23" fmla="*/ 61 h 61"/>
                  <a:gd name="T24" fmla="*/ 13 w 23"/>
                  <a:gd name="T25" fmla="*/ 54 h 61"/>
                  <a:gd name="T26" fmla="*/ 17 w 23"/>
                  <a:gd name="T27" fmla="*/ 53 h 61"/>
                  <a:gd name="T28" fmla="*/ 14 w 23"/>
                  <a:gd name="T29" fmla="*/ 51 h 61"/>
                  <a:gd name="T30" fmla="*/ 18 w 23"/>
                  <a:gd name="T31" fmla="*/ 50 h 61"/>
                  <a:gd name="T32" fmla="*/ 15 w 23"/>
                  <a:gd name="T33" fmla="*/ 45 h 61"/>
                  <a:gd name="T34" fmla="*/ 16 w 23"/>
                  <a:gd name="T35" fmla="*/ 45 h 61"/>
                  <a:gd name="T36" fmla="*/ 11 w 23"/>
                  <a:gd name="T37" fmla="*/ 42 h 61"/>
                  <a:gd name="T38" fmla="*/ 16 w 23"/>
                  <a:gd name="T39" fmla="*/ 40 h 61"/>
                  <a:gd name="T40" fmla="*/ 13 w 23"/>
                  <a:gd name="T41" fmla="*/ 40 h 61"/>
                  <a:gd name="T42" fmla="*/ 19 w 23"/>
                  <a:gd name="T43" fmla="*/ 27 h 61"/>
                  <a:gd name="T44" fmla="*/ 15 w 23"/>
                  <a:gd name="T45" fmla="*/ 26 h 61"/>
                  <a:gd name="T46" fmla="*/ 18 w 23"/>
                  <a:gd name="T47" fmla="*/ 32 h 61"/>
                  <a:gd name="T48" fmla="*/ 9 w 23"/>
                  <a:gd name="T49" fmla="*/ 31 h 61"/>
                  <a:gd name="T50" fmla="*/ 17 w 23"/>
                  <a:gd name="T51" fmla="*/ 23 h 61"/>
                  <a:gd name="T52" fmla="*/ 16 w 23"/>
                  <a:gd name="T53" fmla="*/ 14 h 61"/>
                  <a:gd name="T54" fmla="*/ 17 w 23"/>
                  <a:gd name="T55" fmla="*/ 14 h 61"/>
                  <a:gd name="T56" fmla="*/ 14 w 23"/>
                  <a:gd name="T57" fmla="*/ 7 h 61"/>
                  <a:gd name="T58" fmla="*/ 13 w 23"/>
                  <a:gd name="T59" fmla="*/ 9 h 61"/>
                  <a:gd name="T60" fmla="*/ 10 w 23"/>
                  <a:gd name="T61" fmla="*/ 7 h 61"/>
                  <a:gd name="T62" fmla="*/ 12 w 23"/>
                  <a:gd name="T63" fmla="*/ 6 h 61"/>
                  <a:gd name="T64" fmla="*/ 7 w 23"/>
                  <a:gd name="T65" fmla="*/ 0 h 61"/>
                  <a:gd name="T66" fmla="*/ 10 w 23"/>
                  <a:gd name="T67" fmla="*/ 7 h 61"/>
                  <a:gd name="T68" fmla="*/ 5 w 23"/>
                  <a:gd name="T6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1">
                    <a:moveTo>
                      <a:pt x="5" y="4"/>
                    </a:moveTo>
                    <a:cubicBezTo>
                      <a:pt x="0" y="7"/>
                      <a:pt x="3" y="11"/>
                      <a:pt x="2" y="15"/>
                    </a:cubicBezTo>
                    <a:cubicBezTo>
                      <a:pt x="4" y="22"/>
                      <a:pt x="11" y="16"/>
                      <a:pt x="12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7"/>
                      <a:pt x="0" y="36"/>
                      <a:pt x="8" y="42"/>
                    </a:cubicBezTo>
                    <a:cubicBezTo>
                      <a:pt x="7" y="43"/>
                      <a:pt x="5" y="44"/>
                      <a:pt x="4" y="42"/>
                    </a:cubicBezTo>
                    <a:cubicBezTo>
                      <a:pt x="4" y="46"/>
                      <a:pt x="17" y="45"/>
                      <a:pt x="14" y="50"/>
                    </a:cubicBezTo>
                    <a:cubicBezTo>
                      <a:pt x="8" y="45"/>
                      <a:pt x="8" y="52"/>
                      <a:pt x="3" y="50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53"/>
                      <a:pt x="5" y="58"/>
                      <a:pt x="5" y="60"/>
                    </a:cubicBezTo>
                    <a:cubicBezTo>
                      <a:pt x="7" y="60"/>
                      <a:pt x="11" y="58"/>
                      <a:pt x="11" y="61"/>
                    </a:cubicBezTo>
                    <a:cubicBezTo>
                      <a:pt x="11" y="60"/>
                      <a:pt x="14" y="61"/>
                      <a:pt x="16" y="61"/>
                    </a:cubicBezTo>
                    <a:cubicBezTo>
                      <a:pt x="14" y="58"/>
                      <a:pt x="16" y="56"/>
                      <a:pt x="13" y="54"/>
                    </a:cubicBezTo>
                    <a:cubicBezTo>
                      <a:pt x="16" y="52"/>
                      <a:pt x="14" y="55"/>
                      <a:pt x="17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49"/>
                      <a:pt x="17" y="53"/>
                      <a:pt x="18" y="50"/>
                    </a:cubicBezTo>
                    <a:cubicBezTo>
                      <a:pt x="16" y="49"/>
                      <a:pt x="14" y="47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3"/>
                      <a:pt x="16" y="41"/>
                      <a:pt x="11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5" y="35"/>
                      <a:pt x="23" y="34"/>
                      <a:pt x="19" y="27"/>
                    </a:cubicBezTo>
                    <a:cubicBezTo>
                      <a:pt x="18" y="29"/>
                      <a:pt x="16" y="27"/>
                      <a:pt x="15" y="26"/>
                    </a:cubicBezTo>
                    <a:cubicBezTo>
                      <a:pt x="13" y="29"/>
                      <a:pt x="18" y="30"/>
                      <a:pt x="18" y="32"/>
                    </a:cubicBezTo>
                    <a:cubicBezTo>
                      <a:pt x="15" y="32"/>
                      <a:pt x="11" y="28"/>
                      <a:pt x="9" y="31"/>
                    </a:cubicBezTo>
                    <a:cubicBezTo>
                      <a:pt x="13" y="28"/>
                      <a:pt x="8" y="24"/>
                      <a:pt x="17" y="23"/>
                    </a:cubicBezTo>
                    <a:cubicBezTo>
                      <a:pt x="18" y="19"/>
                      <a:pt x="14" y="18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2" y="13"/>
                      <a:pt x="20" y="11"/>
                      <a:pt x="14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863"/>
              <p:cNvSpPr>
                <a:spLocks/>
              </p:cNvSpPr>
              <p:nvPr/>
            </p:nvSpPr>
            <p:spPr bwMode="auto">
              <a:xfrm>
                <a:off x="3691" y="306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864"/>
              <p:cNvSpPr>
                <a:spLocks/>
              </p:cNvSpPr>
              <p:nvPr/>
            </p:nvSpPr>
            <p:spPr bwMode="auto">
              <a:xfrm>
                <a:off x="3678" y="2982"/>
                <a:ext cx="22" cy="41"/>
              </a:xfrm>
              <a:custGeom>
                <a:avLst/>
                <a:gdLst>
                  <a:gd name="T0" fmla="*/ 12 w 26"/>
                  <a:gd name="T1" fmla="*/ 34 h 48"/>
                  <a:gd name="T2" fmla="*/ 18 w 26"/>
                  <a:gd name="T3" fmla="*/ 33 h 48"/>
                  <a:gd name="T4" fmla="*/ 8 w 26"/>
                  <a:gd name="T5" fmla="*/ 33 h 48"/>
                  <a:gd name="T6" fmla="*/ 6 w 26"/>
                  <a:gd name="T7" fmla="*/ 27 h 48"/>
                  <a:gd name="T8" fmla="*/ 15 w 26"/>
                  <a:gd name="T9" fmla="*/ 28 h 48"/>
                  <a:gd name="T10" fmla="*/ 17 w 26"/>
                  <a:gd name="T11" fmla="*/ 23 h 48"/>
                  <a:gd name="T12" fmla="*/ 11 w 26"/>
                  <a:gd name="T13" fmla="*/ 23 h 48"/>
                  <a:gd name="T14" fmla="*/ 8 w 26"/>
                  <a:gd name="T15" fmla="*/ 17 h 48"/>
                  <a:gd name="T16" fmla="*/ 10 w 26"/>
                  <a:gd name="T17" fmla="*/ 20 h 48"/>
                  <a:gd name="T18" fmla="*/ 17 w 26"/>
                  <a:gd name="T19" fmla="*/ 17 h 48"/>
                  <a:gd name="T20" fmla="*/ 2 w 26"/>
                  <a:gd name="T21" fmla="*/ 3 h 48"/>
                  <a:gd name="T22" fmla="*/ 3 w 26"/>
                  <a:gd name="T23" fmla="*/ 7 h 48"/>
                  <a:gd name="T24" fmla="*/ 10 w 26"/>
                  <a:gd name="T25" fmla="*/ 7 h 48"/>
                  <a:gd name="T26" fmla="*/ 7 w 26"/>
                  <a:gd name="T27" fmla="*/ 11 h 48"/>
                  <a:gd name="T28" fmla="*/ 4 w 26"/>
                  <a:gd name="T29" fmla="*/ 8 h 48"/>
                  <a:gd name="T30" fmla="*/ 2 w 26"/>
                  <a:gd name="T31" fmla="*/ 40 h 48"/>
                  <a:gd name="T32" fmla="*/ 3 w 26"/>
                  <a:gd name="T33" fmla="*/ 36 h 48"/>
                  <a:gd name="T34" fmla="*/ 6 w 26"/>
                  <a:gd name="T35" fmla="*/ 40 h 48"/>
                  <a:gd name="T36" fmla="*/ 13 w 26"/>
                  <a:gd name="T37" fmla="*/ 38 h 48"/>
                  <a:gd name="T38" fmla="*/ 11 w 26"/>
                  <a:gd name="T39" fmla="*/ 41 h 48"/>
                  <a:gd name="T40" fmla="*/ 18 w 26"/>
                  <a:gd name="T41" fmla="*/ 41 h 48"/>
                  <a:gd name="T42" fmla="*/ 20 w 26"/>
                  <a:gd name="T43" fmla="*/ 48 h 48"/>
                  <a:gd name="T44" fmla="*/ 21 w 26"/>
                  <a:gd name="T45" fmla="*/ 37 h 48"/>
                  <a:gd name="T46" fmla="*/ 12 w 26"/>
                  <a:gd name="T47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48">
                    <a:moveTo>
                      <a:pt x="12" y="34"/>
                    </a:moveTo>
                    <a:cubicBezTo>
                      <a:pt x="14" y="32"/>
                      <a:pt x="16" y="35"/>
                      <a:pt x="18" y="33"/>
                    </a:cubicBezTo>
                    <a:cubicBezTo>
                      <a:pt x="15" y="30"/>
                      <a:pt x="12" y="36"/>
                      <a:pt x="8" y="33"/>
                    </a:cubicBezTo>
                    <a:cubicBezTo>
                      <a:pt x="10" y="31"/>
                      <a:pt x="6" y="28"/>
                      <a:pt x="6" y="27"/>
                    </a:cubicBezTo>
                    <a:cubicBezTo>
                      <a:pt x="9" y="29"/>
                      <a:pt x="14" y="28"/>
                      <a:pt x="15" y="28"/>
                    </a:cubicBezTo>
                    <a:cubicBezTo>
                      <a:pt x="14" y="27"/>
                      <a:pt x="17" y="25"/>
                      <a:pt x="17" y="23"/>
                    </a:cubicBezTo>
                    <a:cubicBezTo>
                      <a:pt x="13" y="27"/>
                      <a:pt x="15" y="19"/>
                      <a:pt x="11" y="23"/>
                    </a:cubicBezTo>
                    <a:cubicBezTo>
                      <a:pt x="8" y="22"/>
                      <a:pt x="6" y="18"/>
                      <a:pt x="8" y="17"/>
                    </a:cubicBezTo>
                    <a:cubicBezTo>
                      <a:pt x="11" y="17"/>
                      <a:pt x="10" y="19"/>
                      <a:pt x="10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2"/>
                      <a:pt x="12" y="0"/>
                      <a:pt x="2" y="3"/>
                    </a:cubicBezTo>
                    <a:cubicBezTo>
                      <a:pt x="0" y="4"/>
                      <a:pt x="2" y="5"/>
                      <a:pt x="3" y="7"/>
                    </a:cubicBezTo>
                    <a:cubicBezTo>
                      <a:pt x="5" y="3"/>
                      <a:pt x="8" y="7"/>
                      <a:pt x="10" y="7"/>
                    </a:cubicBezTo>
                    <a:cubicBezTo>
                      <a:pt x="8" y="9"/>
                      <a:pt x="11" y="12"/>
                      <a:pt x="7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" y="17"/>
                      <a:pt x="1" y="30"/>
                      <a:pt x="2" y="40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5" y="36"/>
                      <a:pt x="5" y="38"/>
                      <a:pt x="6" y="40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40"/>
                      <a:pt x="13" y="41"/>
                      <a:pt x="11" y="41"/>
                    </a:cubicBezTo>
                    <a:cubicBezTo>
                      <a:pt x="14" y="42"/>
                      <a:pt x="16" y="42"/>
                      <a:pt x="18" y="41"/>
                    </a:cubicBezTo>
                    <a:cubicBezTo>
                      <a:pt x="19" y="44"/>
                      <a:pt x="16" y="45"/>
                      <a:pt x="20" y="48"/>
                    </a:cubicBezTo>
                    <a:cubicBezTo>
                      <a:pt x="26" y="42"/>
                      <a:pt x="16" y="43"/>
                      <a:pt x="21" y="37"/>
                    </a:cubicBez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865"/>
              <p:cNvSpPr>
                <a:spLocks/>
              </p:cNvSpPr>
              <p:nvPr/>
            </p:nvSpPr>
            <p:spPr bwMode="auto">
              <a:xfrm>
                <a:off x="3688" y="3021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866"/>
              <p:cNvSpPr>
                <a:spLocks/>
              </p:cNvSpPr>
              <p:nvPr/>
            </p:nvSpPr>
            <p:spPr bwMode="auto">
              <a:xfrm>
                <a:off x="3679" y="3018"/>
                <a:ext cx="4" cy="3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0"/>
                      <a:pt x="3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867"/>
              <p:cNvSpPr>
                <a:spLocks/>
              </p:cNvSpPr>
              <p:nvPr/>
            </p:nvSpPr>
            <p:spPr bwMode="auto">
              <a:xfrm>
                <a:off x="3691" y="2991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868"/>
              <p:cNvSpPr>
                <a:spLocks/>
              </p:cNvSpPr>
              <p:nvPr/>
            </p:nvSpPr>
            <p:spPr bwMode="auto">
              <a:xfrm>
                <a:off x="3679" y="2972"/>
                <a:ext cx="11" cy="13"/>
              </a:xfrm>
              <a:custGeom>
                <a:avLst/>
                <a:gdLst>
                  <a:gd name="T0" fmla="*/ 1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5 w 13"/>
                  <a:gd name="T7" fmla="*/ 7 h 15"/>
                  <a:gd name="T8" fmla="*/ 5 w 13"/>
                  <a:gd name="T9" fmla="*/ 0 h 15"/>
                  <a:gd name="T10" fmla="*/ 1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5" y="7"/>
                    </a:cubicBezTo>
                    <a:cubicBezTo>
                      <a:pt x="9" y="6"/>
                      <a:pt x="4" y="3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869"/>
              <p:cNvSpPr>
                <a:spLocks/>
              </p:cNvSpPr>
              <p:nvPr/>
            </p:nvSpPr>
            <p:spPr bwMode="auto">
              <a:xfrm>
                <a:off x="3682" y="2877"/>
                <a:ext cx="18" cy="100"/>
              </a:xfrm>
              <a:custGeom>
                <a:avLst/>
                <a:gdLst>
                  <a:gd name="T0" fmla="*/ 12 w 21"/>
                  <a:gd name="T1" fmla="*/ 96 h 116"/>
                  <a:gd name="T2" fmla="*/ 11 w 21"/>
                  <a:gd name="T3" fmla="*/ 90 h 116"/>
                  <a:gd name="T4" fmla="*/ 13 w 21"/>
                  <a:gd name="T5" fmla="*/ 93 h 116"/>
                  <a:gd name="T6" fmla="*/ 16 w 21"/>
                  <a:gd name="T7" fmla="*/ 88 h 116"/>
                  <a:gd name="T8" fmla="*/ 14 w 21"/>
                  <a:gd name="T9" fmla="*/ 88 h 116"/>
                  <a:gd name="T10" fmla="*/ 13 w 21"/>
                  <a:gd name="T11" fmla="*/ 78 h 116"/>
                  <a:gd name="T12" fmla="*/ 8 w 21"/>
                  <a:gd name="T13" fmla="*/ 76 h 116"/>
                  <a:gd name="T14" fmla="*/ 17 w 21"/>
                  <a:gd name="T15" fmla="*/ 69 h 116"/>
                  <a:gd name="T16" fmla="*/ 6 w 21"/>
                  <a:gd name="T17" fmla="*/ 70 h 116"/>
                  <a:gd name="T18" fmla="*/ 10 w 21"/>
                  <a:gd name="T19" fmla="*/ 58 h 116"/>
                  <a:gd name="T20" fmla="*/ 11 w 21"/>
                  <a:gd name="T21" fmla="*/ 61 h 116"/>
                  <a:gd name="T22" fmla="*/ 11 w 21"/>
                  <a:gd name="T23" fmla="*/ 54 h 116"/>
                  <a:gd name="T24" fmla="*/ 16 w 21"/>
                  <a:gd name="T25" fmla="*/ 55 h 116"/>
                  <a:gd name="T26" fmla="*/ 16 w 21"/>
                  <a:gd name="T27" fmla="*/ 46 h 116"/>
                  <a:gd name="T28" fmla="*/ 19 w 21"/>
                  <a:gd name="T29" fmla="*/ 46 h 116"/>
                  <a:gd name="T30" fmla="*/ 15 w 21"/>
                  <a:gd name="T31" fmla="*/ 28 h 116"/>
                  <a:gd name="T32" fmla="*/ 18 w 21"/>
                  <a:gd name="T33" fmla="*/ 25 h 116"/>
                  <a:gd name="T34" fmla="*/ 9 w 21"/>
                  <a:gd name="T35" fmla="*/ 27 h 116"/>
                  <a:gd name="T36" fmla="*/ 9 w 21"/>
                  <a:gd name="T37" fmla="*/ 19 h 116"/>
                  <a:gd name="T38" fmla="*/ 16 w 21"/>
                  <a:gd name="T39" fmla="*/ 21 h 116"/>
                  <a:gd name="T40" fmla="*/ 13 w 21"/>
                  <a:gd name="T41" fmla="*/ 17 h 116"/>
                  <a:gd name="T42" fmla="*/ 19 w 21"/>
                  <a:gd name="T43" fmla="*/ 14 h 116"/>
                  <a:gd name="T44" fmla="*/ 10 w 21"/>
                  <a:gd name="T45" fmla="*/ 6 h 116"/>
                  <a:gd name="T46" fmla="*/ 12 w 21"/>
                  <a:gd name="T47" fmla="*/ 1 h 116"/>
                  <a:gd name="T48" fmla="*/ 3 w 21"/>
                  <a:gd name="T49" fmla="*/ 5 h 116"/>
                  <a:gd name="T50" fmla="*/ 4 w 21"/>
                  <a:gd name="T51" fmla="*/ 31 h 116"/>
                  <a:gd name="T52" fmla="*/ 9 w 21"/>
                  <a:gd name="T53" fmla="*/ 37 h 116"/>
                  <a:gd name="T54" fmla="*/ 3 w 21"/>
                  <a:gd name="T55" fmla="*/ 38 h 116"/>
                  <a:gd name="T56" fmla="*/ 9 w 21"/>
                  <a:gd name="T57" fmla="*/ 38 h 116"/>
                  <a:gd name="T58" fmla="*/ 3 w 21"/>
                  <a:gd name="T59" fmla="*/ 42 h 116"/>
                  <a:gd name="T60" fmla="*/ 8 w 21"/>
                  <a:gd name="T61" fmla="*/ 45 h 116"/>
                  <a:gd name="T62" fmla="*/ 1 w 21"/>
                  <a:gd name="T63" fmla="*/ 47 h 116"/>
                  <a:gd name="T64" fmla="*/ 2 w 21"/>
                  <a:gd name="T65" fmla="*/ 88 h 116"/>
                  <a:gd name="T66" fmla="*/ 7 w 21"/>
                  <a:gd name="T67" fmla="*/ 87 h 116"/>
                  <a:gd name="T68" fmla="*/ 6 w 21"/>
                  <a:gd name="T69" fmla="*/ 103 h 116"/>
                  <a:gd name="T70" fmla="*/ 10 w 21"/>
                  <a:gd name="T71" fmla="*/ 105 h 116"/>
                  <a:gd name="T72" fmla="*/ 0 w 21"/>
                  <a:gd name="T73" fmla="*/ 104 h 116"/>
                  <a:gd name="T74" fmla="*/ 1 w 21"/>
                  <a:gd name="T75" fmla="*/ 109 h 116"/>
                  <a:gd name="T76" fmla="*/ 3 w 21"/>
                  <a:gd name="T77" fmla="*/ 106 h 116"/>
                  <a:gd name="T78" fmla="*/ 1 w 21"/>
                  <a:gd name="T79" fmla="*/ 111 h 116"/>
                  <a:gd name="T80" fmla="*/ 13 w 21"/>
                  <a:gd name="T81" fmla="*/ 108 h 116"/>
                  <a:gd name="T82" fmla="*/ 18 w 21"/>
                  <a:gd name="T83" fmla="*/ 96 h 116"/>
                  <a:gd name="T84" fmla="*/ 12 w 21"/>
                  <a:gd name="T85" fmla="*/ 9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116">
                    <a:moveTo>
                      <a:pt x="12" y="96"/>
                    </a:moveTo>
                    <a:cubicBezTo>
                      <a:pt x="12" y="94"/>
                      <a:pt x="9" y="91"/>
                      <a:pt x="11" y="90"/>
                    </a:cubicBezTo>
                    <a:cubicBezTo>
                      <a:pt x="13" y="90"/>
                      <a:pt x="14" y="91"/>
                      <a:pt x="13" y="93"/>
                    </a:cubicBezTo>
                    <a:cubicBezTo>
                      <a:pt x="19" y="92"/>
                      <a:pt x="13" y="90"/>
                      <a:pt x="16" y="88"/>
                    </a:cubicBezTo>
                    <a:cubicBezTo>
                      <a:pt x="16" y="88"/>
                      <a:pt x="15" y="89"/>
                      <a:pt x="14" y="88"/>
                    </a:cubicBezTo>
                    <a:cubicBezTo>
                      <a:pt x="15" y="83"/>
                      <a:pt x="9" y="85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3" y="72"/>
                      <a:pt x="13" y="74"/>
                      <a:pt x="17" y="69"/>
                    </a:cubicBezTo>
                    <a:cubicBezTo>
                      <a:pt x="15" y="69"/>
                      <a:pt x="10" y="70"/>
                      <a:pt x="6" y="70"/>
                    </a:cubicBezTo>
                    <a:cubicBezTo>
                      <a:pt x="12" y="63"/>
                      <a:pt x="5" y="63"/>
                      <a:pt x="10" y="58"/>
                    </a:cubicBezTo>
                    <a:cubicBezTo>
                      <a:pt x="10" y="59"/>
                      <a:pt x="11" y="60"/>
                      <a:pt x="11" y="61"/>
                    </a:cubicBezTo>
                    <a:cubicBezTo>
                      <a:pt x="17" y="60"/>
                      <a:pt x="10" y="57"/>
                      <a:pt x="11" y="54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2" y="48"/>
                      <a:pt x="16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5" y="40"/>
                      <a:pt x="17" y="33"/>
                      <a:pt x="15" y="28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18"/>
                      <a:pt x="16" y="32"/>
                      <a:pt x="9" y="27"/>
                    </a:cubicBezTo>
                    <a:cubicBezTo>
                      <a:pt x="18" y="26"/>
                      <a:pt x="5" y="23"/>
                      <a:pt x="9" y="19"/>
                    </a:cubicBezTo>
                    <a:cubicBezTo>
                      <a:pt x="13" y="18"/>
                      <a:pt x="11" y="23"/>
                      <a:pt x="16" y="21"/>
                    </a:cubicBezTo>
                    <a:cubicBezTo>
                      <a:pt x="11" y="20"/>
                      <a:pt x="14" y="19"/>
                      <a:pt x="13" y="17"/>
                    </a:cubicBezTo>
                    <a:cubicBezTo>
                      <a:pt x="18" y="18"/>
                      <a:pt x="14" y="13"/>
                      <a:pt x="19" y="14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3" y="3"/>
                      <a:pt x="12" y="1"/>
                    </a:cubicBezTo>
                    <a:cubicBezTo>
                      <a:pt x="12" y="6"/>
                      <a:pt x="5" y="0"/>
                      <a:pt x="3" y="5"/>
                    </a:cubicBezTo>
                    <a:cubicBezTo>
                      <a:pt x="5" y="11"/>
                      <a:pt x="6" y="22"/>
                      <a:pt x="4" y="31"/>
                    </a:cubicBezTo>
                    <a:cubicBezTo>
                      <a:pt x="10" y="32"/>
                      <a:pt x="4" y="36"/>
                      <a:pt x="9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44"/>
                      <a:pt x="6" y="37"/>
                      <a:pt x="9" y="38"/>
                    </a:cubicBezTo>
                    <a:cubicBezTo>
                      <a:pt x="10" y="41"/>
                      <a:pt x="6" y="43"/>
                      <a:pt x="3" y="42"/>
                    </a:cubicBezTo>
                    <a:cubicBezTo>
                      <a:pt x="3" y="46"/>
                      <a:pt x="5" y="43"/>
                      <a:pt x="8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9"/>
                      <a:pt x="7" y="75"/>
                      <a:pt x="2" y="88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4" y="93"/>
                      <a:pt x="16" y="98"/>
                      <a:pt x="6" y="103"/>
                    </a:cubicBezTo>
                    <a:cubicBezTo>
                      <a:pt x="10" y="105"/>
                      <a:pt x="10" y="105"/>
                      <a:pt x="10" y="105"/>
                    </a:cubicBezTo>
                    <a:cubicBezTo>
                      <a:pt x="8" y="104"/>
                      <a:pt x="3" y="106"/>
                      <a:pt x="0" y="104"/>
                    </a:cubicBezTo>
                    <a:cubicBezTo>
                      <a:pt x="2" y="106"/>
                      <a:pt x="0" y="107"/>
                      <a:pt x="1" y="109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7" y="109"/>
                      <a:pt x="5" y="111"/>
                      <a:pt x="1" y="111"/>
                    </a:cubicBezTo>
                    <a:cubicBezTo>
                      <a:pt x="6" y="116"/>
                      <a:pt x="9" y="109"/>
                      <a:pt x="13" y="108"/>
                    </a:cubicBezTo>
                    <a:cubicBezTo>
                      <a:pt x="5" y="101"/>
                      <a:pt x="21" y="102"/>
                      <a:pt x="18" y="96"/>
                    </a:cubicBezTo>
                    <a:cubicBezTo>
                      <a:pt x="16" y="92"/>
                      <a:pt x="14" y="96"/>
                      <a:pt x="12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870"/>
              <p:cNvSpPr>
                <a:spLocks/>
              </p:cNvSpPr>
              <p:nvPr/>
            </p:nvSpPr>
            <p:spPr bwMode="auto">
              <a:xfrm>
                <a:off x="3681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871"/>
              <p:cNvSpPr>
                <a:spLocks/>
              </p:cNvSpPr>
              <p:nvPr/>
            </p:nvSpPr>
            <p:spPr bwMode="auto">
              <a:xfrm>
                <a:off x="3692" y="287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Rectangle 872"/>
              <p:cNvSpPr>
                <a:spLocks noChangeArrowheads="1"/>
              </p:cNvSpPr>
              <p:nvPr/>
            </p:nvSpPr>
            <p:spPr bwMode="auto">
              <a:xfrm>
                <a:off x="368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873"/>
              <p:cNvSpPr>
                <a:spLocks/>
              </p:cNvSpPr>
              <p:nvPr/>
            </p:nvSpPr>
            <p:spPr bwMode="auto">
              <a:xfrm>
                <a:off x="369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874"/>
              <p:cNvSpPr>
                <a:spLocks/>
              </p:cNvSpPr>
              <p:nvPr/>
            </p:nvSpPr>
            <p:spPr bwMode="auto">
              <a:xfrm>
                <a:off x="3696" y="286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875"/>
              <p:cNvSpPr>
                <a:spLocks/>
              </p:cNvSpPr>
              <p:nvPr/>
            </p:nvSpPr>
            <p:spPr bwMode="auto">
              <a:xfrm>
                <a:off x="3699" y="282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876"/>
              <p:cNvSpPr>
                <a:spLocks/>
              </p:cNvSpPr>
              <p:nvPr/>
            </p:nvSpPr>
            <p:spPr bwMode="auto">
              <a:xfrm>
                <a:off x="3673" y="2704"/>
                <a:ext cx="29" cy="171"/>
              </a:xfrm>
              <a:custGeom>
                <a:avLst/>
                <a:gdLst>
                  <a:gd name="T0" fmla="*/ 17 w 34"/>
                  <a:gd name="T1" fmla="*/ 7 h 198"/>
                  <a:gd name="T2" fmla="*/ 10 w 34"/>
                  <a:gd name="T3" fmla="*/ 4 h 198"/>
                  <a:gd name="T4" fmla="*/ 7 w 34"/>
                  <a:gd name="T5" fmla="*/ 11 h 198"/>
                  <a:gd name="T6" fmla="*/ 11 w 34"/>
                  <a:gd name="T7" fmla="*/ 21 h 198"/>
                  <a:gd name="T8" fmla="*/ 12 w 34"/>
                  <a:gd name="T9" fmla="*/ 43 h 198"/>
                  <a:gd name="T10" fmla="*/ 10 w 34"/>
                  <a:gd name="T11" fmla="*/ 58 h 198"/>
                  <a:gd name="T12" fmla="*/ 16 w 34"/>
                  <a:gd name="T13" fmla="*/ 77 h 198"/>
                  <a:gd name="T14" fmla="*/ 14 w 34"/>
                  <a:gd name="T15" fmla="*/ 81 h 198"/>
                  <a:gd name="T16" fmla="*/ 13 w 34"/>
                  <a:gd name="T17" fmla="*/ 92 h 198"/>
                  <a:gd name="T18" fmla="*/ 23 w 34"/>
                  <a:gd name="T19" fmla="*/ 96 h 198"/>
                  <a:gd name="T20" fmla="*/ 23 w 34"/>
                  <a:gd name="T21" fmla="*/ 106 h 198"/>
                  <a:gd name="T22" fmla="*/ 19 w 34"/>
                  <a:gd name="T23" fmla="*/ 114 h 198"/>
                  <a:gd name="T24" fmla="*/ 19 w 34"/>
                  <a:gd name="T25" fmla="*/ 127 h 198"/>
                  <a:gd name="T26" fmla="*/ 18 w 34"/>
                  <a:gd name="T27" fmla="*/ 140 h 198"/>
                  <a:gd name="T28" fmla="*/ 20 w 34"/>
                  <a:gd name="T29" fmla="*/ 151 h 198"/>
                  <a:gd name="T30" fmla="*/ 24 w 34"/>
                  <a:gd name="T31" fmla="*/ 160 h 198"/>
                  <a:gd name="T32" fmla="*/ 20 w 34"/>
                  <a:gd name="T33" fmla="*/ 162 h 198"/>
                  <a:gd name="T34" fmla="*/ 21 w 34"/>
                  <a:gd name="T35" fmla="*/ 170 h 198"/>
                  <a:gd name="T36" fmla="*/ 20 w 34"/>
                  <a:gd name="T37" fmla="*/ 197 h 198"/>
                  <a:gd name="T38" fmla="*/ 22 w 34"/>
                  <a:gd name="T39" fmla="*/ 183 h 198"/>
                  <a:gd name="T40" fmla="*/ 18 w 34"/>
                  <a:gd name="T41" fmla="*/ 181 h 198"/>
                  <a:gd name="T42" fmla="*/ 30 w 34"/>
                  <a:gd name="T43" fmla="*/ 178 h 198"/>
                  <a:gd name="T44" fmla="*/ 31 w 34"/>
                  <a:gd name="T45" fmla="*/ 174 h 198"/>
                  <a:gd name="T46" fmla="*/ 30 w 34"/>
                  <a:gd name="T47" fmla="*/ 164 h 198"/>
                  <a:gd name="T48" fmla="*/ 32 w 34"/>
                  <a:gd name="T49" fmla="*/ 156 h 198"/>
                  <a:gd name="T50" fmla="*/ 32 w 34"/>
                  <a:gd name="T51" fmla="*/ 144 h 198"/>
                  <a:gd name="T52" fmla="*/ 29 w 34"/>
                  <a:gd name="T53" fmla="*/ 133 h 198"/>
                  <a:gd name="T54" fmla="*/ 30 w 34"/>
                  <a:gd name="T55" fmla="*/ 133 h 198"/>
                  <a:gd name="T56" fmla="*/ 30 w 34"/>
                  <a:gd name="T57" fmla="*/ 129 h 198"/>
                  <a:gd name="T58" fmla="*/ 29 w 34"/>
                  <a:gd name="T59" fmla="*/ 121 h 198"/>
                  <a:gd name="T60" fmla="*/ 26 w 34"/>
                  <a:gd name="T61" fmla="*/ 112 h 198"/>
                  <a:gd name="T62" fmla="*/ 31 w 34"/>
                  <a:gd name="T63" fmla="*/ 109 h 198"/>
                  <a:gd name="T64" fmla="*/ 31 w 34"/>
                  <a:gd name="T65" fmla="*/ 98 h 198"/>
                  <a:gd name="T66" fmla="*/ 25 w 34"/>
                  <a:gd name="T67" fmla="*/ 94 h 198"/>
                  <a:gd name="T68" fmla="*/ 23 w 34"/>
                  <a:gd name="T69" fmla="*/ 81 h 198"/>
                  <a:gd name="T70" fmla="*/ 21 w 34"/>
                  <a:gd name="T71" fmla="*/ 62 h 198"/>
                  <a:gd name="T72" fmla="*/ 21 w 34"/>
                  <a:gd name="T73" fmla="*/ 57 h 198"/>
                  <a:gd name="T74" fmla="*/ 20 w 34"/>
                  <a:gd name="T75" fmla="*/ 37 h 198"/>
                  <a:gd name="T76" fmla="*/ 14 w 34"/>
                  <a:gd name="T77" fmla="*/ 45 h 198"/>
                  <a:gd name="T78" fmla="*/ 23 w 34"/>
                  <a:gd name="T79" fmla="*/ 3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98">
                    <a:moveTo>
                      <a:pt x="24" y="17"/>
                    </a:moveTo>
                    <a:cubicBezTo>
                      <a:pt x="22" y="14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9"/>
                      <a:pt x="8" y="7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1"/>
                      <a:pt x="13" y="21"/>
                      <a:pt x="11" y="21"/>
                    </a:cubicBezTo>
                    <a:cubicBezTo>
                      <a:pt x="10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7"/>
                      <a:pt x="12" y="51"/>
                      <a:pt x="15" y="55"/>
                    </a:cubicBezTo>
                    <a:cubicBezTo>
                      <a:pt x="11" y="53"/>
                      <a:pt x="15" y="59"/>
                      <a:pt x="10" y="58"/>
                    </a:cubicBezTo>
                    <a:cubicBezTo>
                      <a:pt x="20" y="59"/>
                      <a:pt x="6" y="70"/>
                      <a:pt x="18" y="70"/>
                    </a:cubicBezTo>
                    <a:cubicBezTo>
                      <a:pt x="15" y="76"/>
                      <a:pt x="19" y="70"/>
                      <a:pt x="16" y="77"/>
                    </a:cubicBezTo>
                    <a:cubicBezTo>
                      <a:pt x="15" y="77"/>
                      <a:pt x="15" y="76"/>
                      <a:pt x="15" y="75"/>
                    </a:cubicBezTo>
                    <a:cubicBezTo>
                      <a:pt x="12" y="78"/>
                      <a:pt x="20" y="79"/>
                      <a:pt x="14" y="81"/>
                    </a:cubicBezTo>
                    <a:cubicBezTo>
                      <a:pt x="13" y="86"/>
                      <a:pt x="18" y="82"/>
                      <a:pt x="21" y="85"/>
                    </a:cubicBezTo>
                    <a:cubicBezTo>
                      <a:pt x="20" y="90"/>
                      <a:pt x="18" y="89"/>
                      <a:pt x="13" y="92"/>
                    </a:cubicBezTo>
                    <a:cubicBezTo>
                      <a:pt x="19" y="92"/>
                      <a:pt x="16" y="95"/>
                      <a:pt x="19" y="98"/>
                    </a:cubicBezTo>
                    <a:cubicBezTo>
                      <a:pt x="20" y="97"/>
                      <a:pt x="21" y="94"/>
                      <a:pt x="23" y="96"/>
                    </a:cubicBezTo>
                    <a:cubicBezTo>
                      <a:pt x="22" y="102"/>
                      <a:pt x="27" y="101"/>
                      <a:pt x="29" y="106"/>
                    </a:cubicBezTo>
                    <a:cubicBezTo>
                      <a:pt x="22" y="109"/>
                      <a:pt x="29" y="101"/>
                      <a:pt x="23" y="106"/>
                    </a:cubicBezTo>
                    <a:cubicBezTo>
                      <a:pt x="20" y="102"/>
                      <a:pt x="20" y="100"/>
                      <a:pt x="15" y="98"/>
                    </a:cubicBezTo>
                    <a:cubicBezTo>
                      <a:pt x="15" y="103"/>
                      <a:pt x="16" y="108"/>
                      <a:pt x="19" y="114"/>
                    </a:cubicBezTo>
                    <a:cubicBezTo>
                      <a:pt x="18" y="117"/>
                      <a:pt x="16" y="112"/>
                      <a:pt x="15" y="115"/>
                    </a:cubicBezTo>
                    <a:cubicBezTo>
                      <a:pt x="12" y="120"/>
                      <a:pt x="22" y="123"/>
                      <a:pt x="19" y="127"/>
                    </a:cubicBezTo>
                    <a:cubicBezTo>
                      <a:pt x="16" y="126"/>
                      <a:pt x="16" y="126"/>
                      <a:pt x="16" y="126"/>
                    </a:cubicBezTo>
                    <a:cubicBezTo>
                      <a:pt x="21" y="129"/>
                      <a:pt x="15" y="135"/>
                      <a:pt x="18" y="140"/>
                    </a:cubicBezTo>
                    <a:cubicBezTo>
                      <a:pt x="19" y="140"/>
                      <a:pt x="21" y="139"/>
                      <a:pt x="22" y="140"/>
                    </a:cubicBezTo>
                    <a:cubicBezTo>
                      <a:pt x="13" y="140"/>
                      <a:pt x="26" y="147"/>
                      <a:pt x="20" y="151"/>
                    </a:cubicBezTo>
                    <a:cubicBezTo>
                      <a:pt x="26" y="151"/>
                      <a:pt x="29" y="156"/>
                      <a:pt x="30" y="159"/>
                    </a:cubicBezTo>
                    <a:cubicBezTo>
                      <a:pt x="28" y="160"/>
                      <a:pt x="26" y="160"/>
                      <a:pt x="24" y="160"/>
                    </a:cubicBezTo>
                    <a:cubicBezTo>
                      <a:pt x="28" y="155"/>
                      <a:pt x="18" y="155"/>
                      <a:pt x="16" y="151"/>
                    </a:cubicBezTo>
                    <a:cubicBezTo>
                      <a:pt x="19" y="154"/>
                      <a:pt x="16" y="160"/>
                      <a:pt x="20" y="162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6"/>
                      <a:pt x="25" y="165"/>
                      <a:pt x="21" y="170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9" y="179"/>
                      <a:pt x="13" y="190"/>
                      <a:pt x="20" y="197"/>
                    </a:cubicBezTo>
                    <a:cubicBezTo>
                      <a:pt x="22" y="198"/>
                      <a:pt x="29" y="194"/>
                      <a:pt x="31" y="194"/>
                    </a:cubicBezTo>
                    <a:cubicBezTo>
                      <a:pt x="28" y="189"/>
                      <a:pt x="24" y="187"/>
                      <a:pt x="22" y="183"/>
                    </a:cubicBezTo>
                    <a:cubicBezTo>
                      <a:pt x="27" y="183"/>
                      <a:pt x="27" y="183"/>
                      <a:pt x="27" y="183"/>
                    </a:cubicBezTo>
                    <a:cubicBezTo>
                      <a:pt x="23" y="183"/>
                      <a:pt x="21" y="178"/>
                      <a:pt x="18" y="181"/>
                    </a:cubicBezTo>
                    <a:cubicBezTo>
                      <a:pt x="16" y="178"/>
                      <a:pt x="23" y="179"/>
                      <a:pt x="20" y="175"/>
                    </a:cubicBezTo>
                    <a:cubicBezTo>
                      <a:pt x="25" y="176"/>
                      <a:pt x="26" y="178"/>
                      <a:pt x="30" y="178"/>
                    </a:cubicBezTo>
                    <a:cubicBezTo>
                      <a:pt x="28" y="175"/>
                      <a:pt x="28" y="175"/>
                      <a:pt x="28" y="175"/>
                    </a:cubicBezTo>
                    <a:cubicBezTo>
                      <a:pt x="30" y="176"/>
                      <a:pt x="29" y="173"/>
                      <a:pt x="31" y="174"/>
                    </a:cubicBezTo>
                    <a:cubicBezTo>
                      <a:pt x="25" y="169"/>
                      <a:pt x="34" y="167"/>
                      <a:pt x="31" y="161"/>
                    </a:cubicBezTo>
                    <a:cubicBezTo>
                      <a:pt x="30" y="164"/>
                      <a:pt x="30" y="164"/>
                      <a:pt x="30" y="164"/>
                    </a:cubicBezTo>
                    <a:cubicBezTo>
                      <a:pt x="27" y="164"/>
                      <a:pt x="27" y="163"/>
                      <a:pt x="26" y="161"/>
                    </a:cubicBezTo>
                    <a:cubicBezTo>
                      <a:pt x="31" y="160"/>
                      <a:pt x="30" y="159"/>
                      <a:pt x="32" y="156"/>
                    </a:cubicBezTo>
                    <a:cubicBezTo>
                      <a:pt x="29" y="154"/>
                      <a:pt x="24" y="153"/>
                      <a:pt x="24" y="150"/>
                    </a:cubicBezTo>
                    <a:cubicBezTo>
                      <a:pt x="30" y="150"/>
                      <a:pt x="27" y="144"/>
                      <a:pt x="32" y="144"/>
                    </a:cubicBezTo>
                    <a:cubicBezTo>
                      <a:pt x="26" y="143"/>
                      <a:pt x="30" y="137"/>
                      <a:pt x="26" y="137"/>
                    </a:cubicBezTo>
                    <a:cubicBezTo>
                      <a:pt x="25" y="135"/>
                      <a:pt x="26" y="133"/>
                      <a:pt x="29" y="133"/>
                    </a:cubicBezTo>
                    <a:cubicBezTo>
                      <a:pt x="30" y="134"/>
                      <a:pt x="30" y="134"/>
                      <a:pt x="30" y="134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1" y="133"/>
                      <a:pt x="31" y="133"/>
                      <a:pt x="31" y="133"/>
                    </a:cubicBezTo>
                    <a:cubicBezTo>
                      <a:pt x="31" y="131"/>
                      <a:pt x="27" y="131"/>
                      <a:pt x="30" y="129"/>
                    </a:cubicBezTo>
                    <a:cubicBezTo>
                      <a:pt x="31" y="129"/>
                      <a:pt x="31" y="130"/>
                      <a:pt x="32" y="131"/>
                    </a:cubicBezTo>
                    <a:cubicBezTo>
                      <a:pt x="33" y="127"/>
                      <a:pt x="24" y="124"/>
                      <a:pt x="29" y="121"/>
                    </a:cubicBezTo>
                    <a:cubicBezTo>
                      <a:pt x="26" y="120"/>
                      <a:pt x="26" y="116"/>
                      <a:pt x="20" y="117"/>
                    </a:cubicBezTo>
                    <a:cubicBezTo>
                      <a:pt x="22" y="115"/>
                      <a:pt x="27" y="116"/>
                      <a:pt x="26" y="112"/>
                    </a:cubicBezTo>
                    <a:cubicBezTo>
                      <a:pt x="21" y="111"/>
                      <a:pt x="27" y="109"/>
                      <a:pt x="24" y="106"/>
                    </a:cubicBezTo>
                    <a:cubicBezTo>
                      <a:pt x="29" y="109"/>
                      <a:pt x="26" y="106"/>
                      <a:pt x="31" y="109"/>
                    </a:cubicBezTo>
                    <a:cubicBezTo>
                      <a:pt x="33" y="107"/>
                      <a:pt x="26" y="103"/>
                      <a:pt x="27" y="99"/>
                    </a:cubicBezTo>
                    <a:cubicBezTo>
                      <a:pt x="31" y="98"/>
                      <a:pt x="31" y="98"/>
                      <a:pt x="31" y="98"/>
                    </a:cubicBezTo>
                    <a:cubicBezTo>
                      <a:pt x="29" y="97"/>
                      <a:pt x="25" y="95"/>
                      <a:pt x="29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7" y="91"/>
                      <a:pt x="26" y="87"/>
                      <a:pt x="30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4" y="70"/>
                      <a:pt x="18" y="67"/>
                    </a:cubicBezTo>
                    <a:cubicBezTo>
                      <a:pt x="18" y="65"/>
                      <a:pt x="19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7" y="59"/>
                      <a:pt x="21" y="57"/>
                    </a:cubicBezTo>
                    <a:cubicBezTo>
                      <a:pt x="20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7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8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877"/>
              <p:cNvSpPr>
                <a:spLocks/>
              </p:cNvSpPr>
              <p:nvPr/>
            </p:nvSpPr>
            <p:spPr bwMode="auto">
              <a:xfrm>
                <a:off x="3694" y="2761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878"/>
              <p:cNvSpPr>
                <a:spLocks/>
              </p:cNvSpPr>
              <p:nvPr/>
            </p:nvSpPr>
            <p:spPr bwMode="auto">
              <a:xfrm>
                <a:off x="3693" y="2759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879"/>
              <p:cNvSpPr>
                <a:spLocks/>
              </p:cNvSpPr>
              <p:nvPr/>
            </p:nvSpPr>
            <p:spPr bwMode="auto">
              <a:xfrm>
                <a:off x="3691" y="2706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880"/>
              <p:cNvSpPr>
                <a:spLocks/>
              </p:cNvSpPr>
              <p:nvPr/>
            </p:nvSpPr>
            <p:spPr bwMode="auto">
              <a:xfrm>
                <a:off x="3689" y="270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881"/>
              <p:cNvSpPr>
                <a:spLocks/>
              </p:cNvSpPr>
              <p:nvPr/>
            </p:nvSpPr>
            <p:spPr bwMode="auto">
              <a:xfrm>
                <a:off x="3672" y="2616"/>
                <a:ext cx="22" cy="90"/>
              </a:xfrm>
              <a:custGeom>
                <a:avLst/>
                <a:gdLst>
                  <a:gd name="T0" fmla="*/ 15 w 26"/>
                  <a:gd name="T1" fmla="*/ 18 h 104"/>
                  <a:gd name="T2" fmla="*/ 11 w 26"/>
                  <a:gd name="T3" fmla="*/ 13 h 104"/>
                  <a:gd name="T4" fmla="*/ 15 w 26"/>
                  <a:gd name="T5" fmla="*/ 9 h 104"/>
                  <a:gd name="T6" fmla="*/ 8 w 26"/>
                  <a:gd name="T7" fmla="*/ 1 h 104"/>
                  <a:gd name="T8" fmla="*/ 10 w 26"/>
                  <a:gd name="T9" fmla="*/ 51 h 104"/>
                  <a:gd name="T10" fmla="*/ 7 w 26"/>
                  <a:gd name="T11" fmla="*/ 48 h 104"/>
                  <a:gd name="T12" fmla="*/ 12 w 26"/>
                  <a:gd name="T13" fmla="*/ 67 h 104"/>
                  <a:gd name="T14" fmla="*/ 6 w 26"/>
                  <a:gd name="T15" fmla="*/ 66 h 104"/>
                  <a:gd name="T16" fmla="*/ 8 w 26"/>
                  <a:gd name="T17" fmla="*/ 77 h 104"/>
                  <a:gd name="T18" fmla="*/ 11 w 26"/>
                  <a:gd name="T19" fmla="*/ 77 h 104"/>
                  <a:gd name="T20" fmla="*/ 10 w 26"/>
                  <a:gd name="T21" fmla="*/ 79 h 104"/>
                  <a:gd name="T22" fmla="*/ 11 w 26"/>
                  <a:gd name="T23" fmla="*/ 79 h 104"/>
                  <a:gd name="T24" fmla="*/ 12 w 26"/>
                  <a:gd name="T25" fmla="*/ 86 h 104"/>
                  <a:gd name="T26" fmla="*/ 10 w 26"/>
                  <a:gd name="T27" fmla="*/ 84 h 104"/>
                  <a:gd name="T28" fmla="*/ 12 w 26"/>
                  <a:gd name="T29" fmla="*/ 89 h 104"/>
                  <a:gd name="T30" fmla="*/ 9 w 26"/>
                  <a:gd name="T31" fmla="*/ 89 h 104"/>
                  <a:gd name="T32" fmla="*/ 14 w 26"/>
                  <a:gd name="T33" fmla="*/ 103 h 104"/>
                  <a:gd name="T34" fmla="*/ 19 w 26"/>
                  <a:gd name="T35" fmla="*/ 104 h 104"/>
                  <a:gd name="T36" fmla="*/ 15 w 26"/>
                  <a:gd name="T37" fmla="*/ 92 h 104"/>
                  <a:gd name="T38" fmla="*/ 15 w 26"/>
                  <a:gd name="T39" fmla="*/ 93 h 104"/>
                  <a:gd name="T40" fmla="*/ 13 w 26"/>
                  <a:gd name="T41" fmla="*/ 86 h 104"/>
                  <a:gd name="T42" fmla="*/ 19 w 26"/>
                  <a:gd name="T43" fmla="*/ 90 h 104"/>
                  <a:gd name="T44" fmla="*/ 22 w 26"/>
                  <a:gd name="T45" fmla="*/ 78 h 104"/>
                  <a:gd name="T46" fmla="*/ 23 w 26"/>
                  <a:gd name="T47" fmla="*/ 79 h 104"/>
                  <a:gd name="T48" fmla="*/ 21 w 26"/>
                  <a:gd name="T49" fmla="*/ 75 h 104"/>
                  <a:gd name="T50" fmla="*/ 18 w 26"/>
                  <a:gd name="T51" fmla="*/ 78 h 104"/>
                  <a:gd name="T52" fmla="*/ 12 w 26"/>
                  <a:gd name="T53" fmla="*/ 75 h 104"/>
                  <a:gd name="T54" fmla="*/ 12 w 26"/>
                  <a:gd name="T55" fmla="*/ 71 h 104"/>
                  <a:gd name="T56" fmla="*/ 17 w 26"/>
                  <a:gd name="T57" fmla="*/ 74 h 104"/>
                  <a:gd name="T58" fmla="*/ 15 w 26"/>
                  <a:gd name="T59" fmla="*/ 71 h 104"/>
                  <a:gd name="T60" fmla="*/ 21 w 26"/>
                  <a:gd name="T61" fmla="*/ 67 h 104"/>
                  <a:gd name="T62" fmla="*/ 15 w 26"/>
                  <a:gd name="T63" fmla="*/ 67 h 104"/>
                  <a:gd name="T64" fmla="*/ 14 w 26"/>
                  <a:gd name="T65" fmla="*/ 47 h 104"/>
                  <a:gd name="T66" fmla="*/ 18 w 26"/>
                  <a:gd name="T67" fmla="*/ 50 h 104"/>
                  <a:gd name="T68" fmla="*/ 14 w 26"/>
                  <a:gd name="T69" fmla="*/ 46 h 104"/>
                  <a:gd name="T70" fmla="*/ 16 w 26"/>
                  <a:gd name="T71" fmla="*/ 34 h 104"/>
                  <a:gd name="T72" fmla="*/ 13 w 26"/>
                  <a:gd name="T73" fmla="*/ 35 h 104"/>
                  <a:gd name="T74" fmla="*/ 15 w 26"/>
                  <a:gd name="T75" fmla="*/ 22 h 104"/>
                  <a:gd name="T76" fmla="*/ 15 w 26"/>
                  <a:gd name="T77" fmla="*/ 22 h 104"/>
                  <a:gd name="T78" fmla="*/ 9 w 26"/>
                  <a:gd name="T79" fmla="*/ 15 h 104"/>
                  <a:gd name="T80" fmla="*/ 15 w 26"/>
                  <a:gd name="T81" fmla="*/ 1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4">
                    <a:moveTo>
                      <a:pt x="15" y="18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2"/>
                      <a:pt x="11" y="6"/>
                      <a:pt x="15" y="9"/>
                    </a:cubicBezTo>
                    <a:cubicBezTo>
                      <a:pt x="10" y="5"/>
                      <a:pt x="16" y="0"/>
                      <a:pt x="8" y="1"/>
                    </a:cubicBezTo>
                    <a:cubicBezTo>
                      <a:pt x="9" y="15"/>
                      <a:pt x="3" y="34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7"/>
                      <a:pt x="0" y="60"/>
                      <a:pt x="12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4" y="70"/>
                      <a:pt x="15" y="73"/>
                      <a:pt x="8" y="77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8"/>
                      <a:pt x="10" y="78"/>
                      <a:pt x="10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14" y="81"/>
                      <a:pt x="13" y="83"/>
                      <a:pt x="12" y="86"/>
                    </a:cubicBezTo>
                    <a:cubicBezTo>
                      <a:pt x="10" y="86"/>
                      <a:pt x="11" y="85"/>
                      <a:pt x="10" y="84"/>
                    </a:cubicBezTo>
                    <a:cubicBezTo>
                      <a:pt x="8" y="85"/>
                      <a:pt x="12" y="87"/>
                      <a:pt x="12" y="89"/>
                    </a:cubicBezTo>
                    <a:cubicBezTo>
                      <a:pt x="11" y="91"/>
                      <a:pt x="10" y="89"/>
                      <a:pt x="9" y="89"/>
                    </a:cubicBezTo>
                    <a:cubicBezTo>
                      <a:pt x="12" y="95"/>
                      <a:pt x="5" y="98"/>
                      <a:pt x="14" y="103"/>
                    </a:cubicBezTo>
                    <a:cubicBezTo>
                      <a:pt x="16" y="103"/>
                      <a:pt x="18" y="101"/>
                      <a:pt x="19" y="104"/>
                    </a:cubicBezTo>
                    <a:cubicBezTo>
                      <a:pt x="21" y="99"/>
                      <a:pt x="18" y="96"/>
                      <a:pt x="15" y="92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6" y="90"/>
                      <a:pt x="17" y="91"/>
                      <a:pt x="13" y="86"/>
                    </a:cubicBezTo>
                    <a:cubicBezTo>
                      <a:pt x="17" y="87"/>
                      <a:pt x="17" y="89"/>
                      <a:pt x="19" y="90"/>
                    </a:cubicBezTo>
                    <a:cubicBezTo>
                      <a:pt x="26" y="84"/>
                      <a:pt x="13" y="82"/>
                      <a:pt x="22" y="78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4" y="78"/>
                      <a:pt x="22" y="76"/>
                      <a:pt x="21" y="75"/>
                    </a:cubicBezTo>
                    <a:cubicBezTo>
                      <a:pt x="20" y="76"/>
                      <a:pt x="19" y="77"/>
                      <a:pt x="18" y="78"/>
                    </a:cubicBezTo>
                    <a:cubicBezTo>
                      <a:pt x="17" y="76"/>
                      <a:pt x="13" y="76"/>
                      <a:pt x="12" y="75"/>
                    </a:cubicBezTo>
                    <a:cubicBezTo>
                      <a:pt x="16" y="74"/>
                      <a:pt x="10" y="73"/>
                      <a:pt x="12" y="71"/>
                    </a:cubicBezTo>
                    <a:cubicBezTo>
                      <a:pt x="15" y="70"/>
                      <a:pt x="15" y="73"/>
                      <a:pt x="17" y="74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4" y="69"/>
                      <a:pt x="19" y="69"/>
                      <a:pt x="21" y="67"/>
                    </a:cubicBezTo>
                    <a:cubicBezTo>
                      <a:pt x="18" y="65"/>
                      <a:pt x="19" y="69"/>
                      <a:pt x="15" y="67"/>
                    </a:cubicBezTo>
                    <a:cubicBezTo>
                      <a:pt x="19" y="64"/>
                      <a:pt x="18" y="52"/>
                      <a:pt x="14" y="47"/>
                    </a:cubicBezTo>
                    <a:cubicBezTo>
                      <a:pt x="15" y="49"/>
                      <a:pt x="18" y="48"/>
                      <a:pt x="18" y="50"/>
                    </a:cubicBezTo>
                    <a:cubicBezTo>
                      <a:pt x="18" y="49"/>
                      <a:pt x="17" y="46"/>
                      <a:pt x="14" y="46"/>
                    </a:cubicBezTo>
                    <a:cubicBezTo>
                      <a:pt x="11" y="42"/>
                      <a:pt x="13" y="37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1"/>
                      <a:pt x="17" y="2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0"/>
                      <a:pt x="7" y="18"/>
                      <a:pt x="9" y="15"/>
                    </a:cubicBezTo>
                    <a:cubicBezTo>
                      <a:pt x="12" y="16"/>
                      <a:pt x="12" y="18"/>
                      <a:pt x="15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882"/>
              <p:cNvSpPr>
                <a:spLocks/>
              </p:cNvSpPr>
              <p:nvPr/>
            </p:nvSpPr>
            <p:spPr bwMode="auto">
              <a:xfrm>
                <a:off x="3677" y="2613"/>
                <a:ext cx="8" cy="4"/>
              </a:xfrm>
              <a:custGeom>
                <a:avLst/>
                <a:gdLst>
                  <a:gd name="T0" fmla="*/ 4 w 9"/>
                  <a:gd name="T1" fmla="*/ 2 h 5"/>
                  <a:gd name="T2" fmla="*/ 8 w 9"/>
                  <a:gd name="T3" fmla="*/ 5 h 5"/>
                  <a:gd name="T4" fmla="*/ 2 w 9"/>
                  <a:gd name="T5" fmla="*/ 0 h 5"/>
                  <a:gd name="T6" fmla="*/ 3 w 9"/>
                  <a:gd name="T7" fmla="*/ 3 h 5"/>
                  <a:gd name="T8" fmla="*/ 4 w 9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4" y="2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4" y="0"/>
                      <a:pt x="2" y="0"/>
                    </a:cubicBezTo>
                    <a:cubicBezTo>
                      <a:pt x="2" y="1"/>
                      <a:pt x="0" y="3"/>
                      <a:pt x="3" y="3"/>
                    </a:cubicBezTo>
                    <a:cubicBezTo>
                      <a:pt x="3" y="3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883"/>
              <p:cNvSpPr>
                <a:spLocks/>
              </p:cNvSpPr>
              <p:nvPr/>
            </p:nvSpPr>
            <p:spPr bwMode="auto">
              <a:xfrm>
                <a:off x="3674" y="2571"/>
                <a:ext cx="15" cy="42"/>
              </a:xfrm>
              <a:custGeom>
                <a:avLst/>
                <a:gdLst>
                  <a:gd name="T0" fmla="*/ 10 w 18"/>
                  <a:gd name="T1" fmla="*/ 17 h 49"/>
                  <a:gd name="T2" fmla="*/ 6 w 18"/>
                  <a:gd name="T3" fmla="*/ 16 h 49"/>
                  <a:gd name="T4" fmla="*/ 4 w 18"/>
                  <a:gd name="T5" fmla="*/ 35 h 49"/>
                  <a:gd name="T6" fmla="*/ 10 w 18"/>
                  <a:gd name="T7" fmla="*/ 41 h 49"/>
                  <a:gd name="T8" fmla="*/ 6 w 18"/>
                  <a:gd name="T9" fmla="*/ 42 h 49"/>
                  <a:gd name="T10" fmla="*/ 10 w 18"/>
                  <a:gd name="T11" fmla="*/ 48 h 49"/>
                  <a:gd name="T12" fmla="*/ 9 w 18"/>
                  <a:gd name="T13" fmla="*/ 45 h 49"/>
                  <a:gd name="T14" fmla="*/ 11 w 18"/>
                  <a:gd name="T15" fmla="*/ 45 h 49"/>
                  <a:gd name="T16" fmla="*/ 10 w 18"/>
                  <a:gd name="T17" fmla="*/ 42 h 49"/>
                  <a:gd name="T18" fmla="*/ 13 w 18"/>
                  <a:gd name="T19" fmla="*/ 43 h 49"/>
                  <a:gd name="T20" fmla="*/ 8 w 18"/>
                  <a:gd name="T21" fmla="*/ 34 h 49"/>
                  <a:gd name="T22" fmla="*/ 14 w 18"/>
                  <a:gd name="T23" fmla="*/ 34 h 49"/>
                  <a:gd name="T24" fmla="*/ 16 w 18"/>
                  <a:gd name="T25" fmla="*/ 25 h 49"/>
                  <a:gd name="T26" fmla="*/ 15 w 18"/>
                  <a:gd name="T27" fmla="*/ 26 h 49"/>
                  <a:gd name="T28" fmla="*/ 10 w 18"/>
                  <a:gd name="T29" fmla="*/ 27 h 49"/>
                  <a:gd name="T30" fmla="*/ 16 w 18"/>
                  <a:gd name="T31" fmla="*/ 24 h 49"/>
                  <a:gd name="T32" fmla="*/ 13 w 18"/>
                  <a:gd name="T33" fmla="*/ 7 h 49"/>
                  <a:gd name="T34" fmla="*/ 6 w 18"/>
                  <a:gd name="T35" fmla="*/ 4 h 49"/>
                  <a:gd name="T36" fmla="*/ 12 w 18"/>
                  <a:gd name="T37" fmla="*/ 5 h 49"/>
                  <a:gd name="T38" fmla="*/ 13 w 18"/>
                  <a:gd name="T39" fmla="*/ 2 h 49"/>
                  <a:gd name="T40" fmla="*/ 3 w 18"/>
                  <a:gd name="T41" fmla="*/ 0 h 49"/>
                  <a:gd name="T42" fmla="*/ 10 w 18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49">
                    <a:moveTo>
                      <a:pt x="10" y="17"/>
                    </a:moveTo>
                    <a:cubicBezTo>
                      <a:pt x="9" y="16"/>
                      <a:pt x="7" y="16"/>
                      <a:pt x="6" y="16"/>
                    </a:cubicBezTo>
                    <a:cubicBezTo>
                      <a:pt x="7" y="23"/>
                      <a:pt x="8" y="32"/>
                      <a:pt x="4" y="35"/>
                    </a:cubicBezTo>
                    <a:cubicBezTo>
                      <a:pt x="3" y="37"/>
                      <a:pt x="9" y="38"/>
                      <a:pt x="10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4"/>
                      <a:pt x="4" y="49"/>
                      <a:pt x="10" y="48"/>
                    </a:cubicBezTo>
                    <a:cubicBezTo>
                      <a:pt x="11" y="48"/>
                      <a:pt x="7" y="46"/>
                      <a:pt x="9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8" y="39"/>
                      <a:pt x="5" y="39"/>
                      <a:pt x="8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1"/>
                      <a:pt x="13" y="29"/>
                      <a:pt x="16" y="25"/>
                    </a:cubicBezTo>
                    <a:cubicBezTo>
                      <a:pt x="16" y="25"/>
                      <a:pt x="13" y="25"/>
                      <a:pt x="15" y="26"/>
                    </a:cubicBezTo>
                    <a:cubicBezTo>
                      <a:pt x="14" y="27"/>
                      <a:pt x="12" y="27"/>
                      <a:pt x="10" y="27"/>
                    </a:cubicBezTo>
                    <a:cubicBezTo>
                      <a:pt x="6" y="21"/>
                      <a:pt x="14" y="28"/>
                      <a:pt x="16" y="24"/>
                    </a:cubicBezTo>
                    <a:cubicBezTo>
                      <a:pt x="12" y="19"/>
                      <a:pt x="9" y="10"/>
                      <a:pt x="13" y="7"/>
                    </a:cubicBezTo>
                    <a:cubicBezTo>
                      <a:pt x="10" y="10"/>
                      <a:pt x="6" y="7"/>
                      <a:pt x="6" y="4"/>
                    </a:cubicBezTo>
                    <a:cubicBezTo>
                      <a:pt x="9" y="3"/>
                      <a:pt x="10" y="5"/>
                      <a:pt x="12" y="5"/>
                    </a:cubicBezTo>
                    <a:cubicBezTo>
                      <a:pt x="12" y="4"/>
                      <a:pt x="14" y="3"/>
                      <a:pt x="13" y="2"/>
                    </a:cubicBezTo>
                    <a:cubicBezTo>
                      <a:pt x="10" y="3"/>
                      <a:pt x="5" y="2"/>
                      <a:pt x="3" y="0"/>
                    </a:cubicBezTo>
                    <a:cubicBezTo>
                      <a:pt x="0" y="6"/>
                      <a:pt x="10" y="10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884"/>
              <p:cNvSpPr>
                <a:spLocks/>
              </p:cNvSpPr>
              <p:nvPr/>
            </p:nvSpPr>
            <p:spPr bwMode="auto">
              <a:xfrm>
                <a:off x="3678" y="2582"/>
                <a:ext cx="1" cy="3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lnTo>
                      <a:pt x="1" y="3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885"/>
              <p:cNvSpPr>
                <a:spLocks/>
              </p:cNvSpPr>
              <p:nvPr/>
            </p:nvSpPr>
            <p:spPr bwMode="auto">
              <a:xfrm>
                <a:off x="3751" y="3244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4 w 4"/>
                  <a:gd name="T3" fmla="*/ 1 h 3"/>
                  <a:gd name="T4" fmla="*/ 0 w 4"/>
                  <a:gd name="T5" fmla="*/ 0 h 3"/>
                  <a:gd name="T6" fmla="*/ 2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886"/>
              <p:cNvSpPr>
                <a:spLocks/>
              </p:cNvSpPr>
              <p:nvPr/>
            </p:nvSpPr>
            <p:spPr bwMode="auto">
              <a:xfrm>
                <a:off x="3750" y="3234"/>
                <a:ext cx="14" cy="10"/>
              </a:xfrm>
              <a:custGeom>
                <a:avLst/>
                <a:gdLst>
                  <a:gd name="T0" fmla="*/ 16 w 16"/>
                  <a:gd name="T1" fmla="*/ 3 h 11"/>
                  <a:gd name="T2" fmla="*/ 14 w 16"/>
                  <a:gd name="T3" fmla="*/ 0 h 11"/>
                  <a:gd name="T4" fmla="*/ 0 w 16"/>
                  <a:gd name="T5" fmla="*/ 6 h 11"/>
                  <a:gd name="T6" fmla="*/ 9 w 16"/>
                  <a:gd name="T7" fmla="*/ 10 h 11"/>
                  <a:gd name="T8" fmla="*/ 6 w 16"/>
                  <a:gd name="T9" fmla="*/ 5 h 11"/>
                  <a:gd name="T10" fmla="*/ 12 w 16"/>
                  <a:gd name="T11" fmla="*/ 9 h 11"/>
                  <a:gd name="T12" fmla="*/ 11 w 16"/>
                  <a:gd name="T13" fmla="*/ 3 h 11"/>
                  <a:gd name="T14" fmla="*/ 16 w 16"/>
                  <a:gd name="T1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1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2"/>
                      <a:pt x="7" y="0"/>
                      <a:pt x="0" y="6"/>
                    </a:cubicBezTo>
                    <a:cubicBezTo>
                      <a:pt x="1" y="7"/>
                      <a:pt x="5" y="11"/>
                      <a:pt x="9" y="10"/>
                    </a:cubicBezTo>
                    <a:cubicBezTo>
                      <a:pt x="9" y="9"/>
                      <a:pt x="5" y="7"/>
                      <a:pt x="6" y="5"/>
                    </a:cubicBezTo>
                    <a:cubicBezTo>
                      <a:pt x="9" y="6"/>
                      <a:pt x="8" y="8"/>
                      <a:pt x="12" y="9"/>
                    </a:cubicBezTo>
                    <a:cubicBezTo>
                      <a:pt x="15" y="5"/>
                      <a:pt x="10" y="7"/>
                      <a:pt x="11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887"/>
              <p:cNvSpPr>
                <a:spLocks/>
              </p:cNvSpPr>
              <p:nvPr/>
            </p:nvSpPr>
            <p:spPr bwMode="auto">
              <a:xfrm>
                <a:off x="3755" y="3233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888"/>
              <p:cNvSpPr>
                <a:spLocks/>
              </p:cNvSpPr>
              <p:nvPr/>
            </p:nvSpPr>
            <p:spPr bwMode="auto">
              <a:xfrm>
                <a:off x="3751" y="3230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889"/>
              <p:cNvSpPr>
                <a:spLocks/>
              </p:cNvSpPr>
              <p:nvPr/>
            </p:nvSpPr>
            <p:spPr bwMode="auto">
              <a:xfrm>
                <a:off x="3752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890"/>
              <p:cNvSpPr>
                <a:spLocks/>
              </p:cNvSpPr>
              <p:nvPr/>
            </p:nvSpPr>
            <p:spPr bwMode="auto">
              <a:xfrm>
                <a:off x="3750" y="3221"/>
                <a:ext cx="12" cy="7"/>
              </a:xfrm>
              <a:custGeom>
                <a:avLst/>
                <a:gdLst>
                  <a:gd name="T0" fmla="*/ 3 w 13"/>
                  <a:gd name="T1" fmla="*/ 0 h 9"/>
                  <a:gd name="T2" fmla="*/ 3 w 13"/>
                  <a:gd name="T3" fmla="*/ 4 h 9"/>
                  <a:gd name="T4" fmla="*/ 4 w 13"/>
                  <a:gd name="T5" fmla="*/ 3 h 9"/>
                  <a:gd name="T6" fmla="*/ 9 w 13"/>
                  <a:gd name="T7" fmla="*/ 5 h 9"/>
                  <a:gd name="T8" fmla="*/ 9 w 13"/>
                  <a:gd name="T9" fmla="*/ 9 h 9"/>
                  <a:gd name="T10" fmla="*/ 13 w 13"/>
                  <a:gd name="T11" fmla="*/ 6 h 9"/>
                  <a:gd name="T12" fmla="*/ 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6" y="7"/>
                      <a:pt x="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91"/>
              <p:cNvSpPr>
                <a:spLocks/>
              </p:cNvSpPr>
              <p:nvPr/>
            </p:nvSpPr>
            <p:spPr bwMode="auto">
              <a:xfrm>
                <a:off x="3754" y="322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92"/>
              <p:cNvSpPr>
                <a:spLocks/>
              </p:cNvSpPr>
              <p:nvPr/>
            </p:nvSpPr>
            <p:spPr bwMode="auto">
              <a:xfrm>
                <a:off x="3754" y="322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93"/>
              <p:cNvSpPr>
                <a:spLocks/>
              </p:cNvSpPr>
              <p:nvPr/>
            </p:nvSpPr>
            <p:spPr bwMode="auto">
              <a:xfrm>
                <a:off x="3752" y="3211"/>
                <a:ext cx="11" cy="8"/>
              </a:xfrm>
              <a:custGeom>
                <a:avLst/>
                <a:gdLst>
                  <a:gd name="T0" fmla="*/ 0 w 12"/>
                  <a:gd name="T1" fmla="*/ 4 h 9"/>
                  <a:gd name="T2" fmla="*/ 5 w 12"/>
                  <a:gd name="T3" fmla="*/ 9 h 9"/>
                  <a:gd name="T4" fmla="*/ 12 w 12"/>
                  <a:gd name="T5" fmla="*/ 4 h 9"/>
                  <a:gd name="T6" fmla="*/ 10 w 12"/>
                  <a:gd name="T7" fmla="*/ 1 h 9"/>
                  <a:gd name="T8" fmla="*/ 0 w 12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6" y="4"/>
                      <a:pt x="0" y="9"/>
                      <a:pt x="5" y="9"/>
                    </a:cubicBezTo>
                    <a:cubicBezTo>
                      <a:pt x="4" y="6"/>
                      <a:pt x="9" y="4"/>
                      <a:pt x="12" y="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3" y="2"/>
                      <a:pt x="0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894"/>
              <p:cNvSpPr>
                <a:spLocks/>
              </p:cNvSpPr>
              <p:nvPr/>
            </p:nvSpPr>
            <p:spPr bwMode="auto">
              <a:xfrm>
                <a:off x="376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95"/>
              <p:cNvSpPr>
                <a:spLocks/>
              </p:cNvSpPr>
              <p:nvPr/>
            </p:nvSpPr>
            <p:spPr bwMode="auto">
              <a:xfrm>
                <a:off x="3755" y="3195"/>
                <a:ext cx="14" cy="15"/>
              </a:xfrm>
              <a:custGeom>
                <a:avLst/>
                <a:gdLst>
                  <a:gd name="T0" fmla="*/ 1 w 17"/>
                  <a:gd name="T1" fmla="*/ 0 h 18"/>
                  <a:gd name="T2" fmla="*/ 8 w 17"/>
                  <a:gd name="T3" fmla="*/ 7 h 18"/>
                  <a:gd name="T4" fmla="*/ 3 w 17"/>
                  <a:gd name="T5" fmla="*/ 5 h 18"/>
                  <a:gd name="T6" fmla="*/ 6 w 17"/>
                  <a:gd name="T7" fmla="*/ 11 h 18"/>
                  <a:gd name="T8" fmla="*/ 0 w 17"/>
                  <a:gd name="T9" fmla="*/ 8 h 18"/>
                  <a:gd name="T10" fmla="*/ 6 w 17"/>
                  <a:gd name="T11" fmla="*/ 15 h 18"/>
                  <a:gd name="T12" fmla="*/ 2 w 17"/>
                  <a:gd name="T13" fmla="*/ 18 h 18"/>
                  <a:gd name="T14" fmla="*/ 8 w 17"/>
                  <a:gd name="T15" fmla="*/ 17 h 18"/>
                  <a:gd name="T16" fmla="*/ 8 w 17"/>
                  <a:gd name="T17" fmla="*/ 13 h 18"/>
                  <a:gd name="T18" fmla="*/ 12 w 17"/>
                  <a:gd name="T19" fmla="*/ 15 h 18"/>
                  <a:gd name="T20" fmla="*/ 15 w 17"/>
                  <a:gd name="T21" fmla="*/ 5 h 18"/>
                  <a:gd name="T22" fmla="*/ 1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4" y="7"/>
                      <a:pt x="3" y="5"/>
                    </a:cubicBezTo>
                    <a:cubicBezTo>
                      <a:pt x="2" y="8"/>
                      <a:pt x="6" y="9"/>
                      <a:pt x="6" y="11"/>
                    </a:cubicBezTo>
                    <a:cubicBezTo>
                      <a:pt x="0" y="13"/>
                      <a:pt x="5" y="7"/>
                      <a:pt x="0" y="8"/>
                    </a:cubicBezTo>
                    <a:cubicBezTo>
                      <a:pt x="0" y="10"/>
                      <a:pt x="0" y="13"/>
                      <a:pt x="6" y="15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4"/>
                      <a:pt x="8" y="13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7" y="9"/>
                      <a:pt x="15" y="5"/>
                    </a:cubicBezTo>
                    <a:cubicBezTo>
                      <a:pt x="15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896"/>
              <p:cNvSpPr>
                <a:spLocks/>
              </p:cNvSpPr>
              <p:nvPr/>
            </p:nvSpPr>
            <p:spPr bwMode="auto">
              <a:xfrm>
                <a:off x="3761" y="3194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897"/>
              <p:cNvSpPr>
                <a:spLocks/>
              </p:cNvSpPr>
              <p:nvPr/>
            </p:nvSpPr>
            <p:spPr bwMode="auto">
              <a:xfrm>
                <a:off x="3754" y="3178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1 h 16"/>
                  <a:gd name="T16" fmla="*/ 8 w 18"/>
                  <a:gd name="T17" fmla="*/ 3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5"/>
                      <a:pt x="2" y="15"/>
                    </a:cubicBezTo>
                    <a:cubicBezTo>
                      <a:pt x="3" y="15"/>
                      <a:pt x="6" y="16"/>
                      <a:pt x="7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7" y="9"/>
                      <a:pt x="13" y="7"/>
                    </a:cubicBezTo>
                    <a:cubicBezTo>
                      <a:pt x="13" y="8"/>
                      <a:pt x="11" y="8"/>
                      <a:pt x="11" y="11"/>
                    </a:cubicBezTo>
                    <a:cubicBezTo>
                      <a:pt x="18" y="7"/>
                      <a:pt x="11" y="3"/>
                      <a:pt x="10" y="1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98"/>
              <p:cNvSpPr>
                <a:spLocks/>
              </p:cNvSpPr>
              <p:nvPr/>
            </p:nvSpPr>
            <p:spPr bwMode="auto">
              <a:xfrm>
                <a:off x="3753" y="319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99"/>
              <p:cNvSpPr>
                <a:spLocks/>
              </p:cNvSpPr>
              <p:nvPr/>
            </p:nvSpPr>
            <p:spPr bwMode="auto">
              <a:xfrm>
                <a:off x="3762" y="3178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900"/>
              <p:cNvSpPr>
                <a:spLocks/>
              </p:cNvSpPr>
              <p:nvPr/>
            </p:nvSpPr>
            <p:spPr bwMode="auto">
              <a:xfrm>
                <a:off x="3754" y="3178"/>
                <a:ext cx="2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901"/>
              <p:cNvSpPr>
                <a:spLocks/>
              </p:cNvSpPr>
              <p:nvPr/>
            </p:nvSpPr>
            <p:spPr bwMode="auto">
              <a:xfrm>
                <a:off x="3750" y="3088"/>
                <a:ext cx="18" cy="89"/>
              </a:xfrm>
              <a:custGeom>
                <a:avLst/>
                <a:gdLst>
                  <a:gd name="T0" fmla="*/ 18 w 20"/>
                  <a:gd name="T1" fmla="*/ 1 h 103"/>
                  <a:gd name="T2" fmla="*/ 15 w 20"/>
                  <a:gd name="T3" fmla="*/ 4 h 103"/>
                  <a:gd name="T4" fmla="*/ 11 w 20"/>
                  <a:gd name="T5" fmla="*/ 0 h 103"/>
                  <a:gd name="T6" fmla="*/ 4 w 20"/>
                  <a:gd name="T7" fmla="*/ 0 h 103"/>
                  <a:gd name="T8" fmla="*/ 6 w 20"/>
                  <a:gd name="T9" fmla="*/ 8 h 103"/>
                  <a:gd name="T10" fmla="*/ 3 w 20"/>
                  <a:gd name="T11" fmla="*/ 8 h 103"/>
                  <a:gd name="T12" fmla="*/ 4 w 20"/>
                  <a:gd name="T13" fmla="*/ 23 h 103"/>
                  <a:gd name="T14" fmla="*/ 6 w 20"/>
                  <a:gd name="T15" fmla="*/ 34 h 103"/>
                  <a:gd name="T16" fmla="*/ 3 w 20"/>
                  <a:gd name="T17" fmla="*/ 78 h 103"/>
                  <a:gd name="T18" fmla="*/ 9 w 20"/>
                  <a:gd name="T19" fmla="*/ 80 h 103"/>
                  <a:gd name="T20" fmla="*/ 5 w 20"/>
                  <a:gd name="T21" fmla="*/ 83 h 103"/>
                  <a:gd name="T22" fmla="*/ 5 w 20"/>
                  <a:gd name="T23" fmla="*/ 80 h 103"/>
                  <a:gd name="T24" fmla="*/ 4 w 20"/>
                  <a:gd name="T25" fmla="*/ 93 h 103"/>
                  <a:gd name="T26" fmla="*/ 12 w 20"/>
                  <a:gd name="T27" fmla="*/ 93 h 103"/>
                  <a:gd name="T28" fmla="*/ 4 w 20"/>
                  <a:gd name="T29" fmla="*/ 98 h 103"/>
                  <a:gd name="T30" fmla="*/ 9 w 20"/>
                  <a:gd name="T31" fmla="*/ 102 h 103"/>
                  <a:gd name="T32" fmla="*/ 14 w 20"/>
                  <a:gd name="T33" fmla="*/ 98 h 103"/>
                  <a:gd name="T34" fmla="*/ 17 w 20"/>
                  <a:gd name="T35" fmla="*/ 101 h 103"/>
                  <a:gd name="T36" fmla="*/ 8 w 20"/>
                  <a:gd name="T37" fmla="*/ 73 h 103"/>
                  <a:gd name="T38" fmla="*/ 12 w 20"/>
                  <a:gd name="T39" fmla="*/ 74 h 103"/>
                  <a:gd name="T40" fmla="*/ 16 w 20"/>
                  <a:gd name="T41" fmla="*/ 58 h 103"/>
                  <a:gd name="T42" fmla="*/ 9 w 20"/>
                  <a:gd name="T43" fmla="*/ 51 h 103"/>
                  <a:gd name="T44" fmla="*/ 12 w 20"/>
                  <a:gd name="T45" fmla="*/ 47 h 103"/>
                  <a:gd name="T46" fmla="*/ 9 w 20"/>
                  <a:gd name="T47" fmla="*/ 47 h 103"/>
                  <a:gd name="T48" fmla="*/ 13 w 20"/>
                  <a:gd name="T49" fmla="*/ 42 h 103"/>
                  <a:gd name="T50" fmla="*/ 6 w 20"/>
                  <a:gd name="T51" fmla="*/ 41 h 103"/>
                  <a:gd name="T52" fmla="*/ 17 w 20"/>
                  <a:gd name="T53" fmla="*/ 31 h 103"/>
                  <a:gd name="T54" fmla="*/ 13 w 20"/>
                  <a:gd name="T55" fmla="*/ 32 h 103"/>
                  <a:gd name="T56" fmla="*/ 9 w 20"/>
                  <a:gd name="T57" fmla="*/ 30 h 103"/>
                  <a:gd name="T58" fmla="*/ 16 w 20"/>
                  <a:gd name="T59" fmla="*/ 28 h 103"/>
                  <a:gd name="T60" fmla="*/ 12 w 20"/>
                  <a:gd name="T61" fmla="*/ 20 h 103"/>
                  <a:gd name="T62" fmla="*/ 8 w 20"/>
                  <a:gd name="T63" fmla="*/ 21 h 103"/>
                  <a:gd name="T64" fmla="*/ 11 w 20"/>
                  <a:gd name="T65" fmla="*/ 10 h 103"/>
                  <a:gd name="T66" fmla="*/ 17 w 20"/>
                  <a:gd name="T67" fmla="*/ 16 h 103"/>
                  <a:gd name="T68" fmla="*/ 20 w 20"/>
                  <a:gd name="T69" fmla="*/ 12 h 103"/>
                  <a:gd name="T70" fmla="*/ 12 w 20"/>
                  <a:gd name="T71" fmla="*/ 5 h 103"/>
                  <a:gd name="T72" fmla="*/ 18 w 20"/>
                  <a:gd name="T73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3">
                    <a:moveTo>
                      <a:pt x="18" y="1"/>
                    </a:moveTo>
                    <a:cubicBezTo>
                      <a:pt x="16" y="1"/>
                      <a:pt x="14" y="2"/>
                      <a:pt x="15" y="4"/>
                    </a:cubicBezTo>
                    <a:cubicBezTo>
                      <a:pt x="12" y="4"/>
                      <a:pt x="12" y="1"/>
                      <a:pt x="11" y="0"/>
                    </a:cubicBezTo>
                    <a:cubicBezTo>
                      <a:pt x="8" y="3"/>
                      <a:pt x="7" y="0"/>
                      <a:pt x="4" y="0"/>
                    </a:cubicBezTo>
                    <a:cubicBezTo>
                      <a:pt x="3" y="3"/>
                      <a:pt x="7" y="5"/>
                      <a:pt x="6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3"/>
                      <a:pt x="7" y="20"/>
                      <a:pt x="4" y="23"/>
                    </a:cubicBezTo>
                    <a:cubicBezTo>
                      <a:pt x="3" y="27"/>
                      <a:pt x="5" y="30"/>
                      <a:pt x="6" y="34"/>
                    </a:cubicBezTo>
                    <a:cubicBezTo>
                      <a:pt x="4" y="48"/>
                      <a:pt x="7" y="63"/>
                      <a:pt x="3" y="78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6" y="80"/>
                      <a:pt x="10" y="83"/>
                      <a:pt x="5" y="83"/>
                    </a:cubicBezTo>
                    <a:cubicBezTo>
                      <a:pt x="6" y="82"/>
                      <a:pt x="6" y="81"/>
                      <a:pt x="5" y="80"/>
                    </a:cubicBezTo>
                    <a:cubicBezTo>
                      <a:pt x="0" y="83"/>
                      <a:pt x="6" y="89"/>
                      <a:pt x="4" y="93"/>
                    </a:cubicBezTo>
                    <a:cubicBezTo>
                      <a:pt x="5" y="92"/>
                      <a:pt x="11" y="92"/>
                      <a:pt x="12" y="93"/>
                    </a:cubicBezTo>
                    <a:cubicBezTo>
                      <a:pt x="4" y="92"/>
                      <a:pt x="12" y="97"/>
                      <a:pt x="4" y="98"/>
                    </a:cubicBezTo>
                    <a:cubicBezTo>
                      <a:pt x="2" y="102"/>
                      <a:pt x="10" y="98"/>
                      <a:pt x="9" y="102"/>
                    </a:cubicBezTo>
                    <a:cubicBezTo>
                      <a:pt x="13" y="103"/>
                      <a:pt x="11" y="99"/>
                      <a:pt x="14" y="98"/>
                    </a:cubicBezTo>
                    <a:cubicBezTo>
                      <a:pt x="17" y="99"/>
                      <a:pt x="12" y="101"/>
                      <a:pt x="17" y="101"/>
                    </a:cubicBezTo>
                    <a:cubicBezTo>
                      <a:pt x="19" y="95"/>
                      <a:pt x="10" y="83"/>
                      <a:pt x="8" y="73"/>
                    </a:cubicBezTo>
                    <a:cubicBezTo>
                      <a:pt x="12" y="74"/>
                      <a:pt x="12" y="74"/>
                      <a:pt x="12" y="74"/>
                    </a:cubicBezTo>
                    <a:cubicBezTo>
                      <a:pt x="9" y="69"/>
                      <a:pt x="9" y="61"/>
                      <a:pt x="16" y="58"/>
                    </a:cubicBezTo>
                    <a:cubicBezTo>
                      <a:pt x="12" y="58"/>
                      <a:pt x="18" y="50"/>
                      <a:pt x="9" y="51"/>
                    </a:cubicBezTo>
                    <a:cubicBezTo>
                      <a:pt x="11" y="50"/>
                      <a:pt x="11" y="49"/>
                      <a:pt x="12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4"/>
                      <a:pt x="14" y="45"/>
                      <a:pt x="13" y="42"/>
                    </a:cubicBezTo>
                    <a:cubicBezTo>
                      <a:pt x="10" y="44"/>
                      <a:pt x="9" y="42"/>
                      <a:pt x="6" y="41"/>
                    </a:cubicBezTo>
                    <a:cubicBezTo>
                      <a:pt x="10" y="37"/>
                      <a:pt x="14" y="34"/>
                      <a:pt x="17" y="31"/>
                    </a:cubicBezTo>
                    <a:cubicBezTo>
                      <a:pt x="16" y="31"/>
                      <a:pt x="14" y="31"/>
                      <a:pt x="13" y="32"/>
                    </a:cubicBezTo>
                    <a:cubicBezTo>
                      <a:pt x="14" y="30"/>
                      <a:pt x="11" y="30"/>
                      <a:pt x="9" y="30"/>
                    </a:cubicBezTo>
                    <a:cubicBezTo>
                      <a:pt x="9" y="28"/>
                      <a:pt x="14" y="28"/>
                      <a:pt x="16" y="28"/>
                    </a:cubicBezTo>
                    <a:cubicBezTo>
                      <a:pt x="18" y="25"/>
                      <a:pt x="9" y="23"/>
                      <a:pt x="12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7"/>
                      <a:pt x="12" y="14"/>
                      <a:pt x="11" y="10"/>
                    </a:cubicBezTo>
                    <a:cubicBezTo>
                      <a:pt x="16" y="8"/>
                      <a:pt x="15" y="14"/>
                      <a:pt x="17" y="16"/>
                    </a:cubicBezTo>
                    <a:cubicBezTo>
                      <a:pt x="18" y="15"/>
                      <a:pt x="19" y="13"/>
                      <a:pt x="20" y="12"/>
                    </a:cubicBezTo>
                    <a:cubicBezTo>
                      <a:pt x="18" y="11"/>
                      <a:pt x="14" y="8"/>
                      <a:pt x="12" y="5"/>
                    </a:cubicBezTo>
                    <a:cubicBezTo>
                      <a:pt x="18" y="8"/>
                      <a:pt x="18" y="2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902"/>
              <p:cNvSpPr>
                <a:spLocks/>
              </p:cNvSpPr>
              <p:nvPr/>
            </p:nvSpPr>
            <p:spPr bwMode="auto">
              <a:xfrm>
                <a:off x="3768" y="3098"/>
                <a:ext cx="1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903"/>
              <p:cNvSpPr>
                <a:spLocks/>
              </p:cNvSpPr>
              <p:nvPr/>
            </p:nvSpPr>
            <p:spPr bwMode="auto">
              <a:xfrm>
                <a:off x="3766" y="308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904"/>
              <p:cNvSpPr>
                <a:spLocks/>
              </p:cNvSpPr>
              <p:nvPr/>
            </p:nvSpPr>
            <p:spPr bwMode="auto">
              <a:xfrm>
                <a:off x="3754" y="3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905"/>
              <p:cNvSpPr>
                <a:spLocks/>
              </p:cNvSpPr>
              <p:nvPr/>
            </p:nvSpPr>
            <p:spPr bwMode="auto">
              <a:xfrm>
                <a:off x="3765" y="3112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906"/>
              <p:cNvSpPr>
                <a:spLocks/>
              </p:cNvSpPr>
              <p:nvPr/>
            </p:nvSpPr>
            <p:spPr bwMode="auto">
              <a:xfrm>
                <a:off x="3764" y="3132"/>
                <a:ext cx="3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907"/>
              <p:cNvSpPr>
                <a:spLocks/>
              </p:cNvSpPr>
              <p:nvPr/>
            </p:nvSpPr>
            <p:spPr bwMode="auto">
              <a:xfrm>
                <a:off x="3767" y="3091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1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908"/>
              <p:cNvSpPr>
                <a:spLocks/>
              </p:cNvSpPr>
              <p:nvPr/>
            </p:nvSpPr>
            <p:spPr bwMode="auto">
              <a:xfrm>
                <a:off x="3750" y="3037"/>
                <a:ext cx="20" cy="48"/>
              </a:xfrm>
              <a:custGeom>
                <a:avLst/>
                <a:gdLst>
                  <a:gd name="T0" fmla="*/ 5 w 24"/>
                  <a:gd name="T1" fmla="*/ 3 h 56"/>
                  <a:gd name="T2" fmla="*/ 2 w 24"/>
                  <a:gd name="T3" fmla="*/ 13 h 56"/>
                  <a:gd name="T4" fmla="*/ 12 w 24"/>
                  <a:gd name="T5" fmla="*/ 20 h 56"/>
                  <a:gd name="T6" fmla="*/ 3 w 24"/>
                  <a:gd name="T7" fmla="*/ 19 h 56"/>
                  <a:gd name="T8" fmla="*/ 9 w 24"/>
                  <a:gd name="T9" fmla="*/ 38 h 56"/>
                  <a:gd name="T10" fmla="*/ 5 w 24"/>
                  <a:gd name="T11" fmla="*/ 38 h 56"/>
                  <a:gd name="T12" fmla="*/ 15 w 24"/>
                  <a:gd name="T13" fmla="*/ 46 h 56"/>
                  <a:gd name="T14" fmla="*/ 4 w 24"/>
                  <a:gd name="T15" fmla="*/ 46 h 56"/>
                  <a:gd name="T16" fmla="*/ 3 w 24"/>
                  <a:gd name="T17" fmla="*/ 45 h 56"/>
                  <a:gd name="T18" fmla="*/ 6 w 24"/>
                  <a:gd name="T19" fmla="*/ 55 h 56"/>
                  <a:gd name="T20" fmla="*/ 13 w 24"/>
                  <a:gd name="T21" fmla="*/ 56 h 56"/>
                  <a:gd name="T22" fmla="*/ 18 w 24"/>
                  <a:gd name="T23" fmla="*/ 56 h 56"/>
                  <a:gd name="T24" fmla="*/ 14 w 24"/>
                  <a:gd name="T25" fmla="*/ 49 h 56"/>
                  <a:gd name="T26" fmla="*/ 18 w 24"/>
                  <a:gd name="T27" fmla="*/ 49 h 56"/>
                  <a:gd name="T28" fmla="*/ 16 w 24"/>
                  <a:gd name="T29" fmla="*/ 46 h 56"/>
                  <a:gd name="T30" fmla="*/ 19 w 24"/>
                  <a:gd name="T31" fmla="*/ 46 h 56"/>
                  <a:gd name="T32" fmla="*/ 16 w 24"/>
                  <a:gd name="T33" fmla="*/ 41 h 56"/>
                  <a:gd name="T34" fmla="*/ 17 w 24"/>
                  <a:gd name="T35" fmla="*/ 41 h 56"/>
                  <a:gd name="T36" fmla="*/ 13 w 24"/>
                  <a:gd name="T37" fmla="*/ 38 h 56"/>
                  <a:gd name="T38" fmla="*/ 18 w 24"/>
                  <a:gd name="T39" fmla="*/ 36 h 56"/>
                  <a:gd name="T40" fmla="*/ 14 w 24"/>
                  <a:gd name="T41" fmla="*/ 36 h 56"/>
                  <a:gd name="T42" fmla="*/ 20 w 24"/>
                  <a:gd name="T43" fmla="*/ 24 h 56"/>
                  <a:gd name="T44" fmla="*/ 16 w 24"/>
                  <a:gd name="T45" fmla="*/ 23 h 56"/>
                  <a:gd name="T46" fmla="*/ 19 w 24"/>
                  <a:gd name="T47" fmla="*/ 29 h 56"/>
                  <a:gd name="T48" fmla="*/ 10 w 24"/>
                  <a:gd name="T49" fmla="*/ 28 h 56"/>
                  <a:gd name="T50" fmla="*/ 18 w 24"/>
                  <a:gd name="T51" fmla="*/ 21 h 56"/>
                  <a:gd name="T52" fmla="*/ 16 w 24"/>
                  <a:gd name="T53" fmla="*/ 12 h 56"/>
                  <a:gd name="T54" fmla="*/ 18 w 24"/>
                  <a:gd name="T55" fmla="*/ 12 h 56"/>
                  <a:gd name="T56" fmla="*/ 14 w 24"/>
                  <a:gd name="T57" fmla="*/ 6 h 56"/>
                  <a:gd name="T58" fmla="*/ 13 w 24"/>
                  <a:gd name="T59" fmla="*/ 8 h 56"/>
                  <a:gd name="T60" fmla="*/ 10 w 24"/>
                  <a:gd name="T61" fmla="*/ 5 h 56"/>
                  <a:gd name="T62" fmla="*/ 12 w 24"/>
                  <a:gd name="T63" fmla="*/ 5 h 56"/>
                  <a:gd name="T64" fmla="*/ 6 w 24"/>
                  <a:gd name="T65" fmla="*/ 0 h 56"/>
                  <a:gd name="T66" fmla="*/ 10 w 24"/>
                  <a:gd name="T67" fmla="*/ 6 h 56"/>
                  <a:gd name="T68" fmla="*/ 5 w 24"/>
                  <a:gd name="T69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6">
                    <a:moveTo>
                      <a:pt x="5" y="3"/>
                    </a:moveTo>
                    <a:cubicBezTo>
                      <a:pt x="0" y="6"/>
                      <a:pt x="3" y="10"/>
                      <a:pt x="2" y="13"/>
                    </a:cubicBezTo>
                    <a:cubicBezTo>
                      <a:pt x="4" y="20"/>
                      <a:pt x="12" y="14"/>
                      <a:pt x="1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5"/>
                      <a:pt x="1" y="33"/>
                      <a:pt x="9" y="38"/>
                    </a:cubicBezTo>
                    <a:cubicBezTo>
                      <a:pt x="8" y="39"/>
                      <a:pt x="7" y="40"/>
                      <a:pt x="5" y="38"/>
                    </a:cubicBezTo>
                    <a:cubicBezTo>
                      <a:pt x="6" y="42"/>
                      <a:pt x="19" y="41"/>
                      <a:pt x="15" y="46"/>
                    </a:cubicBezTo>
                    <a:cubicBezTo>
                      <a:pt x="10" y="41"/>
                      <a:pt x="10" y="47"/>
                      <a:pt x="4" y="46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8"/>
                      <a:pt x="7" y="53"/>
                      <a:pt x="6" y="55"/>
                    </a:cubicBezTo>
                    <a:cubicBezTo>
                      <a:pt x="9" y="55"/>
                      <a:pt x="12" y="53"/>
                      <a:pt x="13" y="56"/>
                    </a:cubicBezTo>
                    <a:cubicBezTo>
                      <a:pt x="13" y="55"/>
                      <a:pt x="16" y="56"/>
                      <a:pt x="18" y="56"/>
                    </a:cubicBezTo>
                    <a:cubicBezTo>
                      <a:pt x="16" y="53"/>
                      <a:pt x="17" y="51"/>
                      <a:pt x="14" y="49"/>
                    </a:cubicBezTo>
                    <a:cubicBezTo>
                      <a:pt x="17" y="48"/>
                      <a:pt x="15" y="50"/>
                      <a:pt x="18" y="49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5"/>
                      <a:pt x="19" y="48"/>
                      <a:pt x="19" y="46"/>
                    </a:cubicBezTo>
                    <a:cubicBezTo>
                      <a:pt x="18" y="45"/>
                      <a:pt x="16" y="43"/>
                      <a:pt x="16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0"/>
                      <a:pt x="18" y="37"/>
                      <a:pt x="13" y="38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24" y="30"/>
                      <a:pt x="20" y="24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4" y="26"/>
                      <a:pt x="19" y="27"/>
                      <a:pt x="19" y="29"/>
                    </a:cubicBezTo>
                    <a:cubicBezTo>
                      <a:pt x="16" y="29"/>
                      <a:pt x="12" y="25"/>
                      <a:pt x="10" y="28"/>
                    </a:cubicBezTo>
                    <a:cubicBezTo>
                      <a:pt x="14" y="25"/>
                      <a:pt x="9" y="22"/>
                      <a:pt x="18" y="21"/>
                    </a:cubicBezTo>
                    <a:cubicBezTo>
                      <a:pt x="18" y="17"/>
                      <a:pt x="14" y="16"/>
                      <a:pt x="16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6" y="1"/>
                      <a:pt x="9" y="4"/>
                      <a:pt x="10" y="6"/>
                    </a:cubicBezTo>
                    <a:cubicBezTo>
                      <a:pt x="8" y="5"/>
                      <a:pt x="4" y="5"/>
                      <a:pt x="5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909"/>
              <p:cNvSpPr>
                <a:spLocks/>
              </p:cNvSpPr>
              <p:nvPr/>
            </p:nvSpPr>
            <p:spPr bwMode="auto">
              <a:xfrm>
                <a:off x="3764" y="307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910"/>
              <p:cNvSpPr>
                <a:spLocks/>
              </p:cNvSpPr>
              <p:nvPr/>
            </p:nvSpPr>
            <p:spPr bwMode="auto">
              <a:xfrm>
                <a:off x="3748" y="2997"/>
                <a:ext cx="24" cy="38"/>
              </a:xfrm>
              <a:custGeom>
                <a:avLst/>
                <a:gdLst>
                  <a:gd name="T0" fmla="*/ 14 w 28"/>
                  <a:gd name="T1" fmla="*/ 32 h 44"/>
                  <a:gd name="T2" fmla="*/ 20 w 28"/>
                  <a:gd name="T3" fmla="*/ 31 h 44"/>
                  <a:gd name="T4" fmla="*/ 9 w 28"/>
                  <a:gd name="T5" fmla="*/ 31 h 44"/>
                  <a:gd name="T6" fmla="*/ 8 w 28"/>
                  <a:gd name="T7" fmla="*/ 26 h 44"/>
                  <a:gd name="T8" fmla="*/ 17 w 28"/>
                  <a:gd name="T9" fmla="*/ 26 h 44"/>
                  <a:gd name="T10" fmla="*/ 18 w 28"/>
                  <a:gd name="T11" fmla="*/ 22 h 44"/>
                  <a:gd name="T12" fmla="*/ 12 w 28"/>
                  <a:gd name="T13" fmla="*/ 22 h 44"/>
                  <a:gd name="T14" fmla="*/ 9 w 28"/>
                  <a:gd name="T15" fmla="*/ 16 h 44"/>
                  <a:gd name="T16" fmla="*/ 11 w 28"/>
                  <a:gd name="T17" fmla="*/ 19 h 44"/>
                  <a:gd name="T18" fmla="*/ 18 w 28"/>
                  <a:gd name="T19" fmla="*/ 16 h 44"/>
                  <a:gd name="T20" fmla="*/ 2 w 28"/>
                  <a:gd name="T21" fmla="*/ 3 h 44"/>
                  <a:gd name="T22" fmla="*/ 3 w 28"/>
                  <a:gd name="T23" fmla="*/ 7 h 44"/>
                  <a:gd name="T24" fmla="*/ 10 w 28"/>
                  <a:gd name="T25" fmla="*/ 8 h 44"/>
                  <a:gd name="T26" fmla="*/ 8 w 28"/>
                  <a:gd name="T27" fmla="*/ 11 h 44"/>
                  <a:gd name="T28" fmla="*/ 4 w 28"/>
                  <a:gd name="T29" fmla="*/ 9 h 44"/>
                  <a:gd name="T30" fmla="*/ 4 w 28"/>
                  <a:gd name="T31" fmla="*/ 38 h 44"/>
                  <a:gd name="T32" fmla="*/ 4 w 28"/>
                  <a:gd name="T33" fmla="*/ 34 h 44"/>
                  <a:gd name="T34" fmla="*/ 9 w 28"/>
                  <a:gd name="T35" fmla="*/ 38 h 44"/>
                  <a:gd name="T36" fmla="*/ 15 w 28"/>
                  <a:gd name="T37" fmla="*/ 36 h 44"/>
                  <a:gd name="T38" fmla="*/ 13 w 28"/>
                  <a:gd name="T39" fmla="*/ 38 h 44"/>
                  <a:gd name="T40" fmla="*/ 20 w 28"/>
                  <a:gd name="T41" fmla="*/ 38 h 44"/>
                  <a:gd name="T42" fmla="*/ 23 w 28"/>
                  <a:gd name="T43" fmla="*/ 44 h 44"/>
                  <a:gd name="T44" fmla="*/ 23 w 28"/>
                  <a:gd name="T45" fmla="*/ 34 h 44"/>
                  <a:gd name="T46" fmla="*/ 14 w 28"/>
                  <a:gd name="T4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4">
                    <a:moveTo>
                      <a:pt x="14" y="32"/>
                    </a:moveTo>
                    <a:cubicBezTo>
                      <a:pt x="15" y="30"/>
                      <a:pt x="18" y="33"/>
                      <a:pt x="20" y="31"/>
                    </a:cubicBezTo>
                    <a:cubicBezTo>
                      <a:pt x="17" y="28"/>
                      <a:pt x="14" y="34"/>
                      <a:pt x="9" y="31"/>
                    </a:cubicBezTo>
                    <a:cubicBezTo>
                      <a:pt x="12" y="30"/>
                      <a:pt x="8" y="27"/>
                      <a:pt x="8" y="26"/>
                    </a:cubicBezTo>
                    <a:cubicBezTo>
                      <a:pt x="10" y="27"/>
                      <a:pt x="16" y="27"/>
                      <a:pt x="17" y="26"/>
                    </a:cubicBezTo>
                    <a:cubicBezTo>
                      <a:pt x="15" y="25"/>
                      <a:pt x="18" y="23"/>
                      <a:pt x="18" y="22"/>
                    </a:cubicBezTo>
                    <a:cubicBezTo>
                      <a:pt x="15" y="26"/>
                      <a:pt x="16" y="18"/>
                      <a:pt x="12" y="22"/>
                    </a:cubicBezTo>
                    <a:cubicBezTo>
                      <a:pt x="9" y="22"/>
                      <a:pt x="7" y="18"/>
                      <a:pt x="9" y="16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6"/>
                      <a:pt x="18" y="16"/>
                    </a:cubicBezTo>
                    <a:cubicBezTo>
                      <a:pt x="12" y="12"/>
                      <a:pt x="12" y="0"/>
                      <a:pt x="2" y="3"/>
                    </a:cubicBezTo>
                    <a:cubicBezTo>
                      <a:pt x="0" y="5"/>
                      <a:pt x="3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9"/>
                      <a:pt x="12" y="12"/>
                      <a:pt x="8" y="1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7"/>
                      <a:pt x="3" y="28"/>
                      <a:pt x="4" y="3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34"/>
                      <a:pt x="7" y="36"/>
                      <a:pt x="9" y="38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6" y="38"/>
                      <a:pt x="13" y="38"/>
                    </a:cubicBezTo>
                    <a:cubicBezTo>
                      <a:pt x="16" y="40"/>
                      <a:pt x="18" y="39"/>
                      <a:pt x="20" y="38"/>
                    </a:cubicBezTo>
                    <a:cubicBezTo>
                      <a:pt x="21" y="41"/>
                      <a:pt x="19" y="42"/>
                      <a:pt x="23" y="44"/>
                    </a:cubicBezTo>
                    <a:cubicBezTo>
                      <a:pt x="28" y="39"/>
                      <a:pt x="18" y="40"/>
                      <a:pt x="23" y="34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911"/>
              <p:cNvSpPr>
                <a:spLocks/>
              </p:cNvSpPr>
              <p:nvPr/>
            </p:nvSpPr>
            <p:spPr bwMode="auto">
              <a:xfrm>
                <a:off x="3760" y="3034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912"/>
              <p:cNvSpPr>
                <a:spLocks/>
              </p:cNvSpPr>
              <p:nvPr/>
            </p:nvSpPr>
            <p:spPr bwMode="auto">
              <a:xfrm>
                <a:off x="3750" y="3032"/>
                <a:ext cx="5" cy="2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913"/>
              <p:cNvSpPr>
                <a:spLocks/>
              </p:cNvSpPr>
              <p:nvPr/>
            </p:nvSpPr>
            <p:spPr bwMode="auto">
              <a:xfrm>
                <a:off x="3762" y="3006"/>
                <a:ext cx="1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914"/>
              <p:cNvSpPr>
                <a:spLocks/>
              </p:cNvSpPr>
              <p:nvPr/>
            </p:nvSpPr>
            <p:spPr bwMode="auto">
              <a:xfrm>
                <a:off x="3749" y="2990"/>
                <a:ext cx="11" cy="11"/>
              </a:xfrm>
              <a:custGeom>
                <a:avLst/>
                <a:gdLst>
                  <a:gd name="T0" fmla="*/ 0 w 13"/>
                  <a:gd name="T1" fmla="*/ 0 h 13"/>
                  <a:gd name="T2" fmla="*/ 0 w 13"/>
                  <a:gd name="T3" fmla="*/ 11 h 13"/>
                  <a:gd name="T4" fmla="*/ 12 w 13"/>
                  <a:gd name="T5" fmla="*/ 11 h 13"/>
                  <a:gd name="T6" fmla="*/ 5 w 13"/>
                  <a:gd name="T7" fmla="*/ 6 h 13"/>
                  <a:gd name="T8" fmla="*/ 5 w 13"/>
                  <a:gd name="T9" fmla="*/ 0 h 13"/>
                  <a:gd name="T10" fmla="*/ 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1" y="4"/>
                      <a:pt x="4" y="6"/>
                      <a:pt x="0" y="11"/>
                    </a:cubicBezTo>
                    <a:cubicBezTo>
                      <a:pt x="5" y="13"/>
                      <a:pt x="8" y="10"/>
                      <a:pt x="12" y="11"/>
                    </a:cubicBezTo>
                    <a:cubicBezTo>
                      <a:pt x="13" y="8"/>
                      <a:pt x="6" y="9"/>
                      <a:pt x="5" y="6"/>
                    </a:cubicBezTo>
                    <a:cubicBezTo>
                      <a:pt x="8" y="5"/>
                      <a:pt x="4" y="2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915"/>
              <p:cNvSpPr>
                <a:spLocks/>
              </p:cNvSpPr>
              <p:nvPr/>
            </p:nvSpPr>
            <p:spPr bwMode="auto">
              <a:xfrm>
                <a:off x="3750" y="2901"/>
                <a:ext cx="19" cy="92"/>
              </a:xfrm>
              <a:custGeom>
                <a:avLst/>
                <a:gdLst>
                  <a:gd name="T0" fmla="*/ 13 w 22"/>
                  <a:gd name="T1" fmla="*/ 88 h 107"/>
                  <a:gd name="T2" fmla="*/ 11 w 22"/>
                  <a:gd name="T3" fmla="*/ 82 h 107"/>
                  <a:gd name="T4" fmla="*/ 14 w 22"/>
                  <a:gd name="T5" fmla="*/ 85 h 107"/>
                  <a:gd name="T6" fmla="*/ 17 w 22"/>
                  <a:gd name="T7" fmla="*/ 81 h 107"/>
                  <a:gd name="T8" fmla="*/ 14 w 22"/>
                  <a:gd name="T9" fmla="*/ 81 h 107"/>
                  <a:gd name="T10" fmla="*/ 13 w 22"/>
                  <a:gd name="T11" fmla="*/ 71 h 107"/>
                  <a:gd name="T12" fmla="*/ 8 w 22"/>
                  <a:gd name="T13" fmla="*/ 69 h 107"/>
                  <a:gd name="T14" fmla="*/ 16 w 22"/>
                  <a:gd name="T15" fmla="*/ 63 h 107"/>
                  <a:gd name="T16" fmla="*/ 5 w 22"/>
                  <a:gd name="T17" fmla="*/ 64 h 107"/>
                  <a:gd name="T18" fmla="*/ 9 w 22"/>
                  <a:gd name="T19" fmla="*/ 53 h 107"/>
                  <a:gd name="T20" fmla="*/ 10 w 22"/>
                  <a:gd name="T21" fmla="*/ 56 h 107"/>
                  <a:gd name="T22" fmla="*/ 10 w 22"/>
                  <a:gd name="T23" fmla="*/ 50 h 107"/>
                  <a:gd name="T24" fmla="*/ 15 w 22"/>
                  <a:gd name="T25" fmla="*/ 50 h 107"/>
                  <a:gd name="T26" fmla="*/ 15 w 22"/>
                  <a:gd name="T27" fmla="*/ 41 h 107"/>
                  <a:gd name="T28" fmla="*/ 17 w 22"/>
                  <a:gd name="T29" fmla="*/ 42 h 107"/>
                  <a:gd name="T30" fmla="*/ 13 w 22"/>
                  <a:gd name="T31" fmla="*/ 25 h 107"/>
                  <a:gd name="T32" fmla="*/ 16 w 22"/>
                  <a:gd name="T33" fmla="*/ 23 h 107"/>
                  <a:gd name="T34" fmla="*/ 6 w 22"/>
                  <a:gd name="T35" fmla="*/ 24 h 107"/>
                  <a:gd name="T36" fmla="*/ 7 w 22"/>
                  <a:gd name="T37" fmla="*/ 17 h 107"/>
                  <a:gd name="T38" fmla="*/ 13 w 22"/>
                  <a:gd name="T39" fmla="*/ 19 h 107"/>
                  <a:gd name="T40" fmla="*/ 10 w 22"/>
                  <a:gd name="T41" fmla="*/ 15 h 107"/>
                  <a:gd name="T42" fmla="*/ 16 w 22"/>
                  <a:gd name="T43" fmla="*/ 12 h 107"/>
                  <a:gd name="T44" fmla="*/ 7 w 22"/>
                  <a:gd name="T45" fmla="*/ 5 h 107"/>
                  <a:gd name="T46" fmla="*/ 9 w 22"/>
                  <a:gd name="T47" fmla="*/ 1 h 107"/>
                  <a:gd name="T48" fmla="*/ 0 w 22"/>
                  <a:gd name="T49" fmla="*/ 4 h 107"/>
                  <a:gd name="T50" fmla="*/ 2 w 22"/>
                  <a:gd name="T51" fmla="*/ 28 h 107"/>
                  <a:gd name="T52" fmla="*/ 7 w 22"/>
                  <a:gd name="T53" fmla="*/ 34 h 107"/>
                  <a:gd name="T54" fmla="*/ 1 w 22"/>
                  <a:gd name="T55" fmla="*/ 35 h 107"/>
                  <a:gd name="T56" fmla="*/ 7 w 22"/>
                  <a:gd name="T57" fmla="*/ 35 h 107"/>
                  <a:gd name="T58" fmla="*/ 2 w 22"/>
                  <a:gd name="T59" fmla="*/ 39 h 107"/>
                  <a:gd name="T60" fmla="*/ 7 w 22"/>
                  <a:gd name="T61" fmla="*/ 41 h 107"/>
                  <a:gd name="T62" fmla="*/ 0 w 22"/>
                  <a:gd name="T63" fmla="*/ 43 h 107"/>
                  <a:gd name="T64" fmla="*/ 3 w 22"/>
                  <a:gd name="T65" fmla="*/ 81 h 107"/>
                  <a:gd name="T66" fmla="*/ 7 w 22"/>
                  <a:gd name="T67" fmla="*/ 80 h 107"/>
                  <a:gd name="T68" fmla="*/ 7 w 22"/>
                  <a:gd name="T69" fmla="*/ 95 h 107"/>
                  <a:gd name="T70" fmla="*/ 11 w 22"/>
                  <a:gd name="T71" fmla="*/ 97 h 107"/>
                  <a:gd name="T72" fmla="*/ 1 w 22"/>
                  <a:gd name="T73" fmla="*/ 96 h 107"/>
                  <a:gd name="T74" fmla="*/ 3 w 22"/>
                  <a:gd name="T75" fmla="*/ 101 h 107"/>
                  <a:gd name="T76" fmla="*/ 5 w 22"/>
                  <a:gd name="T77" fmla="*/ 98 h 107"/>
                  <a:gd name="T78" fmla="*/ 3 w 22"/>
                  <a:gd name="T79" fmla="*/ 103 h 107"/>
                  <a:gd name="T80" fmla="*/ 14 w 22"/>
                  <a:gd name="T81" fmla="*/ 100 h 107"/>
                  <a:gd name="T82" fmla="*/ 19 w 22"/>
                  <a:gd name="T83" fmla="*/ 88 h 107"/>
                  <a:gd name="T84" fmla="*/ 13 w 22"/>
                  <a:gd name="T85" fmla="*/ 8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07">
                    <a:moveTo>
                      <a:pt x="13" y="88"/>
                    </a:moveTo>
                    <a:cubicBezTo>
                      <a:pt x="13" y="86"/>
                      <a:pt x="10" y="84"/>
                      <a:pt x="11" y="82"/>
                    </a:cubicBezTo>
                    <a:cubicBezTo>
                      <a:pt x="14" y="83"/>
                      <a:pt x="15" y="84"/>
                      <a:pt x="14" y="85"/>
                    </a:cubicBezTo>
                    <a:cubicBezTo>
                      <a:pt x="19" y="84"/>
                      <a:pt x="13" y="83"/>
                      <a:pt x="17" y="81"/>
                    </a:cubicBezTo>
                    <a:cubicBezTo>
                      <a:pt x="16" y="81"/>
                      <a:pt x="15" y="82"/>
                      <a:pt x="14" y="81"/>
                    </a:cubicBezTo>
                    <a:cubicBezTo>
                      <a:pt x="15" y="76"/>
                      <a:pt x="10" y="78"/>
                      <a:pt x="13" y="71"/>
                    </a:cubicBezTo>
                    <a:cubicBezTo>
                      <a:pt x="12" y="70"/>
                      <a:pt x="12" y="69"/>
                      <a:pt x="8" y="69"/>
                    </a:cubicBezTo>
                    <a:cubicBezTo>
                      <a:pt x="13" y="65"/>
                      <a:pt x="12" y="67"/>
                      <a:pt x="16" y="63"/>
                    </a:cubicBezTo>
                    <a:cubicBezTo>
                      <a:pt x="14" y="63"/>
                      <a:pt x="10" y="64"/>
                      <a:pt x="5" y="64"/>
                    </a:cubicBezTo>
                    <a:cubicBezTo>
                      <a:pt x="12" y="58"/>
                      <a:pt x="5" y="58"/>
                      <a:pt x="9" y="53"/>
                    </a:cubicBezTo>
                    <a:cubicBezTo>
                      <a:pt x="9" y="54"/>
                      <a:pt x="10" y="54"/>
                      <a:pt x="10" y="56"/>
                    </a:cubicBezTo>
                    <a:cubicBezTo>
                      <a:pt x="16" y="55"/>
                      <a:pt x="9" y="52"/>
                      <a:pt x="10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8"/>
                      <a:pt x="11" y="44"/>
                      <a:pt x="15" y="41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3" y="36"/>
                      <a:pt x="15" y="30"/>
                      <a:pt x="13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2" y="16"/>
                      <a:pt x="14" y="29"/>
                      <a:pt x="6" y="24"/>
                    </a:cubicBezTo>
                    <a:cubicBezTo>
                      <a:pt x="16" y="23"/>
                      <a:pt x="3" y="21"/>
                      <a:pt x="7" y="17"/>
                    </a:cubicBezTo>
                    <a:cubicBezTo>
                      <a:pt x="11" y="15"/>
                      <a:pt x="9" y="21"/>
                      <a:pt x="13" y="19"/>
                    </a:cubicBezTo>
                    <a:cubicBezTo>
                      <a:pt x="8" y="18"/>
                      <a:pt x="12" y="17"/>
                      <a:pt x="10" y="15"/>
                    </a:cubicBezTo>
                    <a:cubicBezTo>
                      <a:pt x="15" y="15"/>
                      <a:pt x="11" y="11"/>
                      <a:pt x="16" y="1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4"/>
                      <a:pt x="10" y="2"/>
                      <a:pt x="9" y="1"/>
                    </a:cubicBezTo>
                    <a:cubicBezTo>
                      <a:pt x="9" y="4"/>
                      <a:pt x="2" y="0"/>
                      <a:pt x="0" y="4"/>
                    </a:cubicBezTo>
                    <a:cubicBezTo>
                      <a:pt x="2" y="10"/>
                      <a:pt x="4" y="20"/>
                      <a:pt x="2" y="28"/>
                    </a:cubicBezTo>
                    <a:cubicBezTo>
                      <a:pt x="8" y="29"/>
                      <a:pt x="2" y="33"/>
                      <a:pt x="7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40"/>
                      <a:pt x="5" y="34"/>
                      <a:pt x="7" y="35"/>
                    </a:cubicBezTo>
                    <a:cubicBezTo>
                      <a:pt x="8" y="37"/>
                      <a:pt x="4" y="39"/>
                      <a:pt x="2" y="39"/>
                    </a:cubicBezTo>
                    <a:cubicBezTo>
                      <a:pt x="1" y="42"/>
                      <a:pt x="3" y="39"/>
                      <a:pt x="7" y="41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54"/>
                      <a:pt x="7" y="69"/>
                      <a:pt x="3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5" y="86"/>
                      <a:pt x="17" y="90"/>
                      <a:pt x="7" y="95"/>
                    </a:cubicBezTo>
                    <a:cubicBezTo>
                      <a:pt x="11" y="97"/>
                      <a:pt x="11" y="97"/>
                      <a:pt x="11" y="97"/>
                    </a:cubicBezTo>
                    <a:cubicBezTo>
                      <a:pt x="9" y="96"/>
                      <a:pt x="4" y="98"/>
                      <a:pt x="1" y="96"/>
                    </a:cubicBezTo>
                    <a:cubicBezTo>
                      <a:pt x="3" y="98"/>
                      <a:pt x="1" y="99"/>
                      <a:pt x="3" y="101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8" y="100"/>
                      <a:pt x="6" y="102"/>
                      <a:pt x="3" y="103"/>
                    </a:cubicBezTo>
                    <a:cubicBezTo>
                      <a:pt x="7" y="107"/>
                      <a:pt x="11" y="101"/>
                      <a:pt x="14" y="100"/>
                    </a:cubicBezTo>
                    <a:cubicBezTo>
                      <a:pt x="6" y="94"/>
                      <a:pt x="22" y="94"/>
                      <a:pt x="19" y="88"/>
                    </a:cubicBezTo>
                    <a:cubicBezTo>
                      <a:pt x="16" y="84"/>
                      <a:pt x="15" y="88"/>
                      <a:pt x="13" y="8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916"/>
              <p:cNvSpPr>
                <a:spLocks/>
              </p:cNvSpPr>
              <p:nvPr/>
            </p:nvSpPr>
            <p:spPr bwMode="auto">
              <a:xfrm>
                <a:off x="3750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917"/>
              <p:cNvSpPr>
                <a:spLocks/>
              </p:cNvSpPr>
              <p:nvPr/>
            </p:nvSpPr>
            <p:spPr bwMode="auto">
              <a:xfrm>
                <a:off x="3757" y="289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1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Rectangle 918"/>
              <p:cNvSpPr>
                <a:spLocks noChangeArrowheads="1"/>
              </p:cNvSpPr>
              <p:nvPr/>
            </p:nvSpPr>
            <p:spPr bwMode="auto">
              <a:xfrm>
                <a:off x="3753" y="29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919"/>
              <p:cNvSpPr>
                <a:spLocks/>
              </p:cNvSpPr>
              <p:nvPr/>
            </p:nvSpPr>
            <p:spPr bwMode="auto">
              <a:xfrm>
                <a:off x="3761" y="299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920"/>
              <p:cNvSpPr>
                <a:spLocks/>
              </p:cNvSpPr>
              <p:nvPr/>
            </p:nvSpPr>
            <p:spPr bwMode="auto">
              <a:xfrm>
                <a:off x="3761" y="28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921"/>
              <p:cNvSpPr>
                <a:spLocks/>
              </p:cNvSpPr>
              <p:nvPr/>
            </p:nvSpPr>
            <p:spPr bwMode="auto">
              <a:xfrm>
                <a:off x="3763" y="284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922"/>
              <p:cNvSpPr>
                <a:spLocks/>
              </p:cNvSpPr>
              <p:nvPr/>
            </p:nvSpPr>
            <p:spPr bwMode="auto">
              <a:xfrm>
                <a:off x="3737" y="2741"/>
                <a:ext cx="30" cy="157"/>
              </a:xfrm>
              <a:custGeom>
                <a:avLst/>
                <a:gdLst>
                  <a:gd name="T0" fmla="*/ 17 w 35"/>
                  <a:gd name="T1" fmla="*/ 6 h 183"/>
                  <a:gd name="T2" fmla="*/ 10 w 35"/>
                  <a:gd name="T3" fmla="*/ 3 h 183"/>
                  <a:gd name="T4" fmla="*/ 7 w 35"/>
                  <a:gd name="T5" fmla="*/ 10 h 183"/>
                  <a:gd name="T6" fmla="*/ 11 w 35"/>
                  <a:gd name="T7" fmla="*/ 19 h 183"/>
                  <a:gd name="T8" fmla="*/ 12 w 35"/>
                  <a:gd name="T9" fmla="*/ 40 h 183"/>
                  <a:gd name="T10" fmla="*/ 10 w 35"/>
                  <a:gd name="T11" fmla="*/ 53 h 183"/>
                  <a:gd name="T12" fmla="*/ 17 w 35"/>
                  <a:gd name="T13" fmla="*/ 71 h 183"/>
                  <a:gd name="T14" fmla="*/ 15 w 35"/>
                  <a:gd name="T15" fmla="*/ 75 h 183"/>
                  <a:gd name="T16" fmla="*/ 13 w 35"/>
                  <a:gd name="T17" fmla="*/ 85 h 183"/>
                  <a:gd name="T18" fmla="*/ 24 w 35"/>
                  <a:gd name="T19" fmla="*/ 89 h 183"/>
                  <a:gd name="T20" fmla="*/ 24 w 35"/>
                  <a:gd name="T21" fmla="*/ 98 h 183"/>
                  <a:gd name="T22" fmla="*/ 20 w 35"/>
                  <a:gd name="T23" fmla="*/ 105 h 183"/>
                  <a:gd name="T24" fmla="*/ 20 w 35"/>
                  <a:gd name="T25" fmla="*/ 117 h 183"/>
                  <a:gd name="T26" fmla="*/ 19 w 35"/>
                  <a:gd name="T27" fmla="*/ 130 h 183"/>
                  <a:gd name="T28" fmla="*/ 21 w 35"/>
                  <a:gd name="T29" fmla="*/ 140 h 183"/>
                  <a:gd name="T30" fmla="*/ 25 w 35"/>
                  <a:gd name="T31" fmla="*/ 148 h 183"/>
                  <a:gd name="T32" fmla="*/ 21 w 35"/>
                  <a:gd name="T33" fmla="*/ 150 h 183"/>
                  <a:gd name="T34" fmla="*/ 22 w 35"/>
                  <a:gd name="T35" fmla="*/ 157 h 183"/>
                  <a:gd name="T36" fmla="*/ 21 w 35"/>
                  <a:gd name="T37" fmla="*/ 183 h 183"/>
                  <a:gd name="T38" fmla="*/ 23 w 35"/>
                  <a:gd name="T39" fmla="*/ 170 h 183"/>
                  <a:gd name="T40" fmla="*/ 20 w 35"/>
                  <a:gd name="T41" fmla="*/ 167 h 183"/>
                  <a:gd name="T42" fmla="*/ 31 w 35"/>
                  <a:gd name="T43" fmla="*/ 164 h 183"/>
                  <a:gd name="T44" fmla="*/ 33 w 35"/>
                  <a:gd name="T45" fmla="*/ 161 h 183"/>
                  <a:gd name="T46" fmla="*/ 31 w 35"/>
                  <a:gd name="T47" fmla="*/ 152 h 183"/>
                  <a:gd name="T48" fmla="*/ 33 w 35"/>
                  <a:gd name="T49" fmla="*/ 145 h 183"/>
                  <a:gd name="T50" fmla="*/ 33 w 35"/>
                  <a:gd name="T51" fmla="*/ 133 h 183"/>
                  <a:gd name="T52" fmla="*/ 30 w 35"/>
                  <a:gd name="T53" fmla="*/ 123 h 183"/>
                  <a:gd name="T54" fmla="*/ 31 w 35"/>
                  <a:gd name="T55" fmla="*/ 123 h 183"/>
                  <a:gd name="T56" fmla="*/ 31 w 35"/>
                  <a:gd name="T57" fmla="*/ 120 h 183"/>
                  <a:gd name="T58" fmla="*/ 30 w 35"/>
                  <a:gd name="T59" fmla="*/ 112 h 183"/>
                  <a:gd name="T60" fmla="*/ 27 w 35"/>
                  <a:gd name="T61" fmla="*/ 104 h 183"/>
                  <a:gd name="T62" fmla="*/ 31 w 35"/>
                  <a:gd name="T63" fmla="*/ 101 h 183"/>
                  <a:gd name="T64" fmla="*/ 31 w 35"/>
                  <a:gd name="T65" fmla="*/ 91 h 183"/>
                  <a:gd name="T66" fmla="*/ 26 w 35"/>
                  <a:gd name="T67" fmla="*/ 87 h 183"/>
                  <a:gd name="T68" fmla="*/ 24 w 35"/>
                  <a:gd name="T69" fmla="*/ 75 h 183"/>
                  <a:gd name="T70" fmla="*/ 21 w 35"/>
                  <a:gd name="T71" fmla="*/ 58 h 183"/>
                  <a:gd name="T72" fmla="*/ 22 w 35"/>
                  <a:gd name="T73" fmla="*/ 53 h 183"/>
                  <a:gd name="T74" fmla="*/ 20 w 35"/>
                  <a:gd name="T75" fmla="*/ 34 h 183"/>
                  <a:gd name="T76" fmla="*/ 14 w 35"/>
                  <a:gd name="T77" fmla="*/ 42 h 183"/>
                  <a:gd name="T78" fmla="*/ 23 w 35"/>
                  <a:gd name="T79" fmla="*/ 3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183">
                    <a:moveTo>
                      <a:pt x="23" y="15"/>
                    </a:moveTo>
                    <a:cubicBezTo>
                      <a:pt x="22" y="12"/>
                      <a:pt x="20" y="8"/>
                      <a:pt x="17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3"/>
                      <a:pt x="17" y="15"/>
                      <a:pt x="15" y="18"/>
                    </a:cubicBezTo>
                    <a:cubicBezTo>
                      <a:pt x="15" y="20"/>
                      <a:pt x="13" y="19"/>
                      <a:pt x="11" y="19"/>
                    </a:cubicBezTo>
                    <a:cubicBezTo>
                      <a:pt x="10" y="22"/>
                      <a:pt x="17" y="23"/>
                      <a:pt x="18" y="25"/>
                    </a:cubicBezTo>
                    <a:cubicBezTo>
                      <a:pt x="0" y="27"/>
                      <a:pt x="23" y="35"/>
                      <a:pt x="12" y="40"/>
                    </a:cubicBezTo>
                    <a:cubicBezTo>
                      <a:pt x="13" y="43"/>
                      <a:pt x="12" y="47"/>
                      <a:pt x="15" y="51"/>
                    </a:cubicBezTo>
                    <a:cubicBezTo>
                      <a:pt x="11" y="49"/>
                      <a:pt x="15" y="54"/>
                      <a:pt x="10" y="53"/>
                    </a:cubicBezTo>
                    <a:cubicBezTo>
                      <a:pt x="20" y="54"/>
                      <a:pt x="6" y="64"/>
                      <a:pt x="19" y="65"/>
                    </a:cubicBezTo>
                    <a:cubicBezTo>
                      <a:pt x="15" y="70"/>
                      <a:pt x="20" y="65"/>
                      <a:pt x="17" y="71"/>
                    </a:cubicBezTo>
                    <a:cubicBezTo>
                      <a:pt x="15" y="71"/>
                      <a:pt x="15" y="70"/>
                      <a:pt x="15" y="69"/>
                    </a:cubicBezTo>
                    <a:cubicBezTo>
                      <a:pt x="12" y="72"/>
                      <a:pt x="21" y="73"/>
                      <a:pt x="15" y="75"/>
                    </a:cubicBezTo>
                    <a:cubicBezTo>
                      <a:pt x="14" y="80"/>
                      <a:pt x="18" y="76"/>
                      <a:pt x="22" y="78"/>
                    </a:cubicBezTo>
                    <a:cubicBezTo>
                      <a:pt x="20" y="83"/>
                      <a:pt x="19" y="82"/>
                      <a:pt x="13" y="85"/>
                    </a:cubicBezTo>
                    <a:cubicBezTo>
                      <a:pt x="20" y="85"/>
                      <a:pt x="17" y="88"/>
                      <a:pt x="20" y="90"/>
                    </a:cubicBezTo>
                    <a:cubicBezTo>
                      <a:pt x="20" y="90"/>
                      <a:pt x="21" y="86"/>
                      <a:pt x="24" y="89"/>
                    </a:cubicBezTo>
                    <a:cubicBezTo>
                      <a:pt x="23" y="94"/>
                      <a:pt x="28" y="93"/>
                      <a:pt x="30" y="98"/>
                    </a:cubicBezTo>
                    <a:cubicBezTo>
                      <a:pt x="23" y="101"/>
                      <a:pt x="29" y="93"/>
                      <a:pt x="24" y="98"/>
                    </a:cubicBezTo>
                    <a:cubicBezTo>
                      <a:pt x="21" y="95"/>
                      <a:pt x="21" y="92"/>
                      <a:pt x="16" y="90"/>
                    </a:cubicBezTo>
                    <a:cubicBezTo>
                      <a:pt x="16" y="95"/>
                      <a:pt x="17" y="100"/>
                      <a:pt x="20" y="105"/>
                    </a:cubicBezTo>
                    <a:cubicBezTo>
                      <a:pt x="19" y="108"/>
                      <a:pt x="17" y="104"/>
                      <a:pt x="16" y="106"/>
                    </a:cubicBezTo>
                    <a:cubicBezTo>
                      <a:pt x="13" y="111"/>
                      <a:pt x="23" y="113"/>
                      <a:pt x="20" y="117"/>
                    </a:cubicBezTo>
                    <a:cubicBezTo>
                      <a:pt x="17" y="117"/>
                      <a:pt x="17" y="117"/>
                      <a:pt x="17" y="117"/>
                    </a:cubicBezTo>
                    <a:cubicBezTo>
                      <a:pt x="22" y="119"/>
                      <a:pt x="16" y="125"/>
                      <a:pt x="19" y="130"/>
                    </a:cubicBezTo>
                    <a:cubicBezTo>
                      <a:pt x="20" y="129"/>
                      <a:pt x="22" y="129"/>
                      <a:pt x="23" y="129"/>
                    </a:cubicBezTo>
                    <a:cubicBezTo>
                      <a:pt x="14" y="130"/>
                      <a:pt x="27" y="136"/>
                      <a:pt x="21" y="140"/>
                    </a:cubicBezTo>
                    <a:cubicBezTo>
                      <a:pt x="27" y="140"/>
                      <a:pt x="30" y="144"/>
                      <a:pt x="31" y="147"/>
                    </a:cubicBezTo>
                    <a:cubicBezTo>
                      <a:pt x="29" y="148"/>
                      <a:pt x="27" y="148"/>
                      <a:pt x="25" y="148"/>
                    </a:cubicBezTo>
                    <a:cubicBezTo>
                      <a:pt x="29" y="143"/>
                      <a:pt x="19" y="143"/>
                      <a:pt x="17" y="140"/>
                    </a:cubicBezTo>
                    <a:cubicBezTo>
                      <a:pt x="20" y="143"/>
                      <a:pt x="17" y="148"/>
                      <a:pt x="21" y="150"/>
                    </a:cubicBezTo>
                    <a:cubicBezTo>
                      <a:pt x="16" y="149"/>
                      <a:pt x="16" y="149"/>
                      <a:pt x="16" y="149"/>
                    </a:cubicBezTo>
                    <a:cubicBezTo>
                      <a:pt x="16" y="153"/>
                      <a:pt x="26" y="153"/>
                      <a:pt x="22" y="157"/>
                    </a:cubicBezTo>
                    <a:cubicBezTo>
                      <a:pt x="19" y="157"/>
                      <a:pt x="19" y="157"/>
                      <a:pt x="19" y="157"/>
                    </a:cubicBezTo>
                    <a:cubicBezTo>
                      <a:pt x="20" y="165"/>
                      <a:pt x="14" y="176"/>
                      <a:pt x="21" y="183"/>
                    </a:cubicBezTo>
                    <a:cubicBezTo>
                      <a:pt x="24" y="183"/>
                      <a:pt x="30" y="180"/>
                      <a:pt x="32" y="179"/>
                    </a:cubicBezTo>
                    <a:cubicBezTo>
                      <a:pt x="30" y="175"/>
                      <a:pt x="25" y="173"/>
                      <a:pt x="23" y="170"/>
                    </a:cubicBezTo>
                    <a:cubicBezTo>
                      <a:pt x="28" y="170"/>
                      <a:pt x="28" y="170"/>
                      <a:pt x="28" y="170"/>
                    </a:cubicBezTo>
                    <a:cubicBezTo>
                      <a:pt x="24" y="169"/>
                      <a:pt x="22" y="165"/>
                      <a:pt x="20" y="167"/>
                    </a:cubicBezTo>
                    <a:cubicBezTo>
                      <a:pt x="17" y="165"/>
                      <a:pt x="24" y="165"/>
                      <a:pt x="21" y="162"/>
                    </a:cubicBezTo>
                    <a:cubicBezTo>
                      <a:pt x="26" y="163"/>
                      <a:pt x="27" y="164"/>
                      <a:pt x="31" y="164"/>
                    </a:cubicBezTo>
                    <a:cubicBezTo>
                      <a:pt x="29" y="162"/>
                      <a:pt x="29" y="162"/>
                      <a:pt x="29" y="162"/>
                    </a:cubicBezTo>
                    <a:cubicBezTo>
                      <a:pt x="31" y="163"/>
                      <a:pt x="30" y="160"/>
                      <a:pt x="33" y="161"/>
                    </a:cubicBezTo>
                    <a:cubicBezTo>
                      <a:pt x="26" y="156"/>
                      <a:pt x="35" y="154"/>
                      <a:pt x="32" y="149"/>
                    </a:cubicBezTo>
                    <a:cubicBezTo>
                      <a:pt x="31" y="152"/>
                      <a:pt x="31" y="152"/>
                      <a:pt x="31" y="152"/>
                    </a:cubicBezTo>
                    <a:cubicBezTo>
                      <a:pt x="28" y="152"/>
                      <a:pt x="28" y="151"/>
                      <a:pt x="28" y="149"/>
                    </a:cubicBezTo>
                    <a:cubicBezTo>
                      <a:pt x="32" y="148"/>
                      <a:pt x="31" y="147"/>
                      <a:pt x="33" y="145"/>
                    </a:cubicBezTo>
                    <a:cubicBezTo>
                      <a:pt x="30" y="142"/>
                      <a:pt x="25" y="141"/>
                      <a:pt x="25" y="138"/>
                    </a:cubicBezTo>
                    <a:cubicBezTo>
                      <a:pt x="31" y="139"/>
                      <a:pt x="28" y="133"/>
                      <a:pt x="33" y="133"/>
                    </a:cubicBezTo>
                    <a:cubicBezTo>
                      <a:pt x="27" y="132"/>
                      <a:pt x="31" y="127"/>
                      <a:pt x="27" y="127"/>
                    </a:cubicBezTo>
                    <a:cubicBezTo>
                      <a:pt x="26" y="125"/>
                      <a:pt x="27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1" y="123"/>
                      <a:pt x="31" y="123"/>
                      <a:pt x="31" y="123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1"/>
                      <a:pt x="28" y="121"/>
                      <a:pt x="31" y="120"/>
                    </a:cubicBezTo>
                    <a:cubicBezTo>
                      <a:pt x="32" y="120"/>
                      <a:pt x="32" y="121"/>
                      <a:pt x="33" y="121"/>
                    </a:cubicBezTo>
                    <a:cubicBezTo>
                      <a:pt x="34" y="118"/>
                      <a:pt x="25" y="115"/>
                      <a:pt x="30" y="112"/>
                    </a:cubicBezTo>
                    <a:cubicBezTo>
                      <a:pt x="27" y="111"/>
                      <a:pt x="27" y="107"/>
                      <a:pt x="21" y="108"/>
                    </a:cubicBezTo>
                    <a:cubicBezTo>
                      <a:pt x="23" y="107"/>
                      <a:pt x="27" y="107"/>
                      <a:pt x="27" y="104"/>
                    </a:cubicBezTo>
                    <a:cubicBezTo>
                      <a:pt x="22" y="102"/>
                      <a:pt x="28" y="100"/>
                      <a:pt x="25" y="98"/>
                    </a:cubicBezTo>
                    <a:cubicBezTo>
                      <a:pt x="30" y="101"/>
                      <a:pt x="26" y="98"/>
                      <a:pt x="31" y="101"/>
                    </a:cubicBezTo>
                    <a:cubicBezTo>
                      <a:pt x="33" y="98"/>
                      <a:pt x="27" y="95"/>
                      <a:pt x="28" y="92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0" y="89"/>
                      <a:pt x="25" y="88"/>
                      <a:pt x="30" y="87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8" y="84"/>
                      <a:pt x="27" y="81"/>
                      <a:pt x="30" y="78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31" y="70"/>
                      <a:pt x="24" y="65"/>
                      <a:pt x="18" y="62"/>
                    </a:cubicBezTo>
                    <a:cubicBezTo>
                      <a:pt x="18" y="60"/>
                      <a:pt x="19" y="58"/>
                      <a:pt x="21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7"/>
                      <a:pt x="27" y="54"/>
                      <a:pt x="22" y="53"/>
                    </a:cubicBezTo>
                    <a:cubicBezTo>
                      <a:pt x="20" y="50"/>
                      <a:pt x="25" y="51"/>
                      <a:pt x="26" y="49"/>
                    </a:cubicBezTo>
                    <a:cubicBezTo>
                      <a:pt x="18" y="45"/>
                      <a:pt x="32" y="35"/>
                      <a:pt x="20" y="34"/>
                    </a:cubicBezTo>
                    <a:cubicBezTo>
                      <a:pt x="20" y="36"/>
                      <a:pt x="17" y="39"/>
                      <a:pt x="18" y="43"/>
                    </a:cubicBezTo>
                    <a:cubicBezTo>
                      <a:pt x="17" y="42"/>
                      <a:pt x="14" y="43"/>
                      <a:pt x="14" y="42"/>
                    </a:cubicBezTo>
                    <a:cubicBezTo>
                      <a:pt x="13" y="38"/>
                      <a:pt x="18" y="36"/>
                      <a:pt x="16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31" y="26"/>
                      <a:pt x="13" y="20"/>
                      <a:pt x="23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923"/>
              <p:cNvSpPr>
                <a:spLocks/>
              </p:cNvSpPr>
              <p:nvPr/>
            </p:nvSpPr>
            <p:spPr bwMode="auto">
              <a:xfrm>
                <a:off x="3757" y="2792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924"/>
              <p:cNvSpPr>
                <a:spLocks/>
              </p:cNvSpPr>
              <p:nvPr/>
            </p:nvSpPr>
            <p:spPr bwMode="auto">
              <a:xfrm>
                <a:off x="3756" y="279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925"/>
              <p:cNvSpPr>
                <a:spLocks/>
              </p:cNvSpPr>
              <p:nvPr/>
            </p:nvSpPr>
            <p:spPr bwMode="auto">
              <a:xfrm>
                <a:off x="3755" y="2741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2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926"/>
              <p:cNvSpPr>
                <a:spLocks/>
              </p:cNvSpPr>
              <p:nvPr/>
            </p:nvSpPr>
            <p:spPr bwMode="auto">
              <a:xfrm>
                <a:off x="3752" y="274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927"/>
              <p:cNvSpPr>
                <a:spLocks/>
              </p:cNvSpPr>
              <p:nvPr/>
            </p:nvSpPr>
            <p:spPr bwMode="auto">
              <a:xfrm>
                <a:off x="3735" y="2659"/>
                <a:ext cx="22" cy="82"/>
              </a:xfrm>
              <a:custGeom>
                <a:avLst/>
                <a:gdLst>
                  <a:gd name="T0" fmla="*/ 14 w 26"/>
                  <a:gd name="T1" fmla="*/ 17 h 96"/>
                  <a:gd name="T2" fmla="*/ 9 w 26"/>
                  <a:gd name="T3" fmla="*/ 12 h 96"/>
                  <a:gd name="T4" fmla="*/ 12 w 26"/>
                  <a:gd name="T5" fmla="*/ 8 h 96"/>
                  <a:gd name="T6" fmla="*/ 4 w 26"/>
                  <a:gd name="T7" fmla="*/ 2 h 96"/>
                  <a:gd name="T8" fmla="*/ 10 w 26"/>
                  <a:gd name="T9" fmla="*/ 48 h 96"/>
                  <a:gd name="T10" fmla="*/ 7 w 26"/>
                  <a:gd name="T11" fmla="*/ 45 h 96"/>
                  <a:gd name="T12" fmla="*/ 12 w 26"/>
                  <a:gd name="T13" fmla="*/ 62 h 96"/>
                  <a:gd name="T14" fmla="*/ 6 w 26"/>
                  <a:gd name="T15" fmla="*/ 61 h 96"/>
                  <a:gd name="T16" fmla="*/ 9 w 26"/>
                  <a:gd name="T17" fmla="*/ 72 h 96"/>
                  <a:gd name="T18" fmla="*/ 11 w 26"/>
                  <a:gd name="T19" fmla="*/ 71 h 96"/>
                  <a:gd name="T20" fmla="*/ 10 w 26"/>
                  <a:gd name="T21" fmla="*/ 74 h 96"/>
                  <a:gd name="T22" fmla="*/ 11 w 26"/>
                  <a:gd name="T23" fmla="*/ 73 h 96"/>
                  <a:gd name="T24" fmla="*/ 12 w 26"/>
                  <a:gd name="T25" fmla="*/ 80 h 96"/>
                  <a:gd name="T26" fmla="*/ 10 w 26"/>
                  <a:gd name="T27" fmla="*/ 78 h 96"/>
                  <a:gd name="T28" fmla="*/ 13 w 26"/>
                  <a:gd name="T29" fmla="*/ 83 h 96"/>
                  <a:gd name="T30" fmla="*/ 9 w 26"/>
                  <a:gd name="T31" fmla="*/ 83 h 96"/>
                  <a:gd name="T32" fmla="*/ 15 w 26"/>
                  <a:gd name="T33" fmla="*/ 96 h 96"/>
                  <a:gd name="T34" fmla="*/ 19 w 26"/>
                  <a:gd name="T35" fmla="*/ 96 h 96"/>
                  <a:gd name="T36" fmla="*/ 15 w 26"/>
                  <a:gd name="T37" fmla="*/ 86 h 96"/>
                  <a:gd name="T38" fmla="*/ 15 w 26"/>
                  <a:gd name="T39" fmla="*/ 86 h 96"/>
                  <a:gd name="T40" fmla="*/ 13 w 26"/>
                  <a:gd name="T41" fmla="*/ 80 h 96"/>
                  <a:gd name="T42" fmla="*/ 19 w 26"/>
                  <a:gd name="T43" fmla="*/ 84 h 96"/>
                  <a:gd name="T44" fmla="*/ 23 w 26"/>
                  <a:gd name="T45" fmla="*/ 73 h 96"/>
                  <a:gd name="T46" fmla="*/ 23 w 26"/>
                  <a:gd name="T47" fmla="*/ 73 h 96"/>
                  <a:gd name="T48" fmla="*/ 21 w 26"/>
                  <a:gd name="T49" fmla="*/ 70 h 96"/>
                  <a:gd name="T50" fmla="*/ 19 w 26"/>
                  <a:gd name="T51" fmla="*/ 72 h 96"/>
                  <a:gd name="T52" fmla="*/ 12 w 26"/>
                  <a:gd name="T53" fmla="*/ 70 h 96"/>
                  <a:gd name="T54" fmla="*/ 12 w 26"/>
                  <a:gd name="T55" fmla="*/ 66 h 96"/>
                  <a:gd name="T56" fmla="*/ 17 w 26"/>
                  <a:gd name="T57" fmla="*/ 69 h 96"/>
                  <a:gd name="T58" fmla="*/ 15 w 26"/>
                  <a:gd name="T59" fmla="*/ 66 h 96"/>
                  <a:gd name="T60" fmla="*/ 21 w 26"/>
                  <a:gd name="T61" fmla="*/ 62 h 96"/>
                  <a:gd name="T62" fmla="*/ 15 w 26"/>
                  <a:gd name="T63" fmla="*/ 62 h 96"/>
                  <a:gd name="T64" fmla="*/ 14 w 26"/>
                  <a:gd name="T65" fmla="*/ 44 h 96"/>
                  <a:gd name="T66" fmla="*/ 18 w 26"/>
                  <a:gd name="T67" fmla="*/ 46 h 96"/>
                  <a:gd name="T68" fmla="*/ 14 w 26"/>
                  <a:gd name="T69" fmla="*/ 43 h 96"/>
                  <a:gd name="T70" fmla="*/ 16 w 26"/>
                  <a:gd name="T71" fmla="*/ 31 h 96"/>
                  <a:gd name="T72" fmla="*/ 13 w 26"/>
                  <a:gd name="T73" fmla="*/ 32 h 96"/>
                  <a:gd name="T74" fmla="*/ 13 w 26"/>
                  <a:gd name="T75" fmla="*/ 20 h 96"/>
                  <a:gd name="T76" fmla="*/ 13 w 26"/>
                  <a:gd name="T77" fmla="*/ 20 h 96"/>
                  <a:gd name="T78" fmla="*/ 7 w 26"/>
                  <a:gd name="T79" fmla="*/ 15 h 96"/>
                  <a:gd name="T80" fmla="*/ 14 w 26"/>
                  <a:gd name="T81" fmla="*/ 1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96">
                    <a:moveTo>
                      <a:pt x="14" y="17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11" y="12"/>
                      <a:pt x="8" y="7"/>
                      <a:pt x="12" y="8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5"/>
                      <a:pt x="3" y="33"/>
                      <a:pt x="10" y="48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3" y="53"/>
                      <a:pt x="0" y="56"/>
                      <a:pt x="12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5"/>
                      <a:pt x="15" y="68"/>
                      <a:pt x="9" y="72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2"/>
                      <a:pt x="10" y="73"/>
                      <a:pt x="10" y="74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4" y="76"/>
                      <a:pt x="14" y="77"/>
                      <a:pt x="12" y="80"/>
                    </a:cubicBezTo>
                    <a:cubicBezTo>
                      <a:pt x="10" y="80"/>
                      <a:pt x="11" y="79"/>
                      <a:pt x="10" y="78"/>
                    </a:cubicBezTo>
                    <a:cubicBezTo>
                      <a:pt x="8" y="79"/>
                      <a:pt x="13" y="81"/>
                      <a:pt x="13" y="83"/>
                    </a:cubicBezTo>
                    <a:cubicBezTo>
                      <a:pt x="11" y="85"/>
                      <a:pt x="10" y="83"/>
                      <a:pt x="9" y="83"/>
                    </a:cubicBezTo>
                    <a:cubicBezTo>
                      <a:pt x="12" y="89"/>
                      <a:pt x="5" y="92"/>
                      <a:pt x="15" y="96"/>
                    </a:cubicBezTo>
                    <a:cubicBezTo>
                      <a:pt x="17" y="96"/>
                      <a:pt x="18" y="94"/>
                      <a:pt x="19" y="96"/>
                    </a:cubicBezTo>
                    <a:cubicBezTo>
                      <a:pt x="22" y="92"/>
                      <a:pt x="18" y="89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6" y="84"/>
                      <a:pt x="17" y="84"/>
                      <a:pt x="13" y="80"/>
                    </a:cubicBezTo>
                    <a:cubicBezTo>
                      <a:pt x="17" y="81"/>
                      <a:pt x="17" y="83"/>
                      <a:pt x="19" y="84"/>
                    </a:cubicBezTo>
                    <a:cubicBezTo>
                      <a:pt x="26" y="78"/>
                      <a:pt x="14" y="76"/>
                      <a:pt x="23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4" y="72"/>
                      <a:pt x="22" y="71"/>
                      <a:pt x="21" y="70"/>
                    </a:cubicBezTo>
                    <a:cubicBezTo>
                      <a:pt x="20" y="70"/>
                      <a:pt x="20" y="71"/>
                      <a:pt x="19" y="72"/>
                    </a:cubicBezTo>
                    <a:cubicBezTo>
                      <a:pt x="18" y="71"/>
                      <a:pt x="14" y="70"/>
                      <a:pt x="12" y="70"/>
                    </a:cubicBezTo>
                    <a:cubicBezTo>
                      <a:pt x="16" y="69"/>
                      <a:pt x="10" y="68"/>
                      <a:pt x="12" y="66"/>
                    </a:cubicBezTo>
                    <a:cubicBezTo>
                      <a:pt x="16" y="65"/>
                      <a:pt x="15" y="68"/>
                      <a:pt x="17" y="69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4"/>
                      <a:pt x="19" y="64"/>
                      <a:pt x="21" y="62"/>
                    </a:cubicBezTo>
                    <a:cubicBezTo>
                      <a:pt x="18" y="60"/>
                      <a:pt x="19" y="64"/>
                      <a:pt x="15" y="62"/>
                    </a:cubicBezTo>
                    <a:cubicBezTo>
                      <a:pt x="20" y="59"/>
                      <a:pt x="18" y="49"/>
                      <a:pt x="14" y="44"/>
                    </a:cubicBezTo>
                    <a:cubicBezTo>
                      <a:pt x="15" y="45"/>
                      <a:pt x="18" y="44"/>
                      <a:pt x="18" y="46"/>
                    </a:cubicBezTo>
                    <a:cubicBezTo>
                      <a:pt x="19" y="45"/>
                      <a:pt x="17" y="43"/>
                      <a:pt x="14" y="43"/>
                    </a:cubicBezTo>
                    <a:cubicBezTo>
                      <a:pt x="11" y="39"/>
                      <a:pt x="13" y="35"/>
                      <a:pt x="16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8" y="30"/>
                      <a:pt x="16" y="25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5" y="18"/>
                      <a:pt x="7" y="15"/>
                    </a:cubicBezTo>
                    <a:cubicBezTo>
                      <a:pt x="10" y="15"/>
                      <a:pt x="10" y="17"/>
                      <a:pt x="1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928"/>
              <p:cNvSpPr>
                <a:spLocks/>
              </p:cNvSpPr>
              <p:nvPr/>
            </p:nvSpPr>
            <p:spPr bwMode="auto">
              <a:xfrm>
                <a:off x="3738" y="2656"/>
                <a:ext cx="7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1" y="2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929"/>
              <p:cNvSpPr>
                <a:spLocks/>
              </p:cNvSpPr>
              <p:nvPr/>
            </p:nvSpPr>
            <p:spPr bwMode="auto">
              <a:xfrm>
                <a:off x="3731" y="2615"/>
                <a:ext cx="17" cy="42"/>
              </a:xfrm>
              <a:custGeom>
                <a:avLst/>
                <a:gdLst>
                  <a:gd name="T0" fmla="*/ 10 w 20"/>
                  <a:gd name="T1" fmla="*/ 17 h 49"/>
                  <a:gd name="T2" fmla="*/ 7 w 20"/>
                  <a:gd name="T3" fmla="*/ 17 h 49"/>
                  <a:gd name="T4" fmla="*/ 6 w 20"/>
                  <a:gd name="T5" fmla="*/ 35 h 49"/>
                  <a:gd name="T6" fmla="*/ 12 w 20"/>
                  <a:gd name="T7" fmla="*/ 41 h 49"/>
                  <a:gd name="T8" fmla="*/ 8 w 20"/>
                  <a:gd name="T9" fmla="*/ 42 h 49"/>
                  <a:gd name="T10" fmla="*/ 13 w 20"/>
                  <a:gd name="T11" fmla="*/ 47 h 49"/>
                  <a:gd name="T12" fmla="*/ 11 w 20"/>
                  <a:gd name="T13" fmla="*/ 44 h 49"/>
                  <a:gd name="T14" fmla="*/ 14 w 20"/>
                  <a:gd name="T15" fmla="*/ 44 h 49"/>
                  <a:gd name="T16" fmla="*/ 13 w 20"/>
                  <a:gd name="T17" fmla="*/ 41 h 49"/>
                  <a:gd name="T18" fmla="*/ 16 w 20"/>
                  <a:gd name="T19" fmla="*/ 42 h 49"/>
                  <a:gd name="T20" fmla="*/ 10 w 20"/>
                  <a:gd name="T21" fmla="*/ 34 h 49"/>
                  <a:gd name="T22" fmla="*/ 15 w 20"/>
                  <a:gd name="T23" fmla="*/ 34 h 49"/>
                  <a:gd name="T24" fmla="*/ 17 w 20"/>
                  <a:gd name="T25" fmla="*/ 25 h 49"/>
                  <a:gd name="T26" fmla="*/ 15 w 20"/>
                  <a:gd name="T27" fmla="*/ 26 h 49"/>
                  <a:gd name="T28" fmla="*/ 11 w 20"/>
                  <a:gd name="T29" fmla="*/ 27 h 49"/>
                  <a:gd name="T30" fmla="*/ 17 w 20"/>
                  <a:gd name="T31" fmla="*/ 24 h 49"/>
                  <a:gd name="T32" fmla="*/ 14 w 20"/>
                  <a:gd name="T33" fmla="*/ 8 h 49"/>
                  <a:gd name="T34" fmla="*/ 7 w 20"/>
                  <a:gd name="T35" fmla="*/ 5 h 49"/>
                  <a:gd name="T36" fmla="*/ 12 w 20"/>
                  <a:gd name="T37" fmla="*/ 6 h 49"/>
                  <a:gd name="T38" fmla="*/ 13 w 20"/>
                  <a:gd name="T39" fmla="*/ 3 h 49"/>
                  <a:gd name="T40" fmla="*/ 4 w 20"/>
                  <a:gd name="T41" fmla="*/ 0 h 49"/>
                  <a:gd name="T42" fmla="*/ 10 w 20"/>
                  <a:gd name="T43" fmla="*/ 1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49">
                    <a:moveTo>
                      <a:pt x="10" y="17"/>
                    </a:moveTo>
                    <a:cubicBezTo>
                      <a:pt x="10" y="17"/>
                      <a:pt x="8" y="17"/>
                      <a:pt x="7" y="17"/>
                    </a:cubicBezTo>
                    <a:cubicBezTo>
                      <a:pt x="7" y="24"/>
                      <a:pt x="9" y="32"/>
                      <a:pt x="6" y="35"/>
                    </a:cubicBezTo>
                    <a:cubicBezTo>
                      <a:pt x="5" y="37"/>
                      <a:pt x="11" y="38"/>
                      <a:pt x="12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11" y="44"/>
                      <a:pt x="7" y="49"/>
                      <a:pt x="13" y="47"/>
                    </a:cubicBezTo>
                    <a:cubicBezTo>
                      <a:pt x="14" y="47"/>
                      <a:pt x="10" y="46"/>
                      <a:pt x="11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8"/>
                      <a:pt x="7" y="39"/>
                      <a:pt x="10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0"/>
                      <a:pt x="14" y="29"/>
                      <a:pt x="17" y="25"/>
                    </a:cubicBezTo>
                    <a:cubicBezTo>
                      <a:pt x="17" y="25"/>
                      <a:pt x="14" y="25"/>
                      <a:pt x="15" y="26"/>
                    </a:cubicBezTo>
                    <a:cubicBezTo>
                      <a:pt x="15" y="27"/>
                      <a:pt x="13" y="27"/>
                      <a:pt x="11" y="27"/>
                    </a:cubicBezTo>
                    <a:cubicBezTo>
                      <a:pt x="6" y="22"/>
                      <a:pt x="15" y="28"/>
                      <a:pt x="17" y="24"/>
                    </a:cubicBezTo>
                    <a:cubicBezTo>
                      <a:pt x="13" y="19"/>
                      <a:pt x="9" y="11"/>
                      <a:pt x="14" y="8"/>
                    </a:cubicBezTo>
                    <a:cubicBezTo>
                      <a:pt x="10" y="10"/>
                      <a:pt x="7" y="7"/>
                      <a:pt x="7" y="5"/>
                    </a:cubicBezTo>
                    <a:cubicBezTo>
                      <a:pt x="9" y="3"/>
                      <a:pt x="10" y="5"/>
                      <a:pt x="12" y="6"/>
                    </a:cubicBezTo>
                    <a:cubicBezTo>
                      <a:pt x="13" y="5"/>
                      <a:pt x="14" y="4"/>
                      <a:pt x="13" y="3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930"/>
              <p:cNvSpPr>
                <a:spLocks/>
              </p:cNvSpPr>
              <p:nvPr/>
            </p:nvSpPr>
            <p:spPr bwMode="auto">
              <a:xfrm>
                <a:off x="3735" y="262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931"/>
              <p:cNvSpPr>
                <a:spLocks/>
              </p:cNvSpPr>
              <p:nvPr/>
            </p:nvSpPr>
            <p:spPr bwMode="auto">
              <a:xfrm>
                <a:off x="3842" y="3244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932"/>
              <p:cNvSpPr>
                <a:spLocks/>
              </p:cNvSpPr>
              <p:nvPr/>
            </p:nvSpPr>
            <p:spPr bwMode="auto">
              <a:xfrm>
                <a:off x="3840" y="3232"/>
                <a:ext cx="14" cy="11"/>
              </a:xfrm>
              <a:custGeom>
                <a:avLst/>
                <a:gdLst>
                  <a:gd name="T0" fmla="*/ 15 w 16"/>
                  <a:gd name="T1" fmla="*/ 3 h 13"/>
                  <a:gd name="T2" fmla="*/ 13 w 16"/>
                  <a:gd name="T3" fmla="*/ 0 h 13"/>
                  <a:gd name="T4" fmla="*/ 0 w 16"/>
                  <a:gd name="T5" fmla="*/ 8 h 13"/>
                  <a:gd name="T6" fmla="*/ 10 w 16"/>
                  <a:gd name="T7" fmla="*/ 12 h 13"/>
                  <a:gd name="T8" fmla="*/ 6 w 16"/>
                  <a:gd name="T9" fmla="*/ 7 h 13"/>
                  <a:gd name="T10" fmla="*/ 13 w 16"/>
                  <a:gd name="T11" fmla="*/ 9 h 13"/>
                  <a:gd name="T12" fmla="*/ 11 w 16"/>
                  <a:gd name="T13" fmla="*/ 4 h 13"/>
                  <a:gd name="T14" fmla="*/ 15 w 16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1"/>
                      <a:pt x="0" y="8"/>
                    </a:cubicBezTo>
                    <a:cubicBezTo>
                      <a:pt x="2" y="10"/>
                      <a:pt x="6" y="13"/>
                      <a:pt x="10" y="12"/>
                    </a:cubicBezTo>
                    <a:cubicBezTo>
                      <a:pt x="9" y="10"/>
                      <a:pt x="5" y="9"/>
                      <a:pt x="6" y="7"/>
                    </a:cubicBezTo>
                    <a:cubicBezTo>
                      <a:pt x="9" y="7"/>
                      <a:pt x="9" y="9"/>
                      <a:pt x="13" y="9"/>
                    </a:cubicBezTo>
                    <a:cubicBezTo>
                      <a:pt x="16" y="5"/>
                      <a:pt x="10" y="8"/>
                      <a:pt x="11" y="4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933"/>
              <p:cNvSpPr>
                <a:spLocks/>
              </p:cNvSpPr>
              <p:nvPr/>
            </p:nvSpPr>
            <p:spPr bwMode="auto">
              <a:xfrm>
                <a:off x="3844" y="3232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934"/>
              <p:cNvSpPr>
                <a:spLocks/>
              </p:cNvSpPr>
              <p:nvPr/>
            </p:nvSpPr>
            <p:spPr bwMode="auto">
              <a:xfrm>
                <a:off x="3840" y="3229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1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0"/>
                      <a:pt x="7" y="2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935"/>
              <p:cNvSpPr>
                <a:spLocks/>
              </p:cNvSpPr>
              <p:nvPr/>
            </p:nvSpPr>
            <p:spPr bwMode="auto">
              <a:xfrm>
                <a:off x="3840" y="322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936"/>
              <p:cNvSpPr>
                <a:spLocks/>
              </p:cNvSpPr>
              <p:nvPr/>
            </p:nvSpPr>
            <p:spPr bwMode="auto">
              <a:xfrm>
                <a:off x="3838" y="3220"/>
                <a:ext cx="12" cy="7"/>
              </a:xfrm>
              <a:custGeom>
                <a:avLst/>
                <a:gdLst>
                  <a:gd name="T0" fmla="*/ 2 w 13"/>
                  <a:gd name="T1" fmla="*/ 0 h 8"/>
                  <a:gd name="T2" fmla="*/ 3 w 13"/>
                  <a:gd name="T3" fmla="*/ 3 h 8"/>
                  <a:gd name="T4" fmla="*/ 3 w 13"/>
                  <a:gd name="T5" fmla="*/ 3 h 8"/>
                  <a:gd name="T6" fmla="*/ 9 w 13"/>
                  <a:gd name="T7" fmla="*/ 4 h 8"/>
                  <a:gd name="T8" fmla="*/ 9 w 13"/>
                  <a:gd name="T9" fmla="*/ 8 h 8"/>
                  <a:gd name="T10" fmla="*/ 13 w 13"/>
                  <a:gd name="T11" fmla="*/ 5 h 8"/>
                  <a:gd name="T12" fmla="*/ 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1"/>
                      <a:pt x="10" y="2"/>
                      <a:pt x="9" y="4"/>
                    </a:cubicBezTo>
                    <a:cubicBezTo>
                      <a:pt x="11" y="6"/>
                      <a:pt x="6" y="7"/>
                      <a:pt x="9" y="8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937"/>
              <p:cNvSpPr>
                <a:spLocks/>
              </p:cNvSpPr>
              <p:nvPr/>
            </p:nvSpPr>
            <p:spPr bwMode="auto">
              <a:xfrm>
                <a:off x="3842" y="32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938"/>
              <p:cNvSpPr>
                <a:spLocks/>
              </p:cNvSpPr>
              <p:nvPr/>
            </p:nvSpPr>
            <p:spPr bwMode="auto">
              <a:xfrm>
                <a:off x="3842" y="3228"/>
                <a:ext cx="2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939"/>
              <p:cNvSpPr>
                <a:spLocks/>
              </p:cNvSpPr>
              <p:nvPr/>
            </p:nvSpPr>
            <p:spPr bwMode="auto">
              <a:xfrm>
                <a:off x="3838" y="3209"/>
                <a:ext cx="12" cy="9"/>
              </a:xfrm>
              <a:custGeom>
                <a:avLst/>
                <a:gdLst>
                  <a:gd name="T0" fmla="*/ 1 w 13"/>
                  <a:gd name="T1" fmla="*/ 4 h 10"/>
                  <a:gd name="T2" fmla="*/ 6 w 13"/>
                  <a:gd name="T3" fmla="*/ 9 h 10"/>
                  <a:gd name="T4" fmla="*/ 13 w 13"/>
                  <a:gd name="T5" fmla="*/ 4 h 10"/>
                  <a:gd name="T6" fmla="*/ 11 w 13"/>
                  <a:gd name="T7" fmla="*/ 1 h 10"/>
                  <a:gd name="T8" fmla="*/ 1 w 13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4"/>
                    </a:moveTo>
                    <a:cubicBezTo>
                      <a:pt x="7" y="4"/>
                      <a:pt x="0" y="10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940"/>
              <p:cNvSpPr>
                <a:spLocks/>
              </p:cNvSpPr>
              <p:nvPr/>
            </p:nvSpPr>
            <p:spPr bwMode="auto">
              <a:xfrm>
                <a:off x="3852" y="320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941"/>
              <p:cNvSpPr>
                <a:spLocks/>
              </p:cNvSpPr>
              <p:nvPr/>
            </p:nvSpPr>
            <p:spPr bwMode="auto">
              <a:xfrm>
                <a:off x="3842" y="3192"/>
                <a:ext cx="14" cy="17"/>
              </a:xfrm>
              <a:custGeom>
                <a:avLst/>
                <a:gdLst>
                  <a:gd name="T0" fmla="*/ 1 w 16"/>
                  <a:gd name="T1" fmla="*/ 0 h 19"/>
                  <a:gd name="T2" fmla="*/ 8 w 16"/>
                  <a:gd name="T3" fmla="*/ 7 h 19"/>
                  <a:gd name="T4" fmla="*/ 3 w 16"/>
                  <a:gd name="T5" fmla="*/ 5 h 19"/>
                  <a:gd name="T6" fmla="*/ 6 w 16"/>
                  <a:gd name="T7" fmla="*/ 12 h 19"/>
                  <a:gd name="T8" fmla="*/ 0 w 16"/>
                  <a:gd name="T9" fmla="*/ 9 h 19"/>
                  <a:gd name="T10" fmla="*/ 6 w 16"/>
                  <a:gd name="T11" fmla="*/ 15 h 19"/>
                  <a:gd name="T12" fmla="*/ 2 w 16"/>
                  <a:gd name="T13" fmla="*/ 19 h 19"/>
                  <a:gd name="T14" fmla="*/ 8 w 16"/>
                  <a:gd name="T15" fmla="*/ 17 h 19"/>
                  <a:gd name="T16" fmla="*/ 7 w 16"/>
                  <a:gd name="T17" fmla="*/ 14 h 19"/>
                  <a:gd name="T18" fmla="*/ 12 w 16"/>
                  <a:gd name="T19" fmla="*/ 15 h 19"/>
                  <a:gd name="T20" fmla="*/ 15 w 16"/>
                  <a:gd name="T21" fmla="*/ 5 h 19"/>
                  <a:gd name="T22" fmla="*/ 1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1" y="0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5" y="7"/>
                      <a:pt x="3" y="7"/>
                      <a:pt x="3" y="5"/>
                    </a:cubicBezTo>
                    <a:cubicBezTo>
                      <a:pt x="2" y="9"/>
                      <a:pt x="6" y="9"/>
                      <a:pt x="6" y="12"/>
                    </a:cubicBezTo>
                    <a:cubicBezTo>
                      <a:pt x="0" y="13"/>
                      <a:pt x="5" y="7"/>
                      <a:pt x="0" y="9"/>
                    </a:cubicBezTo>
                    <a:cubicBezTo>
                      <a:pt x="0" y="11"/>
                      <a:pt x="0" y="14"/>
                      <a:pt x="6" y="15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5"/>
                      <a:pt x="3" y="15"/>
                      <a:pt x="7" y="14"/>
                    </a:cubicBezTo>
                    <a:cubicBezTo>
                      <a:pt x="10" y="13"/>
                      <a:pt x="11" y="14"/>
                      <a:pt x="12" y="15"/>
                    </a:cubicBezTo>
                    <a:cubicBezTo>
                      <a:pt x="10" y="13"/>
                      <a:pt x="16" y="9"/>
                      <a:pt x="15" y="5"/>
                    </a:cubicBezTo>
                    <a:cubicBezTo>
                      <a:pt x="14" y="1"/>
                      <a:pt x="4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942"/>
              <p:cNvSpPr>
                <a:spLocks/>
              </p:cNvSpPr>
              <p:nvPr/>
            </p:nvSpPr>
            <p:spPr bwMode="auto">
              <a:xfrm>
                <a:off x="3848" y="3190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943"/>
              <p:cNvSpPr>
                <a:spLocks/>
              </p:cNvSpPr>
              <p:nvPr/>
            </p:nvSpPr>
            <p:spPr bwMode="auto">
              <a:xfrm>
                <a:off x="3840" y="3176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7 w 18"/>
                  <a:gd name="T7" fmla="*/ 15 h 16"/>
                  <a:gd name="T8" fmla="*/ 4 w 18"/>
                  <a:gd name="T9" fmla="*/ 8 h 16"/>
                  <a:gd name="T10" fmla="*/ 13 w 18"/>
                  <a:gd name="T11" fmla="*/ 6 h 16"/>
                  <a:gd name="T12" fmla="*/ 11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3" y="14"/>
                      <a:pt x="2" y="15"/>
                    </a:cubicBezTo>
                    <a:cubicBezTo>
                      <a:pt x="3" y="15"/>
                      <a:pt x="6" y="16"/>
                      <a:pt x="7" y="15"/>
                    </a:cubicBezTo>
                    <a:cubicBezTo>
                      <a:pt x="13" y="13"/>
                      <a:pt x="5" y="11"/>
                      <a:pt x="4" y="8"/>
                    </a:cubicBezTo>
                    <a:cubicBezTo>
                      <a:pt x="7" y="2"/>
                      <a:pt x="7" y="8"/>
                      <a:pt x="13" y="6"/>
                    </a:cubicBezTo>
                    <a:cubicBezTo>
                      <a:pt x="13" y="8"/>
                      <a:pt x="11" y="8"/>
                      <a:pt x="11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2"/>
                      <a:pt x="0" y="4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944"/>
              <p:cNvSpPr>
                <a:spLocks/>
              </p:cNvSpPr>
              <p:nvPr/>
            </p:nvSpPr>
            <p:spPr bwMode="auto">
              <a:xfrm>
                <a:off x="3839" y="3189"/>
                <a:ext cx="3" cy="1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2" y="0"/>
                      <a:pt x="3" y="0"/>
                    </a:cubicBezTo>
                    <a:cubicBezTo>
                      <a:pt x="1" y="0"/>
                      <a:pt x="0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945"/>
              <p:cNvSpPr>
                <a:spLocks/>
              </p:cNvSpPr>
              <p:nvPr/>
            </p:nvSpPr>
            <p:spPr bwMode="auto">
              <a:xfrm>
                <a:off x="3848" y="31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946"/>
              <p:cNvSpPr>
                <a:spLocks/>
              </p:cNvSpPr>
              <p:nvPr/>
            </p:nvSpPr>
            <p:spPr bwMode="auto">
              <a:xfrm>
                <a:off x="3840" y="3174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947"/>
              <p:cNvSpPr>
                <a:spLocks/>
              </p:cNvSpPr>
              <p:nvPr/>
            </p:nvSpPr>
            <p:spPr bwMode="auto">
              <a:xfrm>
                <a:off x="3837" y="3080"/>
                <a:ext cx="17" cy="93"/>
              </a:xfrm>
              <a:custGeom>
                <a:avLst/>
                <a:gdLst>
                  <a:gd name="T0" fmla="*/ 17 w 20"/>
                  <a:gd name="T1" fmla="*/ 1 h 108"/>
                  <a:gd name="T2" fmla="*/ 14 w 20"/>
                  <a:gd name="T3" fmla="*/ 4 h 108"/>
                  <a:gd name="T4" fmla="*/ 10 w 20"/>
                  <a:gd name="T5" fmla="*/ 0 h 108"/>
                  <a:gd name="T6" fmla="*/ 3 w 20"/>
                  <a:gd name="T7" fmla="*/ 0 h 108"/>
                  <a:gd name="T8" fmla="*/ 6 w 20"/>
                  <a:gd name="T9" fmla="*/ 9 h 108"/>
                  <a:gd name="T10" fmla="*/ 2 w 20"/>
                  <a:gd name="T11" fmla="*/ 9 h 108"/>
                  <a:gd name="T12" fmla="*/ 4 w 20"/>
                  <a:gd name="T13" fmla="*/ 25 h 108"/>
                  <a:gd name="T14" fmla="*/ 6 w 20"/>
                  <a:gd name="T15" fmla="*/ 36 h 108"/>
                  <a:gd name="T16" fmla="*/ 4 w 20"/>
                  <a:gd name="T17" fmla="*/ 81 h 108"/>
                  <a:gd name="T18" fmla="*/ 10 w 20"/>
                  <a:gd name="T19" fmla="*/ 84 h 108"/>
                  <a:gd name="T20" fmla="*/ 6 w 20"/>
                  <a:gd name="T21" fmla="*/ 87 h 108"/>
                  <a:gd name="T22" fmla="*/ 6 w 20"/>
                  <a:gd name="T23" fmla="*/ 84 h 108"/>
                  <a:gd name="T24" fmla="*/ 4 w 20"/>
                  <a:gd name="T25" fmla="*/ 97 h 108"/>
                  <a:gd name="T26" fmla="*/ 12 w 20"/>
                  <a:gd name="T27" fmla="*/ 97 h 108"/>
                  <a:gd name="T28" fmla="*/ 4 w 20"/>
                  <a:gd name="T29" fmla="*/ 103 h 108"/>
                  <a:gd name="T30" fmla="*/ 9 w 20"/>
                  <a:gd name="T31" fmla="*/ 107 h 108"/>
                  <a:gd name="T32" fmla="*/ 14 w 20"/>
                  <a:gd name="T33" fmla="*/ 103 h 108"/>
                  <a:gd name="T34" fmla="*/ 17 w 20"/>
                  <a:gd name="T35" fmla="*/ 106 h 108"/>
                  <a:gd name="T36" fmla="*/ 8 w 20"/>
                  <a:gd name="T37" fmla="*/ 77 h 108"/>
                  <a:gd name="T38" fmla="*/ 12 w 20"/>
                  <a:gd name="T39" fmla="*/ 78 h 108"/>
                  <a:gd name="T40" fmla="*/ 16 w 20"/>
                  <a:gd name="T41" fmla="*/ 60 h 108"/>
                  <a:gd name="T42" fmla="*/ 9 w 20"/>
                  <a:gd name="T43" fmla="*/ 53 h 108"/>
                  <a:gd name="T44" fmla="*/ 12 w 20"/>
                  <a:gd name="T45" fmla="*/ 49 h 108"/>
                  <a:gd name="T46" fmla="*/ 9 w 20"/>
                  <a:gd name="T47" fmla="*/ 49 h 108"/>
                  <a:gd name="T48" fmla="*/ 13 w 20"/>
                  <a:gd name="T49" fmla="*/ 44 h 108"/>
                  <a:gd name="T50" fmla="*/ 5 w 20"/>
                  <a:gd name="T51" fmla="*/ 43 h 108"/>
                  <a:gd name="T52" fmla="*/ 17 w 20"/>
                  <a:gd name="T53" fmla="*/ 32 h 108"/>
                  <a:gd name="T54" fmla="*/ 12 w 20"/>
                  <a:gd name="T55" fmla="*/ 33 h 108"/>
                  <a:gd name="T56" fmla="*/ 9 w 20"/>
                  <a:gd name="T57" fmla="*/ 31 h 108"/>
                  <a:gd name="T58" fmla="*/ 16 w 20"/>
                  <a:gd name="T59" fmla="*/ 29 h 108"/>
                  <a:gd name="T60" fmla="*/ 12 w 20"/>
                  <a:gd name="T61" fmla="*/ 21 h 108"/>
                  <a:gd name="T62" fmla="*/ 8 w 20"/>
                  <a:gd name="T63" fmla="*/ 22 h 108"/>
                  <a:gd name="T64" fmla="*/ 10 w 20"/>
                  <a:gd name="T65" fmla="*/ 11 h 108"/>
                  <a:gd name="T66" fmla="*/ 17 w 20"/>
                  <a:gd name="T67" fmla="*/ 16 h 108"/>
                  <a:gd name="T68" fmla="*/ 20 w 20"/>
                  <a:gd name="T69" fmla="*/ 13 h 108"/>
                  <a:gd name="T70" fmla="*/ 11 w 20"/>
                  <a:gd name="T71" fmla="*/ 5 h 108"/>
                  <a:gd name="T72" fmla="*/ 17 w 20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08">
                    <a:moveTo>
                      <a:pt x="17" y="1"/>
                    </a:moveTo>
                    <a:cubicBezTo>
                      <a:pt x="15" y="1"/>
                      <a:pt x="14" y="2"/>
                      <a:pt x="14" y="4"/>
                    </a:cubicBezTo>
                    <a:cubicBezTo>
                      <a:pt x="11" y="4"/>
                      <a:pt x="11" y="1"/>
                      <a:pt x="10" y="0"/>
                    </a:cubicBezTo>
                    <a:cubicBezTo>
                      <a:pt x="7" y="3"/>
                      <a:pt x="6" y="0"/>
                      <a:pt x="3" y="0"/>
                    </a:cubicBezTo>
                    <a:cubicBezTo>
                      <a:pt x="2" y="4"/>
                      <a:pt x="6" y="5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3"/>
                      <a:pt x="7" y="21"/>
                      <a:pt x="4" y="25"/>
                    </a:cubicBezTo>
                    <a:cubicBezTo>
                      <a:pt x="3" y="29"/>
                      <a:pt x="4" y="32"/>
                      <a:pt x="6" y="36"/>
                    </a:cubicBezTo>
                    <a:cubicBezTo>
                      <a:pt x="4" y="51"/>
                      <a:pt x="7" y="66"/>
                      <a:pt x="4" y="81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4"/>
                      <a:pt x="10" y="87"/>
                      <a:pt x="6" y="87"/>
                    </a:cubicBezTo>
                    <a:cubicBezTo>
                      <a:pt x="6" y="86"/>
                      <a:pt x="6" y="85"/>
                      <a:pt x="6" y="84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7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3"/>
                      <a:pt x="9" y="107"/>
                    </a:cubicBezTo>
                    <a:cubicBezTo>
                      <a:pt x="13" y="108"/>
                      <a:pt x="11" y="103"/>
                      <a:pt x="14" y="103"/>
                    </a:cubicBezTo>
                    <a:cubicBezTo>
                      <a:pt x="17" y="104"/>
                      <a:pt x="13" y="106"/>
                      <a:pt x="17" y="106"/>
                    </a:cubicBezTo>
                    <a:cubicBezTo>
                      <a:pt x="19" y="100"/>
                      <a:pt x="10" y="87"/>
                      <a:pt x="8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9" y="73"/>
                      <a:pt x="9" y="64"/>
                      <a:pt x="16" y="60"/>
                    </a:cubicBezTo>
                    <a:cubicBezTo>
                      <a:pt x="12" y="61"/>
                      <a:pt x="18" y="52"/>
                      <a:pt x="9" y="53"/>
                    </a:cubicBezTo>
                    <a:cubicBezTo>
                      <a:pt x="11" y="52"/>
                      <a:pt x="11" y="51"/>
                      <a:pt x="12" y="4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6"/>
                      <a:pt x="13" y="47"/>
                      <a:pt x="13" y="44"/>
                    </a:cubicBezTo>
                    <a:cubicBezTo>
                      <a:pt x="9" y="46"/>
                      <a:pt x="8" y="43"/>
                      <a:pt x="5" y="43"/>
                    </a:cubicBezTo>
                    <a:cubicBezTo>
                      <a:pt x="10" y="39"/>
                      <a:pt x="13" y="35"/>
                      <a:pt x="17" y="32"/>
                    </a:cubicBezTo>
                    <a:cubicBezTo>
                      <a:pt x="15" y="32"/>
                      <a:pt x="14" y="32"/>
                      <a:pt x="12" y="33"/>
                    </a:cubicBezTo>
                    <a:cubicBezTo>
                      <a:pt x="14" y="31"/>
                      <a:pt x="10" y="32"/>
                      <a:pt x="9" y="31"/>
                    </a:cubicBezTo>
                    <a:cubicBezTo>
                      <a:pt x="9" y="29"/>
                      <a:pt x="14" y="29"/>
                      <a:pt x="16" y="29"/>
                    </a:cubicBezTo>
                    <a:cubicBezTo>
                      <a:pt x="18" y="26"/>
                      <a:pt x="9" y="24"/>
                      <a:pt x="12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7" y="18"/>
                      <a:pt x="11" y="15"/>
                      <a:pt x="10" y="11"/>
                    </a:cubicBezTo>
                    <a:cubicBezTo>
                      <a:pt x="15" y="9"/>
                      <a:pt x="14" y="14"/>
                      <a:pt x="17" y="16"/>
                    </a:cubicBezTo>
                    <a:cubicBezTo>
                      <a:pt x="18" y="15"/>
                      <a:pt x="18" y="13"/>
                      <a:pt x="20" y="13"/>
                    </a:cubicBezTo>
                    <a:cubicBezTo>
                      <a:pt x="17" y="11"/>
                      <a:pt x="14" y="8"/>
                      <a:pt x="11" y="5"/>
                    </a:cubicBezTo>
                    <a:cubicBezTo>
                      <a:pt x="17" y="8"/>
                      <a:pt x="17" y="2"/>
                      <a:pt x="17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948"/>
              <p:cNvSpPr>
                <a:spLocks/>
              </p:cNvSpPr>
              <p:nvPr/>
            </p:nvSpPr>
            <p:spPr bwMode="auto">
              <a:xfrm>
                <a:off x="3854" y="309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949"/>
              <p:cNvSpPr>
                <a:spLocks/>
              </p:cNvSpPr>
              <p:nvPr/>
            </p:nvSpPr>
            <p:spPr bwMode="auto">
              <a:xfrm>
                <a:off x="3851" y="308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950"/>
              <p:cNvSpPr>
                <a:spLocks/>
              </p:cNvSpPr>
              <p:nvPr/>
            </p:nvSpPr>
            <p:spPr bwMode="auto">
              <a:xfrm>
                <a:off x="3840" y="310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951"/>
              <p:cNvSpPr>
                <a:spLocks/>
              </p:cNvSpPr>
              <p:nvPr/>
            </p:nvSpPr>
            <p:spPr bwMode="auto">
              <a:xfrm>
                <a:off x="3851" y="3105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952"/>
              <p:cNvSpPr>
                <a:spLocks/>
              </p:cNvSpPr>
              <p:nvPr/>
            </p:nvSpPr>
            <p:spPr bwMode="auto">
              <a:xfrm>
                <a:off x="3850" y="3126"/>
                <a:ext cx="3" cy="2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2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953"/>
              <p:cNvSpPr>
                <a:spLocks/>
              </p:cNvSpPr>
              <p:nvPr/>
            </p:nvSpPr>
            <p:spPr bwMode="auto">
              <a:xfrm>
                <a:off x="3853" y="3084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954"/>
              <p:cNvSpPr>
                <a:spLocks/>
              </p:cNvSpPr>
              <p:nvPr/>
            </p:nvSpPr>
            <p:spPr bwMode="auto">
              <a:xfrm>
                <a:off x="3835" y="3027"/>
                <a:ext cx="21" cy="51"/>
              </a:xfrm>
              <a:custGeom>
                <a:avLst/>
                <a:gdLst>
                  <a:gd name="T0" fmla="*/ 5 w 24"/>
                  <a:gd name="T1" fmla="*/ 4 h 59"/>
                  <a:gd name="T2" fmla="*/ 2 w 24"/>
                  <a:gd name="T3" fmla="*/ 14 h 59"/>
                  <a:gd name="T4" fmla="*/ 12 w 24"/>
                  <a:gd name="T5" fmla="*/ 22 h 59"/>
                  <a:gd name="T6" fmla="*/ 3 w 24"/>
                  <a:gd name="T7" fmla="*/ 20 h 59"/>
                  <a:gd name="T8" fmla="*/ 9 w 24"/>
                  <a:gd name="T9" fmla="*/ 41 h 59"/>
                  <a:gd name="T10" fmla="*/ 5 w 24"/>
                  <a:gd name="T11" fmla="*/ 40 h 59"/>
                  <a:gd name="T12" fmla="*/ 15 w 24"/>
                  <a:gd name="T13" fmla="*/ 48 h 59"/>
                  <a:gd name="T14" fmla="*/ 4 w 24"/>
                  <a:gd name="T15" fmla="*/ 48 h 59"/>
                  <a:gd name="T16" fmla="*/ 3 w 24"/>
                  <a:gd name="T17" fmla="*/ 47 h 59"/>
                  <a:gd name="T18" fmla="*/ 6 w 24"/>
                  <a:gd name="T19" fmla="*/ 58 h 59"/>
                  <a:gd name="T20" fmla="*/ 13 w 24"/>
                  <a:gd name="T21" fmla="*/ 59 h 59"/>
                  <a:gd name="T22" fmla="*/ 18 w 24"/>
                  <a:gd name="T23" fmla="*/ 59 h 59"/>
                  <a:gd name="T24" fmla="*/ 14 w 24"/>
                  <a:gd name="T25" fmla="*/ 52 h 59"/>
                  <a:gd name="T26" fmla="*/ 18 w 24"/>
                  <a:gd name="T27" fmla="*/ 51 h 59"/>
                  <a:gd name="T28" fmla="*/ 15 w 24"/>
                  <a:gd name="T29" fmla="*/ 49 h 59"/>
                  <a:gd name="T30" fmla="*/ 19 w 24"/>
                  <a:gd name="T31" fmla="*/ 48 h 59"/>
                  <a:gd name="T32" fmla="*/ 16 w 24"/>
                  <a:gd name="T33" fmla="*/ 43 h 59"/>
                  <a:gd name="T34" fmla="*/ 17 w 24"/>
                  <a:gd name="T35" fmla="*/ 43 h 59"/>
                  <a:gd name="T36" fmla="*/ 12 w 24"/>
                  <a:gd name="T37" fmla="*/ 40 h 59"/>
                  <a:gd name="T38" fmla="*/ 17 w 24"/>
                  <a:gd name="T39" fmla="*/ 38 h 59"/>
                  <a:gd name="T40" fmla="*/ 14 w 24"/>
                  <a:gd name="T41" fmla="*/ 38 h 59"/>
                  <a:gd name="T42" fmla="*/ 20 w 24"/>
                  <a:gd name="T43" fmla="*/ 25 h 59"/>
                  <a:gd name="T44" fmla="*/ 16 w 24"/>
                  <a:gd name="T45" fmla="*/ 25 h 59"/>
                  <a:gd name="T46" fmla="*/ 19 w 24"/>
                  <a:gd name="T47" fmla="*/ 30 h 59"/>
                  <a:gd name="T48" fmla="*/ 9 w 24"/>
                  <a:gd name="T49" fmla="*/ 29 h 59"/>
                  <a:gd name="T50" fmla="*/ 18 w 24"/>
                  <a:gd name="T51" fmla="*/ 22 h 59"/>
                  <a:gd name="T52" fmla="*/ 16 w 24"/>
                  <a:gd name="T53" fmla="*/ 13 h 59"/>
                  <a:gd name="T54" fmla="*/ 17 w 24"/>
                  <a:gd name="T55" fmla="*/ 13 h 59"/>
                  <a:gd name="T56" fmla="*/ 14 w 24"/>
                  <a:gd name="T57" fmla="*/ 6 h 59"/>
                  <a:gd name="T58" fmla="*/ 13 w 24"/>
                  <a:gd name="T59" fmla="*/ 8 h 59"/>
                  <a:gd name="T60" fmla="*/ 10 w 24"/>
                  <a:gd name="T61" fmla="*/ 6 h 59"/>
                  <a:gd name="T62" fmla="*/ 12 w 24"/>
                  <a:gd name="T63" fmla="*/ 6 h 59"/>
                  <a:gd name="T64" fmla="*/ 6 w 24"/>
                  <a:gd name="T65" fmla="*/ 0 h 59"/>
                  <a:gd name="T66" fmla="*/ 10 w 24"/>
                  <a:gd name="T67" fmla="*/ 7 h 59"/>
                  <a:gd name="T68" fmla="*/ 5 w 24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4" y="21"/>
                      <a:pt x="12" y="15"/>
                      <a:pt x="12" y="22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6"/>
                      <a:pt x="1" y="35"/>
                      <a:pt x="9" y="41"/>
                    </a:cubicBezTo>
                    <a:cubicBezTo>
                      <a:pt x="8" y="41"/>
                      <a:pt x="7" y="42"/>
                      <a:pt x="5" y="40"/>
                    </a:cubicBezTo>
                    <a:cubicBezTo>
                      <a:pt x="6" y="45"/>
                      <a:pt x="18" y="43"/>
                      <a:pt x="15" y="48"/>
                    </a:cubicBezTo>
                    <a:cubicBezTo>
                      <a:pt x="10" y="43"/>
                      <a:pt x="10" y="50"/>
                      <a:pt x="4" y="48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51"/>
                      <a:pt x="7" y="56"/>
                      <a:pt x="6" y="58"/>
                    </a:cubicBezTo>
                    <a:cubicBezTo>
                      <a:pt x="9" y="58"/>
                      <a:pt x="12" y="56"/>
                      <a:pt x="13" y="59"/>
                    </a:cubicBezTo>
                    <a:cubicBezTo>
                      <a:pt x="13" y="58"/>
                      <a:pt x="16" y="59"/>
                      <a:pt x="18" y="59"/>
                    </a:cubicBezTo>
                    <a:cubicBezTo>
                      <a:pt x="16" y="55"/>
                      <a:pt x="17" y="54"/>
                      <a:pt x="14" y="52"/>
                    </a:cubicBezTo>
                    <a:cubicBezTo>
                      <a:pt x="17" y="50"/>
                      <a:pt x="15" y="53"/>
                      <a:pt x="18" y="51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6" y="47"/>
                      <a:pt x="19" y="51"/>
                      <a:pt x="19" y="48"/>
                    </a:cubicBezTo>
                    <a:cubicBezTo>
                      <a:pt x="17" y="47"/>
                      <a:pt x="16" y="45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7" y="39"/>
                      <a:pt x="12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3"/>
                      <a:pt x="24" y="32"/>
                      <a:pt x="20" y="25"/>
                    </a:cubicBezTo>
                    <a:cubicBezTo>
                      <a:pt x="18" y="27"/>
                      <a:pt x="17" y="26"/>
                      <a:pt x="16" y="25"/>
                    </a:cubicBezTo>
                    <a:cubicBezTo>
                      <a:pt x="13" y="27"/>
                      <a:pt x="18" y="28"/>
                      <a:pt x="19" y="30"/>
                    </a:cubicBezTo>
                    <a:cubicBezTo>
                      <a:pt x="15" y="31"/>
                      <a:pt x="11" y="26"/>
                      <a:pt x="9" y="29"/>
                    </a:cubicBezTo>
                    <a:cubicBezTo>
                      <a:pt x="13" y="26"/>
                      <a:pt x="9" y="23"/>
                      <a:pt x="18" y="22"/>
                    </a:cubicBezTo>
                    <a:cubicBezTo>
                      <a:pt x="18" y="18"/>
                      <a:pt x="14" y="17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2" y="12"/>
                      <a:pt x="20" y="10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8" y="5"/>
                      <a:pt x="7" y="1"/>
                      <a:pt x="6" y="0"/>
                    </a:cubicBezTo>
                    <a:cubicBezTo>
                      <a:pt x="5" y="2"/>
                      <a:pt x="9" y="4"/>
                      <a:pt x="10" y="7"/>
                    </a:cubicBezTo>
                    <a:cubicBezTo>
                      <a:pt x="7" y="5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55"/>
              <p:cNvSpPr>
                <a:spLocks/>
              </p:cNvSpPr>
              <p:nvPr/>
            </p:nvSpPr>
            <p:spPr bwMode="auto">
              <a:xfrm>
                <a:off x="3850" y="3064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956"/>
              <p:cNvSpPr>
                <a:spLocks/>
              </p:cNvSpPr>
              <p:nvPr/>
            </p:nvSpPr>
            <p:spPr bwMode="auto">
              <a:xfrm>
                <a:off x="3833" y="2985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0 h 47"/>
                  <a:gd name="T40" fmla="*/ 20 w 28"/>
                  <a:gd name="T41" fmla="*/ 40 h 47"/>
                  <a:gd name="T42" fmla="*/ 23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5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6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2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8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6"/>
                      <a:pt x="7" y="38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9"/>
                      <a:pt x="16" y="40"/>
                      <a:pt x="13" y="40"/>
                    </a:cubicBezTo>
                    <a:cubicBezTo>
                      <a:pt x="16" y="42"/>
                      <a:pt x="18" y="41"/>
                      <a:pt x="20" y="40"/>
                    </a:cubicBezTo>
                    <a:cubicBezTo>
                      <a:pt x="21" y="44"/>
                      <a:pt x="18" y="44"/>
                      <a:pt x="23" y="47"/>
                    </a:cubicBezTo>
                    <a:cubicBezTo>
                      <a:pt x="28" y="41"/>
                      <a:pt x="18" y="42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957"/>
              <p:cNvSpPr>
                <a:spLocks/>
              </p:cNvSpPr>
              <p:nvPr/>
            </p:nvSpPr>
            <p:spPr bwMode="auto">
              <a:xfrm>
                <a:off x="3845" y="3024"/>
                <a:ext cx="4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0 h 2"/>
                  <a:gd name="T4" fmla="*/ 2 w 4"/>
                  <a:gd name="T5" fmla="*/ 2 h 2"/>
                  <a:gd name="T6" fmla="*/ 4 w 4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958"/>
              <p:cNvSpPr>
                <a:spLocks/>
              </p:cNvSpPr>
              <p:nvPr/>
            </p:nvSpPr>
            <p:spPr bwMode="auto">
              <a:xfrm>
                <a:off x="3836" y="3022"/>
                <a:ext cx="4" cy="1"/>
              </a:xfrm>
              <a:custGeom>
                <a:avLst/>
                <a:gdLst>
                  <a:gd name="T0" fmla="*/ 0 w 5"/>
                  <a:gd name="T1" fmla="*/ 1 h 2"/>
                  <a:gd name="T2" fmla="*/ 4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959"/>
              <p:cNvSpPr>
                <a:spLocks/>
              </p:cNvSpPr>
              <p:nvPr/>
            </p:nvSpPr>
            <p:spPr bwMode="auto">
              <a:xfrm>
                <a:off x="3847" y="2994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960"/>
              <p:cNvSpPr>
                <a:spLocks/>
              </p:cNvSpPr>
              <p:nvPr/>
            </p:nvSpPr>
            <p:spPr bwMode="auto">
              <a:xfrm>
                <a:off x="3835" y="2977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1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10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961"/>
              <p:cNvSpPr>
                <a:spLocks/>
              </p:cNvSpPr>
              <p:nvPr/>
            </p:nvSpPr>
            <p:spPr bwMode="auto">
              <a:xfrm>
                <a:off x="3837" y="2884"/>
                <a:ext cx="19" cy="97"/>
              </a:xfrm>
              <a:custGeom>
                <a:avLst/>
                <a:gdLst>
                  <a:gd name="T0" fmla="*/ 12 w 22"/>
                  <a:gd name="T1" fmla="*/ 93 h 113"/>
                  <a:gd name="T2" fmla="*/ 11 w 22"/>
                  <a:gd name="T3" fmla="*/ 87 h 113"/>
                  <a:gd name="T4" fmla="*/ 14 w 22"/>
                  <a:gd name="T5" fmla="*/ 90 h 113"/>
                  <a:gd name="T6" fmla="*/ 17 w 22"/>
                  <a:gd name="T7" fmla="*/ 86 h 113"/>
                  <a:gd name="T8" fmla="*/ 14 w 22"/>
                  <a:gd name="T9" fmla="*/ 86 h 113"/>
                  <a:gd name="T10" fmla="*/ 13 w 22"/>
                  <a:gd name="T11" fmla="*/ 76 h 113"/>
                  <a:gd name="T12" fmla="*/ 8 w 22"/>
                  <a:gd name="T13" fmla="*/ 74 h 113"/>
                  <a:gd name="T14" fmla="*/ 16 w 22"/>
                  <a:gd name="T15" fmla="*/ 67 h 113"/>
                  <a:gd name="T16" fmla="*/ 5 w 22"/>
                  <a:gd name="T17" fmla="*/ 68 h 113"/>
                  <a:gd name="T18" fmla="*/ 9 w 22"/>
                  <a:gd name="T19" fmla="*/ 57 h 113"/>
                  <a:gd name="T20" fmla="*/ 10 w 22"/>
                  <a:gd name="T21" fmla="*/ 59 h 113"/>
                  <a:gd name="T22" fmla="*/ 10 w 22"/>
                  <a:gd name="T23" fmla="*/ 53 h 113"/>
                  <a:gd name="T24" fmla="*/ 15 w 22"/>
                  <a:gd name="T25" fmla="*/ 53 h 113"/>
                  <a:gd name="T26" fmla="*/ 15 w 22"/>
                  <a:gd name="T27" fmla="*/ 44 h 113"/>
                  <a:gd name="T28" fmla="*/ 18 w 22"/>
                  <a:gd name="T29" fmla="*/ 45 h 113"/>
                  <a:gd name="T30" fmla="*/ 14 w 22"/>
                  <a:gd name="T31" fmla="*/ 27 h 113"/>
                  <a:gd name="T32" fmla="*/ 17 w 22"/>
                  <a:gd name="T33" fmla="*/ 25 h 113"/>
                  <a:gd name="T34" fmla="*/ 8 w 22"/>
                  <a:gd name="T35" fmla="*/ 26 h 113"/>
                  <a:gd name="T36" fmla="*/ 9 w 22"/>
                  <a:gd name="T37" fmla="*/ 19 h 113"/>
                  <a:gd name="T38" fmla="*/ 15 w 22"/>
                  <a:gd name="T39" fmla="*/ 21 h 113"/>
                  <a:gd name="T40" fmla="*/ 12 w 22"/>
                  <a:gd name="T41" fmla="*/ 17 h 113"/>
                  <a:gd name="T42" fmla="*/ 18 w 22"/>
                  <a:gd name="T43" fmla="*/ 14 h 113"/>
                  <a:gd name="T44" fmla="*/ 9 w 22"/>
                  <a:gd name="T45" fmla="*/ 6 h 113"/>
                  <a:gd name="T46" fmla="*/ 11 w 22"/>
                  <a:gd name="T47" fmla="*/ 2 h 113"/>
                  <a:gd name="T48" fmla="*/ 2 w 22"/>
                  <a:gd name="T49" fmla="*/ 5 h 113"/>
                  <a:gd name="T50" fmla="*/ 3 w 22"/>
                  <a:gd name="T51" fmla="*/ 30 h 113"/>
                  <a:gd name="T52" fmla="*/ 8 w 22"/>
                  <a:gd name="T53" fmla="*/ 36 h 113"/>
                  <a:gd name="T54" fmla="*/ 2 w 22"/>
                  <a:gd name="T55" fmla="*/ 37 h 113"/>
                  <a:gd name="T56" fmla="*/ 8 w 22"/>
                  <a:gd name="T57" fmla="*/ 37 h 113"/>
                  <a:gd name="T58" fmla="*/ 2 w 22"/>
                  <a:gd name="T59" fmla="*/ 41 h 113"/>
                  <a:gd name="T60" fmla="*/ 8 w 22"/>
                  <a:gd name="T61" fmla="*/ 44 h 113"/>
                  <a:gd name="T62" fmla="*/ 0 w 22"/>
                  <a:gd name="T63" fmla="*/ 46 h 113"/>
                  <a:gd name="T64" fmla="*/ 2 w 22"/>
                  <a:gd name="T65" fmla="*/ 86 h 113"/>
                  <a:gd name="T66" fmla="*/ 7 w 22"/>
                  <a:gd name="T67" fmla="*/ 85 h 113"/>
                  <a:gd name="T68" fmla="*/ 7 w 22"/>
                  <a:gd name="T69" fmla="*/ 100 h 113"/>
                  <a:gd name="T70" fmla="*/ 11 w 22"/>
                  <a:gd name="T71" fmla="*/ 102 h 113"/>
                  <a:gd name="T72" fmla="*/ 1 w 22"/>
                  <a:gd name="T73" fmla="*/ 102 h 113"/>
                  <a:gd name="T74" fmla="*/ 2 w 22"/>
                  <a:gd name="T75" fmla="*/ 107 h 113"/>
                  <a:gd name="T76" fmla="*/ 4 w 22"/>
                  <a:gd name="T77" fmla="*/ 104 h 113"/>
                  <a:gd name="T78" fmla="*/ 2 w 22"/>
                  <a:gd name="T79" fmla="*/ 109 h 113"/>
                  <a:gd name="T80" fmla="*/ 14 w 22"/>
                  <a:gd name="T81" fmla="*/ 105 h 113"/>
                  <a:gd name="T82" fmla="*/ 19 w 22"/>
                  <a:gd name="T83" fmla="*/ 93 h 113"/>
                  <a:gd name="T84" fmla="*/ 12 w 22"/>
                  <a:gd name="T85" fmla="*/ 9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3">
                    <a:moveTo>
                      <a:pt x="12" y="93"/>
                    </a:moveTo>
                    <a:cubicBezTo>
                      <a:pt x="12" y="91"/>
                      <a:pt x="9" y="89"/>
                      <a:pt x="11" y="87"/>
                    </a:cubicBezTo>
                    <a:cubicBezTo>
                      <a:pt x="14" y="88"/>
                      <a:pt x="14" y="89"/>
                      <a:pt x="14" y="90"/>
                    </a:cubicBezTo>
                    <a:cubicBezTo>
                      <a:pt x="19" y="89"/>
                      <a:pt x="13" y="88"/>
                      <a:pt x="17" y="86"/>
                    </a:cubicBezTo>
                    <a:cubicBezTo>
                      <a:pt x="16" y="86"/>
                      <a:pt x="15" y="87"/>
                      <a:pt x="14" y="86"/>
                    </a:cubicBezTo>
                    <a:cubicBezTo>
                      <a:pt x="15" y="80"/>
                      <a:pt x="10" y="83"/>
                      <a:pt x="13" y="76"/>
                    </a:cubicBezTo>
                    <a:cubicBezTo>
                      <a:pt x="11" y="74"/>
                      <a:pt x="11" y="73"/>
                      <a:pt x="8" y="74"/>
                    </a:cubicBezTo>
                    <a:cubicBezTo>
                      <a:pt x="13" y="70"/>
                      <a:pt x="12" y="72"/>
                      <a:pt x="16" y="67"/>
                    </a:cubicBezTo>
                    <a:cubicBezTo>
                      <a:pt x="14" y="67"/>
                      <a:pt x="10" y="68"/>
                      <a:pt x="5" y="68"/>
                    </a:cubicBezTo>
                    <a:cubicBezTo>
                      <a:pt x="12" y="61"/>
                      <a:pt x="5" y="61"/>
                      <a:pt x="9" y="57"/>
                    </a:cubicBezTo>
                    <a:cubicBezTo>
                      <a:pt x="9" y="57"/>
                      <a:pt x="11" y="58"/>
                      <a:pt x="10" y="59"/>
                    </a:cubicBezTo>
                    <a:cubicBezTo>
                      <a:pt x="16" y="59"/>
                      <a:pt x="9" y="55"/>
                      <a:pt x="10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1"/>
                      <a:pt x="11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4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4" y="18"/>
                      <a:pt x="15" y="31"/>
                      <a:pt x="8" y="26"/>
                    </a:cubicBezTo>
                    <a:cubicBezTo>
                      <a:pt x="17" y="26"/>
                      <a:pt x="5" y="23"/>
                      <a:pt x="9" y="19"/>
                    </a:cubicBezTo>
                    <a:cubicBezTo>
                      <a:pt x="12" y="17"/>
                      <a:pt x="11" y="23"/>
                      <a:pt x="15" y="21"/>
                    </a:cubicBezTo>
                    <a:cubicBezTo>
                      <a:pt x="10" y="20"/>
                      <a:pt x="13" y="19"/>
                      <a:pt x="12" y="17"/>
                    </a:cubicBezTo>
                    <a:cubicBezTo>
                      <a:pt x="17" y="17"/>
                      <a:pt x="13" y="12"/>
                      <a:pt x="18" y="1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5"/>
                      <a:pt x="11" y="3"/>
                      <a:pt x="11" y="2"/>
                    </a:cubicBezTo>
                    <a:cubicBezTo>
                      <a:pt x="11" y="5"/>
                      <a:pt x="4" y="0"/>
                      <a:pt x="2" y="5"/>
                    </a:cubicBezTo>
                    <a:cubicBezTo>
                      <a:pt x="4" y="11"/>
                      <a:pt x="6" y="22"/>
                      <a:pt x="3" y="30"/>
                    </a:cubicBezTo>
                    <a:cubicBezTo>
                      <a:pt x="9" y="31"/>
                      <a:pt x="3" y="35"/>
                      <a:pt x="8" y="36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43"/>
                      <a:pt x="6" y="36"/>
                      <a:pt x="8" y="37"/>
                    </a:cubicBezTo>
                    <a:cubicBezTo>
                      <a:pt x="9" y="40"/>
                      <a:pt x="5" y="42"/>
                      <a:pt x="2" y="41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58"/>
                      <a:pt x="7" y="73"/>
                      <a:pt x="2" y="86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4" y="91"/>
                      <a:pt x="16" y="95"/>
                      <a:pt x="7" y="100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9" y="101"/>
                      <a:pt x="4" y="103"/>
                      <a:pt x="1" y="102"/>
                    </a:cubicBezTo>
                    <a:cubicBezTo>
                      <a:pt x="2" y="103"/>
                      <a:pt x="1" y="105"/>
                      <a:pt x="2" y="107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8" y="106"/>
                      <a:pt x="6" y="108"/>
                      <a:pt x="2" y="109"/>
                    </a:cubicBezTo>
                    <a:cubicBezTo>
                      <a:pt x="7" y="113"/>
                      <a:pt x="10" y="106"/>
                      <a:pt x="14" y="105"/>
                    </a:cubicBezTo>
                    <a:cubicBezTo>
                      <a:pt x="6" y="99"/>
                      <a:pt x="22" y="99"/>
                      <a:pt x="19" y="93"/>
                    </a:cubicBezTo>
                    <a:cubicBezTo>
                      <a:pt x="16" y="89"/>
                      <a:pt x="14" y="93"/>
                      <a:pt x="12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962"/>
              <p:cNvSpPr>
                <a:spLocks/>
              </p:cNvSpPr>
              <p:nvPr/>
            </p:nvSpPr>
            <p:spPr bwMode="auto">
              <a:xfrm>
                <a:off x="3837" y="29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963"/>
              <p:cNvSpPr>
                <a:spLocks/>
              </p:cNvSpPr>
              <p:nvPr/>
            </p:nvSpPr>
            <p:spPr bwMode="auto">
              <a:xfrm>
                <a:off x="3844" y="2883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Rectangle 964"/>
              <p:cNvSpPr>
                <a:spLocks noChangeArrowheads="1"/>
              </p:cNvSpPr>
              <p:nvPr/>
            </p:nvSpPr>
            <p:spPr bwMode="auto">
              <a:xfrm>
                <a:off x="3838" y="297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965"/>
              <p:cNvSpPr>
                <a:spLocks/>
              </p:cNvSpPr>
              <p:nvPr/>
            </p:nvSpPr>
            <p:spPr bwMode="auto">
              <a:xfrm>
                <a:off x="3846" y="297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66"/>
              <p:cNvSpPr>
                <a:spLocks/>
              </p:cNvSpPr>
              <p:nvPr/>
            </p:nvSpPr>
            <p:spPr bwMode="auto">
              <a:xfrm>
                <a:off x="3849" y="287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967"/>
              <p:cNvSpPr>
                <a:spLocks/>
              </p:cNvSpPr>
              <p:nvPr/>
            </p:nvSpPr>
            <p:spPr bwMode="auto">
              <a:xfrm>
                <a:off x="3851" y="282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968"/>
              <p:cNvSpPr>
                <a:spLocks/>
              </p:cNvSpPr>
              <p:nvPr/>
            </p:nvSpPr>
            <p:spPr bwMode="auto">
              <a:xfrm>
                <a:off x="3827" y="2716"/>
                <a:ext cx="28" cy="166"/>
              </a:xfrm>
              <a:custGeom>
                <a:avLst/>
                <a:gdLst>
                  <a:gd name="T0" fmla="*/ 17 w 32"/>
                  <a:gd name="T1" fmla="*/ 7 h 192"/>
                  <a:gd name="T2" fmla="*/ 10 w 32"/>
                  <a:gd name="T3" fmla="*/ 3 h 192"/>
                  <a:gd name="T4" fmla="*/ 7 w 32"/>
                  <a:gd name="T5" fmla="*/ 10 h 192"/>
                  <a:gd name="T6" fmla="*/ 11 w 32"/>
                  <a:gd name="T7" fmla="*/ 20 h 192"/>
                  <a:gd name="T8" fmla="*/ 11 w 32"/>
                  <a:gd name="T9" fmla="*/ 42 h 192"/>
                  <a:gd name="T10" fmla="*/ 9 w 32"/>
                  <a:gd name="T11" fmla="*/ 56 h 192"/>
                  <a:gd name="T12" fmla="*/ 15 w 32"/>
                  <a:gd name="T13" fmla="*/ 74 h 192"/>
                  <a:gd name="T14" fmla="*/ 13 w 32"/>
                  <a:gd name="T15" fmla="*/ 78 h 192"/>
                  <a:gd name="T16" fmla="*/ 12 w 32"/>
                  <a:gd name="T17" fmla="*/ 89 h 192"/>
                  <a:gd name="T18" fmla="*/ 22 w 32"/>
                  <a:gd name="T19" fmla="*/ 93 h 192"/>
                  <a:gd name="T20" fmla="*/ 22 w 32"/>
                  <a:gd name="T21" fmla="*/ 103 h 192"/>
                  <a:gd name="T22" fmla="*/ 18 w 32"/>
                  <a:gd name="T23" fmla="*/ 110 h 192"/>
                  <a:gd name="T24" fmla="*/ 18 w 32"/>
                  <a:gd name="T25" fmla="*/ 123 h 192"/>
                  <a:gd name="T26" fmla="*/ 16 w 32"/>
                  <a:gd name="T27" fmla="*/ 136 h 192"/>
                  <a:gd name="T28" fmla="*/ 19 w 32"/>
                  <a:gd name="T29" fmla="*/ 147 h 192"/>
                  <a:gd name="T30" fmla="*/ 23 w 32"/>
                  <a:gd name="T31" fmla="*/ 155 h 192"/>
                  <a:gd name="T32" fmla="*/ 18 w 32"/>
                  <a:gd name="T33" fmla="*/ 157 h 192"/>
                  <a:gd name="T34" fmla="*/ 19 w 32"/>
                  <a:gd name="T35" fmla="*/ 165 h 192"/>
                  <a:gd name="T36" fmla="*/ 18 w 32"/>
                  <a:gd name="T37" fmla="*/ 191 h 192"/>
                  <a:gd name="T38" fmla="*/ 20 w 32"/>
                  <a:gd name="T39" fmla="*/ 178 h 192"/>
                  <a:gd name="T40" fmla="*/ 17 w 32"/>
                  <a:gd name="T41" fmla="*/ 175 h 192"/>
                  <a:gd name="T42" fmla="*/ 28 w 32"/>
                  <a:gd name="T43" fmla="*/ 172 h 192"/>
                  <a:gd name="T44" fmla="*/ 30 w 32"/>
                  <a:gd name="T45" fmla="*/ 169 h 192"/>
                  <a:gd name="T46" fmla="*/ 28 w 32"/>
                  <a:gd name="T47" fmla="*/ 160 h 192"/>
                  <a:gd name="T48" fmla="*/ 30 w 32"/>
                  <a:gd name="T49" fmla="*/ 152 h 192"/>
                  <a:gd name="T50" fmla="*/ 30 w 32"/>
                  <a:gd name="T51" fmla="*/ 139 h 192"/>
                  <a:gd name="T52" fmla="*/ 27 w 32"/>
                  <a:gd name="T53" fmla="*/ 129 h 192"/>
                  <a:gd name="T54" fmla="*/ 28 w 32"/>
                  <a:gd name="T55" fmla="*/ 129 h 192"/>
                  <a:gd name="T56" fmla="*/ 29 w 32"/>
                  <a:gd name="T57" fmla="*/ 126 h 192"/>
                  <a:gd name="T58" fmla="*/ 27 w 32"/>
                  <a:gd name="T59" fmla="*/ 117 h 192"/>
                  <a:gd name="T60" fmla="*/ 24 w 32"/>
                  <a:gd name="T61" fmla="*/ 109 h 192"/>
                  <a:gd name="T62" fmla="*/ 29 w 32"/>
                  <a:gd name="T63" fmla="*/ 106 h 192"/>
                  <a:gd name="T64" fmla="*/ 29 w 32"/>
                  <a:gd name="T65" fmla="*/ 95 h 192"/>
                  <a:gd name="T66" fmla="*/ 24 w 32"/>
                  <a:gd name="T67" fmla="*/ 91 h 192"/>
                  <a:gd name="T68" fmla="*/ 22 w 32"/>
                  <a:gd name="T69" fmla="*/ 78 h 192"/>
                  <a:gd name="T70" fmla="*/ 20 w 32"/>
                  <a:gd name="T71" fmla="*/ 60 h 192"/>
                  <a:gd name="T72" fmla="*/ 21 w 32"/>
                  <a:gd name="T73" fmla="*/ 55 h 192"/>
                  <a:gd name="T74" fmla="*/ 19 w 32"/>
                  <a:gd name="T75" fmla="*/ 35 h 192"/>
                  <a:gd name="T76" fmla="*/ 13 w 32"/>
                  <a:gd name="T77" fmla="*/ 44 h 192"/>
                  <a:gd name="T78" fmla="*/ 23 w 32"/>
                  <a:gd name="T79" fmla="*/ 3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2">
                    <a:moveTo>
                      <a:pt x="24" y="16"/>
                    </a:moveTo>
                    <a:cubicBezTo>
                      <a:pt x="22" y="13"/>
                      <a:pt x="21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5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6" y="8"/>
                      <a:pt x="9" y="7"/>
                      <a:pt x="7" y="10"/>
                    </a:cubicBezTo>
                    <a:cubicBezTo>
                      <a:pt x="8" y="14"/>
                      <a:pt x="17" y="16"/>
                      <a:pt x="15" y="19"/>
                    </a:cubicBezTo>
                    <a:cubicBezTo>
                      <a:pt x="15" y="20"/>
                      <a:pt x="13" y="20"/>
                      <a:pt x="11" y="20"/>
                    </a:cubicBezTo>
                    <a:cubicBezTo>
                      <a:pt x="10" y="23"/>
                      <a:pt x="17" y="24"/>
                      <a:pt x="18" y="27"/>
                    </a:cubicBezTo>
                    <a:cubicBezTo>
                      <a:pt x="0" y="27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7"/>
                      <a:pt x="18" y="68"/>
                    </a:cubicBezTo>
                    <a:cubicBezTo>
                      <a:pt x="14" y="73"/>
                      <a:pt x="18" y="68"/>
                      <a:pt x="15" y="74"/>
                    </a:cubicBezTo>
                    <a:cubicBezTo>
                      <a:pt x="14" y="74"/>
                      <a:pt x="14" y="73"/>
                      <a:pt x="14" y="73"/>
                    </a:cubicBezTo>
                    <a:cubicBezTo>
                      <a:pt x="11" y="75"/>
                      <a:pt x="19" y="76"/>
                      <a:pt x="13" y="78"/>
                    </a:cubicBezTo>
                    <a:cubicBezTo>
                      <a:pt x="12" y="83"/>
                      <a:pt x="17" y="79"/>
                      <a:pt x="20" y="82"/>
                    </a:cubicBezTo>
                    <a:cubicBezTo>
                      <a:pt x="19" y="87"/>
                      <a:pt x="17" y="86"/>
                      <a:pt x="12" y="89"/>
                    </a:cubicBezTo>
                    <a:cubicBezTo>
                      <a:pt x="18" y="89"/>
                      <a:pt x="15" y="92"/>
                      <a:pt x="18" y="95"/>
                    </a:cubicBezTo>
                    <a:cubicBezTo>
                      <a:pt x="18" y="94"/>
                      <a:pt x="20" y="91"/>
                      <a:pt x="22" y="93"/>
                    </a:cubicBezTo>
                    <a:cubicBezTo>
                      <a:pt x="21" y="99"/>
                      <a:pt x="26" y="98"/>
                      <a:pt x="28" y="103"/>
                    </a:cubicBezTo>
                    <a:cubicBezTo>
                      <a:pt x="21" y="106"/>
                      <a:pt x="27" y="98"/>
                      <a:pt x="22" y="103"/>
                    </a:cubicBezTo>
                    <a:cubicBezTo>
                      <a:pt x="19" y="99"/>
                      <a:pt x="19" y="96"/>
                      <a:pt x="14" y="95"/>
                    </a:cubicBezTo>
                    <a:cubicBezTo>
                      <a:pt x="14" y="99"/>
                      <a:pt x="15" y="105"/>
                      <a:pt x="18" y="110"/>
                    </a:cubicBezTo>
                    <a:cubicBezTo>
                      <a:pt x="17" y="113"/>
                      <a:pt x="15" y="109"/>
                      <a:pt x="14" y="111"/>
                    </a:cubicBezTo>
                    <a:cubicBezTo>
                      <a:pt x="11" y="116"/>
                      <a:pt x="21" y="119"/>
                      <a:pt x="18" y="123"/>
                    </a:cubicBezTo>
                    <a:cubicBezTo>
                      <a:pt x="15" y="122"/>
                      <a:pt x="15" y="122"/>
                      <a:pt x="15" y="122"/>
                    </a:cubicBezTo>
                    <a:cubicBezTo>
                      <a:pt x="19" y="125"/>
                      <a:pt x="14" y="131"/>
                      <a:pt x="16" y="136"/>
                    </a:cubicBezTo>
                    <a:cubicBezTo>
                      <a:pt x="18" y="135"/>
                      <a:pt x="19" y="135"/>
                      <a:pt x="20" y="136"/>
                    </a:cubicBezTo>
                    <a:cubicBezTo>
                      <a:pt x="11" y="136"/>
                      <a:pt x="25" y="142"/>
                      <a:pt x="19" y="147"/>
                    </a:cubicBezTo>
                    <a:cubicBezTo>
                      <a:pt x="24" y="147"/>
                      <a:pt x="27" y="151"/>
                      <a:pt x="28" y="154"/>
                    </a:cubicBezTo>
                    <a:cubicBezTo>
                      <a:pt x="26" y="155"/>
                      <a:pt x="24" y="155"/>
                      <a:pt x="23" y="155"/>
                    </a:cubicBezTo>
                    <a:cubicBezTo>
                      <a:pt x="26" y="150"/>
                      <a:pt x="17" y="150"/>
                      <a:pt x="14" y="147"/>
                    </a:cubicBezTo>
                    <a:cubicBezTo>
                      <a:pt x="17" y="150"/>
                      <a:pt x="14" y="155"/>
                      <a:pt x="18" y="157"/>
                    </a:cubicBezTo>
                    <a:cubicBezTo>
                      <a:pt x="14" y="156"/>
                      <a:pt x="14" y="156"/>
                      <a:pt x="14" y="156"/>
                    </a:cubicBezTo>
                    <a:cubicBezTo>
                      <a:pt x="13" y="161"/>
                      <a:pt x="24" y="160"/>
                      <a:pt x="19" y="165"/>
                    </a:cubicBezTo>
                    <a:cubicBezTo>
                      <a:pt x="16" y="164"/>
                      <a:pt x="16" y="164"/>
                      <a:pt x="16" y="164"/>
                    </a:cubicBezTo>
                    <a:cubicBezTo>
                      <a:pt x="17" y="173"/>
                      <a:pt x="11" y="184"/>
                      <a:pt x="18" y="191"/>
                    </a:cubicBezTo>
                    <a:cubicBezTo>
                      <a:pt x="21" y="192"/>
                      <a:pt x="27" y="188"/>
                      <a:pt x="29" y="188"/>
                    </a:cubicBezTo>
                    <a:cubicBezTo>
                      <a:pt x="27" y="184"/>
                      <a:pt x="22" y="181"/>
                      <a:pt x="20" y="178"/>
                    </a:cubicBezTo>
                    <a:cubicBezTo>
                      <a:pt x="25" y="178"/>
                      <a:pt x="25" y="178"/>
                      <a:pt x="25" y="178"/>
                    </a:cubicBezTo>
                    <a:cubicBezTo>
                      <a:pt x="21" y="177"/>
                      <a:pt x="19" y="173"/>
                      <a:pt x="17" y="175"/>
                    </a:cubicBezTo>
                    <a:cubicBezTo>
                      <a:pt x="14" y="173"/>
                      <a:pt x="21" y="173"/>
                      <a:pt x="18" y="170"/>
                    </a:cubicBezTo>
                    <a:cubicBezTo>
                      <a:pt x="23" y="170"/>
                      <a:pt x="24" y="172"/>
                      <a:pt x="28" y="172"/>
                    </a:cubicBezTo>
                    <a:cubicBezTo>
                      <a:pt x="26" y="170"/>
                      <a:pt x="26" y="170"/>
                      <a:pt x="26" y="170"/>
                    </a:cubicBezTo>
                    <a:cubicBezTo>
                      <a:pt x="28" y="171"/>
                      <a:pt x="28" y="168"/>
                      <a:pt x="30" y="169"/>
                    </a:cubicBezTo>
                    <a:cubicBezTo>
                      <a:pt x="23" y="164"/>
                      <a:pt x="32" y="162"/>
                      <a:pt x="29" y="157"/>
                    </a:cubicBezTo>
                    <a:cubicBezTo>
                      <a:pt x="28" y="160"/>
                      <a:pt x="28" y="160"/>
                      <a:pt x="28" y="160"/>
                    </a:cubicBezTo>
                    <a:cubicBezTo>
                      <a:pt x="25" y="160"/>
                      <a:pt x="26" y="158"/>
                      <a:pt x="25" y="157"/>
                    </a:cubicBezTo>
                    <a:cubicBezTo>
                      <a:pt x="29" y="155"/>
                      <a:pt x="28" y="154"/>
                      <a:pt x="30" y="152"/>
                    </a:cubicBezTo>
                    <a:cubicBezTo>
                      <a:pt x="28" y="149"/>
                      <a:pt x="22" y="148"/>
                      <a:pt x="23" y="145"/>
                    </a:cubicBezTo>
                    <a:cubicBezTo>
                      <a:pt x="28" y="146"/>
                      <a:pt x="25" y="140"/>
                      <a:pt x="30" y="139"/>
                    </a:cubicBezTo>
                    <a:cubicBezTo>
                      <a:pt x="25" y="139"/>
                      <a:pt x="28" y="133"/>
                      <a:pt x="25" y="133"/>
                    </a:cubicBezTo>
                    <a:cubicBezTo>
                      <a:pt x="24" y="131"/>
                      <a:pt x="24" y="129"/>
                      <a:pt x="27" y="129"/>
                    </a:cubicBezTo>
                    <a:cubicBezTo>
                      <a:pt x="28" y="130"/>
                      <a:pt x="28" y="130"/>
                      <a:pt x="28" y="130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30" y="129"/>
                      <a:pt x="30" y="129"/>
                      <a:pt x="30" y="129"/>
                    </a:cubicBezTo>
                    <a:cubicBezTo>
                      <a:pt x="30" y="127"/>
                      <a:pt x="26" y="127"/>
                      <a:pt x="29" y="126"/>
                    </a:cubicBezTo>
                    <a:cubicBezTo>
                      <a:pt x="30" y="126"/>
                      <a:pt x="30" y="127"/>
                      <a:pt x="31" y="127"/>
                    </a:cubicBezTo>
                    <a:cubicBezTo>
                      <a:pt x="31" y="123"/>
                      <a:pt x="22" y="121"/>
                      <a:pt x="27" y="117"/>
                    </a:cubicBezTo>
                    <a:cubicBezTo>
                      <a:pt x="25" y="117"/>
                      <a:pt x="24" y="112"/>
                      <a:pt x="18" y="113"/>
                    </a:cubicBezTo>
                    <a:cubicBezTo>
                      <a:pt x="20" y="112"/>
                      <a:pt x="25" y="112"/>
                      <a:pt x="24" y="109"/>
                    </a:cubicBezTo>
                    <a:cubicBezTo>
                      <a:pt x="19" y="107"/>
                      <a:pt x="26" y="105"/>
                      <a:pt x="23" y="103"/>
                    </a:cubicBezTo>
                    <a:cubicBezTo>
                      <a:pt x="28" y="106"/>
                      <a:pt x="24" y="103"/>
                      <a:pt x="29" y="106"/>
                    </a:cubicBezTo>
                    <a:cubicBezTo>
                      <a:pt x="31" y="103"/>
                      <a:pt x="25" y="100"/>
                      <a:pt x="26" y="96"/>
                    </a:cubicBezTo>
                    <a:cubicBezTo>
                      <a:pt x="29" y="95"/>
                      <a:pt x="29" y="95"/>
                      <a:pt x="29" y="95"/>
                    </a:cubicBezTo>
                    <a:cubicBezTo>
                      <a:pt x="28" y="94"/>
                      <a:pt x="24" y="92"/>
                      <a:pt x="28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6" y="88"/>
                      <a:pt x="25" y="85"/>
                      <a:pt x="29" y="82"/>
                    </a:cubicBezTo>
                    <a:cubicBezTo>
                      <a:pt x="22" y="78"/>
                      <a:pt x="22" y="78"/>
                      <a:pt x="22" y="78"/>
                    </a:cubicBezTo>
                    <a:cubicBezTo>
                      <a:pt x="29" y="74"/>
                      <a:pt x="23" y="68"/>
                      <a:pt x="17" y="64"/>
                    </a:cubicBezTo>
                    <a:cubicBezTo>
                      <a:pt x="17" y="63"/>
                      <a:pt x="18" y="60"/>
                      <a:pt x="20" y="6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3" y="60"/>
                      <a:pt x="26" y="57"/>
                      <a:pt x="21" y="55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5"/>
                    </a:cubicBezTo>
                    <a:cubicBezTo>
                      <a:pt x="19" y="37"/>
                      <a:pt x="17" y="41"/>
                      <a:pt x="17" y="45"/>
                    </a:cubicBezTo>
                    <a:cubicBezTo>
                      <a:pt x="16" y="44"/>
                      <a:pt x="14" y="45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31" y="28"/>
                      <a:pt x="13" y="21"/>
                      <a:pt x="24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969"/>
              <p:cNvSpPr>
                <a:spLocks/>
              </p:cNvSpPr>
              <p:nvPr/>
            </p:nvSpPr>
            <p:spPr bwMode="auto">
              <a:xfrm>
                <a:off x="3847" y="2771"/>
                <a:ext cx="3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970"/>
              <p:cNvSpPr>
                <a:spLocks/>
              </p:cNvSpPr>
              <p:nvPr/>
            </p:nvSpPr>
            <p:spPr bwMode="auto">
              <a:xfrm>
                <a:off x="3846" y="277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971"/>
              <p:cNvSpPr>
                <a:spLocks/>
              </p:cNvSpPr>
              <p:nvPr/>
            </p:nvSpPr>
            <p:spPr bwMode="auto">
              <a:xfrm>
                <a:off x="3845" y="271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Rectangle 972"/>
              <p:cNvSpPr>
                <a:spLocks noChangeArrowheads="1"/>
              </p:cNvSpPr>
              <p:nvPr/>
            </p:nvSpPr>
            <p:spPr bwMode="auto">
              <a:xfrm>
                <a:off x="3844" y="2717"/>
                <a:ext cx="1" cy="2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973"/>
              <p:cNvSpPr>
                <a:spLocks/>
              </p:cNvSpPr>
              <p:nvPr/>
            </p:nvSpPr>
            <p:spPr bwMode="auto">
              <a:xfrm>
                <a:off x="3826" y="2630"/>
                <a:ext cx="23" cy="87"/>
              </a:xfrm>
              <a:custGeom>
                <a:avLst/>
                <a:gdLst>
                  <a:gd name="T0" fmla="*/ 13 w 26"/>
                  <a:gd name="T1" fmla="*/ 18 h 101"/>
                  <a:gd name="T2" fmla="*/ 8 w 26"/>
                  <a:gd name="T3" fmla="*/ 14 h 101"/>
                  <a:gd name="T4" fmla="*/ 12 w 26"/>
                  <a:gd name="T5" fmla="*/ 9 h 101"/>
                  <a:gd name="T6" fmla="*/ 4 w 26"/>
                  <a:gd name="T7" fmla="*/ 3 h 101"/>
                  <a:gd name="T8" fmla="*/ 10 w 26"/>
                  <a:gd name="T9" fmla="*/ 51 h 101"/>
                  <a:gd name="T10" fmla="*/ 7 w 26"/>
                  <a:gd name="T11" fmla="*/ 48 h 101"/>
                  <a:gd name="T12" fmla="*/ 13 w 26"/>
                  <a:gd name="T13" fmla="*/ 65 h 101"/>
                  <a:gd name="T14" fmla="*/ 6 w 26"/>
                  <a:gd name="T15" fmla="*/ 65 h 101"/>
                  <a:gd name="T16" fmla="*/ 9 w 26"/>
                  <a:gd name="T17" fmla="*/ 75 h 101"/>
                  <a:gd name="T18" fmla="*/ 12 w 26"/>
                  <a:gd name="T19" fmla="*/ 75 h 101"/>
                  <a:gd name="T20" fmla="*/ 10 w 26"/>
                  <a:gd name="T21" fmla="*/ 77 h 101"/>
                  <a:gd name="T22" fmla="*/ 12 w 26"/>
                  <a:gd name="T23" fmla="*/ 77 h 101"/>
                  <a:gd name="T24" fmla="*/ 12 w 26"/>
                  <a:gd name="T25" fmla="*/ 84 h 101"/>
                  <a:gd name="T26" fmla="*/ 11 w 26"/>
                  <a:gd name="T27" fmla="*/ 82 h 101"/>
                  <a:gd name="T28" fmla="*/ 13 w 26"/>
                  <a:gd name="T29" fmla="*/ 87 h 101"/>
                  <a:gd name="T30" fmla="*/ 9 w 26"/>
                  <a:gd name="T31" fmla="*/ 87 h 101"/>
                  <a:gd name="T32" fmla="*/ 15 w 26"/>
                  <a:gd name="T33" fmla="*/ 100 h 101"/>
                  <a:gd name="T34" fmla="*/ 19 w 26"/>
                  <a:gd name="T35" fmla="*/ 101 h 101"/>
                  <a:gd name="T36" fmla="*/ 15 w 26"/>
                  <a:gd name="T37" fmla="*/ 90 h 101"/>
                  <a:gd name="T38" fmla="*/ 15 w 26"/>
                  <a:gd name="T39" fmla="*/ 91 h 101"/>
                  <a:gd name="T40" fmla="*/ 14 w 26"/>
                  <a:gd name="T41" fmla="*/ 84 h 101"/>
                  <a:gd name="T42" fmla="*/ 19 w 26"/>
                  <a:gd name="T43" fmla="*/ 88 h 101"/>
                  <a:gd name="T44" fmla="*/ 23 w 26"/>
                  <a:gd name="T45" fmla="*/ 77 h 101"/>
                  <a:gd name="T46" fmla="*/ 23 w 26"/>
                  <a:gd name="T47" fmla="*/ 77 h 101"/>
                  <a:gd name="T48" fmla="*/ 22 w 26"/>
                  <a:gd name="T49" fmla="*/ 74 h 101"/>
                  <a:gd name="T50" fmla="*/ 19 w 26"/>
                  <a:gd name="T51" fmla="*/ 76 h 101"/>
                  <a:gd name="T52" fmla="*/ 12 w 26"/>
                  <a:gd name="T53" fmla="*/ 73 h 101"/>
                  <a:gd name="T54" fmla="*/ 12 w 26"/>
                  <a:gd name="T55" fmla="*/ 69 h 101"/>
                  <a:gd name="T56" fmla="*/ 18 w 26"/>
                  <a:gd name="T57" fmla="*/ 72 h 101"/>
                  <a:gd name="T58" fmla="*/ 15 w 26"/>
                  <a:gd name="T59" fmla="*/ 70 h 101"/>
                  <a:gd name="T60" fmla="*/ 21 w 26"/>
                  <a:gd name="T61" fmla="*/ 66 h 101"/>
                  <a:gd name="T62" fmla="*/ 15 w 26"/>
                  <a:gd name="T63" fmla="*/ 65 h 101"/>
                  <a:gd name="T64" fmla="*/ 14 w 26"/>
                  <a:gd name="T65" fmla="*/ 46 h 101"/>
                  <a:gd name="T66" fmla="*/ 18 w 26"/>
                  <a:gd name="T67" fmla="*/ 49 h 101"/>
                  <a:gd name="T68" fmla="*/ 14 w 26"/>
                  <a:gd name="T69" fmla="*/ 45 h 101"/>
                  <a:gd name="T70" fmla="*/ 15 w 26"/>
                  <a:gd name="T71" fmla="*/ 33 h 101"/>
                  <a:gd name="T72" fmla="*/ 12 w 26"/>
                  <a:gd name="T73" fmla="*/ 35 h 101"/>
                  <a:gd name="T74" fmla="*/ 13 w 26"/>
                  <a:gd name="T75" fmla="*/ 22 h 101"/>
                  <a:gd name="T76" fmla="*/ 13 w 26"/>
                  <a:gd name="T77" fmla="*/ 22 h 101"/>
                  <a:gd name="T78" fmla="*/ 6 w 26"/>
                  <a:gd name="T79" fmla="*/ 16 h 101"/>
                  <a:gd name="T80" fmla="*/ 13 w 26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1">
                    <a:moveTo>
                      <a:pt x="13" y="18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11" y="13"/>
                      <a:pt x="8" y="8"/>
                      <a:pt x="12" y="9"/>
                    </a:cubicBezTo>
                    <a:cubicBezTo>
                      <a:pt x="6" y="6"/>
                      <a:pt x="12" y="0"/>
                      <a:pt x="4" y="3"/>
                    </a:cubicBezTo>
                    <a:cubicBezTo>
                      <a:pt x="6" y="17"/>
                      <a:pt x="2" y="35"/>
                      <a:pt x="10" y="51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56"/>
                      <a:pt x="0" y="59"/>
                      <a:pt x="13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8"/>
                      <a:pt x="16" y="71"/>
                      <a:pt x="9" y="75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1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7"/>
                    </a:cubicBezTo>
                    <a:cubicBezTo>
                      <a:pt x="11" y="89"/>
                      <a:pt x="10" y="87"/>
                      <a:pt x="9" y="87"/>
                    </a:cubicBezTo>
                    <a:cubicBezTo>
                      <a:pt x="12" y="93"/>
                      <a:pt x="5" y="96"/>
                      <a:pt x="15" y="100"/>
                    </a:cubicBezTo>
                    <a:cubicBezTo>
                      <a:pt x="16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5" y="90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7" y="85"/>
                      <a:pt x="17" y="87"/>
                      <a:pt x="19" y="88"/>
                    </a:cubicBezTo>
                    <a:cubicBezTo>
                      <a:pt x="26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2" y="75"/>
                      <a:pt x="22" y="74"/>
                    </a:cubicBezTo>
                    <a:cubicBezTo>
                      <a:pt x="20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3"/>
                    </a:cubicBezTo>
                    <a:cubicBezTo>
                      <a:pt x="16" y="72"/>
                      <a:pt x="10" y="72"/>
                      <a:pt x="12" y="69"/>
                    </a:cubicBezTo>
                    <a:cubicBezTo>
                      <a:pt x="16" y="69"/>
                      <a:pt x="16" y="71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8" y="64"/>
                      <a:pt x="19" y="67"/>
                      <a:pt x="15" y="65"/>
                    </a:cubicBezTo>
                    <a:cubicBezTo>
                      <a:pt x="20" y="63"/>
                      <a:pt x="18" y="51"/>
                      <a:pt x="14" y="46"/>
                    </a:cubicBezTo>
                    <a:cubicBezTo>
                      <a:pt x="15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1" y="42"/>
                      <a:pt x="13" y="37"/>
                      <a:pt x="15" y="33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7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0"/>
                      <a:pt x="5" y="19"/>
                      <a:pt x="6" y="16"/>
                    </a:cubicBezTo>
                    <a:cubicBezTo>
                      <a:pt x="10" y="17"/>
                      <a:pt x="9" y="18"/>
                      <a:pt x="13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974"/>
              <p:cNvSpPr>
                <a:spLocks/>
              </p:cNvSpPr>
              <p:nvPr/>
            </p:nvSpPr>
            <p:spPr bwMode="auto">
              <a:xfrm>
                <a:off x="3828" y="2628"/>
                <a:ext cx="8" cy="3"/>
              </a:xfrm>
              <a:custGeom>
                <a:avLst/>
                <a:gdLst>
                  <a:gd name="T0" fmla="*/ 4 w 9"/>
                  <a:gd name="T1" fmla="*/ 3 h 4"/>
                  <a:gd name="T2" fmla="*/ 8 w 9"/>
                  <a:gd name="T3" fmla="*/ 4 h 4"/>
                  <a:gd name="T4" fmla="*/ 1 w 9"/>
                  <a:gd name="T5" fmla="*/ 0 h 4"/>
                  <a:gd name="T6" fmla="*/ 3 w 9"/>
                  <a:gd name="T7" fmla="*/ 4 h 4"/>
                  <a:gd name="T8" fmla="*/ 4 w 9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3"/>
                      <a:pt x="4" y="0"/>
                      <a:pt x="1" y="0"/>
                    </a:cubicBezTo>
                    <a:cubicBezTo>
                      <a:pt x="2" y="2"/>
                      <a:pt x="0" y="3"/>
                      <a:pt x="3" y="4"/>
                    </a:cubicBezTo>
                    <a:cubicBezTo>
                      <a:pt x="3" y="3"/>
                      <a:pt x="5" y="3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975"/>
              <p:cNvSpPr>
                <a:spLocks/>
              </p:cNvSpPr>
              <p:nvPr/>
            </p:nvSpPr>
            <p:spPr bwMode="auto">
              <a:xfrm>
                <a:off x="3826" y="2577"/>
                <a:ext cx="17" cy="51"/>
              </a:xfrm>
              <a:custGeom>
                <a:avLst/>
                <a:gdLst>
                  <a:gd name="T0" fmla="*/ 10 w 19"/>
                  <a:gd name="T1" fmla="*/ 25 h 60"/>
                  <a:gd name="T2" fmla="*/ 6 w 19"/>
                  <a:gd name="T3" fmla="*/ 23 h 60"/>
                  <a:gd name="T4" fmla="*/ 2 w 19"/>
                  <a:gd name="T5" fmla="*/ 44 h 60"/>
                  <a:gd name="T6" fmla="*/ 8 w 19"/>
                  <a:gd name="T7" fmla="*/ 51 h 60"/>
                  <a:gd name="T8" fmla="*/ 3 w 19"/>
                  <a:gd name="T9" fmla="*/ 52 h 60"/>
                  <a:gd name="T10" fmla="*/ 8 w 19"/>
                  <a:gd name="T11" fmla="*/ 58 h 60"/>
                  <a:gd name="T12" fmla="*/ 6 w 19"/>
                  <a:gd name="T13" fmla="*/ 55 h 60"/>
                  <a:gd name="T14" fmla="*/ 9 w 19"/>
                  <a:gd name="T15" fmla="*/ 55 h 60"/>
                  <a:gd name="T16" fmla="*/ 8 w 19"/>
                  <a:gd name="T17" fmla="*/ 52 h 60"/>
                  <a:gd name="T18" fmla="*/ 11 w 19"/>
                  <a:gd name="T19" fmla="*/ 53 h 60"/>
                  <a:gd name="T20" fmla="*/ 5 w 19"/>
                  <a:gd name="T21" fmla="*/ 43 h 60"/>
                  <a:gd name="T22" fmla="*/ 11 w 19"/>
                  <a:gd name="T23" fmla="*/ 44 h 60"/>
                  <a:gd name="T24" fmla="*/ 14 w 19"/>
                  <a:gd name="T25" fmla="*/ 35 h 60"/>
                  <a:gd name="T26" fmla="*/ 12 w 19"/>
                  <a:gd name="T27" fmla="*/ 35 h 60"/>
                  <a:gd name="T28" fmla="*/ 8 w 19"/>
                  <a:gd name="T29" fmla="*/ 36 h 60"/>
                  <a:gd name="T30" fmla="*/ 14 w 19"/>
                  <a:gd name="T31" fmla="*/ 33 h 60"/>
                  <a:gd name="T32" fmla="*/ 16 w 19"/>
                  <a:gd name="T33" fmla="*/ 15 h 60"/>
                  <a:gd name="T34" fmla="*/ 12 w 19"/>
                  <a:gd name="T35" fmla="*/ 8 h 60"/>
                  <a:gd name="T36" fmla="*/ 16 w 19"/>
                  <a:gd name="T37" fmla="*/ 12 h 60"/>
                  <a:gd name="T38" fmla="*/ 19 w 19"/>
                  <a:gd name="T39" fmla="*/ 8 h 60"/>
                  <a:gd name="T40" fmla="*/ 13 w 19"/>
                  <a:gd name="T41" fmla="*/ 0 h 60"/>
                  <a:gd name="T42" fmla="*/ 10 w 19"/>
                  <a:gd name="T43" fmla="*/ 2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60">
                    <a:moveTo>
                      <a:pt x="10" y="25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4" y="32"/>
                      <a:pt x="5" y="41"/>
                      <a:pt x="2" y="44"/>
                    </a:cubicBezTo>
                    <a:cubicBezTo>
                      <a:pt x="0" y="47"/>
                      <a:pt x="6" y="48"/>
                      <a:pt x="8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6" y="54"/>
                      <a:pt x="1" y="60"/>
                      <a:pt x="8" y="58"/>
                    </a:cubicBezTo>
                    <a:cubicBezTo>
                      <a:pt x="9" y="58"/>
                      <a:pt x="5" y="56"/>
                      <a:pt x="6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5" y="49"/>
                      <a:pt x="2" y="49"/>
                      <a:pt x="5" y="43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2" y="40"/>
                      <a:pt x="10" y="38"/>
                      <a:pt x="14" y="35"/>
                    </a:cubicBezTo>
                    <a:cubicBezTo>
                      <a:pt x="14" y="35"/>
                      <a:pt x="11" y="35"/>
                      <a:pt x="12" y="35"/>
                    </a:cubicBezTo>
                    <a:cubicBezTo>
                      <a:pt x="12" y="36"/>
                      <a:pt x="9" y="36"/>
                      <a:pt x="8" y="36"/>
                    </a:cubicBezTo>
                    <a:cubicBezTo>
                      <a:pt x="4" y="29"/>
                      <a:pt x="11" y="37"/>
                      <a:pt x="14" y="33"/>
                    </a:cubicBezTo>
                    <a:cubicBezTo>
                      <a:pt x="11" y="28"/>
                      <a:pt x="10" y="17"/>
                      <a:pt x="16" y="15"/>
                    </a:cubicBezTo>
                    <a:cubicBezTo>
                      <a:pt x="12" y="16"/>
                      <a:pt x="10" y="11"/>
                      <a:pt x="12" y="8"/>
                    </a:cubicBezTo>
                    <a:cubicBezTo>
                      <a:pt x="15" y="7"/>
                      <a:pt x="15" y="10"/>
                      <a:pt x="16" y="12"/>
                    </a:cubicBezTo>
                    <a:cubicBezTo>
                      <a:pt x="17" y="10"/>
                      <a:pt x="19" y="10"/>
                      <a:pt x="19" y="8"/>
                    </a:cubicBezTo>
                    <a:cubicBezTo>
                      <a:pt x="16" y="8"/>
                      <a:pt x="12" y="5"/>
                      <a:pt x="13" y="0"/>
                    </a:cubicBezTo>
                    <a:cubicBezTo>
                      <a:pt x="5" y="7"/>
                      <a:pt x="11" y="19"/>
                      <a:pt x="10" y="2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976"/>
              <p:cNvSpPr>
                <a:spLocks/>
              </p:cNvSpPr>
              <p:nvPr/>
            </p:nvSpPr>
            <p:spPr bwMode="auto">
              <a:xfrm>
                <a:off x="3831" y="2594"/>
                <a:ext cx="1" cy="3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3 h 3"/>
                  <a:gd name="T4" fmla="*/ 1 w 1"/>
                  <a:gd name="T5" fmla="*/ 0 h 3"/>
                  <a:gd name="T6" fmla="*/ 0 w 1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lnTo>
                      <a:pt x="0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977"/>
              <p:cNvSpPr>
                <a:spLocks/>
              </p:cNvSpPr>
              <p:nvPr/>
            </p:nvSpPr>
            <p:spPr bwMode="auto">
              <a:xfrm>
                <a:off x="3913" y="3244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0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978"/>
              <p:cNvSpPr>
                <a:spLocks/>
              </p:cNvSpPr>
              <p:nvPr/>
            </p:nvSpPr>
            <p:spPr bwMode="auto">
              <a:xfrm>
                <a:off x="3912" y="3233"/>
                <a:ext cx="13" cy="10"/>
              </a:xfrm>
              <a:custGeom>
                <a:avLst/>
                <a:gdLst>
                  <a:gd name="T0" fmla="*/ 15 w 15"/>
                  <a:gd name="T1" fmla="*/ 3 h 12"/>
                  <a:gd name="T2" fmla="*/ 13 w 15"/>
                  <a:gd name="T3" fmla="*/ 0 h 12"/>
                  <a:gd name="T4" fmla="*/ 0 w 15"/>
                  <a:gd name="T5" fmla="*/ 7 h 12"/>
                  <a:gd name="T6" fmla="*/ 10 w 15"/>
                  <a:gd name="T7" fmla="*/ 10 h 12"/>
                  <a:gd name="T8" fmla="*/ 6 w 15"/>
                  <a:gd name="T9" fmla="*/ 6 h 12"/>
                  <a:gd name="T10" fmla="*/ 13 w 15"/>
                  <a:gd name="T11" fmla="*/ 8 h 12"/>
                  <a:gd name="T12" fmla="*/ 11 w 15"/>
                  <a:gd name="T13" fmla="*/ 3 h 12"/>
                  <a:gd name="T14" fmla="*/ 15 w 15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3"/>
                      <a:pt x="6" y="0"/>
                      <a:pt x="0" y="7"/>
                    </a:cubicBezTo>
                    <a:cubicBezTo>
                      <a:pt x="2" y="9"/>
                      <a:pt x="6" y="12"/>
                      <a:pt x="10" y="10"/>
                    </a:cubicBezTo>
                    <a:cubicBezTo>
                      <a:pt x="9" y="9"/>
                      <a:pt x="5" y="8"/>
                      <a:pt x="6" y="6"/>
                    </a:cubicBezTo>
                    <a:cubicBezTo>
                      <a:pt x="9" y="6"/>
                      <a:pt x="9" y="8"/>
                      <a:pt x="13" y="8"/>
                    </a:cubicBezTo>
                    <a:cubicBezTo>
                      <a:pt x="15" y="4"/>
                      <a:pt x="10" y="7"/>
                      <a:pt x="11" y="3"/>
                    </a:cubicBezTo>
                    <a:lnTo>
                      <a:pt x="15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979"/>
              <p:cNvSpPr>
                <a:spLocks/>
              </p:cNvSpPr>
              <p:nvPr/>
            </p:nvSpPr>
            <p:spPr bwMode="auto">
              <a:xfrm>
                <a:off x="3915" y="3232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980"/>
              <p:cNvSpPr>
                <a:spLocks/>
              </p:cNvSpPr>
              <p:nvPr/>
            </p:nvSpPr>
            <p:spPr bwMode="auto">
              <a:xfrm>
                <a:off x="3913" y="322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981"/>
              <p:cNvSpPr>
                <a:spLocks/>
              </p:cNvSpPr>
              <p:nvPr/>
            </p:nvSpPr>
            <p:spPr bwMode="auto">
              <a:xfrm>
                <a:off x="3913" y="3222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982"/>
              <p:cNvSpPr>
                <a:spLocks/>
              </p:cNvSpPr>
              <p:nvPr/>
            </p:nvSpPr>
            <p:spPr bwMode="auto">
              <a:xfrm>
                <a:off x="3912" y="3219"/>
                <a:ext cx="10" cy="8"/>
              </a:xfrm>
              <a:custGeom>
                <a:avLst/>
                <a:gdLst>
                  <a:gd name="T0" fmla="*/ 3 w 12"/>
                  <a:gd name="T1" fmla="*/ 0 h 9"/>
                  <a:gd name="T2" fmla="*/ 3 w 12"/>
                  <a:gd name="T3" fmla="*/ 3 h 9"/>
                  <a:gd name="T4" fmla="*/ 3 w 12"/>
                  <a:gd name="T5" fmla="*/ 3 h 9"/>
                  <a:gd name="T6" fmla="*/ 9 w 12"/>
                  <a:gd name="T7" fmla="*/ 5 h 9"/>
                  <a:gd name="T8" fmla="*/ 8 w 12"/>
                  <a:gd name="T9" fmla="*/ 9 h 9"/>
                  <a:gd name="T10" fmla="*/ 12 w 12"/>
                  <a:gd name="T11" fmla="*/ 7 h 9"/>
                  <a:gd name="T12" fmla="*/ 3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3" y="0"/>
                    </a:moveTo>
                    <a:cubicBezTo>
                      <a:pt x="0" y="1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10" y="3"/>
                      <a:pt x="9" y="5"/>
                    </a:cubicBezTo>
                    <a:cubicBezTo>
                      <a:pt x="10" y="7"/>
                      <a:pt x="5" y="7"/>
                      <a:pt x="8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983"/>
              <p:cNvSpPr>
                <a:spLocks/>
              </p:cNvSpPr>
              <p:nvPr/>
            </p:nvSpPr>
            <p:spPr bwMode="auto">
              <a:xfrm>
                <a:off x="3914" y="322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984"/>
              <p:cNvSpPr>
                <a:spLocks/>
              </p:cNvSpPr>
              <p:nvPr/>
            </p:nvSpPr>
            <p:spPr bwMode="auto">
              <a:xfrm>
                <a:off x="3914" y="3227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985"/>
              <p:cNvSpPr>
                <a:spLocks/>
              </p:cNvSpPr>
              <p:nvPr/>
            </p:nvSpPr>
            <p:spPr bwMode="auto">
              <a:xfrm>
                <a:off x="3913" y="3209"/>
                <a:ext cx="12" cy="8"/>
              </a:xfrm>
              <a:custGeom>
                <a:avLst/>
                <a:gdLst>
                  <a:gd name="T0" fmla="*/ 1 w 13"/>
                  <a:gd name="T1" fmla="*/ 3 h 9"/>
                  <a:gd name="T2" fmla="*/ 5 w 13"/>
                  <a:gd name="T3" fmla="*/ 9 h 9"/>
                  <a:gd name="T4" fmla="*/ 13 w 13"/>
                  <a:gd name="T5" fmla="*/ 5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7" y="4"/>
                      <a:pt x="0" y="8"/>
                      <a:pt x="5" y="9"/>
                    </a:cubicBezTo>
                    <a:cubicBezTo>
                      <a:pt x="5" y="6"/>
                      <a:pt x="9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986"/>
              <p:cNvSpPr>
                <a:spLocks/>
              </p:cNvSpPr>
              <p:nvPr/>
            </p:nvSpPr>
            <p:spPr bwMode="auto">
              <a:xfrm>
                <a:off x="3927" y="320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987"/>
              <p:cNvSpPr>
                <a:spLocks/>
              </p:cNvSpPr>
              <p:nvPr/>
            </p:nvSpPr>
            <p:spPr bwMode="auto">
              <a:xfrm>
                <a:off x="3917" y="3190"/>
                <a:ext cx="15" cy="18"/>
              </a:xfrm>
              <a:custGeom>
                <a:avLst/>
                <a:gdLst>
                  <a:gd name="T0" fmla="*/ 2 w 18"/>
                  <a:gd name="T1" fmla="*/ 0 h 20"/>
                  <a:gd name="T2" fmla="*/ 9 w 18"/>
                  <a:gd name="T3" fmla="*/ 8 h 20"/>
                  <a:gd name="T4" fmla="*/ 4 w 18"/>
                  <a:gd name="T5" fmla="*/ 6 h 20"/>
                  <a:gd name="T6" fmla="*/ 7 w 18"/>
                  <a:gd name="T7" fmla="*/ 13 h 20"/>
                  <a:gd name="T8" fmla="*/ 1 w 18"/>
                  <a:gd name="T9" fmla="*/ 10 h 20"/>
                  <a:gd name="T10" fmla="*/ 6 w 18"/>
                  <a:gd name="T11" fmla="*/ 17 h 20"/>
                  <a:gd name="T12" fmla="*/ 2 w 18"/>
                  <a:gd name="T13" fmla="*/ 20 h 20"/>
                  <a:gd name="T14" fmla="*/ 9 w 18"/>
                  <a:gd name="T15" fmla="*/ 19 h 20"/>
                  <a:gd name="T16" fmla="*/ 8 w 18"/>
                  <a:gd name="T17" fmla="*/ 16 h 20"/>
                  <a:gd name="T18" fmla="*/ 12 w 18"/>
                  <a:gd name="T19" fmla="*/ 18 h 20"/>
                  <a:gd name="T20" fmla="*/ 17 w 18"/>
                  <a:gd name="T21" fmla="*/ 7 h 20"/>
                  <a:gd name="T22" fmla="*/ 2 w 18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0">
                    <a:moveTo>
                      <a:pt x="2" y="0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7" y="8"/>
                      <a:pt x="5" y="8"/>
                      <a:pt x="4" y="6"/>
                    </a:cubicBezTo>
                    <a:cubicBezTo>
                      <a:pt x="3" y="10"/>
                      <a:pt x="7" y="10"/>
                      <a:pt x="7" y="13"/>
                    </a:cubicBezTo>
                    <a:cubicBezTo>
                      <a:pt x="0" y="14"/>
                      <a:pt x="6" y="8"/>
                      <a:pt x="1" y="10"/>
                    </a:cubicBezTo>
                    <a:cubicBezTo>
                      <a:pt x="1" y="12"/>
                      <a:pt x="1" y="15"/>
                      <a:pt x="6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1" y="18"/>
                      <a:pt x="4" y="16"/>
                      <a:pt x="8" y="16"/>
                    </a:cubicBezTo>
                    <a:cubicBezTo>
                      <a:pt x="11" y="15"/>
                      <a:pt x="12" y="17"/>
                      <a:pt x="12" y="18"/>
                    </a:cubicBezTo>
                    <a:cubicBezTo>
                      <a:pt x="11" y="15"/>
                      <a:pt x="18" y="11"/>
                      <a:pt x="17" y="7"/>
                    </a:cubicBezTo>
                    <a:cubicBezTo>
                      <a:pt x="16" y="2"/>
                      <a:pt x="6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988"/>
              <p:cNvSpPr>
                <a:spLocks/>
              </p:cNvSpPr>
              <p:nvPr/>
            </p:nvSpPr>
            <p:spPr bwMode="auto">
              <a:xfrm>
                <a:off x="3925" y="319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989"/>
              <p:cNvSpPr>
                <a:spLocks/>
              </p:cNvSpPr>
              <p:nvPr/>
            </p:nvSpPr>
            <p:spPr bwMode="auto">
              <a:xfrm>
                <a:off x="3916" y="3174"/>
                <a:ext cx="15" cy="14"/>
              </a:xfrm>
              <a:custGeom>
                <a:avLst/>
                <a:gdLst>
                  <a:gd name="T0" fmla="*/ 1 w 18"/>
                  <a:gd name="T1" fmla="*/ 10 h 16"/>
                  <a:gd name="T2" fmla="*/ 6 w 18"/>
                  <a:gd name="T3" fmla="*/ 14 h 16"/>
                  <a:gd name="T4" fmla="*/ 3 w 18"/>
                  <a:gd name="T5" fmla="*/ 15 h 16"/>
                  <a:gd name="T6" fmla="*/ 8 w 18"/>
                  <a:gd name="T7" fmla="*/ 16 h 16"/>
                  <a:gd name="T8" fmla="*/ 5 w 18"/>
                  <a:gd name="T9" fmla="*/ 9 h 16"/>
                  <a:gd name="T10" fmla="*/ 14 w 18"/>
                  <a:gd name="T11" fmla="*/ 6 h 16"/>
                  <a:gd name="T12" fmla="*/ 12 w 18"/>
                  <a:gd name="T13" fmla="*/ 10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5" y="15"/>
                      <a:pt x="4" y="15"/>
                      <a:pt x="3" y="15"/>
                    </a:cubicBezTo>
                    <a:cubicBezTo>
                      <a:pt x="4" y="15"/>
                      <a:pt x="7" y="16"/>
                      <a:pt x="8" y="16"/>
                    </a:cubicBezTo>
                    <a:cubicBezTo>
                      <a:pt x="14" y="14"/>
                      <a:pt x="6" y="11"/>
                      <a:pt x="5" y="9"/>
                    </a:cubicBezTo>
                    <a:cubicBezTo>
                      <a:pt x="7" y="3"/>
                      <a:pt x="8" y="9"/>
                      <a:pt x="14" y="6"/>
                    </a:cubicBezTo>
                    <a:cubicBezTo>
                      <a:pt x="14" y="8"/>
                      <a:pt x="12" y="8"/>
                      <a:pt x="12" y="10"/>
                    </a:cubicBezTo>
                    <a:cubicBezTo>
                      <a:pt x="18" y="6"/>
                      <a:pt x="12" y="2"/>
                      <a:pt x="10" y="0"/>
                    </a:cubicBezTo>
                    <a:cubicBezTo>
                      <a:pt x="10" y="0"/>
                      <a:pt x="8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2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990"/>
              <p:cNvSpPr>
                <a:spLocks/>
              </p:cNvSpPr>
              <p:nvPr/>
            </p:nvSpPr>
            <p:spPr bwMode="auto">
              <a:xfrm>
                <a:off x="3916" y="3187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991"/>
              <p:cNvSpPr>
                <a:spLocks/>
              </p:cNvSpPr>
              <p:nvPr/>
            </p:nvSpPr>
            <p:spPr bwMode="auto">
              <a:xfrm>
                <a:off x="3925" y="3173"/>
                <a:ext cx="0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992"/>
              <p:cNvSpPr>
                <a:spLocks/>
              </p:cNvSpPr>
              <p:nvPr/>
            </p:nvSpPr>
            <p:spPr bwMode="auto">
              <a:xfrm>
                <a:off x="3917" y="317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993"/>
              <p:cNvSpPr>
                <a:spLocks/>
              </p:cNvSpPr>
              <p:nvPr/>
            </p:nvSpPr>
            <p:spPr bwMode="auto">
              <a:xfrm>
                <a:off x="3912" y="3077"/>
                <a:ext cx="17" cy="95"/>
              </a:xfrm>
              <a:custGeom>
                <a:avLst/>
                <a:gdLst>
                  <a:gd name="T0" fmla="*/ 16 w 20"/>
                  <a:gd name="T1" fmla="*/ 2 h 110"/>
                  <a:gd name="T2" fmla="*/ 13 w 20"/>
                  <a:gd name="T3" fmla="*/ 5 h 110"/>
                  <a:gd name="T4" fmla="*/ 9 w 20"/>
                  <a:gd name="T5" fmla="*/ 1 h 110"/>
                  <a:gd name="T6" fmla="*/ 2 w 20"/>
                  <a:gd name="T7" fmla="*/ 1 h 110"/>
                  <a:gd name="T8" fmla="*/ 4 w 20"/>
                  <a:gd name="T9" fmla="*/ 10 h 110"/>
                  <a:gd name="T10" fmla="*/ 1 w 20"/>
                  <a:gd name="T11" fmla="*/ 10 h 110"/>
                  <a:gd name="T12" fmla="*/ 3 w 20"/>
                  <a:gd name="T13" fmla="*/ 26 h 110"/>
                  <a:gd name="T14" fmla="*/ 5 w 20"/>
                  <a:gd name="T15" fmla="*/ 37 h 110"/>
                  <a:gd name="T16" fmla="*/ 3 w 20"/>
                  <a:gd name="T17" fmla="*/ 83 h 110"/>
                  <a:gd name="T18" fmla="*/ 10 w 20"/>
                  <a:gd name="T19" fmla="*/ 85 h 110"/>
                  <a:gd name="T20" fmla="*/ 6 w 20"/>
                  <a:gd name="T21" fmla="*/ 89 h 110"/>
                  <a:gd name="T22" fmla="*/ 6 w 20"/>
                  <a:gd name="T23" fmla="*/ 86 h 110"/>
                  <a:gd name="T24" fmla="*/ 5 w 20"/>
                  <a:gd name="T25" fmla="*/ 99 h 110"/>
                  <a:gd name="T26" fmla="*/ 13 w 20"/>
                  <a:gd name="T27" fmla="*/ 99 h 110"/>
                  <a:gd name="T28" fmla="*/ 5 w 20"/>
                  <a:gd name="T29" fmla="*/ 105 h 110"/>
                  <a:gd name="T30" fmla="*/ 10 w 20"/>
                  <a:gd name="T31" fmla="*/ 109 h 110"/>
                  <a:gd name="T32" fmla="*/ 15 w 20"/>
                  <a:gd name="T33" fmla="*/ 104 h 110"/>
                  <a:gd name="T34" fmla="*/ 18 w 20"/>
                  <a:gd name="T35" fmla="*/ 108 h 110"/>
                  <a:gd name="T36" fmla="*/ 8 w 20"/>
                  <a:gd name="T37" fmla="*/ 79 h 110"/>
                  <a:gd name="T38" fmla="*/ 12 w 20"/>
                  <a:gd name="T39" fmla="*/ 79 h 110"/>
                  <a:gd name="T40" fmla="*/ 15 w 20"/>
                  <a:gd name="T41" fmla="*/ 61 h 110"/>
                  <a:gd name="T42" fmla="*/ 9 w 20"/>
                  <a:gd name="T43" fmla="*/ 55 h 110"/>
                  <a:gd name="T44" fmla="*/ 11 w 20"/>
                  <a:gd name="T45" fmla="*/ 51 h 110"/>
                  <a:gd name="T46" fmla="*/ 8 w 20"/>
                  <a:gd name="T47" fmla="*/ 50 h 110"/>
                  <a:gd name="T48" fmla="*/ 12 w 20"/>
                  <a:gd name="T49" fmla="*/ 45 h 110"/>
                  <a:gd name="T50" fmla="*/ 5 w 20"/>
                  <a:gd name="T51" fmla="*/ 44 h 110"/>
                  <a:gd name="T52" fmla="*/ 16 w 20"/>
                  <a:gd name="T53" fmla="*/ 33 h 110"/>
                  <a:gd name="T54" fmla="*/ 12 w 20"/>
                  <a:gd name="T55" fmla="*/ 35 h 110"/>
                  <a:gd name="T56" fmla="*/ 8 w 20"/>
                  <a:gd name="T57" fmla="*/ 32 h 110"/>
                  <a:gd name="T58" fmla="*/ 15 w 20"/>
                  <a:gd name="T59" fmla="*/ 31 h 110"/>
                  <a:gd name="T60" fmla="*/ 10 w 20"/>
                  <a:gd name="T61" fmla="*/ 22 h 110"/>
                  <a:gd name="T62" fmla="*/ 7 w 20"/>
                  <a:gd name="T63" fmla="*/ 23 h 110"/>
                  <a:gd name="T64" fmla="*/ 9 w 20"/>
                  <a:gd name="T65" fmla="*/ 12 h 110"/>
                  <a:gd name="T66" fmla="*/ 15 w 20"/>
                  <a:gd name="T67" fmla="*/ 17 h 110"/>
                  <a:gd name="T68" fmla="*/ 18 w 20"/>
                  <a:gd name="T69" fmla="*/ 14 h 110"/>
                  <a:gd name="T70" fmla="*/ 10 w 20"/>
                  <a:gd name="T71" fmla="*/ 6 h 110"/>
                  <a:gd name="T72" fmla="*/ 16 w 20"/>
                  <a:gd name="T7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110">
                    <a:moveTo>
                      <a:pt x="16" y="2"/>
                    </a:moveTo>
                    <a:cubicBezTo>
                      <a:pt x="14" y="2"/>
                      <a:pt x="13" y="3"/>
                      <a:pt x="13" y="5"/>
                    </a:cubicBezTo>
                    <a:cubicBezTo>
                      <a:pt x="10" y="5"/>
                      <a:pt x="10" y="2"/>
                      <a:pt x="9" y="1"/>
                    </a:cubicBezTo>
                    <a:cubicBezTo>
                      <a:pt x="6" y="3"/>
                      <a:pt x="5" y="0"/>
                      <a:pt x="2" y="1"/>
                    </a:cubicBezTo>
                    <a:cubicBezTo>
                      <a:pt x="1" y="4"/>
                      <a:pt x="5" y="6"/>
                      <a:pt x="4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4"/>
                      <a:pt x="6" y="22"/>
                      <a:pt x="3" y="26"/>
                    </a:cubicBezTo>
                    <a:cubicBezTo>
                      <a:pt x="2" y="30"/>
                      <a:pt x="3" y="33"/>
                      <a:pt x="5" y="37"/>
                    </a:cubicBezTo>
                    <a:cubicBezTo>
                      <a:pt x="3" y="52"/>
                      <a:pt x="6" y="67"/>
                      <a:pt x="3" y="83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7" y="86"/>
                      <a:pt x="10" y="89"/>
                      <a:pt x="6" y="89"/>
                    </a:cubicBezTo>
                    <a:cubicBezTo>
                      <a:pt x="7" y="88"/>
                      <a:pt x="6" y="87"/>
                      <a:pt x="6" y="86"/>
                    </a:cubicBezTo>
                    <a:cubicBezTo>
                      <a:pt x="0" y="90"/>
                      <a:pt x="7" y="95"/>
                      <a:pt x="5" y="99"/>
                    </a:cubicBezTo>
                    <a:cubicBezTo>
                      <a:pt x="6" y="99"/>
                      <a:pt x="11" y="98"/>
                      <a:pt x="13" y="99"/>
                    </a:cubicBezTo>
                    <a:cubicBezTo>
                      <a:pt x="5" y="99"/>
                      <a:pt x="13" y="104"/>
                      <a:pt x="5" y="105"/>
                    </a:cubicBezTo>
                    <a:cubicBezTo>
                      <a:pt x="3" y="109"/>
                      <a:pt x="11" y="105"/>
                      <a:pt x="10" y="109"/>
                    </a:cubicBezTo>
                    <a:cubicBezTo>
                      <a:pt x="14" y="110"/>
                      <a:pt x="12" y="105"/>
                      <a:pt x="15" y="104"/>
                    </a:cubicBezTo>
                    <a:cubicBezTo>
                      <a:pt x="18" y="106"/>
                      <a:pt x="14" y="108"/>
                      <a:pt x="18" y="108"/>
                    </a:cubicBezTo>
                    <a:cubicBezTo>
                      <a:pt x="20" y="101"/>
                      <a:pt x="11" y="89"/>
                      <a:pt x="8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9" y="74"/>
                      <a:pt x="9" y="66"/>
                      <a:pt x="15" y="61"/>
                    </a:cubicBezTo>
                    <a:cubicBezTo>
                      <a:pt x="11" y="62"/>
                      <a:pt x="17" y="54"/>
                      <a:pt x="9" y="55"/>
                    </a:cubicBezTo>
                    <a:cubicBezTo>
                      <a:pt x="11" y="53"/>
                      <a:pt x="10" y="53"/>
                      <a:pt x="11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48"/>
                      <a:pt x="13" y="48"/>
                      <a:pt x="12" y="45"/>
                    </a:cubicBezTo>
                    <a:cubicBezTo>
                      <a:pt x="9" y="47"/>
                      <a:pt x="8" y="45"/>
                      <a:pt x="5" y="44"/>
                    </a:cubicBezTo>
                    <a:cubicBezTo>
                      <a:pt x="9" y="40"/>
                      <a:pt x="12" y="36"/>
                      <a:pt x="16" y="33"/>
                    </a:cubicBezTo>
                    <a:cubicBezTo>
                      <a:pt x="14" y="33"/>
                      <a:pt x="13" y="34"/>
                      <a:pt x="12" y="35"/>
                    </a:cubicBezTo>
                    <a:cubicBezTo>
                      <a:pt x="13" y="33"/>
                      <a:pt x="9" y="33"/>
                      <a:pt x="8" y="32"/>
                    </a:cubicBezTo>
                    <a:cubicBezTo>
                      <a:pt x="8" y="30"/>
                      <a:pt x="13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19"/>
                      <a:pt x="10" y="16"/>
                      <a:pt x="9" y="12"/>
                    </a:cubicBezTo>
                    <a:cubicBezTo>
                      <a:pt x="14" y="10"/>
                      <a:pt x="13" y="15"/>
                      <a:pt x="15" y="17"/>
                    </a:cubicBezTo>
                    <a:cubicBezTo>
                      <a:pt x="16" y="17"/>
                      <a:pt x="17" y="15"/>
                      <a:pt x="18" y="14"/>
                    </a:cubicBezTo>
                    <a:cubicBezTo>
                      <a:pt x="16" y="12"/>
                      <a:pt x="12" y="9"/>
                      <a:pt x="10" y="6"/>
                    </a:cubicBezTo>
                    <a:cubicBezTo>
                      <a:pt x="16" y="9"/>
                      <a:pt x="16" y="3"/>
                      <a:pt x="16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994"/>
              <p:cNvSpPr>
                <a:spLocks/>
              </p:cNvSpPr>
              <p:nvPr/>
            </p:nvSpPr>
            <p:spPr bwMode="auto">
              <a:xfrm>
                <a:off x="3927" y="3089"/>
                <a:ext cx="2" cy="1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995"/>
              <p:cNvSpPr>
                <a:spLocks/>
              </p:cNvSpPr>
              <p:nvPr/>
            </p:nvSpPr>
            <p:spPr bwMode="auto">
              <a:xfrm>
                <a:off x="3925" y="3078"/>
                <a:ext cx="1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996"/>
              <p:cNvSpPr>
                <a:spLocks/>
              </p:cNvSpPr>
              <p:nvPr/>
            </p:nvSpPr>
            <p:spPr bwMode="auto">
              <a:xfrm>
                <a:off x="3914" y="3098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997"/>
              <p:cNvSpPr>
                <a:spLocks/>
              </p:cNvSpPr>
              <p:nvPr/>
            </p:nvSpPr>
            <p:spPr bwMode="auto">
              <a:xfrm>
                <a:off x="3925" y="3103"/>
                <a:ext cx="4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998"/>
              <p:cNvSpPr>
                <a:spLocks/>
              </p:cNvSpPr>
              <p:nvPr/>
            </p:nvSpPr>
            <p:spPr bwMode="auto">
              <a:xfrm>
                <a:off x="3925" y="3124"/>
                <a:ext cx="2" cy="2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2"/>
                    </a:cubicBezTo>
                    <a:cubicBezTo>
                      <a:pt x="3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999"/>
              <p:cNvSpPr>
                <a:spLocks/>
              </p:cNvSpPr>
              <p:nvPr/>
            </p:nvSpPr>
            <p:spPr bwMode="auto">
              <a:xfrm>
                <a:off x="3927" y="3081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1000"/>
              <p:cNvSpPr>
                <a:spLocks/>
              </p:cNvSpPr>
              <p:nvPr/>
            </p:nvSpPr>
            <p:spPr bwMode="auto">
              <a:xfrm>
                <a:off x="3910" y="3023"/>
                <a:ext cx="20" cy="52"/>
              </a:xfrm>
              <a:custGeom>
                <a:avLst/>
                <a:gdLst>
                  <a:gd name="T0" fmla="*/ 4 w 23"/>
                  <a:gd name="T1" fmla="*/ 3 h 60"/>
                  <a:gd name="T2" fmla="*/ 1 w 23"/>
                  <a:gd name="T3" fmla="*/ 14 h 60"/>
                  <a:gd name="T4" fmla="*/ 11 w 23"/>
                  <a:gd name="T5" fmla="*/ 22 h 60"/>
                  <a:gd name="T6" fmla="*/ 2 w 23"/>
                  <a:gd name="T7" fmla="*/ 20 h 60"/>
                  <a:gd name="T8" fmla="*/ 8 w 23"/>
                  <a:gd name="T9" fmla="*/ 41 h 60"/>
                  <a:gd name="T10" fmla="*/ 4 w 23"/>
                  <a:gd name="T11" fmla="*/ 41 h 60"/>
                  <a:gd name="T12" fmla="*/ 14 w 23"/>
                  <a:gd name="T13" fmla="*/ 49 h 60"/>
                  <a:gd name="T14" fmla="*/ 3 w 23"/>
                  <a:gd name="T15" fmla="*/ 49 h 60"/>
                  <a:gd name="T16" fmla="*/ 2 w 23"/>
                  <a:gd name="T17" fmla="*/ 48 h 60"/>
                  <a:gd name="T18" fmla="*/ 5 w 23"/>
                  <a:gd name="T19" fmla="*/ 59 h 60"/>
                  <a:gd name="T20" fmla="*/ 12 w 23"/>
                  <a:gd name="T21" fmla="*/ 60 h 60"/>
                  <a:gd name="T22" fmla="*/ 17 w 23"/>
                  <a:gd name="T23" fmla="*/ 60 h 60"/>
                  <a:gd name="T24" fmla="*/ 13 w 23"/>
                  <a:gd name="T25" fmla="*/ 52 h 60"/>
                  <a:gd name="T26" fmla="*/ 17 w 23"/>
                  <a:gd name="T27" fmla="*/ 52 h 60"/>
                  <a:gd name="T28" fmla="*/ 15 w 23"/>
                  <a:gd name="T29" fmla="*/ 49 h 60"/>
                  <a:gd name="T30" fmla="*/ 18 w 23"/>
                  <a:gd name="T31" fmla="*/ 48 h 60"/>
                  <a:gd name="T32" fmla="*/ 15 w 23"/>
                  <a:gd name="T33" fmla="*/ 43 h 60"/>
                  <a:gd name="T34" fmla="*/ 16 w 23"/>
                  <a:gd name="T35" fmla="*/ 44 h 60"/>
                  <a:gd name="T36" fmla="*/ 11 w 23"/>
                  <a:gd name="T37" fmla="*/ 40 h 60"/>
                  <a:gd name="T38" fmla="*/ 17 w 23"/>
                  <a:gd name="T39" fmla="*/ 38 h 60"/>
                  <a:gd name="T40" fmla="*/ 13 w 23"/>
                  <a:gd name="T41" fmla="*/ 39 h 60"/>
                  <a:gd name="T42" fmla="*/ 19 w 23"/>
                  <a:gd name="T43" fmla="*/ 26 h 60"/>
                  <a:gd name="T44" fmla="*/ 15 w 23"/>
                  <a:gd name="T45" fmla="*/ 25 h 60"/>
                  <a:gd name="T46" fmla="*/ 18 w 23"/>
                  <a:gd name="T47" fmla="*/ 31 h 60"/>
                  <a:gd name="T48" fmla="*/ 9 w 23"/>
                  <a:gd name="T49" fmla="*/ 30 h 60"/>
                  <a:gd name="T50" fmla="*/ 17 w 23"/>
                  <a:gd name="T51" fmla="*/ 22 h 60"/>
                  <a:gd name="T52" fmla="*/ 16 w 23"/>
                  <a:gd name="T53" fmla="*/ 12 h 60"/>
                  <a:gd name="T54" fmla="*/ 17 w 23"/>
                  <a:gd name="T55" fmla="*/ 13 h 60"/>
                  <a:gd name="T56" fmla="*/ 14 w 23"/>
                  <a:gd name="T57" fmla="*/ 6 h 60"/>
                  <a:gd name="T58" fmla="*/ 12 w 23"/>
                  <a:gd name="T59" fmla="*/ 8 h 60"/>
                  <a:gd name="T60" fmla="*/ 10 w 23"/>
                  <a:gd name="T61" fmla="*/ 6 h 60"/>
                  <a:gd name="T62" fmla="*/ 12 w 23"/>
                  <a:gd name="T63" fmla="*/ 5 h 60"/>
                  <a:gd name="T64" fmla="*/ 6 w 23"/>
                  <a:gd name="T65" fmla="*/ 0 h 60"/>
                  <a:gd name="T66" fmla="*/ 9 w 23"/>
                  <a:gd name="T67" fmla="*/ 6 h 60"/>
                  <a:gd name="T68" fmla="*/ 4 w 23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60">
                    <a:moveTo>
                      <a:pt x="4" y="3"/>
                    </a:moveTo>
                    <a:cubicBezTo>
                      <a:pt x="0" y="6"/>
                      <a:pt x="2" y="10"/>
                      <a:pt x="1" y="14"/>
                    </a:cubicBezTo>
                    <a:cubicBezTo>
                      <a:pt x="3" y="21"/>
                      <a:pt x="11" y="15"/>
                      <a:pt x="11" y="22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6"/>
                      <a:pt x="0" y="35"/>
                      <a:pt x="8" y="41"/>
                    </a:cubicBezTo>
                    <a:cubicBezTo>
                      <a:pt x="7" y="41"/>
                      <a:pt x="6" y="42"/>
                      <a:pt x="4" y="41"/>
                    </a:cubicBezTo>
                    <a:cubicBezTo>
                      <a:pt x="5" y="45"/>
                      <a:pt x="17" y="43"/>
                      <a:pt x="14" y="49"/>
                    </a:cubicBezTo>
                    <a:cubicBezTo>
                      <a:pt x="9" y="43"/>
                      <a:pt x="9" y="50"/>
                      <a:pt x="3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3" y="51"/>
                      <a:pt x="6" y="56"/>
                      <a:pt x="5" y="59"/>
                    </a:cubicBezTo>
                    <a:cubicBezTo>
                      <a:pt x="8" y="59"/>
                      <a:pt x="11" y="57"/>
                      <a:pt x="12" y="60"/>
                    </a:cubicBezTo>
                    <a:cubicBezTo>
                      <a:pt x="12" y="59"/>
                      <a:pt x="15" y="59"/>
                      <a:pt x="17" y="60"/>
                    </a:cubicBezTo>
                    <a:cubicBezTo>
                      <a:pt x="15" y="56"/>
                      <a:pt x="16" y="55"/>
                      <a:pt x="13" y="52"/>
                    </a:cubicBezTo>
                    <a:cubicBezTo>
                      <a:pt x="16" y="51"/>
                      <a:pt x="14" y="54"/>
                      <a:pt x="17" y="52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7"/>
                      <a:pt x="18" y="51"/>
                      <a:pt x="18" y="48"/>
                    </a:cubicBezTo>
                    <a:cubicBezTo>
                      <a:pt x="17" y="48"/>
                      <a:pt x="15" y="45"/>
                      <a:pt x="15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2"/>
                      <a:pt x="17" y="40"/>
                      <a:pt x="11" y="40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5" y="34"/>
                      <a:pt x="23" y="32"/>
                      <a:pt x="19" y="26"/>
                    </a:cubicBezTo>
                    <a:cubicBezTo>
                      <a:pt x="18" y="27"/>
                      <a:pt x="16" y="26"/>
                      <a:pt x="15" y="25"/>
                    </a:cubicBezTo>
                    <a:cubicBezTo>
                      <a:pt x="13" y="27"/>
                      <a:pt x="18" y="28"/>
                      <a:pt x="18" y="31"/>
                    </a:cubicBezTo>
                    <a:cubicBezTo>
                      <a:pt x="15" y="31"/>
                      <a:pt x="11" y="27"/>
                      <a:pt x="9" y="30"/>
                    </a:cubicBezTo>
                    <a:cubicBezTo>
                      <a:pt x="13" y="26"/>
                      <a:pt x="8" y="23"/>
                      <a:pt x="17" y="22"/>
                    </a:cubicBezTo>
                    <a:cubicBezTo>
                      <a:pt x="18" y="18"/>
                      <a:pt x="13" y="16"/>
                      <a:pt x="16" y="12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1" y="12"/>
                      <a:pt x="20" y="9"/>
                      <a:pt x="14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7"/>
                      <a:pt x="10" y="6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1"/>
                      <a:pt x="8" y="4"/>
                      <a:pt x="9" y="6"/>
                    </a:cubicBezTo>
                    <a:cubicBezTo>
                      <a:pt x="7" y="5"/>
                      <a:pt x="3" y="5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1001"/>
              <p:cNvSpPr>
                <a:spLocks/>
              </p:cNvSpPr>
              <p:nvPr/>
            </p:nvSpPr>
            <p:spPr bwMode="auto">
              <a:xfrm>
                <a:off x="3924" y="306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1002"/>
              <p:cNvSpPr>
                <a:spLocks/>
              </p:cNvSpPr>
              <p:nvPr/>
            </p:nvSpPr>
            <p:spPr bwMode="auto">
              <a:xfrm>
                <a:off x="3908" y="2981"/>
                <a:ext cx="24" cy="41"/>
              </a:xfrm>
              <a:custGeom>
                <a:avLst/>
                <a:gdLst>
                  <a:gd name="T0" fmla="*/ 14 w 28"/>
                  <a:gd name="T1" fmla="*/ 34 h 47"/>
                  <a:gd name="T2" fmla="*/ 20 w 28"/>
                  <a:gd name="T3" fmla="*/ 33 h 47"/>
                  <a:gd name="T4" fmla="*/ 9 w 28"/>
                  <a:gd name="T5" fmla="*/ 33 h 47"/>
                  <a:gd name="T6" fmla="*/ 8 w 28"/>
                  <a:gd name="T7" fmla="*/ 28 h 47"/>
                  <a:gd name="T8" fmla="*/ 17 w 28"/>
                  <a:gd name="T9" fmla="*/ 28 h 47"/>
                  <a:gd name="T10" fmla="*/ 18 w 28"/>
                  <a:gd name="T11" fmla="*/ 23 h 47"/>
                  <a:gd name="T12" fmla="*/ 12 w 28"/>
                  <a:gd name="T13" fmla="*/ 23 h 47"/>
                  <a:gd name="T14" fmla="*/ 9 w 28"/>
                  <a:gd name="T15" fmla="*/ 17 h 47"/>
                  <a:gd name="T16" fmla="*/ 11 w 28"/>
                  <a:gd name="T17" fmla="*/ 20 h 47"/>
                  <a:gd name="T18" fmla="*/ 18 w 28"/>
                  <a:gd name="T19" fmla="*/ 17 h 47"/>
                  <a:gd name="T20" fmla="*/ 2 w 28"/>
                  <a:gd name="T21" fmla="*/ 4 h 47"/>
                  <a:gd name="T22" fmla="*/ 3 w 28"/>
                  <a:gd name="T23" fmla="*/ 8 h 47"/>
                  <a:gd name="T24" fmla="*/ 10 w 28"/>
                  <a:gd name="T25" fmla="*/ 8 h 47"/>
                  <a:gd name="T26" fmla="*/ 8 w 28"/>
                  <a:gd name="T27" fmla="*/ 12 h 47"/>
                  <a:gd name="T28" fmla="*/ 4 w 28"/>
                  <a:gd name="T29" fmla="*/ 9 h 47"/>
                  <a:gd name="T30" fmla="*/ 4 w 28"/>
                  <a:gd name="T31" fmla="*/ 40 h 47"/>
                  <a:gd name="T32" fmla="*/ 4 w 28"/>
                  <a:gd name="T33" fmla="*/ 36 h 47"/>
                  <a:gd name="T34" fmla="*/ 8 w 28"/>
                  <a:gd name="T35" fmla="*/ 40 h 47"/>
                  <a:gd name="T36" fmla="*/ 15 w 28"/>
                  <a:gd name="T37" fmla="*/ 38 h 47"/>
                  <a:gd name="T38" fmla="*/ 13 w 28"/>
                  <a:gd name="T39" fmla="*/ 41 h 47"/>
                  <a:gd name="T40" fmla="*/ 20 w 28"/>
                  <a:gd name="T41" fmla="*/ 41 h 47"/>
                  <a:gd name="T42" fmla="*/ 22 w 28"/>
                  <a:gd name="T43" fmla="*/ 47 h 47"/>
                  <a:gd name="T44" fmla="*/ 23 w 28"/>
                  <a:gd name="T45" fmla="*/ 36 h 47"/>
                  <a:gd name="T46" fmla="*/ 14 w 28"/>
                  <a:gd name="T47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7">
                    <a:moveTo>
                      <a:pt x="14" y="34"/>
                    </a:moveTo>
                    <a:cubicBezTo>
                      <a:pt x="15" y="32"/>
                      <a:pt x="18" y="35"/>
                      <a:pt x="20" y="33"/>
                    </a:cubicBezTo>
                    <a:cubicBezTo>
                      <a:pt x="17" y="30"/>
                      <a:pt x="14" y="36"/>
                      <a:pt x="9" y="33"/>
                    </a:cubicBezTo>
                    <a:cubicBezTo>
                      <a:pt x="12" y="31"/>
                      <a:pt x="8" y="29"/>
                      <a:pt x="8" y="28"/>
                    </a:cubicBezTo>
                    <a:cubicBezTo>
                      <a:pt x="10" y="29"/>
                      <a:pt x="15" y="28"/>
                      <a:pt x="17" y="28"/>
                    </a:cubicBezTo>
                    <a:cubicBezTo>
                      <a:pt x="15" y="27"/>
                      <a:pt x="18" y="25"/>
                      <a:pt x="18" y="23"/>
                    </a:cubicBezTo>
                    <a:cubicBezTo>
                      <a:pt x="15" y="27"/>
                      <a:pt x="16" y="20"/>
                      <a:pt x="12" y="23"/>
                    </a:cubicBezTo>
                    <a:cubicBezTo>
                      <a:pt x="9" y="23"/>
                      <a:pt x="7" y="19"/>
                      <a:pt x="9" y="17"/>
                    </a:cubicBezTo>
                    <a:cubicBezTo>
                      <a:pt x="12" y="18"/>
                      <a:pt x="11" y="19"/>
                      <a:pt x="11" y="20"/>
                    </a:cubicBezTo>
                    <a:cubicBezTo>
                      <a:pt x="16" y="21"/>
                      <a:pt x="14" y="17"/>
                      <a:pt x="18" y="17"/>
                    </a:cubicBezTo>
                    <a:cubicBezTo>
                      <a:pt x="12" y="13"/>
                      <a:pt x="13" y="0"/>
                      <a:pt x="2" y="4"/>
                    </a:cubicBezTo>
                    <a:cubicBezTo>
                      <a:pt x="0" y="5"/>
                      <a:pt x="3" y="6"/>
                      <a:pt x="3" y="8"/>
                    </a:cubicBezTo>
                    <a:cubicBezTo>
                      <a:pt x="5" y="4"/>
                      <a:pt x="9" y="8"/>
                      <a:pt x="10" y="8"/>
                    </a:cubicBezTo>
                    <a:cubicBezTo>
                      <a:pt x="9" y="10"/>
                      <a:pt x="12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3" y="30"/>
                      <a:pt x="4" y="40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7"/>
                      <a:pt x="7" y="39"/>
                      <a:pt x="8" y="40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6" y="42"/>
                      <a:pt x="17" y="42"/>
                      <a:pt x="20" y="41"/>
                    </a:cubicBezTo>
                    <a:cubicBezTo>
                      <a:pt x="21" y="44"/>
                      <a:pt x="18" y="45"/>
                      <a:pt x="22" y="47"/>
                    </a:cubicBezTo>
                    <a:cubicBezTo>
                      <a:pt x="28" y="42"/>
                      <a:pt x="18" y="43"/>
                      <a:pt x="23" y="36"/>
                    </a:cubicBezTo>
                    <a:lnTo>
                      <a:pt x="14" y="3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1003"/>
              <p:cNvSpPr>
                <a:spLocks/>
              </p:cNvSpPr>
              <p:nvPr/>
            </p:nvSpPr>
            <p:spPr bwMode="auto">
              <a:xfrm>
                <a:off x="3920" y="302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1004"/>
              <p:cNvSpPr>
                <a:spLocks/>
              </p:cNvSpPr>
              <p:nvPr/>
            </p:nvSpPr>
            <p:spPr bwMode="auto">
              <a:xfrm>
                <a:off x="3911" y="3017"/>
                <a:ext cx="3" cy="3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1005"/>
              <p:cNvSpPr>
                <a:spLocks/>
              </p:cNvSpPr>
              <p:nvPr/>
            </p:nvSpPr>
            <p:spPr bwMode="auto">
              <a:xfrm>
                <a:off x="3922" y="299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2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1207"/>
            <p:cNvGrpSpPr>
              <a:grpSpLocks/>
            </p:cNvGrpSpPr>
            <p:nvPr/>
          </p:nvGrpSpPr>
          <p:grpSpPr bwMode="auto">
            <a:xfrm>
              <a:off x="3900" y="2550"/>
              <a:ext cx="243" cy="703"/>
              <a:chOff x="3900" y="2550"/>
              <a:chExt cx="243" cy="703"/>
            </a:xfrm>
          </p:grpSpPr>
          <p:sp>
            <p:nvSpPr>
              <p:cNvPr id="464" name="Freeform 1007"/>
              <p:cNvSpPr>
                <a:spLocks/>
              </p:cNvSpPr>
              <p:nvPr/>
            </p:nvSpPr>
            <p:spPr bwMode="auto">
              <a:xfrm>
                <a:off x="3910" y="2972"/>
                <a:ext cx="11" cy="12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12 h 14"/>
                  <a:gd name="T4" fmla="*/ 12 w 13"/>
                  <a:gd name="T5" fmla="*/ 12 h 14"/>
                  <a:gd name="T6" fmla="*/ 4 w 13"/>
                  <a:gd name="T7" fmla="*/ 7 h 14"/>
                  <a:gd name="T8" fmla="*/ 4 w 13"/>
                  <a:gd name="T9" fmla="*/ 0 h 14"/>
                  <a:gd name="T10" fmla="*/ 0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5"/>
                      <a:pt x="3" y="7"/>
                      <a:pt x="0" y="12"/>
                    </a:cubicBezTo>
                    <a:cubicBezTo>
                      <a:pt x="4" y="14"/>
                      <a:pt x="8" y="11"/>
                      <a:pt x="12" y="12"/>
                    </a:cubicBezTo>
                    <a:cubicBezTo>
                      <a:pt x="13" y="9"/>
                      <a:pt x="5" y="10"/>
                      <a:pt x="4" y="7"/>
                    </a:cubicBezTo>
                    <a:cubicBezTo>
                      <a:pt x="8" y="6"/>
                      <a:pt x="3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008"/>
              <p:cNvSpPr>
                <a:spLocks/>
              </p:cNvSpPr>
              <p:nvPr/>
            </p:nvSpPr>
            <p:spPr bwMode="auto">
              <a:xfrm>
                <a:off x="3912" y="2878"/>
                <a:ext cx="19" cy="99"/>
              </a:xfrm>
              <a:custGeom>
                <a:avLst/>
                <a:gdLst>
                  <a:gd name="T0" fmla="*/ 12 w 22"/>
                  <a:gd name="T1" fmla="*/ 94 h 115"/>
                  <a:gd name="T2" fmla="*/ 11 w 22"/>
                  <a:gd name="T3" fmla="*/ 89 h 115"/>
                  <a:gd name="T4" fmla="*/ 14 w 22"/>
                  <a:gd name="T5" fmla="*/ 91 h 115"/>
                  <a:gd name="T6" fmla="*/ 16 w 22"/>
                  <a:gd name="T7" fmla="*/ 87 h 115"/>
                  <a:gd name="T8" fmla="*/ 14 w 22"/>
                  <a:gd name="T9" fmla="*/ 87 h 115"/>
                  <a:gd name="T10" fmla="*/ 12 w 22"/>
                  <a:gd name="T11" fmla="*/ 77 h 115"/>
                  <a:gd name="T12" fmla="*/ 7 w 22"/>
                  <a:gd name="T13" fmla="*/ 75 h 115"/>
                  <a:gd name="T14" fmla="*/ 16 w 22"/>
                  <a:gd name="T15" fmla="*/ 68 h 115"/>
                  <a:gd name="T16" fmla="*/ 5 w 22"/>
                  <a:gd name="T17" fmla="*/ 69 h 115"/>
                  <a:gd name="T18" fmla="*/ 8 w 22"/>
                  <a:gd name="T19" fmla="*/ 58 h 115"/>
                  <a:gd name="T20" fmla="*/ 9 w 22"/>
                  <a:gd name="T21" fmla="*/ 60 h 115"/>
                  <a:gd name="T22" fmla="*/ 9 w 22"/>
                  <a:gd name="T23" fmla="*/ 54 h 115"/>
                  <a:gd name="T24" fmla="*/ 15 w 22"/>
                  <a:gd name="T25" fmla="*/ 54 h 115"/>
                  <a:gd name="T26" fmla="*/ 14 w 22"/>
                  <a:gd name="T27" fmla="*/ 45 h 115"/>
                  <a:gd name="T28" fmla="*/ 17 w 22"/>
                  <a:gd name="T29" fmla="*/ 45 h 115"/>
                  <a:gd name="T30" fmla="*/ 13 w 22"/>
                  <a:gd name="T31" fmla="*/ 28 h 115"/>
                  <a:gd name="T32" fmla="*/ 16 w 22"/>
                  <a:gd name="T33" fmla="*/ 25 h 115"/>
                  <a:gd name="T34" fmla="*/ 6 w 22"/>
                  <a:gd name="T35" fmla="*/ 27 h 115"/>
                  <a:gd name="T36" fmla="*/ 7 w 22"/>
                  <a:gd name="T37" fmla="*/ 19 h 115"/>
                  <a:gd name="T38" fmla="*/ 14 w 22"/>
                  <a:gd name="T39" fmla="*/ 21 h 115"/>
                  <a:gd name="T40" fmla="*/ 11 w 22"/>
                  <a:gd name="T41" fmla="*/ 17 h 115"/>
                  <a:gd name="T42" fmla="*/ 17 w 22"/>
                  <a:gd name="T43" fmla="*/ 14 h 115"/>
                  <a:gd name="T44" fmla="*/ 8 w 22"/>
                  <a:gd name="T45" fmla="*/ 6 h 115"/>
                  <a:gd name="T46" fmla="*/ 10 w 22"/>
                  <a:gd name="T47" fmla="*/ 1 h 115"/>
                  <a:gd name="T48" fmla="*/ 0 w 22"/>
                  <a:gd name="T49" fmla="*/ 5 h 115"/>
                  <a:gd name="T50" fmla="*/ 2 w 22"/>
                  <a:gd name="T51" fmla="*/ 30 h 115"/>
                  <a:gd name="T52" fmla="*/ 7 w 22"/>
                  <a:gd name="T53" fmla="*/ 37 h 115"/>
                  <a:gd name="T54" fmla="*/ 1 w 22"/>
                  <a:gd name="T55" fmla="*/ 38 h 115"/>
                  <a:gd name="T56" fmla="*/ 7 w 22"/>
                  <a:gd name="T57" fmla="*/ 38 h 115"/>
                  <a:gd name="T58" fmla="*/ 1 w 22"/>
                  <a:gd name="T59" fmla="*/ 42 h 115"/>
                  <a:gd name="T60" fmla="*/ 7 w 22"/>
                  <a:gd name="T61" fmla="*/ 44 h 115"/>
                  <a:gd name="T62" fmla="*/ 0 w 22"/>
                  <a:gd name="T63" fmla="*/ 47 h 115"/>
                  <a:gd name="T64" fmla="*/ 2 w 22"/>
                  <a:gd name="T65" fmla="*/ 87 h 115"/>
                  <a:gd name="T66" fmla="*/ 7 w 22"/>
                  <a:gd name="T67" fmla="*/ 86 h 115"/>
                  <a:gd name="T68" fmla="*/ 7 w 22"/>
                  <a:gd name="T69" fmla="*/ 102 h 115"/>
                  <a:gd name="T70" fmla="*/ 11 w 22"/>
                  <a:gd name="T71" fmla="*/ 104 h 115"/>
                  <a:gd name="T72" fmla="*/ 1 w 22"/>
                  <a:gd name="T73" fmla="*/ 103 h 115"/>
                  <a:gd name="T74" fmla="*/ 2 w 22"/>
                  <a:gd name="T75" fmla="*/ 108 h 115"/>
                  <a:gd name="T76" fmla="*/ 4 w 22"/>
                  <a:gd name="T77" fmla="*/ 105 h 115"/>
                  <a:gd name="T78" fmla="*/ 2 w 22"/>
                  <a:gd name="T79" fmla="*/ 110 h 115"/>
                  <a:gd name="T80" fmla="*/ 14 w 22"/>
                  <a:gd name="T81" fmla="*/ 107 h 115"/>
                  <a:gd name="T82" fmla="*/ 18 w 22"/>
                  <a:gd name="T83" fmla="*/ 94 h 115"/>
                  <a:gd name="T84" fmla="*/ 12 w 22"/>
                  <a:gd name="T85" fmla="*/ 9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5">
                    <a:moveTo>
                      <a:pt x="12" y="94"/>
                    </a:moveTo>
                    <a:cubicBezTo>
                      <a:pt x="12" y="92"/>
                      <a:pt x="9" y="90"/>
                      <a:pt x="11" y="89"/>
                    </a:cubicBezTo>
                    <a:cubicBezTo>
                      <a:pt x="13" y="89"/>
                      <a:pt x="14" y="90"/>
                      <a:pt x="14" y="91"/>
                    </a:cubicBezTo>
                    <a:cubicBezTo>
                      <a:pt x="19" y="91"/>
                      <a:pt x="13" y="89"/>
                      <a:pt x="16" y="87"/>
                    </a:cubicBezTo>
                    <a:cubicBezTo>
                      <a:pt x="16" y="87"/>
                      <a:pt x="15" y="88"/>
                      <a:pt x="14" y="87"/>
                    </a:cubicBezTo>
                    <a:cubicBezTo>
                      <a:pt x="15" y="82"/>
                      <a:pt x="9" y="84"/>
                      <a:pt x="12" y="77"/>
                    </a:cubicBezTo>
                    <a:cubicBezTo>
                      <a:pt x="11" y="76"/>
                      <a:pt x="11" y="75"/>
                      <a:pt x="7" y="75"/>
                    </a:cubicBezTo>
                    <a:cubicBezTo>
                      <a:pt x="12" y="71"/>
                      <a:pt x="12" y="73"/>
                      <a:pt x="16" y="68"/>
                    </a:cubicBezTo>
                    <a:cubicBezTo>
                      <a:pt x="14" y="68"/>
                      <a:pt x="9" y="69"/>
                      <a:pt x="5" y="69"/>
                    </a:cubicBezTo>
                    <a:cubicBezTo>
                      <a:pt x="11" y="62"/>
                      <a:pt x="4" y="62"/>
                      <a:pt x="8" y="58"/>
                    </a:cubicBezTo>
                    <a:cubicBezTo>
                      <a:pt x="9" y="58"/>
                      <a:pt x="10" y="59"/>
                      <a:pt x="9" y="60"/>
                    </a:cubicBezTo>
                    <a:cubicBezTo>
                      <a:pt x="15" y="59"/>
                      <a:pt x="8" y="56"/>
                      <a:pt x="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4" y="52"/>
                      <a:pt x="10" y="48"/>
                      <a:pt x="14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5" y="17"/>
                      <a:pt x="11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1"/>
                    </a:cubicBezTo>
                    <a:cubicBezTo>
                      <a:pt x="9" y="5"/>
                      <a:pt x="3" y="0"/>
                      <a:pt x="0" y="5"/>
                    </a:cubicBezTo>
                    <a:cubicBezTo>
                      <a:pt x="3" y="11"/>
                      <a:pt x="4" y="22"/>
                      <a:pt x="2" y="30"/>
                    </a:cubicBezTo>
                    <a:cubicBezTo>
                      <a:pt x="8" y="31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3"/>
                      <a:pt x="4" y="37"/>
                      <a:pt x="7" y="38"/>
                    </a:cubicBezTo>
                    <a:cubicBezTo>
                      <a:pt x="8" y="40"/>
                      <a:pt x="4" y="42"/>
                      <a:pt x="1" y="42"/>
                    </a:cubicBezTo>
                    <a:cubicBezTo>
                      <a:pt x="1" y="46"/>
                      <a:pt x="3" y="42"/>
                      <a:pt x="7" y="44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8"/>
                      <a:pt x="6" y="74"/>
                      <a:pt x="2" y="87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4" y="92"/>
                      <a:pt x="16" y="97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3"/>
                      <a:pt x="4" y="105"/>
                      <a:pt x="1" y="103"/>
                    </a:cubicBezTo>
                    <a:cubicBezTo>
                      <a:pt x="3" y="105"/>
                      <a:pt x="1" y="107"/>
                      <a:pt x="2" y="108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8" y="107"/>
                      <a:pt x="6" y="110"/>
                      <a:pt x="2" y="110"/>
                    </a:cubicBezTo>
                    <a:cubicBezTo>
                      <a:pt x="7" y="115"/>
                      <a:pt x="10" y="108"/>
                      <a:pt x="14" y="107"/>
                    </a:cubicBezTo>
                    <a:cubicBezTo>
                      <a:pt x="6" y="100"/>
                      <a:pt x="22" y="101"/>
                      <a:pt x="18" y="94"/>
                    </a:cubicBezTo>
                    <a:cubicBezTo>
                      <a:pt x="16" y="91"/>
                      <a:pt x="14" y="95"/>
                      <a:pt x="12" y="9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009"/>
              <p:cNvSpPr>
                <a:spLocks/>
              </p:cNvSpPr>
              <p:nvPr/>
            </p:nvSpPr>
            <p:spPr bwMode="auto">
              <a:xfrm>
                <a:off x="3912" y="296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010"/>
              <p:cNvSpPr>
                <a:spLocks/>
              </p:cNvSpPr>
              <p:nvPr/>
            </p:nvSpPr>
            <p:spPr bwMode="auto">
              <a:xfrm>
                <a:off x="3919" y="2877"/>
                <a:ext cx="1" cy="1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Rectangle 1011"/>
              <p:cNvSpPr>
                <a:spLocks noChangeArrowheads="1"/>
              </p:cNvSpPr>
              <p:nvPr/>
            </p:nvSpPr>
            <p:spPr bwMode="auto">
              <a:xfrm>
                <a:off x="3913" y="2972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012"/>
              <p:cNvSpPr>
                <a:spLocks/>
              </p:cNvSpPr>
              <p:nvPr/>
            </p:nvSpPr>
            <p:spPr bwMode="auto">
              <a:xfrm>
                <a:off x="3921" y="29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013"/>
              <p:cNvSpPr>
                <a:spLocks/>
              </p:cNvSpPr>
              <p:nvPr/>
            </p:nvSpPr>
            <p:spPr bwMode="auto">
              <a:xfrm>
                <a:off x="3923" y="286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014"/>
              <p:cNvSpPr>
                <a:spLocks/>
              </p:cNvSpPr>
              <p:nvPr/>
            </p:nvSpPr>
            <p:spPr bwMode="auto">
              <a:xfrm>
                <a:off x="3926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015"/>
              <p:cNvSpPr>
                <a:spLocks/>
              </p:cNvSpPr>
              <p:nvPr/>
            </p:nvSpPr>
            <p:spPr bwMode="auto">
              <a:xfrm>
                <a:off x="3901" y="2707"/>
                <a:ext cx="28" cy="169"/>
              </a:xfrm>
              <a:custGeom>
                <a:avLst/>
                <a:gdLst>
                  <a:gd name="T0" fmla="*/ 17 w 32"/>
                  <a:gd name="T1" fmla="*/ 7 h 196"/>
                  <a:gd name="T2" fmla="*/ 11 w 32"/>
                  <a:gd name="T3" fmla="*/ 4 h 196"/>
                  <a:gd name="T4" fmla="*/ 7 w 32"/>
                  <a:gd name="T5" fmla="*/ 11 h 196"/>
                  <a:gd name="T6" fmla="*/ 11 w 32"/>
                  <a:gd name="T7" fmla="*/ 21 h 196"/>
                  <a:gd name="T8" fmla="*/ 12 w 32"/>
                  <a:gd name="T9" fmla="*/ 43 h 196"/>
                  <a:gd name="T10" fmla="*/ 10 w 32"/>
                  <a:gd name="T11" fmla="*/ 57 h 196"/>
                  <a:gd name="T12" fmla="*/ 16 w 32"/>
                  <a:gd name="T13" fmla="*/ 76 h 196"/>
                  <a:gd name="T14" fmla="*/ 14 w 32"/>
                  <a:gd name="T15" fmla="*/ 80 h 196"/>
                  <a:gd name="T16" fmla="*/ 12 w 32"/>
                  <a:gd name="T17" fmla="*/ 91 h 196"/>
                  <a:gd name="T18" fmla="*/ 22 w 32"/>
                  <a:gd name="T19" fmla="*/ 95 h 196"/>
                  <a:gd name="T20" fmla="*/ 22 w 32"/>
                  <a:gd name="T21" fmla="*/ 105 h 196"/>
                  <a:gd name="T22" fmla="*/ 18 w 32"/>
                  <a:gd name="T23" fmla="*/ 113 h 196"/>
                  <a:gd name="T24" fmla="*/ 18 w 32"/>
                  <a:gd name="T25" fmla="*/ 126 h 196"/>
                  <a:gd name="T26" fmla="*/ 16 w 32"/>
                  <a:gd name="T27" fmla="*/ 139 h 196"/>
                  <a:gd name="T28" fmla="*/ 19 w 32"/>
                  <a:gd name="T29" fmla="*/ 150 h 196"/>
                  <a:gd name="T30" fmla="*/ 23 w 32"/>
                  <a:gd name="T31" fmla="*/ 158 h 196"/>
                  <a:gd name="T32" fmla="*/ 18 w 32"/>
                  <a:gd name="T33" fmla="*/ 161 h 196"/>
                  <a:gd name="T34" fmla="*/ 19 w 32"/>
                  <a:gd name="T35" fmla="*/ 168 h 196"/>
                  <a:gd name="T36" fmla="*/ 18 w 32"/>
                  <a:gd name="T37" fmla="*/ 195 h 196"/>
                  <a:gd name="T38" fmla="*/ 20 w 32"/>
                  <a:gd name="T39" fmla="*/ 182 h 196"/>
                  <a:gd name="T40" fmla="*/ 17 w 32"/>
                  <a:gd name="T41" fmla="*/ 179 h 196"/>
                  <a:gd name="T42" fmla="*/ 28 w 32"/>
                  <a:gd name="T43" fmla="*/ 176 h 196"/>
                  <a:gd name="T44" fmla="*/ 30 w 32"/>
                  <a:gd name="T45" fmla="*/ 172 h 196"/>
                  <a:gd name="T46" fmla="*/ 28 w 32"/>
                  <a:gd name="T47" fmla="*/ 163 h 196"/>
                  <a:gd name="T48" fmla="*/ 30 w 32"/>
                  <a:gd name="T49" fmla="*/ 155 h 196"/>
                  <a:gd name="T50" fmla="*/ 30 w 32"/>
                  <a:gd name="T51" fmla="*/ 142 h 196"/>
                  <a:gd name="T52" fmla="*/ 28 w 32"/>
                  <a:gd name="T53" fmla="*/ 132 h 196"/>
                  <a:gd name="T54" fmla="*/ 29 w 32"/>
                  <a:gd name="T55" fmla="*/ 131 h 196"/>
                  <a:gd name="T56" fmla="*/ 29 w 32"/>
                  <a:gd name="T57" fmla="*/ 128 h 196"/>
                  <a:gd name="T58" fmla="*/ 28 w 32"/>
                  <a:gd name="T59" fmla="*/ 120 h 196"/>
                  <a:gd name="T60" fmla="*/ 25 w 32"/>
                  <a:gd name="T61" fmla="*/ 112 h 196"/>
                  <a:gd name="T62" fmla="*/ 30 w 32"/>
                  <a:gd name="T63" fmla="*/ 108 h 196"/>
                  <a:gd name="T64" fmla="*/ 30 w 32"/>
                  <a:gd name="T65" fmla="*/ 98 h 196"/>
                  <a:gd name="T66" fmla="*/ 25 w 32"/>
                  <a:gd name="T67" fmla="*/ 93 h 196"/>
                  <a:gd name="T68" fmla="*/ 23 w 32"/>
                  <a:gd name="T69" fmla="*/ 81 h 196"/>
                  <a:gd name="T70" fmla="*/ 20 w 32"/>
                  <a:gd name="T71" fmla="*/ 62 h 196"/>
                  <a:gd name="T72" fmla="*/ 21 w 32"/>
                  <a:gd name="T73" fmla="*/ 57 h 196"/>
                  <a:gd name="T74" fmla="*/ 20 w 32"/>
                  <a:gd name="T75" fmla="*/ 37 h 196"/>
                  <a:gd name="T76" fmla="*/ 14 w 32"/>
                  <a:gd name="T77" fmla="*/ 45 h 196"/>
                  <a:gd name="T78" fmla="*/ 23 w 32"/>
                  <a:gd name="T79" fmla="*/ 3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96">
                    <a:moveTo>
                      <a:pt x="24" y="17"/>
                    </a:moveTo>
                    <a:cubicBezTo>
                      <a:pt x="22" y="14"/>
                      <a:pt x="21" y="10"/>
                      <a:pt x="17" y="7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0"/>
                      <a:pt x="11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6" y="9"/>
                      <a:pt x="9" y="8"/>
                      <a:pt x="7" y="11"/>
                    </a:cubicBezTo>
                    <a:cubicBezTo>
                      <a:pt x="8" y="15"/>
                      <a:pt x="17" y="17"/>
                      <a:pt x="15" y="20"/>
                    </a:cubicBezTo>
                    <a:cubicBezTo>
                      <a:pt x="15" y="22"/>
                      <a:pt x="13" y="21"/>
                      <a:pt x="11" y="21"/>
                    </a:cubicBezTo>
                    <a:cubicBezTo>
                      <a:pt x="11" y="24"/>
                      <a:pt x="17" y="26"/>
                      <a:pt x="18" y="28"/>
                    </a:cubicBezTo>
                    <a:cubicBezTo>
                      <a:pt x="0" y="29"/>
                      <a:pt x="23" y="38"/>
                      <a:pt x="12" y="43"/>
                    </a:cubicBezTo>
                    <a:cubicBezTo>
                      <a:pt x="13" y="46"/>
                      <a:pt x="12" y="50"/>
                      <a:pt x="15" y="54"/>
                    </a:cubicBezTo>
                    <a:cubicBezTo>
                      <a:pt x="11" y="52"/>
                      <a:pt x="15" y="58"/>
                      <a:pt x="10" y="57"/>
                    </a:cubicBezTo>
                    <a:cubicBezTo>
                      <a:pt x="20" y="58"/>
                      <a:pt x="5" y="69"/>
                      <a:pt x="18" y="70"/>
                    </a:cubicBezTo>
                    <a:cubicBezTo>
                      <a:pt x="14" y="75"/>
                      <a:pt x="19" y="70"/>
                      <a:pt x="16" y="76"/>
                    </a:cubicBezTo>
                    <a:cubicBezTo>
                      <a:pt x="14" y="76"/>
                      <a:pt x="14" y="75"/>
                      <a:pt x="14" y="75"/>
                    </a:cubicBezTo>
                    <a:cubicBezTo>
                      <a:pt x="12" y="77"/>
                      <a:pt x="20" y="78"/>
                      <a:pt x="14" y="80"/>
                    </a:cubicBezTo>
                    <a:cubicBezTo>
                      <a:pt x="13" y="85"/>
                      <a:pt x="17" y="81"/>
                      <a:pt x="21" y="84"/>
                    </a:cubicBezTo>
                    <a:cubicBezTo>
                      <a:pt x="19" y="89"/>
                      <a:pt x="17" y="88"/>
                      <a:pt x="12" y="91"/>
                    </a:cubicBezTo>
                    <a:cubicBezTo>
                      <a:pt x="18" y="91"/>
                      <a:pt x="15" y="94"/>
                      <a:pt x="19" y="97"/>
                    </a:cubicBezTo>
                    <a:cubicBezTo>
                      <a:pt x="19" y="96"/>
                      <a:pt x="20" y="93"/>
                      <a:pt x="22" y="95"/>
                    </a:cubicBezTo>
                    <a:cubicBezTo>
                      <a:pt x="21" y="101"/>
                      <a:pt x="26" y="100"/>
                      <a:pt x="28" y="106"/>
                    </a:cubicBezTo>
                    <a:cubicBezTo>
                      <a:pt x="21" y="109"/>
                      <a:pt x="28" y="100"/>
                      <a:pt x="22" y="105"/>
                    </a:cubicBezTo>
                    <a:cubicBezTo>
                      <a:pt x="19" y="101"/>
                      <a:pt x="20" y="99"/>
                      <a:pt x="15" y="97"/>
                    </a:cubicBezTo>
                    <a:cubicBezTo>
                      <a:pt x="14" y="102"/>
                      <a:pt x="15" y="107"/>
                      <a:pt x="18" y="113"/>
                    </a:cubicBezTo>
                    <a:cubicBezTo>
                      <a:pt x="17" y="116"/>
                      <a:pt x="15" y="111"/>
                      <a:pt x="14" y="114"/>
                    </a:cubicBezTo>
                    <a:cubicBezTo>
                      <a:pt x="11" y="119"/>
                      <a:pt x="21" y="122"/>
                      <a:pt x="18" y="126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20" y="127"/>
                      <a:pt x="14" y="134"/>
                      <a:pt x="16" y="139"/>
                    </a:cubicBezTo>
                    <a:cubicBezTo>
                      <a:pt x="18" y="138"/>
                      <a:pt x="19" y="138"/>
                      <a:pt x="21" y="139"/>
                    </a:cubicBezTo>
                    <a:cubicBezTo>
                      <a:pt x="12" y="138"/>
                      <a:pt x="25" y="145"/>
                      <a:pt x="19" y="150"/>
                    </a:cubicBezTo>
                    <a:cubicBezTo>
                      <a:pt x="24" y="150"/>
                      <a:pt x="28" y="154"/>
                      <a:pt x="28" y="157"/>
                    </a:cubicBezTo>
                    <a:cubicBezTo>
                      <a:pt x="27" y="158"/>
                      <a:pt x="24" y="158"/>
                      <a:pt x="23" y="158"/>
                    </a:cubicBezTo>
                    <a:cubicBezTo>
                      <a:pt x="26" y="153"/>
                      <a:pt x="17" y="153"/>
                      <a:pt x="14" y="150"/>
                    </a:cubicBezTo>
                    <a:cubicBezTo>
                      <a:pt x="17" y="153"/>
                      <a:pt x="14" y="158"/>
                      <a:pt x="18" y="161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3" y="164"/>
                      <a:pt x="24" y="163"/>
                      <a:pt x="19" y="168"/>
                    </a:cubicBezTo>
                    <a:cubicBezTo>
                      <a:pt x="16" y="168"/>
                      <a:pt x="16" y="168"/>
                      <a:pt x="16" y="168"/>
                    </a:cubicBezTo>
                    <a:cubicBezTo>
                      <a:pt x="17" y="177"/>
                      <a:pt x="11" y="188"/>
                      <a:pt x="18" y="195"/>
                    </a:cubicBezTo>
                    <a:cubicBezTo>
                      <a:pt x="21" y="196"/>
                      <a:pt x="27" y="192"/>
                      <a:pt x="29" y="192"/>
                    </a:cubicBezTo>
                    <a:cubicBezTo>
                      <a:pt x="27" y="187"/>
                      <a:pt x="22" y="185"/>
                      <a:pt x="20" y="182"/>
                    </a:cubicBezTo>
                    <a:cubicBezTo>
                      <a:pt x="25" y="182"/>
                      <a:pt x="25" y="182"/>
                      <a:pt x="25" y="182"/>
                    </a:cubicBezTo>
                    <a:cubicBezTo>
                      <a:pt x="21" y="181"/>
                      <a:pt x="19" y="177"/>
                      <a:pt x="17" y="179"/>
                    </a:cubicBezTo>
                    <a:cubicBezTo>
                      <a:pt x="14" y="176"/>
                      <a:pt x="21" y="177"/>
                      <a:pt x="18" y="174"/>
                    </a:cubicBezTo>
                    <a:cubicBezTo>
                      <a:pt x="24" y="174"/>
                      <a:pt x="24" y="176"/>
                      <a:pt x="28" y="176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8" y="174"/>
                      <a:pt x="28" y="171"/>
                      <a:pt x="30" y="172"/>
                    </a:cubicBezTo>
                    <a:cubicBezTo>
                      <a:pt x="23" y="167"/>
                      <a:pt x="32" y="165"/>
                      <a:pt x="29" y="160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5" y="163"/>
                      <a:pt x="26" y="161"/>
                      <a:pt x="25" y="160"/>
                    </a:cubicBezTo>
                    <a:cubicBezTo>
                      <a:pt x="29" y="159"/>
                      <a:pt x="28" y="158"/>
                      <a:pt x="30" y="155"/>
                    </a:cubicBezTo>
                    <a:cubicBezTo>
                      <a:pt x="28" y="153"/>
                      <a:pt x="23" y="151"/>
                      <a:pt x="23" y="148"/>
                    </a:cubicBezTo>
                    <a:cubicBezTo>
                      <a:pt x="28" y="149"/>
                      <a:pt x="26" y="143"/>
                      <a:pt x="30" y="142"/>
                    </a:cubicBezTo>
                    <a:cubicBezTo>
                      <a:pt x="25" y="142"/>
                      <a:pt x="28" y="136"/>
                      <a:pt x="25" y="136"/>
                    </a:cubicBezTo>
                    <a:cubicBezTo>
                      <a:pt x="24" y="134"/>
                      <a:pt x="25" y="132"/>
                      <a:pt x="28" y="132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30" y="132"/>
                      <a:pt x="30" y="132"/>
                      <a:pt x="30" y="132"/>
                    </a:cubicBezTo>
                    <a:cubicBezTo>
                      <a:pt x="30" y="130"/>
                      <a:pt x="26" y="130"/>
                      <a:pt x="29" y="128"/>
                    </a:cubicBezTo>
                    <a:cubicBezTo>
                      <a:pt x="30" y="128"/>
                      <a:pt x="30" y="129"/>
                      <a:pt x="31" y="130"/>
                    </a:cubicBezTo>
                    <a:cubicBezTo>
                      <a:pt x="32" y="126"/>
                      <a:pt x="23" y="123"/>
                      <a:pt x="28" y="120"/>
                    </a:cubicBezTo>
                    <a:cubicBezTo>
                      <a:pt x="25" y="119"/>
                      <a:pt x="25" y="115"/>
                      <a:pt x="19" y="116"/>
                    </a:cubicBezTo>
                    <a:cubicBezTo>
                      <a:pt x="21" y="114"/>
                      <a:pt x="26" y="115"/>
                      <a:pt x="25" y="112"/>
                    </a:cubicBezTo>
                    <a:cubicBezTo>
                      <a:pt x="20" y="110"/>
                      <a:pt x="27" y="108"/>
                      <a:pt x="23" y="105"/>
                    </a:cubicBezTo>
                    <a:cubicBezTo>
                      <a:pt x="29" y="109"/>
                      <a:pt x="25" y="105"/>
                      <a:pt x="30" y="108"/>
                    </a:cubicBezTo>
                    <a:cubicBezTo>
                      <a:pt x="32" y="106"/>
                      <a:pt x="25" y="103"/>
                      <a:pt x="26" y="99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8" y="96"/>
                      <a:pt x="24" y="95"/>
                      <a:pt x="28" y="93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7" y="91"/>
                      <a:pt x="25" y="87"/>
                      <a:pt x="29" y="84"/>
                    </a:cubicBezTo>
                    <a:cubicBezTo>
                      <a:pt x="23" y="81"/>
                      <a:pt x="23" y="81"/>
                      <a:pt x="23" y="81"/>
                    </a:cubicBezTo>
                    <a:cubicBezTo>
                      <a:pt x="30" y="76"/>
                      <a:pt x="23" y="70"/>
                      <a:pt x="17" y="66"/>
                    </a:cubicBezTo>
                    <a:cubicBezTo>
                      <a:pt x="18" y="65"/>
                      <a:pt x="19" y="62"/>
                      <a:pt x="20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1"/>
                      <a:pt x="27" y="58"/>
                      <a:pt x="21" y="57"/>
                    </a:cubicBezTo>
                    <a:cubicBezTo>
                      <a:pt x="19" y="55"/>
                      <a:pt x="25" y="55"/>
                      <a:pt x="26" y="53"/>
                    </a:cubicBezTo>
                    <a:cubicBezTo>
                      <a:pt x="18" y="48"/>
                      <a:pt x="32" y="38"/>
                      <a:pt x="20" y="37"/>
                    </a:cubicBezTo>
                    <a:cubicBezTo>
                      <a:pt x="20" y="39"/>
                      <a:pt x="17" y="43"/>
                      <a:pt x="18" y="47"/>
                    </a:cubicBezTo>
                    <a:cubicBezTo>
                      <a:pt x="16" y="46"/>
                      <a:pt x="14" y="47"/>
                      <a:pt x="14" y="45"/>
                    </a:cubicBezTo>
                    <a:cubicBezTo>
                      <a:pt x="13" y="41"/>
                      <a:pt x="18" y="39"/>
                      <a:pt x="16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1" y="29"/>
                      <a:pt x="13" y="22"/>
                      <a:pt x="24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016"/>
              <p:cNvSpPr>
                <a:spLocks/>
              </p:cNvSpPr>
              <p:nvPr/>
            </p:nvSpPr>
            <p:spPr bwMode="auto">
              <a:xfrm>
                <a:off x="3922" y="276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017"/>
              <p:cNvSpPr>
                <a:spLocks/>
              </p:cNvSpPr>
              <p:nvPr/>
            </p:nvSpPr>
            <p:spPr bwMode="auto">
              <a:xfrm>
                <a:off x="3921" y="2762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018"/>
              <p:cNvSpPr>
                <a:spLocks/>
              </p:cNvSpPr>
              <p:nvPr/>
            </p:nvSpPr>
            <p:spPr bwMode="auto">
              <a:xfrm>
                <a:off x="3919" y="2709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0" y="3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019"/>
              <p:cNvSpPr>
                <a:spLocks/>
              </p:cNvSpPr>
              <p:nvPr/>
            </p:nvSpPr>
            <p:spPr bwMode="auto">
              <a:xfrm>
                <a:off x="3918" y="270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020"/>
              <p:cNvSpPr>
                <a:spLocks/>
              </p:cNvSpPr>
              <p:nvPr/>
            </p:nvSpPr>
            <p:spPr bwMode="auto">
              <a:xfrm>
                <a:off x="3900" y="2621"/>
                <a:ext cx="23" cy="88"/>
              </a:xfrm>
              <a:custGeom>
                <a:avLst/>
                <a:gdLst>
                  <a:gd name="T0" fmla="*/ 14 w 26"/>
                  <a:gd name="T1" fmla="*/ 18 h 102"/>
                  <a:gd name="T2" fmla="*/ 10 w 26"/>
                  <a:gd name="T3" fmla="*/ 13 h 102"/>
                  <a:gd name="T4" fmla="*/ 13 w 26"/>
                  <a:gd name="T5" fmla="*/ 8 h 102"/>
                  <a:gd name="T6" fmla="*/ 5 w 26"/>
                  <a:gd name="T7" fmla="*/ 2 h 102"/>
                  <a:gd name="T8" fmla="*/ 11 w 26"/>
                  <a:gd name="T9" fmla="*/ 50 h 102"/>
                  <a:gd name="T10" fmla="*/ 7 w 26"/>
                  <a:gd name="T11" fmla="*/ 48 h 102"/>
                  <a:gd name="T12" fmla="*/ 13 w 26"/>
                  <a:gd name="T13" fmla="*/ 65 h 102"/>
                  <a:gd name="T14" fmla="*/ 7 w 26"/>
                  <a:gd name="T15" fmla="*/ 65 h 102"/>
                  <a:gd name="T16" fmla="*/ 9 w 26"/>
                  <a:gd name="T17" fmla="*/ 76 h 102"/>
                  <a:gd name="T18" fmla="*/ 12 w 26"/>
                  <a:gd name="T19" fmla="*/ 75 h 102"/>
                  <a:gd name="T20" fmla="*/ 10 w 26"/>
                  <a:gd name="T21" fmla="*/ 78 h 102"/>
                  <a:gd name="T22" fmla="*/ 12 w 26"/>
                  <a:gd name="T23" fmla="*/ 77 h 102"/>
                  <a:gd name="T24" fmla="*/ 12 w 26"/>
                  <a:gd name="T25" fmla="*/ 84 h 102"/>
                  <a:gd name="T26" fmla="*/ 11 w 26"/>
                  <a:gd name="T27" fmla="*/ 82 h 102"/>
                  <a:gd name="T28" fmla="*/ 13 w 26"/>
                  <a:gd name="T29" fmla="*/ 88 h 102"/>
                  <a:gd name="T30" fmla="*/ 9 w 26"/>
                  <a:gd name="T31" fmla="*/ 88 h 102"/>
                  <a:gd name="T32" fmla="*/ 15 w 26"/>
                  <a:gd name="T33" fmla="*/ 101 h 102"/>
                  <a:gd name="T34" fmla="*/ 19 w 26"/>
                  <a:gd name="T35" fmla="*/ 102 h 102"/>
                  <a:gd name="T36" fmla="*/ 16 w 26"/>
                  <a:gd name="T37" fmla="*/ 91 h 102"/>
                  <a:gd name="T38" fmla="*/ 16 w 26"/>
                  <a:gd name="T39" fmla="*/ 92 h 102"/>
                  <a:gd name="T40" fmla="*/ 14 w 26"/>
                  <a:gd name="T41" fmla="*/ 84 h 102"/>
                  <a:gd name="T42" fmla="*/ 19 w 26"/>
                  <a:gd name="T43" fmla="*/ 89 h 102"/>
                  <a:gd name="T44" fmla="*/ 23 w 26"/>
                  <a:gd name="T45" fmla="*/ 77 h 102"/>
                  <a:gd name="T46" fmla="*/ 23 w 26"/>
                  <a:gd name="T47" fmla="*/ 77 h 102"/>
                  <a:gd name="T48" fmla="*/ 22 w 26"/>
                  <a:gd name="T49" fmla="*/ 74 h 102"/>
                  <a:gd name="T50" fmla="*/ 19 w 26"/>
                  <a:gd name="T51" fmla="*/ 76 h 102"/>
                  <a:gd name="T52" fmla="*/ 12 w 26"/>
                  <a:gd name="T53" fmla="*/ 74 h 102"/>
                  <a:gd name="T54" fmla="*/ 12 w 26"/>
                  <a:gd name="T55" fmla="*/ 70 h 102"/>
                  <a:gd name="T56" fmla="*/ 18 w 26"/>
                  <a:gd name="T57" fmla="*/ 73 h 102"/>
                  <a:gd name="T58" fmla="*/ 15 w 26"/>
                  <a:gd name="T59" fmla="*/ 70 h 102"/>
                  <a:gd name="T60" fmla="*/ 21 w 26"/>
                  <a:gd name="T61" fmla="*/ 66 h 102"/>
                  <a:gd name="T62" fmla="*/ 15 w 26"/>
                  <a:gd name="T63" fmla="*/ 66 h 102"/>
                  <a:gd name="T64" fmla="*/ 15 w 26"/>
                  <a:gd name="T65" fmla="*/ 46 h 102"/>
                  <a:gd name="T66" fmla="*/ 19 w 26"/>
                  <a:gd name="T67" fmla="*/ 49 h 102"/>
                  <a:gd name="T68" fmla="*/ 14 w 26"/>
                  <a:gd name="T69" fmla="*/ 45 h 102"/>
                  <a:gd name="T70" fmla="*/ 16 w 26"/>
                  <a:gd name="T71" fmla="*/ 33 h 102"/>
                  <a:gd name="T72" fmla="*/ 13 w 26"/>
                  <a:gd name="T73" fmla="*/ 34 h 102"/>
                  <a:gd name="T74" fmla="*/ 14 w 26"/>
                  <a:gd name="T75" fmla="*/ 21 h 102"/>
                  <a:gd name="T76" fmla="*/ 14 w 26"/>
                  <a:gd name="T77" fmla="*/ 21 h 102"/>
                  <a:gd name="T78" fmla="*/ 8 w 26"/>
                  <a:gd name="T79" fmla="*/ 15 h 102"/>
                  <a:gd name="T80" fmla="*/ 14 w 26"/>
                  <a:gd name="T81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2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2"/>
                      <a:pt x="9" y="7"/>
                      <a:pt x="13" y="8"/>
                    </a:cubicBezTo>
                    <a:cubicBezTo>
                      <a:pt x="8" y="6"/>
                      <a:pt x="13" y="0"/>
                      <a:pt x="5" y="2"/>
                    </a:cubicBezTo>
                    <a:cubicBezTo>
                      <a:pt x="8" y="16"/>
                      <a:pt x="4" y="34"/>
                      <a:pt x="11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5"/>
                      <a:pt x="11" y="83"/>
                      <a:pt x="11" y="82"/>
                    </a:cubicBezTo>
                    <a:cubicBezTo>
                      <a:pt x="9" y="84"/>
                      <a:pt x="13" y="86"/>
                      <a:pt x="13" y="88"/>
                    </a:cubicBezTo>
                    <a:cubicBezTo>
                      <a:pt x="11" y="89"/>
                      <a:pt x="10" y="88"/>
                      <a:pt x="9" y="88"/>
                    </a:cubicBezTo>
                    <a:cubicBezTo>
                      <a:pt x="12" y="94"/>
                      <a:pt x="5" y="97"/>
                      <a:pt x="15" y="101"/>
                    </a:cubicBezTo>
                    <a:cubicBezTo>
                      <a:pt x="17" y="102"/>
                      <a:pt x="18" y="100"/>
                      <a:pt x="19" y="102"/>
                    </a:cubicBezTo>
                    <a:cubicBezTo>
                      <a:pt x="22" y="98"/>
                      <a:pt x="18" y="94"/>
                      <a:pt x="16" y="91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6" y="89"/>
                      <a:pt x="18" y="89"/>
                      <a:pt x="14" y="84"/>
                    </a:cubicBezTo>
                    <a:cubicBezTo>
                      <a:pt x="17" y="86"/>
                      <a:pt x="17" y="88"/>
                      <a:pt x="19" y="89"/>
                    </a:cubicBezTo>
                    <a:cubicBezTo>
                      <a:pt x="26" y="83"/>
                      <a:pt x="14" y="81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3" y="75"/>
                      <a:pt x="22" y="74"/>
                    </a:cubicBezTo>
                    <a:cubicBezTo>
                      <a:pt x="20" y="74"/>
                      <a:pt x="20" y="76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3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3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1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9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1"/>
                      <a:pt x="14" y="36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6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0"/>
                      <a:pt x="6" y="18"/>
                      <a:pt x="8" y="15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021"/>
              <p:cNvSpPr>
                <a:spLocks/>
              </p:cNvSpPr>
              <p:nvPr/>
            </p:nvSpPr>
            <p:spPr bwMode="auto">
              <a:xfrm>
                <a:off x="3904" y="2617"/>
                <a:ext cx="7" cy="5"/>
              </a:xfrm>
              <a:custGeom>
                <a:avLst/>
                <a:gdLst>
                  <a:gd name="T0" fmla="*/ 3 w 8"/>
                  <a:gd name="T1" fmla="*/ 3 h 5"/>
                  <a:gd name="T2" fmla="*/ 7 w 8"/>
                  <a:gd name="T3" fmla="*/ 5 h 5"/>
                  <a:gd name="T4" fmla="*/ 1 w 8"/>
                  <a:gd name="T5" fmla="*/ 1 h 5"/>
                  <a:gd name="T6" fmla="*/ 2 w 8"/>
                  <a:gd name="T7" fmla="*/ 4 h 5"/>
                  <a:gd name="T8" fmla="*/ 3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3" y="3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3" y="0"/>
                      <a:pt x="1" y="1"/>
                    </a:cubicBezTo>
                    <a:cubicBezTo>
                      <a:pt x="1" y="2"/>
                      <a:pt x="0" y="4"/>
                      <a:pt x="2" y="4"/>
                    </a:cubicBezTo>
                    <a:cubicBezTo>
                      <a:pt x="3" y="4"/>
                      <a:pt x="4" y="4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022"/>
              <p:cNvSpPr>
                <a:spLocks/>
              </p:cNvSpPr>
              <p:nvPr/>
            </p:nvSpPr>
            <p:spPr bwMode="auto">
              <a:xfrm>
                <a:off x="3901" y="2569"/>
                <a:ext cx="13" cy="49"/>
              </a:xfrm>
              <a:custGeom>
                <a:avLst/>
                <a:gdLst>
                  <a:gd name="T0" fmla="*/ 8 w 15"/>
                  <a:gd name="T1" fmla="*/ 22 h 57"/>
                  <a:gd name="T2" fmla="*/ 5 w 15"/>
                  <a:gd name="T3" fmla="*/ 20 h 57"/>
                  <a:gd name="T4" fmla="*/ 1 w 15"/>
                  <a:gd name="T5" fmla="*/ 42 h 57"/>
                  <a:gd name="T6" fmla="*/ 7 w 15"/>
                  <a:gd name="T7" fmla="*/ 48 h 57"/>
                  <a:gd name="T8" fmla="*/ 3 w 15"/>
                  <a:gd name="T9" fmla="*/ 50 h 57"/>
                  <a:gd name="T10" fmla="*/ 8 w 15"/>
                  <a:gd name="T11" fmla="*/ 55 h 57"/>
                  <a:gd name="T12" fmla="*/ 6 w 15"/>
                  <a:gd name="T13" fmla="*/ 52 h 57"/>
                  <a:gd name="T14" fmla="*/ 9 w 15"/>
                  <a:gd name="T15" fmla="*/ 52 h 57"/>
                  <a:gd name="T16" fmla="*/ 8 w 15"/>
                  <a:gd name="T17" fmla="*/ 49 h 57"/>
                  <a:gd name="T18" fmla="*/ 11 w 15"/>
                  <a:gd name="T19" fmla="*/ 50 h 57"/>
                  <a:gd name="T20" fmla="*/ 5 w 15"/>
                  <a:gd name="T21" fmla="*/ 41 h 57"/>
                  <a:gd name="T22" fmla="*/ 11 w 15"/>
                  <a:gd name="T23" fmla="*/ 41 h 57"/>
                  <a:gd name="T24" fmla="*/ 13 w 15"/>
                  <a:gd name="T25" fmla="*/ 32 h 57"/>
                  <a:gd name="T26" fmla="*/ 12 w 15"/>
                  <a:gd name="T27" fmla="*/ 32 h 57"/>
                  <a:gd name="T28" fmla="*/ 7 w 15"/>
                  <a:gd name="T29" fmla="*/ 33 h 57"/>
                  <a:gd name="T30" fmla="*/ 13 w 15"/>
                  <a:gd name="T31" fmla="*/ 30 h 57"/>
                  <a:gd name="T32" fmla="*/ 14 w 15"/>
                  <a:gd name="T33" fmla="*/ 12 h 57"/>
                  <a:gd name="T34" fmla="*/ 8 w 15"/>
                  <a:gd name="T35" fmla="*/ 6 h 57"/>
                  <a:gd name="T36" fmla="*/ 13 w 15"/>
                  <a:gd name="T37" fmla="*/ 9 h 57"/>
                  <a:gd name="T38" fmla="*/ 15 w 15"/>
                  <a:gd name="T39" fmla="*/ 6 h 57"/>
                  <a:gd name="T40" fmla="*/ 6 w 15"/>
                  <a:gd name="T41" fmla="*/ 0 h 57"/>
                  <a:gd name="T42" fmla="*/ 8 w 15"/>
                  <a:gd name="T43" fmla="*/ 2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7">
                    <a:moveTo>
                      <a:pt x="8" y="22"/>
                    </a:moveTo>
                    <a:cubicBezTo>
                      <a:pt x="7" y="21"/>
                      <a:pt x="6" y="21"/>
                      <a:pt x="5" y="20"/>
                    </a:cubicBezTo>
                    <a:cubicBezTo>
                      <a:pt x="3" y="29"/>
                      <a:pt x="5" y="39"/>
                      <a:pt x="1" y="42"/>
                    </a:cubicBezTo>
                    <a:cubicBezTo>
                      <a:pt x="0" y="44"/>
                      <a:pt x="6" y="45"/>
                      <a:pt x="7" y="48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6" y="52"/>
                      <a:pt x="1" y="57"/>
                      <a:pt x="8" y="55"/>
                    </a:cubicBezTo>
                    <a:cubicBezTo>
                      <a:pt x="9" y="55"/>
                      <a:pt x="5" y="54"/>
                      <a:pt x="6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5" y="45"/>
                      <a:pt x="2" y="46"/>
                      <a:pt x="5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2" y="37"/>
                      <a:pt x="10" y="35"/>
                      <a:pt x="13" y="32"/>
                    </a:cubicBezTo>
                    <a:cubicBezTo>
                      <a:pt x="13" y="32"/>
                      <a:pt x="11" y="32"/>
                      <a:pt x="12" y="32"/>
                    </a:cubicBezTo>
                    <a:cubicBezTo>
                      <a:pt x="11" y="33"/>
                      <a:pt x="9" y="34"/>
                      <a:pt x="7" y="33"/>
                    </a:cubicBezTo>
                    <a:cubicBezTo>
                      <a:pt x="3" y="26"/>
                      <a:pt x="11" y="34"/>
                      <a:pt x="13" y="30"/>
                    </a:cubicBezTo>
                    <a:cubicBezTo>
                      <a:pt x="9" y="25"/>
                      <a:pt x="9" y="14"/>
                      <a:pt x="14" y="12"/>
                    </a:cubicBezTo>
                    <a:cubicBezTo>
                      <a:pt x="10" y="14"/>
                      <a:pt x="7" y="9"/>
                      <a:pt x="8" y="6"/>
                    </a:cubicBezTo>
                    <a:cubicBezTo>
                      <a:pt x="10" y="6"/>
                      <a:pt x="11" y="8"/>
                      <a:pt x="13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1" y="7"/>
                      <a:pt x="7" y="4"/>
                      <a:pt x="6" y="0"/>
                    </a:cubicBezTo>
                    <a:cubicBezTo>
                      <a:pt x="1" y="7"/>
                      <a:pt x="10" y="15"/>
                      <a:pt x="8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023"/>
              <p:cNvSpPr>
                <a:spLocks/>
              </p:cNvSpPr>
              <p:nvPr/>
            </p:nvSpPr>
            <p:spPr bwMode="auto">
              <a:xfrm>
                <a:off x="3905" y="25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024"/>
              <p:cNvSpPr>
                <a:spLocks/>
              </p:cNvSpPr>
              <p:nvPr/>
            </p:nvSpPr>
            <p:spPr bwMode="auto">
              <a:xfrm>
                <a:off x="3993" y="3239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025"/>
              <p:cNvSpPr>
                <a:spLocks/>
              </p:cNvSpPr>
              <p:nvPr/>
            </p:nvSpPr>
            <p:spPr bwMode="auto">
              <a:xfrm>
                <a:off x="3992" y="3228"/>
                <a:ext cx="14" cy="11"/>
              </a:xfrm>
              <a:custGeom>
                <a:avLst/>
                <a:gdLst>
                  <a:gd name="T0" fmla="*/ 16 w 16"/>
                  <a:gd name="T1" fmla="*/ 3 h 12"/>
                  <a:gd name="T2" fmla="*/ 14 w 16"/>
                  <a:gd name="T3" fmla="*/ 0 h 12"/>
                  <a:gd name="T4" fmla="*/ 0 w 16"/>
                  <a:gd name="T5" fmla="*/ 6 h 12"/>
                  <a:gd name="T6" fmla="*/ 9 w 16"/>
                  <a:gd name="T7" fmla="*/ 11 h 12"/>
                  <a:gd name="T8" fmla="*/ 6 w 16"/>
                  <a:gd name="T9" fmla="*/ 6 h 12"/>
                  <a:gd name="T10" fmla="*/ 13 w 16"/>
                  <a:gd name="T11" fmla="*/ 9 h 12"/>
                  <a:gd name="T12" fmla="*/ 11 w 16"/>
                  <a:gd name="T13" fmla="*/ 4 h 12"/>
                  <a:gd name="T14" fmla="*/ 16 w 16"/>
                  <a:gd name="T1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16" y="3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3"/>
                      <a:pt x="7" y="0"/>
                      <a:pt x="0" y="6"/>
                    </a:cubicBezTo>
                    <a:cubicBezTo>
                      <a:pt x="1" y="8"/>
                      <a:pt x="5" y="12"/>
                      <a:pt x="9" y="11"/>
                    </a:cubicBezTo>
                    <a:cubicBezTo>
                      <a:pt x="9" y="10"/>
                      <a:pt x="5" y="8"/>
                      <a:pt x="6" y="6"/>
                    </a:cubicBezTo>
                    <a:cubicBezTo>
                      <a:pt x="9" y="6"/>
                      <a:pt x="9" y="9"/>
                      <a:pt x="13" y="9"/>
                    </a:cubicBezTo>
                    <a:cubicBezTo>
                      <a:pt x="16" y="6"/>
                      <a:pt x="10" y="7"/>
                      <a:pt x="11" y="4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026"/>
              <p:cNvSpPr>
                <a:spLocks/>
              </p:cNvSpPr>
              <p:nvPr/>
            </p:nvSpPr>
            <p:spPr bwMode="auto">
              <a:xfrm>
                <a:off x="3997" y="3227"/>
                <a:ext cx="4" cy="1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2 h 2"/>
                  <a:gd name="T4" fmla="*/ 0 w 5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027"/>
              <p:cNvSpPr>
                <a:spLocks/>
              </p:cNvSpPr>
              <p:nvPr/>
            </p:nvSpPr>
            <p:spPr bwMode="auto">
              <a:xfrm>
                <a:off x="3994" y="3224"/>
                <a:ext cx="6" cy="3"/>
              </a:xfrm>
              <a:custGeom>
                <a:avLst/>
                <a:gdLst>
                  <a:gd name="T0" fmla="*/ 2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2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3"/>
                    </a:moveTo>
                    <a:cubicBezTo>
                      <a:pt x="3" y="0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028"/>
              <p:cNvSpPr>
                <a:spLocks/>
              </p:cNvSpPr>
              <p:nvPr/>
            </p:nvSpPr>
            <p:spPr bwMode="auto">
              <a:xfrm>
                <a:off x="3994" y="32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029"/>
              <p:cNvSpPr>
                <a:spLocks/>
              </p:cNvSpPr>
              <p:nvPr/>
            </p:nvSpPr>
            <p:spPr bwMode="auto">
              <a:xfrm>
                <a:off x="3993" y="3214"/>
                <a:ext cx="10" cy="8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8 w 12"/>
                  <a:gd name="T9" fmla="*/ 10 h 10"/>
                  <a:gd name="T10" fmla="*/ 12 w 12"/>
                  <a:gd name="T11" fmla="*/ 7 h 10"/>
                  <a:gd name="T12" fmla="*/ 3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0" y="1"/>
                      <a:pt x="2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8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030"/>
              <p:cNvSpPr>
                <a:spLocks/>
              </p:cNvSpPr>
              <p:nvPr/>
            </p:nvSpPr>
            <p:spPr bwMode="auto">
              <a:xfrm>
                <a:off x="3996" y="321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031"/>
              <p:cNvSpPr>
                <a:spLocks/>
              </p:cNvSpPr>
              <p:nvPr/>
            </p:nvSpPr>
            <p:spPr bwMode="auto">
              <a:xfrm>
                <a:off x="3995" y="322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3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032"/>
              <p:cNvSpPr>
                <a:spLocks/>
              </p:cNvSpPr>
              <p:nvPr/>
            </p:nvSpPr>
            <p:spPr bwMode="auto">
              <a:xfrm>
                <a:off x="3994" y="3204"/>
                <a:ext cx="11" cy="8"/>
              </a:xfrm>
              <a:custGeom>
                <a:avLst/>
                <a:gdLst>
                  <a:gd name="T0" fmla="*/ 1 w 13"/>
                  <a:gd name="T1" fmla="*/ 3 h 9"/>
                  <a:gd name="T2" fmla="*/ 6 w 13"/>
                  <a:gd name="T3" fmla="*/ 9 h 9"/>
                  <a:gd name="T4" fmla="*/ 13 w 13"/>
                  <a:gd name="T5" fmla="*/ 4 h 9"/>
                  <a:gd name="T6" fmla="*/ 11 w 13"/>
                  <a:gd name="T7" fmla="*/ 1 h 9"/>
                  <a:gd name="T8" fmla="*/ 1 w 13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" y="3"/>
                    </a:moveTo>
                    <a:cubicBezTo>
                      <a:pt x="8" y="4"/>
                      <a:pt x="0" y="9"/>
                      <a:pt x="6" y="9"/>
                    </a:cubicBezTo>
                    <a:cubicBezTo>
                      <a:pt x="5" y="6"/>
                      <a:pt x="10" y="4"/>
                      <a:pt x="13" y="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033"/>
              <p:cNvSpPr>
                <a:spLocks/>
              </p:cNvSpPr>
              <p:nvPr/>
            </p:nvSpPr>
            <p:spPr bwMode="auto">
              <a:xfrm>
                <a:off x="4007" y="320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034"/>
              <p:cNvSpPr>
                <a:spLocks/>
              </p:cNvSpPr>
              <p:nvPr/>
            </p:nvSpPr>
            <p:spPr bwMode="auto">
              <a:xfrm>
                <a:off x="3997" y="3186"/>
                <a:ext cx="15" cy="17"/>
              </a:xfrm>
              <a:custGeom>
                <a:avLst/>
                <a:gdLst>
                  <a:gd name="T0" fmla="*/ 2 w 17"/>
                  <a:gd name="T1" fmla="*/ 0 h 19"/>
                  <a:gd name="T2" fmla="*/ 8 w 17"/>
                  <a:gd name="T3" fmla="*/ 8 h 19"/>
                  <a:gd name="T4" fmla="*/ 3 w 17"/>
                  <a:gd name="T5" fmla="*/ 6 h 19"/>
                  <a:gd name="T6" fmla="*/ 6 w 17"/>
                  <a:gd name="T7" fmla="*/ 13 h 19"/>
                  <a:gd name="T8" fmla="*/ 0 w 17"/>
                  <a:gd name="T9" fmla="*/ 9 h 19"/>
                  <a:gd name="T10" fmla="*/ 6 w 17"/>
                  <a:gd name="T11" fmla="*/ 16 h 19"/>
                  <a:gd name="T12" fmla="*/ 2 w 17"/>
                  <a:gd name="T13" fmla="*/ 19 h 19"/>
                  <a:gd name="T14" fmla="*/ 9 w 17"/>
                  <a:gd name="T15" fmla="*/ 18 h 19"/>
                  <a:gd name="T16" fmla="*/ 8 w 17"/>
                  <a:gd name="T17" fmla="*/ 15 h 19"/>
                  <a:gd name="T18" fmla="*/ 12 w 17"/>
                  <a:gd name="T19" fmla="*/ 16 h 19"/>
                  <a:gd name="T20" fmla="*/ 16 w 17"/>
                  <a:gd name="T21" fmla="*/ 6 h 19"/>
                  <a:gd name="T22" fmla="*/ 2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2" y="0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6" y="7"/>
                      <a:pt x="4" y="8"/>
                      <a:pt x="3" y="6"/>
                    </a:cubicBezTo>
                    <a:cubicBezTo>
                      <a:pt x="3" y="9"/>
                      <a:pt x="7" y="10"/>
                      <a:pt x="6" y="13"/>
                    </a:cubicBezTo>
                    <a:cubicBezTo>
                      <a:pt x="0" y="14"/>
                      <a:pt x="6" y="8"/>
                      <a:pt x="0" y="9"/>
                    </a:cubicBezTo>
                    <a:cubicBezTo>
                      <a:pt x="1" y="12"/>
                      <a:pt x="1" y="15"/>
                      <a:pt x="6" y="16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7"/>
                      <a:pt x="3" y="16"/>
                      <a:pt x="8" y="15"/>
                    </a:cubicBezTo>
                    <a:cubicBezTo>
                      <a:pt x="11" y="14"/>
                      <a:pt x="11" y="16"/>
                      <a:pt x="12" y="16"/>
                    </a:cubicBezTo>
                    <a:cubicBezTo>
                      <a:pt x="11" y="14"/>
                      <a:pt x="17" y="11"/>
                      <a:pt x="16" y="6"/>
                    </a:cubicBezTo>
                    <a:cubicBezTo>
                      <a:pt x="15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035"/>
              <p:cNvSpPr>
                <a:spLocks/>
              </p:cNvSpPr>
              <p:nvPr/>
            </p:nvSpPr>
            <p:spPr bwMode="auto">
              <a:xfrm>
                <a:off x="4004" y="3185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036"/>
              <p:cNvSpPr>
                <a:spLocks/>
              </p:cNvSpPr>
              <p:nvPr/>
            </p:nvSpPr>
            <p:spPr bwMode="auto">
              <a:xfrm>
                <a:off x="3996" y="3170"/>
                <a:ext cx="16" cy="14"/>
              </a:xfrm>
              <a:custGeom>
                <a:avLst/>
                <a:gdLst>
                  <a:gd name="T0" fmla="*/ 1 w 18"/>
                  <a:gd name="T1" fmla="*/ 10 h 16"/>
                  <a:gd name="T2" fmla="*/ 5 w 18"/>
                  <a:gd name="T3" fmla="*/ 14 h 16"/>
                  <a:gd name="T4" fmla="*/ 2 w 18"/>
                  <a:gd name="T5" fmla="*/ 15 h 16"/>
                  <a:gd name="T6" fmla="*/ 8 w 18"/>
                  <a:gd name="T7" fmla="*/ 16 h 16"/>
                  <a:gd name="T8" fmla="*/ 4 w 18"/>
                  <a:gd name="T9" fmla="*/ 9 h 16"/>
                  <a:gd name="T10" fmla="*/ 13 w 18"/>
                  <a:gd name="T11" fmla="*/ 7 h 16"/>
                  <a:gd name="T12" fmla="*/ 11 w 18"/>
                  <a:gd name="T13" fmla="*/ 11 h 16"/>
                  <a:gd name="T14" fmla="*/ 10 w 18"/>
                  <a:gd name="T15" fmla="*/ 0 h 16"/>
                  <a:gd name="T16" fmla="*/ 8 w 18"/>
                  <a:gd name="T17" fmla="*/ 2 h 16"/>
                  <a:gd name="T18" fmla="*/ 6 w 18"/>
                  <a:gd name="T19" fmla="*/ 0 h 16"/>
                  <a:gd name="T20" fmla="*/ 1 w 18"/>
                  <a:gd name="T21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">
                    <a:moveTo>
                      <a:pt x="1" y="10"/>
                    </a:move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3" y="15"/>
                      <a:pt x="2" y="15"/>
                    </a:cubicBezTo>
                    <a:cubicBezTo>
                      <a:pt x="4" y="15"/>
                      <a:pt x="6" y="16"/>
                      <a:pt x="8" y="16"/>
                    </a:cubicBezTo>
                    <a:cubicBezTo>
                      <a:pt x="13" y="14"/>
                      <a:pt x="5" y="11"/>
                      <a:pt x="4" y="9"/>
                    </a:cubicBezTo>
                    <a:cubicBezTo>
                      <a:pt x="7" y="3"/>
                      <a:pt x="8" y="9"/>
                      <a:pt x="13" y="7"/>
                    </a:cubicBezTo>
                    <a:cubicBezTo>
                      <a:pt x="13" y="8"/>
                      <a:pt x="12" y="8"/>
                      <a:pt x="11" y="11"/>
                    </a:cubicBezTo>
                    <a:cubicBezTo>
                      <a:pt x="18" y="7"/>
                      <a:pt x="12" y="3"/>
                      <a:pt x="10" y="0"/>
                    </a:cubicBezTo>
                    <a:cubicBezTo>
                      <a:pt x="9" y="1"/>
                      <a:pt x="7" y="1"/>
                      <a:pt x="8" y="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037"/>
              <p:cNvSpPr>
                <a:spLocks/>
              </p:cNvSpPr>
              <p:nvPr/>
            </p:nvSpPr>
            <p:spPr bwMode="auto">
              <a:xfrm>
                <a:off x="3995" y="3183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038"/>
              <p:cNvSpPr>
                <a:spLocks/>
              </p:cNvSpPr>
              <p:nvPr/>
            </p:nvSpPr>
            <p:spPr bwMode="auto">
              <a:xfrm>
                <a:off x="4004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039"/>
              <p:cNvSpPr>
                <a:spLocks/>
              </p:cNvSpPr>
              <p:nvPr/>
            </p:nvSpPr>
            <p:spPr bwMode="auto">
              <a:xfrm>
                <a:off x="3996" y="3169"/>
                <a:ext cx="3" cy="3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0 h 3"/>
                  <a:gd name="T4" fmla="*/ 0 w 3"/>
                  <a:gd name="T5" fmla="*/ 1 h 3"/>
                  <a:gd name="T6" fmla="*/ 3 w 3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3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040"/>
              <p:cNvSpPr>
                <a:spLocks/>
              </p:cNvSpPr>
              <p:nvPr/>
            </p:nvSpPr>
            <p:spPr bwMode="auto">
              <a:xfrm>
                <a:off x="3993" y="3074"/>
                <a:ext cx="18" cy="93"/>
              </a:xfrm>
              <a:custGeom>
                <a:avLst/>
                <a:gdLst>
                  <a:gd name="T0" fmla="*/ 18 w 21"/>
                  <a:gd name="T1" fmla="*/ 1 h 108"/>
                  <a:gd name="T2" fmla="*/ 15 w 21"/>
                  <a:gd name="T3" fmla="*/ 5 h 108"/>
                  <a:gd name="T4" fmla="*/ 11 w 21"/>
                  <a:gd name="T5" fmla="*/ 0 h 108"/>
                  <a:gd name="T6" fmla="*/ 4 w 21"/>
                  <a:gd name="T7" fmla="*/ 0 h 108"/>
                  <a:gd name="T8" fmla="*/ 7 w 21"/>
                  <a:gd name="T9" fmla="*/ 9 h 108"/>
                  <a:gd name="T10" fmla="*/ 3 w 21"/>
                  <a:gd name="T11" fmla="*/ 9 h 108"/>
                  <a:gd name="T12" fmla="*/ 5 w 21"/>
                  <a:gd name="T13" fmla="*/ 25 h 108"/>
                  <a:gd name="T14" fmla="*/ 7 w 21"/>
                  <a:gd name="T15" fmla="*/ 36 h 108"/>
                  <a:gd name="T16" fmla="*/ 4 w 21"/>
                  <a:gd name="T17" fmla="*/ 82 h 108"/>
                  <a:gd name="T18" fmla="*/ 10 w 21"/>
                  <a:gd name="T19" fmla="*/ 84 h 108"/>
                  <a:gd name="T20" fmla="*/ 6 w 21"/>
                  <a:gd name="T21" fmla="*/ 87 h 108"/>
                  <a:gd name="T22" fmla="*/ 6 w 21"/>
                  <a:gd name="T23" fmla="*/ 85 h 108"/>
                  <a:gd name="T24" fmla="*/ 4 w 21"/>
                  <a:gd name="T25" fmla="*/ 97 h 108"/>
                  <a:gd name="T26" fmla="*/ 12 w 21"/>
                  <a:gd name="T27" fmla="*/ 98 h 108"/>
                  <a:gd name="T28" fmla="*/ 4 w 21"/>
                  <a:gd name="T29" fmla="*/ 103 h 108"/>
                  <a:gd name="T30" fmla="*/ 9 w 21"/>
                  <a:gd name="T31" fmla="*/ 108 h 108"/>
                  <a:gd name="T32" fmla="*/ 14 w 21"/>
                  <a:gd name="T33" fmla="*/ 103 h 108"/>
                  <a:gd name="T34" fmla="*/ 17 w 21"/>
                  <a:gd name="T35" fmla="*/ 107 h 108"/>
                  <a:gd name="T36" fmla="*/ 9 w 21"/>
                  <a:gd name="T37" fmla="*/ 77 h 108"/>
                  <a:gd name="T38" fmla="*/ 12 w 21"/>
                  <a:gd name="T39" fmla="*/ 78 h 108"/>
                  <a:gd name="T40" fmla="*/ 16 w 21"/>
                  <a:gd name="T41" fmla="*/ 61 h 108"/>
                  <a:gd name="T42" fmla="*/ 10 w 21"/>
                  <a:gd name="T43" fmla="*/ 54 h 108"/>
                  <a:gd name="T44" fmla="*/ 13 w 21"/>
                  <a:gd name="T45" fmla="*/ 50 h 108"/>
                  <a:gd name="T46" fmla="*/ 10 w 21"/>
                  <a:gd name="T47" fmla="*/ 49 h 108"/>
                  <a:gd name="T48" fmla="*/ 14 w 21"/>
                  <a:gd name="T49" fmla="*/ 44 h 108"/>
                  <a:gd name="T50" fmla="*/ 6 w 21"/>
                  <a:gd name="T51" fmla="*/ 43 h 108"/>
                  <a:gd name="T52" fmla="*/ 18 w 21"/>
                  <a:gd name="T53" fmla="*/ 32 h 108"/>
                  <a:gd name="T54" fmla="*/ 13 w 21"/>
                  <a:gd name="T55" fmla="*/ 34 h 108"/>
                  <a:gd name="T56" fmla="*/ 10 w 21"/>
                  <a:gd name="T57" fmla="*/ 31 h 108"/>
                  <a:gd name="T58" fmla="*/ 17 w 21"/>
                  <a:gd name="T59" fmla="*/ 30 h 108"/>
                  <a:gd name="T60" fmla="*/ 13 w 21"/>
                  <a:gd name="T61" fmla="*/ 22 h 108"/>
                  <a:gd name="T62" fmla="*/ 9 w 21"/>
                  <a:gd name="T63" fmla="*/ 22 h 108"/>
                  <a:gd name="T64" fmla="*/ 11 w 21"/>
                  <a:gd name="T65" fmla="*/ 11 h 108"/>
                  <a:gd name="T66" fmla="*/ 18 w 21"/>
                  <a:gd name="T67" fmla="*/ 17 h 108"/>
                  <a:gd name="T68" fmla="*/ 21 w 21"/>
                  <a:gd name="T69" fmla="*/ 13 h 108"/>
                  <a:gd name="T70" fmla="*/ 12 w 21"/>
                  <a:gd name="T71" fmla="*/ 6 h 108"/>
                  <a:gd name="T72" fmla="*/ 18 w 21"/>
                  <a:gd name="T73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" h="108">
                    <a:moveTo>
                      <a:pt x="18" y="1"/>
                    </a:moveTo>
                    <a:cubicBezTo>
                      <a:pt x="16" y="1"/>
                      <a:pt x="15" y="2"/>
                      <a:pt x="15" y="5"/>
                    </a:cubicBezTo>
                    <a:cubicBezTo>
                      <a:pt x="12" y="4"/>
                      <a:pt x="13" y="1"/>
                      <a:pt x="11" y="0"/>
                    </a:cubicBezTo>
                    <a:cubicBezTo>
                      <a:pt x="9" y="3"/>
                      <a:pt x="7" y="0"/>
                      <a:pt x="4" y="0"/>
                    </a:cubicBezTo>
                    <a:cubicBezTo>
                      <a:pt x="3" y="4"/>
                      <a:pt x="8" y="5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3"/>
                      <a:pt x="8" y="21"/>
                      <a:pt x="5" y="25"/>
                    </a:cubicBezTo>
                    <a:cubicBezTo>
                      <a:pt x="4" y="29"/>
                      <a:pt x="5" y="32"/>
                      <a:pt x="7" y="36"/>
                    </a:cubicBezTo>
                    <a:cubicBezTo>
                      <a:pt x="4" y="51"/>
                      <a:pt x="7" y="66"/>
                      <a:pt x="4" y="82"/>
                    </a:cubicBezTo>
                    <a:cubicBezTo>
                      <a:pt x="10" y="84"/>
                      <a:pt x="10" y="84"/>
                      <a:pt x="10" y="84"/>
                    </a:cubicBezTo>
                    <a:cubicBezTo>
                      <a:pt x="7" y="85"/>
                      <a:pt x="10" y="88"/>
                      <a:pt x="6" y="87"/>
                    </a:cubicBezTo>
                    <a:cubicBezTo>
                      <a:pt x="7" y="86"/>
                      <a:pt x="6" y="86"/>
                      <a:pt x="6" y="85"/>
                    </a:cubicBezTo>
                    <a:cubicBezTo>
                      <a:pt x="0" y="88"/>
                      <a:pt x="6" y="93"/>
                      <a:pt x="4" y="97"/>
                    </a:cubicBezTo>
                    <a:cubicBezTo>
                      <a:pt x="5" y="97"/>
                      <a:pt x="11" y="96"/>
                      <a:pt x="12" y="98"/>
                    </a:cubicBezTo>
                    <a:cubicBezTo>
                      <a:pt x="5" y="97"/>
                      <a:pt x="12" y="102"/>
                      <a:pt x="4" y="103"/>
                    </a:cubicBezTo>
                    <a:cubicBezTo>
                      <a:pt x="2" y="107"/>
                      <a:pt x="10" y="104"/>
                      <a:pt x="9" y="108"/>
                    </a:cubicBezTo>
                    <a:cubicBezTo>
                      <a:pt x="13" y="108"/>
                      <a:pt x="11" y="104"/>
                      <a:pt x="14" y="103"/>
                    </a:cubicBezTo>
                    <a:cubicBezTo>
                      <a:pt x="17" y="104"/>
                      <a:pt x="12" y="107"/>
                      <a:pt x="17" y="107"/>
                    </a:cubicBezTo>
                    <a:cubicBezTo>
                      <a:pt x="19" y="100"/>
                      <a:pt x="11" y="88"/>
                      <a:pt x="9" y="77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0" y="73"/>
                      <a:pt x="10" y="65"/>
                      <a:pt x="16" y="61"/>
                    </a:cubicBezTo>
                    <a:cubicBezTo>
                      <a:pt x="13" y="62"/>
                      <a:pt x="19" y="53"/>
                      <a:pt x="10" y="54"/>
                    </a:cubicBezTo>
                    <a:cubicBezTo>
                      <a:pt x="12" y="52"/>
                      <a:pt x="12" y="52"/>
                      <a:pt x="13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47"/>
                      <a:pt x="14" y="47"/>
                      <a:pt x="14" y="44"/>
                    </a:cubicBezTo>
                    <a:cubicBezTo>
                      <a:pt x="10" y="46"/>
                      <a:pt x="9" y="44"/>
                      <a:pt x="6" y="43"/>
                    </a:cubicBezTo>
                    <a:cubicBezTo>
                      <a:pt x="10" y="39"/>
                      <a:pt x="14" y="35"/>
                      <a:pt x="18" y="32"/>
                    </a:cubicBezTo>
                    <a:cubicBezTo>
                      <a:pt x="16" y="33"/>
                      <a:pt x="15" y="33"/>
                      <a:pt x="13" y="34"/>
                    </a:cubicBezTo>
                    <a:cubicBezTo>
                      <a:pt x="15" y="32"/>
                      <a:pt x="11" y="32"/>
                      <a:pt x="10" y="31"/>
                    </a:cubicBezTo>
                    <a:cubicBezTo>
                      <a:pt x="10" y="29"/>
                      <a:pt x="15" y="30"/>
                      <a:pt x="17" y="30"/>
                    </a:cubicBezTo>
                    <a:cubicBezTo>
                      <a:pt x="19" y="26"/>
                      <a:pt x="10" y="24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8" y="18"/>
                      <a:pt x="12" y="15"/>
                      <a:pt x="11" y="11"/>
                    </a:cubicBezTo>
                    <a:cubicBezTo>
                      <a:pt x="16" y="9"/>
                      <a:pt x="16" y="15"/>
                      <a:pt x="18" y="17"/>
                    </a:cubicBezTo>
                    <a:cubicBezTo>
                      <a:pt x="19" y="16"/>
                      <a:pt x="19" y="14"/>
                      <a:pt x="21" y="13"/>
                    </a:cubicBezTo>
                    <a:cubicBezTo>
                      <a:pt x="18" y="11"/>
                      <a:pt x="15" y="8"/>
                      <a:pt x="12" y="6"/>
                    </a:cubicBezTo>
                    <a:cubicBezTo>
                      <a:pt x="18" y="8"/>
                      <a:pt x="18" y="3"/>
                      <a:pt x="18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041"/>
              <p:cNvSpPr>
                <a:spLocks/>
              </p:cNvSpPr>
              <p:nvPr/>
            </p:nvSpPr>
            <p:spPr bwMode="auto">
              <a:xfrm>
                <a:off x="4011" y="30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042"/>
              <p:cNvSpPr>
                <a:spLocks/>
              </p:cNvSpPr>
              <p:nvPr/>
            </p:nvSpPr>
            <p:spPr bwMode="auto">
              <a:xfrm>
                <a:off x="4008" y="307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043"/>
              <p:cNvSpPr>
                <a:spLocks/>
              </p:cNvSpPr>
              <p:nvPr/>
            </p:nvSpPr>
            <p:spPr bwMode="auto">
              <a:xfrm>
                <a:off x="3997" y="309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044"/>
              <p:cNvSpPr>
                <a:spLocks/>
              </p:cNvSpPr>
              <p:nvPr/>
            </p:nvSpPr>
            <p:spPr bwMode="auto">
              <a:xfrm>
                <a:off x="4008" y="3099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045"/>
              <p:cNvSpPr>
                <a:spLocks/>
              </p:cNvSpPr>
              <p:nvPr/>
            </p:nvSpPr>
            <p:spPr bwMode="auto">
              <a:xfrm>
                <a:off x="4007" y="3121"/>
                <a:ext cx="3" cy="1"/>
              </a:xfrm>
              <a:custGeom>
                <a:avLst/>
                <a:gdLst>
                  <a:gd name="T0" fmla="*/ 0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2"/>
                      <a:pt x="1" y="2"/>
                      <a:pt x="3" y="2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046"/>
              <p:cNvSpPr>
                <a:spLocks/>
              </p:cNvSpPr>
              <p:nvPr/>
            </p:nvSpPr>
            <p:spPr bwMode="auto">
              <a:xfrm>
                <a:off x="4010" y="3078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047"/>
              <p:cNvSpPr>
                <a:spLocks/>
              </p:cNvSpPr>
              <p:nvPr/>
            </p:nvSpPr>
            <p:spPr bwMode="auto">
              <a:xfrm>
                <a:off x="3991" y="3021"/>
                <a:ext cx="22" cy="51"/>
              </a:xfrm>
              <a:custGeom>
                <a:avLst/>
                <a:gdLst>
                  <a:gd name="T0" fmla="*/ 5 w 25"/>
                  <a:gd name="T1" fmla="*/ 4 h 59"/>
                  <a:gd name="T2" fmla="*/ 2 w 25"/>
                  <a:gd name="T3" fmla="*/ 14 h 59"/>
                  <a:gd name="T4" fmla="*/ 13 w 25"/>
                  <a:gd name="T5" fmla="*/ 21 h 59"/>
                  <a:gd name="T6" fmla="*/ 4 w 25"/>
                  <a:gd name="T7" fmla="*/ 20 h 59"/>
                  <a:gd name="T8" fmla="*/ 10 w 25"/>
                  <a:gd name="T9" fmla="*/ 40 h 59"/>
                  <a:gd name="T10" fmla="*/ 6 w 25"/>
                  <a:gd name="T11" fmla="*/ 40 h 59"/>
                  <a:gd name="T12" fmla="*/ 16 w 25"/>
                  <a:gd name="T13" fmla="*/ 48 h 59"/>
                  <a:gd name="T14" fmla="*/ 5 w 25"/>
                  <a:gd name="T15" fmla="*/ 48 h 59"/>
                  <a:gd name="T16" fmla="*/ 4 w 25"/>
                  <a:gd name="T17" fmla="*/ 47 h 59"/>
                  <a:gd name="T18" fmla="*/ 7 w 25"/>
                  <a:gd name="T19" fmla="*/ 58 h 59"/>
                  <a:gd name="T20" fmla="*/ 14 w 25"/>
                  <a:gd name="T21" fmla="*/ 59 h 59"/>
                  <a:gd name="T22" fmla="*/ 19 w 25"/>
                  <a:gd name="T23" fmla="*/ 59 h 59"/>
                  <a:gd name="T24" fmla="*/ 15 w 25"/>
                  <a:gd name="T25" fmla="*/ 52 h 59"/>
                  <a:gd name="T26" fmla="*/ 19 w 25"/>
                  <a:gd name="T27" fmla="*/ 51 h 59"/>
                  <a:gd name="T28" fmla="*/ 16 w 25"/>
                  <a:gd name="T29" fmla="*/ 49 h 59"/>
                  <a:gd name="T30" fmla="*/ 20 w 25"/>
                  <a:gd name="T31" fmla="*/ 48 h 59"/>
                  <a:gd name="T32" fmla="*/ 17 w 25"/>
                  <a:gd name="T33" fmla="*/ 42 h 59"/>
                  <a:gd name="T34" fmla="*/ 18 w 25"/>
                  <a:gd name="T35" fmla="*/ 43 h 59"/>
                  <a:gd name="T36" fmla="*/ 13 w 25"/>
                  <a:gd name="T37" fmla="*/ 40 h 59"/>
                  <a:gd name="T38" fmla="*/ 18 w 25"/>
                  <a:gd name="T39" fmla="*/ 38 h 59"/>
                  <a:gd name="T40" fmla="*/ 15 w 25"/>
                  <a:gd name="T41" fmla="*/ 38 h 59"/>
                  <a:gd name="T42" fmla="*/ 20 w 25"/>
                  <a:gd name="T43" fmla="*/ 25 h 59"/>
                  <a:gd name="T44" fmla="*/ 17 w 25"/>
                  <a:gd name="T45" fmla="*/ 24 h 59"/>
                  <a:gd name="T46" fmla="*/ 20 w 25"/>
                  <a:gd name="T47" fmla="*/ 30 h 59"/>
                  <a:gd name="T48" fmla="*/ 10 w 25"/>
                  <a:gd name="T49" fmla="*/ 29 h 59"/>
                  <a:gd name="T50" fmla="*/ 18 w 25"/>
                  <a:gd name="T51" fmla="*/ 21 h 59"/>
                  <a:gd name="T52" fmla="*/ 17 w 25"/>
                  <a:gd name="T53" fmla="*/ 12 h 59"/>
                  <a:gd name="T54" fmla="*/ 18 w 25"/>
                  <a:gd name="T55" fmla="*/ 12 h 59"/>
                  <a:gd name="T56" fmla="*/ 14 w 25"/>
                  <a:gd name="T57" fmla="*/ 6 h 59"/>
                  <a:gd name="T58" fmla="*/ 13 w 25"/>
                  <a:gd name="T59" fmla="*/ 8 h 59"/>
                  <a:gd name="T60" fmla="*/ 10 w 25"/>
                  <a:gd name="T61" fmla="*/ 5 h 59"/>
                  <a:gd name="T62" fmla="*/ 12 w 25"/>
                  <a:gd name="T63" fmla="*/ 5 h 59"/>
                  <a:gd name="T64" fmla="*/ 6 w 25"/>
                  <a:gd name="T65" fmla="*/ 0 h 59"/>
                  <a:gd name="T66" fmla="*/ 10 w 25"/>
                  <a:gd name="T67" fmla="*/ 6 h 59"/>
                  <a:gd name="T68" fmla="*/ 5 w 25"/>
                  <a:gd name="T6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59">
                    <a:moveTo>
                      <a:pt x="5" y="4"/>
                    </a:moveTo>
                    <a:cubicBezTo>
                      <a:pt x="0" y="6"/>
                      <a:pt x="3" y="11"/>
                      <a:pt x="2" y="14"/>
                    </a:cubicBezTo>
                    <a:cubicBezTo>
                      <a:pt x="5" y="21"/>
                      <a:pt x="12" y="15"/>
                      <a:pt x="1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6"/>
                      <a:pt x="2" y="35"/>
                      <a:pt x="10" y="40"/>
                    </a:cubicBezTo>
                    <a:cubicBezTo>
                      <a:pt x="9" y="41"/>
                      <a:pt x="8" y="42"/>
                      <a:pt x="6" y="40"/>
                    </a:cubicBezTo>
                    <a:cubicBezTo>
                      <a:pt x="7" y="44"/>
                      <a:pt x="19" y="43"/>
                      <a:pt x="16" y="48"/>
                    </a:cubicBezTo>
                    <a:cubicBezTo>
                      <a:pt x="11" y="43"/>
                      <a:pt x="11" y="50"/>
                      <a:pt x="5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51"/>
                      <a:pt x="8" y="56"/>
                      <a:pt x="7" y="58"/>
                    </a:cubicBezTo>
                    <a:cubicBezTo>
                      <a:pt x="10" y="58"/>
                      <a:pt x="13" y="56"/>
                      <a:pt x="14" y="59"/>
                    </a:cubicBezTo>
                    <a:cubicBezTo>
                      <a:pt x="14" y="58"/>
                      <a:pt x="17" y="59"/>
                      <a:pt x="19" y="59"/>
                    </a:cubicBezTo>
                    <a:cubicBezTo>
                      <a:pt x="17" y="55"/>
                      <a:pt x="18" y="54"/>
                      <a:pt x="15" y="52"/>
                    </a:cubicBezTo>
                    <a:cubicBezTo>
                      <a:pt x="18" y="50"/>
                      <a:pt x="16" y="53"/>
                      <a:pt x="19" y="51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7" y="47"/>
                      <a:pt x="20" y="51"/>
                      <a:pt x="20" y="48"/>
                    </a:cubicBezTo>
                    <a:cubicBezTo>
                      <a:pt x="18" y="47"/>
                      <a:pt x="16" y="45"/>
                      <a:pt x="17" y="42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1"/>
                      <a:pt x="18" y="39"/>
                      <a:pt x="13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6" y="33"/>
                      <a:pt x="25" y="31"/>
                      <a:pt x="20" y="25"/>
                    </a:cubicBezTo>
                    <a:cubicBezTo>
                      <a:pt x="19" y="26"/>
                      <a:pt x="17" y="25"/>
                      <a:pt x="17" y="24"/>
                    </a:cubicBezTo>
                    <a:cubicBezTo>
                      <a:pt x="14" y="27"/>
                      <a:pt x="19" y="27"/>
                      <a:pt x="20" y="30"/>
                    </a:cubicBezTo>
                    <a:cubicBezTo>
                      <a:pt x="16" y="30"/>
                      <a:pt x="12" y="26"/>
                      <a:pt x="10" y="29"/>
                    </a:cubicBezTo>
                    <a:cubicBezTo>
                      <a:pt x="14" y="26"/>
                      <a:pt x="10" y="23"/>
                      <a:pt x="18" y="21"/>
                    </a:cubicBezTo>
                    <a:cubicBezTo>
                      <a:pt x="19" y="17"/>
                      <a:pt x="15" y="16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1"/>
                      <a:pt x="20" y="9"/>
                      <a:pt x="14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1" y="8"/>
                      <a:pt x="11" y="7"/>
                      <a:pt x="10" y="5"/>
                    </a:cubicBezTo>
                    <a:cubicBezTo>
                      <a:pt x="11" y="6"/>
                      <a:pt x="11" y="6"/>
                      <a:pt x="12" y="5"/>
                    </a:cubicBezTo>
                    <a:cubicBezTo>
                      <a:pt x="8" y="5"/>
                      <a:pt x="7" y="0"/>
                      <a:pt x="6" y="0"/>
                    </a:cubicBezTo>
                    <a:cubicBezTo>
                      <a:pt x="5" y="2"/>
                      <a:pt x="9" y="4"/>
                      <a:pt x="10" y="6"/>
                    </a:cubicBezTo>
                    <a:cubicBezTo>
                      <a:pt x="7" y="5"/>
                      <a:pt x="4" y="5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048"/>
              <p:cNvSpPr>
                <a:spLocks/>
              </p:cNvSpPr>
              <p:nvPr/>
            </p:nvSpPr>
            <p:spPr bwMode="auto">
              <a:xfrm>
                <a:off x="4006" y="3058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049"/>
              <p:cNvSpPr>
                <a:spLocks/>
              </p:cNvSpPr>
              <p:nvPr/>
            </p:nvSpPr>
            <p:spPr bwMode="auto">
              <a:xfrm>
                <a:off x="3988" y="2979"/>
                <a:ext cx="25" cy="40"/>
              </a:xfrm>
              <a:custGeom>
                <a:avLst/>
                <a:gdLst>
                  <a:gd name="T0" fmla="*/ 15 w 30"/>
                  <a:gd name="T1" fmla="*/ 33 h 46"/>
                  <a:gd name="T2" fmla="*/ 21 w 30"/>
                  <a:gd name="T3" fmla="*/ 31 h 46"/>
                  <a:gd name="T4" fmla="*/ 10 w 30"/>
                  <a:gd name="T5" fmla="*/ 32 h 46"/>
                  <a:gd name="T6" fmla="*/ 8 w 30"/>
                  <a:gd name="T7" fmla="*/ 27 h 46"/>
                  <a:gd name="T8" fmla="*/ 17 w 30"/>
                  <a:gd name="T9" fmla="*/ 27 h 46"/>
                  <a:gd name="T10" fmla="*/ 19 w 30"/>
                  <a:gd name="T11" fmla="*/ 22 h 46"/>
                  <a:gd name="T12" fmla="*/ 13 w 30"/>
                  <a:gd name="T13" fmla="*/ 22 h 46"/>
                  <a:gd name="T14" fmla="*/ 9 w 30"/>
                  <a:gd name="T15" fmla="*/ 17 h 46"/>
                  <a:gd name="T16" fmla="*/ 11 w 30"/>
                  <a:gd name="T17" fmla="*/ 19 h 46"/>
                  <a:gd name="T18" fmla="*/ 18 w 30"/>
                  <a:gd name="T19" fmla="*/ 16 h 46"/>
                  <a:gd name="T20" fmla="*/ 2 w 30"/>
                  <a:gd name="T21" fmla="*/ 4 h 46"/>
                  <a:gd name="T22" fmla="*/ 3 w 30"/>
                  <a:gd name="T23" fmla="*/ 8 h 46"/>
                  <a:gd name="T24" fmla="*/ 10 w 30"/>
                  <a:gd name="T25" fmla="*/ 8 h 46"/>
                  <a:gd name="T26" fmla="*/ 8 w 30"/>
                  <a:gd name="T27" fmla="*/ 12 h 46"/>
                  <a:gd name="T28" fmla="*/ 4 w 30"/>
                  <a:gd name="T29" fmla="*/ 9 h 46"/>
                  <a:gd name="T30" fmla="*/ 5 w 30"/>
                  <a:gd name="T31" fmla="*/ 40 h 46"/>
                  <a:gd name="T32" fmla="*/ 5 w 30"/>
                  <a:gd name="T33" fmla="*/ 36 h 46"/>
                  <a:gd name="T34" fmla="*/ 10 w 30"/>
                  <a:gd name="T35" fmla="*/ 40 h 46"/>
                  <a:gd name="T36" fmla="*/ 16 w 30"/>
                  <a:gd name="T37" fmla="*/ 37 h 46"/>
                  <a:gd name="T38" fmla="*/ 15 w 30"/>
                  <a:gd name="T39" fmla="*/ 40 h 46"/>
                  <a:gd name="T40" fmla="*/ 21 w 30"/>
                  <a:gd name="T41" fmla="*/ 39 h 46"/>
                  <a:gd name="T42" fmla="*/ 24 w 30"/>
                  <a:gd name="T43" fmla="*/ 46 h 46"/>
                  <a:gd name="T44" fmla="*/ 24 w 30"/>
                  <a:gd name="T45" fmla="*/ 35 h 46"/>
                  <a:gd name="T46" fmla="*/ 15 w 30"/>
                  <a:gd name="T4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6">
                    <a:moveTo>
                      <a:pt x="15" y="33"/>
                    </a:moveTo>
                    <a:cubicBezTo>
                      <a:pt x="16" y="31"/>
                      <a:pt x="19" y="34"/>
                      <a:pt x="21" y="31"/>
                    </a:cubicBezTo>
                    <a:cubicBezTo>
                      <a:pt x="18" y="29"/>
                      <a:pt x="15" y="35"/>
                      <a:pt x="10" y="32"/>
                    </a:cubicBezTo>
                    <a:cubicBezTo>
                      <a:pt x="13" y="31"/>
                      <a:pt x="8" y="28"/>
                      <a:pt x="8" y="27"/>
                    </a:cubicBezTo>
                    <a:cubicBezTo>
                      <a:pt x="11" y="28"/>
                      <a:pt x="16" y="27"/>
                      <a:pt x="17" y="27"/>
                    </a:cubicBezTo>
                    <a:cubicBezTo>
                      <a:pt x="16" y="26"/>
                      <a:pt x="19" y="24"/>
                      <a:pt x="19" y="22"/>
                    </a:cubicBezTo>
                    <a:cubicBezTo>
                      <a:pt x="15" y="26"/>
                      <a:pt x="16" y="19"/>
                      <a:pt x="13" y="22"/>
                    </a:cubicBezTo>
                    <a:cubicBezTo>
                      <a:pt x="9" y="22"/>
                      <a:pt x="7" y="19"/>
                      <a:pt x="9" y="17"/>
                    </a:cubicBezTo>
                    <a:cubicBezTo>
                      <a:pt x="12" y="17"/>
                      <a:pt x="11" y="18"/>
                      <a:pt x="11" y="19"/>
                    </a:cubicBezTo>
                    <a:cubicBezTo>
                      <a:pt x="16" y="20"/>
                      <a:pt x="14" y="17"/>
                      <a:pt x="18" y="16"/>
                    </a:cubicBezTo>
                    <a:cubicBezTo>
                      <a:pt x="12" y="12"/>
                      <a:pt x="11" y="0"/>
                      <a:pt x="2" y="4"/>
                    </a:cubicBezTo>
                    <a:cubicBezTo>
                      <a:pt x="0" y="5"/>
                      <a:pt x="2" y="6"/>
                      <a:pt x="3" y="8"/>
                    </a:cubicBezTo>
                    <a:cubicBezTo>
                      <a:pt x="4" y="3"/>
                      <a:pt x="8" y="7"/>
                      <a:pt x="10" y="8"/>
                    </a:cubicBezTo>
                    <a:cubicBezTo>
                      <a:pt x="8" y="9"/>
                      <a:pt x="11" y="12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4" y="30"/>
                      <a:pt x="5" y="40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8"/>
                      <a:pt x="10" y="40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7" y="40"/>
                      <a:pt x="15" y="40"/>
                    </a:cubicBezTo>
                    <a:cubicBezTo>
                      <a:pt x="17" y="41"/>
                      <a:pt x="19" y="40"/>
                      <a:pt x="21" y="39"/>
                    </a:cubicBezTo>
                    <a:cubicBezTo>
                      <a:pt x="23" y="43"/>
                      <a:pt x="20" y="43"/>
                      <a:pt x="24" y="46"/>
                    </a:cubicBezTo>
                    <a:cubicBezTo>
                      <a:pt x="30" y="40"/>
                      <a:pt x="20" y="41"/>
                      <a:pt x="24" y="35"/>
                    </a:cubicBezTo>
                    <a:lnTo>
                      <a:pt x="15" y="3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050"/>
              <p:cNvSpPr>
                <a:spLocks/>
              </p:cNvSpPr>
              <p:nvPr/>
            </p:nvSpPr>
            <p:spPr bwMode="auto">
              <a:xfrm>
                <a:off x="4001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051"/>
              <p:cNvSpPr>
                <a:spLocks/>
              </p:cNvSpPr>
              <p:nvPr/>
            </p:nvSpPr>
            <p:spPr bwMode="auto">
              <a:xfrm>
                <a:off x="3992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052"/>
              <p:cNvSpPr>
                <a:spLocks/>
              </p:cNvSpPr>
              <p:nvPr/>
            </p:nvSpPr>
            <p:spPr bwMode="auto">
              <a:xfrm>
                <a:off x="4001" y="2987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0 h 3"/>
                  <a:gd name="T4" fmla="*/ 0 w 2"/>
                  <a:gd name="T5" fmla="*/ 2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053"/>
              <p:cNvSpPr>
                <a:spLocks/>
              </p:cNvSpPr>
              <p:nvPr/>
            </p:nvSpPr>
            <p:spPr bwMode="auto">
              <a:xfrm>
                <a:off x="3988" y="2971"/>
                <a:ext cx="12" cy="12"/>
              </a:xfrm>
              <a:custGeom>
                <a:avLst/>
                <a:gdLst>
                  <a:gd name="T0" fmla="*/ 0 w 14"/>
                  <a:gd name="T1" fmla="*/ 0 h 14"/>
                  <a:gd name="T2" fmla="*/ 1 w 14"/>
                  <a:gd name="T3" fmla="*/ 12 h 14"/>
                  <a:gd name="T4" fmla="*/ 13 w 14"/>
                  <a:gd name="T5" fmla="*/ 11 h 14"/>
                  <a:gd name="T6" fmla="*/ 5 w 14"/>
                  <a:gd name="T7" fmla="*/ 7 h 14"/>
                  <a:gd name="T8" fmla="*/ 4 w 14"/>
                  <a:gd name="T9" fmla="*/ 0 h 14"/>
                  <a:gd name="T10" fmla="*/ 0 w 14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1" y="5"/>
                      <a:pt x="4" y="7"/>
                      <a:pt x="1" y="12"/>
                    </a:cubicBezTo>
                    <a:cubicBezTo>
                      <a:pt x="5" y="14"/>
                      <a:pt x="9" y="10"/>
                      <a:pt x="13" y="11"/>
                    </a:cubicBezTo>
                    <a:cubicBezTo>
                      <a:pt x="14" y="9"/>
                      <a:pt x="6" y="9"/>
                      <a:pt x="5" y="7"/>
                    </a:cubicBezTo>
                    <a:cubicBezTo>
                      <a:pt x="8" y="6"/>
                      <a:pt x="4" y="3"/>
                      <a:pt x="4" y="0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054"/>
              <p:cNvSpPr>
                <a:spLocks/>
              </p:cNvSpPr>
              <p:nvPr/>
            </p:nvSpPr>
            <p:spPr bwMode="auto">
              <a:xfrm>
                <a:off x="3986" y="2877"/>
                <a:ext cx="21" cy="98"/>
              </a:xfrm>
              <a:custGeom>
                <a:avLst/>
                <a:gdLst>
                  <a:gd name="T0" fmla="*/ 15 w 25"/>
                  <a:gd name="T1" fmla="*/ 93 h 114"/>
                  <a:gd name="T2" fmla="*/ 14 w 25"/>
                  <a:gd name="T3" fmla="*/ 87 h 114"/>
                  <a:gd name="T4" fmla="*/ 17 w 25"/>
                  <a:gd name="T5" fmla="*/ 90 h 114"/>
                  <a:gd name="T6" fmla="*/ 19 w 25"/>
                  <a:gd name="T7" fmla="*/ 85 h 114"/>
                  <a:gd name="T8" fmla="*/ 17 w 25"/>
                  <a:gd name="T9" fmla="*/ 86 h 114"/>
                  <a:gd name="T10" fmla="*/ 15 w 25"/>
                  <a:gd name="T11" fmla="*/ 76 h 114"/>
                  <a:gd name="T12" fmla="*/ 10 w 25"/>
                  <a:gd name="T13" fmla="*/ 74 h 114"/>
                  <a:gd name="T14" fmla="*/ 18 w 25"/>
                  <a:gd name="T15" fmla="*/ 67 h 114"/>
                  <a:gd name="T16" fmla="*/ 7 w 25"/>
                  <a:gd name="T17" fmla="*/ 69 h 114"/>
                  <a:gd name="T18" fmla="*/ 10 w 25"/>
                  <a:gd name="T19" fmla="*/ 57 h 114"/>
                  <a:gd name="T20" fmla="*/ 11 w 25"/>
                  <a:gd name="T21" fmla="*/ 59 h 114"/>
                  <a:gd name="T22" fmla="*/ 11 w 25"/>
                  <a:gd name="T23" fmla="*/ 53 h 114"/>
                  <a:gd name="T24" fmla="*/ 16 w 25"/>
                  <a:gd name="T25" fmla="*/ 53 h 114"/>
                  <a:gd name="T26" fmla="*/ 15 w 25"/>
                  <a:gd name="T27" fmla="*/ 44 h 114"/>
                  <a:gd name="T28" fmla="*/ 18 w 25"/>
                  <a:gd name="T29" fmla="*/ 45 h 114"/>
                  <a:gd name="T30" fmla="*/ 13 w 25"/>
                  <a:gd name="T31" fmla="*/ 27 h 114"/>
                  <a:gd name="T32" fmla="*/ 17 w 25"/>
                  <a:gd name="T33" fmla="*/ 25 h 114"/>
                  <a:gd name="T34" fmla="*/ 7 w 25"/>
                  <a:gd name="T35" fmla="*/ 26 h 114"/>
                  <a:gd name="T36" fmla="*/ 8 w 25"/>
                  <a:gd name="T37" fmla="*/ 19 h 114"/>
                  <a:gd name="T38" fmla="*/ 14 w 25"/>
                  <a:gd name="T39" fmla="*/ 21 h 114"/>
                  <a:gd name="T40" fmla="*/ 11 w 25"/>
                  <a:gd name="T41" fmla="*/ 17 h 114"/>
                  <a:gd name="T42" fmla="*/ 17 w 25"/>
                  <a:gd name="T43" fmla="*/ 14 h 114"/>
                  <a:gd name="T44" fmla="*/ 8 w 25"/>
                  <a:gd name="T45" fmla="*/ 6 h 114"/>
                  <a:gd name="T46" fmla="*/ 10 w 25"/>
                  <a:gd name="T47" fmla="*/ 2 h 114"/>
                  <a:gd name="T48" fmla="*/ 0 w 25"/>
                  <a:gd name="T49" fmla="*/ 5 h 114"/>
                  <a:gd name="T50" fmla="*/ 2 w 25"/>
                  <a:gd name="T51" fmla="*/ 30 h 114"/>
                  <a:gd name="T52" fmla="*/ 8 w 25"/>
                  <a:gd name="T53" fmla="*/ 37 h 114"/>
                  <a:gd name="T54" fmla="*/ 2 w 25"/>
                  <a:gd name="T55" fmla="*/ 38 h 114"/>
                  <a:gd name="T56" fmla="*/ 8 w 25"/>
                  <a:gd name="T57" fmla="*/ 38 h 114"/>
                  <a:gd name="T58" fmla="*/ 2 w 25"/>
                  <a:gd name="T59" fmla="*/ 42 h 114"/>
                  <a:gd name="T60" fmla="*/ 8 w 25"/>
                  <a:gd name="T61" fmla="*/ 44 h 114"/>
                  <a:gd name="T62" fmla="*/ 1 w 25"/>
                  <a:gd name="T63" fmla="*/ 47 h 114"/>
                  <a:gd name="T64" fmla="*/ 5 w 25"/>
                  <a:gd name="T65" fmla="*/ 87 h 114"/>
                  <a:gd name="T66" fmla="*/ 9 w 25"/>
                  <a:gd name="T67" fmla="*/ 85 h 114"/>
                  <a:gd name="T68" fmla="*/ 11 w 25"/>
                  <a:gd name="T69" fmla="*/ 101 h 114"/>
                  <a:gd name="T70" fmla="*/ 14 w 25"/>
                  <a:gd name="T71" fmla="*/ 102 h 114"/>
                  <a:gd name="T72" fmla="*/ 5 w 25"/>
                  <a:gd name="T73" fmla="*/ 102 h 114"/>
                  <a:gd name="T74" fmla="*/ 6 w 25"/>
                  <a:gd name="T75" fmla="*/ 107 h 114"/>
                  <a:gd name="T76" fmla="*/ 8 w 25"/>
                  <a:gd name="T77" fmla="*/ 104 h 114"/>
                  <a:gd name="T78" fmla="*/ 7 w 25"/>
                  <a:gd name="T79" fmla="*/ 109 h 114"/>
                  <a:gd name="T80" fmla="*/ 18 w 25"/>
                  <a:gd name="T81" fmla="*/ 105 h 114"/>
                  <a:gd name="T82" fmla="*/ 22 w 25"/>
                  <a:gd name="T83" fmla="*/ 93 h 114"/>
                  <a:gd name="T84" fmla="*/ 15 w 25"/>
                  <a:gd name="T85" fmla="*/ 9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5" h="114">
                    <a:moveTo>
                      <a:pt x="15" y="93"/>
                    </a:moveTo>
                    <a:cubicBezTo>
                      <a:pt x="15" y="91"/>
                      <a:pt x="12" y="89"/>
                      <a:pt x="14" y="87"/>
                    </a:cubicBezTo>
                    <a:cubicBezTo>
                      <a:pt x="16" y="87"/>
                      <a:pt x="17" y="89"/>
                      <a:pt x="17" y="90"/>
                    </a:cubicBezTo>
                    <a:cubicBezTo>
                      <a:pt x="22" y="89"/>
                      <a:pt x="16" y="88"/>
                      <a:pt x="19" y="85"/>
                    </a:cubicBezTo>
                    <a:cubicBezTo>
                      <a:pt x="19" y="86"/>
                      <a:pt x="18" y="86"/>
                      <a:pt x="17" y="86"/>
                    </a:cubicBezTo>
                    <a:cubicBezTo>
                      <a:pt x="17" y="80"/>
                      <a:pt x="12" y="83"/>
                      <a:pt x="15" y="76"/>
                    </a:cubicBezTo>
                    <a:cubicBezTo>
                      <a:pt x="13" y="75"/>
                      <a:pt x="13" y="74"/>
                      <a:pt x="10" y="74"/>
                    </a:cubicBezTo>
                    <a:cubicBezTo>
                      <a:pt x="14" y="70"/>
                      <a:pt x="14" y="72"/>
                      <a:pt x="18" y="67"/>
                    </a:cubicBezTo>
                    <a:cubicBezTo>
                      <a:pt x="16" y="67"/>
                      <a:pt x="11" y="69"/>
                      <a:pt x="7" y="69"/>
                    </a:cubicBezTo>
                    <a:cubicBezTo>
                      <a:pt x="13" y="62"/>
                      <a:pt x="5" y="62"/>
                      <a:pt x="10" y="57"/>
                    </a:cubicBezTo>
                    <a:cubicBezTo>
                      <a:pt x="10" y="58"/>
                      <a:pt x="11" y="58"/>
                      <a:pt x="11" y="59"/>
                    </a:cubicBezTo>
                    <a:cubicBezTo>
                      <a:pt x="17" y="59"/>
                      <a:pt x="10" y="56"/>
                      <a:pt x="11" y="5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5" y="51"/>
                      <a:pt x="12" y="47"/>
                      <a:pt x="15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4" y="39"/>
                      <a:pt x="16" y="32"/>
                      <a:pt x="13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18"/>
                      <a:pt x="15" y="31"/>
                      <a:pt x="7" y="26"/>
                    </a:cubicBezTo>
                    <a:cubicBezTo>
                      <a:pt x="17" y="26"/>
                      <a:pt x="4" y="23"/>
                      <a:pt x="8" y="19"/>
                    </a:cubicBezTo>
                    <a:cubicBezTo>
                      <a:pt x="11" y="17"/>
                      <a:pt x="10" y="23"/>
                      <a:pt x="14" y="21"/>
                    </a:cubicBezTo>
                    <a:cubicBezTo>
                      <a:pt x="9" y="20"/>
                      <a:pt x="12" y="19"/>
                      <a:pt x="11" y="17"/>
                    </a:cubicBezTo>
                    <a:cubicBezTo>
                      <a:pt x="16" y="17"/>
                      <a:pt x="12" y="12"/>
                      <a:pt x="17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10" y="6"/>
                      <a:pt x="3" y="0"/>
                      <a:pt x="0" y="5"/>
                    </a:cubicBezTo>
                    <a:cubicBezTo>
                      <a:pt x="3" y="11"/>
                      <a:pt x="5" y="22"/>
                      <a:pt x="2" y="30"/>
                    </a:cubicBezTo>
                    <a:cubicBezTo>
                      <a:pt x="9" y="31"/>
                      <a:pt x="2" y="35"/>
                      <a:pt x="8" y="37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43"/>
                      <a:pt x="5" y="36"/>
                      <a:pt x="8" y="38"/>
                    </a:cubicBezTo>
                    <a:cubicBezTo>
                      <a:pt x="9" y="40"/>
                      <a:pt x="5" y="42"/>
                      <a:pt x="2" y="42"/>
                    </a:cubicBezTo>
                    <a:cubicBezTo>
                      <a:pt x="2" y="45"/>
                      <a:pt x="4" y="42"/>
                      <a:pt x="8" y="44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3" y="58"/>
                      <a:pt x="8" y="73"/>
                      <a:pt x="5" y="87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7" y="92"/>
                      <a:pt x="20" y="95"/>
                      <a:pt x="11" y="101"/>
                    </a:cubicBezTo>
                    <a:cubicBezTo>
                      <a:pt x="14" y="102"/>
                      <a:pt x="14" y="102"/>
                      <a:pt x="14" y="102"/>
                    </a:cubicBezTo>
                    <a:cubicBezTo>
                      <a:pt x="12" y="101"/>
                      <a:pt x="8" y="104"/>
                      <a:pt x="5" y="102"/>
                    </a:cubicBezTo>
                    <a:cubicBezTo>
                      <a:pt x="6" y="104"/>
                      <a:pt x="5" y="106"/>
                      <a:pt x="6" y="107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6"/>
                      <a:pt x="10" y="109"/>
                      <a:pt x="7" y="109"/>
                    </a:cubicBezTo>
                    <a:cubicBezTo>
                      <a:pt x="11" y="114"/>
                      <a:pt x="14" y="106"/>
                      <a:pt x="18" y="105"/>
                    </a:cubicBezTo>
                    <a:cubicBezTo>
                      <a:pt x="9" y="99"/>
                      <a:pt x="25" y="99"/>
                      <a:pt x="22" y="93"/>
                    </a:cubicBezTo>
                    <a:cubicBezTo>
                      <a:pt x="19" y="89"/>
                      <a:pt x="18" y="93"/>
                      <a:pt x="15" y="9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055"/>
              <p:cNvSpPr>
                <a:spLocks/>
              </p:cNvSpPr>
              <p:nvPr/>
            </p:nvSpPr>
            <p:spPr bwMode="auto">
              <a:xfrm>
                <a:off x="3989" y="29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056"/>
              <p:cNvSpPr>
                <a:spLocks/>
              </p:cNvSpPr>
              <p:nvPr/>
            </p:nvSpPr>
            <p:spPr bwMode="auto">
              <a:xfrm>
                <a:off x="3993" y="2876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1 w 2"/>
                  <a:gd name="T3" fmla="*/ 1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057"/>
              <p:cNvSpPr>
                <a:spLocks/>
              </p:cNvSpPr>
              <p:nvPr/>
            </p:nvSpPr>
            <p:spPr bwMode="auto">
              <a:xfrm>
                <a:off x="3991" y="297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058"/>
              <p:cNvSpPr>
                <a:spLocks/>
              </p:cNvSpPr>
              <p:nvPr/>
            </p:nvSpPr>
            <p:spPr bwMode="auto">
              <a:xfrm>
                <a:off x="4000" y="297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059"/>
              <p:cNvSpPr>
                <a:spLocks/>
              </p:cNvSpPr>
              <p:nvPr/>
            </p:nvSpPr>
            <p:spPr bwMode="auto">
              <a:xfrm>
                <a:off x="3997" y="28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060"/>
              <p:cNvSpPr>
                <a:spLocks/>
              </p:cNvSpPr>
              <p:nvPr/>
            </p:nvSpPr>
            <p:spPr bwMode="auto">
              <a:xfrm>
                <a:off x="4000" y="28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061"/>
              <p:cNvSpPr>
                <a:spLocks/>
              </p:cNvSpPr>
              <p:nvPr/>
            </p:nvSpPr>
            <p:spPr bwMode="auto">
              <a:xfrm>
                <a:off x="3975" y="2709"/>
                <a:ext cx="28" cy="166"/>
              </a:xfrm>
              <a:custGeom>
                <a:avLst/>
                <a:gdLst>
                  <a:gd name="T0" fmla="*/ 17 w 33"/>
                  <a:gd name="T1" fmla="*/ 7 h 193"/>
                  <a:gd name="T2" fmla="*/ 10 w 33"/>
                  <a:gd name="T3" fmla="*/ 3 h 193"/>
                  <a:gd name="T4" fmla="*/ 7 w 33"/>
                  <a:gd name="T5" fmla="*/ 10 h 193"/>
                  <a:gd name="T6" fmla="*/ 11 w 33"/>
                  <a:gd name="T7" fmla="*/ 20 h 193"/>
                  <a:gd name="T8" fmla="*/ 11 w 33"/>
                  <a:gd name="T9" fmla="*/ 42 h 193"/>
                  <a:gd name="T10" fmla="*/ 9 w 33"/>
                  <a:gd name="T11" fmla="*/ 56 h 193"/>
                  <a:gd name="T12" fmla="*/ 16 w 33"/>
                  <a:gd name="T13" fmla="*/ 75 h 193"/>
                  <a:gd name="T14" fmla="*/ 14 w 33"/>
                  <a:gd name="T15" fmla="*/ 79 h 193"/>
                  <a:gd name="T16" fmla="*/ 12 w 33"/>
                  <a:gd name="T17" fmla="*/ 89 h 193"/>
                  <a:gd name="T18" fmla="*/ 22 w 33"/>
                  <a:gd name="T19" fmla="*/ 94 h 193"/>
                  <a:gd name="T20" fmla="*/ 23 w 33"/>
                  <a:gd name="T21" fmla="*/ 103 h 193"/>
                  <a:gd name="T22" fmla="*/ 18 w 33"/>
                  <a:gd name="T23" fmla="*/ 111 h 193"/>
                  <a:gd name="T24" fmla="*/ 19 w 33"/>
                  <a:gd name="T25" fmla="*/ 124 h 193"/>
                  <a:gd name="T26" fmla="*/ 17 w 33"/>
                  <a:gd name="T27" fmla="*/ 137 h 193"/>
                  <a:gd name="T28" fmla="*/ 19 w 33"/>
                  <a:gd name="T29" fmla="*/ 148 h 193"/>
                  <a:gd name="T30" fmla="*/ 23 w 33"/>
                  <a:gd name="T31" fmla="*/ 156 h 193"/>
                  <a:gd name="T32" fmla="*/ 19 w 33"/>
                  <a:gd name="T33" fmla="*/ 158 h 193"/>
                  <a:gd name="T34" fmla="*/ 20 w 33"/>
                  <a:gd name="T35" fmla="*/ 166 h 193"/>
                  <a:gd name="T36" fmla="*/ 19 w 33"/>
                  <a:gd name="T37" fmla="*/ 192 h 193"/>
                  <a:gd name="T38" fmla="*/ 21 w 33"/>
                  <a:gd name="T39" fmla="*/ 179 h 193"/>
                  <a:gd name="T40" fmla="*/ 17 w 33"/>
                  <a:gd name="T41" fmla="*/ 176 h 193"/>
                  <a:gd name="T42" fmla="*/ 29 w 33"/>
                  <a:gd name="T43" fmla="*/ 173 h 193"/>
                  <a:gd name="T44" fmla="*/ 30 w 33"/>
                  <a:gd name="T45" fmla="*/ 170 h 193"/>
                  <a:gd name="T46" fmla="*/ 29 w 33"/>
                  <a:gd name="T47" fmla="*/ 160 h 193"/>
                  <a:gd name="T48" fmla="*/ 31 w 33"/>
                  <a:gd name="T49" fmla="*/ 153 h 193"/>
                  <a:gd name="T50" fmla="*/ 31 w 33"/>
                  <a:gd name="T51" fmla="*/ 140 h 193"/>
                  <a:gd name="T52" fmla="*/ 28 w 33"/>
                  <a:gd name="T53" fmla="*/ 130 h 193"/>
                  <a:gd name="T54" fmla="*/ 29 w 33"/>
                  <a:gd name="T55" fmla="*/ 129 h 193"/>
                  <a:gd name="T56" fmla="*/ 29 w 33"/>
                  <a:gd name="T57" fmla="*/ 126 h 193"/>
                  <a:gd name="T58" fmla="*/ 28 w 33"/>
                  <a:gd name="T59" fmla="*/ 118 h 193"/>
                  <a:gd name="T60" fmla="*/ 25 w 33"/>
                  <a:gd name="T61" fmla="*/ 110 h 193"/>
                  <a:gd name="T62" fmla="*/ 30 w 33"/>
                  <a:gd name="T63" fmla="*/ 106 h 193"/>
                  <a:gd name="T64" fmla="*/ 30 w 33"/>
                  <a:gd name="T65" fmla="*/ 96 h 193"/>
                  <a:gd name="T66" fmla="*/ 25 w 33"/>
                  <a:gd name="T67" fmla="*/ 92 h 193"/>
                  <a:gd name="T68" fmla="*/ 22 w 33"/>
                  <a:gd name="T69" fmla="*/ 79 h 193"/>
                  <a:gd name="T70" fmla="*/ 20 w 33"/>
                  <a:gd name="T71" fmla="*/ 61 h 193"/>
                  <a:gd name="T72" fmla="*/ 21 w 33"/>
                  <a:gd name="T73" fmla="*/ 56 h 193"/>
                  <a:gd name="T74" fmla="*/ 19 w 33"/>
                  <a:gd name="T75" fmla="*/ 36 h 193"/>
                  <a:gd name="T76" fmla="*/ 13 w 33"/>
                  <a:gd name="T77" fmla="*/ 44 h 193"/>
                  <a:gd name="T78" fmla="*/ 23 w 33"/>
                  <a:gd name="T79" fmla="*/ 3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" h="193">
                    <a:moveTo>
                      <a:pt x="23" y="16"/>
                    </a:moveTo>
                    <a:cubicBezTo>
                      <a:pt x="22" y="13"/>
                      <a:pt x="20" y="9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4" y="0"/>
                      <a:pt x="10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8"/>
                      <a:pt x="8" y="7"/>
                      <a:pt x="7" y="10"/>
                    </a:cubicBezTo>
                    <a:cubicBezTo>
                      <a:pt x="8" y="14"/>
                      <a:pt x="17" y="16"/>
                      <a:pt x="14" y="19"/>
                    </a:cubicBezTo>
                    <a:cubicBezTo>
                      <a:pt x="15" y="21"/>
                      <a:pt x="12" y="21"/>
                      <a:pt x="11" y="20"/>
                    </a:cubicBezTo>
                    <a:cubicBezTo>
                      <a:pt x="10" y="24"/>
                      <a:pt x="17" y="25"/>
                      <a:pt x="18" y="27"/>
                    </a:cubicBezTo>
                    <a:cubicBezTo>
                      <a:pt x="0" y="28"/>
                      <a:pt x="23" y="37"/>
                      <a:pt x="11" y="42"/>
                    </a:cubicBezTo>
                    <a:cubicBezTo>
                      <a:pt x="13" y="45"/>
                      <a:pt x="11" y="49"/>
                      <a:pt x="15" y="53"/>
                    </a:cubicBezTo>
                    <a:cubicBezTo>
                      <a:pt x="10" y="51"/>
                      <a:pt x="14" y="57"/>
                      <a:pt x="9" y="56"/>
                    </a:cubicBezTo>
                    <a:cubicBezTo>
                      <a:pt x="20" y="57"/>
                      <a:pt x="5" y="68"/>
                      <a:pt x="18" y="68"/>
                    </a:cubicBezTo>
                    <a:cubicBezTo>
                      <a:pt x="14" y="74"/>
                      <a:pt x="19" y="68"/>
                      <a:pt x="16" y="75"/>
                    </a:cubicBezTo>
                    <a:cubicBezTo>
                      <a:pt x="14" y="75"/>
                      <a:pt x="14" y="74"/>
                      <a:pt x="14" y="73"/>
                    </a:cubicBezTo>
                    <a:cubicBezTo>
                      <a:pt x="11" y="76"/>
                      <a:pt x="20" y="77"/>
                      <a:pt x="14" y="79"/>
                    </a:cubicBezTo>
                    <a:cubicBezTo>
                      <a:pt x="13" y="84"/>
                      <a:pt x="17" y="80"/>
                      <a:pt x="21" y="83"/>
                    </a:cubicBezTo>
                    <a:cubicBezTo>
                      <a:pt x="19" y="88"/>
                      <a:pt x="17" y="86"/>
                      <a:pt x="12" y="89"/>
                    </a:cubicBezTo>
                    <a:cubicBezTo>
                      <a:pt x="18" y="90"/>
                      <a:pt x="15" y="93"/>
                      <a:pt x="19" y="95"/>
                    </a:cubicBezTo>
                    <a:cubicBezTo>
                      <a:pt x="19" y="95"/>
                      <a:pt x="20" y="91"/>
                      <a:pt x="22" y="94"/>
                    </a:cubicBezTo>
                    <a:cubicBezTo>
                      <a:pt x="21" y="100"/>
                      <a:pt x="26" y="98"/>
                      <a:pt x="28" y="104"/>
                    </a:cubicBezTo>
                    <a:cubicBezTo>
                      <a:pt x="21" y="107"/>
                      <a:pt x="28" y="98"/>
                      <a:pt x="23" y="103"/>
                    </a:cubicBezTo>
                    <a:cubicBezTo>
                      <a:pt x="19" y="100"/>
                      <a:pt x="20" y="97"/>
                      <a:pt x="15" y="95"/>
                    </a:cubicBezTo>
                    <a:cubicBezTo>
                      <a:pt x="14" y="100"/>
                      <a:pt x="16" y="106"/>
                      <a:pt x="18" y="111"/>
                    </a:cubicBezTo>
                    <a:cubicBezTo>
                      <a:pt x="18" y="114"/>
                      <a:pt x="15" y="109"/>
                      <a:pt x="15" y="112"/>
                    </a:cubicBezTo>
                    <a:cubicBezTo>
                      <a:pt x="12" y="117"/>
                      <a:pt x="22" y="120"/>
                      <a:pt x="19" y="124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20" y="125"/>
                      <a:pt x="14" y="132"/>
                      <a:pt x="17" y="137"/>
                    </a:cubicBezTo>
                    <a:cubicBezTo>
                      <a:pt x="19" y="136"/>
                      <a:pt x="20" y="136"/>
                      <a:pt x="21" y="136"/>
                    </a:cubicBezTo>
                    <a:cubicBezTo>
                      <a:pt x="12" y="136"/>
                      <a:pt x="26" y="143"/>
                      <a:pt x="19" y="148"/>
                    </a:cubicBezTo>
                    <a:cubicBezTo>
                      <a:pt x="25" y="147"/>
                      <a:pt x="28" y="152"/>
                      <a:pt x="29" y="155"/>
                    </a:cubicBezTo>
                    <a:cubicBezTo>
                      <a:pt x="27" y="156"/>
                      <a:pt x="25" y="156"/>
                      <a:pt x="23" y="156"/>
                    </a:cubicBezTo>
                    <a:cubicBezTo>
                      <a:pt x="27" y="151"/>
                      <a:pt x="17" y="151"/>
                      <a:pt x="15" y="147"/>
                    </a:cubicBezTo>
                    <a:cubicBezTo>
                      <a:pt x="18" y="150"/>
                      <a:pt x="15" y="156"/>
                      <a:pt x="19" y="158"/>
                    </a:cubicBezTo>
                    <a:cubicBezTo>
                      <a:pt x="14" y="157"/>
                      <a:pt x="14" y="157"/>
                      <a:pt x="14" y="157"/>
                    </a:cubicBezTo>
                    <a:cubicBezTo>
                      <a:pt x="14" y="162"/>
                      <a:pt x="24" y="161"/>
                      <a:pt x="20" y="166"/>
                    </a:cubicBezTo>
                    <a:cubicBezTo>
                      <a:pt x="17" y="165"/>
                      <a:pt x="17" y="165"/>
                      <a:pt x="17" y="165"/>
                    </a:cubicBezTo>
                    <a:cubicBezTo>
                      <a:pt x="17" y="174"/>
                      <a:pt x="12" y="185"/>
                      <a:pt x="19" y="192"/>
                    </a:cubicBezTo>
                    <a:cubicBezTo>
                      <a:pt x="22" y="193"/>
                      <a:pt x="28" y="189"/>
                      <a:pt x="30" y="189"/>
                    </a:cubicBezTo>
                    <a:cubicBezTo>
                      <a:pt x="28" y="185"/>
                      <a:pt x="23" y="182"/>
                      <a:pt x="21" y="179"/>
                    </a:cubicBezTo>
                    <a:cubicBezTo>
                      <a:pt x="26" y="179"/>
                      <a:pt x="26" y="179"/>
                      <a:pt x="26" y="179"/>
                    </a:cubicBezTo>
                    <a:cubicBezTo>
                      <a:pt x="22" y="178"/>
                      <a:pt x="20" y="174"/>
                      <a:pt x="17" y="176"/>
                    </a:cubicBezTo>
                    <a:cubicBezTo>
                      <a:pt x="15" y="174"/>
                      <a:pt x="22" y="174"/>
                      <a:pt x="19" y="171"/>
                    </a:cubicBezTo>
                    <a:cubicBezTo>
                      <a:pt x="24" y="171"/>
                      <a:pt x="25" y="173"/>
                      <a:pt x="29" y="173"/>
                    </a:cubicBezTo>
                    <a:cubicBezTo>
                      <a:pt x="27" y="171"/>
                      <a:pt x="27" y="171"/>
                      <a:pt x="27" y="171"/>
                    </a:cubicBezTo>
                    <a:cubicBezTo>
                      <a:pt x="29" y="171"/>
                      <a:pt x="28" y="169"/>
                      <a:pt x="30" y="170"/>
                    </a:cubicBezTo>
                    <a:cubicBezTo>
                      <a:pt x="24" y="165"/>
                      <a:pt x="33" y="163"/>
                      <a:pt x="30" y="158"/>
                    </a:cubicBezTo>
                    <a:cubicBezTo>
                      <a:pt x="29" y="160"/>
                      <a:pt x="29" y="160"/>
                      <a:pt x="29" y="160"/>
                    </a:cubicBezTo>
                    <a:cubicBezTo>
                      <a:pt x="26" y="160"/>
                      <a:pt x="26" y="159"/>
                      <a:pt x="25" y="158"/>
                    </a:cubicBezTo>
                    <a:cubicBezTo>
                      <a:pt x="30" y="156"/>
                      <a:pt x="29" y="155"/>
                      <a:pt x="31" y="153"/>
                    </a:cubicBezTo>
                    <a:cubicBezTo>
                      <a:pt x="28" y="150"/>
                      <a:pt x="23" y="149"/>
                      <a:pt x="23" y="146"/>
                    </a:cubicBezTo>
                    <a:cubicBezTo>
                      <a:pt x="29" y="147"/>
                      <a:pt x="26" y="141"/>
                      <a:pt x="31" y="140"/>
                    </a:cubicBezTo>
                    <a:cubicBezTo>
                      <a:pt x="25" y="140"/>
                      <a:pt x="29" y="134"/>
                      <a:pt x="26" y="134"/>
                    </a:cubicBezTo>
                    <a:cubicBezTo>
                      <a:pt x="24" y="132"/>
                      <a:pt x="25" y="130"/>
                      <a:pt x="28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29"/>
                      <a:pt x="29" y="129"/>
                      <a:pt x="29" y="129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0" y="128"/>
                      <a:pt x="26" y="128"/>
                      <a:pt x="29" y="126"/>
                    </a:cubicBezTo>
                    <a:cubicBezTo>
                      <a:pt x="31" y="126"/>
                      <a:pt x="31" y="127"/>
                      <a:pt x="31" y="128"/>
                    </a:cubicBezTo>
                    <a:cubicBezTo>
                      <a:pt x="32" y="124"/>
                      <a:pt x="23" y="121"/>
                      <a:pt x="28" y="118"/>
                    </a:cubicBezTo>
                    <a:cubicBezTo>
                      <a:pt x="25" y="117"/>
                      <a:pt x="25" y="113"/>
                      <a:pt x="19" y="114"/>
                    </a:cubicBezTo>
                    <a:cubicBezTo>
                      <a:pt x="21" y="113"/>
                      <a:pt x="26" y="113"/>
                      <a:pt x="25" y="110"/>
                    </a:cubicBezTo>
                    <a:cubicBezTo>
                      <a:pt x="20" y="108"/>
                      <a:pt x="27" y="106"/>
                      <a:pt x="23" y="103"/>
                    </a:cubicBezTo>
                    <a:cubicBezTo>
                      <a:pt x="29" y="107"/>
                      <a:pt x="25" y="103"/>
                      <a:pt x="30" y="106"/>
                    </a:cubicBezTo>
                    <a:cubicBezTo>
                      <a:pt x="32" y="104"/>
                      <a:pt x="25" y="101"/>
                      <a:pt x="26" y="97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28" y="95"/>
                      <a:pt x="24" y="93"/>
                      <a:pt x="28" y="91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7" y="89"/>
                      <a:pt x="25" y="85"/>
                      <a:pt x="29" y="82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30" y="74"/>
                      <a:pt x="23" y="68"/>
                      <a:pt x="17" y="65"/>
                    </a:cubicBezTo>
                    <a:cubicBezTo>
                      <a:pt x="17" y="63"/>
                      <a:pt x="19" y="61"/>
                      <a:pt x="20" y="6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3" y="60"/>
                      <a:pt x="26" y="57"/>
                      <a:pt x="21" y="56"/>
                    </a:cubicBezTo>
                    <a:cubicBezTo>
                      <a:pt x="19" y="53"/>
                      <a:pt x="25" y="54"/>
                      <a:pt x="26" y="52"/>
                    </a:cubicBezTo>
                    <a:cubicBezTo>
                      <a:pt x="18" y="47"/>
                      <a:pt x="31" y="37"/>
                      <a:pt x="19" y="36"/>
                    </a:cubicBezTo>
                    <a:cubicBezTo>
                      <a:pt x="19" y="38"/>
                      <a:pt x="17" y="42"/>
                      <a:pt x="17" y="46"/>
                    </a:cubicBezTo>
                    <a:cubicBezTo>
                      <a:pt x="16" y="45"/>
                      <a:pt x="14" y="46"/>
                      <a:pt x="13" y="44"/>
                    </a:cubicBezTo>
                    <a:cubicBezTo>
                      <a:pt x="13" y="40"/>
                      <a:pt x="17" y="38"/>
                      <a:pt x="15" y="34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30" y="28"/>
                      <a:pt x="12" y="22"/>
                      <a:pt x="23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062"/>
              <p:cNvSpPr>
                <a:spLocks/>
              </p:cNvSpPr>
              <p:nvPr/>
            </p:nvSpPr>
            <p:spPr bwMode="auto">
              <a:xfrm>
                <a:off x="3994" y="2764"/>
                <a:ext cx="4" cy="2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63"/>
              <p:cNvSpPr>
                <a:spLocks/>
              </p:cNvSpPr>
              <p:nvPr/>
            </p:nvSpPr>
            <p:spPr bwMode="auto">
              <a:xfrm>
                <a:off x="3994" y="2763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064"/>
              <p:cNvSpPr>
                <a:spLocks/>
              </p:cNvSpPr>
              <p:nvPr/>
            </p:nvSpPr>
            <p:spPr bwMode="auto">
              <a:xfrm>
                <a:off x="3993" y="2710"/>
                <a:ext cx="1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2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065"/>
              <p:cNvSpPr>
                <a:spLocks/>
              </p:cNvSpPr>
              <p:nvPr/>
            </p:nvSpPr>
            <p:spPr bwMode="auto">
              <a:xfrm>
                <a:off x="3990" y="2710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66"/>
              <p:cNvSpPr>
                <a:spLocks/>
              </p:cNvSpPr>
              <p:nvPr/>
            </p:nvSpPr>
            <p:spPr bwMode="auto">
              <a:xfrm>
                <a:off x="3973" y="2622"/>
                <a:ext cx="23" cy="87"/>
              </a:xfrm>
              <a:custGeom>
                <a:avLst/>
                <a:gdLst>
                  <a:gd name="T0" fmla="*/ 14 w 27"/>
                  <a:gd name="T1" fmla="*/ 18 h 101"/>
                  <a:gd name="T2" fmla="*/ 10 w 27"/>
                  <a:gd name="T3" fmla="*/ 13 h 101"/>
                  <a:gd name="T4" fmla="*/ 13 w 27"/>
                  <a:gd name="T5" fmla="*/ 9 h 101"/>
                  <a:gd name="T6" fmla="*/ 5 w 27"/>
                  <a:gd name="T7" fmla="*/ 3 h 101"/>
                  <a:gd name="T8" fmla="*/ 10 w 27"/>
                  <a:gd name="T9" fmla="*/ 50 h 101"/>
                  <a:gd name="T10" fmla="*/ 7 w 27"/>
                  <a:gd name="T11" fmla="*/ 48 h 101"/>
                  <a:gd name="T12" fmla="*/ 13 w 27"/>
                  <a:gd name="T13" fmla="*/ 65 h 101"/>
                  <a:gd name="T14" fmla="*/ 7 w 27"/>
                  <a:gd name="T15" fmla="*/ 65 h 101"/>
                  <a:gd name="T16" fmla="*/ 9 w 27"/>
                  <a:gd name="T17" fmla="*/ 76 h 101"/>
                  <a:gd name="T18" fmla="*/ 12 w 27"/>
                  <a:gd name="T19" fmla="*/ 75 h 101"/>
                  <a:gd name="T20" fmla="*/ 11 w 27"/>
                  <a:gd name="T21" fmla="*/ 78 h 101"/>
                  <a:gd name="T22" fmla="*/ 12 w 27"/>
                  <a:gd name="T23" fmla="*/ 77 h 101"/>
                  <a:gd name="T24" fmla="*/ 12 w 27"/>
                  <a:gd name="T25" fmla="*/ 84 h 101"/>
                  <a:gd name="T26" fmla="*/ 11 w 27"/>
                  <a:gd name="T27" fmla="*/ 82 h 101"/>
                  <a:gd name="T28" fmla="*/ 13 w 27"/>
                  <a:gd name="T29" fmla="*/ 88 h 101"/>
                  <a:gd name="T30" fmla="*/ 9 w 27"/>
                  <a:gd name="T31" fmla="*/ 87 h 101"/>
                  <a:gd name="T32" fmla="*/ 15 w 27"/>
                  <a:gd name="T33" fmla="*/ 101 h 101"/>
                  <a:gd name="T34" fmla="*/ 19 w 27"/>
                  <a:gd name="T35" fmla="*/ 101 h 101"/>
                  <a:gd name="T36" fmla="*/ 16 w 27"/>
                  <a:gd name="T37" fmla="*/ 90 h 101"/>
                  <a:gd name="T38" fmla="*/ 16 w 27"/>
                  <a:gd name="T39" fmla="*/ 91 h 101"/>
                  <a:gd name="T40" fmla="*/ 14 w 27"/>
                  <a:gd name="T41" fmla="*/ 84 h 101"/>
                  <a:gd name="T42" fmla="*/ 20 w 27"/>
                  <a:gd name="T43" fmla="*/ 88 h 101"/>
                  <a:gd name="T44" fmla="*/ 23 w 27"/>
                  <a:gd name="T45" fmla="*/ 77 h 101"/>
                  <a:gd name="T46" fmla="*/ 23 w 27"/>
                  <a:gd name="T47" fmla="*/ 77 h 101"/>
                  <a:gd name="T48" fmla="*/ 22 w 27"/>
                  <a:gd name="T49" fmla="*/ 74 h 101"/>
                  <a:gd name="T50" fmla="*/ 19 w 27"/>
                  <a:gd name="T51" fmla="*/ 76 h 101"/>
                  <a:gd name="T52" fmla="*/ 12 w 27"/>
                  <a:gd name="T53" fmla="*/ 74 h 101"/>
                  <a:gd name="T54" fmla="*/ 12 w 27"/>
                  <a:gd name="T55" fmla="*/ 70 h 101"/>
                  <a:gd name="T56" fmla="*/ 18 w 27"/>
                  <a:gd name="T57" fmla="*/ 72 h 101"/>
                  <a:gd name="T58" fmla="*/ 15 w 27"/>
                  <a:gd name="T59" fmla="*/ 70 h 101"/>
                  <a:gd name="T60" fmla="*/ 22 w 27"/>
                  <a:gd name="T61" fmla="*/ 66 h 101"/>
                  <a:gd name="T62" fmla="*/ 15 w 27"/>
                  <a:gd name="T63" fmla="*/ 66 h 101"/>
                  <a:gd name="T64" fmla="*/ 15 w 27"/>
                  <a:gd name="T65" fmla="*/ 46 h 101"/>
                  <a:gd name="T66" fmla="*/ 18 w 27"/>
                  <a:gd name="T67" fmla="*/ 49 h 101"/>
                  <a:gd name="T68" fmla="*/ 14 w 27"/>
                  <a:gd name="T69" fmla="*/ 45 h 101"/>
                  <a:gd name="T70" fmla="*/ 16 w 27"/>
                  <a:gd name="T71" fmla="*/ 33 h 101"/>
                  <a:gd name="T72" fmla="*/ 13 w 27"/>
                  <a:gd name="T73" fmla="*/ 34 h 101"/>
                  <a:gd name="T74" fmla="*/ 14 w 27"/>
                  <a:gd name="T75" fmla="*/ 22 h 101"/>
                  <a:gd name="T76" fmla="*/ 14 w 27"/>
                  <a:gd name="T77" fmla="*/ 22 h 101"/>
                  <a:gd name="T78" fmla="*/ 8 w 27"/>
                  <a:gd name="T79" fmla="*/ 16 h 101"/>
                  <a:gd name="T80" fmla="*/ 14 w 27"/>
                  <a:gd name="T81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" h="101">
                    <a:moveTo>
                      <a:pt x="14" y="18"/>
                    </a:move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9" y="7"/>
                      <a:pt x="13" y="9"/>
                    </a:cubicBezTo>
                    <a:cubicBezTo>
                      <a:pt x="8" y="6"/>
                      <a:pt x="13" y="0"/>
                      <a:pt x="5" y="3"/>
                    </a:cubicBezTo>
                    <a:cubicBezTo>
                      <a:pt x="8" y="16"/>
                      <a:pt x="3" y="35"/>
                      <a:pt x="10" y="50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4" y="56"/>
                      <a:pt x="0" y="59"/>
                      <a:pt x="13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68"/>
                      <a:pt x="16" y="72"/>
                      <a:pt x="9" y="76"/>
                    </a:cubicBezTo>
                    <a:cubicBezTo>
                      <a:pt x="12" y="75"/>
                      <a:pt x="12" y="75"/>
                      <a:pt x="12" y="75"/>
                    </a:cubicBezTo>
                    <a:cubicBezTo>
                      <a:pt x="12" y="76"/>
                      <a:pt x="11" y="77"/>
                      <a:pt x="11" y="78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14" y="80"/>
                      <a:pt x="14" y="82"/>
                      <a:pt x="12" y="84"/>
                    </a:cubicBezTo>
                    <a:cubicBezTo>
                      <a:pt x="10" y="84"/>
                      <a:pt x="11" y="83"/>
                      <a:pt x="11" y="82"/>
                    </a:cubicBezTo>
                    <a:cubicBezTo>
                      <a:pt x="9" y="83"/>
                      <a:pt x="13" y="85"/>
                      <a:pt x="13" y="88"/>
                    </a:cubicBezTo>
                    <a:cubicBezTo>
                      <a:pt x="11" y="89"/>
                      <a:pt x="10" y="88"/>
                      <a:pt x="9" y="87"/>
                    </a:cubicBezTo>
                    <a:cubicBezTo>
                      <a:pt x="12" y="94"/>
                      <a:pt x="5" y="96"/>
                      <a:pt x="15" y="101"/>
                    </a:cubicBezTo>
                    <a:cubicBezTo>
                      <a:pt x="17" y="101"/>
                      <a:pt x="18" y="99"/>
                      <a:pt x="19" y="101"/>
                    </a:cubicBezTo>
                    <a:cubicBezTo>
                      <a:pt x="22" y="97"/>
                      <a:pt x="18" y="94"/>
                      <a:pt x="16" y="90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6" y="88"/>
                      <a:pt x="18" y="89"/>
                      <a:pt x="14" y="84"/>
                    </a:cubicBezTo>
                    <a:cubicBezTo>
                      <a:pt x="18" y="85"/>
                      <a:pt x="18" y="87"/>
                      <a:pt x="20" y="88"/>
                    </a:cubicBezTo>
                    <a:cubicBezTo>
                      <a:pt x="27" y="83"/>
                      <a:pt x="14" y="80"/>
                      <a:pt x="23" y="77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6"/>
                      <a:pt x="23" y="75"/>
                      <a:pt x="22" y="74"/>
                    </a:cubicBezTo>
                    <a:cubicBezTo>
                      <a:pt x="21" y="74"/>
                      <a:pt x="20" y="75"/>
                      <a:pt x="19" y="76"/>
                    </a:cubicBezTo>
                    <a:cubicBezTo>
                      <a:pt x="18" y="75"/>
                      <a:pt x="14" y="74"/>
                      <a:pt x="12" y="74"/>
                    </a:cubicBezTo>
                    <a:cubicBezTo>
                      <a:pt x="16" y="72"/>
                      <a:pt x="10" y="72"/>
                      <a:pt x="12" y="70"/>
                    </a:cubicBezTo>
                    <a:cubicBezTo>
                      <a:pt x="16" y="69"/>
                      <a:pt x="16" y="72"/>
                      <a:pt x="18" y="72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7"/>
                      <a:pt x="19" y="67"/>
                      <a:pt x="22" y="66"/>
                    </a:cubicBezTo>
                    <a:cubicBezTo>
                      <a:pt x="19" y="64"/>
                      <a:pt x="19" y="67"/>
                      <a:pt x="15" y="66"/>
                    </a:cubicBezTo>
                    <a:cubicBezTo>
                      <a:pt x="20" y="63"/>
                      <a:pt x="19" y="51"/>
                      <a:pt x="15" y="46"/>
                    </a:cubicBezTo>
                    <a:cubicBezTo>
                      <a:pt x="16" y="48"/>
                      <a:pt x="19" y="47"/>
                      <a:pt x="18" y="49"/>
                    </a:cubicBezTo>
                    <a:cubicBezTo>
                      <a:pt x="19" y="48"/>
                      <a:pt x="17" y="45"/>
                      <a:pt x="14" y="45"/>
                    </a:cubicBezTo>
                    <a:cubicBezTo>
                      <a:pt x="12" y="42"/>
                      <a:pt x="14" y="37"/>
                      <a:pt x="16" y="33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8" y="31"/>
                      <a:pt x="17" y="27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3" y="20"/>
                      <a:pt x="6" y="19"/>
                      <a:pt x="8" y="16"/>
                    </a:cubicBezTo>
                    <a:cubicBezTo>
                      <a:pt x="11" y="16"/>
                      <a:pt x="11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067"/>
              <p:cNvSpPr>
                <a:spLocks/>
              </p:cNvSpPr>
              <p:nvPr/>
            </p:nvSpPr>
            <p:spPr bwMode="auto">
              <a:xfrm>
                <a:off x="3976" y="2620"/>
                <a:ext cx="7" cy="3"/>
              </a:xfrm>
              <a:custGeom>
                <a:avLst/>
                <a:gdLst>
                  <a:gd name="T0" fmla="*/ 3 w 8"/>
                  <a:gd name="T1" fmla="*/ 3 h 4"/>
                  <a:gd name="T2" fmla="*/ 7 w 8"/>
                  <a:gd name="T3" fmla="*/ 4 h 4"/>
                  <a:gd name="T4" fmla="*/ 0 w 8"/>
                  <a:gd name="T5" fmla="*/ 1 h 4"/>
                  <a:gd name="T6" fmla="*/ 2 w 8"/>
                  <a:gd name="T7" fmla="*/ 4 h 4"/>
                  <a:gd name="T8" fmla="*/ 3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3" y="3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3" y="0"/>
                      <a:pt x="0" y="1"/>
                    </a:cubicBezTo>
                    <a:cubicBezTo>
                      <a:pt x="1" y="2"/>
                      <a:pt x="0" y="3"/>
                      <a:pt x="2" y="4"/>
                    </a:cubicBezTo>
                    <a:cubicBezTo>
                      <a:pt x="2" y="3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068"/>
              <p:cNvSpPr>
                <a:spLocks/>
              </p:cNvSpPr>
              <p:nvPr/>
            </p:nvSpPr>
            <p:spPr bwMode="auto">
              <a:xfrm>
                <a:off x="3969" y="2577"/>
                <a:ext cx="18" cy="44"/>
              </a:xfrm>
              <a:custGeom>
                <a:avLst/>
                <a:gdLst>
                  <a:gd name="T0" fmla="*/ 10 w 20"/>
                  <a:gd name="T1" fmla="*/ 18 h 51"/>
                  <a:gd name="T2" fmla="*/ 7 w 20"/>
                  <a:gd name="T3" fmla="*/ 17 h 51"/>
                  <a:gd name="T4" fmla="*/ 6 w 20"/>
                  <a:gd name="T5" fmla="*/ 36 h 51"/>
                  <a:gd name="T6" fmla="*/ 12 w 20"/>
                  <a:gd name="T7" fmla="*/ 43 h 51"/>
                  <a:gd name="T8" fmla="*/ 8 w 20"/>
                  <a:gd name="T9" fmla="*/ 44 h 51"/>
                  <a:gd name="T10" fmla="*/ 13 w 20"/>
                  <a:gd name="T11" fmla="*/ 49 h 51"/>
                  <a:gd name="T12" fmla="*/ 11 w 20"/>
                  <a:gd name="T13" fmla="*/ 46 h 51"/>
                  <a:gd name="T14" fmla="*/ 13 w 20"/>
                  <a:gd name="T15" fmla="*/ 46 h 51"/>
                  <a:gd name="T16" fmla="*/ 13 w 20"/>
                  <a:gd name="T17" fmla="*/ 43 h 51"/>
                  <a:gd name="T18" fmla="*/ 16 w 20"/>
                  <a:gd name="T19" fmla="*/ 44 h 51"/>
                  <a:gd name="T20" fmla="*/ 9 w 20"/>
                  <a:gd name="T21" fmla="*/ 35 h 51"/>
                  <a:gd name="T22" fmla="*/ 15 w 20"/>
                  <a:gd name="T23" fmla="*/ 35 h 51"/>
                  <a:gd name="T24" fmla="*/ 17 w 20"/>
                  <a:gd name="T25" fmla="*/ 26 h 51"/>
                  <a:gd name="T26" fmla="*/ 15 w 20"/>
                  <a:gd name="T27" fmla="*/ 27 h 51"/>
                  <a:gd name="T28" fmla="*/ 11 w 20"/>
                  <a:gd name="T29" fmla="*/ 28 h 51"/>
                  <a:gd name="T30" fmla="*/ 17 w 20"/>
                  <a:gd name="T31" fmla="*/ 25 h 51"/>
                  <a:gd name="T32" fmla="*/ 14 w 20"/>
                  <a:gd name="T33" fmla="*/ 8 h 51"/>
                  <a:gd name="T34" fmla="*/ 7 w 20"/>
                  <a:gd name="T35" fmla="*/ 5 h 51"/>
                  <a:gd name="T36" fmla="*/ 12 w 20"/>
                  <a:gd name="T37" fmla="*/ 6 h 51"/>
                  <a:gd name="T38" fmla="*/ 13 w 20"/>
                  <a:gd name="T39" fmla="*/ 2 h 51"/>
                  <a:gd name="T40" fmla="*/ 4 w 20"/>
                  <a:gd name="T41" fmla="*/ 0 h 51"/>
                  <a:gd name="T42" fmla="*/ 10 w 20"/>
                  <a:gd name="T43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1">
                    <a:moveTo>
                      <a:pt x="10" y="18"/>
                    </a:moveTo>
                    <a:cubicBezTo>
                      <a:pt x="9" y="17"/>
                      <a:pt x="8" y="17"/>
                      <a:pt x="7" y="17"/>
                    </a:cubicBezTo>
                    <a:cubicBezTo>
                      <a:pt x="7" y="24"/>
                      <a:pt x="9" y="34"/>
                      <a:pt x="6" y="36"/>
                    </a:cubicBezTo>
                    <a:cubicBezTo>
                      <a:pt x="5" y="39"/>
                      <a:pt x="11" y="39"/>
                      <a:pt x="12" y="43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1" y="46"/>
                      <a:pt x="6" y="51"/>
                      <a:pt x="13" y="49"/>
                    </a:cubicBezTo>
                    <a:cubicBezTo>
                      <a:pt x="14" y="49"/>
                      <a:pt x="10" y="47"/>
                      <a:pt x="11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0" y="39"/>
                      <a:pt x="7" y="41"/>
                      <a:pt x="9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2"/>
                      <a:pt x="14" y="30"/>
                      <a:pt x="17" y="26"/>
                    </a:cubicBezTo>
                    <a:cubicBezTo>
                      <a:pt x="17" y="26"/>
                      <a:pt x="14" y="26"/>
                      <a:pt x="15" y="27"/>
                    </a:cubicBezTo>
                    <a:cubicBezTo>
                      <a:pt x="15" y="28"/>
                      <a:pt x="13" y="28"/>
                      <a:pt x="11" y="28"/>
                    </a:cubicBezTo>
                    <a:cubicBezTo>
                      <a:pt x="6" y="22"/>
                      <a:pt x="14" y="29"/>
                      <a:pt x="17" y="25"/>
                    </a:cubicBezTo>
                    <a:cubicBezTo>
                      <a:pt x="13" y="20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5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5"/>
                      <a:pt x="14" y="4"/>
                      <a:pt x="13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0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69"/>
              <p:cNvSpPr>
                <a:spLocks/>
              </p:cNvSpPr>
              <p:nvPr/>
            </p:nvSpPr>
            <p:spPr bwMode="auto">
              <a:xfrm>
                <a:off x="3974" y="258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070"/>
              <p:cNvSpPr>
                <a:spLocks/>
              </p:cNvSpPr>
              <p:nvPr/>
            </p:nvSpPr>
            <p:spPr bwMode="auto">
              <a:xfrm>
                <a:off x="4064" y="324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71"/>
              <p:cNvSpPr>
                <a:spLocks/>
              </p:cNvSpPr>
              <p:nvPr/>
            </p:nvSpPr>
            <p:spPr bwMode="auto">
              <a:xfrm>
                <a:off x="4061" y="3234"/>
                <a:ext cx="14" cy="12"/>
              </a:xfrm>
              <a:custGeom>
                <a:avLst/>
                <a:gdLst>
                  <a:gd name="T0" fmla="*/ 16 w 16"/>
                  <a:gd name="T1" fmla="*/ 2 h 13"/>
                  <a:gd name="T2" fmla="*/ 13 w 16"/>
                  <a:gd name="T3" fmla="*/ 0 h 13"/>
                  <a:gd name="T4" fmla="*/ 0 w 16"/>
                  <a:gd name="T5" fmla="*/ 8 h 13"/>
                  <a:gd name="T6" fmla="*/ 11 w 16"/>
                  <a:gd name="T7" fmla="*/ 11 h 13"/>
                  <a:gd name="T8" fmla="*/ 6 w 16"/>
                  <a:gd name="T9" fmla="*/ 7 h 13"/>
                  <a:gd name="T10" fmla="*/ 14 w 16"/>
                  <a:gd name="T11" fmla="*/ 8 h 13"/>
                  <a:gd name="T12" fmla="*/ 11 w 16"/>
                  <a:gd name="T13" fmla="*/ 4 h 13"/>
                  <a:gd name="T14" fmla="*/ 16 w 16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16" y="2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4" y="4"/>
                      <a:pt x="6" y="0"/>
                      <a:pt x="0" y="8"/>
                    </a:cubicBezTo>
                    <a:cubicBezTo>
                      <a:pt x="3" y="10"/>
                      <a:pt x="8" y="13"/>
                      <a:pt x="11" y="11"/>
                    </a:cubicBezTo>
                    <a:cubicBezTo>
                      <a:pt x="10" y="10"/>
                      <a:pt x="6" y="9"/>
                      <a:pt x="6" y="7"/>
                    </a:cubicBezTo>
                    <a:cubicBezTo>
                      <a:pt x="9" y="7"/>
                      <a:pt x="10" y="9"/>
                      <a:pt x="14" y="8"/>
                    </a:cubicBezTo>
                    <a:cubicBezTo>
                      <a:pt x="16" y="4"/>
                      <a:pt x="11" y="7"/>
                      <a:pt x="11" y="4"/>
                    </a:cubicBez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72"/>
              <p:cNvSpPr>
                <a:spLocks/>
              </p:cNvSpPr>
              <p:nvPr/>
            </p:nvSpPr>
            <p:spPr bwMode="auto">
              <a:xfrm>
                <a:off x="4064" y="3234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073"/>
              <p:cNvSpPr>
                <a:spLocks/>
              </p:cNvSpPr>
              <p:nvPr/>
            </p:nvSpPr>
            <p:spPr bwMode="auto">
              <a:xfrm>
                <a:off x="4061" y="3231"/>
                <a:ext cx="6" cy="3"/>
              </a:xfrm>
              <a:custGeom>
                <a:avLst/>
                <a:gdLst>
                  <a:gd name="T0" fmla="*/ 3 w 7"/>
                  <a:gd name="T1" fmla="*/ 3 h 3"/>
                  <a:gd name="T2" fmla="*/ 7 w 7"/>
                  <a:gd name="T3" fmla="*/ 2 h 3"/>
                  <a:gd name="T4" fmla="*/ 0 w 7"/>
                  <a:gd name="T5" fmla="*/ 0 h 3"/>
                  <a:gd name="T6" fmla="*/ 3 w 7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1"/>
                      <a:pt x="7" y="3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74"/>
              <p:cNvSpPr>
                <a:spLocks/>
              </p:cNvSpPr>
              <p:nvPr/>
            </p:nvSpPr>
            <p:spPr bwMode="auto">
              <a:xfrm>
                <a:off x="4062" y="322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75"/>
              <p:cNvSpPr>
                <a:spLocks/>
              </p:cNvSpPr>
              <p:nvPr/>
            </p:nvSpPr>
            <p:spPr bwMode="auto">
              <a:xfrm>
                <a:off x="4060" y="3221"/>
                <a:ext cx="10" cy="8"/>
              </a:xfrm>
              <a:custGeom>
                <a:avLst/>
                <a:gdLst>
                  <a:gd name="T0" fmla="*/ 2 w 12"/>
                  <a:gd name="T1" fmla="*/ 0 h 10"/>
                  <a:gd name="T2" fmla="*/ 3 w 12"/>
                  <a:gd name="T3" fmla="*/ 4 h 10"/>
                  <a:gd name="T4" fmla="*/ 3 w 12"/>
                  <a:gd name="T5" fmla="*/ 4 h 10"/>
                  <a:gd name="T6" fmla="*/ 9 w 12"/>
                  <a:gd name="T7" fmla="*/ 6 h 10"/>
                  <a:gd name="T8" fmla="*/ 9 w 12"/>
                  <a:gd name="T9" fmla="*/ 10 h 10"/>
                  <a:gd name="T10" fmla="*/ 12 w 12"/>
                  <a:gd name="T11" fmla="*/ 7 h 10"/>
                  <a:gd name="T12" fmla="*/ 2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10" y="3"/>
                      <a:pt x="9" y="6"/>
                    </a:cubicBezTo>
                    <a:cubicBezTo>
                      <a:pt x="10" y="8"/>
                      <a:pt x="5" y="8"/>
                      <a:pt x="9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3"/>
                      <a:pt x="4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076"/>
              <p:cNvSpPr>
                <a:spLocks/>
              </p:cNvSpPr>
              <p:nvPr/>
            </p:nvSpPr>
            <p:spPr bwMode="auto">
              <a:xfrm>
                <a:off x="4063" y="3225"/>
                <a:ext cx="1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77"/>
              <p:cNvSpPr>
                <a:spLocks/>
              </p:cNvSpPr>
              <p:nvPr/>
            </p:nvSpPr>
            <p:spPr bwMode="auto">
              <a:xfrm>
                <a:off x="4063" y="3229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78"/>
              <p:cNvSpPr>
                <a:spLocks/>
              </p:cNvSpPr>
              <p:nvPr/>
            </p:nvSpPr>
            <p:spPr bwMode="auto">
              <a:xfrm>
                <a:off x="4061" y="3211"/>
                <a:ext cx="11" cy="9"/>
              </a:xfrm>
              <a:custGeom>
                <a:avLst/>
                <a:gdLst>
                  <a:gd name="T0" fmla="*/ 1 w 13"/>
                  <a:gd name="T1" fmla="*/ 3 h 10"/>
                  <a:gd name="T2" fmla="*/ 5 w 13"/>
                  <a:gd name="T3" fmla="*/ 10 h 10"/>
                  <a:gd name="T4" fmla="*/ 13 w 13"/>
                  <a:gd name="T5" fmla="*/ 5 h 10"/>
                  <a:gd name="T6" fmla="*/ 11 w 13"/>
                  <a:gd name="T7" fmla="*/ 1 h 10"/>
                  <a:gd name="T8" fmla="*/ 1 w 1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3"/>
                    </a:moveTo>
                    <a:cubicBezTo>
                      <a:pt x="7" y="4"/>
                      <a:pt x="0" y="9"/>
                      <a:pt x="5" y="10"/>
                    </a:cubicBezTo>
                    <a:cubicBezTo>
                      <a:pt x="5" y="6"/>
                      <a:pt x="10" y="4"/>
                      <a:pt x="13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079"/>
              <p:cNvSpPr>
                <a:spLocks/>
              </p:cNvSpPr>
              <p:nvPr/>
            </p:nvSpPr>
            <p:spPr bwMode="auto">
              <a:xfrm>
                <a:off x="4075" y="320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80"/>
              <p:cNvSpPr>
                <a:spLocks/>
              </p:cNvSpPr>
              <p:nvPr/>
            </p:nvSpPr>
            <p:spPr bwMode="auto">
              <a:xfrm>
                <a:off x="4065" y="3192"/>
                <a:ext cx="15" cy="17"/>
              </a:xfrm>
              <a:custGeom>
                <a:avLst/>
                <a:gdLst>
                  <a:gd name="T0" fmla="*/ 2 w 17"/>
                  <a:gd name="T1" fmla="*/ 0 h 20"/>
                  <a:gd name="T2" fmla="*/ 8 w 17"/>
                  <a:gd name="T3" fmla="*/ 9 h 20"/>
                  <a:gd name="T4" fmla="*/ 3 w 17"/>
                  <a:gd name="T5" fmla="*/ 6 h 20"/>
                  <a:gd name="T6" fmla="*/ 6 w 17"/>
                  <a:gd name="T7" fmla="*/ 14 h 20"/>
                  <a:gd name="T8" fmla="*/ 0 w 17"/>
                  <a:gd name="T9" fmla="*/ 10 h 20"/>
                  <a:gd name="T10" fmla="*/ 5 w 17"/>
                  <a:gd name="T11" fmla="*/ 17 h 20"/>
                  <a:gd name="T12" fmla="*/ 1 w 17"/>
                  <a:gd name="T13" fmla="*/ 20 h 20"/>
                  <a:gd name="T14" fmla="*/ 8 w 17"/>
                  <a:gd name="T15" fmla="*/ 19 h 20"/>
                  <a:gd name="T16" fmla="*/ 7 w 17"/>
                  <a:gd name="T17" fmla="*/ 16 h 20"/>
                  <a:gd name="T18" fmla="*/ 11 w 17"/>
                  <a:gd name="T19" fmla="*/ 18 h 20"/>
                  <a:gd name="T20" fmla="*/ 16 w 17"/>
                  <a:gd name="T21" fmla="*/ 7 h 20"/>
                  <a:gd name="T22" fmla="*/ 2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6" y="8"/>
                      <a:pt x="4" y="8"/>
                      <a:pt x="3" y="6"/>
                    </a:cubicBezTo>
                    <a:cubicBezTo>
                      <a:pt x="2" y="10"/>
                      <a:pt x="7" y="11"/>
                      <a:pt x="6" y="14"/>
                    </a:cubicBezTo>
                    <a:cubicBezTo>
                      <a:pt x="0" y="14"/>
                      <a:pt x="6" y="8"/>
                      <a:pt x="0" y="10"/>
                    </a:cubicBezTo>
                    <a:cubicBezTo>
                      <a:pt x="0" y="12"/>
                      <a:pt x="0" y="15"/>
                      <a:pt x="5" y="1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8"/>
                      <a:pt x="3" y="16"/>
                      <a:pt x="7" y="16"/>
                    </a:cubicBezTo>
                    <a:cubicBezTo>
                      <a:pt x="10" y="16"/>
                      <a:pt x="11" y="17"/>
                      <a:pt x="11" y="18"/>
                    </a:cubicBezTo>
                    <a:cubicBezTo>
                      <a:pt x="10" y="16"/>
                      <a:pt x="17" y="12"/>
                      <a:pt x="16" y="7"/>
                    </a:cubicBezTo>
                    <a:cubicBezTo>
                      <a:pt x="16" y="2"/>
                      <a:pt x="5" y="3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81"/>
              <p:cNvSpPr>
                <a:spLocks/>
              </p:cNvSpPr>
              <p:nvPr/>
            </p:nvSpPr>
            <p:spPr bwMode="auto">
              <a:xfrm>
                <a:off x="4072" y="3191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082"/>
              <p:cNvSpPr>
                <a:spLocks/>
              </p:cNvSpPr>
              <p:nvPr/>
            </p:nvSpPr>
            <p:spPr bwMode="auto">
              <a:xfrm>
                <a:off x="4065" y="3175"/>
                <a:ext cx="16" cy="15"/>
              </a:xfrm>
              <a:custGeom>
                <a:avLst/>
                <a:gdLst>
                  <a:gd name="T0" fmla="*/ 1 w 18"/>
                  <a:gd name="T1" fmla="*/ 11 h 17"/>
                  <a:gd name="T2" fmla="*/ 5 w 18"/>
                  <a:gd name="T3" fmla="*/ 15 h 17"/>
                  <a:gd name="T4" fmla="*/ 2 w 18"/>
                  <a:gd name="T5" fmla="*/ 16 h 17"/>
                  <a:gd name="T6" fmla="*/ 7 w 18"/>
                  <a:gd name="T7" fmla="*/ 17 h 17"/>
                  <a:gd name="T8" fmla="*/ 4 w 18"/>
                  <a:gd name="T9" fmla="*/ 9 h 17"/>
                  <a:gd name="T10" fmla="*/ 13 w 18"/>
                  <a:gd name="T11" fmla="*/ 7 h 17"/>
                  <a:gd name="T12" fmla="*/ 11 w 18"/>
                  <a:gd name="T13" fmla="*/ 11 h 17"/>
                  <a:gd name="T14" fmla="*/ 10 w 18"/>
                  <a:gd name="T15" fmla="*/ 0 h 17"/>
                  <a:gd name="T16" fmla="*/ 8 w 18"/>
                  <a:gd name="T17" fmla="*/ 3 h 17"/>
                  <a:gd name="T18" fmla="*/ 6 w 18"/>
                  <a:gd name="T19" fmla="*/ 0 h 17"/>
                  <a:gd name="T20" fmla="*/ 1 w 18"/>
                  <a:gd name="T2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1" y="11"/>
                    </a:move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3" y="16"/>
                      <a:pt x="6" y="17"/>
                      <a:pt x="7" y="17"/>
                    </a:cubicBezTo>
                    <a:cubicBezTo>
                      <a:pt x="13" y="15"/>
                      <a:pt x="5" y="12"/>
                      <a:pt x="4" y="9"/>
                    </a:cubicBezTo>
                    <a:cubicBezTo>
                      <a:pt x="7" y="3"/>
                      <a:pt x="7" y="10"/>
                      <a:pt x="13" y="7"/>
                    </a:cubicBezTo>
                    <a:cubicBezTo>
                      <a:pt x="13" y="9"/>
                      <a:pt x="11" y="9"/>
                      <a:pt x="11" y="11"/>
                    </a:cubicBezTo>
                    <a:cubicBezTo>
                      <a:pt x="18" y="8"/>
                      <a:pt x="11" y="3"/>
                      <a:pt x="10" y="0"/>
                    </a:cubicBezTo>
                    <a:cubicBezTo>
                      <a:pt x="9" y="1"/>
                      <a:pt x="7" y="1"/>
                      <a:pt x="8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3"/>
                      <a:pt x="0" y="5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83"/>
              <p:cNvSpPr>
                <a:spLocks/>
              </p:cNvSpPr>
              <p:nvPr/>
            </p:nvSpPr>
            <p:spPr bwMode="auto">
              <a:xfrm>
                <a:off x="4064" y="3189"/>
                <a:ext cx="3" cy="2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1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084"/>
              <p:cNvSpPr>
                <a:spLocks/>
              </p:cNvSpPr>
              <p:nvPr/>
            </p:nvSpPr>
            <p:spPr bwMode="auto">
              <a:xfrm>
                <a:off x="4073" y="317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1085"/>
              <p:cNvSpPr>
                <a:spLocks/>
              </p:cNvSpPr>
              <p:nvPr/>
            </p:nvSpPr>
            <p:spPr bwMode="auto">
              <a:xfrm>
                <a:off x="4065" y="317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0 w 3"/>
                  <a:gd name="T5" fmla="*/ 1 h 3"/>
                  <a:gd name="T6" fmla="*/ 2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086"/>
              <p:cNvSpPr>
                <a:spLocks/>
              </p:cNvSpPr>
              <p:nvPr/>
            </p:nvSpPr>
            <p:spPr bwMode="auto">
              <a:xfrm>
                <a:off x="4062" y="3076"/>
                <a:ext cx="16" cy="96"/>
              </a:xfrm>
              <a:custGeom>
                <a:avLst/>
                <a:gdLst>
                  <a:gd name="T0" fmla="*/ 16 w 19"/>
                  <a:gd name="T1" fmla="*/ 1 h 112"/>
                  <a:gd name="T2" fmla="*/ 12 w 19"/>
                  <a:gd name="T3" fmla="*/ 5 h 112"/>
                  <a:gd name="T4" fmla="*/ 8 w 19"/>
                  <a:gd name="T5" fmla="*/ 0 h 112"/>
                  <a:gd name="T6" fmla="*/ 1 w 19"/>
                  <a:gd name="T7" fmla="*/ 0 h 112"/>
                  <a:gd name="T8" fmla="*/ 4 w 19"/>
                  <a:gd name="T9" fmla="*/ 9 h 112"/>
                  <a:gd name="T10" fmla="*/ 0 w 19"/>
                  <a:gd name="T11" fmla="*/ 9 h 112"/>
                  <a:gd name="T12" fmla="*/ 3 w 19"/>
                  <a:gd name="T13" fmla="*/ 26 h 112"/>
                  <a:gd name="T14" fmla="*/ 4 w 19"/>
                  <a:gd name="T15" fmla="*/ 38 h 112"/>
                  <a:gd name="T16" fmla="*/ 3 w 19"/>
                  <a:gd name="T17" fmla="*/ 85 h 112"/>
                  <a:gd name="T18" fmla="*/ 9 w 19"/>
                  <a:gd name="T19" fmla="*/ 87 h 112"/>
                  <a:gd name="T20" fmla="*/ 5 w 19"/>
                  <a:gd name="T21" fmla="*/ 90 h 112"/>
                  <a:gd name="T22" fmla="*/ 5 w 19"/>
                  <a:gd name="T23" fmla="*/ 88 h 112"/>
                  <a:gd name="T24" fmla="*/ 4 w 19"/>
                  <a:gd name="T25" fmla="*/ 101 h 112"/>
                  <a:gd name="T26" fmla="*/ 11 w 19"/>
                  <a:gd name="T27" fmla="*/ 101 h 112"/>
                  <a:gd name="T28" fmla="*/ 3 w 19"/>
                  <a:gd name="T29" fmla="*/ 107 h 112"/>
                  <a:gd name="T30" fmla="*/ 9 w 19"/>
                  <a:gd name="T31" fmla="*/ 112 h 112"/>
                  <a:gd name="T32" fmla="*/ 14 w 19"/>
                  <a:gd name="T33" fmla="*/ 107 h 112"/>
                  <a:gd name="T34" fmla="*/ 17 w 19"/>
                  <a:gd name="T35" fmla="*/ 111 h 112"/>
                  <a:gd name="T36" fmla="*/ 7 w 19"/>
                  <a:gd name="T37" fmla="*/ 80 h 112"/>
                  <a:gd name="T38" fmla="*/ 11 w 19"/>
                  <a:gd name="T39" fmla="*/ 81 h 112"/>
                  <a:gd name="T40" fmla="*/ 15 w 19"/>
                  <a:gd name="T41" fmla="*/ 62 h 112"/>
                  <a:gd name="T42" fmla="*/ 8 w 19"/>
                  <a:gd name="T43" fmla="*/ 55 h 112"/>
                  <a:gd name="T44" fmla="*/ 11 w 19"/>
                  <a:gd name="T45" fmla="*/ 51 h 112"/>
                  <a:gd name="T46" fmla="*/ 8 w 19"/>
                  <a:gd name="T47" fmla="*/ 51 h 112"/>
                  <a:gd name="T48" fmla="*/ 12 w 19"/>
                  <a:gd name="T49" fmla="*/ 45 h 112"/>
                  <a:gd name="T50" fmla="*/ 4 w 19"/>
                  <a:gd name="T51" fmla="*/ 44 h 112"/>
                  <a:gd name="T52" fmla="*/ 15 w 19"/>
                  <a:gd name="T53" fmla="*/ 33 h 112"/>
                  <a:gd name="T54" fmla="*/ 11 w 19"/>
                  <a:gd name="T55" fmla="*/ 35 h 112"/>
                  <a:gd name="T56" fmla="*/ 8 w 19"/>
                  <a:gd name="T57" fmla="*/ 32 h 112"/>
                  <a:gd name="T58" fmla="*/ 15 w 19"/>
                  <a:gd name="T59" fmla="*/ 31 h 112"/>
                  <a:gd name="T60" fmla="*/ 10 w 19"/>
                  <a:gd name="T61" fmla="*/ 22 h 112"/>
                  <a:gd name="T62" fmla="*/ 6 w 19"/>
                  <a:gd name="T63" fmla="*/ 23 h 112"/>
                  <a:gd name="T64" fmla="*/ 8 w 19"/>
                  <a:gd name="T65" fmla="*/ 11 h 112"/>
                  <a:gd name="T66" fmla="*/ 15 w 19"/>
                  <a:gd name="T67" fmla="*/ 17 h 112"/>
                  <a:gd name="T68" fmla="*/ 18 w 19"/>
                  <a:gd name="T69" fmla="*/ 14 h 112"/>
                  <a:gd name="T70" fmla="*/ 10 w 19"/>
                  <a:gd name="T71" fmla="*/ 6 h 112"/>
                  <a:gd name="T72" fmla="*/ 16 w 19"/>
                  <a:gd name="T73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112">
                    <a:moveTo>
                      <a:pt x="16" y="1"/>
                    </a:moveTo>
                    <a:cubicBezTo>
                      <a:pt x="13" y="1"/>
                      <a:pt x="12" y="2"/>
                      <a:pt x="12" y="5"/>
                    </a:cubicBezTo>
                    <a:cubicBezTo>
                      <a:pt x="9" y="4"/>
                      <a:pt x="10" y="1"/>
                      <a:pt x="8" y="0"/>
                    </a:cubicBezTo>
                    <a:cubicBezTo>
                      <a:pt x="6" y="3"/>
                      <a:pt x="4" y="0"/>
                      <a:pt x="1" y="0"/>
                    </a:cubicBezTo>
                    <a:cubicBezTo>
                      <a:pt x="1" y="4"/>
                      <a:pt x="5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4"/>
                      <a:pt x="5" y="21"/>
                      <a:pt x="3" y="26"/>
                    </a:cubicBezTo>
                    <a:cubicBezTo>
                      <a:pt x="1" y="30"/>
                      <a:pt x="3" y="33"/>
                      <a:pt x="4" y="38"/>
                    </a:cubicBezTo>
                    <a:cubicBezTo>
                      <a:pt x="2" y="53"/>
                      <a:pt x="6" y="68"/>
                      <a:pt x="3" y="85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6" y="88"/>
                      <a:pt x="9" y="91"/>
                      <a:pt x="5" y="90"/>
                    </a:cubicBezTo>
                    <a:cubicBezTo>
                      <a:pt x="6" y="90"/>
                      <a:pt x="5" y="89"/>
                      <a:pt x="5" y="88"/>
                    </a:cubicBezTo>
                    <a:cubicBezTo>
                      <a:pt x="0" y="91"/>
                      <a:pt x="6" y="97"/>
                      <a:pt x="4" y="101"/>
                    </a:cubicBezTo>
                    <a:cubicBezTo>
                      <a:pt x="5" y="101"/>
                      <a:pt x="10" y="100"/>
                      <a:pt x="11" y="101"/>
                    </a:cubicBezTo>
                    <a:cubicBezTo>
                      <a:pt x="4" y="101"/>
                      <a:pt x="12" y="106"/>
                      <a:pt x="3" y="107"/>
                    </a:cubicBezTo>
                    <a:cubicBezTo>
                      <a:pt x="1" y="111"/>
                      <a:pt x="10" y="107"/>
                      <a:pt x="9" y="112"/>
                    </a:cubicBezTo>
                    <a:cubicBezTo>
                      <a:pt x="13" y="112"/>
                      <a:pt x="10" y="108"/>
                      <a:pt x="14" y="107"/>
                    </a:cubicBezTo>
                    <a:cubicBezTo>
                      <a:pt x="17" y="108"/>
                      <a:pt x="12" y="111"/>
                      <a:pt x="17" y="111"/>
                    </a:cubicBezTo>
                    <a:cubicBezTo>
                      <a:pt x="19" y="104"/>
                      <a:pt x="10" y="91"/>
                      <a:pt x="7" y="80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8" y="76"/>
                      <a:pt x="8" y="67"/>
                      <a:pt x="15" y="62"/>
                    </a:cubicBezTo>
                    <a:cubicBezTo>
                      <a:pt x="11" y="63"/>
                      <a:pt x="17" y="54"/>
                      <a:pt x="8" y="55"/>
                    </a:cubicBezTo>
                    <a:cubicBezTo>
                      <a:pt x="10" y="54"/>
                      <a:pt x="10" y="53"/>
                      <a:pt x="1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8"/>
                      <a:pt x="12" y="49"/>
                      <a:pt x="12" y="45"/>
                    </a:cubicBezTo>
                    <a:cubicBezTo>
                      <a:pt x="8" y="48"/>
                      <a:pt x="7" y="45"/>
                      <a:pt x="4" y="44"/>
                    </a:cubicBezTo>
                    <a:cubicBezTo>
                      <a:pt x="8" y="41"/>
                      <a:pt x="12" y="36"/>
                      <a:pt x="15" y="33"/>
                    </a:cubicBezTo>
                    <a:cubicBezTo>
                      <a:pt x="14" y="33"/>
                      <a:pt x="13" y="34"/>
                      <a:pt x="11" y="35"/>
                    </a:cubicBezTo>
                    <a:cubicBezTo>
                      <a:pt x="12" y="33"/>
                      <a:pt x="9" y="33"/>
                      <a:pt x="8" y="32"/>
                    </a:cubicBezTo>
                    <a:cubicBezTo>
                      <a:pt x="7" y="30"/>
                      <a:pt x="12" y="31"/>
                      <a:pt x="15" y="31"/>
                    </a:cubicBezTo>
                    <a:cubicBezTo>
                      <a:pt x="16" y="27"/>
                      <a:pt x="7" y="25"/>
                      <a:pt x="10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19"/>
                      <a:pt x="10" y="16"/>
                      <a:pt x="8" y="11"/>
                    </a:cubicBezTo>
                    <a:cubicBezTo>
                      <a:pt x="14" y="9"/>
                      <a:pt x="13" y="15"/>
                      <a:pt x="15" y="17"/>
                    </a:cubicBezTo>
                    <a:cubicBezTo>
                      <a:pt x="16" y="16"/>
                      <a:pt x="16" y="14"/>
                      <a:pt x="18" y="14"/>
                    </a:cubicBezTo>
                    <a:cubicBezTo>
                      <a:pt x="16" y="12"/>
                      <a:pt x="12" y="8"/>
                      <a:pt x="10" y="6"/>
                    </a:cubicBezTo>
                    <a:cubicBezTo>
                      <a:pt x="15" y="8"/>
                      <a:pt x="15" y="3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087"/>
              <p:cNvSpPr>
                <a:spLocks/>
              </p:cNvSpPr>
              <p:nvPr/>
            </p:nvSpPr>
            <p:spPr bwMode="auto">
              <a:xfrm>
                <a:off x="4077" y="3087"/>
                <a:ext cx="2" cy="2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88"/>
              <p:cNvSpPr>
                <a:spLocks/>
              </p:cNvSpPr>
              <p:nvPr/>
            </p:nvSpPr>
            <p:spPr bwMode="auto">
              <a:xfrm>
                <a:off x="4075" y="30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089"/>
              <p:cNvSpPr>
                <a:spLocks/>
              </p:cNvSpPr>
              <p:nvPr/>
            </p:nvSpPr>
            <p:spPr bwMode="auto">
              <a:xfrm>
                <a:off x="4063" y="309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090"/>
              <p:cNvSpPr>
                <a:spLocks/>
              </p:cNvSpPr>
              <p:nvPr/>
            </p:nvSpPr>
            <p:spPr bwMode="auto">
              <a:xfrm>
                <a:off x="4075" y="3102"/>
                <a:ext cx="3" cy="2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091"/>
              <p:cNvSpPr>
                <a:spLocks/>
              </p:cNvSpPr>
              <p:nvPr/>
            </p:nvSpPr>
            <p:spPr bwMode="auto">
              <a:xfrm>
                <a:off x="4075" y="3123"/>
                <a:ext cx="2" cy="3"/>
              </a:xfrm>
              <a:custGeom>
                <a:avLst/>
                <a:gdLst>
                  <a:gd name="T0" fmla="*/ 0 w 3"/>
                  <a:gd name="T1" fmla="*/ 2 h 3"/>
                  <a:gd name="T2" fmla="*/ 3 w 3"/>
                  <a:gd name="T3" fmla="*/ 3 h 3"/>
                  <a:gd name="T4" fmla="*/ 0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3"/>
                      <a:pt x="2" y="2"/>
                      <a:pt x="3" y="3"/>
                    </a:cubicBezTo>
                    <a:cubicBezTo>
                      <a:pt x="3" y="1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92"/>
              <p:cNvSpPr>
                <a:spLocks/>
              </p:cNvSpPr>
              <p:nvPr/>
            </p:nvSpPr>
            <p:spPr bwMode="auto">
              <a:xfrm>
                <a:off x="4076" y="3079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1 w 2"/>
                  <a:gd name="T3" fmla="*/ 1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93"/>
              <p:cNvSpPr>
                <a:spLocks/>
              </p:cNvSpPr>
              <p:nvPr/>
            </p:nvSpPr>
            <p:spPr bwMode="auto">
              <a:xfrm>
                <a:off x="4058" y="3020"/>
                <a:ext cx="21" cy="53"/>
              </a:xfrm>
              <a:custGeom>
                <a:avLst/>
                <a:gdLst>
                  <a:gd name="T0" fmla="*/ 5 w 24"/>
                  <a:gd name="T1" fmla="*/ 4 h 62"/>
                  <a:gd name="T2" fmla="*/ 2 w 24"/>
                  <a:gd name="T3" fmla="*/ 15 h 62"/>
                  <a:gd name="T4" fmla="*/ 12 w 24"/>
                  <a:gd name="T5" fmla="*/ 23 h 62"/>
                  <a:gd name="T6" fmla="*/ 3 w 24"/>
                  <a:gd name="T7" fmla="*/ 21 h 62"/>
                  <a:gd name="T8" fmla="*/ 9 w 24"/>
                  <a:gd name="T9" fmla="*/ 43 h 62"/>
                  <a:gd name="T10" fmla="*/ 6 w 24"/>
                  <a:gd name="T11" fmla="*/ 43 h 62"/>
                  <a:gd name="T12" fmla="*/ 15 w 24"/>
                  <a:gd name="T13" fmla="*/ 51 h 62"/>
                  <a:gd name="T14" fmla="*/ 4 w 24"/>
                  <a:gd name="T15" fmla="*/ 51 h 62"/>
                  <a:gd name="T16" fmla="*/ 4 w 24"/>
                  <a:gd name="T17" fmla="*/ 50 h 62"/>
                  <a:gd name="T18" fmla="*/ 7 w 24"/>
                  <a:gd name="T19" fmla="*/ 61 h 62"/>
                  <a:gd name="T20" fmla="*/ 13 w 24"/>
                  <a:gd name="T21" fmla="*/ 62 h 62"/>
                  <a:gd name="T22" fmla="*/ 18 w 24"/>
                  <a:gd name="T23" fmla="*/ 62 h 62"/>
                  <a:gd name="T24" fmla="*/ 14 w 24"/>
                  <a:gd name="T25" fmla="*/ 55 h 62"/>
                  <a:gd name="T26" fmla="*/ 19 w 24"/>
                  <a:gd name="T27" fmla="*/ 54 h 62"/>
                  <a:gd name="T28" fmla="*/ 16 w 24"/>
                  <a:gd name="T29" fmla="*/ 51 h 62"/>
                  <a:gd name="T30" fmla="*/ 20 w 24"/>
                  <a:gd name="T31" fmla="*/ 50 h 62"/>
                  <a:gd name="T32" fmla="*/ 16 w 24"/>
                  <a:gd name="T33" fmla="*/ 45 h 62"/>
                  <a:gd name="T34" fmla="*/ 17 w 24"/>
                  <a:gd name="T35" fmla="*/ 46 h 62"/>
                  <a:gd name="T36" fmla="*/ 13 w 24"/>
                  <a:gd name="T37" fmla="*/ 42 h 62"/>
                  <a:gd name="T38" fmla="*/ 18 w 24"/>
                  <a:gd name="T39" fmla="*/ 40 h 62"/>
                  <a:gd name="T40" fmla="*/ 14 w 24"/>
                  <a:gd name="T41" fmla="*/ 40 h 62"/>
                  <a:gd name="T42" fmla="*/ 20 w 24"/>
                  <a:gd name="T43" fmla="*/ 27 h 62"/>
                  <a:gd name="T44" fmla="*/ 16 w 24"/>
                  <a:gd name="T45" fmla="*/ 26 h 62"/>
                  <a:gd name="T46" fmla="*/ 19 w 24"/>
                  <a:gd name="T47" fmla="*/ 32 h 62"/>
                  <a:gd name="T48" fmla="*/ 10 w 24"/>
                  <a:gd name="T49" fmla="*/ 31 h 62"/>
                  <a:gd name="T50" fmla="*/ 18 w 24"/>
                  <a:gd name="T51" fmla="*/ 23 h 62"/>
                  <a:gd name="T52" fmla="*/ 16 w 24"/>
                  <a:gd name="T53" fmla="*/ 14 h 62"/>
                  <a:gd name="T54" fmla="*/ 18 w 24"/>
                  <a:gd name="T55" fmla="*/ 14 h 62"/>
                  <a:gd name="T56" fmla="*/ 15 w 24"/>
                  <a:gd name="T57" fmla="*/ 7 h 62"/>
                  <a:gd name="T58" fmla="*/ 13 w 24"/>
                  <a:gd name="T59" fmla="*/ 9 h 62"/>
                  <a:gd name="T60" fmla="*/ 10 w 24"/>
                  <a:gd name="T61" fmla="*/ 7 h 62"/>
                  <a:gd name="T62" fmla="*/ 12 w 24"/>
                  <a:gd name="T63" fmla="*/ 6 h 62"/>
                  <a:gd name="T64" fmla="*/ 7 w 24"/>
                  <a:gd name="T65" fmla="*/ 0 h 62"/>
                  <a:gd name="T66" fmla="*/ 10 w 24"/>
                  <a:gd name="T67" fmla="*/ 7 h 62"/>
                  <a:gd name="T68" fmla="*/ 5 w 24"/>
                  <a:gd name="T69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62">
                    <a:moveTo>
                      <a:pt x="5" y="4"/>
                    </a:moveTo>
                    <a:cubicBezTo>
                      <a:pt x="0" y="7"/>
                      <a:pt x="3" y="12"/>
                      <a:pt x="2" y="15"/>
                    </a:cubicBezTo>
                    <a:cubicBezTo>
                      <a:pt x="4" y="22"/>
                      <a:pt x="12" y="16"/>
                      <a:pt x="12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8"/>
                      <a:pt x="1" y="37"/>
                      <a:pt x="9" y="43"/>
                    </a:cubicBezTo>
                    <a:cubicBezTo>
                      <a:pt x="8" y="43"/>
                      <a:pt x="7" y="44"/>
                      <a:pt x="6" y="43"/>
                    </a:cubicBezTo>
                    <a:cubicBezTo>
                      <a:pt x="6" y="47"/>
                      <a:pt x="19" y="45"/>
                      <a:pt x="15" y="51"/>
                    </a:cubicBezTo>
                    <a:cubicBezTo>
                      <a:pt x="10" y="45"/>
                      <a:pt x="10" y="52"/>
                      <a:pt x="4" y="51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3"/>
                      <a:pt x="7" y="58"/>
                      <a:pt x="7" y="61"/>
                    </a:cubicBezTo>
                    <a:cubicBezTo>
                      <a:pt x="9" y="61"/>
                      <a:pt x="13" y="59"/>
                      <a:pt x="13" y="62"/>
                    </a:cubicBezTo>
                    <a:cubicBezTo>
                      <a:pt x="13" y="61"/>
                      <a:pt x="16" y="62"/>
                      <a:pt x="18" y="62"/>
                    </a:cubicBezTo>
                    <a:cubicBezTo>
                      <a:pt x="16" y="58"/>
                      <a:pt x="18" y="57"/>
                      <a:pt x="14" y="55"/>
                    </a:cubicBezTo>
                    <a:cubicBezTo>
                      <a:pt x="18" y="53"/>
                      <a:pt x="15" y="56"/>
                      <a:pt x="19" y="54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7" y="49"/>
                      <a:pt x="19" y="53"/>
                      <a:pt x="20" y="50"/>
                    </a:cubicBezTo>
                    <a:cubicBezTo>
                      <a:pt x="18" y="50"/>
                      <a:pt x="16" y="47"/>
                      <a:pt x="16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4"/>
                      <a:pt x="18" y="41"/>
                      <a:pt x="13" y="42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6" y="35"/>
                      <a:pt x="24" y="34"/>
                      <a:pt x="20" y="27"/>
                    </a:cubicBezTo>
                    <a:cubicBezTo>
                      <a:pt x="19" y="29"/>
                      <a:pt x="17" y="27"/>
                      <a:pt x="16" y="26"/>
                    </a:cubicBezTo>
                    <a:cubicBezTo>
                      <a:pt x="14" y="29"/>
                      <a:pt x="19" y="30"/>
                      <a:pt x="19" y="32"/>
                    </a:cubicBezTo>
                    <a:cubicBezTo>
                      <a:pt x="16" y="33"/>
                      <a:pt x="12" y="28"/>
                      <a:pt x="10" y="31"/>
                    </a:cubicBezTo>
                    <a:cubicBezTo>
                      <a:pt x="14" y="28"/>
                      <a:pt x="9" y="25"/>
                      <a:pt x="18" y="23"/>
                    </a:cubicBezTo>
                    <a:cubicBezTo>
                      <a:pt x="19" y="19"/>
                      <a:pt x="14" y="18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2" y="13"/>
                      <a:pt x="20" y="10"/>
                      <a:pt x="15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9"/>
                      <a:pt x="11" y="8"/>
                      <a:pt x="10" y="7"/>
                    </a:cubicBezTo>
                    <a:cubicBezTo>
                      <a:pt x="11" y="7"/>
                      <a:pt x="11" y="7"/>
                      <a:pt x="12" y="6"/>
                    </a:cubicBezTo>
                    <a:cubicBezTo>
                      <a:pt x="8" y="6"/>
                      <a:pt x="8" y="1"/>
                      <a:pt x="7" y="0"/>
                    </a:cubicBezTo>
                    <a:cubicBezTo>
                      <a:pt x="6" y="2"/>
                      <a:pt x="9" y="5"/>
                      <a:pt x="10" y="7"/>
                    </a:cubicBezTo>
                    <a:cubicBezTo>
                      <a:pt x="8" y="6"/>
                      <a:pt x="4" y="6"/>
                      <a:pt x="5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94"/>
              <p:cNvSpPr>
                <a:spLocks/>
              </p:cNvSpPr>
              <p:nvPr/>
            </p:nvSpPr>
            <p:spPr bwMode="auto">
              <a:xfrm>
                <a:off x="4073" y="305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95"/>
              <p:cNvSpPr>
                <a:spLocks/>
              </p:cNvSpPr>
              <p:nvPr/>
            </p:nvSpPr>
            <p:spPr bwMode="auto">
              <a:xfrm>
                <a:off x="4057" y="2978"/>
                <a:ext cx="25" cy="41"/>
              </a:xfrm>
              <a:custGeom>
                <a:avLst/>
                <a:gdLst>
                  <a:gd name="T0" fmla="*/ 14 w 28"/>
                  <a:gd name="T1" fmla="*/ 35 h 48"/>
                  <a:gd name="T2" fmla="*/ 19 w 28"/>
                  <a:gd name="T3" fmla="*/ 33 h 48"/>
                  <a:gd name="T4" fmla="*/ 9 w 28"/>
                  <a:gd name="T5" fmla="*/ 33 h 48"/>
                  <a:gd name="T6" fmla="*/ 7 w 28"/>
                  <a:gd name="T7" fmla="*/ 28 h 48"/>
                  <a:gd name="T8" fmla="*/ 16 w 28"/>
                  <a:gd name="T9" fmla="*/ 28 h 48"/>
                  <a:gd name="T10" fmla="*/ 18 w 28"/>
                  <a:gd name="T11" fmla="*/ 23 h 48"/>
                  <a:gd name="T12" fmla="*/ 12 w 28"/>
                  <a:gd name="T13" fmla="*/ 23 h 48"/>
                  <a:gd name="T14" fmla="*/ 9 w 28"/>
                  <a:gd name="T15" fmla="*/ 18 h 48"/>
                  <a:gd name="T16" fmla="*/ 11 w 28"/>
                  <a:gd name="T17" fmla="*/ 20 h 48"/>
                  <a:gd name="T18" fmla="*/ 17 w 28"/>
                  <a:gd name="T19" fmla="*/ 17 h 48"/>
                  <a:gd name="T20" fmla="*/ 2 w 28"/>
                  <a:gd name="T21" fmla="*/ 3 h 48"/>
                  <a:gd name="T22" fmla="*/ 3 w 28"/>
                  <a:gd name="T23" fmla="*/ 7 h 48"/>
                  <a:gd name="T24" fmla="*/ 10 w 28"/>
                  <a:gd name="T25" fmla="*/ 8 h 48"/>
                  <a:gd name="T26" fmla="*/ 8 w 28"/>
                  <a:gd name="T27" fmla="*/ 12 h 48"/>
                  <a:gd name="T28" fmla="*/ 4 w 28"/>
                  <a:gd name="T29" fmla="*/ 9 h 48"/>
                  <a:gd name="T30" fmla="*/ 4 w 28"/>
                  <a:gd name="T31" fmla="*/ 41 h 48"/>
                  <a:gd name="T32" fmla="*/ 4 w 28"/>
                  <a:gd name="T33" fmla="*/ 37 h 48"/>
                  <a:gd name="T34" fmla="*/ 8 w 28"/>
                  <a:gd name="T35" fmla="*/ 41 h 48"/>
                  <a:gd name="T36" fmla="*/ 15 w 28"/>
                  <a:gd name="T37" fmla="*/ 39 h 48"/>
                  <a:gd name="T38" fmla="*/ 13 w 28"/>
                  <a:gd name="T39" fmla="*/ 41 h 48"/>
                  <a:gd name="T40" fmla="*/ 19 w 28"/>
                  <a:gd name="T41" fmla="*/ 41 h 48"/>
                  <a:gd name="T42" fmla="*/ 22 w 28"/>
                  <a:gd name="T43" fmla="*/ 48 h 48"/>
                  <a:gd name="T44" fmla="*/ 23 w 28"/>
                  <a:gd name="T45" fmla="*/ 37 h 48"/>
                  <a:gd name="T46" fmla="*/ 14 w 28"/>
                  <a:gd name="T47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48">
                    <a:moveTo>
                      <a:pt x="14" y="35"/>
                    </a:moveTo>
                    <a:cubicBezTo>
                      <a:pt x="15" y="32"/>
                      <a:pt x="17" y="36"/>
                      <a:pt x="19" y="33"/>
                    </a:cubicBezTo>
                    <a:cubicBezTo>
                      <a:pt x="16" y="30"/>
                      <a:pt x="13" y="36"/>
                      <a:pt x="9" y="33"/>
                    </a:cubicBezTo>
                    <a:cubicBezTo>
                      <a:pt x="11" y="32"/>
                      <a:pt x="7" y="29"/>
                      <a:pt x="7" y="28"/>
                    </a:cubicBezTo>
                    <a:cubicBezTo>
                      <a:pt x="10" y="29"/>
                      <a:pt x="15" y="29"/>
                      <a:pt x="16" y="28"/>
                    </a:cubicBezTo>
                    <a:cubicBezTo>
                      <a:pt x="15" y="27"/>
                      <a:pt x="17" y="25"/>
                      <a:pt x="18" y="23"/>
                    </a:cubicBezTo>
                    <a:cubicBezTo>
                      <a:pt x="14" y="27"/>
                      <a:pt x="16" y="20"/>
                      <a:pt x="12" y="23"/>
                    </a:cubicBezTo>
                    <a:cubicBezTo>
                      <a:pt x="9" y="23"/>
                      <a:pt x="6" y="19"/>
                      <a:pt x="9" y="18"/>
                    </a:cubicBezTo>
                    <a:cubicBezTo>
                      <a:pt x="11" y="18"/>
                      <a:pt x="11" y="19"/>
                      <a:pt x="11" y="20"/>
                    </a:cubicBezTo>
                    <a:cubicBezTo>
                      <a:pt x="15" y="21"/>
                      <a:pt x="13" y="17"/>
                      <a:pt x="17" y="17"/>
                    </a:cubicBezTo>
                    <a:cubicBezTo>
                      <a:pt x="11" y="13"/>
                      <a:pt x="12" y="0"/>
                      <a:pt x="2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5" y="3"/>
                      <a:pt x="8" y="7"/>
                      <a:pt x="10" y="8"/>
                    </a:cubicBezTo>
                    <a:cubicBezTo>
                      <a:pt x="8" y="10"/>
                      <a:pt x="11" y="13"/>
                      <a:pt x="8" y="1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8"/>
                      <a:pt x="2" y="31"/>
                      <a:pt x="4" y="41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7"/>
                      <a:pt x="7" y="39"/>
                      <a:pt x="8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4" y="40"/>
                      <a:pt x="15" y="41"/>
                      <a:pt x="13" y="41"/>
                    </a:cubicBezTo>
                    <a:cubicBezTo>
                      <a:pt x="15" y="43"/>
                      <a:pt x="17" y="42"/>
                      <a:pt x="19" y="41"/>
                    </a:cubicBezTo>
                    <a:cubicBezTo>
                      <a:pt x="20" y="45"/>
                      <a:pt x="18" y="45"/>
                      <a:pt x="22" y="48"/>
                    </a:cubicBezTo>
                    <a:cubicBezTo>
                      <a:pt x="28" y="43"/>
                      <a:pt x="18" y="43"/>
                      <a:pt x="23" y="37"/>
                    </a:cubicBez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96"/>
              <p:cNvSpPr>
                <a:spLocks/>
              </p:cNvSpPr>
              <p:nvPr/>
            </p:nvSpPr>
            <p:spPr bwMode="auto">
              <a:xfrm>
                <a:off x="4069" y="3017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0 h 2"/>
                  <a:gd name="T4" fmla="*/ 1 w 3"/>
                  <a:gd name="T5" fmla="*/ 2 h 2"/>
                  <a:gd name="T6" fmla="*/ 3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97"/>
              <p:cNvSpPr>
                <a:spLocks/>
              </p:cNvSpPr>
              <p:nvPr/>
            </p:nvSpPr>
            <p:spPr bwMode="auto">
              <a:xfrm>
                <a:off x="4060" y="3015"/>
                <a:ext cx="3" cy="2"/>
              </a:xfrm>
              <a:custGeom>
                <a:avLst/>
                <a:gdLst>
                  <a:gd name="T0" fmla="*/ 0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98"/>
              <p:cNvSpPr>
                <a:spLocks/>
              </p:cNvSpPr>
              <p:nvPr/>
            </p:nvSpPr>
            <p:spPr bwMode="auto">
              <a:xfrm>
                <a:off x="4070" y="298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0 h 3"/>
                  <a:gd name="T4" fmla="*/ 0 w 3"/>
                  <a:gd name="T5" fmla="*/ 2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99"/>
              <p:cNvSpPr>
                <a:spLocks/>
              </p:cNvSpPr>
              <p:nvPr/>
            </p:nvSpPr>
            <p:spPr bwMode="auto">
              <a:xfrm>
                <a:off x="4058" y="2968"/>
                <a:ext cx="11" cy="13"/>
              </a:xfrm>
              <a:custGeom>
                <a:avLst/>
                <a:gdLst>
                  <a:gd name="T0" fmla="*/ 0 w 13"/>
                  <a:gd name="T1" fmla="*/ 0 h 15"/>
                  <a:gd name="T2" fmla="*/ 0 w 13"/>
                  <a:gd name="T3" fmla="*/ 12 h 15"/>
                  <a:gd name="T4" fmla="*/ 12 w 13"/>
                  <a:gd name="T5" fmla="*/ 12 h 15"/>
                  <a:gd name="T6" fmla="*/ 4 w 13"/>
                  <a:gd name="T7" fmla="*/ 7 h 15"/>
                  <a:gd name="T8" fmla="*/ 5 w 13"/>
                  <a:gd name="T9" fmla="*/ 1 h 15"/>
                  <a:gd name="T10" fmla="*/ 0 w 1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1" y="5"/>
                      <a:pt x="4" y="7"/>
                      <a:pt x="0" y="12"/>
                    </a:cubicBezTo>
                    <a:cubicBezTo>
                      <a:pt x="4" y="15"/>
                      <a:pt x="8" y="11"/>
                      <a:pt x="12" y="12"/>
                    </a:cubicBezTo>
                    <a:cubicBezTo>
                      <a:pt x="13" y="10"/>
                      <a:pt x="6" y="10"/>
                      <a:pt x="4" y="7"/>
                    </a:cubicBezTo>
                    <a:cubicBezTo>
                      <a:pt x="8" y="6"/>
                      <a:pt x="4" y="3"/>
                      <a:pt x="5" y="1"/>
                    </a:cubicBezTo>
                    <a:cubicBezTo>
                      <a:pt x="3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100"/>
              <p:cNvSpPr>
                <a:spLocks/>
              </p:cNvSpPr>
              <p:nvPr/>
            </p:nvSpPr>
            <p:spPr bwMode="auto">
              <a:xfrm>
                <a:off x="4060" y="2872"/>
                <a:ext cx="19" cy="100"/>
              </a:xfrm>
              <a:custGeom>
                <a:avLst/>
                <a:gdLst>
                  <a:gd name="T0" fmla="*/ 13 w 22"/>
                  <a:gd name="T1" fmla="*/ 96 h 117"/>
                  <a:gd name="T2" fmla="*/ 12 w 22"/>
                  <a:gd name="T3" fmla="*/ 90 h 117"/>
                  <a:gd name="T4" fmla="*/ 14 w 22"/>
                  <a:gd name="T5" fmla="*/ 93 h 117"/>
                  <a:gd name="T6" fmla="*/ 17 w 22"/>
                  <a:gd name="T7" fmla="*/ 88 h 117"/>
                  <a:gd name="T8" fmla="*/ 14 w 22"/>
                  <a:gd name="T9" fmla="*/ 89 h 117"/>
                  <a:gd name="T10" fmla="*/ 13 w 22"/>
                  <a:gd name="T11" fmla="*/ 78 h 117"/>
                  <a:gd name="T12" fmla="*/ 8 w 22"/>
                  <a:gd name="T13" fmla="*/ 76 h 117"/>
                  <a:gd name="T14" fmla="*/ 16 w 22"/>
                  <a:gd name="T15" fmla="*/ 69 h 117"/>
                  <a:gd name="T16" fmla="*/ 5 w 22"/>
                  <a:gd name="T17" fmla="*/ 71 h 117"/>
                  <a:gd name="T18" fmla="*/ 9 w 22"/>
                  <a:gd name="T19" fmla="*/ 59 h 117"/>
                  <a:gd name="T20" fmla="*/ 10 w 22"/>
                  <a:gd name="T21" fmla="*/ 61 h 117"/>
                  <a:gd name="T22" fmla="*/ 10 w 22"/>
                  <a:gd name="T23" fmla="*/ 55 h 117"/>
                  <a:gd name="T24" fmla="*/ 15 w 22"/>
                  <a:gd name="T25" fmla="*/ 55 h 117"/>
                  <a:gd name="T26" fmla="*/ 14 w 22"/>
                  <a:gd name="T27" fmla="*/ 45 h 117"/>
                  <a:gd name="T28" fmla="*/ 17 w 22"/>
                  <a:gd name="T29" fmla="*/ 46 h 117"/>
                  <a:gd name="T30" fmla="*/ 13 w 22"/>
                  <a:gd name="T31" fmla="*/ 28 h 117"/>
                  <a:gd name="T32" fmla="*/ 16 w 22"/>
                  <a:gd name="T33" fmla="*/ 25 h 117"/>
                  <a:gd name="T34" fmla="*/ 6 w 22"/>
                  <a:gd name="T35" fmla="*/ 27 h 117"/>
                  <a:gd name="T36" fmla="*/ 7 w 22"/>
                  <a:gd name="T37" fmla="*/ 19 h 117"/>
                  <a:gd name="T38" fmla="*/ 13 w 22"/>
                  <a:gd name="T39" fmla="*/ 21 h 117"/>
                  <a:gd name="T40" fmla="*/ 10 w 22"/>
                  <a:gd name="T41" fmla="*/ 17 h 117"/>
                  <a:gd name="T42" fmla="*/ 16 w 22"/>
                  <a:gd name="T43" fmla="*/ 14 h 117"/>
                  <a:gd name="T44" fmla="*/ 8 w 22"/>
                  <a:gd name="T45" fmla="*/ 6 h 117"/>
                  <a:gd name="T46" fmla="*/ 9 w 22"/>
                  <a:gd name="T47" fmla="*/ 1 h 117"/>
                  <a:gd name="T48" fmla="*/ 0 w 22"/>
                  <a:gd name="T49" fmla="*/ 5 h 117"/>
                  <a:gd name="T50" fmla="*/ 2 w 22"/>
                  <a:gd name="T51" fmla="*/ 31 h 117"/>
                  <a:gd name="T52" fmla="*/ 7 w 22"/>
                  <a:gd name="T53" fmla="*/ 37 h 117"/>
                  <a:gd name="T54" fmla="*/ 1 w 22"/>
                  <a:gd name="T55" fmla="*/ 38 h 117"/>
                  <a:gd name="T56" fmla="*/ 7 w 22"/>
                  <a:gd name="T57" fmla="*/ 39 h 117"/>
                  <a:gd name="T58" fmla="*/ 1 w 22"/>
                  <a:gd name="T59" fmla="*/ 43 h 117"/>
                  <a:gd name="T60" fmla="*/ 7 w 22"/>
                  <a:gd name="T61" fmla="*/ 45 h 117"/>
                  <a:gd name="T62" fmla="*/ 0 w 22"/>
                  <a:gd name="T63" fmla="*/ 48 h 117"/>
                  <a:gd name="T64" fmla="*/ 3 w 22"/>
                  <a:gd name="T65" fmla="*/ 89 h 117"/>
                  <a:gd name="T66" fmla="*/ 7 w 22"/>
                  <a:gd name="T67" fmla="*/ 88 h 117"/>
                  <a:gd name="T68" fmla="*/ 7 w 22"/>
                  <a:gd name="T69" fmla="*/ 104 h 117"/>
                  <a:gd name="T70" fmla="*/ 11 w 22"/>
                  <a:gd name="T71" fmla="*/ 106 h 117"/>
                  <a:gd name="T72" fmla="*/ 1 w 22"/>
                  <a:gd name="T73" fmla="*/ 105 h 117"/>
                  <a:gd name="T74" fmla="*/ 3 w 22"/>
                  <a:gd name="T75" fmla="*/ 111 h 117"/>
                  <a:gd name="T76" fmla="*/ 5 w 22"/>
                  <a:gd name="T77" fmla="*/ 107 h 117"/>
                  <a:gd name="T78" fmla="*/ 3 w 22"/>
                  <a:gd name="T79" fmla="*/ 113 h 117"/>
                  <a:gd name="T80" fmla="*/ 14 w 22"/>
                  <a:gd name="T81" fmla="*/ 109 h 117"/>
                  <a:gd name="T82" fmla="*/ 19 w 22"/>
                  <a:gd name="T83" fmla="*/ 96 h 117"/>
                  <a:gd name="T84" fmla="*/ 13 w 22"/>
                  <a:gd name="T85" fmla="*/ 9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17">
                    <a:moveTo>
                      <a:pt x="13" y="96"/>
                    </a:moveTo>
                    <a:cubicBezTo>
                      <a:pt x="13" y="94"/>
                      <a:pt x="10" y="92"/>
                      <a:pt x="12" y="90"/>
                    </a:cubicBezTo>
                    <a:cubicBezTo>
                      <a:pt x="14" y="91"/>
                      <a:pt x="15" y="92"/>
                      <a:pt x="14" y="93"/>
                    </a:cubicBezTo>
                    <a:cubicBezTo>
                      <a:pt x="19" y="92"/>
                      <a:pt x="13" y="91"/>
                      <a:pt x="17" y="88"/>
                    </a:cubicBezTo>
                    <a:cubicBezTo>
                      <a:pt x="16" y="89"/>
                      <a:pt x="15" y="90"/>
                      <a:pt x="14" y="89"/>
                    </a:cubicBezTo>
                    <a:cubicBezTo>
                      <a:pt x="16" y="83"/>
                      <a:pt x="10" y="86"/>
                      <a:pt x="13" y="78"/>
                    </a:cubicBezTo>
                    <a:cubicBezTo>
                      <a:pt x="12" y="77"/>
                      <a:pt x="12" y="76"/>
                      <a:pt x="8" y="76"/>
                    </a:cubicBezTo>
                    <a:cubicBezTo>
                      <a:pt x="12" y="72"/>
                      <a:pt x="12" y="74"/>
                      <a:pt x="16" y="69"/>
                    </a:cubicBezTo>
                    <a:cubicBezTo>
                      <a:pt x="14" y="69"/>
                      <a:pt x="10" y="71"/>
                      <a:pt x="5" y="71"/>
                    </a:cubicBezTo>
                    <a:cubicBezTo>
                      <a:pt x="11" y="63"/>
                      <a:pt x="4" y="63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16" y="60"/>
                      <a:pt x="8" y="57"/>
                      <a:pt x="10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4" y="53"/>
                      <a:pt x="11" y="48"/>
                      <a:pt x="14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3" y="40"/>
                      <a:pt x="15" y="33"/>
                      <a:pt x="13" y="28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2" y="18"/>
                      <a:pt x="14" y="32"/>
                      <a:pt x="6" y="27"/>
                    </a:cubicBezTo>
                    <a:cubicBezTo>
                      <a:pt x="16" y="26"/>
                      <a:pt x="3" y="23"/>
                      <a:pt x="7" y="19"/>
                    </a:cubicBezTo>
                    <a:cubicBezTo>
                      <a:pt x="11" y="17"/>
                      <a:pt x="9" y="23"/>
                      <a:pt x="13" y="21"/>
                    </a:cubicBezTo>
                    <a:cubicBezTo>
                      <a:pt x="8" y="20"/>
                      <a:pt x="12" y="19"/>
                      <a:pt x="10" y="17"/>
                    </a:cubicBezTo>
                    <a:cubicBezTo>
                      <a:pt x="15" y="17"/>
                      <a:pt x="11" y="12"/>
                      <a:pt x="16" y="1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0" y="3"/>
                      <a:pt x="9" y="1"/>
                    </a:cubicBezTo>
                    <a:cubicBezTo>
                      <a:pt x="9" y="5"/>
                      <a:pt x="2" y="0"/>
                      <a:pt x="0" y="5"/>
                    </a:cubicBezTo>
                    <a:cubicBezTo>
                      <a:pt x="2" y="11"/>
                      <a:pt x="4" y="22"/>
                      <a:pt x="2" y="31"/>
                    </a:cubicBezTo>
                    <a:cubicBezTo>
                      <a:pt x="8" y="32"/>
                      <a:pt x="2" y="36"/>
                      <a:pt x="7" y="37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4"/>
                      <a:pt x="4" y="37"/>
                      <a:pt x="7" y="39"/>
                    </a:cubicBezTo>
                    <a:cubicBezTo>
                      <a:pt x="8" y="41"/>
                      <a:pt x="4" y="43"/>
                      <a:pt x="1" y="43"/>
                    </a:cubicBezTo>
                    <a:cubicBezTo>
                      <a:pt x="1" y="46"/>
                      <a:pt x="3" y="43"/>
                      <a:pt x="7" y="45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60"/>
                      <a:pt x="7" y="75"/>
                      <a:pt x="3" y="89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5" y="94"/>
                      <a:pt x="17" y="99"/>
                      <a:pt x="7" y="104"/>
                    </a:cubicBezTo>
                    <a:cubicBezTo>
                      <a:pt x="11" y="106"/>
                      <a:pt x="11" y="106"/>
                      <a:pt x="11" y="106"/>
                    </a:cubicBezTo>
                    <a:cubicBezTo>
                      <a:pt x="9" y="105"/>
                      <a:pt x="4" y="107"/>
                      <a:pt x="1" y="105"/>
                    </a:cubicBezTo>
                    <a:cubicBezTo>
                      <a:pt x="3" y="107"/>
                      <a:pt x="1" y="109"/>
                      <a:pt x="3" y="111"/>
                    </a:cubicBezTo>
                    <a:cubicBezTo>
                      <a:pt x="5" y="107"/>
                      <a:pt x="5" y="107"/>
                      <a:pt x="5" y="107"/>
                    </a:cubicBezTo>
                    <a:cubicBezTo>
                      <a:pt x="8" y="110"/>
                      <a:pt x="6" y="112"/>
                      <a:pt x="3" y="113"/>
                    </a:cubicBezTo>
                    <a:cubicBezTo>
                      <a:pt x="7" y="117"/>
                      <a:pt x="10" y="110"/>
                      <a:pt x="14" y="109"/>
                    </a:cubicBezTo>
                    <a:cubicBezTo>
                      <a:pt x="6" y="102"/>
                      <a:pt x="22" y="103"/>
                      <a:pt x="19" y="96"/>
                    </a:cubicBezTo>
                    <a:cubicBezTo>
                      <a:pt x="17" y="92"/>
                      <a:pt x="15" y="97"/>
                      <a:pt x="13" y="9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101"/>
              <p:cNvSpPr>
                <a:spLocks/>
              </p:cNvSpPr>
              <p:nvPr/>
            </p:nvSpPr>
            <p:spPr bwMode="auto">
              <a:xfrm>
                <a:off x="4060" y="29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102"/>
              <p:cNvSpPr>
                <a:spLocks/>
              </p:cNvSpPr>
              <p:nvPr/>
            </p:nvSpPr>
            <p:spPr bwMode="auto">
              <a:xfrm>
                <a:off x="4067" y="2871"/>
                <a:ext cx="1" cy="1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Rectangle 1103"/>
              <p:cNvSpPr>
                <a:spLocks noChangeArrowheads="1"/>
              </p:cNvSpPr>
              <p:nvPr/>
            </p:nvSpPr>
            <p:spPr bwMode="auto">
              <a:xfrm>
                <a:off x="4063" y="296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104"/>
              <p:cNvSpPr>
                <a:spLocks/>
              </p:cNvSpPr>
              <p:nvPr/>
            </p:nvSpPr>
            <p:spPr bwMode="auto">
              <a:xfrm>
                <a:off x="4070" y="2970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105"/>
              <p:cNvSpPr>
                <a:spLocks/>
              </p:cNvSpPr>
              <p:nvPr/>
            </p:nvSpPr>
            <p:spPr bwMode="auto">
              <a:xfrm>
                <a:off x="4070" y="28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106"/>
              <p:cNvSpPr>
                <a:spLocks/>
              </p:cNvSpPr>
              <p:nvPr/>
            </p:nvSpPr>
            <p:spPr bwMode="auto">
              <a:xfrm>
                <a:off x="4073" y="28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107"/>
              <p:cNvSpPr>
                <a:spLocks/>
              </p:cNvSpPr>
              <p:nvPr/>
            </p:nvSpPr>
            <p:spPr bwMode="auto">
              <a:xfrm>
                <a:off x="4047" y="2697"/>
                <a:ext cx="29" cy="172"/>
              </a:xfrm>
              <a:custGeom>
                <a:avLst/>
                <a:gdLst>
                  <a:gd name="T0" fmla="*/ 16 w 34"/>
                  <a:gd name="T1" fmla="*/ 7 h 200"/>
                  <a:gd name="T2" fmla="*/ 10 w 34"/>
                  <a:gd name="T3" fmla="*/ 4 h 200"/>
                  <a:gd name="T4" fmla="*/ 6 w 34"/>
                  <a:gd name="T5" fmla="*/ 11 h 200"/>
                  <a:gd name="T6" fmla="*/ 11 w 34"/>
                  <a:gd name="T7" fmla="*/ 21 h 200"/>
                  <a:gd name="T8" fmla="*/ 12 w 34"/>
                  <a:gd name="T9" fmla="*/ 44 h 200"/>
                  <a:gd name="T10" fmla="*/ 10 w 34"/>
                  <a:gd name="T11" fmla="*/ 59 h 200"/>
                  <a:gd name="T12" fmla="*/ 16 w 34"/>
                  <a:gd name="T13" fmla="*/ 78 h 200"/>
                  <a:gd name="T14" fmla="*/ 14 w 34"/>
                  <a:gd name="T15" fmla="*/ 82 h 200"/>
                  <a:gd name="T16" fmla="*/ 13 w 34"/>
                  <a:gd name="T17" fmla="*/ 93 h 200"/>
                  <a:gd name="T18" fmla="*/ 23 w 34"/>
                  <a:gd name="T19" fmla="*/ 97 h 200"/>
                  <a:gd name="T20" fmla="*/ 24 w 34"/>
                  <a:gd name="T21" fmla="*/ 107 h 200"/>
                  <a:gd name="T22" fmla="*/ 20 w 34"/>
                  <a:gd name="T23" fmla="*/ 115 h 200"/>
                  <a:gd name="T24" fmla="*/ 20 w 34"/>
                  <a:gd name="T25" fmla="*/ 129 h 200"/>
                  <a:gd name="T26" fmla="*/ 18 w 34"/>
                  <a:gd name="T27" fmla="*/ 142 h 200"/>
                  <a:gd name="T28" fmla="*/ 21 w 34"/>
                  <a:gd name="T29" fmla="*/ 153 h 200"/>
                  <a:gd name="T30" fmla="*/ 25 w 34"/>
                  <a:gd name="T31" fmla="*/ 162 h 200"/>
                  <a:gd name="T32" fmla="*/ 20 w 34"/>
                  <a:gd name="T33" fmla="*/ 164 h 200"/>
                  <a:gd name="T34" fmla="*/ 22 w 34"/>
                  <a:gd name="T35" fmla="*/ 172 h 200"/>
                  <a:gd name="T36" fmla="*/ 21 w 34"/>
                  <a:gd name="T37" fmla="*/ 200 h 200"/>
                  <a:gd name="T38" fmla="*/ 22 w 34"/>
                  <a:gd name="T39" fmla="*/ 186 h 200"/>
                  <a:gd name="T40" fmla="*/ 19 w 34"/>
                  <a:gd name="T41" fmla="*/ 183 h 200"/>
                  <a:gd name="T42" fmla="*/ 31 w 34"/>
                  <a:gd name="T43" fmla="*/ 180 h 200"/>
                  <a:gd name="T44" fmla="*/ 32 w 34"/>
                  <a:gd name="T45" fmla="*/ 176 h 200"/>
                  <a:gd name="T46" fmla="*/ 30 w 34"/>
                  <a:gd name="T47" fmla="*/ 167 h 200"/>
                  <a:gd name="T48" fmla="*/ 32 w 34"/>
                  <a:gd name="T49" fmla="*/ 158 h 200"/>
                  <a:gd name="T50" fmla="*/ 32 w 34"/>
                  <a:gd name="T51" fmla="*/ 145 h 200"/>
                  <a:gd name="T52" fmla="*/ 29 w 34"/>
                  <a:gd name="T53" fmla="*/ 135 h 200"/>
                  <a:gd name="T54" fmla="*/ 31 w 34"/>
                  <a:gd name="T55" fmla="*/ 134 h 200"/>
                  <a:gd name="T56" fmla="*/ 31 w 34"/>
                  <a:gd name="T57" fmla="*/ 131 h 200"/>
                  <a:gd name="T58" fmla="*/ 29 w 34"/>
                  <a:gd name="T59" fmla="*/ 122 h 200"/>
                  <a:gd name="T60" fmla="*/ 26 w 34"/>
                  <a:gd name="T61" fmla="*/ 114 h 200"/>
                  <a:gd name="T62" fmla="*/ 31 w 34"/>
                  <a:gd name="T63" fmla="*/ 110 h 200"/>
                  <a:gd name="T64" fmla="*/ 31 w 34"/>
                  <a:gd name="T65" fmla="*/ 100 h 200"/>
                  <a:gd name="T66" fmla="*/ 26 w 34"/>
                  <a:gd name="T67" fmla="*/ 95 h 200"/>
                  <a:gd name="T68" fmla="*/ 23 w 34"/>
                  <a:gd name="T69" fmla="*/ 82 h 200"/>
                  <a:gd name="T70" fmla="*/ 21 w 34"/>
                  <a:gd name="T71" fmla="*/ 63 h 200"/>
                  <a:gd name="T72" fmla="*/ 21 w 34"/>
                  <a:gd name="T73" fmla="*/ 58 h 200"/>
                  <a:gd name="T74" fmla="*/ 19 w 34"/>
                  <a:gd name="T75" fmla="*/ 37 h 200"/>
                  <a:gd name="T76" fmla="*/ 14 w 34"/>
                  <a:gd name="T77" fmla="*/ 46 h 200"/>
                  <a:gd name="T78" fmla="*/ 23 w 34"/>
                  <a:gd name="T79" fmla="*/ 3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200">
                    <a:moveTo>
                      <a:pt x="23" y="17"/>
                    </a:moveTo>
                    <a:cubicBezTo>
                      <a:pt x="22" y="14"/>
                      <a:pt x="20" y="10"/>
                      <a:pt x="1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4" y="0"/>
                      <a:pt x="10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5" y="9"/>
                      <a:pt x="8" y="8"/>
                      <a:pt x="6" y="11"/>
                    </a:cubicBezTo>
                    <a:cubicBezTo>
                      <a:pt x="8" y="15"/>
                      <a:pt x="16" y="17"/>
                      <a:pt x="14" y="20"/>
                    </a:cubicBezTo>
                    <a:cubicBezTo>
                      <a:pt x="15" y="22"/>
                      <a:pt x="12" y="22"/>
                      <a:pt x="11" y="21"/>
                    </a:cubicBezTo>
                    <a:cubicBezTo>
                      <a:pt x="10" y="25"/>
                      <a:pt x="17" y="26"/>
                      <a:pt x="18" y="28"/>
                    </a:cubicBezTo>
                    <a:cubicBezTo>
                      <a:pt x="0" y="30"/>
                      <a:pt x="23" y="39"/>
                      <a:pt x="12" y="44"/>
                    </a:cubicBezTo>
                    <a:cubicBezTo>
                      <a:pt x="13" y="47"/>
                      <a:pt x="12" y="52"/>
                      <a:pt x="15" y="56"/>
                    </a:cubicBezTo>
                    <a:cubicBezTo>
                      <a:pt x="11" y="54"/>
                      <a:pt x="15" y="59"/>
                      <a:pt x="10" y="59"/>
                    </a:cubicBezTo>
                    <a:cubicBezTo>
                      <a:pt x="20" y="60"/>
                      <a:pt x="6" y="71"/>
                      <a:pt x="18" y="71"/>
                    </a:cubicBezTo>
                    <a:cubicBezTo>
                      <a:pt x="15" y="77"/>
                      <a:pt x="19" y="71"/>
                      <a:pt x="16" y="78"/>
                    </a:cubicBezTo>
                    <a:cubicBezTo>
                      <a:pt x="15" y="78"/>
                      <a:pt x="15" y="77"/>
                      <a:pt x="15" y="76"/>
                    </a:cubicBezTo>
                    <a:cubicBezTo>
                      <a:pt x="12" y="79"/>
                      <a:pt x="20" y="80"/>
                      <a:pt x="14" y="82"/>
                    </a:cubicBezTo>
                    <a:cubicBezTo>
                      <a:pt x="14" y="87"/>
                      <a:pt x="18" y="83"/>
                      <a:pt x="21" y="86"/>
                    </a:cubicBezTo>
                    <a:cubicBezTo>
                      <a:pt x="20" y="91"/>
                      <a:pt x="18" y="90"/>
                      <a:pt x="13" y="93"/>
                    </a:cubicBezTo>
                    <a:cubicBezTo>
                      <a:pt x="19" y="93"/>
                      <a:pt x="16" y="97"/>
                      <a:pt x="20" y="99"/>
                    </a:cubicBezTo>
                    <a:cubicBezTo>
                      <a:pt x="20" y="99"/>
                      <a:pt x="21" y="95"/>
                      <a:pt x="23" y="97"/>
                    </a:cubicBezTo>
                    <a:cubicBezTo>
                      <a:pt x="22" y="103"/>
                      <a:pt x="27" y="102"/>
                      <a:pt x="29" y="108"/>
                    </a:cubicBezTo>
                    <a:cubicBezTo>
                      <a:pt x="23" y="111"/>
                      <a:pt x="29" y="102"/>
                      <a:pt x="24" y="107"/>
                    </a:cubicBezTo>
                    <a:cubicBezTo>
                      <a:pt x="20" y="104"/>
                      <a:pt x="21" y="101"/>
                      <a:pt x="16" y="99"/>
                    </a:cubicBezTo>
                    <a:cubicBezTo>
                      <a:pt x="15" y="104"/>
                      <a:pt x="17" y="110"/>
                      <a:pt x="20" y="115"/>
                    </a:cubicBezTo>
                    <a:cubicBezTo>
                      <a:pt x="19" y="118"/>
                      <a:pt x="16" y="114"/>
                      <a:pt x="16" y="116"/>
                    </a:cubicBezTo>
                    <a:cubicBezTo>
                      <a:pt x="13" y="122"/>
                      <a:pt x="23" y="124"/>
                      <a:pt x="20" y="129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21" y="130"/>
                      <a:pt x="16" y="137"/>
                      <a:pt x="18" y="142"/>
                    </a:cubicBezTo>
                    <a:cubicBezTo>
                      <a:pt x="20" y="141"/>
                      <a:pt x="21" y="141"/>
                      <a:pt x="22" y="142"/>
                    </a:cubicBezTo>
                    <a:cubicBezTo>
                      <a:pt x="14" y="142"/>
                      <a:pt x="27" y="148"/>
                      <a:pt x="21" y="153"/>
                    </a:cubicBezTo>
                    <a:cubicBezTo>
                      <a:pt x="26" y="153"/>
                      <a:pt x="30" y="158"/>
                      <a:pt x="30" y="161"/>
                    </a:cubicBezTo>
                    <a:cubicBezTo>
                      <a:pt x="29" y="162"/>
                      <a:pt x="26" y="162"/>
                      <a:pt x="25" y="162"/>
                    </a:cubicBezTo>
                    <a:cubicBezTo>
                      <a:pt x="28" y="157"/>
                      <a:pt x="19" y="157"/>
                      <a:pt x="16" y="153"/>
                    </a:cubicBezTo>
                    <a:cubicBezTo>
                      <a:pt x="19" y="156"/>
                      <a:pt x="16" y="162"/>
                      <a:pt x="20" y="164"/>
                    </a:cubicBezTo>
                    <a:cubicBezTo>
                      <a:pt x="16" y="163"/>
                      <a:pt x="16" y="163"/>
                      <a:pt x="16" y="163"/>
                    </a:cubicBezTo>
                    <a:cubicBezTo>
                      <a:pt x="15" y="168"/>
                      <a:pt x="26" y="167"/>
                      <a:pt x="22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81"/>
                      <a:pt x="13" y="192"/>
                      <a:pt x="21" y="200"/>
                    </a:cubicBezTo>
                    <a:cubicBezTo>
                      <a:pt x="23" y="200"/>
                      <a:pt x="29" y="196"/>
                      <a:pt x="31" y="196"/>
                    </a:cubicBezTo>
                    <a:cubicBezTo>
                      <a:pt x="29" y="192"/>
                      <a:pt x="24" y="189"/>
                      <a:pt x="22" y="186"/>
                    </a:cubicBezTo>
                    <a:cubicBezTo>
                      <a:pt x="27" y="186"/>
                      <a:pt x="27" y="186"/>
                      <a:pt x="27" y="186"/>
                    </a:cubicBezTo>
                    <a:cubicBezTo>
                      <a:pt x="24" y="185"/>
                      <a:pt x="22" y="181"/>
                      <a:pt x="19" y="183"/>
                    </a:cubicBezTo>
                    <a:cubicBezTo>
                      <a:pt x="16" y="180"/>
                      <a:pt x="23" y="181"/>
                      <a:pt x="20" y="178"/>
                    </a:cubicBezTo>
                    <a:cubicBezTo>
                      <a:pt x="26" y="178"/>
                      <a:pt x="26" y="180"/>
                      <a:pt x="31" y="180"/>
                    </a:cubicBezTo>
                    <a:cubicBezTo>
                      <a:pt x="28" y="177"/>
                      <a:pt x="28" y="177"/>
                      <a:pt x="28" y="177"/>
                    </a:cubicBezTo>
                    <a:cubicBezTo>
                      <a:pt x="30" y="178"/>
                      <a:pt x="30" y="175"/>
                      <a:pt x="32" y="176"/>
                    </a:cubicBezTo>
                    <a:cubicBezTo>
                      <a:pt x="25" y="171"/>
                      <a:pt x="34" y="169"/>
                      <a:pt x="31" y="164"/>
                    </a:cubicBezTo>
                    <a:cubicBezTo>
                      <a:pt x="30" y="167"/>
                      <a:pt x="30" y="167"/>
                      <a:pt x="30" y="167"/>
                    </a:cubicBezTo>
                    <a:cubicBezTo>
                      <a:pt x="27" y="167"/>
                      <a:pt x="28" y="165"/>
                      <a:pt x="27" y="164"/>
                    </a:cubicBezTo>
                    <a:cubicBezTo>
                      <a:pt x="31" y="162"/>
                      <a:pt x="30" y="161"/>
                      <a:pt x="32" y="158"/>
                    </a:cubicBezTo>
                    <a:cubicBezTo>
                      <a:pt x="30" y="156"/>
                      <a:pt x="25" y="155"/>
                      <a:pt x="25" y="152"/>
                    </a:cubicBezTo>
                    <a:cubicBezTo>
                      <a:pt x="30" y="152"/>
                      <a:pt x="28" y="146"/>
                      <a:pt x="32" y="145"/>
                    </a:cubicBezTo>
                    <a:cubicBezTo>
                      <a:pt x="27" y="145"/>
                      <a:pt x="30" y="139"/>
                      <a:pt x="27" y="139"/>
                    </a:cubicBezTo>
                    <a:cubicBezTo>
                      <a:pt x="26" y="137"/>
                      <a:pt x="26" y="135"/>
                      <a:pt x="29" y="135"/>
                    </a:cubicBezTo>
                    <a:cubicBezTo>
                      <a:pt x="30" y="136"/>
                      <a:pt x="30" y="136"/>
                      <a:pt x="30" y="136"/>
                    </a:cubicBezTo>
                    <a:cubicBezTo>
                      <a:pt x="31" y="134"/>
                      <a:pt x="31" y="134"/>
                      <a:pt x="31" y="134"/>
                    </a:cubicBezTo>
                    <a:cubicBezTo>
                      <a:pt x="32" y="135"/>
                      <a:pt x="32" y="135"/>
                      <a:pt x="32" y="135"/>
                    </a:cubicBezTo>
                    <a:cubicBezTo>
                      <a:pt x="32" y="133"/>
                      <a:pt x="28" y="133"/>
                      <a:pt x="31" y="131"/>
                    </a:cubicBezTo>
                    <a:cubicBezTo>
                      <a:pt x="32" y="131"/>
                      <a:pt x="32" y="132"/>
                      <a:pt x="33" y="133"/>
                    </a:cubicBezTo>
                    <a:cubicBezTo>
                      <a:pt x="33" y="129"/>
                      <a:pt x="24" y="126"/>
                      <a:pt x="29" y="122"/>
                    </a:cubicBezTo>
                    <a:cubicBezTo>
                      <a:pt x="26" y="122"/>
                      <a:pt x="26" y="117"/>
                      <a:pt x="20" y="118"/>
                    </a:cubicBezTo>
                    <a:cubicBezTo>
                      <a:pt x="22" y="117"/>
                      <a:pt x="27" y="117"/>
                      <a:pt x="26" y="114"/>
                    </a:cubicBezTo>
                    <a:cubicBezTo>
                      <a:pt x="21" y="112"/>
                      <a:pt x="28" y="110"/>
                      <a:pt x="25" y="107"/>
                    </a:cubicBezTo>
                    <a:cubicBezTo>
                      <a:pt x="30" y="111"/>
                      <a:pt x="26" y="107"/>
                      <a:pt x="31" y="110"/>
                    </a:cubicBezTo>
                    <a:cubicBezTo>
                      <a:pt x="33" y="108"/>
                      <a:pt x="26" y="105"/>
                      <a:pt x="27" y="101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29" y="98"/>
                      <a:pt x="25" y="97"/>
                      <a:pt x="29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7" y="92"/>
                      <a:pt x="26" y="89"/>
                      <a:pt x="30" y="86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30" y="77"/>
                      <a:pt x="24" y="71"/>
                      <a:pt x="18" y="68"/>
                    </a:cubicBezTo>
                    <a:cubicBezTo>
                      <a:pt x="18" y="66"/>
                      <a:pt x="19" y="63"/>
                      <a:pt x="21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3"/>
                      <a:pt x="27" y="59"/>
                      <a:pt x="21" y="58"/>
                    </a:cubicBezTo>
                    <a:cubicBezTo>
                      <a:pt x="20" y="56"/>
                      <a:pt x="25" y="56"/>
                      <a:pt x="26" y="54"/>
                    </a:cubicBezTo>
                    <a:cubicBezTo>
                      <a:pt x="18" y="49"/>
                      <a:pt x="32" y="39"/>
                      <a:pt x="19" y="37"/>
                    </a:cubicBezTo>
                    <a:cubicBezTo>
                      <a:pt x="19" y="39"/>
                      <a:pt x="17" y="44"/>
                      <a:pt x="18" y="48"/>
                    </a:cubicBezTo>
                    <a:cubicBezTo>
                      <a:pt x="16" y="47"/>
                      <a:pt x="14" y="47"/>
                      <a:pt x="14" y="46"/>
                    </a:cubicBezTo>
                    <a:cubicBezTo>
                      <a:pt x="13" y="42"/>
                      <a:pt x="17" y="40"/>
                      <a:pt x="15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31" y="29"/>
                      <a:pt x="12" y="23"/>
                      <a:pt x="23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108"/>
              <p:cNvSpPr>
                <a:spLocks/>
              </p:cNvSpPr>
              <p:nvPr/>
            </p:nvSpPr>
            <p:spPr bwMode="auto">
              <a:xfrm>
                <a:off x="4068" y="2753"/>
                <a:ext cx="3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0 h 3"/>
                  <a:gd name="T4" fmla="*/ 1 w 4"/>
                  <a:gd name="T5" fmla="*/ 1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109"/>
              <p:cNvSpPr>
                <a:spLocks/>
              </p:cNvSpPr>
              <p:nvPr/>
            </p:nvSpPr>
            <p:spPr bwMode="auto">
              <a:xfrm>
                <a:off x="4067" y="2753"/>
                <a:ext cx="2" cy="1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110"/>
              <p:cNvSpPr>
                <a:spLocks/>
              </p:cNvSpPr>
              <p:nvPr/>
            </p:nvSpPr>
            <p:spPr bwMode="auto">
              <a:xfrm>
                <a:off x="4065" y="2698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2" y="1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111"/>
              <p:cNvSpPr>
                <a:spLocks/>
              </p:cNvSpPr>
              <p:nvPr/>
            </p:nvSpPr>
            <p:spPr bwMode="auto">
              <a:xfrm>
                <a:off x="4063" y="2698"/>
                <a:ext cx="0" cy="2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112"/>
              <p:cNvSpPr>
                <a:spLocks/>
              </p:cNvSpPr>
              <p:nvPr/>
            </p:nvSpPr>
            <p:spPr bwMode="auto">
              <a:xfrm>
                <a:off x="4045" y="2608"/>
                <a:ext cx="23" cy="90"/>
              </a:xfrm>
              <a:custGeom>
                <a:avLst/>
                <a:gdLst>
                  <a:gd name="T0" fmla="*/ 14 w 26"/>
                  <a:gd name="T1" fmla="*/ 18 h 105"/>
                  <a:gd name="T2" fmla="*/ 9 w 26"/>
                  <a:gd name="T3" fmla="*/ 13 h 105"/>
                  <a:gd name="T4" fmla="*/ 12 w 26"/>
                  <a:gd name="T5" fmla="*/ 9 h 105"/>
                  <a:gd name="T6" fmla="*/ 4 w 26"/>
                  <a:gd name="T7" fmla="*/ 2 h 105"/>
                  <a:gd name="T8" fmla="*/ 10 w 26"/>
                  <a:gd name="T9" fmla="*/ 52 h 105"/>
                  <a:gd name="T10" fmla="*/ 7 w 26"/>
                  <a:gd name="T11" fmla="*/ 49 h 105"/>
                  <a:gd name="T12" fmla="*/ 13 w 26"/>
                  <a:gd name="T13" fmla="*/ 67 h 105"/>
                  <a:gd name="T14" fmla="*/ 6 w 26"/>
                  <a:gd name="T15" fmla="*/ 67 h 105"/>
                  <a:gd name="T16" fmla="*/ 9 w 26"/>
                  <a:gd name="T17" fmla="*/ 78 h 105"/>
                  <a:gd name="T18" fmla="*/ 11 w 26"/>
                  <a:gd name="T19" fmla="*/ 77 h 105"/>
                  <a:gd name="T20" fmla="*/ 10 w 26"/>
                  <a:gd name="T21" fmla="*/ 80 h 105"/>
                  <a:gd name="T22" fmla="*/ 11 w 26"/>
                  <a:gd name="T23" fmla="*/ 80 h 105"/>
                  <a:gd name="T24" fmla="*/ 12 w 26"/>
                  <a:gd name="T25" fmla="*/ 87 h 105"/>
                  <a:gd name="T26" fmla="*/ 10 w 26"/>
                  <a:gd name="T27" fmla="*/ 85 h 105"/>
                  <a:gd name="T28" fmla="*/ 13 w 26"/>
                  <a:gd name="T29" fmla="*/ 90 h 105"/>
                  <a:gd name="T30" fmla="*/ 9 w 26"/>
                  <a:gd name="T31" fmla="*/ 90 h 105"/>
                  <a:gd name="T32" fmla="*/ 15 w 26"/>
                  <a:gd name="T33" fmla="*/ 104 h 105"/>
                  <a:gd name="T34" fmla="*/ 19 w 26"/>
                  <a:gd name="T35" fmla="*/ 105 h 105"/>
                  <a:gd name="T36" fmla="*/ 15 w 26"/>
                  <a:gd name="T37" fmla="*/ 93 h 105"/>
                  <a:gd name="T38" fmla="*/ 15 w 26"/>
                  <a:gd name="T39" fmla="*/ 94 h 105"/>
                  <a:gd name="T40" fmla="*/ 13 w 26"/>
                  <a:gd name="T41" fmla="*/ 87 h 105"/>
                  <a:gd name="T42" fmla="*/ 19 w 26"/>
                  <a:gd name="T43" fmla="*/ 91 h 105"/>
                  <a:gd name="T44" fmla="*/ 23 w 26"/>
                  <a:gd name="T45" fmla="*/ 79 h 105"/>
                  <a:gd name="T46" fmla="*/ 23 w 26"/>
                  <a:gd name="T47" fmla="*/ 80 h 105"/>
                  <a:gd name="T48" fmla="*/ 21 w 26"/>
                  <a:gd name="T49" fmla="*/ 76 h 105"/>
                  <a:gd name="T50" fmla="*/ 19 w 26"/>
                  <a:gd name="T51" fmla="*/ 79 h 105"/>
                  <a:gd name="T52" fmla="*/ 12 w 26"/>
                  <a:gd name="T53" fmla="*/ 76 h 105"/>
                  <a:gd name="T54" fmla="*/ 12 w 26"/>
                  <a:gd name="T55" fmla="*/ 72 h 105"/>
                  <a:gd name="T56" fmla="*/ 18 w 26"/>
                  <a:gd name="T57" fmla="*/ 75 h 105"/>
                  <a:gd name="T58" fmla="*/ 15 w 26"/>
                  <a:gd name="T59" fmla="*/ 72 h 105"/>
                  <a:gd name="T60" fmla="*/ 21 w 26"/>
                  <a:gd name="T61" fmla="*/ 68 h 105"/>
                  <a:gd name="T62" fmla="*/ 15 w 26"/>
                  <a:gd name="T63" fmla="*/ 68 h 105"/>
                  <a:gd name="T64" fmla="*/ 14 w 26"/>
                  <a:gd name="T65" fmla="*/ 47 h 105"/>
                  <a:gd name="T66" fmla="*/ 18 w 26"/>
                  <a:gd name="T67" fmla="*/ 50 h 105"/>
                  <a:gd name="T68" fmla="*/ 14 w 26"/>
                  <a:gd name="T69" fmla="*/ 47 h 105"/>
                  <a:gd name="T70" fmla="*/ 16 w 26"/>
                  <a:gd name="T71" fmla="*/ 34 h 105"/>
                  <a:gd name="T72" fmla="*/ 13 w 26"/>
                  <a:gd name="T73" fmla="*/ 35 h 105"/>
                  <a:gd name="T74" fmla="*/ 13 w 26"/>
                  <a:gd name="T75" fmla="*/ 22 h 105"/>
                  <a:gd name="T76" fmla="*/ 13 w 26"/>
                  <a:gd name="T77" fmla="*/ 22 h 105"/>
                  <a:gd name="T78" fmla="*/ 7 w 26"/>
                  <a:gd name="T79" fmla="*/ 16 h 105"/>
                  <a:gd name="T80" fmla="*/ 14 w 26"/>
                  <a:gd name="T81" fmla="*/ 1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105">
                    <a:moveTo>
                      <a:pt x="14" y="18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11" y="13"/>
                      <a:pt x="8" y="7"/>
                      <a:pt x="12" y="9"/>
                    </a:cubicBezTo>
                    <a:cubicBezTo>
                      <a:pt x="7" y="6"/>
                      <a:pt x="12" y="0"/>
                      <a:pt x="4" y="2"/>
                    </a:cubicBezTo>
                    <a:cubicBezTo>
                      <a:pt x="7" y="16"/>
                      <a:pt x="3" y="36"/>
                      <a:pt x="10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3" y="57"/>
                      <a:pt x="0" y="61"/>
                      <a:pt x="13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4" y="70"/>
                      <a:pt x="15" y="74"/>
                      <a:pt x="9" y="78"/>
                    </a:cubicBezTo>
                    <a:cubicBezTo>
                      <a:pt x="11" y="77"/>
                      <a:pt x="11" y="77"/>
                      <a:pt x="11" y="77"/>
                    </a:cubicBezTo>
                    <a:cubicBezTo>
                      <a:pt x="11" y="79"/>
                      <a:pt x="10" y="79"/>
                      <a:pt x="10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4" y="82"/>
                      <a:pt x="14" y="84"/>
                      <a:pt x="12" y="87"/>
                    </a:cubicBezTo>
                    <a:cubicBezTo>
                      <a:pt x="10" y="87"/>
                      <a:pt x="11" y="86"/>
                      <a:pt x="10" y="85"/>
                    </a:cubicBezTo>
                    <a:cubicBezTo>
                      <a:pt x="8" y="86"/>
                      <a:pt x="13" y="88"/>
                      <a:pt x="13" y="90"/>
                    </a:cubicBezTo>
                    <a:cubicBezTo>
                      <a:pt x="11" y="92"/>
                      <a:pt x="10" y="90"/>
                      <a:pt x="9" y="90"/>
                    </a:cubicBezTo>
                    <a:cubicBezTo>
                      <a:pt x="12" y="97"/>
                      <a:pt x="5" y="100"/>
                      <a:pt x="15" y="104"/>
                    </a:cubicBezTo>
                    <a:cubicBezTo>
                      <a:pt x="17" y="104"/>
                      <a:pt x="18" y="102"/>
                      <a:pt x="19" y="105"/>
                    </a:cubicBezTo>
                    <a:cubicBezTo>
                      <a:pt x="22" y="100"/>
                      <a:pt x="18" y="97"/>
                      <a:pt x="15" y="93"/>
                    </a:cubicBezTo>
                    <a:cubicBezTo>
                      <a:pt x="15" y="94"/>
                      <a:pt x="15" y="94"/>
                      <a:pt x="15" y="94"/>
                    </a:cubicBezTo>
                    <a:cubicBezTo>
                      <a:pt x="6" y="91"/>
                      <a:pt x="17" y="92"/>
                      <a:pt x="13" y="87"/>
                    </a:cubicBezTo>
                    <a:cubicBezTo>
                      <a:pt x="17" y="88"/>
                      <a:pt x="17" y="90"/>
                      <a:pt x="19" y="91"/>
                    </a:cubicBezTo>
                    <a:cubicBezTo>
                      <a:pt x="26" y="85"/>
                      <a:pt x="14" y="83"/>
                      <a:pt x="23" y="79"/>
                    </a:cubicBezTo>
                    <a:cubicBezTo>
                      <a:pt x="23" y="80"/>
                      <a:pt x="23" y="80"/>
                      <a:pt x="23" y="80"/>
                    </a:cubicBezTo>
                    <a:cubicBezTo>
                      <a:pt x="24" y="79"/>
                      <a:pt x="22" y="77"/>
                      <a:pt x="21" y="76"/>
                    </a:cubicBezTo>
                    <a:cubicBezTo>
                      <a:pt x="20" y="76"/>
                      <a:pt x="20" y="78"/>
                      <a:pt x="19" y="79"/>
                    </a:cubicBezTo>
                    <a:cubicBezTo>
                      <a:pt x="18" y="77"/>
                      <a:pt x="14" y="77"/>
                      <a:pt x="12" y="76"/>
                    </a:cubicBezTo>
                    <a:cubicBezTo>
                      <a:pt x="16" y="75"/>
                      <a:pt x="10" y="74"/>
                      <a:pt x="12" y="72"/>
                    </a:cubicBezTo>
                    <a:cubicBezTo>
                      <a:pt x="16" y="71"/>
                      <a:pt x="15" y="74"/>
                      <a:pt x="18" y="75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69"/>
                      <a:pt x="19" y="69"/>
                      <a:pt x="21" y="68"/>
                    </a:cubicBezTo>
                    <a:cubicBezTo>
                      <a:pt x="18" y="66"/>
                      <a:pt x="19" y="69"/>
                      <a:pt x="15" y="68"/>
                    </a:cubicBezTo>
                    <a:cubicBezTo>
                      <a:pt x="20" y="65"/>
                      <a:pt x="18" y="53"/>
                      <a:pt x="14" y="47"/>
                    </a:cubicBezTo>
                    <a:cubicBezTo>
                      <a:pt x="15" y="49"/>
                      <a:pt x="19" y="48"/>
                      <a:pt x="18" y="50"/>
                    </a:cubicBezTo>
                    <a:cubicBezTo>
                      <a:pt x="19" y="50"/>
                      <a:pt x="17" y="47"/>
                      <a:pt x="14" y="47"/>
                    </a:cubicBezTo>
                    <a:cubicBezTo>
                      <a:pt x="11" y="43"/>
                      <a:pt x="13" y="38"/>
                      <a:pt x="16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8" y="32"/>
                      <a:pt x="16" y="27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0"/>
                      <a:pt x="5" y="19"/>
                      <a:pt x="7" y="16"/>
                    </a:cubicBezTo>
                    <a:cubicBezTo>
                      <a:pt x="10" y="17"/>
                      <a:pt x="10" y="18"/>
                      <a:pt x="14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113"/>
              <p:cNvSpPr>
                <a:spLocks/>
              </p:cNvSpPr>
              <p:nvPr/>
            </p:nvSpPr>
            <p:spPr bwMode="auto">
              <a:xfrm>
                <a:off x="4048" y="2605"/>
                <a:ext cx="8" cy="4"/>
              </a:xfrm>
              <a:custGeom>
                <a:avLst/>
                <a:gdLst>
                  <a:gd name="T0" fmla="*/ 4 w 9"/>
                  <a:gd name="T1" fmla="*/ 2 h 4"/>
                  <a:gd name="T2" fmla="*/ 8 w 9"/>
                  <a:gd name="T3" fmla="*/ 4 h 4"/>
                  <a:gd name="T4" fmla="*/ 1 w 9"/>
                  <a:gd name="T5" fmla="*/ 0 h 4"/>
                  <a:gd name="T6" fmla="*/ 2 w 9"/>
                  <a:gd name="T7" fmla="*/ 3 h 4"/>
                  <a:gd name="T8" fmla="*/ 4 w 9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4">
                    <a:moveTo>
                      <a:pt x="4" y="2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2"/>
                      <a:pt x="3" y="0"/>
                      <a:pt x="1" y="0"/>
                    </a:cubicBez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4" y="3"/>
                      <a:pt x="4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114"/>
              <p:cNvSpPr>
                <a:spLocks/>
              </p:cNvSpPr>
              <p:nvPr/>
            </p:nvSpPr>
            <p:spPr bwMode="auto">
              <a:xfrm>
                <a:off x="4041" y="2560"/>
                <a:ext cx="17" cy="45"/>
              </a:xfrm>
              <a:custGeom>
                <a:avLst/>
                <a:gdLst>
                  <a:gd name="T0" fmla="*/ 11 w 20"/>
                  <a:gd name="T1" fmla="*/ 18 h 52"/>
                  <a:gd name="T2" fmla="*/ 7 w 20"/>
                  <a:gd name="T3" fmla="*/ 17 h 52"/>
                  <a:gd name="T4" fmla="*/ 6 w 20"/>
                  <a:gd name="T5" fmla="*/ 37 h 52"/>
                  <a:gd name="T6" fmla="*/ 13 w 20"/>
                  <a:gd name="T7" fmla="*/ 44 h 52"/>
                  <a:gd name="T8" fmla="*/ 8 w 20"/>
                  <a:gd name="T9" fmla="*/ 45 h 52"/>
                  <a:gd name="T10" fmla="*/ 13 w 20"/>
                  <a:gd name="T11" fmla="*/ 50 h 52"/>
                  <a:gd name="T12" fmla="*/ 11 w 20"/>
                  <a:gd name="T13" fmla="*/ 47 h 52"/>
                  <a:gd name="T14" fmla="*/ 14 w 20"/>
                  <a:gd name="T15" fmla="*/ 48 h 52"/>
                  <a:gd name="T16" fmla="*/ 13 w 20"/>
                  <a:gd name="T17" fmla="*/ 44 h 52"/>
                  <a:gd name="T18" fmla="*/ 16 w 20"/>
                  <a:gd name="T19" fmla="*/ 45 h 52"/>
                  <a:gd name="T20" fmla="*/ 10 w 20"/>
                  <a:gd name="T21" fmla="*/ 36 h 52"/>
                  <a:gd name="T22" fmla="*/ 16 w 20"/>
                  <a:gd name="T23" fmla="*/ 36 h 52"/>
                  <a:gd name="T24" fmla="*/ 17 w 20"/>
                  <a:gd name="T25" fmla="*/ 27 h 52"/>
                  <a:gd name="T26" fmla="*/ 16 w 20"/>
                  <a:gd name="T27" fmla="*/ 28 h 52"/>
                  <a:gd name="T28" fmla="*/ 11 w 20"/>
                  <a:gd name="T29" fmla="*/ 29 h 52"/>
                  <a:gd name="T30" fmla="*/ 17 w 20"/>
                  <a:gd name="T31" fmla="*/ 25 h 52"/>
                  <a:gd name="T32" fmla="*/ 14 w 20"/>
                  <a:gd name="T33" fmla="*/ 8 h 52"/>
                  <a:gd name="T34" fmla="*/ 7 w 20"/>
                  <a:gd name="T35" fmla="*/ 4 h 52"/>
                  <a:gd name="T36" fmla="*/ 12 w 20"/>
                  <a:gd name="T37" fmla="*/ 6 h 52"/>
                  <a:gd name="T38" fmla="*/ 14 w 20"/>
                  <a:gd name="T39" fmla="*/ 2 h 52"/>
                  <a:gd name="T40" fmla="*/ 4 w 20"/>
                  <a:gd name="T41" fmla="*/ 0 h 52"/>
                  <a:gd name="T42" fmla="*/ 11 w 20"/>
                  <a:gd name="T43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52">
                    <a:moveTo>
                      <a:pt x="11" y="18"/>
                    </a:moveTo>
                    <a:cubicBezTo>
                      <a:pt x="10" y="17"/>
                      <a:pt x="8" y="18"/>
                      <a:pt x="7" y="17"/>
                    </a:cubicBezTo>
                    <a:cubicBezTo>
                      <a:pt x="8" y="25"/>
                      <a:pt x="9" y="34"/>
                      <a:pt x="6" y="37"/>
                    </a:cubicBezTo>
                    <a:cubicBezTo>
                      <a:pt x="5" y="40"/>
                      <a:pt x="11" y="40"/>
                      <a:pt x="13" y="44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7" y="52"/>
                      <a:pt x="13" y="50"/>
                    </a:cubicBezTo>
                    <a:cubicBezTo>
                      <a:pt x="14" y="50"/>
                      <a:pt x="10" y="49"/>
                      <a:pt x="11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1"/>
                      <a:pt x="7" y="42"/>
                      <a:pt x="10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2"/>
                      <a:pt x="14" y="30"/>
                      <a:pt x="17" y="27"/>
                    </a:cubicBezTo>
                    <a:cubicBezTo>
                      <a:pt x="17" y="27"/>
                      <a:pt x="14" y="27"/>
                      <a:pt x="16" y="28"/>
                    </a:cubicBezTo>
                    <a:cubicBezTo>
                      <a:pt x="15" y="28"/>
                      <a:pt x="13" y="29"/>
                      <a:pt x="11" y="29"/>
                    </a:cubicBezTo>
                    <a:cubicBezTo>
                      <a:pt x="7" y="23"/>
                      <a:pt x="15" y="30"/>
                      <a:pt x="17" y="25"/>
                    </a:cubicBezTo>
                    <a:cubicBezTo>
                      <a:pt x="13" y="21"/>
                      <a:pt x="9" y="11"/>
                      <a:pt x="14" y="8"/>
                    </a:cubicBezTo>
                    <a:cubicBezTo>
                      <a:pt x="11" y="11"/>
                      <a:pt x="7" y="7"/>
                      <a:pt x="7" y="4"/>
                    </a:cubicBezTo>
                    <a:cubicBezTo>
                      <a:pt x="9" y="3"/>
                      <a:pt x="11" y="5"/>
                      <a:pt x="12" y="6"/>
                    </a:cubicBezTo>
                    <a:cubicBezTo>
                      <a:pt x="13" y="4"/>
                      <a:pt x="15" y="3"/>
                      <a:pt x="14" y="2"/>
                    </a:cubicBezTo>
                    <a:cubicBezTo>
                      <a:pt x="10" y="4"/>
                      <a:pt x="6" y="3"/>
                      <a:pt x="4" y="0"/>
                    </a:cubicBezTo>
                    <a:cubicBezTo>
                      <a:pt x="0" y="6"/>
                      <a:pt x="11" y="11"/>
                      <a:pt x="11" y="1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115"/>
              <p:cNvSpPr>
                <a:spLocks/>
              </p:cNvSpPr>
              <p:nvPr/>
            </p:nvSpPr>
            <p:spPr bwMode="auto">
              <a:xfrm>
                <a:off x="4046" y="2573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116"/>
              <p:cNvSpPr>
                <a:spLocks/>
              </p:cNvSpPr>
              <p:nvPr/>
            </p:nvSpPr>
            <p:spPr bwMode="auto">
              <a:xfrm>
                <a:off x="4122" y="325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117"/>
              <p:cNvSpPr>
                <a:spLocks/>
              </p:cNvSpPr>
              <p:nvPr/>
            </p:nvSpPr>
            <p:spPr bwMode="auto">
              <a:xfrm>
                <a:off x="4121" y="3248"/>
                <a:ext cx="14" cy="4"/>
              </a:xfrm>
              <a:custGeom>
                <a:avLst/>
                <a:gdLst>
                  <a:gd name="T0" fmla="*/ 16 w 16"/>
                  <a:gd name="T1" fmla="*/ 1 h 4"/>
                  <a:gd name="T2" fmla="*/ 14 w 16"/>
                  <a:gd name="T3" fmla="*/ 0 h 4"/>
                  <a:gd name="T4" fmla="*/ 0 w 16"/>
                  <a:gd name="T5" fmla="*/ 2 h 4"/>
                  <a:gd name="T6" fmla="*/ 9 w 16"/>
                  <a:gd name="T7" fmla="*/ 4 h 4"/>
                  <a:gd name="T8" fmla="*/ 6 w 16"/>
                  <a:gd name="T9" fmla="*/ 2 h 4"/>
                  <a:gd name="T10" fmla="*/ 12 w 16"/>
                  <a:gd name="T11" fmla="*/ 4 h 4"/>
                  <a:gd name="T12" fmla="*/ 11 w 16"/>
                  <a:gd name="T13" fmla="*/ 1 h 4"/>
                  <a:gd name="T14" fmla="*/ 16 w 1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4">
                    <a:moveTo>
                      <a:pt x="16" y="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4" y="1"/>
                      <a:pt x="7" y="0"/>
                      <a:pt x="0" y="2"/>
                    </a:cubicBezTo>
                    <a:cubicBezTo>
                      <a:pt x="1" y="3"/>
                      <a:pt x="5" y="4"/>
                      <a:pt x="9" y="4"/>
                    </a:cubicBezTo>
                    <a:cubicBezTo>
                      <a:pt x="8" y="3"/>
                      <a:pt x="4" y="3"/>
                      <a:pt x="6" y="2"/>
                    </a:cubicBezTo>
                    <a:cubicBezTo>
                      <a:pt x="9" y="2"/>
                      <a:pt x="8" y="3"/>
                      <a:pt x="12" y="4"/>
                    </a:cubicBezTo>
                    <a:cubicBezTo>
                      <a:pt x="16" y="2"/>
                      <a:pt x="10" y="3"/>
                      <a:pt x="11" y="1"/>
                    </a:cubicBezTo>
                    <a:lnTo>
                      <a:pt x="16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118"/>
              <p:cNvSpPr>
                <a:spLocks/>
              </p:cNvSpPr>
              <p:nvPr/>
            </p:nvSpPr>
            <p:spPr bwMode="auto">
              <a:xfrm>
                <a:off x="4126" y="3247"/>
                <a:ext cx="5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119"/>
              <p:cNvSpPr>
                <a:spLocks/>
              </p:cNvSpPr>
              <p:nvPr/>
            </p:nvSpPr>
            <p:spPr bwMode="auto">
              <a:xfrm>
                <a:off x="4123" y="3247"/>
                <a:ext cx="6" cy="0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120"/>
              <p:cNvSpPr>
                <a:spLocks/>
              </p:cNvSpPr>
              <p:nvPr/>
            </p:nvSpPr>
            <p:spPr bwMode="auto">
              <a:xfrm>
                <a:off x="4124" y="3244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121"/>
              <p:cNvSpPr>
                <a:spLocks/>
              </p:cNvSpPr>
              <p:nvPr/>
            </p:nvSpPr>
            <p:spPr bwMode="auto">
              <a:xfrm>
                <a:off x="4123" y="3243"/>
                <a:ext cx="10" cy="3"/>
              </a:xfrm>
              <a:custGeom>
                <a:avLst/>
                <a:gdLst>
                  <a:gd name="T0" fmla="*/ 2 w 12"/>
                  <a:gd name="T1" fmla="*/ 0 h 3"/>
                  <a:gd name="T2" fmla="*/ 2 w 12"/>
                  <a:gd name="T3" fmla="*/ 1 h 3"/>
                  <a:gd name="T4" fmla="*/ 3 w 12"/>
                  <a:gd name="T5" fmla="*/ 1 h 3"/>
                  <a:gd name="T6" fmla="*/ 8 w 12"/>
                  <a:gd name="T7" fmla="*/ 2 h 3"/>
                  <a:gd name="T8" fmla="*/ 8 w 12"/>
                  <a:gd name="T9" fmla="*/ 3 h 3"/>
                  <a:gd name="T10" fmla="*/ 12 w 12"/>
                  <a:gd name="T11" fmla="*/ 2 h 3"/>
                  <a:gd name="T12" fmla="*/ 2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5" y="3"/>
                      <a:pt x="8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122"/>
              <p:cNvSpPr>
                <a:spLocks/>
              </p:cNvSpPr>
              <p:nvPr/>
            </p:nvSpPr>
            <p:spPr bwMode="auto">
              <a:xfrm>
                <a:off x="4125" y="3245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123"/>
              <p:cNvSpPr>
                <a:spLocks/>
              </p:cNvSpPr>
              <p:nvPr/>
            </p:nvSpPr>
            <p:spPr bwMode="auto">
              <a:xfrm>
                <a:off x="4125" y="324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124"/>
              <p:cNvSpPr>
                <a:spLocks/>
              </p:cNvSpPr>
              <p:nvPr/>
            </p:nvSpPr>
            <p:spPr bwMode="auto">
              <a:xfrm>
                <a:off x="4124" y="3240"/>
                <a:ext cx="11" cy="2"/>
              </a:xfrm>
              <a:custGeom>
                <a:avLst/>
                <a:gdLst>
                  <a:gd name="T0" fmla="*/ 1 w 13"/>
                  <a:gd name="T1" fmla="*/ 1 h 3"/>
                  <a:gd name="T2" fmla="*/ 5 w 13"/>
                  <a:gd name="T3" fmla="*/ 3 h 3"/>
                  <a:gd name="T4" fmla="*/ 13 w 13"/>
                  <a:gd name="T5" fmla="*/ 2 h 3"/>
                  <a:gd name="T6" fmla="*/ 11 w 13"/>
                  <a:gd name="T7" fmla="*/ 0 h 3"/>
                  <a:gd name="T8" fmla="*/ 1 w 1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">
                    <a:moveTo>
                      <a:pt x="1" y="1"/>
                    </a:moveTo>
                    <a:cubicBezTo>
                      <a:pt x="7" y="1"/>
                      <a:pt x="0" y="3"/>
                      <a:pt x="5" y="3"/>
                    </a:cubicBezTo>
                    <a:cubicBezTo>
                      <a:pt x="5" y="2"/>
                      <a:pt x="10" y="1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4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125"/>
              <p:cNvSpPr>
                <a:spLocks/>
              </p:cNvSpPr>
              <p:nvPr/>
            </p:nvSpPr>
            <p:spPr bwMode="auto">
              <a:xfrm>
                <a:off x="4138" y="323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126"/>
              <p:cNvSpPr>
                <a:spLocks/>
              </p:cNvSpPr>
              <p:nvPr/>
            </p:nvSpPr>
            <p:spPr bwMode="auto">
              <a:xfrm>
                <a:off x="4127" y="3233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9 w 17"/>
                  <a:gd name="T3" fmla="*/ 3 h 7"/>
                  <a:gd name="T4" fmla="*/ 4 w 17"/>
                  <a:gd name="T5" fmla="*/ 3 h 7"/>
                  <a:gd name="T6" fmla="*/ 6 w 17"/>
                  <a:gd name="T7" fmla="*/ 5 h 7"/>
                  <a:gd name="T8" fmla="*/ 0 w 17"/>
                  <a:gd name="T9" fmla="*/ 4 h 7"/>
                  <a:gd name="T10" fmla="*/ 6 w 17"/>
                  <a:gd name="T11" fmla="*/ 6 h 7"/>
                  <a:gd name="T12" fmla="*/ 2 w 17"/>
                  <a:gd name="T13" fmla="*/ 7 h 7"/>
                  <a:gd name="T14" fmla="*/ 9 w 17"/>
                  <a:gd name="T15" fmla="*/ 7 h 7"/>
                  <a:gd name="T16" fmla="*/ 8 w 17"/>
                  <a:gd name="T17" fmla="*/ 6 h 7"/>
                  <a:gd name="T18" fmla="*/ 12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6" y="3"/>
                      <a:pt x="4" y="3"/>
                      <a:pt x="4" y="3"/>
                    </a:cubicBezTo>
                    <a:cubicBezTo>
                      <a:pt x="3" y="4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4"/>
                    </a:cubicBezTo>
                    <a:cubicBezTo>
                      <a:pt x="1" y="5"/>
                      <a:pt x="1" y="6"/>
                      <a:pt x="6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3" y="6"/>
                      <a:pt x="8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1" y="6"/>
                      <a:pt x="17" y="4"/>
                      <a:pt x="16" y="3"/>
                    </a:cubicBezTo>
                    <a:cubicBezTo>
                      <a:pt x="16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127"/>
              <p:cNvSpPr>
                <a:spLocks/>
              </p:cNvSpPr>
              <p:nvPr/>
            </p:nvSpPr>
            <p:spPr bwMode="auto">
              <a:xfrm>
                <a:off x="4134" y="3233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128"/>
              <p:cNvSpPr>
                <a:spLocks/>
              </p:cNvSpPr>
              <p:nvPr/>
            </p:nvSpPr>
            <p:spPr bwMode="auto">
              <a:xfrm>
                <a:off x="4127" y="3228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3 h 5"/>
                  <a:gd name="T14" fmla="*/ 10 w 18"/>
                  <a:gd name="T15" fmla="*/ 0 h 5"/>
                  <a:gd name="T16" fmla="*/ 8 w 18"/>
                  <a:gd name="T17" fmla="*/ 0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4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3"/>
                    </a:cubicBezTo>
                    <a:cubicBezTo>
                      <a:pt x="18" y="2"/>
                      <a:pt x="12" y="1"/>
                      <a:pt x="10" y="0"/>
                    </a:cubicBezTo>
                    <a:cubicBezTo>
                      <a:pt x="9" y="0"/>
                      <a:pt x="7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129"/>
              <p:cNvSpPr>
                <a:spLocks/>
              </p:cNvSpPr>
              <p:nvPr/>
            </p:nvSpPr>
            <p:spPr bwMode="auto">
              <a:xfrm>
                <a:off x="4126" y="323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130"/>
              <p:cNvSpPr>
                <a:spLocks/>
              </p:cNvSpPr>
              <p:nvPr/>
            </p:nvSpPr>
            <p:spPr bwMode="auto">
              <a:xfrm>
                <a:off x="4135" y="3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131"/>
              <p:cNvSpPr>
                <a:spLocks/>
              </p:cNvSpPr>
              <p:nvPr/>
            </p:nvSpPr>
            <p:spPr bwMode="auto">
              <a:xfrm>
                <a:off x="4127" y="3227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132"/>
              <p:cNvSpPr>
                <a:spLocks/>
              </p:cNvSpPr>
              <p:nvPr/>
            </p:nvSpPr>
            <p:spPr bwMode="auto">
              <a:xfrm>
                <a:off x="4124" y="3193"/>
                <a:ext cx="16" cy="34"/>
              </a:xfrm>
              <a:custGeom>
                <a:avLst/>
                <a:gdLst>
                  <a:gd name="T0" fmla="*/ 16 w 19"/>
                  <a:gd name="T1" fmla="*/ 0 h 39"/>
                  <a:gd name="T2" fmla="*/ 13 w 19"/>
                  <a:gd name="T3" fmla="*/ 1 h 39"/>
                  <a:gd name="T4" fmla="*/ 8 w 19"/>
                  <a:gd name="T5" fmla="*/ 0 h 39"/>
                  <a:gd name="T6" fmla="*/ 1 w 19"/>
                  <a:gd name="T7" fmla="*/ 0 h 39"/>
                  <a:gd name="T8" fmla="*/ 4 w 19"/>
                  <a:gd name="T9" fmla="*/ 3 h 39"/>
                  <a:gd name="T10" fmla="*/ 1 w 19"/>
                  <a:gd name="T11" fmla="*/ 3 h 39"/>
                  <a:gd name="T12" fmla="*/ 3 w 19"/>
                  <a:gd name="T13" fmla="*/ 9 h 39"/>
                  <a:gd name="T14" fmla="*/ 5 w 19"/>
                  <a:gd name="T15" fmla="*/ 13 h 39"/>
                  <a:gd name="T16" fmla="*/ 3 w 19"/>
                  <a:gd name="T17" fmla="*/ 29 h 39"/>
                  <a:gd name="T18" fmla="*/ 10 w 19"/>
                  <a:gd name="T19" fmla="*/ 30 h 39"/>
                  <a:gd name="T20" fmla="*/ 6 w 19"/>
                  <a:gd name="T21" fmla="*/ 31 h 39"/>
                  <a:gd name="T22" fmla="*/ 6 w 19"/>
                  <a:gd name="T23" fmla="*/ 30 h 39"/>
                  <a:gd name="T24" fmla="*/ 4 w 19"/>
                  <a:gd name="T25" fmla="*/ 35 h 39"/>
                  <a:gd name="T26" fmla="*/ 12 w 19"/>
                  <a:gd name="T27" fmla="*/ 35 h 39"/>
                  <a:gd name="T28" fmla="*/ 4 w 19"/>
                  <a:gd name="T29" fmla="*/ 37 h 39"/>
                  <a:gd name="T30" fmla="*/ 9 w 19"/>
                  <a:gd name="T31" fmla="*/ 38 h 39"/>
                  <a:gd name="T32" fmla="*/ 14 w 19"/>
                  <a:gd name="T33" fmla="*/ 37 h 39"/>
                  <a:gd name="T34" fmla="*/ 17 w 19"/>
                  <a:gd name="T35" fmla="*/ 38 h 39"/>
                  <a:gd name="T36" fmla="*/ 8 w 19"/>
                  <a:gd name="T37" fmla="*/ 27 h 39"/>
                  <a:gd name="T38" fmla="*/ 12 w 19"/>
                  <a:gd name="T39" fmla="*/ 28 h 39"/>
                  <a:gd name="T40" fmla="*/ 15 w 19"/>
                  <a:gd name="T41" fmla="*/ 21 h 39"/>
                  <a:gd name="T42" fmla="*/ 9 w 19"/>
                  <a:gd name="T43" fmla="*/ 19 h 39"/>
                  <a:gd name="T44" fmla="*/ 11 w 19"/>
                  <a:gd name="T45" fmla="*/ 18 h 39"/>
                  <a:gd name="T46" fmla="*/ 8 w 19"/>
                  <a:gd name="T47" fmla="*/ 17 h 39"/>
                  <a:gd name="T48" fmla="*/ 12 w 19"/>
                  <a:gd name="T49" fmla="*/ 15 h 39"/>
                  <a:gd name="T50" fmla="*/ 5 w 19"/>
                  <a:gd name="T51" fmla="*/ 15 h 39"/>
                  <a:gd name="T52" fmla="*/ 16 w 19"/>
                  <a:gd name="T53" fmla="*/ 11 h 39"/>
                  <a:gd name="T54" fmla="*/ 11 w 19"/>
                  <a:gd name="T55" fmla="*/ 12 h 39"/>
                  <a:gd name="T56" fmla="*/ 8 w 19"/>
                  <a:gd name="T57" fmla="*/ 11 h 39"/>
                  <a:gd name="T58" fmla="*/ 15 w 19"/>
                  <a:gd name="T59" fmla="*/ 10 h 39"/>
                  <a:gd name="T60" fmla="*/ 10 w 19"/>
                  <a:gd name="T61" fmla="*/ 7 h 39"/>
                  <a:gd name="T62" fmla="*/ 7 w 19"/>
                  <a:gd name="T63" fmla="*/ 8 h 39"/>
                  <a:gd name="T64" fmla="*/ 9 w 19"/>
                  <a:gd name="T65" fmla="*/ 4 h 39"/>
                  <a:gd name="T66" fmla="*/ 15 w 19"/>
                  <a:gd name="T67" fmla="*/ 5 h 39"/>
                  <a:gd name="T68" fmla="*/ 18 w 19"/>
                  <a:gd name="T69" fmla="*/ 4 h 39"/>
                  <a:gd name="T70" fmla="*/ 10 w 19"/>
                  <a:gd name="T71" fmla="*/ 2 h 39"/>
                  <a:gd name="T72" fmla="*/ 16 w 19"/>
                  <a:gd name="T7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39">
                    <a:moveTo>
                      <a:pt x="16" y="0"/>
                    </a:moveTo>
                    <a:cubicBezTo>
                      <a:pt x="13" y="0"/>
                      <a:pt x="12" y="0"/>
                      <a:pt x="13" y="1"/>
                    </a:cubicBezTo>
                    <a:cubicBezTo>
                      <a:pt x="9" y="1"/>
                      <a:pt x="10" y="0"/>
                      <a:pt x="8" y="0"/>
                    </a:cubicBezTo>
                    <a:cubicBezTo>
                      <a:pt x="6" y="1"/>
                      <a:pt x="4" y="0"/>
                      <a:pt x="1" y="0"/>
                    </a:cubicBezTo>
                    <a:cubicBezTo>
                      <a:pt x="1" y="1"/>
                      <a:pt x="5" y="2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6" y="7"/>
                      <a:pt x="3" y="9"/>
                    </a:cubicBezTo>
                    <a:cubicBezTo>
                      <a:pt x="2" y="10"/>
                      <a:pt x="3" y="11"/>
                      <a:pt x="5" y="13"/>
                    </a:cubicBezTo>
                    <a:cubicBezTo>
                      <a:pt x="3" y="18"/>
                      <a:pt x="6" y="23"/>
                      <a:pt x="3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6" y="30"/>
                      <a:pt x="10" y="31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5"/>
                      <a:pt x="11" y="34"/>
                      <a:pt x="12" y="35"/>
                    </a:cubicBezTo>
                    <a:cubicBezTo>
                      <a:pt x="5" y="35"/>
                      <a:pt x="12" y="36"/>
                      <a:pt x="4" y="37"/>
                    </a:cubicBezTo>
                    <a:cubicBezTo>
                      <a:pt x="2" y="38"/>
                      <a:pt x="10" y="37"/>
                      <a:pt x="9" y="38"/>
                    </a:cubicBezTo>
                    <a:cubicBezTo>
                      <a:pt x="13" y="39"/>
                      <a:pt x="11" y="37"/>
                      <a:pt x="14" y="37"/>
                    </a:cubicBezTo>
                    <a:cubicBezTo>
                      <a:pt x="17" y="37"/>
                      <a:pt x="13" y="38"/>
                      <a:pt x="17" y="38"/>
                    </a:cubicBezTo>
                    <a:cubicBezTo>
                      <a:pt x="19" y="36"/>
                      <a:pt x="10" y="31"/>
                      <a:pt x="8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5" y="21"/>
                    </a:cubicBezTo>
                    <a:cubicBezTo>
                      <a:pt x="12" y="22"/>
                      <a:pt x="17" y="19"/>
                      <a:pt x="9" y="19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6"/>
                      <a:pt x="13" y="17"/>
                      <a:pt x="12" y="15"/>
                    </a:cubicBezTo>
                    <a:cubicBezTo>
                      <a:pt x="9" y="16"/>
                      <a:pt x="8" y="15"/>
                      <a:pt x="5" y="15"/>
                    </a:cubicBezTo>
                    <a:cubicBezTo>
                      <a:pt x="9" y="14"/>
                      <a:pt x="12" y="12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11"/>
                      <a:pt x="9" y="11"/>
                      <a:pt x="8" y="11"/>
                    </a:cubicBezTo>
                    <a:cubicBezTo>
                      <a:pt x="8" y="10"/>
                      <a:pt x="13" y="10"/>
                      <a:pt x="15" y="10"/>
                    </a:cubicBezTo>
                    <a:cubicBezTo>
                      <a:pt x="16" y="9"/>
                      <a:pt x="7" y="8"/>
                      <a:pt x="10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10" y="5"/>
                      <a:pt x="9" y="4"/>
                    </a:cubicBezTo>
                    <a:cubicBezTo>
                      <a:pt x="14" y="3"/>
                      <a:pt x="13" y="5"/>
                      <a:pt x="15" y="5"/>
                    </a:cubicBezTo>
                    <a:cubicBezTo>
                      <a:pt x="16" y="5"/>
                      <a:pt x="17" y="4"/>
                      <a:pt x="18" y="4"/>
                    </a:cubicBezTo>
                    <a:cubicBezTo>
                      <a:pt x="16" y="4"/>
                      <a:pt x="12" y="2"/>
                      <a:pt x="10" y="2"/>
                    </a:cubicBezTo>
                    <a:cubicBezTo>
                      <a:pt x="16" y="2"/>
                      <a:pt x="15" y="0"/>
                      <a:pt x="16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Rectangle 1133"/>
              <p:cNvSpPr>
                <a:spLocks noChangeArrowheads="1"/>
              </p:cNvSpPr>
              <p:nvPr/>
            </p:nvSpPr>
            <p:spPr bwMode="auto">
              <a:xfrm>
                <a:off x="4139" y="3197"/>
                <a:ext cx="2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134"/>
              <p:cNvSpPr>
                <a:spLocks/>
              </p:cNvSpPr>
              <p:nvPr/>
            </p:nvSpPr>
            <p:spPr bwMode="auto">
              <a:xfrm>
                <a:off x="413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135"/>
              <p:cNvSpPr>
                <a:spLocks/>
              </p:cNvSpPr>
              <p:nvPr/>
            </p:nvSpPr>
            <p:spPr bwMode="auto">
              <a:xfrm>
                <a:off x="4126" y="3200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136"/>
              <p:cNvSpPr>
                <a:spLocks/>
              </p:cNvSpPr>
              <p:nvPr/>
            </p:nvSpPr>
            <p:spPr bwMode="auto">
              <a:xfrm>
                <a:off x="4138" y="3202"/>
                <a:ext cx="3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Freeform 1137"/>
              <p:cNvSpPr>
                <a:spLocks/>
              </p:cNvSpPr>
              <p:nvPr/>
            </p:nvSpPr>
            <p:spPr bwMode="auto">
              <a:xfrm>
                <a:off x="4137" y="3209"/>
                <a:ext cx="3" cy="1"/>
              </a:xfrm>
              <a:custGeom>
                <a:avLst/>
                <a:gdLst>
                  <a:gd name="T0" fmla="*/ 0 w 4"/>
                  <a:gd name="T1" fmla="*/ 0 h 1"/>
                  <a:gd name="T2" fmla="*/ 3 w 4"/>
                  <a:gd name="T3" fmla="*/ 1 h 1"/>
                  <a:gd name="T4" fmla="*/ 0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138"/>
              <p:cNvSpPr>
                <a:spLocks/>
              </p:cNvSpPr>
              <p:nvPr/>
            </p:nvSpPr>
            <p:spPr bwMode="auto">
              <a:xfrm>
                <a:off x="4138" y="319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Freeform 1139"/>
              <p:cNvSpPr>
                <a:spLocks/>
              </p:cNvSpPr>
              <p:nvPr/>
            </p:nvSpPr>
            <p:spPr bwMode="auto">
              <a:xfrm>
                <a:off x="4119" y="3173"/>
                <a:ext cx="21" cy="19"/>
              </a:xfrm>
              <a:custGeom>
                <a:avLst/>
                <a:gdLst>
                  <a:gd name="T0" fmla="*/ 5 w 24"/>
                  <a:gd name="T1" fmla="*/ 2 h 22"/>
                  <a:gd name="T2" fmla="*/ 2 w 24"/>
                  <a:gd name="T3" fmla="*/ 6 h 22"/>
                  <a:gd name="T4" fmla="*/ 12 w 24"/>
                  <a:gd name="T5" fmla="*/ 8 h 22"/>
                  <a:gd name="T6" fmla="*/ 3 w 24"/>
                  <a:gd name="T7" fmla="*/ 8 h 22"/>
                  <a:gd name="T8" fmla="*/ 10 w 24"/>
                  <a:gd name="T9" fmla="*/ 15 h 22"/>
                  <a:gd name="T10" fmla="*/ 6 w 24"/>
                  <a:gd name="T11" fmla="*/ 15 h 22"/>
                  <a:gd name="T12" fmla="*/ 16 w 24"/>
                  <a:gd name="T13" fmla="*/ 18 h 22"/>
                  <a:gd name="T14" fmla="*/ 5 w 24"/>
                  <a:gd name="T15" fmla="*/ 18 h 22"/>
                  <a:gd name="T16" fmla="*/ 4 w 24"/>
                  <a:gd name="T17" fmla="*/ 18 h 22"/>
                  <a:gd name="T18" fmla="*/ 8 w 24"/>
                  <a:gd name="T19" fmla="*/ 21 h 22"/>
                  <a:gd name="T20" fmla="*/ 14 w 24"/>
                  <a:gd name="T21" fmla="*/ 22 h 22"/>
                  <a:gd name="T22" fmla="*/ 19 w 24"/>
                  <a:gd name="T23" fmla="*/ 21 h 22"/>
                  <a:gd name="T24" fmla="*/ 15 w 24"/>
                  <a:gd name="T25" fmla="*/ 19 h 22"/>
                  <a:gd name="T26" fmla="*/ 19 w 24"/>
                  <a:gd name="T27" fmla="*/ 19 h 22"/>
                  <a:gd name="T28" fmla="*/ 17 w 24"/>
                  <a:gd name="T29" fmla="*/ 18 h 22"/>
                  <a:gd name="T30" fmla="*/ 20 w 24"/>
                  <a:gd name="T31" fmla="*/ 17 h 22"/>
                  <a:gd name="T32" fmla="*/ 17 w 24"/>
                  <a:gd name="T33" fmla="*/ 16 h 22"/>
                  <a:gd name="T34" fmla="*/ 18 w 24"/>
                  <a:gd name="T35" fmla="*/ 16 h 22"/>
                  <a:gd name="T36" fmla="*/ 13 w 24"/>
                  <a:gd name="T37" fmla="*/ 15 h 22"/>
                  <a:gd name="T38" fmla="*/ 18 w 24"/>
                  <a:gd name="T39" fmla="*/ 14 h 22"/>
                  <a:gd name="T40" fmla="*/ 15 w 24"/>
                  <a:gd name="T41" fmla="*/ 14 h 22"/>
                  <a:gd name="T42" fmla="*/ 20 w 24"/>
                  <a:gd name="T43" fmla="*/ 9 h 22"/>
                  <a:gd name="T44" fmla="*/ 17 w 24"/>
                  <a:gd name="T45" fmla="*/ 9 h 22"/>
                  <a:gd name="T46" fmla="*/ 20 w 24"/>
                  <a:gd name="T47" fmla="*/ 11 h 22"/>
                  <a:gd name="T48" fmla="*/ 10 w 24"/>
                  <a:gd name="T49" fmla="*/ 11 h 22"/>
                  <a:gd name="T50" fmla="*/ 18 w 24"/>
                  <a:gd name="T51" fmla="*/ 8 h 22"/>
                  <a:gd name="T52" fmla="*/ 16 w 24"/>
                  <a:gd name="T53" fmla="*/ 5 h 22"/>
                  <a:gd name="T54" fmla="*/ 18 w 24"/>
                  <a:gd name="T55" fmla="*/ 5 h 22"/>
                  <a:gd name="T56" fmla="*/ 14 w 24"/>
                  <a:gd name="T57" fmla="*/ 3 h 22"/>
                  <a:gd name="T58" fmla="*/ 13 w 24"/>
                  <a:gd name="T59" fmla="*/ 3 h 22"/>
                  <a:gd name="T60" fmla="*/ 10 w 24"/>
                  <a:gd name="T61" fmla="*/ 2 h 22"/>
                  <a:gd name="T62" fmla="*/ 12 w 24"/>
                  <a:gd name="T63" fmla="*/ 2 h 22"/>
                  <a:gd name="T64" fmla="*/ 6 w 24"/>
                  <a:gd name="T65" fmla="*/ 0 h 22"/>
                  <a:gd name="T66" fmla="*/ 10 w 24"/>
                  <a:gd name="T67" fmla="*/ 3 h 22"/>
                  <a:gd name="T68" fmla="*/ 5 w 24"/>
                  <a:gd name="T6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22">
                    <a:moveTo>
                      <a:pt x="5" y="2"/>
                    </a:moveTo>
                    <a:cubicBezTo>
                      <a:pt x="0" y="3"/>
                      <a:pt x="3" y="4"/>
                      <a:pt x="2" y="6"/>
                    </a:cubicBezTo>
                    <a:cubicBezTo>
                      <a:pt x="5" y="8"/>
                      <a:pt x="12" y="6"/>
                      <a:pt x="1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0"/>
                      <a:pt x="2" y="13"/>
                      <a:pt x="10" y="15"/>
                    </a:cubicBezTo>
                    <a:cubicBezTo>
                      <a:pt x="9" y="15"/>
                      <a:pt x="8" y="16"/>
                      <a:pt x="6" y="15"/>
                    </a:cubicBezTo>
                    <a:cubicBezTo>
                      <a:pt x="7" y="16"/>
                      <a:pt x="19" y="16"/>
                      <a:pt x="16" y="18"/>
                    </a:cubicBezTo>
                    <a:cubicBezTo>
                      <a:pt x="11" y="16"/>
                      <a:pt x="11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9"/>
                      <a:pt x="8" y="20"/>
                      <a:pt x="8" y="21"/>
                    </a:cubicBezTo>
                    <a:cubicBezTo>
                      <a:pt x="10" y="21"/>
                      <a:pt x="14" y="21"/>
                      <a:pt x="14" y="22"/>
                    </a:cubicBezTo>
                    <a:cubicBezTo>
                      <a:pt x="14" y="21"/>
                      <a:pt x="17" y="21"/>
                      <a:pt x="19" y="21"/>
                    </a:cubicBezTo>
                    <a:cubicBezTo>
                      <a:pt x="17" y="20"/>
                      <a:pt x="18" y="20"/>
                      <a:pt x="15" y="19"/>
                    </a:cubicBezTo>
                    <a:cubicBezTo>
                      <a:pt x="18" y="18"/>
                      <a:pt x="16" y="19"/>
                      <a:pt x="19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20" y="19"/>
                      <a:pt x="20" y="17"/>
                    </a:cubicBezTo>
                    <a:cubicBezTo>
                      <a:pt x="18" y="17"/>
                      <a:pt x="17" y="17"/>
                      <a:pt x="17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8" y="14"/>
                      <a:pt x="13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2"/>
                      <a:pt x="24" y="12"/>
                      <a:pt x="20" y="9"/>
                    </a:cubicBezTo>
                    <a:cubicBezTo>
                      <a:pt x="19" y="10"/>
                      <a:pt x="17" y="10"/>
                      <a:pt x="17" y="9"/>
                    </a:cubicBezTo>
                    <a:cubicBezTo>
                      <a:pt x="14" y="10"/>
                      <a:pt x="19" y="10"/>
                      <a:pt x="20" y="11"/>
                    </a:cubicBezTo>
                    <a:cubicBezTo>
                      <a:pt x="16" y="11"/>
                      <a:pt x="12" y="10"/>
                      <a:pt x="10" y="11"/>
                    </a:cubicBezTo>
                    <a:cubicBezTo>
                      <a:pt x="14" y="10"/>
                      <a:pt x="9" y="9"/>
                      <a:pt x="18" y="8"/>
                    </a:cubicBezTo>
                    <a:cubicBezTo>
                      <a:pt x="19" y="7"/>
                      <a:pt x="14" y="6"/>
                      <a:pt x="16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2" y="5"/>
                      <a:pt x="20" y="4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0" y="2"/>
                    </a:cubicBezTo>
                    <a:cubicBezTo>
                      <a:pt x="11" y="3"/>
                      <a:pt x="11" y="3"/>
                      <a:pt x="12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1"/>
                      <a:pt x="9" y="2"/>
                      <a:pt x="10" y="3"/>
                    </a:cubicBezTo>
                    <a:cubicBezTo>
                      <a:pt x="8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140"/>
              <p:cNvSpPr>
                <a:spLocks/>
              </p:cNvSpPr>
              <p:nvPr/>
            </p:nvSpPr>
            <p:spPr bwMode="auto">
              <a:xfrm>
                <a:off x="4135" y="31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141"/>
              <p:cNvSpPr>
                <a:spLocks/>
              </p:cNvSpPr>
              <p:nvPr/>
            </p:nvSpPr>
            <p:spPr bwMode="auto">
              <a:xfrm>
                <a:off x="4118" y="3159"/>
                <a:ext cx="24" cy="14"/>
              </a:xfrm>
              <a:custGeom>
                <a:avLst/>
                <a:gdLst>
                  <a:gd name="T0" fmla="*/ 14 w 28"/>
                  <a:gd name="T1" fmla="*/ 12 h 17"/>
                  <a:gd name="T2" fmla="*/ 19 w 28"/>
                  <a:gd name="T3" fmla="*/ 12 h 17"/>
                  <a:gd name="T4" fmla="*/ 9 w 28"/>
                  <a:gd name="T5" fmla="*/ 12 h 17"/>
                  <a:gd name="T6" fmla="*/ 7 w 28"/>
                  <a:gd name="T7" fmla="*/ 10 h 17"/>
                  <a:gd name="T8" fmla="*/ 16 w 28"/>
                  <a:gd name="T9" fmla="*/ 10 h 17"/>
                  <a:gd name="T10" fmla="*/ 18 w 28"/>
                  <a:gd name="T11" fmla="*/ 8 h 17"/>
                  <a:gd name="T12" fmla="*/ 12 w 28"/>
                  <a:gd name="T13" fmla="*/ 8 h 17"/>
                  <a:gd name="T14" fmla="*/ 9 w 28"/>
                  <a:gd name="T15" fmla="*/ 6 h 17"/>
                  <a:gd name="T16" fmla="*/ 11 w 28"/>
                  <a:gd name="T17" fmla="*/ 7 h 17"/>
                  <a:gd name="T18" fmla="*/ 17 w 28"/>
                  <a:gd name="T19" fmla="*/ 6 h 17"/>
                  <a:gd name="T20" fmla="*/ 2 w 28"/>
                  <a:gd name="T21" fmla="*/ 2 h 17"/>
                  <a:gd name="T22" fmla="*/ 2 w 28"/>
                  <a:gd name="T23" fmla="*/ 3 h 17"/>
                  <a:gd name="T24" fmla="*/ 9 w 28"/>
                  <a:gd name="T25" fmla="*/ 3 h 17"/>
                  <a:gd name="T26" fmla="*/ 7 w 28"/>
                  <a:gd name="T27" fmla="*/ 4 h 17"/>
                  <a:gd name="T28" fmla="*/ 4 w 28"/>
                  <a:gd name="T29" fmla="*/ 3 h 17"/>
                  <a:gd name="T30" fmla="*/ 4 w 28"/>
                  <a:gd name="T31" fmla="*/ 15 h 17"/>
                  <a:gd name="T32" fmla="*/ 4 w 28"/>
                  <a:gd name="T33" fmla="*/ 13 h 17"/>
                  <a:gd name="T34" fmla="*/ 8 w 28"/>
                  <a:gd name="T35" fmla="*/ 14 h 17"/>
                  <a:gd name="T36" fmla="*/ 15 w 28"/>
                  <a:gd name="T37" fmla="*/ 14 h 17"/>
                  <a:gd name="T38" fmla="*/ 13 w 28"/>
                  <a:gd name="T39" fmla="*/ 15 h 17"/>
                  <a:gd name="T40" fmla="*/ 20 w 28"/>
                  <a:gd name="T41" fmla="*/ 15 h 17"/>
                  <a:gd name="T42" fmla="*/ 23 w 28"/>
                  <a:gd name="T43" fmla="*/ 17 h 17"/>
                  <a:gd name="T44" fmla="*/ 23 w 28"/>
                  <a:gd name="T45" fmla="*/ 13 h 17"/>
                  <a:gd name="T46" fmla="*/ 14 w 28"/>
                  <a:gd name="T47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7">
                    <a:moveTo>
                      <a:pt x="14" y="12"/>
                    </a:moveTo>
                    <a:cubicBezTo>
                      <a:pt x="15" y="11"/>
                      <a:pt x="18" y="13"/>
                      <a:pt x="19" y="12"/>
                    </a:cubicBezTo>
                    <a:cubicBezTo>
                      <a:pt x="17" y="11"/>
                      <a:pt x="14" y="13"/>
                      <a:pt x="9" y="12"/>
                    </a:cubicBezTo>
                    <a:cubicBezTo>
                      <a:pt x="12" y="11"/>
                      <a:pt x="7" y="10"/>
                      <a:pt x="7" y="10"/>
                    </a:cubicBezTo>
                    <a:cubicBezTo>
                      <a:pt x="10" y="10"/>
                      <a:pt x="15" y="10"/>
                      <a:pt x="16" y="10"/>
                    </a:cubicBezTo>
                    <a:cubicBezTo>
                      <a:pt x="15" y="10"/>
                      <a:pt x="18" y="9"/>
                      <a:pt x="18" y="8"/>
                    </a:cubicBezTo>
                    <a:cubicBezTo>
                      <a:pt x="14" y="10"/>
                      <a:pt x="16" y="7"/>
                      <a:pt x="12" y="8"/>
                    </a:cubicBezTo>
                    <a:cubicBezTo>
                      <a:pt x="9" y="8"/>
                      <a:pt x="6" y="7"/>
                      <a:pt x="9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5" y="8"/>
                      <a:pt x="13" y="6"/>
                      <a:pt x="17" y="6"/>
                    </a:cubicBezTo>
                    <a:cubicBezTo>
                      <a:pt x="11" y="5"/>
                      <a:pt x="11" y="0"/>
                      <a:pt x="2" y="2"/>
                    </a:cubicBezTo>
                    <a:cubicBezTo>
                      <a:pt x="0" y="2"/>
                      <a:pt x="2" y="2"/>
                      <a:pt x="2" y="3"/>
                    </a:cubicBezTo>
                    <a:cubicBezTo>
                      <a:pt x="4" y="1"/>
                      <a:pt x="8" y="3"/>
                      <a:pt x="9" y="3"/>
                    </a:cubicBezTo>
                    <a:cubicBezTo>
                      <a:pt x="8" y="4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7"/>
                      <a:pt x="3" y="11"/>
                      <a:pt x="4" y="15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7" y="14"/>
                      <a:pt x="8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3" y="15"/>
                    </a:cubicBezTo>
                    <a:cubicBezTo>
                      <a:pt x="16" y="15"/>
                      <a:pt x="18" y="15"/>
                      <a:pt x="20" y="15"/>
                    </a:cubicBezTo>
                    <a:cubicBezTo>
                      <a:pt x="21" y="16"/>
                      <a:pt x="18" y="16"/>
                      <a:pt x="23" y="17"/>
                    </a:cubicBezTo>
                    <a:cubicBezTo>
                      <a:pt x="28" y="15"/>
                      <a:pt x="18" y="15"/>
                      <a:pt x="23" y="13"/>
                    </a:cubicBezTo>
                    <a:lnTo>
                      <a:pt x="14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Freeform 1142"/>
              <p:cNvSpPr>
                <a:spLocks/>
              </p:cNvSpPr>
              <p:nvPr/>
            </p:nvSpPr>
            <p:spPr bwMode="auto">
              <a:xfrm>
                <a:off x="4130" y="31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43"/>
              <p:cNvSpPr>
                <a:spLocks/>
              </p:cNvSpPr>
              <p:nvPr/>
            </p:nvSpPr>
            <p:spPr bwMode="auto">
              <a:xfrm>
                <a:off x="4120" y="3172"/>
                <a:ext cx="5" cy="0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44"/>
              <p:cNvSpPr>
                <a:spLocks/>
              </p:cNvSpPr>
              <p:nvPr/>
            </p:nvSpPr>
            <p:spPr bwMode="auto">
              <a:xfrm>
                <a:off x="4131" y="3162"/>
                <a:ext cx="2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145"/>
              <p:cNvSpPr>
                <a:spLocks/>
              </p:cNvSpPr>
              <p:nvPr/>
            </p:nvSpPr>
            <p:spPr bwMode="auto">
              <a:xfrm>
                <a:off x="4118" y="3156"/>
                <a:ext cx="12" cy="4"/>
              </a:xfrm>
              <a:custGeom>
                <a:avLst/>
                <a:gdLst>
                  <a:gd name="T0" fmla="*/ 0 w 14"/>
                  <a:gd name="T1" fmla="*/ 0 h 5"/>
                  <a:gd name="T2" fmla="*/ 1 w 14"/>
                  <a:gd name="T3" fmla="*/ 4 h 5"/>
                  <a:gd name="T4" fmla="*/ 13 w 14"/>
                  <a:gd name="T5" fmla="*/ 4 h 5"/>
                  <a:gd name="T6" fmla="*/ 5 w 14"/>
                  <a:gd name="T7" fmla="*/ 2 h 5"/>
                  <a:gd name="T8" fmla="*/ 5 w 14"/>
                  <a:gd name="T9" fmla="*/ 0 h 5"/>
                  <a:gd name="T10" fmla="*/ 0 w 1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1" y="1"/>
                      <a:pt x="4" y="2"/>
                      <a:pt x="1" y="4"/>
                    </a:cubicBezTo>
                    <a:cubicBezTo>
                      <a:pt x="5" y="5"/>
                      <a:pt x="9" y="3"/>
                      <a:pt x="13" y="4"/>
                    </a:cubicBezTo>
                    <a:cubicBezTo>
                      <a:pt x="14" y="3"/>
                      <a:pt x="6" y="3"/>
                      <a:pt x="5" y="2"/>
                    </a:cubicBezTo>
                    <a:cubicBezTo>
                      <a:pt x="9" y="2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Freeform 1146"/>
              <p:cNvSpPr>
                <a:spLocks/>
              </p:cNvSpPr>
              <p:nvPr/>
            </p:nvSpPr>
            <p:spPr bwMode="auto">
              <a:xfrm>
                <a:off x="4119" y="3122"/>
                <a:ext cx="19" cy="35"/>
              </a:xfrm>
              <a:custGeom>
                <a:avLst/>
                <a:gdLst>
                  <a:gd name="T0" fmla="*/ 13 w 22"/>
                  <a:gd name="T1" fmla="*/ 33 h 40"/>
                  <a:gd name="T2" fmla="*/ 12 w 22"/>
                  <a:gd name="T3" fmla="*/ 31 h 40"/>
                  <a:gd name="T4" fmla="*/ 14 w 22"/>
                  <a:gd name="T5" fmla="*/ 32 h 40"/>
                  <a:gd name="T6" fmla="*/ 17 w 22"/>
                  <a:gd name="T7" fmla="*/ 30 h 40"/>
                  <a:gd name="T8" fmla="*/ 14 w 22"/>
                  <a:gd name="T9" fmla="*/ 30 h 40"/>
                  <a:gd name="T10" fmla="*/ 13 w 22"/>
                  <a:gd name="T11" fmla="*/ 27 h 40"/>
                  <a:gd name="T12" fmla="*/ 8 w 22"/>
                  <a:gd name="T13" fmla="*/ 26 h 40"/>
                  <a:gd name="T14" fmla="*/ 16 w 22"/>
                  <a:gd name="T15" fmla="*/ 24 h 40"/>
                  <a:gd name="T16" fmla="*/ 5 w 22"/>
                  <a:gd name="T17" fmla="*/ 24 h 40"/>
                  <a:gd name="T18" fmla="*/ 9 w 22"/>
                  <a:gd name="T19" fmla="*/ 20 h 40"/>
                  <a:gd name="T20" fmla="*/ 10 w 22"/>
                  <a:gd name="T21" fmla="*/ 21 h 40"/>
                  <a:gd name="T22" fmla="*/ 10 w 22"/>
                  <a:gd name="T23" fmla="*/ 19 h 40"/>
                  <a:gd name="T24" fmla="*/ 15 w 22"/>
                  <a:gd name="T25" fmla="*/ 19 h 40"/>
                  <a:gd name="T26" fmla="*/ 14 w 22"/>
                  <a:gd name="T27" fmla="*/ 15 h 40"/>
                  <a:gd name="T28" fmla="*/ 17 w 22"/>
                  <a:gd name="T29" fmla="*/ 16 h 40"/>
                  <a:gd name="T30" fmla="*/ 13 w 22"/>
                  <a:gd name="T31" fmla="*/ 9 h 40"/>
                  <a:gd name="T32" fmla="*/ 16 w 22"/>
                  <a:gd name="T33" fmla="*/ 8 h 40"/>
                  <a:gd name="T34" fmla="*/ 7 w 22"/>
                  <a:gd name="T35" fmla="*/ 9 h 40"/>
                  <a:gd name="T36" fmla="*/ 7 w 22"/>
                  <a:gd name="T37" fmla="*/ 6 h 40"/>
                  <a:gd name="T38" fmla="*/ 14 w 22"/>
                  <a:gd name="T39" fmla="*/ 7 h 40"/>
                  <a:gd name="T40" fmla="*/ 11 w 22"/>
                  <a:gd name="T41" fmla="*/ 6 h 40"/>
                  <a:gd name="T42" fmla="*/ 17 w 22"/>
                  <a:gd name="T43" fmla="*/ 4 h 40"/>
                  <a:gd name="T44" fmla="*/ 8 w 22"/>
                  <a:gd name="T45" fmla="*/ 2 h 40"/>
                  <a:gd name="T46" fmla="*/ 10 w 22"/>
                  <a:gd name="T47" fmla="*/ 0 h 40"/>
                  <a:gd name="T48" fmla="*/ 0 w 22"/>
                  <a:gd name="T49" fmla="*/ 1 h 40"/>
                  <a:gd name="T50" fmla="*/ 2 w 22"/>
                  <a:gd name="T51" fmla="*/ 10 h 40"/>
                  <a:gd name="T52" fmla="*/ 7 w 22"/>
                  <a:gd name="T53" fmla="*/ 13 h 40"/>
                  <a:gd name="T54" fmla="*/ 1 w 22"/>
                  <a:gd name="T55" fmla="*/ 13 h 40"/>
                  <a:gd name="T56" fmla="*/ 7 w 22"/>
                  <a:gd name="T57" fmla="*/ 13 h 40"/>
                  <a:gd name="T58" fmla="*/ 2 w 22"/>
                  <a:gd name="T59" fmla="*/ 15 h 40"/>
                  <a:gd name="T60" fmla="*/ 7 w 22"/>
                  <a:gd name="T61" fmla="*/ 15 h 40"/>
                  <a:gd name="T62" fmla="*/ 0 w 22"/>
                  <a:gd name="T63" fmla="*/ 16 h 40"/>
                  <a:gd name="T64" fmla="*/ 3 w 22"/>
                  <a:gd name="T65" fmla="*/ 31 h 40"/>
                  <a:gd name="T66" fmla="*/ 7 w 22"/>
                  <a:gd name="T67" fmla="*/ 30 h 40"/>
                  <a:gd name="T68" fmla="*/ 8 w 22"/>
                  <a:gd name="T69" fmla="*/ 36 h 40"/>
                  <a:gd name="T70" fmla="*/ 11 w 22"/>
                  <a:gd name="T71" fmla="*/ 36 h 40"/>
                  <a:gd name="T72" fmla="*/ 2 w 22"/>
                  <a:gd name="T73" fmla="*/ 36 h 40"/>
                  <a:gd name="T74" fmla="*/ 3 w 22"/>
                  <a:gd name="T75" fmla="*/ 38 h 40"/>
                  <a:gd name="T76" fmla="*/ 5 w 22"/>
                  <a:gd name="T77" fmla="*/ 37 h 40"/>
                  <a:gd name="T78" fmla="*/ 3 w 22"/>
                  <a:gd name="T79" fmla="*/ 39 h 40"/>
                  <a:gd name="T80" fmla="*/ 14 w 22"/>
                  <a:gd name="T81" fmla="*/ 37 h 40"/>
                  <a:gd name="T82" fmla="*/ 19 w 22"/>
                  <a:gd name="T83" fmla="*/ 33 h 40"/>
                  <a:gd name="T84" fmla="*/ 13 w 22"/>
                  <a:gd name="T85" fmla="*/ 3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40">
                    <a:moveTo>
                      <a:pt x="13" y="33"/>
                    </a:moveTo>
                    <a:cubicBezTo>
                      <a:pt x="13" y="32"/>
                      <a:pt x="10" y="32"/>
                      <a:pt x="12" y="31"/>
                    </a:cubicBezTo>
                    <a:cubicBezTo>
                      <a:pt x="14" y="31"/>
                      <a:pt x="15" y="32"/>
                      <a:pt x="14" y="32"/>
                    </a:cubicBezTo>
                    <a:cubicBezTo>
                      <a:pt x="19" y="32"/>
                      <a:pt x="13" y="31"/>
                      <a:pt x="17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28"/>
                      <a:pt x="10" y="29"/>
                      <a:pt x="13" y="27"/>
                    </a:cubicBezTo>
                    <a:cubicBezTo>
                      <a:pt x="11" y="26"/>
                      <a:pt x="11" y="26"/>
                      <a:pt x="8" y="26"/>
                    </a:cubicBezTo>
                    <a:cubicBezTo>
                      <a:pt x="12" y="25"/>
                      <a:pt x="12" y="25"/>
                      <a:pt x="16" y="24"/>
                    </a:cubicBezTo>
                    <a:cubicBezTo>
                      <a:pt x="14" y="24"/>
                      <a:pt x="9" y="24"/>
                      <a:pt x="5" y="24"/>
                    </a:cubicBezTo>
                    <a:cubicBezTo>
                      <a:pt x="11" y="22"/>
                      <a:pt x="4" y="22"/>
                      <a:pt x="9" y="20"/>
                    </a:cubicBezTo>
                    <a:cubicBezTo>
                      <a:pt x="9" y="20"/>
                      <a:pt x="10" y="20"/>
                      <a:pt x="10" y="21"/>
                    </a:cubicBezTo>
                    <a:cubicBezTo>
                      <a:pt x="16" y="21"/>
                      <a:pt x="8" y="20"/>
                      <a:pt x="10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4" y="18"/>
                      <a:pt x="11" y="17"/>
                      <a:pt x="14" y="15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3" y="14"/>
                      <a:pt x="15" y="11"/>
                      <a:pt x="13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2" y="6"/>
                      <a:pt x="14" y="11"/>
                      <a:pt x="7" y="9"/>
                    </a:cubicBezTo>
                    <a:cubicBezTo>
                      <a:pt x="16" y="9"/>
                      <a:pt x="3" y="8"/>
                      <a:pt x="7" y="6"/>
                    </a:cubicBezTo>
                    <a:cubicBezTo>
                      <a:pt x="11" y="6"/>
                      <a:pt x="9" y="8"/>
                      <a:pt x="14" y="7"/>
                    </a:cubicBezTo>
                    <a:cubicBezTo>
                      <a:pt x="9" y="7"/>
                      <a:pt x="12" y="6"/>
                      <a:pt x="11" y="6"/>
                    </a:cubicBezTo>
                    <a:cubicBezTo>
                      <a:pt x="15" y="6"/>
                      <a:pt x="11" y="4"/>
                      <a:pt x="17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2"/>
                      <a:pt x="3" y="0"/>
                      <a:pt x="0" y="1"/>
                    </a:cubicBezTo>
                    <a:cubicBezTo>
                      <a:pt x="3" y="4"/>
                      <a:pt x="4" y="8"/>
                      <a:pt x="2" y="10"/>
                    </a:cubicBezTo>
                    <a:cubicBezTo>
                      <a:pt x="8" y="11"/>
                      <a:pt x="2" y="12"/>
                      <a:pt x="7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5"/>
                      <a:pt x="5" y="13"/>
                      <a:pt x="7" y="13"/>
                    </a:cubicBezTo>
                    <a:cubicBezTo>
                      <a:pt x="8" y="14"/>
                      <a:pt x="4" y="15"/>
                      <a:pt x="2" y="15"/>
                    </a:cubicBezTo>
                    <a:cubicBezTo>
                      <a:pt x="1" y="16"/>
                      <a:pt x="3" y="15"/>
                      <a:pt x="7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7" y="26"/>
                      <a:pt x="3" y="31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5" y="32"/>
                      <a:pt x="17" y="34"/>
                      <a:pt x="8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6"/>
                      <a:pt x="5" y="37"/>
                      <a:pt x="2" y="36"/>
                    </a:cubicBezTo>
                    <a:cubicBezTo>
                      <a:pt x="3" y="37"/>
                      <a:pt x="1" y="37"/>
                      <a:pt x="3" y="38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9" y="38"/>
                      <a:pt x="6" y="39"/>
                      <a:pt x="3" y="39"/>
                    </a:cubicBezTo>
                    <a:cubicBezTo>
                      <a:pt x="8" y="40"/>
                      <a:pt x="11" y="38"/>
                      <a:pt x="14" y="37"/>
                    </a:cubicBezTo>
                    <a:cubicBezTo>
                      <a:pt x="6" y="35"/>
                      <a:pt x="22" y="35"/>
                      <a:pt x="19" y="33"/>
                    </a:cubicBezTo>
                    <a:cubicBezTo>
                      <a:pt x="16" y="32"/>
                      <a:pt x="15" y="33"/>
                      <a:pt x="13" y="3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147"/>
              <p:cNvSpPr>
                <a:spLocks/>
              </p:cNvSpPr>
              <p:nvPr/>
            </p:nvSpPr>
            <p:spPr bwMode="auto">
              <a:xfrm>
                <a:off x="4119" y="315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48"/>
              <p:cNvSpPr>
                <a:spLocks/>
              </p:cNvSpPr>
              <p:nvPr/>
            </p:nvSpPr>
            <p:spPr bwMode="auto">
              <a:xfrm>
                <a:off x="4126" y="3122"/>
                <a:ext cx="2" cy="0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Rectangle 1149"/>
              <p:cNvSpPr>
                <a:spLocks noChangeArrowheads="1"/>
              </p:cNvSpPr>
              <p:nvPr/>
            </p:nvSpPr>
            <p:spPr bwMode="auto">
              <a:xfrm>
                <a:off x="4122" y="3156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50"/>
              <p:cNvSpPr>
                <a:spLocks/>
              </p:cNvSpPr>
              <p:nvPr/>
            </p:nvSpPr>
            <p:spPr bwMode="auto">
              <a:xfrm>
                <a:off x="4130" y="315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151"/>
              <p:cNvSpPr>
                <a:spLocks/>
              </p:cNvSpPr>
              <p:nvPr/>
            </p:nvSpPr>
            <p:spPr bwMode="auto">
              <a:xfrm>
                <a:off x="4131" y="311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152"/>
              <p:cNvSpPr>
                <a:spLocks/>
              </p:cNvSpPr>
              <p:nvPr/>
            </p:nvSpPr>
            <p:spPr bwMode="auto">
              <a:xfrm>
                <a:off x="4133" y="3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Freeform 1153"/>
              <p:cNvSpPr>
                <a:spLocks/>
              </p:cNvSpPr>
              <p:nvPr/>
            </p:nvSpPr>
            <p:spPr bwMode="auto">
              <a:xfrm>
                <a:off x="4109" y="3062"/>
                <a:ext cx="28" cy="60"/>
              </a:xfrm>
              <a:custGeom>
                <a:avLst/>
                <a:gdLst>
                  <a:gd name="T0" fmla="*/ 17 w 32"/>
                  <a:gd name="T1" fmla="*/ 2 h 69"/>
                  <a:gd name="T2" fmla="*/ 10 w 32"/>
                  <a:gd name="T3" fmla="*/ 1 h 69"/>
                  <a:gd name="T4" fmla="*/ 7 w 32"/>
                  <a:gd name="T5" fmla="*/ 3 h 69"/>
                  <a:gd name="T6" fmla="*/ 11 w 32"/>
                  <a:gd name="T7" fmla="*/ 7 h 69"/>
                  <a:gd name="T8" fmla="*/ 11 w 32"/>
                  <a:gd name="T9" fmla="*/ 15 h 69"/>
                  <a:gd name="T10" fmla="*/ 9 w 32"/>
                  <a:gd name="T11" fmla="*/ 20 h 69"/>
                  <a:gd name="T12" fmla="*/ 16 w 32"/>
                  <a:gd name="T13" fmla="*/ 26 h 69"/>
                  <a:gd name="T14" fmla="*/ 13 w 32"/>
                  <a:gd name="T15" fmla="*/ 28 h 69"/>
                  <a:gd name="T16" fmla="*/ 12 w 32"/>
                  <a:gd name="T17" fmla="*/ 32 h 69"/>
                  <a:gd name="T18" fmla="*/ 22 w 32"/>
                  <a:gd name="T19" fmla="*/ 33 h 69"/>
                  <a:gd name="T20" fmla="*/ 22 w 32"/>
                  <a:gd name="T21" fmla="*/ 37 h 69"/>
                  <a:gd name="T22" fmla="*/ 18 w 32"/>
                  <a:gd name="T23" fmla="*/ 39 h 69"/>
                  <a:gd name="T24" fmla="*/ 18 w 32"/>
                  <a:gd name="T25" fmla="*/ 44 h 69"/>
                  <a:gd name="T26" fmla="*/ 16 w 32"/>
                  <a:gd name="T27" fmla="*/ 49 h 69"/>
                  <a:gd name="T28" fmla="*/ 19 w 32"/>
                  <a:gd name="T29" fmla="*/ 53 h 69"/>
                  <a:gd name="T30" fmla="*/ 23 w 32"/>
                  <a:gd name="T31" fmla="*/ 55 h 69"/>
                  <a:gd name="T32" fmla="*/ 18 w 32"/>
                  <a:gd name="T33" fmla="*/ 56 h 69"/>
                  <a:gd name="T34" fmla="*/ 19 w 32"/>
                  <a:gd name="T35" fmla="*/ 59 h 69"/>
                  <a:gd name="T36" fmla="*/ 18 w 32"/>
                  <a:gd name="T37" fmla="*/ 69 h 69"/>
                  <a:gd name="T38" fmla="*/ 20 w 32"/>
                  <a:gd name="T39" fmla="*/ 64 h 69"/>
                  <a:gd name="T40" fmla="*/ 17 w 32"/>
                  <a:gd name="T41" fmla="*/ 63 h 69"/>
                  <a:gd name="T42" fmla="*/ 28 w 32"/>
                  <a:gd name="T43" fmla="*/ 62 h 69"/>
                  <a:gd name="T44" fmla="*/ 30 w 32"/>
                  <a:gd name="T45" fmla="*/ 61 h 69"/>
                  <a:gd name="T46" fmla="*/ 28 w 32"/>
                  <a:gd name="T47" fmla="*/ 57 h 69"/>
                  <a:gd name="T48" fmla="*/ 30 w 32"/>
                  <a:gd name="T49" fmla="*/ 54 h 69"/>
                  <a:gd name="T50" fmla="*/ 30 w 32"/>
                  <a:gd name="T51" fmla="*/ 50 h 69"/>
                  <a:gd name="T52" fmla="*/ 27 w 32"/>
                  <a:gd name="T53" fmla="*/ 46 h 69"/>
                  <a:gd name="T54" fmla="*/ 29 w 32"/>
                  <a:gd name="T55" fmla="*/ 46 h 69"/>
                  <a:gd name="T56" fmla="*/ 29 w 32"/>
                  <a:gd name="T57" fmla="*/ 45 h 69"/>
                  <a:gd name="T58" fmla="*/ 27 w 32"/>
                  <a:gd name="T59" fmla="*/ 42 h 69"/>
                  <a:gd name="T60" fmla="*/ 24 w 32"/>
                  <a:gd name="T61" fmla="*/ 39 h 69"/>
                  <a:gd name="T62" fmla="*/ 30 w 32"/>
                  <a:gd name="T63" fmla="*/ 38 h 69"/>
                  <a:gd name="T64" fmla="*/ 30 w 32"/>
                  <a:gd name="T65" fmla="*/ 34 h 69"/>
                  <a:gd name="T66" fmla="*/ 24 w 32"/>
                  <a:gd name="T67" fmla="*/ 33 h 69"/>
                  <a:gd name="T68" fmla="*/ 22 w 32"/>
                  <a:gd name="T69" fmla="*/ 28 h 69"/>
                  <a:gd name="T70" fmla="*/ 20 w 32"/>
                  <a:gd name="T71" fmla="*/ 21 h 69"/>
                  <a:gd name="T72" fmla="*/ 21 w 32"/>
                  <a:gd name="T73" fmla="*/ 20 h 69"/>
                  <a:gd name="T74" fmla="*/ 19 w 32"/>
                  <a:gd name="T75" fmla="*/ 12 h 69"/>
                  <a:gd name="T76" fmla="*/ 13 w 32"/>
                  <a:gd name="T77" fmla="*/ 15 h 69"/>
                  <a:gd name="T78" fmla="*/ 23 w 32"/>
                  <a:gd name="T79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69">
                    <a:moveTo>
                      <a:pt x="23" y="5"/>
                    </a:moveTo>
                    <a:cubicBezTo>
                      <a:pt x="22" y="4"/>
                      <a:pt x="21" y="3"/>
                      <a:pt x="17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4" y="0"/>
                      <a:pt x="10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5"/>
                      <a:pt x="15" y="7"/>
                    </a:cubicBezTo>
                    <a:cubicBezTo>
                      <a:pt x="15" y="7"/>
                      <a:pt x="13" y="7"/>
                      <a:pt x="11" y="7"/>
                    </a:cubicBezTo>
                    <a:cubicBezTo>
                      <a:pt x="10" y="8"/>
                      <a:pt x="17" y="9"/>
                      <a:pt x="18" y="9"/>
                    </a:cubicBezTo>
                    <a:cubicBezTo>
                      <a:pt x="0" y="10"/>
                      <a:pt x="23" y="13"/>
                      <a:pt x="11" y="15"/>
                    </a:cubicBezTo>
                    <a:cubicBezTo>
                      <a:pt x="13" y="16"/>
                      <a:pt x="11" y="17"/>
                      <a:pt x="15" y="19"/>
                    </a:cubicBezTo>
                    <a:cubicBezTo>
                      <a:pt x="10" y="18"/>
                      <a:pt x="14" y="20"/>
                      <a:pt x="9" y="20"/>
                    </a:cubicBezTo>
                    <a:cubicBezTo>
                      <a:pt x="20" y="20"/>
                      <a:pt x="5" y="24"/>
                      <a:pt x="18" y="24"/>
                    </a:cubicBezTo>
                    <a:cubicBezTo>
                      <a:pt x="14" y="26"/>
                      <a:pt x="19" y="24"/>
                      <a:pt x="16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7"/>
                      <a:pt x="19" y="27"/>
                      <a:pt x="13" y="28"/>
                    </a:cubicBezTo>
                    <a:cubicBezTo>
                      <a:pt x="13" y="30"/>
                      <a:pt x="17" y="28"/>
                      <a:pt x="20" y="29"/>
                    </a:cubicBezTo>
                    <a:cubicBezTo>
                      <a:pt x="19" y="31"/>
                      <a:pt x="17" y="31"/>
                      <a:pt x="12" y="32"/>
                    </a:cubicBezTo>
                    <a:cubicBezTo>
                      <a:pt x="18" y="32"/>
                      <a:pt x="15" y="33"/>
                      <a:pt x="18" y="34"/>
                    </a:cubicBezTo>
                    <a:cubicBezTo>
                      <a:pt x="19" y="34"/>
                      <a:pt x="20" y="32"/>
                      <a:pt x="22" y="33"/>
                    </a:cubicBezTo>
                    <a:cubicBezTo>
                      <a:pt x="21" y="35"/>
                      <a:pt x="26" y="35"/>
                      <a:pt x="28" y="37"/>
                    </a:cubicBezTo>
                    <a:cubicBezTo>
                      <a:pt x="21" y="38"/>
                      <a:pt x="28" y="35"/>
                      <a:pt x="22" y="37"/>
                    </a:cubicBezTo>
                    <a:cubicBezTo>
                      <a:pt x="19" y="35"/>
                      <a:pt x="19" y="34"/>
                      <a:pt x="14" y="34"/>
                    </a:cubicBezTo>
                    <a:cubicBezTo>
                      <a:pt x="14" y="36"/>
                      <a:pt x="15" y="38"/>
                      <a:pt x="18" y="39"/>
                    </a:cubicBezTo>
                    <a:cubicBezTo>
                      <a:pt x="17" y="40"/>
                      <a:pt x="15" y="39"/>
                      <a:pt x="14" y="40"/>
                    </a:cubicBezTo>
                    <a:cubicBezTo>
                      <a:pt x="11" y="42"/>
                      <a:pt x="21" y="43"/>
                      <a:pt x="18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9" y="45"/>
                      <a:pt x="14" y="47"/>
                      <a:pt x="16" y="49"/>
                    </a:cubicBezTo>
                    <a:cubicBezTo>
                      <a:pt x="18" y="48"/>
                      <a:pt x="19" y="48"/>
                      <a:pt x="20" y="49"/>
                    </a:cubicBezTo>
                    <a:cubicBezTo>
                      <a:pt x="12" y="49"/>
                      <a:pt x="25" y="51"/>
                      <a:pt x="19" y="53"/>
                    </a:cubicBezTo>
                    <a:cubicBezTo>
                      <a:pt x="24" y="53"/>
                      <a:pt x="27" y="54"/>
                      <a:pt x="28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6" y="54"/>
                      <a:pt x="17" y="54"/>
                      <a:pt x="14" y="53"/>
                    </a:cubicBezTo>
                    <a:cubicBezTo>
                      <a:pt x="17" y="54"/>
                      <a:pt x="14" y="55"/>
                      <a:pt x="18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23" y="57"/>
                      <a:pt x="19" y="5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2"/>
                      <a:pt x="11" y="66"/>
                      <a:pt x="18" y="69"/>
                    </a:cubicBezTo>
                    <a:cubicBezTo>
                      <a:pt x="21" y="69"/>
                      <a:pt x="27" y="67"/>
                      <a:pt x="29" y="67"/>
                    </a:cubicBezTo>
                    <a:cubicBezTo>
                      <a:pt x="27" y="66"/>
                      <a:pt x="22" y="65"/>
                      <a:pt x="20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1" y="64"/>
                      <a:pt x="19" y="62"/>
                      <a:pt x="17" y="63"/>
                    </a:cubicBezTo>
                    <a:cubicBezTo>
                      <a:pt x="14" y="62"/>
                      <a:pt x="21" y="62"/>
                      <a:pt x="18" y="61"/>
                    </a:cubicBezTo>
                    <a:cubicBezTo>
                      <a:pt x="23" y="61"/>
                      <a:pt x="24" y="62"/>
                      <a:pt x="28" y="62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8" y="61"/>
                      <a:pt x="27" y="60"/>
                      <a:pt x="30" y="61"/>
                    </a:cubicBezTo>
                    <a:cubicBezTo>
                      <a:pt x="23" y="59"/>
                      <a:pt x="32" y="58"/>
                      <a:pt x="29" y="56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5" y="57"/>
                      <a:pt x="26" y="57"/>
                      <a:pt x="25" y="56"/>
                    </a:cubicBezTo>
                    <a:cubicBezTo>
                      <a:pt x="29" y="56"/>
                      <a:pt x="28" y="55"/>
                      <a:pt x="30" y="54"/>
                    </a:cubicBezTo>
                    <a:cubicBezTo>
                      <a:pt x="28" y="54"/>
                      <a:pt x="22" y="53"/>
                      <a:pt x="23" y="52"/>
                    </a:cubicBezTo>
                    <a:cubicBezTo>
                      <a:pt x="28" y="52"/>
                      <a:pt x="26" y="50"/>
                      <a:pt x="30" y="50"/>
                    </a:cubicBezTo>
                    <a:cubicBezTo>
                      <a:pt x="25" y="50"/>
                      <a:pt x="28" y="48"/>
                      <a:pt x="25" y="48"/>
                    </a:cubicBezTo>
                    <a:cubicBezTo>
                      <a:pt x="24" y="47"/>
                      <a:pt x="25" y="46"/>
                      <a:pt x="27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26" y="46"/>
                      <a:pt x="29" y="45"/>
                    </a:cubicBezTo>
                    <a:cubicBezTo>
                      <a:pt x="30" y="45"/>
                      <a:pt x="30" y="45"/>
                      <a:pt x="31" y="46"/>
                    </a:cubicBezTo>
                    <a:cubicBezTo>
                      <a:pt x="32" y="44"/>
                      <a:pt x="22" y="43"/>
                      <a:pt x="27" y="42"/>
                    </a:cubicBezTo>
                    <a:cubicBezTo>
                      <a:pt x="25" y="42"/>
                      <a:pt x="24" y="40"/>
                      <a:pt x="19" y="40"/>
                    </a:cubicBezTo>
                    <a:cubicBezTo>
                      <a:pt x="21" y="40"/>
                      <a:pt x="25" y="40"/>
                      <a:pt x="24" y="39"/>
                    </a:cubicBezTo>
                    <a:cubicBezTo>
                      <a:pt x="20" y="38"/>
                      <a:pt x="26" y="38"/>
                      <a:pt x="23" y="37"/>
                    </a:cubicBezTo>
                    <a:cubicBezTo>
                      <a:pt x="28" y="38"/>
                      <a:pt x="25" y="37"/>
                      <a:pt x="30" y="38"/>
                    </a:cubicBezTo>
                    <a:cubicBezTo>
                      <a:pt x="32" y="37"/>
                      <a:pt x="25" y="36"/>
                      <a:pt x="26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8" y="34"/>
                      <a:pt x="24" y="33"/>
                      <a:pt x="28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32"/>
                      <a:pt x="25" y="30"/>
                      <a:pt x="29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9" y="26"/>
                      <a:pt x="23" y="24"/>
                      <a:pt x="17" y="23"/>
                    </a:cubicBezTo>
                    <a:cubicBezTo>
                      <a:pt x="17" y="22"/>
                      <a:pt x="18" y="21"/>
                      <a:pt x="20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6" y="20"/>
                      <a:pt x="21" y="20"/>
                    </a:cubicBezTo>
                    <a:cubicBezTo>
                      <a:pt x="19" y="19"/>
                      <a:pt x="25" y="19"/>
                      <a:pt x="26" y="18"/>
                    </a:cubicBezTo>
                    <a:cubicBezTo>
                      <a:pt x="18" y="17"/>
                      <a:pt x="31" y="13"/>
                      <a:pt x="19" y="12"/>
                    </a:cubicBezTo>
                    <a:cubicBezTo>
                      <a:pt x="19" y="13"/>
                      <a:pt x="17" y="15"/>
                      <a:pt x="17" y="16"/>
                    </a:cubicBezTo>
                    <a:cubicBezTo>
                      <a:pt x="16" y="16"/>
                      <a:pt x="14" y="16"/>
                      <a:pt x="13" y="15"/>
                    </a:cubicBezTo>
                    <a:cubicBezTo>
                      <a:pt x="13" y="14"/>
                      <a:pt x="17" y="13"/>
                      <a:pt x="15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31" y="10"/>
                      <a:pt x="13" y="7"/>
                      <a:pt x="2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54"/>
              <p:cNvSpPr>
                <a:spLocks/>
              </p:cNvSpPr>
              <p:nvPr/>
            </p:nvSpPr>
            <p:spPr bwMode="auto">
              <a:xfrm>
                <a:off x="4129" y="3082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155"/>
              <p:cNvSpPr>
                <a:spLocks/>
              </p:cNvSpPr>
              <p:nvPr/>
            </p:nvSpPr>
            <p:spPr bwMode="auto">
              <a:xfrm>
                <a:off x="4128" y="308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156"/>
              <p:cNvSpPr>
                <a:spLocks/>
              </p:cNvSpPr>
              <p:nvPr/>
            </p:nvSpPr>
            <p:spPr bwMode="auto">
              <a:xfrm>
                <a:off x="4127" y="3062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157"/>
              <p:cNvSpPr>
                <a:spLocks/>
              </p:cNvSpPr>
              <p:nvPr/>
            </p:nvSpPr>
            <p:spPr bwMode="auto">
              <a:xfrm>
                <a:off x="4125" y="30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58"/>
              <p:cNvSpPr>
                <a:spLocks/>
              </p:cNvSpPr>
              <p:nvPr/>
            </p:nvSpPr>
            <p:spPr bwMode="auto">
              <a:xfrm>
                <a:off x="4108" y="3031"/>
                <a:ext cx="23" cy="31"/>
              </a:xfrm>
              <a:custGeom>
                <a:avLst/>
                <a:gdLst>
                  <a:gd name="T0" fmla="*/ 14 w 26"/>
                  <a:gd name="T1" fmla="*/ 6 h 36"/>
                  <a:gd name="T2" fmla="*/ 9 w 26"/>
                  <a:gd name="T3" fmla="*/ 5 h 36"/>
                  <a:gd name="T4" fmla="*/ 13 w 26"/>
                  <a:gd name="T5" fmla="*/ 3 h 36"/>
                  <a:gd name="T6" fmla="*/ 5 w 26"/>
                  <a:gd name="T7" fmla="*/ 1 h 36"/>
                  <a:gd name="T8" fmla="*/ 10 w 26"/>
                  <a:gd name="T9" fmla="*/ 18 h 36"/>
                  <a:gd name="T10" fmla="*/ 7 w 26"/>
                  <a:gd name="T11" fmla="*/ 17 h 36"/>
                  <a:gd name="T12" fmla="*/ 13 w 26"/>
                  <a:gd name="T13" fmla="*/ 23 h 36"/>
                  <a:gd name="T14" fmla="*/ 6 w 26"/>
                  <a:gd name="T15" fmla="*/ 23 h 36"/>
                  <a:gd name="T16" fmla="*/ 9 w 26"/>
                  <a:gd name="T17" fmla="*/ 27 h 36"/>
                  <a:gd name="T18" fmla="*/ 11 w 26"/>
                  <a:gd name="T19" fmla="*/ 27 h 36"/>
                  <a:gd name="T20" fmla="*/ 10 w 26"/>
                  <a:gd name="T21" fmla="*/ 28 h 36"/>
                  <a:gd name="T22" fmla="*/ 11 w 26"/>
                  <a:gd name="T23" fmla="*/ 27 h 36"/>
                  <a:gd name="T24" fmla="*/ 12 w 26"/>
                  <a:gd name="T25" fmla="*/ 30 h 36"/>
                  <a:gd name="T26" fmla="*/ 10 w 26"/>
                  <a:gd name="T27" fmla="*/ 29 h 36"/>
                  <a:gd name="T28" fmla="*/ 13 w 26"/>
                  <a:gd name="T29" fmla="*/ 31 h 36"/>
                  <a:gd name="T30" fmla="*/ 9 w 26"/>
                  <a:gd name="T31" fmla="*/ 31 h 36"/>
                  <a:gd name="T32" fmla="*/ 14 w 26"/>
                  <a:gd name="T33" fmla="*/ 36 h 36"/>
                  <a:gd name="T34" fmla="*/ 18 w 26"/>
                  <a:gd name="T35" fmla="*/ 36 h 36"/>
                  <a:gd name="T36" fmla="*/ 15 w 26"/>
                  <a:gd name="T37" fmla="*/ 32 h 36"/>
                  <a:gd name="T38" fmla="*/ 15 w 26"/>
                  <a:gd name="T39" fmla="*/ 33 h 36"/>
                  <a:gd name="T40" fmla="*/ 13 w 26"/>
                  <a:gd name="T41" fmla="*/ 30 h 36"/>
                  <a:gd name="T42" fmla="*/ 19 w 26"/>
                  <a:gd name="T43" fmla="*/ 31 h 36"/>
                  <a:gd name="T44" fmla="*/ 23 w 26"/>
                  <a:gd name="T45" fmla="*/ 27 h 36"/>
                  <a:gd name="T46" fmla="*/ 23 w 26"/>
                  <a:gd name="T47" fmla="*/ 27 h 36"/>
                  <a:gd name="T48" fmla="*/ 21 w 26"/>
                  <a:gd name="T49" fmla="*/ 26 h 36"/>
                  <a:gd name="T50" fmla="*/ 19 w 26"/>
                  <a:gd name="T51" fmla="*/ 27 h 36"/>
                  <a:gd name="T52" fmla="*/ 12 w 26"/>
                  <a:gd name="T53" fmla="*/ 26 h 36"/>
                  <a:gd name="T54" fmla="*/ 12 w 26"/>
                  <a:gd name="T55" fmla="*/ 25 h 36"/>
                  <a:gd name="T56" fmla="*/ 17 w 26"/>
                  <a:gd name="T57" fmla="*/ 26 h 36"/>
                  <a:gd name="T58" fmla="*/ 15 w 26"/>
                  <a:gd name="T59" fmla="*/ 25 h 36"/>
                  <a:gd name="T60" fmla="*/ 21 w 26"/>
                  <a:gd name="T61" fmla="*/ 23 h 36"/>
                  <a:gd name="T62" fmla="*/ 15 w 26"/>
                  <a:gd name="T63" fmla="*/ 23 h 36"/>
                  <a:gd name="T64" fmla="*/ 15 w 26"/>
                  <a:gd name="T65" fmla="*/ 16 h 36"/>
                  <a:gd name="T66" fmla="*/ 18 w 26"/>
                  <a:gd name="T67" fmla="*/ 17 h 36"/>
                  <a:gd name="T68" fmla="*/ 14 w 26"/>
                  <a:gd name="T69" fmla="*/ 16 h 36"/>
                  <a:gd name="T70" fmla="*/ 16 w 26"/>
                  <a:gd name="T71" fmla="*/ 12 h 36"/>
                  <a:gd name="T72" fmla="*/ 13 w 26"/>
                  <a:gd name="T73" fmla="*/ 12 h 36"/>
                  <a:gd name="T74" fmla="*/ 14 w 26"/>
                  <a:gd name="T75" fmla="*/ 8 h 36"/>
                  <a:gd name="T76" fmla="*/ 14 w 26"/>
                  <a:gd name="T77" fmla="*/ 8 h 36"/>
                  <a:gd name="T78" fmla="*/ 7 w 26"/>
                  <a:gd name="T79" fmla="*/ 5 h 36"/>
                  <a:gd name="T80" fmla="*/ 14 w 26"/>
                  <a:gd name="T8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6">
                    <a:moveTo>
                      <a:pt x="14" y="6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12" y="4"/>
                      <a:pt x="9" y="2"/>
                      <a:pt x="13" y="3"/>
                    </a:cubicBezTo>
                    <a:cubicBezTo>
                      <a:pt x="7" y="2"/>
                      <a:pt x="13" y="0"/>
                      <a:pt x="5" y="1"/>
                    </a:cubicBezTo>
                    <a:cubicBezTo>
                      <a:pt x="8" y="6"/>
                      <a:pt x="3" y="12"/>
                      <a:pt x="10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3" y="20"/>
                      <a:pt x="0" y="21"/>
                      <a:pt x="13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4" y="24"/>
                      <a:pt x="15" y="25"/>
                      <a:pt x="9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7"/>
                      <a:pt x="10" y="28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10" y="30"/>
                      <a:pt x="11" y="30"/>
                      <a:pt x="10" y="29"/>
                    </a:cubicBezTo>
                    <a:cubicBezTo>
                      <a:pt x="8" y="30"/>
                      <a:pt x="13" y="30"/>
                      <a:pt x="13" y="31"/>
                    </a:cubicBezTo>
                    <a:cubicBezTo>
                      <a:pt x="11" y="32"/>
                      <a:pt x="10" y="31"/>
                      <a:pt x="9" y="31"/>
                    </a:cubicBezTo>
                    <a:cubicBezTo>
                      <a:pt x="12" y="33"/>
                      <a:pt x="5" y="34"/>
                      <a:pt x="14" y="36"/>
                    </a:cubicBezTo>
                    <a:cubicBezTo>
                      <a:pt x="16" y="36"/>
                      <a:pt x="18" y="35"/>
                      <a:pt x="18" y="36"/>
                    </a:cubicBezTo>
                    <a:cubicBezTo>
                      <a:pt x="21" y="35"/>
                      <a:pt x="18" y="33"/>
                      <a:pt x="15" y="32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6" y="31"/>
                      <a:pt x="17" y="32"/>
                      <a:pt x="13" y="30"/>
                    </a:cubicBezTo>
                    <a:cubicBezTo>
                      <a:pt x="17" y="30"/>
                      <a:pt x="17" y="31"/>
                      <a:pt x="19" y="31"/>
                    </a:cubicBezTo>
                    <a:cubicBezTo>
                      <a:pt x="26" y="29"/>
                      <a:pt x="14" y="29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2" y="27"/>
                      <a:pt x="21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8" y="27"/>
                      <a:pt x="14" y="26"/>
                      <a:pt x="12" y="26"/>
                    </a:cubicBezTo>
                    <a:cubicBezTo>
                      <a:pt x="16" y="26"/>
                      <a:pt x="10" y="26"/>
                      <a:pt x="12" y="25"/>
                    </a:cubicBezTo>
                    <a:cubicBezTo>
                      <a:pt x="16" y="24"/>
                      <a:pt x="15" y="25"/>
                      <a:pt x="17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9" y="24"/>
                      <a:pt x="21" y="23"/>
                    </a:cubicBezTo>
                    <a:cubicBezTo>
                      <a:pt x="18" y="23"/>
                      <a:pt x="19" y="24"/>
                      <a:pt x="15" y="23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7"/>
                      <a:pt x="19" y="17"/>
                      <a:pt x="18" y="17"/>
                    </a:cubicBezTo>
                    <a:cubicBezTo>
                      <a:pt x="19" y="17"/>
                      <a:pt x="17" y="16"/>
                      <a:pt x="14" y="16"/>
                    </a:cubicBezTo>
                    <a:cubicBezTo>
                      <a:pt x="11" y="15"/>
                      <a:pt x="13" y="13"/>
                      <a:pt x="16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1"/>
                      <a:pt x="17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6" y="7"/>
                      <a:pt x="7" y="5"/>
                    </a:cubicBezTo>
                    <a:cubicBezTo>
                      <a:pt x="11" y="6"/>
                      <a:pt x="11" y="6"/>
                      <a:pt x="14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Freeform 1159"/>
              <p:cNvSpPr>
                <a:spLocks/>
              </p:cNvSpPr>
              <p:nvPr/>
            </p:nvSpPr>
            <p:spPr bwMode="auto">
              <a:xfrm>
                <a:off x="4111" y="3030"/>
                <a:ext cx="8" cy="1"/>
              </a:xfrm>
              <a:custGeom>
                <a:avLst/>
                <a:gdLst>
                  <a:gd name="T0" fmla="*/ 4 w 9"/>
                  <a:gd name="T1" fmla="*/ 1 h 1"/>
                  <a:gd name="T2" fmla="*/ 8 w 9"/>
                  <a:gd name="T3" fmla="*/ 1 h 1"/>
                  <a:gd name="T4" fmla="*/ 1 w 9"/>
                  <a:gd name="T5" fmla="*/ 0 h 1"/>
                  <a:gd name="T6" fmla="*/ 3 w 9"/>
                  <a:gd name="T7" fmla="*/ 1 h 1"/>
                  <a:gd name="T8" fmla="*/ 4 w 9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4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160"/>
              <p:cNvSpPr>
                <a:spLocks/>
              </p:cNvSpPr>
              <p:nvPr/>
            </p:nvSpPr>
            <p:spPr bwMode="auto">
              <a:xfrm>
                <a:off x="4105" y="3015"/>
                <a:ext cx="17" cy="15"/>
              </a:xfrm>
              <a:custGeom>
                <a:avLst/>
                <a:gdLst>
                  <a:gd name="T0" fmla="*/ 11 w 20"/>
                  <a:gd name="T1" fmla="*/ 6 h 18"/>
                  <a:gd name="T2" fmla="*/ 7 w 20"/>
                  <a:gd name="T3" fmla="*/ 6 h 18"/>
                  <a:gd name="T4" fmla="*/ 6 w 20"/>
                  <a:gd name="T5" fmla="*/ 13 h 18"/>
                  <a:gd name="T6" fmla="*/ 12 w 20"/>
                  <a:gd name="T7" fmla="*/ 15 h 18"/>
                  <a:gd name="T8" fmla="*/ 8 w 20"/>
                  <a:gd name="T9" fmla="*/ 16 h 18"/>
                  <a:gd name="T10" fmla="*/ 13 w 20"/>
                  <a:gd name="T11" fmla="*/ 17 h 18"/>
                  <a:gd name="T12" fmla="*/ 11 w 20"/>
                  <a:gd name="T13" fmla="*/ 16 h 18"/>
                  <a:gd name="T14" fmla="*/ 13 w 20"/>
                  <a:gd name="T15" fmla="*/ 16 h 18"/>
                  <a:gd name="T16" fmla="*/ 13 w 20"/>
                  <a:gd name="T17" fmla="*/ 15 h 18"/>
                  <a:gd name="T18" fmla="*/ 15 w 20"/>
                  <a:gd name="T19" fmla="*/ 16 h 18"/>
                  <a:gd name="T20" fmla="*/ 9 w 20"/>
                  <a:gd name="T21" fmla="*/ 12 h 18"/>
                  <a:gd name="T22" fmla="*/ 15 w 20"/>
                  <a:gd name="T23" fmla="*/ 12 h 18"/>
                  <a:gd name="T24" fmla="*/ 17 w 20"/>
                  <a:gd name="T25" fmla="*/ 9 h 18"/>
                  <a:gd name="T26" fmla="*/ 15 w 20"/>
                  <a:gd name="T27" fmla="*/ 10 h 18"/>
                  <a:gd name="T28" fmla="*/ 11 w 20"/>
                  <a:gd name="T29" fmla="*/ 10 h 18"/>
                  <a:gd name="T30" fmla="*/ 17 w 20"/>
                  <a:gd name="T31" fmla="*/ 9 h 18"/>
                  <a:gd name="T32" fmla="*/ 14 w 20"/>
                  <a:gd name="T33" fmla="*/ 3 h 18"/>
                  <a:gd name="T34" fmla="*/ 7 w 20"/>
                  <a:gd name="T35" fmla="*/ 2 h 18"/>
                  <a:gd name="T36" fmla="*/ 12 w 20"/>
                  <a:gd name="T37" fmla="*/ 2 h 18"/>
                  <a:gd name="T38" fmla="*/ 14 w 20"/>
                  <a:gd name="T39" fmla="*/ 1 h 18"/>
                  <a:gd name="T40" fmla="*/ 4 w 20"/>
                  <a:gd name="T41" fmla="*/ 0 h 18"/>
                  <a:gd name="T42" fmla="*/ 11 w 20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18">
                    <a:moveTo>
                      <a:pt x="11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6" y="13"/>
                    </a:cubicBezTo>
                    <a:cubicBezTo>
                      <a:pt x="5" y="14"/>
                      <a:pt x="11" y="14"/>
                      <a:pt x="12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6" y="18"/>
                      <a:pt x="13" y="17"/>
                    </a:cubicBezTo>
                    <a:cubicBezTo>
                      <a:pt x="14" y="17"/>
                      <a:pt x="10" y="17"/>
                      <a:pt x="11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4"/>
                      <a:pt x="7" y="15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4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3" y="10"/>
                      <a:pt x="11" y="10"/>
                    </a:cubicBezTo>
                    <a:cubicBezTo>
                      <a:pt x="6" y="8"/>
                      <a:pt x="15" y="10"/>
                      <a:pt x="17" y="9"/>
                    </a:cubicBezTo>
                    <a:cubicBezTo>
                      <a:pt x="13" y="7"/>
                      <a:pt x="10" y="4"/>
                      <a:pt x="14" y="3"/>
                    </a:cubicBezTo>
                    <a:cubicBezTo>
                      <a:pt x="11" y="4"/>
                      <a:pt x="7" y="2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1"/>
                      <a:pt x="15" y="1"/>
                      <a:pt x="14" y="1"/>
                    </a:cubicBezTo>
                    <a:cubicBezTo>
                      <a:pt x="10" y="1"/>
                      <a:pt x="6" y="1"/>
                      <a:pt x="4" y="0"/>
                    </a:cubicBezTo>
                    <a:cubicBezTo>
                      <a:pt x="0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Freeform 1161"/>
              <p:cNvSpPr>
                <a:spLocks/>
              </p:cNvSpPr>
              <p:nvPr/>
            </p:nvSpPr>
            <p:spPr bwMode="auto">
              <a:xfrm>
                <a:off x="4110" y="301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62"/>
              <p:cNvSpPr>
                <a:spLocks/>
              </p:cNvSpPr>
              <p:nvPr/>
            </p:nvSpPr>
            <p:spPr bwMode="auto">
              <a:xfrm>
                <a:off x="4120" y="2907"/>
                <a:ext cx="4" cy="2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1 h 2"/>
                  <a:gd name="T4" fmla="*/ 0 w 4"/>
                  <a:gd name="T5" fmla="*/ 0 h 2"/>
                  <a:gd name="T6" fmla="*/ 3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lnTo>
                      <a:pt x="4" y="1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163"/>
              <p:cNvSpPr>
                <a:spLocks/>
              </p:cNvSpPr>
              <p:nvPr/>
            </p:nvSpPr>
            <p:spPr bwMode="auto">
              <a:xfrm>
                <a:off x="4119" y="2902"/>
                <a:ext cx="15" cy="6"/>
              </a:xfrm>
              <a:custGeom>
                <a:avLst/>
                <a:gdLst>
                  <a:gd name="T0" fmla="*/ 17 w 17"/>
                  <a:gd name="T1" fmla="*/ 2 h 7"/>
                  <a:gd name="T2" fmla="*/ 15 w 17"/>
                  <a:gd name="T3" fmla="*/ 1 h 7"/>
                  <a:gd name="T4" fmla="*/ 0 w 17"/>
                  <a:gd name="T5" fmla="*/ 3 h 7"/>
                  <a:gd name="T6" fmla="*/ 10 w 17"/>
                  <a:gd name="T7" fmla="*/ 6 h 7"/>
                  <a:gd name="T8" fmla="*/ 6 w 17"/>
                  <a:gd name="T9" fmla="*/ 3 h 7"/>
                  <a:gd name="T10" fmla="*/ 13 w 17"/>
                  <a:gd name="T11" fmla="*/ 6 h 7"/>
                  <a:gd name="T12" fmla="*/ 12 w 17"/>
                  <a:gd name="T13" fmla="*/ 2 h 7"/>
                  <a:gd name="T14" fmla="*/ 17 w 17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5" y="2"/>
                      <a:pt x="8" y="0"/>
                      <a:pt x="0" y="3"/>
                    </a:cubicBezTo>
                    <a:cubicBezTo>
                      <a:pt x="2" y="4"/>
                      <a:pt x="6" y="7"/>
                      <a:pt x="10" y="6"/>
                    </a:cubicBezTo>
                    <a:cubicBezTo>
                      <a:pt x="9" y="6"/>
                      <a:pt x="5" y="4"/>
                      <a:pt x="6" y="3"/>
                    </a:cubicBezTo>
                    <a:cubicBezTo>
                      <a:pt x="9" y="4"/>
                      <a:pt x="9" y="5"/>
                      <a:pt x="13" y="6"/>
                    </a:cubicBezTo>
                    <a:cubicBezTo>
                      <a:pt x="16" y="4"/>
                      <a:pt x="10" y="4"/>
                      <a:pt x="12" y="2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164"/>
              <p:cNvSpPr>
                <a:spLocks/>
              </p:cNvSpPr>
              <p:nvPr/>
            </p:nvSpPr>
            <p:spPr bwMode="auto">
              <a:xfrm>
                <a:off x="4125" y="2901"/>
                <a:ext cx="4" cy="2"/>
              </a:xfrm>
              <a:custGeom>
                <a:avLst/>
                <a:gdLst>
                  <a:gd name="T0" fmla="*/ 0 w 5"/>
                  <a:gd name="T1" fmla="*/ 1 h 2"/>
                  <a:gd name="T2" fmla="*/ 5 w 5"/>
                  <a:gd name="T3" fmla="*/ 2 h 2"/>
                  <a:gd name="T4" fmla="*/ 0 w 5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3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165"/>
              <p:cNvSpPr>
                <a:spLocks/>
              </p:cNvSpPr>
              <p:nvPr/>
            </p:nvSpPr>
            <p:spPr bwMode="auto">
              <a:xfrm>
                <a:off x="4122" y="2899"/>
                <a:ext cx="6" cy="2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0 w 7"/>
                  <a:gd name="T5" fmla="*/ 0 h 2"/>
                  <a:gd name="T6" fmla="*/ 2 w 7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1"/>
                      <a:pt x="6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66"/>
              <p:cNvSpPr>
                <a:spLocks/>
              </p:cNvSpPr>
              <p:nvPr/>
            </p:nvSpPr>
            <p:spPr bwMode="auto">
              <a:xfrm>
                <a:off x="4123" y="289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167"/>
              <p:cNvSpPr>
                <a:spLocks/>
              </p:cNvSpPr>
              <p:nvPr/>
            </p:nvSpPr>
            <p:spPr bwMode="auto">
              <a:xfrm>
                <a:off x="4121" y="2894"/>
                <a:ext cx="11" cy="4"/>
              </a:xfrm>
              <a:custGeom>
                <a:avLst/>
                <a:gdLst>
                  <a:gd name="T0" fmla="*/ 3 w 12"/>
                  <a:gd name="T1" fmla="*/ 0 h 5"/>
                  <a:gd name="T2" fmla="*/ 3 w 12"/>
                  <a:gd name="T3" fmla="*/ 2 h 5"/>
                  <a:gd name="T4" fmla="*/ 3 w 12"/>
                  <a:gd name="T5" fmla="*/ 2 h 5"/>
                  <a:gd name="T6" fmla="*/ 9 w 12"/>
                  <a:gd name="T7" fmla="*/ 3 h 5"/>
                  <a:gd name="T8" fmla="*/ 8 w 12"/>
                  <a:gd name="T9" fmla="*/ 5 h 5"/>
                  <a:gd name="T10" fmla="*/ 12 w 12"/>
                  <a:gd name="T11" fmla="*/ 4 h 5"/>
                  <a:gd name="T12" fmla="*/ 3 w 1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3" y="0"/>
                    </a:moveTo>
                    <a:cubicBezTo>
                      <a:pt x="0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"/>
                      <a:pt x="10" y="2"/>
                      <a:pt x="9" y="3"/>
                    </a:cubicBezTo>
                    <a:cubicBezTo>
                      <a:pt x="10" y="4"/>
                      <a:pt x="5" y="4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2"/>
                      <a:pt x="5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168"/>
              <p:cNvSpPr>
                <a:spLocks/>
              </p:cNvSpPr>
              <p:nvPr/>
            </p:nvSpPr>
            <p:spPr bwMode="auto">
              <a:xfrm>
                <a:off x="4125" y="2897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169"/>
              <p:cNvSpPr>
                <a:spLocks/>
              </p:cNvSpPr>
              <p:nvPr/>
            </p:nvSpPr>
            <p:spPr bwMode="auto">
              <a:xfrm>
                <a:off x="4124" y="289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170"/>
              <p:cNvSpPr>
                <a:spLocks/>
              </p:cNvSpPr>
              <p:nvPr/>
            </p:nvSpPr>
            <p:spPr bwMode="auto">
              <a:xfrm>
                <a:off x="4123" y="2889"/>
                <a:ext cx="11" cy="4"/>
              </a:xfrm>
              <a:custGeom>
                <a:avLst/>
                <a:gdLst>
                  <a:gd name="T0" fmla="*/ 0 w 13"/>
                  <a:gd name="T1" fmla="*/ 2 h 5"/>
                  <a:gd name="T2" fmla="*/ 5 w 13"/>
                  <a:gd name="T3" fmla="*/ 5 h 5"/>
                  <a:gd name="T4" fmla="*/ 13 w 13"/>
                  <a:gd name="T5" fmla="*/ 3 h 5"/>
                  <a:gd name="T6" fmla="*/ 11 w 13"/>
                  <a:gd name="T7" fmla="*/ 1 h 5"/>
                  <a:gd name="T8" fmla="*/ 0 w 13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5">
                    <a:moveTo>
                      <a:pt x="0" y="2"/>
                    </a:moveTo>
                    <a:cubicBezTo>
                      <a:pt x="7" y="2"/>
                      <a:pt x="0" y="5"/>
                      <a:pt x="5" y="5"/>
                    </a:cubicBezTo>
                    <a:cubicBezTo>
                      <a:pt x="4" y="4"/>
                      <a:pt x="9" y="2"/>
                      <a:pt x="13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3" y="1"/>
                      <a:pt x="0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171"/>
              <p:cNvSpPr>
                <a:spLocks/>
              </p:cNvSpPr>
              <p:nvPr/>
            </p:nvSpPr>
            <p:spPr bwMode="auto">
              <a:xfrm>
                <a:off x="4137" y="28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72"/>
              <p:cNvSpPr>
                <a:spLocks/>
              </p:cNvSpPr>
              <p:nvPr/>
            </p:nvSpPr>
            <p:spPr bwMode="auto">
              <a:xfrm>
                <a:off x="4126" y="2879"/>
                <a:ext cx="15" cy="9"/>
              </a:xfrm>
              <a:custGeom>
                <a:avLst/>
                <a:gdLst>
                  <a:gd name="T0" fmla="*/ 2 w 17"/>
                  <a:gd name="T1" fmla="*/ 0 h 10"/>
                  <a:gd name="T2" fmla="*/ 8 w 17"/>
                  <a:gd name="T3" fmla="*/ 4 h 10"/>
                  <a:gd name="T4" fmla="*/ 3 w 17"/>
                  <a:gd name="T5" fmla="*/ 3 h 10"/>
                  <a:gd name="T6" fmla="*/ 6 w 17"/>
                  <a:gd name="T7" fmla="*/ 7 h 10"/>
                  <a:gd name="T8" fmla="*/ 0 w 17"/>
                  <a:gd name="T9" fmla="*/ 5 h 10"/>
                  <a:gd name="T10" fmla="*/ 6 w 17"/>
                  <a:gd name="T11" fmla="*/ 9 h 10"/>
                  <a:gd name="T12" fmla="*/ 1 w 17"/>
                  <a:gd name="T13" fmla="*/ 10 h 10"/>
                  <a:gd name="T14" fmla="*/ 8 w 17"/>
                  <a:gd name="T15" fmla="*/ 10 h 10"/>
                  <a:gd name="T16" fmla="*/ 8 w 17"/>
                  <a:gd name="T17" fmla="*/ 8 h 10"/>
                  <a:gd name="T18" fmla="*/ 12 w 17"/>
                  <a:gd name="T19" fmla="*/ 9 h 10"/>
                  <a:gd name="T20" fmla="*/ 16 w 17"/>
                  <a:gd name="T21" fmla="*/ 3 h 10"/>
                  <a:gd name="T22" fmla="*/ 2 w 17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0">
                    <a:moveTo>
                      <a:pt x="2" y="0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4"/>
                      <a:pt x="3" y="3"/>
                    </a:cubicBezTo>
                    <a:cubicBezTo>
                      <a:pt x="2" y="5"/>
                      <a:pt x="7" y="5"/>
                      <a:pt x="6" y="7"/>
                    </a:cubicBezTo>
                    <a:cubicBezTo>
                      <a:pt x="0" y="7"/>
                      <a:pt x="5" y="4"/>
                      <a:pt x="0" y="5"/>
                    </a:cubicBezTo>
                    <a:cubicBezTo>
                      <a:pt x="0" y="6"/>
                      <a:pt x="0" y="8"/>
                      <a:pt x="6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3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0" y="8"/>
                      <a:pt x="17" y="6"/>
                      <a:pt x="16" y="3"/>
                    </a:cubicBezTo>
                    <a:cubicBezTo>
                      <a:pt x="15" y="1"/>
                      <a:pt x="5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73"/>
              <p:cNvSpPr>
                <a:spLocks/>
              </p:cNvSpPr>
              <p:nvPr/>
            </p:nvSpPr>
            <p:spPr bwMode="auto">
              <a:xfrm>
                <a:off x="4133" y="2879"/>
                <a:ext cx="3" cy="0"/>
              </a:xfrm>
              <a:custGeom>
                <a:avLst/>
                <a:gdLst>
                  <a:gd name="T0" fmla="*/ 1 w 3"/>
                  <a:gd name="T1" fmla="*/ 3 w 3"/>
                  <a:gd name="T2" fmla="*/ 0 w 3"/>
                  <a:gd name="T3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174"/>
              <p:cNvSpPr>
                <a:spLocks/>
              </p:cNvSpPr>
              <p:nvPr/>
            </p:nvSpPr>
            <p:spPr bwMode="auto">
              <a:xfrm>
                <a:off x="4125" y="2871"/>
                <a:ext cx="16" cy="7"/>
              </a:xfrm>
              <a:custGeom>
                <a:avLst/>
                <a:gdLst>
                  <a:gd name="T0" fmla="*/ 1 w 18"/>
                  <a:gd name="T1" fmla="*/ 5 h 8"/>
                  <a:gd name="T2" fmla="*/ 5 w 18"/>
                  <a:gd name="T3" fmla="*/ 7 h 8"/>
                  <a:gd name="T4" fmla="*/ 2 w 18"/>
                  <a:gd name="T5" fmla="*/ 8 h 8"/>
                  <a:gd name="T6" fmla="*/ 8 w 18"/>
                  <a:gd name="T7" fmla="*/ 8 h 8"/>
                  <a:gd name="T8" fmla="*/ 5 w 18"/>
                  <a:gd name="T9" fmla="*/ 4 h 8"/>
                  <a:gd name="T10" fmla="*/ 14 w 18"/>
                  <a:gd name="T11" fmla="*/ 3 h 8"/>
                  <a:gd name="T12" fmla="*/ 12 w 18"/>
                  <a:gd name="T13" fmla="*/ 5 h 8"/>
                  <a:gd name="T14" fmla="*/ 10 w 18"/>
                  <a:gd name="T15" fmla="*/ 0 h 8"/>
                  <a:gd name="T16" fmla="*/ 8 w 18"/>
                  <a:gd name="T17" fmla="*/ 1 h 8"/>
                  <a:gd name="T18" fmla="*/ 6 w 18"/>
                  <a:gd name="T19" fmla="*/ 0 h 8"/>
                  <a:gd name="T20" fmla="*/ 1 w 18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8">
                    <a:moveTo>
                      <a:pt x="1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3" y="8"/>
                      <a:pt x="2" y="8"/>
                    </a:cubicBezTo>
                    <a:cubicBezTo>
                      <a:pt x="4" y="8"/>
                      <a:pt x="6" y="8"/>
                      <a:pt x="8" y="8"/>
                    </a:cubicBezTo>
                    <a:cubicBezTo>
                      <a:pt x="14" y="7"/>
                      <a:pt x="6" y="6"/>
                      <a:pt x="5" y="4"/>
                    </a:cubicBezTo>
                    <a:cubicBezTo>
                      <a:pt x="7" y="1"/>
                      <a:pt x="8" y="5"/>
                      <a:pt x="14" y="3"/>
                    </a:cubicBezTo>
                    <a:cubicBezTo>
                      <a:pt x="13" y="4"/>
                      <a:pt x="12" y="4"/>
                      <a:pt x="12" y="5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10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2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75"/>
              <p:cNvSpPr>
                <a:spLocks/>
              </p:cNvSpPr>
              <p:nvPr/>
            </p:nvSpPr>
            <p:spPr bwMode="auto">
              <a:xfrm>
                <a:off x="4125" y="2878"/>
                <a:ext cx="2" cy="0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76"/>
              <p:cNvSpPr>
                <a:spLocks/>
              </p:cNvSpPr>
              <p:nvPr/>
            </p:nvSpPr>
            <p:spPr bwMode="auto">
              <a:xfrm>
                <a:off x="4134" y="28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Freeform 1177"/>
              <p:cNvSpPr>
                <a:spLocks/>
              </p:cNvSpPr>
              <p:nvPr/>
            </p:nvSpPr>
            <p:spPr bwMode="auto">
              <a:xfrm>
                <a:off x="4126" y="2870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178"/>
              <p:cNvSpPr>
                <a:spLocks/>
              </p:cNvSpPr>
              <p:nvPr/>
            </p:nvSpPr>
            <p:spPr bwMode="auto">
              <a:xfrm>
                <a:off x="4122" y="2818"/>
                <a:ext cx="16" cy="51"/>
              </a:xfrm>
              <a:custGeom>
                <a:avLst/>
                <a:gdLst>
                  <a:gd name="T0" fmla="*/ 16 w 19"/>
                  <a:gd name="T1" fmla="*/ 1 h 59"/>
                  <a:gd name="T2" fmla="*/ 13 w 19"/>
                  <a:gd name="T3" fmla="*/ 3 h 59"/>
                  <a:gd name="T4" fmla="*/ 8 w 19"/>
                  <a:gd name="T5" fmla="*/ 0 h 59"/>
                  <a:gd name="T6" fmla="*/ 1 w 19"/>
                  <a:gd name="T7" fmla="*/ 1 h 59"/>
                  <a:gd name="T8" fmla="*/ 4 w 19"/>
                  <a:gd name="T9" fmla="*/ 5 h 59"/>
                  <a:gd name="T10" fmla="*/ 1 w 19"/>
                  <a:gd name="T11" fmla="*/ 6 h 59"/>
                  <a:gd name="T12" fmla="*/ 3 w 19"/>
                  <a:gd name="T13" fmla="*/ 14 h 59"/>
                  <a:gd name="T14" fmla="*/ 5 w 19"/>
                  <a:gd name="T15" fmla="*/ 20 h 59"/>
                  <a:gd name="T16" fmla="*/ 4 w 19"/>
                  <a:gd name="T17" fmla="*/ 45 h 59"/>
                  <a:gd name="T18" fmla="*/ 10 w 19"/>
                  <a:gd name="T19" fmla="*/ 46 h 59"/>
                  <a:gd name="T20" fmla="*/ 6 w 19"/>
                  <a:gd name="T21" fmla="*/ 48 h 59"/>
                  <a:gd name="T22" fmla="*/ 6 w 19"/>
                  <a:gd name="T23" fmla="*/ 46 h 59"/>
                  <a:gd name="T24" fmla="*/ 5 w 19"/>
                  <a:gd name="T25" fmla="*/ 53 h 59"/>
                  <a:gd name="T26" fmla="*/ 12 w 19"/>
                  <a:gd name="T27" fmla="*/ 53 h 59"/>
                  <a:gd name="T28" fmla="*/ 4 w 19"/>
                  <a:gd name="T29" fmla="*/ 57 h 59"/>
                  <a:gd name="T30" fmla="*/ 9 w 19"/>
                  <a:gd name="T31" fmla="*/ 59 h 59"/>
                  <a:gd name="T32" fmla="*/ 14 w 19"/>
                  <a:gd name="T33" fmla="*/ 56 h 59"/>
                  <a:gd name="T34" fmla="*/ 17 w 19"/>
                  <a:gd name="T35" fmla="*/ 58 h 59"/>
                  <a:gd name="T36" fmla="*/ 8 w 19"/>
                  <a:gd name="T37" fmla="*/ 42 h 59"/>
                  <a:gd name="T38" fmla="*/ 12 w 19"/>
                  <a:gd name="T39" fmla="*/ 43 h 59"/>
                  <a:gd name="T40" fmla="*/ 16 w 19"/>
                  <a:gd name="T41" fmla="*/ 33 h 59"/>
                  <a:gd name="T42" fmla="*/ 9 w 19"/>
                  <a:gd name="T43" fmla="*/ 29 h 59"/>
                  <a:gd name="T44" fmla="*/ 11 w 19"/>
                  <a:gd name="T45" fmla="*/ 27 h 59"/>
                  <a:gd name="T46" fmla="*/ 9 w 19"/>
                  <a:gd name="T47" fmla="*/ 27 h 59"/>
                  <a:gd name="T48" fmla="*/ 13 w 19"/>
                  <a:gd name="T49" fmla="*/ 24 h 59"/>
                  <a:gd name="T50" fmla="*/ 5 w 19"/>
                  <a:gd name="T51" fmla="*/ 24 h 59"/>
                  <a:gd name="T52" fmla="*/ 16 w 19"/>
                  <a:gd name="T53" fmla="*/ 18 h 59"/>
                  <a:gd name="T54" fmla="*/ 12 w 19"/>
                  <a:gd name="T55" fmla="*/ 19 h 59"/>
                  <a:gd name="T56" fmla="*/ 8 w 19"/>
                  <a:gd name="T57" fmla="*/ 17 h 59"/>
                  <a:gd name="T58" fmla="*/ 15 w 19"/>
                  <a:gd name="T59" fmla="*/ 17 h 59"/>
                  <a:gd name="T60" fmla="*/ 11 w 19"/>
                  <a:gd name="T61" fmla="*/ 12 h 59"/>
                  <a:gd name="T62" fmla="*/ 7 w 19"/>
                  <a:gd name="T63" fmla="*/ 13 h 59"/>
                  <a:gd name="T64" fmla="*/ 9 w 19"/>
                  <a:gd name="T65" fmla="*/ 6 h 59"/>
                  <a:gd name="T66" fmla="*/ 16 w 19"/>
                  <a:gd name="T67" fmla="*/ 9 h 59"/>
                  <a:gd name="T68" fmla="*/ 19 w 19"/>
                  <a:gd name="T69" fmla="*/ 7 h 59"/>
                  <a:gd name="T70" fmla="*/ 10 w 19"/>
                  <a:gd name="T71" fmla="*/ 4 h 59"/>
                  <a:gd name="T72" fmla="*/ 16 w 19"/>
                  <a:gd name="T7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" h="59">
                    <a:moveTo>
                      <a:pt x="16" y="1"/>
                    </a:moveTo>
                    <a:cubicBezTo>
                      <a:pt x="13" y="1"/>
                      <a:pt x="12" y="2"/>
                      <a:pt x="13" y="3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6" y="2"/>
                      <a:pt x="4" y="0"/>
                      <a:pt x="1" y="1"/>
                    </a:cubicBezTo>
                    <a:cubicBezTo>
                      <a:pt x="1" y="3"/>
                      <a:pt x="5" y="3"/>
                      <a:pt x="4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2"/>
                      <a:pt x="3" y="14"/>
                    </a:cubicBezTo>
                    <a:cubicBezTo>
                      <a:pt x="2" y="16"/>
                      <a:pt x="4" y="18"/>
                      <a:pt x="5" y="20"/>
                    </a:cubicBezTo>
                    <a:cubicBezTo>
                      <a:pt x="3" y="28"/>
                      <a:pt x="7" y="36"/>
                      <a:pt x="4" y="45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46"/>
                      <a:pt x="10" y="48"/>
                      <a:pt x="6" y="48"/>
                    </a:cubicBezTo>
                    <a:cubicBezTo>
                      <a:pt x="7" y="47"/>
                      <a:pt x="6" y="47"/>
                      <a:pt x="6" y="46"/>
                    </a:cubicBezTo>
                    <a:cubicBezTo>
                      <a:pt x="0" y="48"/>
                      <a:pt x="7" y="51"/>
                      <a:pt x="5" y="53"/>
                    </a:cubicBezTo>
                    <a:cubicBezTo>
                      <a:pt x="6" y="53"/>
                      <a:pt x="11" y="53"/>
                      <a:pt x="12" y="53"/>
                    </a:cubicBezTo>
                    <a:cubicBezTo>
                      <a:pt x="5" y="53"/>
                      <a:pt x="12" y="56"/>
                      <a:pt x="4" y="57"/>
                    </a:cubicBezTo>
                    <a:cubicBezTo>
                      <a:pt x="2" y="59"/>
                      <a:pt x="10" y="57"/>
                      <a:pt x="9" y="59"/>
                    </a:cubicBezTo>
                    <a:cubicBezTo>
                      <a:pt x="13" y="59"/>
                      <a:pt x="11" y="57"/>
                      <a:pt x="14" y="56"/>
                    </a:cubicBezTo>
                    <a:cubicBezTo>
                      <a:pt x="18" y="57"/>
                      <a:pt x="13" y="58"/>
                      <a:pt x="17" y="58"/>
                    </a:cubicBezTo>
                    <a:cubicBezTo>
                      <a:pt x="19" y="55"/>
                      <a:pt x="11" y="48"/>
                      <a:pt x="8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9" y="40"/>
                      <a:pt x="9" y="35"/>
                      <a:pt x="16" y="33"/>
                    </a:cubicBezTo>
                    <a:cubicBezTo>
                      <a:pt x="12" y="34"/>
                      <a:pt x="18" y="29"/>
                      <a:pt x="9" y="29"/>
                    </a:cubicBezTo>
                    <a:cubicBezTo>
                      <a:pt x="11" y="29"/>
                      <a:pt x="11" y="29"/>
                      <a:pt x="11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13" y="26"/>
                      <a:pt x="13" y="24"/>
                    </a:cubicBezTo>
                    <a:cubicBezTo>
                      <a:pt x="9" y="25"/>
                      <a:pt x="8" y="24"/>
                      <a:pt x="5" y="24"/>
                    </a:cubicBezTo>
                    <a:cubicBezTo>
                      <a:pt x="9" y="22"/>
                      <a:pt x="13" y="20"/>
                      <a:pt x="16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8"/>
                      <a:pt x="10" y="18"/>
                      <a:pt x="8" y="17"/>
                    </a:cubicBezTo>
                    <a:cubicBezTo>
                      <a:pt x="8" y="16"/>
                      <a:pt x="13" y="16"/>
                      <a:pt x="15" y="17"/>
                    </a:cubicBezTo>
                    <a:cubicBezTo>
                      <a:pt x="17" y="14"/>
                      <a:pt x="8" y="14"/>
                      <a:pt x="11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1"/>
                      <a:pt x="10" y="9"/>
                      <a:pt x="9" y="6"/>
                    </a:cubicBezTo>
                    <a:cubicBezTo>
                      <a:pt x="14" y="5"/>
                      <a:pt x="13" y="8"/>
                      <a:pt x="16" y="9"/>
                    </a:cubicBezTo>
                    <a:cubicBezTo>
                      <a:pt x="17" y="9"/>
                      <a:pt x="17" y="8"/>
                      <a:pt x="19" y="7"/>
                    </a:cubicBezTo>
                    <a:cubicBezTo>
                      <a:pt x="16" y="6"/>
                      <a:pt x="12" y="5"/>
                      <a:pt x="10" y="4"/>
                    </a:cubicBezTo>
                    <a:cubicBezTo>
                      <a:pt x="16" y="5"/>
                      <a:pt x="16" y="2"/>
                      <a:pt x="16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179"/>
              <p:cNvSpPr>
                <a:spLocks/>
              </p:cNvSpPr>
              <p:nvPr/>
            </p:nvSpPr>
            <p:spPr bwMode="auto">
              <a:xfrm>
                <a:off x="4138" y="28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Freeform 1180"/>
              <p:cNvSpPr>
                <a:spLocks/>
              </p:cNvSpPr>
              <p:nvPr/>
            </p:nvSpPr>
            <p:spPr bwMode="auto">
              <a:xfrm>
                <a:off x="4136" y="281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Rectangle 1181"/>
              <p:cNvSpPr>
                <a:spLocks noChangeArrowheads="1"/>
              </p:cNvSpPr>
              <p:nvPr/>
            </p:nvSpPr>
            <p:spPr bwMode="auto">
              <a:xfrm>
                <a:off x="4125" y="283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182"/>
              <p:cNvSpPr>
                <a:spLocks/>
              </p:cNvSpPr>
              <p:nvPr/>
            </p:nvSpPr>
            <p:spPr bwMode="auto">
              <a:xfrm>
                <a:off x="4136" y="2832"/>
                <a:ext cx="3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183"/>
              <p:cNvSpPr>
                <a:spLocks/>
              </p:cNvSpPr>
              <p:nvPr/>
            </p:nvSpPr>
            <p:spPr bwMode="auto">
              <a:xfrm>
                <a:off x="4136" y="2844"/>
                <a:ext cx="2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84"/>
              <p:cNvSpPr>
                <a:spLocks/>
              </p:cNvSpPr>
              <p:nvPr/>
            </p:nvSpPr>
            <p:spPr bwMode="auto">
              <a:xfrm>
                <a:off x="4137" y="282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Freeform 1185"/>
              <p:cNvSpPr>
                <a:spLocks/>
              </p:cNvSpPr>
              <p:nvPr/>
            </p:nvSpPr>
            <p:spPr bwMode="auto">
              <a:xfrm>
                <a:off x="4118" y="2790"/>
                <a:ext cx="21" cy="27"/>
              </a:xfrm>
              <a:custGeom>
                <a:avLst/>
                <a:gdLst>
                  <a:gd name="T0" fmla="*/ 5 w 25"/>
                  <a:gd name="T1" fmla="*/ 2 h 32"/>
                  <a:gd name="T2" fmla="*/ 2 w 25"/>
                  <a:gd name="T3" fmla="*/ 8 h 32"/>
                  <a:gd name="T4" fmla="*/ 13 w 25"/>
                  <a:gd name="T5" fmla="*/ 12 h 32"/>
                  <a:gd name="T6" fmla="*/ 3 w 25"/>
                  <a:gd name="T7" fmla="*/ 11 h 32"/>
                  <a:gd name="T8" fmla="*/ 10 w 25"/>
                  <a:gd name="T9" fmla="*/ 22 h 32"/>
                  <a:gd name="T10" fmla="*/ 6 w 25"/>
                  <a:gd name="T11" fmla="*/ 22 h 32"/>
                  <a:gd name="T12" fmla="*/ 16 w 25"/>
                  <a:gd name="T13" fmla="*/ 26 h 32"/>
                  <a:gd name="T14" fmla="*/ 5 w 25"/>
                  <a:gd name="T15" fmla="*/ 26 h 32"/>
                  <a:gd name="T16" fmla="*/ 5 w 25"/>
                  <a:gd name="T17" fmla="*/ 26 h 32"/>
                  <a:gd name="T18" fmla="*/ 8 w 25"/>
                  <a:gd name="T19" fmla="*/ 32 h 32"/>
                  <a:gd name="T20" fmla="*/ 14 w 25"/>
                  <a:gd name="T21" fmla="*/ 32 h 32"/>
                  <a:gd name="T22" fmla="*/ 20 w 25"/>
                  <a:gd name="T23" fmla="*/ 32 h 32"/>
                  <a:gd name="T24" fmla="*/ 16 w 25"/>
                  <a:gd name="T25" fmla="*/ 28 h 32"/>
                  <a:gd name="T26" fmla="*/ 20 w 25"/>
                  <a:gd name="T27" fmla="*/ 28 h 32"/>
                  <a:gd name="T28" fmla="*/ 17 w 25"/>
                  <a:gd name="T29" fmla="*/ 26 h 32"/>
                  <a:gd name="T30" fmla="*/ 21 w 25"/>
                  <a:gd name="T31" fmla="*/ 26 h 32"/>
                  <a:gd name="T32" fmla="*/ 17 w 25"/>
                  <a:gd name="T33" fmla="*/ 23 h 32"/>
                  <a:gd name="T34" fmla="*/ 18 w 25"/>
                  <a:gd name="T35" fmla="*/ 23 h 32"/>
                  <a:gd name="T36" fmla="*/ 13 w 25"/>
                  <a:gd name="T37" fmla="*/ 22 h 32"/>
                  <a:gd name="T38" fmla="*/ 18 w 25"/>
                  <a:gd name="T39" fmla="*/ 20 h 32"/>
                  <a:gd name="T40" fmla="*/ 15 w 25"/>
                  <a:gd name="T41" fmla="*/ 21 h 32"/>
                  <a:gd name="T42" fmla="*/ 20 w 25"/>
                  <a:gd name="T43" fmla="*/ 14 h 32"/>
                  <a:gd name="T44" fmla="*/ 17 w 25"/>
                  <a:gd name="T45" fmla="*/ 13 h 32"/>
                  <a:gd name="T46" fmla="*/ 20 w 25"/>
                  <a:gd name="T47" fmla="*/ 16 h 32"/>
                  <a:gd name="T48" fmla="*/ 10 w 25"/>
                  <a:gd name="T49" fmla="*/ 16 h 32"/>
                  <a:gd name="T50" fmla="*/ 18 w 25"/>
                  <a:gd name="T51" fmla="*/ 12 h 32"/>
                  <a:gd name="T52" fmla="*/ 17 w 25"/>
                  <a:gd name="T53" fmla="*/ 7 h 32"/>
                  <a:gd name="T54" fmla="*/ 18 w 25"/>
                  <a:gd name="T55" fmla="*/ 7 h 32"/>
                  <a:gd name="T56" fmla="*/ 15 w 25"/>
                  <a:gd name="T57" fmla="*/ 3 h 32"/>
                  <a:gd name="T58" fmla="*/ 13 w 25"/>
                  <a:gd name="T59" fmla="*/ 5 h 32"/>
                  <a:gd name="T60" fmla="*/ 10 w 25"/>
                  <a:gd name="T61" fmla="*/ 3 h 32"/>
                  <a:gd name="T62" fmla="*/ 12 w 25"/>
                  <a:gd name="T63" fmla="*/ 3 h 32"/>
                  <a:gd name="T64" fmla="*/ 6 w 25"/>
                  <a:gd name="T65" fmla="*/ 0 h 32"/>
                  <a:gd name="T66" fmla="*/ 10 w 25"/>
                  <a:gd name="T67" fmla="*/ 4 h 32"/>
                  <a:gd name="T68" fmla="*/ 5 w 25"/>
                  <a:gd name="T6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32">
                    <a:moveTo>
                      <a:pt x="5" y="2"/>
                    </a:moveTo>
                    <a:cubicBezTo>
                      <a:pt x="0" y="4"/>
                      <a:pt x="3" y="6"/>
                      <a:pt x="2" y="8"/>
                    </a:cubicBezTo>
                    <a:cubicBezTo>
                      <a:pt x="5" y="11"/>
                      <a:pt x="12" y="8"/>
                      <a:pt x="1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5"/>
                      <a:pt x="2" y="19"/>
                      <a:pt x="10" y="22"/>
                    </a:cubicBezTo>
                    <a:cubicBezTo>
                      <a:pt x="9" y="22"/>
                      <a:pt x="8" y="23"/>
                      <a:pt x="6" y="22"/>
                    </a:cubicBezTo>
                    <a:cubicBezTo>
                      <a:pt x="7" y="24"/>
                      <a:pt x="19" y="23"/>
                      <a:pt x="16" y="26"/>
                    </a:cubicBezTo>
                    <a:cubicBezTo>
                      <a:pt x="11" y="23"/>
                      <a:pt x="11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8"/>
                      <a:pt x="8" y="30"/>
                      <a:pt x="8" y="32"/>
                    </a:cubicBezTo>
                    <a:cubicBezTo>
                      <a:pt x="10" y="32"/>
                      <a:pt x="14" y="30"/>
                      <a:pt x="14" y="32"/>
                    </a:cubicBezTo>
                    <a:cubicBezTo>
                      <a:pt x="15" y="31"/>
                      <a:pt x="17" y="32"/>
                      <a:pt x="20" y="32"/>
                    </a:cubicBezTo>
                    <a:cubicBezTo>
                      <a:pt x="17" y="30"/>
                      <a:pt x="19" y="29"/>
                      <a:pt x="16" y="28"/>
                    </a:cubicBezTo>
                    <a:cubicBezTo>
                      <a:pt x="19" y="27"/>
                      <a:pt x="17" y="29"/>
                      <a:pt x="20" y="28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5"/>
                      <a:pt x="20" y="27"/>
                      <a:pt x="21" y="26"/>
                    </a:cubicBezTo>
                    <a:cubicBezTo>
                      <a:pt x="19" y="26"/>
                      <a:pt x="17" y="24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3"/>
                      <a:pt x="19" y="21"/>
                      <a:pt x="13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8"/>
                      <a:pt x="25" y="17"/>
                      <a:pt x="20" y="14"/>
                    </a:cubicBezTo>
                    <a:cubicBezTo>
                      <a:pt x="19" y="15"/>
                      <a:pt x="17" y="14"/>
                      <a:pt x="17" y="13"/>
                    </a:cubicBezTo>
                    <a:cubicBezTo>
                      <a:pt x="14" y="15"/>
                      <a:pt x="19" y="15"/>
                      <a:pt x="20" y="16"/>
                    </a:cubicBezTo>
                    <a:cubicBezTo>
                      <a:pt x="16" y="17"/>
                      <a:pt x="12" y="14"/>
                      <a:pt x="10" y="16"/>
                    </a:cubicBezTo>
                    <a:cubicBezTo>
                      <a:pt x="14" y="14"/>
                      <a:pt x="10" y="13"/>
                      <a:pt x="18" y="12"/>
                    </a:cubicBezTo>
                    <a:cubicBezTo>
                      <a:pt x="19" y="10"/>
                      <a:pt x="15" y="9"/>
                      <a:pt x="17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6"/>
                      <a:pt x="20" y="5"/>
                      <a:pt x="15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4"/>
                      <a:pt x="10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8" y="3"/>
                      <a:pt x="8" y="0"/>
                      <a:pt x="6" y="0"/>
                    </a:cubicBezTo>
                    <a:cubicBezTo>
                      <a:pt x="6" y="1"/>
                      <a:pt x="9" y="2"/>
                      <a:pt x="10" y="4"/>
                    </a:cubicBezTo>
                    <a:cubicBezTo>
                      <a:pt x="8" y="3"/>
                      <a:pt x="4" y="3"/>
                      <a:pt x="5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186"/>
              <p:cNvSpPr>
                <a:spLocks/>
              </p:cNvSpPr>
              <p:nvPr/>
            </p:nvSpPr>
            <p:spPr bwMode="auto">
              <a:xfrm>
                <a:off x="4133" y="280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187"/>
              <p:cNvSpPr>
                <a:spLocks/>
              </p:cNvSpPr>
              <p:nvPr/>
            </p:nvSpPr>
            <p:spPr bwMode="auto">
              <a:xfrm>
                <a:off x="4116" y="2767"/>
                <a:ext cx="24" cy="22"/>
              </a:xfrm>
              <a:custGeom>
                <a:avLst/>
                <a:gdLst>
                  <a:gd name="T0" fmla="*/ 14 w 28"/>
                  <a:gd name="T1" fmla="*/ 18 h 25"/>
                  <a:gd name="T2" fmla="*/ 20 w 28"/>
                  <a:gd name="T3" fmla="*/ 18 h 25"/>
                  <a:gd name="T4" fmla="*/ 9 w 28"/>
                  <a:gd name="T5" fmla="*/ 18 h 25"/>
                  <a:gd name="T6" fmla="*/ 7 w 28"/>
                  <a:gd name="T7" fmla="*/ 15 h 25"/>
                  <a:gd name="T8" fmla="*/ 17 w 28"/>
                  <a:gd name="T9" fmla="*/ 15 h 25"/>
                  <a:gd name="T10" fmla="*/ 18 w 28"/>
                  <a:gd name="T11" fmla="*/ 12 h 25"/>
                  <a:gd name="T12" fmla="*/ 12 w 28"/>
                  <a:gd name="T13" fmla="*/ 13 h 25"/>
                  <a:gd name="T14" fmla="*/ 9 w 28"/>
                  <a:gd name="T15" fmla="*/ 10 h 25"/>
                  <a:gd name="T16" fmla="*/ 11 w 28"/>
                  <a:gd name="T17" fmla="*/ 11 h 25"/>
                  <a:gd name="T18" fmla="*/ 17 w 28"/>
                  <a:gd name="T19" fmla="*/ 9 h 25"/>
                  <a:gd name="T20" fmla="*/ 2 w 28"/>
                  <a:gd name="T21" fmla="*/ 2 h 25"/>
                  <a:gd name="T22" fmla="*/ 2 w 28"/>
                  <a:gd name="T23" fmla="*/ 4 h 25"/>
                  <a:gd name="T24" fmla="*/ 10 w 28"/>
                  <a:gd name="T25" fmla="*/ 4 h 25"/>
                  <a:gd name="T26" fmla="*/ 8 w 28"/>
                  <a:gd name="T27" fmla="*/ 7 h 25"/>
                  <a:gd name="T28" fmla="*/ 4 w 28"/>
                  <a:gd name="T29" fmla="*/ 5 h 25"/>
                  <a:gd name="T30" fmla="*/ 4 w 28"/>
                  <a:gd name="T31" fmla="*/ 22 h 25"/>
                  <a:gd name="T32" fmla="*/ 4 w 28"/>
                  <a:gd name="T33" fmla="*/ 20 h 25"/>
                  <a:gd name="T34" fmla="*/ 9 w 28"/>
                  <a:gd name="T35" fmla="*/ 22 h 25"/>
                  <a:gd name="T36" fmla="*/ 15 w 28"/>
                  <a:gd name="T37" fmla="*/ 21 h 25"/>
                  <a:gd name="T38" fmla="*/ 13 w 28"/>
                  <a:gd name="T39" fmla="*/ 22 h 25"/>
                  <a:gd name="T40" fmla="*/ 20 w 28"/>
                  <a:gd name="T41" fmla="*/ 22 h 25"/>
                  <a:gd name="T42" fmla="*/ 23 w 28"/>
                  <a:gd name="T43" fmla="*/ 25 h 25"/>
                  <a:gd name="T44" fmla="*/ 23 w 28"/>
                  <a:gd name="T45" fmla="*/ 19 h 25"/>
                  <a:gd name="T46" fmla="*/ 14 w 28"/>
                  <a:gd name="T47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25">
                    <a:moveTo>
                      <a:pt x="14" y="18"/>
                    </a:moveTo>
                    <a:cubicBezTo>
                      <a:pt x="15" y="17"/>
                      <a:pt x="18" y="19"/>
                      <a:pt x="20" y="18"/>
                    </a:cubicBezTo>
                    <a:cubicBezTo>
                      <a:pt x="17" y="16"/>
                      <a:pt x="14" y="19"/>
                      <a:pt x="9" y="18"/>
                    </a:cubicBezTo>
                    <a:cubicBezTo>
                      <a:pt x="12" y="17"/>
                      <a:pt x="7" y="16"/>
                      <a:pt x="7" y="15"/>
                    </a:cubicBezTo>
                    <a:cubicBezTo>
                      <a:pt x="10" y="16"/>
                      <a:pt x="15" y="15"/>
                      <a:pt x="17" y="15"/>
                    </a:cubicBezTo>
                    <a:cubicBezTo>
                      <a:pt x="15" y="15"/>
                      <a:pt x="18" y="13"/>
                      <a:pt x="18" y="12"/>
                    </a:cubicBezTo>
                    <a:cubicBezTo>
                      <a:pt x="14" y="15"/>
                      <a:pt x="16" y="11"/>
                      <a:pt x="12" y="13"/>
                    </a:cubicBezTo>
                    <a:cubicBezTo>
                      <a:pt x="9" y="12"/>
                      <a:pt x="6" y="10"/>
                      <a:pt x="9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5" y="11"/>
                      <a:pt x="13" y="9"/>
                      <a:pt x="17" y="9"/>
                    </a:cubicBezTo>
                    <a:cubicBezTo>
                      <a:pt x="11" y="7"/>
                      <a:pt x="11" y="0"/>
                      <a:pt x="2" y="2"/>
                    </a:cubicBezTo>
                    <a:cubicBezTo>
                      <a:pt x="0" y="3"/>
                      <a:pt x="2" y="4"/>
                      <a:pt x="2" y="4"/>
                    </a:cubicBezTo>
                    <a:cubicBezTo>
                      <a:pt x="4" y="2"/>
                      <a:pt x="8" y="4"/>
                      <a:pt x="10" y="4"/>
                    </a:cubicBezTo>
                    <a:cubicBezTo>
                      <a:pt x="8" y="5"/>
                      <a:pt x="11" y="7"/>
                      <a:pt x="8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10"/>
                      <a:pt x="3" y="16"/>
                      <a:pt x="4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20"/>
                      <a:pt x="7" y="21"/>
                      <a:pt x="9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6" y="22"/>
                      <a:pt x="13" y="22"/>
                    </a:cubicBezTo>
                    <a:cubicBezTo>
                      <a:pt x="16" y="23"/>
                      <a:pt x="18" y="22"/>
                      <a:pt x="20" y="22"/>
                    </a:cubicBezTo>
                    <a:cubicBezTo>
                      <a:pt x="21" y="24"/>
                      <a:pt x="19" y="24"/>
                      <a:pt x="23" y="25"/>
                    </a:cubicBezTo>
                    <a:cubicBezTo>
                      <a:pt x="28" y="22"/>
                      <a:pt x="18" y="23"/>
                      <a:pt x="23" y="19"/>
                    </a:cubicBezTo>
                    <a:lnTo>
                      <a:pt x="14" y="18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88"/>
              <p:cNvSpPr>
                <a:spLocks/>
              </p:cNvSpPr>
              <p:nvPr/>
            </p:nvSpPr>
            <p:spPr bwMode="auto">
              <a:xfrm>
                <a:off x="4128" y="2788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0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189"/>
              <p:cNvSpPr>
                <a:spLocks/>
              </p:cNvSpPr>
              <p:nvPr/>
            </p:nvSpPr>
            <p:spPr bwMode="auto">
              <a:xfrm>
                <a:off x="4119" y="2787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4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190"/>
              <p:cNvSpPr>
                <a:spLocks/>
              </p:cNvSpPr>
              <p:nvPr/>
            </p:nvSpPr>
            <p:spPr bwMode="auto">
              <a:xfrm>
                <a:off x="4129" y="2772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0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91"/>
              <p:cNvSpPr>
                <a:spLocks/>
              </p:cNvSpPr>
              <p:nvPr/>
            </p:nvSpPr>
            <p:spPr bwMode="auto">
              <a:xfrm>
                <a:off x="4116" y="2763"/>
                <a:ext cx="12" cy="7"/>
              </a:xfrm>
              <a:custGeom>
                <a:avLst/>
                <a:gdLst>
                  <a:gd name="T0" fmla="*/ 0 w 14"/>
                  <a:gd name="T1" fmla="*/ 0 h 8"/>
                  <a:gd name="T2" fmla="*/ 1 w 14"/>
                  <a:gd name="T3" fmla="*/ 6 h 8"/>
                  <a:gd name="T4" fmla="*/ 13 w 14"/>
                  <a:gd name="T5" fmla="*/ 6 h 8"/>
                  <a:gd name="T6" fmla="*/ 5 w 14"/>
                  <a:gd name="T7" fmla="*/ 4 h 8"/>
                  <a:gd name="T8" fmla="*/ 5 w 14"/>
                  <a:gd name="T9" fmla="*/ 0 h 8"/>
                  <a:gd name="T10" fmla="*/ 0 w 14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" y="2"/>
                      <a:pt x="4" y="4"/>
                      <a:pt x="1" y="6"/>
                    </a:cubicBezTo>
                    <a:cubicBezTo>
                      <a:pt x="5" y="8"/>
                      <a:pt x="9" y="6"/>
                      <a:pt x="13" y="6"/>
                    </a:cubicBezTo>
                    <a:cubicBezTo>
                      <a:pt x="14" y="5"/>
                      <a:pt x="6" y="5"/>
                      <a:pt x="5" y="4"/>
                    </a:cubicBezTo>
                    <a:cubicBezTo>
                      <a:pt x="9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92"/>
              <p:cNvSpPr>
                <a:spLocks/>
              </p:cNvSpPr>
              <p:nvPr/>
            </p:nvSpPr>
            <p:spPr bwMode="auto">
              <a:xfrm>
                <a:off x="4118" y="2712"/>
                <a:ext cx="19" cy="54"/>
              </a:xfrm>
              <a:custGeom>
                <a:avLst/>
                <a:gdLst>
                  <a:gd name="T0" fmla="*/ 13 w 22"/>
                  <a:gd name="T1" fmla="*/ 51 h 62"/>
                  <a:gd name="T2" fmla="*/ 11 w 22"/>
                  <a:gd name="T3" fmla="*/ 47 h 62"/>
                  <a:gd name="T4" fmla="*/ 14 w 22"/>
                  <a:gd name="T5" fmla="*/ 49 h 62"/>
                  <a:gd name="T6" fmla="*/ 17 w 22"/>
                  <a:gd name="T7" fmla="*/ 46 h 62"/>
                  <a:gd name="T8" fmla="*/ 14 w 22"/>
                  <a:gd name="T9" fmla="*/ 47 h 62"/>
                  <a:gd name="T10" fmla="*/ 13 w 22"/>
                  <a:gd name="T11" fmla="*/ 41 h 62"/>
                  <a:gd name="T12" fmla="*/ 8 w 22"/>
                  <a:gd name="T13" fmla="*/ 40 h 62"/>
                  <a:gd name="T14" fmla="*/ 16 w 22"/>
                  <a:gd name="T15" fmla="*/ 36 h 62"/>
                  <a:gd name="T16" fmla="*/ 5 w 22"/>
                  <a:gd name="T17" fmla="*/ 37 h 62"/>
                  <a:gd name="T18" fmla="*/ 9 w 22"/>
                  <a:gd name="T19" fmla="*/ 31 h 62"/>
                  <a:gd name="T20" fmla="*/ 9 w 22"/>
                  <a:gd name="T21" fmla="*/ 32 h 62"/>
                  <a:gd name="T22" fmla="*/ 10 w 22"/>
                  <a:gd name="T23" fmla="*/ 29 h 62"/>
                  <a:gd name="T24" fmla="*/ 15 w 22"/>
                  <a:gd name="T25" fmla="*/ 29 h 62"/>
                  <a:gd name="T26" fmla="*/ 14 w 22"/>
                  <a:gd name="T27" fmla="*/ 24 h 62"/>
                  <a:gd name="T28" fmla="*/ 17 w 22"/>
                  <a:gd name="T29" fmla="*/ 24 h 62"/>
                  <a:gd name="T30" fmla="*/ 13 w 22"/>
                  <a:gd name="T31" fmla="*/ 15 h 62"/>
                  <a:gd name="T32" fmla="*/ 16 w 22"/>
                  <a:gd name="T33" fmla="*/ 13 h 62"/>
                  <a:gd name="T34" fmla="*/ 6 w 22"/>
                  <a:gd name="T35" fmla="*/ 14 h 62"/>
                  <a:gd name="T36" fmla="*/ 7 w 22"/>
                  <a:gd name="T37" fmla="*/ 10 h 62"/>
                  <a:gd name="T38" fmla="*/ 13 w 22"/>
                  <a:gd name="T39" fmla="*/ 11 h 62"/>
                  <a:gd name="T40" fmla="*/ 11 w 22"/>
                  <a:gd name="T41" fmla="*/ 9 h 62"/>
                  <a:gd name="T42" fmla="*/ 16 w 22"/>
                  <a:gd name="T43" fmla="*/ 8 h 62"/>
                  <a:gd name="T44" fmla="*/ 8 w 22"/>
                  <a:gd name="T45" fmla="*/ 4 h 62"/>
                  <a:gd name="T46" fmla="*/ 9 w 22"/>
                  <a:gd name="T47" fmla="*/ 1 h 62"/>
                  <a:gd name="T48" fmla="*/ 0 w 22"/>
                  <a:gd name="T49" fmla="*/ 3 h 62"/>
                  <a:gd name="T50" fmla="*/ 2 w 22"/>
                  <a:gd name="T51" fmla="*/ 16 h 62"/>
                  <a:gd name="T52" fmla="*/ 7 w 22"/>
                  <a:gd name="T53" fmla="*/ 20 h 62"/>
                  <a:gd name="T54" fmla="*/ 1 w 22"/>
                  <a:gd name="T55" fmla="*/ 21 h 62"/>
                  <a:gd name="T56" fmla="*/ 7 w 22"/>
                  <a:gd name="T57" fmla="*/ 21 h 62"/>
                  <a:gd name="T58" fmla="*/ 1 w 22"/>
                  <a:gd name="T59" fmla="*/ 23 h 62"/>
                  <a:gd name="T60" fmla="*/ 7 w 22"/>
                  <a:gd name="T61" fmla="*/ 24 h 62"/>
                  <a:gd name="T62" fmla="*/ 0 w 22"/>
                  <a:gd name="T63" fmla="*/ 25 h 62"/>
                  <a:gd name="T64" fmla="*/ 3 w 22"/>
                  <a:gd name="T65" fmla="*/ 47 h 62"/>
                  <a:gd name="T66" fmla="*/ 7 w 22"/>
                  <a:gd name="T67" fmla="*/ 46 h 62"/>
                  <a:gd name="T68" fmla="*/ 7 w 22"/>
                  <a:gd name="T69" fmla="*/ 55 h 62"/>
                  <a:gd name="T70" fmla="*/ 11 w 22"/>
                  <a:gd name="T71" fmla="*/ 56 h 62"/>
                  <a:gd name="T72" fmla="*/ 2 w 22"/>
                  <a:gd name="T73" fmla="*/ 55 h 62"/>
                  <a:gd name="T74" fmla="*/ 3 w 22"/>
                  <a:gd name="T75" fmla="*/ 58 h 62"/>
                  <a:gd name="T76" fmla="*/ 5 w 22"/>
                  <a:gd name="T77" fmla="*/ 56 h 62"/>
                  <a:gd name="T78" fmla="*/ 3 w 22"/>
                  <a:gd name="T79" fmla="*/ 59 h 62"/>
                  <a:gd name="T80" fmla="*/ 14 w 22"/>
                  <a:gd name="T81" fmla="*/ 57 h 62"/>
                  <a:gd name="T82" fmla="*/ 19 w 22"/>
                  <a:gd name="T83" fmla="*/ 50 h 62"/>
                  <a:gd name="T84" fmla="*/ 13 w 22"/>
                  <a:gd name="T85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62">
                    <a:moveTo>
                      <a:pt x="13" y="51"/>
                    </a:moveTo>
                    <a:cubicBezTo>
                      <a:pt x="13" y="49"/>
                      <a:pt x="10" y="48"/>
                      <a:pt x="11" y="47"/>
                    </a:cubicBezTo>
                    <a:cubicBezTo>
                      <a:pt x="14" y="48"/>
                      <a:pt x="15" y="48"/>
                      <a:pt x="14" y="49"/>
                    </a:cubicBezTo>
                    <a:cubicBezTo>
                      <a:pt x="19" y="48"/>
                      <a:pt x="13" y="48"/>
                      <a:pt x="17" y="46"/>
                    </a:cubicBezTo>
                    <a:cubicBezTo>
                      <a:pt x="16" y="47"/>
                      <a:pt x="15" y="47"/>
                      <a:pt x="14" y="47"/>
                    </a:cubicBezTo>
                    <a:cubicBezTo>
                      <a:pt x="15" y="44"/>
                      <a:pt x="10" y="45"/>
                      <a:pt x="13" y="41"/>
                    </a:cubicBezTo>
                    <a:cubicBezTo>
                      <a:pt x="11" y="40"/>
                      <a:pt x="11" y="40"/>
                      <a:pt x="8" y="40"/>
                    </a:cubicBezTo>
                    <a:cubicBezTo>
                      <a:pt x="12" y="38"/>
                      <a:pt x="12" y="39"/>
                      <a:pt x="16" y="36"/>
                    </a:cubicBezTo>
                    <a:cubicBezTo>
                      <a:pt x="14" y="36"/>
                      <a:pt x="9" y="37"/>
                      <a:pt x="5" y="37"/>
                    </a:cubicBezTo>
                    <a:cubicBezTo>
                      <a:pt x="11" y="33"/>
                      <a:pt x="4" y="33"/>
                      <a:pt x="9" y="31"/>
                    </a:cubicBezTo>
                    <a:cubicBezTo>
                      <a:pt x="9" y="31"/>
                      <a:pt x="10" y="32"/>
                      <a:pt x="9" y="32"/>
                    </a:cubicBezTo>
                    <a:cubicBezTo>
                      <a:pt x="16" y="32"/>
                      <a:pt x="8" y="30"/>
                      <a:pt x="10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4" y="28"/>
                      <a:pt x="10" y="26"/>
                      <a:pt x="14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3" y="21"/>
                      <a:pt x="15" y="18"/>
                      <a:pt x="13" y="1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2" y="10"/>
                      <a:pt x="14" y="17"/>
                      <a:pt x="6" y="14"/>
                    </a:cubicBezTo>
                    <a:cubicBezTo>
                      <a:pt x="16" y="14"/>
                      <a:pt x="3" y="13"/>
                      <a:pt x="7" y="10"/>
                    </a:cubicBezTo>
                    <a:cubicBezTo>
                      <a:pt x="11" y="9"/>
                      <a:pt x="9" y="13"/>
                      <a:pt x="13" y="11"/>
                    </a:cubicBezTo>
                    <a:cubicBezTo>
                      <a:pt x="9" y="11"/>
                      <a:pt x="12" y="10"/>
                      <a:pt x="11" y="9"/>
                    </a:cubicBezTo>
                    <a:cubicBezTo>
                      <a:pt x="15" y="9"/>
                      <a:pt x="11" y="7"/>
                      <a:pt x="16" y="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3"/>
                      <a:pt x="10" y="2"/>
                      <a:pt x="9" y="1"/>
                    </a:cubicBezTo>
                    <a:cubicBezTo>
                      <a:pt x="9" y="3"/>
                      <a:pt x="2" y="0"/>
                      <a:pt x="0" y="3"/>
                    </a:cubicBezTo>
                    <a:cubicBezTo>
                      <a:pt x="2" y="6"/>
                      <a:pt x="4" y="12"/>
                      <a:pt x="2" y="16"/>
                    </a:cubicBezTo>
                    <a:cubicBezTo>
                      <a:pt x="8" y="17"/>
                      <a:pt x="2" y="19"/>
                      <a:pt x="7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4" y="20"/>
                      <a:pt x="7" y="21"/>
                    </a:cubicBezTo>
                    <a:cubicBezTo>
                      <a:pt x="8" y="22"/>
                      <a:pt x="4" y="23"/>
                      <a:pt x="1" y="23"/>
                    </a:cubicBezTo>
                    <a:cubicBezTo>
                      <a:pt x="1" y="25"/>
                      <a:pt x="3" y="23"/>
                      <a:pt x="7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31"/>
                      <a:pt x="7" y="40"/>
                      <a:pt x="3" y="47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5" y="50"/>
                      <a:pt x="17" y="52"/>
                      <a:pt x="7" y="55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9" y="55"/>
                      <a:pt x="5" y="56"/>
                      <a:pt x="2" y="55"/>
                    </a:cubicBezTo>
                    <a:cubicBezTo>
                      <a:pt x="3" y="56"/>
                      <a:pt x="1" y="57"/>
                      <a:pt x="3" y="58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9" y="57"/>
                      <a:pt x="6" y="59"/>
                      <a:pt x="3" y="59"/>
                    </a:cubicBezTo>
                    <a:cubicBezTo>
                      <a:pt x="8" y="62"/>
                      <a:pt x="11" y="58"/>
                      <a:pt x="14" y="57"/>
                    </a:cubicBezTo>
                    <a:cubicBezTo>
                      <a:pt x="6" y="54"/>
                      <a:pt x="22" y="54"/>
                      <a:pt x="19" y="50"/>
                    </a:cubicBezTo>
                    <a:cubicBezTo>
                      <a:pt x="16" y="48"/>
                      <a:pt x="15" y="51"/>
                      <a:pt x="13" y="5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193"/>
              <p:cNvSpPr>
                <a:spLocks/>
              </p:cNvSpPr>
              <p:nvPr/>
            </p:nvSpPr>
            <p:spPr bwMode="auto">
              <a:xfrm>
                <a:off x="4118" y="27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194"/>
              <p:cNvSpPr>
                <a:spLocks/>
              </p:cNvSpPr>
              <p:nvPr/>
            </p:nvSpPr>
            <p:spPr bwMode="auto">
              <a:xfrm>
                <a:off x="4125" y="2712"/>
                <a:ext cx="0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Rectangle 1195"/>
              <p:cNvSpPr>
                <a:spLocks noChangeArrowheads="1"/>
              </p:cNvSpPr>
              <p:nvPr/>
            </p:nvSpPr>
            <p:spPr bwMode="auto">
              <a:xfrm>
                <a:off x="4120" y="276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96"/>
              <p:cNvSpPr>
                <a:spLocks/>
              </p:cNvSpPr>
              <p:nvPr/>
            </p:nvSpPr>
            <p:spPr bwMode="auto">
              <a:xfrm>
                <a:off x="4128" y="27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197"/>
              <p:cNvSpPr>
                <a:spLocks/>
              </p:cNvSpPr>
              <p:nvPr/>
            </p:nvSpPr>
            <p:spPr bwMode="auto">
              <a:xfrm>
                <a:off x="4129" y="270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198"/>
              <p:cNvSpPr>
                <a:spLocks/>
              </p:cNvSpPr>
              <p:nvPr/>
            </p:nvSpPr>
            <p:spPr bwMode="auto">
              <a:xfrm>
                <a:off x="4132" y="2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199"/>
              <p:cNvSpPr>
                <a:spLocks/>
              </p:cNvSpPr>
              <p:nvPr/>
            </p:nvSpPr>
            <p:spPr bwMode="auto">
              <a:xfrm>
                <a:off x="4107" y="2622"/>
                <a:ext cx="28" cy="89"/>
              </a:xfrm>
              <a:custGeom>
                <a:avLst/>
                <a:gdLst>
                  <a:gd name="T0" fmla="*/ 17 w 32"/>
                  <a:gd name="T1" fmla="*/ 4 h 104"/>
                  <a:gd name="T2" fmla="*/ 10 w 32"/>
                  <a:gd name="T3" fmla="*/ 2 h 104"/>
                  <a:gd name="T4" fmla="*/ 7 w 32"/>
                  <a:gd name="T5" fmla="*/ 6 h 104"/>
                  <a:gd name="T6" fmla="*/ 11 w 32"/>
                  <a:gd name="T7" fmla="*/ 11 h 104"/>
                  <a:gd name="T8" fmla="*/ 11 w 32"/>
                  <a:gd name="T9" fmla="*/ 23 h 104"/>
                  <a:gd name="T10" fmla="*/ 9 w 32"/>
                  <a:gd name="T11" fmla="*/ 30 h 104"/>
                  <a:gd name="T12" fmla="*/ 15 w 32"/>
                  <a:gd name="T13" fmla="*/ 40 h 104"/>
                  <a:gd name="T14" fmla="*/ 13 w 32"/>
                  <a:gd name="T15" fmla="*/ 43 h 104"/>
                  <a:gd name="T16" fmla="*/ 12 w 32"/>
                  <a:gd name="T17" fmla="*/ 48 h 104"/>
                  <a:gd name="T18" fmla="*/ 22 w 32"/>
                  <a:gd name="T19" fmla="*/ 50 h 104"/>
                  <a:gd name="T20" fmla="*/ 22 w 32"/>
                  <a:gd name="T21" fmla="*/ 56 h 104"/>
                  <a:gd name="T22" fmla="*/ 18 w 32"/>
                  <a:gd name="T23" fmla="*/ 60 h 104"/>
                  <a:gd name="T24" fmla="*/ 18 w 32"/>
                  <a:gd name="T25" fmla="*/ 67 h 104"/>
                  <a:gd name="T26" fmla="*/ 16 w 32"/>
                  <a:gd name="T27" fmla="*/ 74 h 104"/>
                  <a:gd name="T28" fmla="*/ 19 w 32"/>
                  <a:gd name="T29" fmla="*/ 80 h 104"/>
                  <a:gd name="T30" fmla="*/ 22 w 32"/>
                  <a:gd name="T31" fmla="*/ 84 h 104"/>
                  <a:gd name="T32" fmla="*/ 18 w 32"/>
                  <a:gd name="T33" fmla="*/ 85 h 104"/>
                  <a:gd name="T34" fmla="*/ 19 w 32"/>
                  <a:gd name="T35" fmla="*/ 89 h 104"/>
                  <a:gd name="T36" fmla="*/ 18 w 32"/>
                  <a:gd name="T37" fmla="*/ 104 h 104"/>
                  <a:gd name="T38" fmla="*/ 20 w 32"/>
                  <a:gd name="T39" fmla="*/ 96 h 104"/>
                  <a:gd name="T40" fmla="*/ 16 w 32"/>
                  <a:gd name="T41" fmla="*/ 95 h 104"/>
                  <a:gd name="T42" fmla="*/ 28 w 32"/>
                  <a:gd name="T43" fmla="*/ 93 h 104"/>
                  <a:gd name="T44" fmla="*/ 29 w 32"/>
                  <a:gd name="T45" fmla="*/ 92 h 104"/>
                  <a:gd name="T46" fmla="*/ 28 w 32"/>
                  <a:gd name="T47" fmla="*/ 87 h 104"/>
                  <a:gd name="T48" fmla="*/ 30 w 32"/>
                  <a:gd name="T49" fmla="*/ 82 h 104"/>
                  <a:gd name="T50" fmla="*/ 30 w 32"/>
                  <a:gd name="T51" fmla="*/ 76 h 104"/>
                  <a:gd name="T52" fmla="*/ 27 w 32"/>
                  <a:gd name="T53" fmla="*/ 70 h 104"/>
                  <a:gd name="T54" fmla="*/ 28 w 32"/>
                  <a:gd name="T55" fmla="*/ 70 h 104"/>
                  <a:gd name="T56" fmla="*/ 28 w 32"/>
                  <a:gd name="T57" fmla="*/ 68 h 104"/>
                  <a:gd name="T58" fmla="*/ 27 w 32"/>
                  <a:gd name="T59" fmla="*/ 64 h 104"/>
                  <a:gd name="T60" fmla="*/ 24 w 32"/>
                  <a:gd name="T61" fmla="*/ 59 h 104"/>
                  <a:gd name="T62" fmla="*/ 29 w 32"/>
                  <a:gd name="T63" fmla="*/ 57 h 104"/>
                  <a:gd name="T64" fmla="*/ 29 w 32"/>
                  <a:gd name="T65" fmla="*/ 52 h 104"/>
                  <a:gd name="T66" fmla="*/ 24 w 32"/>
                  <a:gd name="T67" fmla="*/ 49 h 104"/>
                  <a:gd name="T68" fmla="*/ 22 w 32"/>
                  <a:gd name="T69" fmla="*/ 43 h 104"/>
                  <a:gd name="T70" fmla="*/ 20 w 32"/>
                  <a:gd name="T71" fmla="*/ 33 h 104"/>
                  <a:gd name="T72" fmla="*/ 21 w 32"/>
                  <a:gd name="T73" fmla="*/ 30 h 104"/>
                  <a:gd name="T74" fmla="*/ 19 w 32"/>
                  <a:gd name="T75" fmla="*/ 19 h 104"/>
                  <a:gd name="T76" fmla="*/ 13 w 32"/>
                  <a:gd name="T77" fmla="*/ 24 h 104"/>
                  <a:gd name="T78" fmla="*/ 23 w 32"/>
                  <a:gd name="T79" fmla="*/ 19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" h="104">
                    <a:moveTo>
                      <a:pt x="23" y="9"/>
                    </a:moveTo>
                    <a:cubicBezTo>
                      <a:pt x="22" y="7"/>
                      <a:pt x="20" y="5"/>
                      <a:pt x="17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4" y="0"/>
                      <a:pt x="10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5" y="4"/>
                      <a:pt x="8" y="4"/>
                      <a:pt x="7" y="6"/>
                    </a:cubicBezTo>
                    <a:cubicBezTo>
                      <a:pt x="8" y="8"/>
                      <a:pt x="17" y="9"/>
                      <a:pt x="14" y="10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13"/>
                      <a:pt x="17" y="13"/>
                      <a:pt x="18" y="15"/>
                    </a:cubicBezTo>
                    <a:cubicBezTo>
                      <a:pt x="0" y="15"/>
                      <a:pt x="22" y="20"/>
                      <a:pt x="11" y="23"/>
                    </a:cubicBezTo>
                    <a:cubicBezTo>
                      <a:pt x="13" y="24"/>
                      <a:pt x="11" y="27"/>
                      <a:pt x="15" y="29"/>
                    </a:cubicBezTo>
                    <a:cubicBezTo>
                      <a:pt x="10" y="28"/>
                      <a:pt x="14" y="31"/>
                      <a:pt x="9" y="30"/>
                    </a:cubicBezTo>
                    <a:cubicBezTo>
                      <a:pt x="19" y="31"/>
                      <a:pt x="5" y="36"/>
                      <a:pt x="18" y="37"/>
                    </a:cubicBezTo>
                    <a:cubicBezTo>
                      <a:pt x="14" y="40"/>
                      <a:pt x="18" y="37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1" y="41"/>
                      <a:pt x="19" y="42"/>
                      <a:pt x="13" y="43"/>
                    </a:cubicBezTo>
                    <a:cubicBezTo>
                      <a:pt x="12" y="45"/>
                      <a:pt x="17" y="43"/>
                      <a:pt x="20" y="45"/>
                    </a:cubicBezTo>
                    <a:cubicBezTo>
                      <a:pt x="19" y="47"/>
                      <a:pt x="17" y="47"/>
                      <a:pt x="12" y="48"/>
                    </a:cubicBezTo>
                    <a:cubicBezTo>
                      <a:pt x="18" y="48"/>
                      <a:pt x="15" y="50"/>
                      <a:pt x="18" y="51"/>
                    </a:cubicBezTo>
                    <a:cubicBezTo>
                      <a:pt x="18" y="51"/>
                      <a:pt x="20" y="49"/>
                      <a:pt x="22" y="50"/>
                    </a:cubicBezTo>
                    <a:cubicBezTo>
                      <a:pt x="21" y="54"/>
                      <a:pt x="26" y="53"/>
                      <a:pt x="28" y="56"/>
                    </a:cubicBezTo>
                    <a:cubicBezTo>
                      <a:pt x="21" y="58"/>
                      <a:pt x="27" y="53"/>
                      <a:pt x="22" y="56"/>
                    </a:cubicBezTo>
                    <a:cubicBezTo>
                      <a:pt x="19" y="54"/>
                      <a:pt x="19" y="52"/>
                      <a:pt x="14" y="51"/>
                    </a:cubicBezTo>
                    <a:cubicBezTo>
                      <a:pt x="14" y="54"/>
                      <a:pt x="15" y="57"/>
                      <a:pt x="18" y="60"/>
                    </a:cubicBezTo>
                    <a:cubicBezTo>
                      <a:pt x="17" y="61"/>
                      <a:pt x="15" y="59"/>
                      <a:pt x="14" y="60"/>
                    </a:cubicBezTo>
                    <a:cubicBezTo>
                      <a:pt x="11" y="63"/>
                      <a:pt x="21" y="65"/>
                      <a:pt x="18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9" y="68"/>
                      <a:pt x="13" y="71"/>
                      <a:pt x="16" y="74"/>
                    </a:cubicBezTo>
                    <a:cubicBezTo>
                      <a:pt x="18" y="73"/>
                      <a:pt x="19" y="73"/>
                      <a:pt x="20" y="74"/>
                    </a:cubicBezTo>
                    <a:cubicBezTo>
                      <a:pt x="11" y="74"/>
                      <a:pt x="25" y="77"/>
                      <a:pt x="19" y="80"/>
                    </a:cubicBezTo>
                    <a:cubicBezTo>
                      <a:pt x="24" y="80"/>
                      <a:pt x="27" y="82"/>
                      <a:pt x="28" y="84"/>
                    </a:cubicBezTo>
                    <a:cubicBezTo>
                      <a:pt x="26" y="84"/>
                      <a:pt x="24" y="84"/>
                      <a:pt x="22" y="84"/>
                    </a:cubicBezTo>
                    <a:cubicBezTo>
                      <a:pt x="26" y="81"/>
                      <a:pt x="16" y="81"/>
                      <a:pt x="14" y="79"/>
                    </a:cubicBezTo>
                    <a:cubicBezTo>
                      <a:pt x="17" y="81"/>
                      <a:pt x="14" y="84"/>
                      <a:pt x="18" y="85"/>
                    </a:cubicBezTo>
                    <a:cubicBezTo>
                      <a:pt x="13" y="85"/>
                      <a:pt x="13" y="85"/>
                      <a:pt x="13" y="85"/>
                    </a:cubicBezTo>
                    <a:cubicBezTo>
                      <a:pt x="13" y="87"/>
                      <a:pt x="23" y="87"/>
                      <a:pt x="19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4"/>
                      <a:pt x="11" y="100"/>
                      <a:pt x="18" y="104"/>
                    </a:cubicBezTo>
                    <a:cubicBezTo>
                      <a:pt x="21" y="104"/>
                      <a:pt x="27" y="102"/>
                      <a:pt x="29" y="102"/>
                    </a:cubicBezTo>
                    <a:cubicBezTo>
                      <a:pt x="27" y="100"/>
                      <a:pt x="22" y="98"/>
                      <a:pt x="20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1" y="96"/>
                      <a:pt x="19" y="94"/>
                      <a:pt x="16" y="95"/>
                    </a:cubicBezTo>
                    <a:cubicBezTo>
                      <a:pt x="14" y="94"/>
                      <a:pt x="21" y="94"/>
                      <a:pt x="18" y="92"/>
                    </a:cubicBezTo>
                    <a:cubicBezTo>
                      <a:pt x="23" y="92"/>
                      <a:pt x="24" y="93"/>
                      <a:pt x="28" y="93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8" y="92"/>
                      <a:pt x="27" y="91"/>
                      <a:pt x="29" y="92"/>
                    </a:cubicBezTo>
                    <a:cubicBezTo>
                      <a:pt x="23" y="89"/>
                      <a:pt x="32" y="88"/>
                      <a:pt x="29" y="85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5" y="87"/>
                      <a:pt x="25" y="86"/>
                      <a:pt x="25" y="85"/>
                    </a:cubicBezTo>
                    <a:cubicBezTo>
                      <a:pt x="29" y="84"/>
                      <a:pt x="28" y="84"/>
                      <a:pt x="30" y="82"/>
                    </a:cubicBezTo>
                    <a:cubicBezTo>
                      <a:pt x="28" y="81"/>
                      <a:pt x="22" y="80"/>
                      <a:pt x="22" y="79"/>
                    </a:cubicBezTo>
                    <a:cubicBezTo>
                      <a:pt x="28" y="79"/>
                      <a:pt x="25" y="76"/>
                      <a:pt x="30" y="76"/>
                    </a:cubicBezTo>
                    <a:cubicBezTo>
                      <a:pt x="24" y="75"/>
                      <a:pt x="28" y="72"/>
                      <a:pt x="25" y="72"/>
                    </a:cubicBezTo>
                    <a:cubicBezTo>
                      <a:pt x="24" y="71"/>
                      <a:pt x="24" y="70"/>
                      <a:pt x="27" y="70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69"/>
                      <a:pt x="26" y="69"/>
                      <a:pt x="28" y="68"/>
                    </a:cubicBezTo>
                    <a:cubicBezTo>
                      <a:pt x="30" y="68"/>
                      <a:pt x="30" y="69"/>
                      <a:pt x="31" y="69"/>
                    </a:cubicBezTo>
                    <a:cubicBezTo>
                      <a:pt x="31" y="67"/>
                      <a:pt x="22" y="65"/>
                      <a:pt x="27" y="64"/>
                    </a:cubicBezTo>
                    <a:cubicBezTo>
                      <a:pt x="25" y="63"/>
                      <a:pt x="24" y="61"/>
                      <a:pt x="18" y="61"/>
                    </a:cubicBezTo>
                    <a:cubicBezTo>
                      <a:pt x="20" y="61"/>
                      <a:pt x="25" y="61"/>
                      <a:pt x="24" y="59"/>
                    </a:cubicBezTo>
                    <a:cubicBezTo>
                      <a:pt x="19" y="58"/>
                      <a:pt x="26" y="57"/>
                      <a:pt x="23" y="56"/>
                    </a:cubicBezTo>
                    <a:cubicBezTo>
                      <a:pt x="28" y="58"/>
                      <a:pt x="24" y="56"/>
                      <a:pt x="29" y="57"/>
                    </a:cubicBezTo>
                    <a:cubicBezTo>
                      <a:pt x="31" y="56"/>
                      <a:pt x="25" y="54"/>
                      <a:pt x="26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1"/>
                      <a:pt x="24" y="50"/>
                      <a:pt x="28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6" y="48"/>
                      <a:pt x="25" y="46"/>
                      <a:pt x="29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9" y="40"/>
                      <a:pt x="23" y="37"/>
                      <a:pt x="17" y="35"/>
                    </a:cubicBezTo>
                    <a:cubicBezTo>
                      <a:pt x="17" y="34"/>
                      <a:pt x="18" y="33"/>
                      <a:pt x="20" y="33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2"/>
                      <a:pt x="26" y="31"/>
                      <a:pt x="21" y="30"/>
                    </a:cubicBezTo>
                    <a:cubicBezTo>
                      <a:pt x="19" y="29"/>
                      <a:pt x="24" y="29"/>
                      <a:pt x="25" y="28"/>
                    </a:cubicBezTo>
                    <a:cubicBezTo>
                      <a:pt x="18" y="25"/>
                      <a:pt x="31" y="20"/>
                      <a:pt x="19" y="19"/>
                    </a:cubicBezTo>
                    <a:cubicBezTo>
                      <a:pt x="19" y="20"/>
                      <a:pt x="17" y="23"/>
                      <a:pt x="17" y="25"/>
                    </a:cubicBezTo>
                    <a:cubicBezTo>
                      <a:pt x="16" y="24"/>
                      <a:pt x="14" y="25"/>
                      <a:pt x="13" y="24"/>
                    </a:cubicBezTo>
                    <a:cubicBezTo>
                      <a:pt x="13" y="22"/>
                      <a:pt x="17" y="21"/>
                      <a:pt x="15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5"/>
                      <a:pt x="12" y="12"/>
                      <a:pt x="23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200"/>
              <p:cNvSpPr>
                <a:spLocks/>
              </p:cNvSpPr>
              <p:nvPr/>
            </p:nvSpPr>
            <p:spPr bwMode="auto">
              <a:xfrm>
                <a:off x="4127" y="2652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201"/>
              <p:cNvSpPr>
                <a:spLocks/>
              </p:cNvSpPr>
              <p:nvPr/>
            </p:nvSpPr>
            <p:spPr bwMode="auto">
              <a:xfrm>
                <a:off x="4126" y="26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202"/>
              <p:cNvSpPr>
                <a:spLocks/>
              </p:cNvSpPr>
              <p:nvPr/>
            </p:nvSpPr>
            <p:spPr bwMode="auto">
              <a:xfrm>
                <a:off x="4125" y="2622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203"/>
              <p:cNvSpPr>
                <a:spLocks/>
              </p:cNvSpPr>
              <p:nvPr/>
            </p:nvSpPr>
            <p:spPr bwMode="auto">
              <a:xfrm>
                <a:off x="4123" y="262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204"/>
              <p:cNvSpPr>
                <a:spLocks/>
              </p:cNvSpPr>
              <p:nvPr/>
            </p:nvSpPr>
            <p:spPr bwMode="auto">
              <a:xfrm>
                <a:off x="4107" y="2575"/>
                <a:ext cx="22" cy="47"/>
              </a:xfrm>
              <a:custGeom>
                <a:avLst/>
                <a:gdLst>
                  <a:gd name="T0" fmla="*/ 14 w 26"/>
                  <a:gd name="T1" fmla="*/ 10 h 55"/>
                  <a:gd name="T2" fmla="*/ 9 w 26"/>
                  <a:gd name="T3" fmla="*/ 7 h 55"/>
                  <a:gd name="T4" fmla="*/ 13 w 26"/>
                  <a:gd name="T5" fmla="*/ 5 h 55"/>
                  <a:gd name="T6" fmla="*/ 5 w 26"/>
                  <a:gd name="T7" fmla="*/ 1 h 55"/>
                  <a:gd name="T8" fmla="*/ 10 w 26"/>
                  <a:gd name="T9" fmla="*/ 27 h 55"/>
                  <a:gd name="T10" fmla="*/ 7 w 26"/>
                  <a:gd name="T11" fmla="*/ 26 h 55"/>
                  <a:gd name="T12" fmla="*/ 12 w 26"/>
                  <a:gd name="T13" fmla="*/ 35 h 55"/>
                  <a:gd name="T14" fmla="*/ 6 w 26"/>
                  <a:gd name="T15" fmla="*/ 35 h 55"/>
                  <a:gd name="T16" fmla="*/ 8 w 26"/>
                  <a:gd name="T17" fmla="*/ 41 h 55"/>
                  <a:gd name="T18" fmla="*/ 11 w 26"/>
                  <a:gd name="T19" fmla="*/ 41 h 55"/>
                  <a:gd name="T20" fmla="*/ 10 w 26"/>
                  <a:gd name="T21" fmla="*/ 42 h 55"/>
                  <a:gd name="T22" fmla="*/ 11 w 26"/>
                  <a:gd name="T23" fmla="*/ 42 h 55"/>
                  <a:gd name="T24" fmla="*/ 12 w 26"/>
                  <a:gd name="T25" fmla="*/ 45 h 55"/>
                  <a:gd name="T26" fmla="*/ 10 w 26"/>
                  <a:gd name="T27" fmla="*/ 44 h 55"/>
                  <a:gd name="T28" fmla="*/ 12 w 26"/>
                  <a:gd name="T29" fmla="*/ 47 h 55"/>
                  <a:gd name="T30" fmla="*/ 9 w 26"/>
                  <a:gd name="T31" fmla="*/ 47 h 55"/>
                  <a:gd name="T32" fmla="*/ 14 w 26"/>
                  <a:gd name="T33" fmla="*/ 54 h 55"/>
                  <a:gd name="T34" fmla="*/ 18 w 26"/>
                  <a:gd name="T35" fmla="*/ 55 h 55"/>
                  <a:gd name="T36" fmla="*/ 15 w 26"/>
                  <a:gd name="T37" fmla="*/ 49 h 55"/>
                  <a:gd name="T38" fmla="*/ 15 w 26"/>
                  <a:gd name="T39" fmla="*/ 49 h 55"/>
                  <a:gd name="T40" fmla="*/ 13 w 26"/>
                  <a:gd name="T41" fmla="*/ 45 h 55"/>
                  <a:gd name="T42" fmla="*/ 19 w 26"/>
                  <a:gd name="T43" fmla="*/ 48 h 55"/>
                  <a:gd name="T44" fmla="*/ 23 w 26"/>
                  <a:gd name="T45" fmla="*/ 41 h 55"/>
                  <a:gd name="T46" fmla="*/ 23 w 26"/>
                  <a:gd name="T47" fmla="*/ 42 h 55"/>
                  <a:gd name="T48" fmla="*/ 21 w 26"/>
                  <a:gd name="T49" fmla="*/ 40 h 55"/>
                  <a:gd name="T50" fmla="*/ 18 w 26"/>
                  <a:gd name="T51" fmla="*/ 41 h 55"/>
                  <a:gd name="T52" fmla="*/ 12 w 26"/>
                  <a:gd name="T53" fmla="*/ 40 h 55"/>
                  <a:gd name="T54" fmla="*/ 12 w 26"/>
                  <a:gd name="T55" fmla="*/ 38 h 55"/>
                  <a:gd name="T56" fmla="*/ 17 w 26"/>
                  <a:gd name="T57" fmla="*/ 39 h 55"/>
                  <a:gd name="T58" fmla="*/ 15 w 26"/>
                  <a:gd name="T59" fmla="*/ 38 h 55"/>
                  <a:gd name="T60" fmla="*/ 21 w 26"/>
                  <a:gd name="T61" fmla="*/ 36 h 55"/>
                  <a:gd name="T62" fmla="*/ 15 w 26"/>
                  <a:gd name="T63" fmla="*/ 35 h 55"/>
                  <a:gd name="T64" fmla="*/ 14 w 26"/>
                  <a:gd name="T65" fmla="*/ 25 h 55"/>
                  <a:gd name="T66" fmla="*/ 18 w 26"/>
                  <a:gd name="T67" fmla="*/ 27 h 55"/>
                  <a:gd name="T68" fmla="*/ 14 w 26"/>
                  <a:gd name="T69" fmla="*/ 24 h 55"/>
                  <a:gd name="T70" fmla="*/ 16 w 26"/>
                  <a:gd name="T71" fmla="*/ 18 h 55"/>
                  <a:gd name="T72" fmla="*/ 13 w 26"/>
                  <a:gd name="T73" fmla="*/ 19 h 55"/>
                  <a:gd name="T74" fmla="*/ 14 w 26"/>
                  <a:gd name="T75" fmla="*/ 12 h 55"/>
                  <a:gd name="T76" fmla="*/ 14 w 26"/>
                  <a:gd name="T77" fmla="*/ 12 h 55"/>
                  <a:gd name="T78" fmla="*/ 7 w 26"/>
                  <a:gd name="T79" fmla="*/ 8 h 55"/>
                  <a:gd name="T80" fmla="*/ 14 w 26"/>
                  <a:gd name="T81" fmla="*/ 1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55">
                    <a:moveTo>
                      <a:pt x="14" y="10"/>
                    </a:moveTo>
                    <a:cubicBezTo>
                      <a:pt x="9" y="7"/>
                      <a:pt x="9" y="7"/>
                      <a:pt x="9" y="7"/>
                    </a:cubicBezTo>
                    <a:cubicBezTo>
                      <a:pt x="12" y="7"/>
                      <a:pt x="9" y="4"/>
                      <a:pt x="13" y="5"/>
                    </a:cubicBezTo>
                    <a:cubicBezTo>
                      <a:pt x="7" y="3"/>
                      <a:pt x="13" y="0"/>
                      <a:pt x="5" y="1"/>
                    </a:cubicBezTo>
                    <a:cubicBezTo>
                      <a:pt x="8" y="9"/>
                      <a:pt x="3" y="19"/>
                      <a:pt x="10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3" y="30"/>
                      <a:pt x="0" y="32"/>
                      <a:pt x="12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4" y="37"/>
                      <a:pt x="15" y="39"/>
                      <a:pt x="8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3"/>
                      <a:pt x="13" y="44"/>
                      <a:pt x="12" y="45"/>
                    </a:cubicBezTo>
                    <a:cubicBezTo>
                      <a:pt x="9" y="46"/>
                      <a:pt x="11" y="45"/>
                      <a:pt x="10" y="44"/>
                    </a:cubicBezTo>
                    <a:cubicBezTo>
                      <a:pt x="8" y="45"/>
                      <a:pt x="12" y="46"/>
                      <a:pt x="12" y="47"/>
                    </a:cubicBezTo>
                    <a:cubicBezTo>
                      <a:pt x="11" y="48"/>
                      <a:pt x="9" y="47"/>
                      <a:pt x="9" y="47"/>
                    </a:cubicBezTo>
                    <a:cubicBezTo>
                      <a:pt x="11" y="50"/>
                      <a:pt x="5" y="52"/>
                      <a:pt x="14" y="54"/>
                    </a:cubicBezTo>
                    <a:cubicBezTo>
                      <a:pt x="16" y="55"/>
                      <a:pt x="17" y="54"/>
                      <a:pt x="18" y="55"/>
                    </a:cubicBezTo>
                    <a:cubicBezTo>
                      <a:pt x="21" y="53"/>
                      <a:pt x="18" y="51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6" y="48"/>
                      <a:pt x="17" y="48"/>
                      <a:pt x="13" y="45"/>
                    </a:cubicBezTo>
                    <a:cubicBezTo>
                      <a:pt x="17" y="46"/>
                      <a:pt x="17" y="47"/>
                      <a:pt x="19" y="48"/>
                    </a:cubicBezTo>
                    <a:cubicBezTo>
                      <a:pt x="26" y="45"/>
                      <a:pt x="13" y="43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2" y="40"/>
                      <a:pt x="21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0"/>
                      <a:pt x="13" y="40"/>
                      <a:pt x="12" y="40"/>
                    </a:cubicBezTo>
                    <a:cubicBezTo>
                      <a:pt x="16" y="39"/>
                      <a:pt x="10" y="39"/>
                      <a:pt x="12" y="38"/>
                    </a:cubicBezTo>
                    <a:cubicBezTo>
                      <a:pt x="16" y="37"/>
                      <a:pt x="15" y="39"/>
                      <a:pt x="17" y="39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4" y="36"/>
                      <a:pt x="19" y="36"/>
                      <a:pt x="21" y="36"/>
                    </a:cubicBezTo>
                    <a:cubicBezTo>
                      <a:pt x="18" y="35"/>
                      <a:pt x="19" y="36"/>
                      <a:pt x="15" y="35"/>
                    </a:cubicBezTo>
                    <a:cubicBezTo>
                      <a:pt x="19" y="34"/>
                      <a:pt x="18" y="28"/>
                      <a:pt x="14" y="25"/>
                    </a:cubicBezTo>
                    <a:cubicBezTo>
                      <a:pt x="15" y="26"/>
                      <a:pt x="19" y="25"/>
                      <a:pt x="18" y="27"/>
                    </a:cubicBezTo>
                    <a:cubicBezTo>
                      <a:pt x="19" y="26"/>
                      <a:pt x="17" y="24"/>
                      <a:pt x="14" y="24"/>
                    </a:cubicBezTo>
                    <a:cubicBezTo>
                      <a:pt x="11" y="22"/>
                      <a:pt x="13" y="20"/>
                      <a:pt x="16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7"/>
                      <a:pt x="16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6" y="10"/>
                      <a:pt x="7" y="8"/>
                    </a:cubicBezTo>
                    <a:cubicBezTo>
                      <a:pt x="11" y="9"/>
                      <a:pt x="10" y="10"/>
                      <a:pt x="1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205"/>
              <p:cNvSpPr>
                <a:spLocks/>
              </p:cNvSpPr>
              <p:nvPr/>
            </p:nvSpPr>
            <p:spPr bwMode="auto">
              <a:xfrm>
                <a:off x="4109" y="2574"/>
                <a:ext cx="8" cy="2"/>
              </a:xfrm>
              <a:custGeom>
                <a:avLst/>
                <a:gdLst>
                  <a:gd name="T0" fmla="*/ 4 w 9"/>
                  <a:gd name="T1" fmla="*/ 1 h 2"/>
                  <a:gd name="T2" fmla="*/ 8 w 9"/>
                  <a:gd name="T3" fmla="*/ 2 h 2"/>
                  <a:gd name="T4" fmla="*/ 1 w 9"/>
                  <a:gd name="T5" fmla="*/ 0 h 2"/>
                  <a:gd name="T6" fmla="*/ 3 w 9"/>
                  <a:gd name="T7" fmla="*/ 1 h 2"/>
                  <a:gd name="T8" fmla="*/ 4 w 9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">
                    <a:moveTo>
                      <a:pt x="4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9" y="1"/>
                      <a:pt x="4" y="0"/>
                      <a:pt x="1" y="0"/>
                    </a:cubicBezTo>
                    <a:cubicBezTo>
                      <a:pt x="2" y="0"/>
                      <a:pt x="0" y="1"/>
                      <a:pt x="3" y="1"/>
                    </a:cubicBezTo>
                    <a:cubicBezTo>
                      <a:pt x="3" y="1"/>
                      <a:pt x="5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206"/>
              <p:cNvSpPr>
                <a:spLocks/>
              </p:cNvSpPr>
              <p:nvPr/>
            </p:nvSpPr>
            <p:spPr bwMode="auto">
              <a:xfrm>
                <a:off x="4103" y="2550"/>
                <a:ext cx="17" cy="24"/>
              </a:xfrm>
              <a:custGeom>
                <a:avLst/>
                <a:gdLst>
                  <a:gd name="T0" fmla="*/ 10 w 20"/>
                  <a:gd name="T1" fmla="*/ 10 h 28"/>
                  <a:gd name="T2" fmla="*/ 7 w 20"/>
                  <a:gd name="T3" fmla="*/ 10 h 28"/>
                  <a:gd name="T4" fmla="*/ 6 w 20"/>
                  <a:gd name="T5" fmla="*/ 20 h 28"/>
                  <a:gd name="T6" fmla="*/ 12 w 20"/>
                  <a:gd name="T7" fmla="*/ 23 h 28"/>
                  <a:gd name="T8" fmla="*/ 8 w 20"/>
                  <a:gd name="T9" fmla="*/ 24 h 28"/>
                  <a:gd name="T10" fmla="*/ 13 w 20"/>
                  <a:gd name="T11" fmla="*/ 27 h 28"/>
                  <a:gd name="T12" fmla="*/ 11 w 20"/>
                  <a:gd name="T13" fmla="*/ 25 h 28"/>
                  <a:gd name="T14" fmla="*/ 13 w 20"/>
                  <a:gd name="T15" fmla="*/ 25 h 28"/>
                  <a:gd name="T16" fmla="*/ 12 w 20"/>
                  <a:gd name="T17" fmla="*/ 24 h 28"/>
                  <a:gd name="T18" fmla="*/ 15 w 20"/>
                  <a:gd name="T19" fmla="*/ 24 h 28"/>
                  <a:gd name="T20" fmla="*/ 9 w 20"/>
                  <a:gd name="T21" fmla="*/ 19 h 28"/>
                  <a:gd name="T22" fmla="*/ 15 w 20"/>
                  <a:gd name="T23" fmla="*/ 20 h 28"/>
                  <a:gd name="T24" fmla="*/ 17 w 20"/>
                  <a:gd name="T25" fmla="*/ 15 h 28"/>
                  <a:gd name="T26" fmla="*/ 15 w 20"/>
                  <a:gd name="T27" fmla="*/ 15 h 28"/>
                  <a:gd name="T28" fmla="*/ 11 w 20"/>
                  <a:gd name="T29" fmla="*/ 16 h 28"/>
                  <a:gd name="T30" fmla="*/ 17 w 20"/>
                  <a:gd name="T31" fmla="*/ 14 h 28"/>
                  <a:gd name="T32" fmla="*/ 14 w 20"/>
                  <a:gd name="T33" fmla="*/ 5 h 28"/>
                  <a:gd name="T34" fmla="*/ 7 w 20"/>
                  <a:gd name="T35" fmla="*/ 3 h 28"/>
                  <a:gd name="T36" fmla="*/ 12 w 20"/>
                  <a:gd name="T37" fmla="*/ 4 h 28"/>
                  <a:gd name="T38" fmla="*/ 14 w 20"/>
                  <a:gd name="T39" fmla="*/ 2 h 28"/>
                  <a:gd name="T40" fmla="*/ 4 w 20"/>
                  <a:gd name="T41" fmla="*/ 0 h 28"/>
                  <a:gd name="T42" fmla="*/ 10 w 20"/>
                  <a:gd name="T43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" h="28">
                    <a:moveTo>
                      <a:pt x="10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7" y="14"/>
                      <a:pt x="9" y="19"/>
                      <a:pt x="6" y="20"/>
                    </a:cubicBezTo>
                    <a:cubicBezTo>
                      <a:pt x="5" y="21"/>
                      <a:pt x="11" y="22"/>
                      <a:pt x="12" y="23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1" y="25"/>
                      <a:pt x="6" y="28"/>
                      <a:pt x="13" y="27"/>
                    </a:cubicBezTo>
                    <a:cubicBezTo>
                      <a:pt x="14" y="27"/>
                      <a:pt x="10" y="26"/>
                      <a:pt x="11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0" y="22"/>
                      <a:pt x="7" y="23"/>
                      <a:pt x="9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8"/>
                      <a:pt x="14" y="16"/>
                      <a:pt x="17" y="15"/>
                    </a:cubicBezTo>
                    <a:cubicBezTo>
                      <a:pt x="17" y="15"/>
                      <a:pt x="14" y="15"/>
                      <a:pt x="15" y="15"/>
                    </a:cubicBezTo>
                    <a:cubicBezTo>
                      <a:pt x="15" y="15"/>
                      <a:pt x="13" y="16"/>
                      <a:pt x="11" y="16"/>
                    </a:cubicBezTo>
                    <a:cubicBezTo>
                      <a:pt x="6" y="13"/>
                      <a:pt x="14" y="16"/>
                      <a:pt x="17" y="14"/>
                    </a:cubicBezTo>
                    <a:cubicBezTo>
                      <a:pt x="13" y="11"/>
                      <a:pt x="9" y="6"/>
                      <a:pt x="14" y="5"/>
                    </a:cubicBezTo>
                    <a:cubicBezTo>
                      <a:pt x="11" y="6"/>
                      <a:pt x="7" y="4"/>
                      <a:pt x="7" y="3"/>
                    </a:cubicBezTo>
                    <a:cubicBezTo>
                      <a:pt x="9" y="2"/>
                      <a:pt x="11" y="3"/>
                      <a:pt x="12" y="4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0" y="3"/>
                      <a:pt x="6" y="2"/>
                      <a:pt x="4" y="0"/>
                    </a:cubicBezTo>
                    <a:cubicBezTo>
                      <a:pt x="0" y="4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1408"/>
            <p:cNvGrpSpPr>
              <a:grpSpLocks/>
            </p:cNvGrpSpPr>
            <p:nvPr/>
          </p:nvGrpSpPr>
          <p:grpSpPr bwMode="auto">
            <a:xfrm>
              <a:off x="3450" y="2557"/>
              <a:ext cx="689" cy="411"/>
              <a:chOff x="3450" y="2557"/>
              <a:chExt cx="689" cy="411"/>
            </a:xfrm>
          </p:grpSpPr>
          <p:sp>
            <p:nvSpPr>
              <p:cNvPr id="264" name="Freeform 1208"/>
              <p:cNvSpPr>
                <a:spLocks/>
              </p:cNvSpPr>
              <p:nvPr/>
            </p:nvSpPr>
            <p:spPr bwMode="auto">
              <a:xfrm>
                <a:off x="4108" y="2557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209"/>
              <p:cNvSpPr>
                <a:spLocks/>
              </p:cNvSpPr>
              <p:nvPr/>
            </p:nvSpPr>
            <p:spPr bwMode="auto">
              <a:xfrm>
                <a:off x="4112" y="2603"/>
                <a:ext cx="1" cy="4"/>
              </a:xfrm>
              <a:custGeom>
                <a:avLst/>
                <a:gdLst>
                  <a:gd name="T0" fmla="*/ 1 w 1"/>
                  <a:gd name="T1" fmla="*/ 1 h 4"/>
                  <a:gd name="T2" fmla="*/ 0 w 1"/>
                  <a:gd name="T3" fmla="*/ 0 h 4"/>
                  <a:gd name="T4" fmla="*/ 0 w 1"/>
                  <a:gd name="T5" fmla="*/ 4 h 4"/>
                  <a:gd name="T6" fmla="*/ 1 w 1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210"/>
              <p:cNvSpPr>
                <a:spLocks/>
              </p:cNvSpPr>
              <p:nvPr/>
            </p:nvSpPr>
            <p:spPr bwMode="auto">
              <a:xfrm>
                <a:off x="4100" y="2595"/>
                <a:ext cx="11" cy="14"/>
              </a:xfrm>
              <a:custGeom>
                <a:avLst/>
                <a:gdLst>
                  <a:gd name="T0" fmla="*/ 3 w 12"/>
                  <a:gd name="T1" fmla="*/ 0 h 16"/>
                  <a:gd name="T2" fmla="*/ 0 w 12"/>
                  <a:gd name="T3" fmla="*/ 2 h 16"/>
                  <a:gd name="T4" fmla="*/ 7 w 12"/>
                  <a:gd name="T5" fmla="*/ 16 h 16"/>
                  <a:gd name="T6" fmla="*/ 11 w 12"/>
                  <a:gd name="T7" fmla="*/ 6 h 16"/>
                  <a:gd name="T8" fmla="*/ 6 w 12"/>
                  <a:gd name="T9" fmla="*/ 10 h 16"/>
                  <a:gd name="T10" fmla="*/ 9 w 12"/>
                  <a:gd name="T11" fmla="*/ 3 h 16"/>
                  <a:gd name="T12" fmla="*/ 4 w 12"/>
                  <a:gd name="T13" fmla="*/ 5 h 16"/>
                  <a:gd name="T14" fmla="*/ 3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4" y="12"/>
                      <a:pt x="0" y="9"/>
                      <a:pt x="7" y="16"/>
                    </a:cubicBezTo>
                    <a:cubicBezTo>
                      <a:pt x="9" y="14"/>
                      <a:pt x="12" y="10"/>
                      <a:pt x="11" y="6"/>
                    </a:cubicBezTo>
                    <a:cubicBezTo>
                      <a:pt x="10" y="6"/>
                      <a:pt x="9" y="11"/>
                      <a:pt x="6" y="10"/>
                    </a:cubicBezTo>
                    <a:cubicBezTo>
                      <a:pt x="7" y="7"/>
                      <a:pt x="9" y="7"/>
                      <a:pt x="9" y="3"/>
                    </a:cubicBezTo>
                    <a:cubicBezTo>
                      <a:pt x="5" y="0"/>
                      <a:pt x="8" y="5"/>
                      <a:pt x="4" y="5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211"/>
              <p:cNvSpPr>
                <a:spLocks/>
              </p:cNvSpPr>
              <p:nvPr/>
            </p:nvSpPr>
            <p:spPr bwMode="auto">
              <a:xfrm>
                <a:off x="4100" y="2600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212"/>
              <p:cNvSpPr>
                <a:spLocks/>
              </p:cNvSpPr>
              <p:nvPr/>
            </p:nvSpPr>
            <p:spPr bwMode="auto">
              <a:xfrm>
                <a:off x="4097" y="2602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2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0" y="4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213"/>
              <p:cNvSpPr>
                <a:spLocks/>
              </p:cNvSpPr>
              <p:nvPr/>
            </p:nvSpPr>
            <p:spPr bwMode="auto">
              <a:xfrm>
                <a:off x="4090" y="260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214"/>
              <p:cNvSpPr>
                <a:spLocks/>
              </p:cNvSpPr>
              <p:nvPr/>
            </p:nvSpPr>
            <p:spPr bwMode="auto">
              <a:xfrm>
                <a:off x="4088" y="2597"/>
                <a:ext cx="7" cy="11"/>
              </a:xfrm>
              <a:custGeom>
                <a:avLst/>
                <a:gdLst>
                  <a:gd name="T0" fmla="*/ 0 w 9"/>
                  <a:gd name="T1" fmla="*/ 10 h 12"/>
                  <a:gd name="T2" fmla="*/ 3 w 9"/>
                  <a:gd name="T3" fmla="*/ 10 h 12"/>
                  <a:gd name="T4" fmla="*/ 3 w 9"/>
                  <a:gd name="T5" fmla="*/ 9 h 12"/>
                  <a:gd name="T6" fmla="*/ 5 w 9"/>
                  <a:gd name="T7" fmla="*/ 4 h 12"/>
                  <a:gd name="T8" fmla="*/ 9 w 9"/>
                  <a:gd name="T9" fmla="*/ 4 h 12"/>
                  <a:gd name="T10" fmla="*/ 6 w 9"/>
                  <a:gd name="T11" fmla="*/ 0 h 12"/>
                  <a:gd name="T12" fmla="*/ 0 w 9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0" y="10"/>
                    </a:moveTo>
                    <a:cubicBezTo>
                      <a:pt x="1" y="12"/>
                      <a:pt x="2" y="11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3"/>
                      <a:pt x="5" y="4"/>
                    </a:cubicBezTo>
                    <a:cubicBezTo>
                      <a:pt x="7" y="3"/>
                      <a:pt x="7" y="7"/>
                      <a:pt x="9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215"/>
              <p:cNvSpPr>
                <a:spLocks/>
              </p:cNvSpPr>
              <p:nvPr/>
            </p:nvSpPr>
            <p:spPr bwMode="auto">
              <a:xfrm>
                <a:off x="4091" y="260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216"/>
              <p:cNvSpPr>
                <a:spLocks/>
              </p:cNvSpPr>
              <p:nvPr/>
            </p:nvSpPr>
            <p:spPr bwMode="auto">
              <a:xfrm>
                <a:off x="4095" y="2603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217"/>
              <p:cNvSpPr>
                <a:spLocks/>
              </p:cNvSpPr>
              <p:nvPr/>
            </p:nvSpPr>
            <p:spPr bwMode="auto">
              <a:xfrm>
                <a:off x="4078" y="2596"/>
                <a:ext cx="8" cy="11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4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3" y="6"/>
                      <a:pt x="8" y="13"/>
                      <a:pt x="9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218"/>
              <p:cNvSpPr>
                <a:spLocks/>
              </p:cNvSpPr>
              <p:nvPr/>
            </p:nvSpPr>
            <p:spPr bwMode="auto">
              <a:xfrm>
                <a:off x="4075" y="259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Freeform 1219"/>
              <p:cNvSpPr>
                <a:spLocks/>
              </p:cNvSpPr>
              <p:nvPr/>
            </p:nvSpPr>
            <p:spPr bwMode="auto">
              <a:xfrm>
                <a:off x="4060" y="2589"/>
                <a:ext cx="16" cy="14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8 h 17"/>
                  <a:gd name="T4" fmla="*/ 6 w 19"/>
                  <a:gd name="T5" fmla="*/ 13 h 17"/>
                  <a:gd name="T6" fmla="*/ 13 w 19"/>
                  <a:gd name="T7" fmla="*/ 11 h 17"/>
                  <a:gd name="T8" fmla="*/ 9 w 19"/>
                  <a:gd name="T9" fmla="*/ 16 h 17"/>
                  <a:gd name="T10" fmla="*/ 16 w 19"/>
                  <a:gd name="T11" fmla="*/ 11 h 17"/>
                  <a:gd name="T12" fmla="*/ 19 w 19"/>
                  <a:gd name="T13" fmla="*/ 15 h 17"/>
                  <a:gd name="T14" fmla="*/ 18 w 19"/>
                  <a:gd name="T15" fmla="*/ 8 h 17"/>
                  <a:gd name="T16" fmla="*/ 15 w 19"/>
                  <a:gd name="T17" fmla="*/ 9 h 17"/>
                  <a:gd name="T18" fmla="*/ 17 w 19"/>
                  <a:gd name="T19" fmla="*/ 5 h 17"/>
                  <a:gd name="T20" fmla="*/ 7 w 19"/>
                  <a:gd name="T21" fmla="*/ 0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9" y="16"/>
                    </a:cubicBezTo>
                    <a:cubicBezTo>
                      <a:pt x="11" y="16"/>
                      <a:pt x="15" y="16"/>
                      <a:pt x="16" y="11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220"/>
              <p:cNvSpPr>
                <a:spLocks/>
              </p:cNvSpPr>
              <p:nvPr/>
            </p:nvSpPr>
            <p:spPr bwMode="auto">
              <a:xfrm>
                <a:off x="4060" y="2593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221"/>
              <p:cNvSpPr>
                <a:spLocks/>
              </p:cNvSpPr>
              <p:nvPr/>
            </p:nvSpPr>
            <p:spPr bwMode="auto">
              <a:xfrm>
                <a:off x="4044" y="2588"/>
                <a:ext cx="13" cy="15"/>
              </a:xfrm>
              <a:custGeom>
                <a:avLst/>
                <a:gdLst>
                  <a:gd name="T0" fmla="*/ 10 w 16"/>
                  <a:gd name="T1" fmla="*/ 17 h 18"/>
                  <a:gd name="T2" fmla="*/ 15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9 w 16"/>
                  <a:gd name="T9" fmla="*/ 14 h 18"/>
                  <a:gd name="T10" fmla="*/ 7 w 16"/>
                  <a:gd name="T11" fmla="*/ 5 h 18"/>
                  <a:gd name="T12" fmla="*/ 11 w 16"/>
                  <a:gd name="T13" fmla="*/ 7 h 18"/>
                  <a:gd name="T14" fmla="*/ 1 w 16"/>
                  <a:gd name="T15" fmla="*/ 8 h 18"/>
                  <a:gd name="T16" fmla="*/ 3 w 16"/>
                  <a:gd name="T17" fmla="*/ 10 h 18"/>
                  <a:gd name="T18" fmla="*/ 0 w 16"/>
                  <a:gd name="T19" fmla="*/ 12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5"/>
                      <a:pt x="16" y="12"/>
                      <a:pt x="16" y="11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1"/>
                      <a:pt x="9" y="11"/>
                      <a:pt x="7" y="5"/>
                    </a:cubicBezTo>
                    <a:cubicBezTo>
                      <a:pt x="9" y="5"/>
                      <a:pt x="9" y="7"/>
                      <a:pt x="11" y="7"/>
                    </a:cubicBezTo>
                    <a:cubicBezTo>
                      <a:pt x="7" y="0"/>
                      <a:pt x="3" y="7"/>
                      <a:pt x="1" y="8"/>
                    </a:cubicBezTo>
                    <a:cubicBezTo>
                      <a:pt x="1" y="9"/>
                      <a:pt x="1" y="11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222"/>
              <p:cNvSpPr>
                <a:spLocks/>
              </p:cNvSpPr>
              <p:nvPr/>
            </p:nvSpPr>
            <p:spPr bwMode="auto">
              <a:xfrm>
                <a:off x="4057" y="2602"/>
                <a:ext cx="2" cy="2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223"/>
              <p:cNvSpPr>
                <a:spLocks/>
              </p:cNvSpPr>
              <p:nvPr/>
            </p:nvSpPr>
            <p:spPr bwMode="auto">
              <a:xfrm>
                <a:off x="4043" y="2595"/>
                <a:ext cx="1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224"/>
              <p:cNvSpPr>
                <a:spLocks/>
              </p:cNvSpPr>
              <p:nvPr/>
            </p:nvSpPr>
            <p:spPr bwMode="auto">
              <a:xfrm>
                <a:off x="4043" y="2601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225"/>
              <p:cNvSpPr>
                <a:spLocks/>
              </p:cNvSpPr>
              <p:nvPr/>
            </p:nvSpPr>
            <p:spPr bwMode="auto">
              <a:xfrm>
                <a:off x="3950" y="2591"/>
                <a:ext cx="91" cy="20"/>
              </a:xfrm>
              <a:custGeom>
                <a:avLst/>
                <a:gdLst>
                  <a:gd name="T0" fmla="*/ 0 w 106"/>
                  <a:gd name="T1" fmla="*/ 9 h 23"/>
                  <a:gd name="T2" fmla="*/ 4 w 106"/>
                  <a:gd name="T3" fmla="*/ 12 h 23"/>
                  <a:gd name="T4" fmla="*/ 0 w 106"/>
                  <a:gd name="T5" fmla="*/ 16 h 23"/>
                  <a:gd name="T6" fmla="*/ 1 w 106"/>
                  <a:gd name="T7" fmla="*/ 23 h 23"/>
                  <a:gd name="T8" fmla="*/ 9 w 106"/>
                  <a:gd name="T9" fmla="*/ 20 h 23"/>
                  <a:gd name="T10" fmla="*/ 10 w 106"/>
                  <a:gd name="T11" fmla="*/ 23 h 23"/>
                  <a:gd name="T12" fmla="*/ 25 w 106"/>
                  <a:gd name="T13" fmla="*/ 20 h 23"/>
                  <a:gd name="T14" fmla="*/ 36 w 106"/>
                  <a:gd name="T15" fmla="*/ 17 h 23"/>
                  <a:gd name="T16" fmla="*/ 81 w 106"/>
                  <a:gd name="T17" fmla="*/ 16 h 23"/>
                  <a:gd name="T18" fmla="*/ 83 w 106"/>
                  <a:gd name="T19" fmla="*/ 10 h 23"/>
                  <a:gd name="T20" fmla="*/ 86 w 106"/>
                  <a:gd name="T21" fmla="*/ 14 h 23"/>
                  <a:gd name="T22" fmla="*/ 83 w 106"/>
                  <a:gd name="T23" fmla="*/ 14 h 23"/>
                  <a:gd name="T24" fmla="*/ 96 w 106"/>
                  <a:gd name="T25" fmla="*/ 15 h 23"/>
                  <a:gd name="T26" fmla="*/ 96 w 106"/>
                  <a:gd name="T27" fmla="*/ 7 h 23"/>
                  <a:gd name="T28" fmla="*/ 102 w 106"/>
                  <a:gd name="T29" fmla="*/ 15 h 23"/>
                  <a:gd name="T30" fmla="*/ 106 w 106"/>
                  <a:gd name="T31" fmla="*/ 10 h 23"/>
                  <a:gd name="T32" fmla="*/ 101 w 106"/>
                  <a:gd name="T33" fmla="*/ 5 h 23"/>
                  <a:gd name="T34" fmla="*/ 105 w 106"/>
                  <a:gd name="T35" fmla="*/ 2 h 23"/>
                  <a:gd name="T36" fmla="*/ 76 w 106"/>
                  <a:gd name="T37" fmla="*/ 12 h 23"/>
                  <a:gd name="T38" fmla="*/ 77 w 106"/>
                  <a:gd name="T39" fmla="*/ 8 h 23"/>
                  <a:gd name="T40" fmla="*/ 59 w 106"/>
                  <a:gd name="T41" fmla="*/ 5 h 23"/>
                  <a:gd name="T42" fmla="*/ 52 w 106"/>
                  <a:gd name="T43" fmla="*/ 12 h 23"/>
                  <a:gd name="T44" fmla="*/ 49 w 106"/>
                  <a:gd name="T45" fmla="*/ 10 h 23"/>
                  <a:gd name="T46" fmla="*/ 48 w 106"/>
                  <a:gd name="T47" fmla="*/ 13 h 23"/>
                  <a:gd name="T48" fmla="*/ 43 w 106"/>
                  <a:gd name="T49" fmla="*/ 9 h 23"/>
                  <a:gd name="T50" fmla="*/ 42 w 106"/>
                  <a:gd name="T51" fmla="*/ 17 h 23"/>
                  <a:gd name="T52" fmla="*/ 31 w 106"/>
                  <a:gd name="T53" fmla="*/ 7 h 23"/>
                  <a:gd name="T54" fmla="*/ 33 w 106"/>
                  <a:gd name="T55" fmla="*/ 11 h 23"/>
                  <a:gd name="T56" fmla="*/ 31 w 106"/>
                  <a:gd name="T57" fmla="*/ 14 h 23"/>
                  <a:gd name="T58" fmla="*/ 29 w 106"/>
                  <a:gd name="T59" fmla="*/ 7 h 23"/>
                  <a:gd name="T60" fmla="*/ 21 w 106"/>
                  <a:gd name="T61" fmla="*/ 13 h 23"/>
                  <a:gd name="T62" fmla="*/ 22 w 106"/>
                  <a:gd name="T63" fmla="*/ 16 h 23"/>
                  <a:gd name="T64" fmla="*/ 11 w 106"/>
                  <a:gd name="T65" fmla="*/ 15 h 23"/>
                  <a:gd name="T66" fmla="*/ 15 w 106"/>
                  <a:gd name="T67" fmla="*/ 8 h 23"/>
                  <a:gd name="T68" fmla="*/ 12 w 106"/>
                  <a:gd name="T69" fmla="*/ 5 h 23"/>
                  <a:gd name="T70" fmla="*/ 5 w 106"/>
                  <a:gd name="T71" fmla="*/ 14 h 23"/>
                  <a:gd name="T72" fmla="*/ 0 w 106"/>
                  <a:gd name="T73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3">
                    <a:moveTo>
                      <a:pt x="0" y="9"/>
                    </a:moveTo>
                    <a:cubicBezTo>
                      <a:pt x="1" y="11"/>
                      <a:pt x="2" y="12"/>
                      <a:pt x="4" y="12"/>
                    </a:cubicBezTo>
                    <a:cubicBezTo>
                      <a:pt x="4" y="15"/>
                      <a:pt x="1" y="14"/>
                      <a:pt x="0" y="16"/>
                    </a:cubicBezTo>
                    <a:cubicBezTo>
                      <a:pt x="3" y="18"/>
                      <a:pt x="0" y="20"/>
                      <a:pt x="1" y="23"/>
                    </a:cubicBezTo>
                    <a:cubicBezTo>
                      <a:pt x="4" y="23"/>
                      <a:pt x="6" y="19"/>
                      <a:pt x="9" y="20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4" y="21"/>
                      <a:pt x="21" y="17"/>
                      <a:pt x="25" y="20"/>
                    </a:cubicBezTo>
                    <a:cubicBezTo>
                      <a:pt x="29" y="21"/>
                      <a:pt x="32" y="19"/>
                      <a:pt x="36" y="17"/>
                    </a:cubicBezTo>
                    <a:cubicBezTo>
                      <a:pt x="50" y="18"/>
                      <a:pt x="65" y="14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3" y="13"/>
                      <a:pt x="86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8"/>
                      <a:pt x="96" y="7"/>
                    </a:cubicBezTo>
                    <a:cubicBezTo>
                      <a:pt x="96" y="14"/>
                      <a:pt x="101" y="7"/>
                      <a:pt x="102" y="15"/>
                    </a:cubicBezTo>
                    <a:cubicBezTo>
                      <a:pt x="106" y="17"/>
                      <a:pt x="102" y="9"/>
                      <a:pt x="106" y="10"/>
                    </a:cubicBezTo>
                    <a:cubicBezTo>
                      <a:pt x="106" y="6"/>
                      <a:pt x="102" y="8"/>
                      <a:pt x="101" y="5"/>
                    </a:cubicBezTo>
                    <a:cubicBezTo>
                      <a:pt x="103" y="1"/>
                      <a:pt x="105" y="6"/>
                      <a:pt x="105" y="2"/>
                    </a:cubicBezTo>
                    <a:cubicBezTo>
                      <a:pt x="98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3" y="11"/>
                      <a:pt x="59" y="5"/>
                    </a:cubicBezTo>
                    <a:cubicBezTo>
                      <a:pt x="60" y="9"/>
                      <a:pt x="51" y="4"/>
                      <a:pt x="52" y="12"/>
                    </a:cubicBezTo>
                    <a:cubicBezTo>
                      <a:pt x="51" y="10"/>
                      <a:pt x="51" y="10"/>
                      <a:pt x="49" y="10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46" y="13"/>
                      <a:pt x="46" y="9"/>
                      <a:pt x="43" y="9"/>
                    </a:cubicBezTo>
                    <a:cubicBezTo>
                      <a:pt x="45" y="13"/>
                      <a:pt x="43" y="14"/>
                      <a:pt x="42" y="17"/>
                    </a:cubicBezTo>
                    <a:cubicBezTo>
                      <a:pt x="39" y="13"/>
                      <a:pt x="34" y="10"/>
                      <a:pt x="31" y="7"/>
                    </a:cubicBezTo>
                    <a:cubicBezTo>
                      <a:pt x="31" y="8"/>
                      <a:pt x="32" y="9"/>
                      <a:pt x="33" y="11"/>
                    </a:cubicBezTo>
                    <a:cubicBezTo>
                      <a:pt x="31" y="9"/>
                      <a:pt x="31" y="13"/>
                      <a:pt x="31" y="14"/>
                    </a:cubicBezTo>
                    <a:cubicBezTo>
                      <a:pt x="29" y="15"/>
                      <a:pt x="29" y="10"/>
                      <a:pt x="29" y="7"/>
                    </a:cubicBezTo>
                    <a:cubicBezTo>
                      <a:pt x="25" y="6"/>
                      <a:pt x="24" y="15"/>
                      <a:pt x="21" y="13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7"/>
                      <a:pt x="15" y="13"/>
                      <a:pt x="11" y="15"/>
                    </a:cubicBezTo>
                    <a:cubicBezTo>
                      <a:pt x="8" y="10"/>
                      <a:pt x="14" y="10"/>
                      <a:pt x="15" y="8"/>
                    </a:cubicBezTo>
                    <a:cubicBezTo>
                      <a:pt x="14" y="7"/>
                      <a:pt x="13" y="7"/>
                      <a:pt x="12" y="5"/>
                    </a:cubicBezTo>
                    <a:cubicBezTo>
                      <a:pt x="10" y="8"/>
                      <a:pt x="8" y="12"/>
                      <a:pt x="5" y="14"/>
                    </a:cubicBezTo>
                    <a:cubicBezTo>
                      <a:pt x="7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226"/>
              <p:cNvSpPr>
                <a:spLocks/>
              </p:cNvSpPr>
              <p:nvPr/>
            </p:nvSpPr>
            <p:spPr bwMode="auto">
              <a:xfrm>
                <a:off x="3960" y="259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227"/>
              <p:cNvSpPr>
                <a:spLocks/>
              </p:cNvSpPr>
              <p:nvPr/>
            </p:nvSpPr>
            <p:spPr bwMode="auto">
              <a:xfrm>
                <a:off x="3950" y="259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228"/>
              <p:cNvSpPr>
                <a:spLocks/>
              </p:cNvSpPr>
              <p:nvPr/>
            </p:nvSpPr>
            <p:spPr bwMode="auto">
              <a:xfrm>
                <a:off x="3970" y="26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229"/>
              <p:cNvSpPr>
                <a:spLocks/>
              </p:cNvSpPr>
              <p:nvPr/>
            </p:nvSpPr>
            <p:spPr bwMode="auto">
              <a:xfrm>
                <a:off x="3974" y="2594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230"/>
              <p:cNvSpPr>
                <a:spLocks/>
              </p:cNvSpPr>
              <p:nvPr/>
            </p:nvSpPr>
            <p:spPr bwMode="auto">
              <a:xfrm>
                <a:off x="3994" y="2593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231"/>
              <p:cNvSpPr>
                <a:spLocks/>
              </p:cNvSpPr>
              <p:nvPr/>
            </p:nvSpPr>
            <p:spPr bwMode="auto">
              <a:xfrm>
                <a:off x="3952" y="25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1 w 4"/>
                  <a:gd name="T3" fmla="*/ 1 h 1"/>
                  <a:gd name="T4" fmla="*/ 0 w 4"/>
                  <a:gd name="T5" fmla="*/ 1 h 1"/>
                  <a:gd name="T6" fmla="*/ 4 w 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232"/>
              <p:cNvSpPr>
                <a:spLocks/>
              </p:cNvSpPr>
              <p:nvPr/>
            </p:nvSpPr>
            <p:spPr bwMode="auto">
              <a:xfrm>
                <a:off x="3898" y="2597"/>
                <a:ext cx="49" cy="22"/>
              </a:xfrm>
              <a:custGeom>
                <a:avLst/>
                <a:gdLst>
                  <a:gd name="T0" fmla="*/ 4 w 57"/>
                  <a:gd name="T1" fmla="*/ 21 h 25"/>
                  <a:gd name="T2" fmla="*/ 14 w 57"/>
                  <a:gd name="T3" fmla="*/ 23 h 25"/>
                  <a:gd name="T4" fmla="*/ 20 w 57"/>
                  <a:gd name="T5" fmla="*/ 12 h 25"/>
                  <a:gd name="T6" fmla="*/ 20 w 57"/>
                  <a:gd name="T7" fmla="*/ 21 h 25"/>
                  <a:gd name="T8" fmla="*/ 39 w 57"/>
                  <a:gd name="T9" fmla="*/ 14 h 25"/>
                  <a:gd name="T10" fmla="*/ 40 w 57"/>
                  <a:gd name="T11" fmla="*/ 18 h 25"/>
                  <a:gd name="T12" fmla="*/ 46 w 57"/>
                  <a:gd name="T13" fmla="*/ 7 h 25"/>
                  <a:gd name="T14" fmla="*/ 47 w 57"/>
                  <a:gd name="T15" fmla="*/ 18 h 25"/>
                  <a:gd name="T16" fmla="*/ 47 w 57"/>
                  <a:gd name="T17" fmla="*/ 19 h 25"/>
                  <a:gd name="T18" fmla="*/ 57 w 57"/>
                  <a:gd name="T19" fmla="*/ 15 h 25"/>
                  <a:gd name="T20" fmla="*/ 57 w 57"/>
                  <a:gd name="T21" fmla="*/ 9 h 25"/>
                  <a:gd name="T22" fmla="*/ 56 w 57"/>
                  <a:gd name="T23" fmla="*/ 3 h 25"/>
                  <a:gd name="T24" fmla="*/ 50 w 57"/>
                  <a:gd name="T25" fmla="*/ 8 h 25"/>
                  <a:gd name="T26" fmla="*/ 49 w 57"/>
                  <a:gd name="T27" fmla="*/ 4 h 25"/>
                  <a:gd name="T28" fmla="*/ 47 w 57"/>
                  <a:gd name="T29" fmla="*/ 7 h 25"/>
                  <a:gd name="T30" fmla="*/ 46 w 57"/>
                  <a:gd name="T31" fmla="*/ 3 h 25"/>
                  <a:gd name="T32" fmla="*/ 41 w 57"/>
                  <a:gd name="T33" fmla="*/ 7 h 25"/>
                  <a:gd name="T34" fmla="*/ 42 w 57"/>
                  <a:gd name="T35" fmla="*/ 6 h 25"/>
                  <a:gd name="T36" fmla="*/ 38 w 57"/>
                  <a:gd name="T37" fmla="*/ 11 h 25"/>
                  <a:gd name="T38" fmla="*/ 36 w 57"/>
                  <a:gd name="T39" fmla="*/ 6 h 25"/>
                  <a:gd name="T40" fmla="*/ 37 w 57"/>
                  <a:gd name="T41" fmla="*/ 9 h 25"/>
                  <a:gd name="T42" fmla="*/ 24 w 57"/>
                  <a:gd name="T43" fmla="*/ 4 h 25"/>
                  <a:gd name="T44" fmla="*/ 23 w 57"/>
                  <a:gd name="T45" fmla="*/ 8 h 25"/>
                  <a:gd name="T46" fmla="*/ 29 w 57"/>
                  <a:gd name="T47" fmla="*/ 5 h 25"/>
                  <a:gd name="T48" fmla="*/ 28 w 57"/>
                  <a:gd name="T49" fmla="*/ 14 h 25"/>
                  <a:gd name="T50" fmla="*/ 21 w 57"/>
                  <a:gd name="T51" fmla="*/ 7 h 25"/>
                  <a:gd name="T52" fmla="*/ 11 w 57"/>
                  <a:gd name="T53" fmla="*/ 9 h 25"/>
                  <a:gd name="T54" fmla="*/ 11 w 57"/>
                  <a:gd name="T55" fmla="*/ 7 h 25"/>
                  <a:gd name="T56" fmla="*/ 5 w 57"/>
                  <a:gd name="T57" fmla="*/ 11 h 25"/>
                  <a:gd name="T58" fmla="*/ 8 w 57"/>
                  <a:gd name="T59" fmla="*/ 12 h 25"/>
                  <a:gd name="T60" fmla="*/ 5 w 57"/>
                  <a:gd name="T61" fmla="*/ 15 h 25"/>
                  <a:gd name="T62" fmla="*/ 5 w 57"/>
                  <a:gd name="T63" fmla="*/ 13 h 25"/>
                  <a:gd name="T64" fmla="*/ 0 w 57"/>
                  <a:gd name="T65" fmla="*/ 20 h 25"/>
                  <a:gd name="T66" fmla="*/ 6 w 57"/>
                  <a:gd name="T67" fmla="*/ 15 h 25"/>
                  <a:gd name="T68" fmla="*/ 4 w 57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7" h="25">
                    <a:moveTo>
                      <a:pt x="4" y="21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0" y="20"/>
                      <a:pt x="14" y="13"/>
                      <a:pt x="20" y="1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5" y="22"/>
                      <a:pt x="39" y="14"/>
                    </a:cubicBezTo>
                    <a:cubicBezTo>
                      <a:pt x="40" y="15"/>
                      <a:pt x="41" y="16"/>
                      <a:pt x="40" y="18"/>
                    </a:cubicBezTo>
                    <a:cubicBezTo>
                      <a:pt x="44" y="17"/>
                      <a:pt x="41" y="4"/>
                      <a:pt x="46" y="7"/>
                    </a:cubicBezTo>
                    <a:cubicBezTo>
                      <a:pt x="42" y="13"/>
                      <a:pt x="48" y="12"/>
                      <a:pt x="47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0" y="18"/>
                      <a:pt x="54" y="15"/>
                      <a:pt x="57" y="15"/>
                    </a:cubicBezTo>
                    <a:cubicBezTo>
                      <a:pt x="57" y="13"/>
                      <a:pt x="54" y="9"/>
                      <a:pt x="57" y="9"/>
                    </a:cubicBezTo>
                    <a:cubicBezTo>
                      <a:pt x="56" y="8"/>
                      <a:pt x="57" y="6"/>
                      <a:pt x="56" y="3"/>
                    </a:cubicBezTo>
                    <a:cubicBezTo>
                      <a:pt x="54" y="6"/>
                      <a:pt x="52" y="4"/>
                      <a:pt x="50" y="8"/>
                    </a:cubicBezTo>
                    <a:cubicBezTo>
                      <a:pt x="48" y="5"/>
                      <a:pt x="51" y="7"/>
                      <a:pt x="49" y="4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6"/>
                      <a:pt x="49" y="3"/>
                      <a:pt x="46" y="3"/>
                    </a:cubicBezTo>
                    <a:cubicBezTo>
                      <a:pt x="45" y="5"/>
                      <a:pt x="43" y="7"/>
                      <a:pt x="41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0" y="7"/>
                      <a:pt x="37" y="6"/>
                      <a:pt x="38" y="1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2" y="8"/>
                      <a:pt x="30" y="0"/>
                      <a:pt x="24" y="4"/>
                    </a:cubicBezTo>
                    <a:cubicBezTo>
                      <a:pt x="25" y="5"/>
                      <a:pt x="24" y="7"/>
                      <a:pt x="23" y="8"/>
                    </a:cubicBezTo>
                    <a:cubicBezTo>
                      <a:pt x="26" y="10"/>
                      <a:pt x="26" y="5"/>
                      <a:pt x="29" y="5"/>
                    </a:cubicBezTo>
                    <a:cubicBezTo>
                      <a:pt x="29" y="8"/>
                      <a:pt x="25" y="12"/>
                      <a:pt x="28" y="14"/>
                    </a:cubicBezTo>
                    <a:cubicBezTo>
                      <a:pt x="25" y="10"/>
                      <a:pt x="22" y="15"/>
                      <a:pt x="21" y="7"/>
                    </a:cubicBezTo>
                    <a:cubicBezTo>
                      <a:pt x="17" y="6"/>
                      <a:pt x="15" y="11"/>
                      <a:pt x="11" y="9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3"/>
                      <a:pt x="8" y="5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5"/>
                      <a:pt x="7" y="15"/>
                      <a:pt x="5" y="15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5" y="17"/>
                      <a:pt x="0" y="18"/>
                      <a:pt x="0" y="20"/>
                    </a:cubicBezTo>
                    <a:cubicBezTo>
                      <a:pt x="2" y="20"/>
                      <a:pt x="4" y="17"/>
                      <a:pt x="6" y="15"/>
                    </a:cubicBezTo>
                    <a:cubicBezTo>
                      <a:pt x="5" y="18"/>
                      <a:pt x="5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233"/>
              <p:cNvSpPr>
                <a:spLocks/>
              </p:cNvSpPr>
              <p:nvPr/>
            </p:nvSpPr>
            <p:spPr bwMode="auto">
              <a:xfrm>
                <a:off x="3934" y="260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234"/>
              <p:cNvSpPr>
                <a:spLocks/>
              </p:cNvSpPr>
              <p:nvPr/>
            </p:nvSpPr>
            <p:spPr bwMode="auto">
              <a:xfrm>
                <a:off x="3857" y="2597"/>
                <a:ext cx="38" cy="26"/>
              </a:xfrm>
              <a:custGeom>
                <a:avLst/>
                <a:gdLst>
                  <a:gd name="T0" fmla="*/ 33 w 44"/>
                  <a:gd name="T1" fmla="*/ 14 h 30"/>
                  <a:gd name="T2" fmla="*/ 31 w 44"/>
                  <a:gd name="T3" fmla="*/ 9 h 30"/>
                  <a:gd name="T4" fmla="*/ 32 w 44"/>
                  <a:gd name="T5" fmla="*/ 19 h 30"/>
                  <a:gd name="T6" fmla="*/ 27 w 44"/>
                  <a:gd name="T7" fmla="*/ 21 h 30"/>
                  <a:gd name="T8" fmla="*/ 26 w 44"/>
                  <a:gd name="T9" fmla="*/ 12 h 30"/>
                  <a:gd name="T10" fmla="*/ 22 w 44"/>
                  <a:gd name="T11" fmla="*/ 11 h 30"/>
                  <a:gd name="T12" fmla="*/ 22 w 44"/>
                  <a:gd name="T13" fmla="*/ 17 h 30"/>
                  <a:gd name="T14" fmla="*/ 17 w 44"/>
                  <a:gd name="T15" fmla="*/ 20 h 30"/>
                  <a:gd name="T16" fmla="*/ 19 w 44"/>
                  <a:gd name="T17" fmla="*/ 18 h 30"/>
                  <a:gd name="T18" fmla="*/ 16 w 44"/>
                  <a:gd name="T19" fmla="*/ 12 h 30"/>
                  <a:gd name="T20" fmla="*/ 4 w 44"/>
                  <a:gd name="T21" fmla="*/ 28 h 30"/>
                  <a:gd name="T22" fmla="*/ 7 w 44"/>
                  <a:gd name="T23" fmla="*/ 27 h 30"/>
                  <a:gd name="T24" fmla="*/ 7 w 44"/>
                  <a:gd name="T25" fmla="*/ 20 h 30"/>
                  <a:gd name="T26" fmla="*/ 11 w 44"/>
                  <a:gd name="T27" fmla="*/ 22 h 30"/>
                  <a:gd name="T28" fmla="*/ 9 w 44"/>
                  <a:gd name="T29" fmla="*/ 26 h 30"/>
                  <a:gd name="T30" fmla="*/ 39 w 44"/>
                  <a:gd name="T31" fmla="*/ 24 h 30"/>
                  <a:gd name="T32" fmla="*/ 35 w 44"/>
                  <a:gd name="T33" fmla="*/ 24 h 30"/>
                  <a:gd name="T34" fmla="*/ 39 w 44"/>
                  <a:gd name="T35" fmla="*/ 20 h 30"/>
                  <a:gd name="T36" fmla="*/ 36 w 44"/>
                  <a:gd name="T37" fmla="*/ 13 h 30"/>
                  <a:gd name="T38" fmla="*/ 39 w 44"/>
                  <a:gd name="T39" fmla="*/ 15 h 30"/>
                  <a:gd name="T40" fmla="*/ 38 w 44"/>
                  <a:gd name="T41" fmla="*/ 8 h 30"/>
                  <a:gd name="T42" fmla="*/ 44 w 44"/>
                  <a:gd name="T43" fmla="*/ 5 h 30"/>
                  <a:gd name="T44" fmla="*/ 34 w 44"/>
                  <a:gd name="T45" fmla="*/ 5 h 30"/>
                  <a:gd name="T46" fmla="*/ 33 w 44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30">
                    <a:moveTo>
                      <a:pt x="33" y="14"/>
                    </a:moveTo>
                    <a:cubicBezTo>
                      <a:pt x="30" y="14"/>
                      <a:pt x="33" y="11"/>
                      <a:pt x="31" y="9"/>
                    </a:cubicBezTo>
                    <a:cubicBezTo>
                      <a:pt x="28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6" y="12"/>
                    </a:cubicBezTo>
                    <a:cubicBezTo>
                      <a:pt x="25" y="14"/>
                      <a:pt x="23" y="11"/>
                      <a:pt x="22" y="11"/>
                    </a:cubicBezTo>
                    <a:cubicBezTo>
                      <a:pt x="26" y="15"/>
                      <a:pt x="18" y="13"/>
                      <a:pt x="22" y="17"/>
                    </a:cubicBezTo>
                    <a:cubicBezTo>
                      <a:pt x="22" y="20"/>
                      <a:pt x="18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6" y="16"/>
                      <a:pt x="16" y="12"/>
                    </a:cubicBezTo>
                    <a:cubicBezTo>
                      <a:pt x="12" y="18"/>
                      <a:pt x="0" y="18"/>
                      <a:pt x="4" y="28"/>
                    </a:cubicBezTo>
                    <a:cubicBezTo>
                      <a:pt x="5" y="30"/>
                      <a:pt x="6" y="28"/>
                      <a:pt x="7" y="27"/>
                    </a:cubicBezTo>
                    <a:cubicBezTo>
                      <a:pt x="3" y="25"/>
                      <a:pt x="7" y="22"/>
                      <a:pt x="7" y="20"/>
                    </a:cubicBezTo>
                    <a:cubicBezTo>
                      <a:pt x="9" y="22"/>
                      <a:pt x="12" y="18"/>
                      <a:pt x="11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29" y="26"/>
                      <a:pt x="39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1"/>
                      <a:pt x="37" y="21"/>
                      <a:pt x="39" y="20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0" y="12"/>
                      <a:pt x="39" y="11"/>
                      <a:pt x="38" y="8"/>
                    </a:cubicBezTo>
                    <a:cubicBezTo>
                      <a:pt x="42" y="7"/>
                      <a:pt x="42" y="10"/>
                      <a:pt x="44" y="5"/>
                    </a:cubicBezTo>
                    <a:cubicBezTo>
                      <a:pt x="39" y="0"/>
                      <a:pt x="40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235"/>
              <p:cNvSpPr>
                <a:spLocks/>
              </p:cNvSpPr>
              <p:nvPr/>
            </p:nvSpPr>
            <p:spPr bwMode="auto">
              <a:xfrm>
                <a:off x="3894" y="2606"/>
                <a:ext cx="2" cy="4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2 w 2"/>
                  <a:gd name="T5" fmla="*/ 2 h 4"/>
                  <a:gd name="T6" fmla="*/ 1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lnTo>
                      <a:pt x="0" y="4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236"/>
              <p:cNvSpPr>
                <a:spLocks/>
              </p:cNvSpPr>
              <p:nvPr/>
            </p:nvSpPr>
            <p:spPr bwMode="auto">
              <a:xfrm>
                <a:off x="3893" y="2615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237"/>
              <p:cNvSpPr>
                <a:spLocks/>
              </p:cNvSpPr>
              <p:nvPr/>
            </p:nvSpPr>
            <p:spPr bwMode="auto">
              <a:xfrm>
                <a:off x="3865" y="26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238"/>
              <p:cNvSpPr>
                <a:spLocks/>
              </p:cNvSpPr>
              <p:nvPr/>
            </p:nvSpPr>
            <p:spPr bwMode="auto">
              <a:xfrm>
                <a:off x="3849" y="2611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3 h 14"/>
                  <a:gd name="T4" fmla="*/ 11 w 14"/>
                  <a:gd name="T5" fmla="*/ 1 h 14"/>
                  <a:gd name="T6" fmla="*/ 7 w 14"/>
                  <a:gd name="T7" fmla="*/ 9 h 14"/>
                  <a:gd name="T8" fmla="*/ 1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1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239"/>
              <p:cNvSpPr>
                <a:spLocks/>
              </p:cNvSpPr>
              <p:nvPr/>
            </p:nvSpPr>
            <p:spPr bwMode="auto">
              <a:xfrm>
                <a:off x="3757" y="2603"/>
                <a:ext cx="96" cy="19"/>
              </a:xfrm>
              <a:custGeom>
                <a:avLst/>
                <a:gdLst>
                  <a:gd name="T0" fmla="*/ 91 w 111"/>
                  <a:gd name="T1" fmla="*/ 10 h 23"/>
                  <a:gd name="T2" fmla="*/ 85 w 111"/>
                  <a:gd name="T3" fmla="*/ 11 h 23"/>
                  <a:gd name="T4" fmla="*/ 88 w 111"/>
                  <a:gd name="T5" fmla="*/ 8 h 23"/>
                  <a:gd name="T6" fmla="*/ 83 w 111"/>
                  <a:gd name="T7" fmla="*/ 6 h 23"/>
                  <a:gd name="T8" fmla="*/ 84 w 111"/>
                  <a:gd name="T9" fmla="*/ 8 h 23"/>
                  <a:gd name="T10" fmla="*/ 74 w 111"/>
                  <a:gd name="T11" fmla="*/ 10 h 23"/>
                  <a:gd name="T12" fmla="*/ 72 w 111"/>
                  <a:gd name="T13" fmla="*/ 15 h 23"/>
                  <a:gd name="T14" fmla="*/ 65 w 111"/>
                  <a:gd name="T15" fmla="*/ 7 h 23"/>
                  <a:gd name="T16" fmla="*/ 67 w 111"/>
                  <a:gd name="T17" fmla="*/ 18 h 23"/>
                  <a:gd name="T18" fmla="*/ 55 w 111"/>
                  <a:gd name="T19" fmla="*/ 14 h 23"/>
                  <a:gd name="T20" fmla="*/ 58 w 111"/>
                  <a:gd name="T21" fmla="*/ 13 h 23"/>
                  <a:gd name="T22" fmla="*/ 52 w 111"/>
                  <a:gd name="T23" fmla="*/ 13 h 23"/>
                  <a:gd name="T24" fmla="*/ 52 w 111"/>
                  <a:gd name="T25" fmla="*/ 8 h 23"/>
                  <a:gd name="T26" fmla="*/ 43 w 111"/>
                  <a:gd name="T27" fmla="*/ 8 h 23"/>
                  <a:gd name="T28" fmla="*/ 44 w 111"/>
                  <a:gd name="T29" fmla="*/ 5 h 23"/>
                  <a:gd name="T30" fmla="*/ 26 w 111"/>
                  <a:gd name="T31" fmla="*/ 9 h 23"/>
                  <a:gd name="T32" fmla="*/ 24 w 111"/>
                  <a:gd name="T33" fmla="*/ 6 h 23"/>
                  <a:gd name="T34" fmla="*/ 25 w 111"/>
                  <a:gd name="T35" fmla="*/ 16 h 23"/>
                  <a:gd name="T36" fmla="*/ 18 w 111"/>
                  <a:gd name="T37" fmla="*/ 15 h 23"/>
                  <a:gd name="T38" fmla="*/ 20 w 111"/>
                  <a:gd name="T39" fmla="*/ 8 h 23"/>
                  <a:gd name="T40" fmla="*/ 16 w 111"/>
                  <a:gd name="T41" fmla="*/ 11 h 23"/>
                  <a:gd name="T42" fmla="*/ 13 w 111"/>
                  <a:gd name="T43" fmla="*/ 5 h 23"/>
                  <a:gd name="T44" fmla="*/ 6 w 111"/>
                  <a:gd name="T45" fmla="*/ 14 h 23"/>
                  <a:gd name="T46" fmla="*/ 1 w 111"/>
                  <a:gd name="T47" fmla="*/ 12 h 23"/>
                  <a:gd name="T48" fmla="*/ 4 w 111"/>
                  <a:gd name="T49" fmla="*/ 21 h 23"/>
                  <a:gd name="T50" fmla="*/ 29 w 111"/>
                  <a:gd name="T51" fmla="*/ 20 h 23"/>
                  <a:gd name="T52" fmla="*/ 35 w 111"/>
                  <a:gd name="T53" fmla="*/ 15 h 23"/>
                  <a:gd name="T54" fmla="*/ 36 w 111"/>
                  <a:gd name="T55" fmla="*/ 21 h 23"/>
                  <a:gd name="T56" fmla="*/ 36 w 111"/>
                  <a:gd name="T57" fmla="*/ 15 h 23"/>
                  <a:gd name="T58" fmla="*/ 40 w 111"/>
                  <a:gd name="T59" fmla="*/ 21 h 23"/>
                  <a:gd name="T60" fmla="*/ 42 w 111"/>
                  <a:gd name="T61" fmla="*/ 16 h 23"/>
                  <a:gd name="T62" fmla="*/ 45 w 111"/>
                  <a:gd name="T63" fmla="*/ 23 h 23"/>
                  <a:gd name="T64" fmla="*/ 84 w 111"/>
                  <a:gd name="T65" fmla="*/ 20 h 23"/>
                  <a:gd name="T66" fmla="*/ 83 w 111"/>
                  <a:gd name="T67" fmla="*/ 15 h 23"/>
                  <a:gd name="T68" fmla="*/ 98 w 111"/>
                  <a:gd name="T69" fmla="*/ 15 h 23"/>
                  <a:gd name="T70" fmla="*/ 100 w 111"/>
                  <a:gd name="T71" fmla="*/ 11 h 23"/>
                  <a:gd name="T72" fmla="*/ 100 w 111"/>
                  <a:gd name="T73" fmla="*/ 20 h 23"/>
                  <a:gd name="T74" fmla="*/ 104 w 111"/>
                  <a:gd name="T75" fmla="*/ 19 h 23"/>
                  <a:gd name="T76" fmla="*/ 101 w 111"/>
                  <a:gd name="T77" fmla="*/ 17 h 23"/>
                  <a:gd name="T78" fmla="*/ 107 w 111"/>
                  <a:gd name="T79" fmla="*/ 19 h 23"/>
                  <a:gd name="T80" fmla="*/ 103 w 111"/>
                  <a:gd name="T81" fmla="*/ 8 h 23"/>
                  <a:gd name="T82" fmla="*/ 90 w 111"/>
                  <a:gd name="T83" fmla="*/ 3 h 23"/>
                  <a:gd name="T84" fmla="*/ 91 w 111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3">
                    <a:moveTo>
                      <a:pt x="91" y="10"/>
                    </a:moveTo>
                    <a:cubicBezTo>
                      <a:pt x="89" y="10"/>
                      <a:pt x="87" y="13"/>
                      <a:pt x="85" y="11"/>
                    </a:cubicBezTo>
                    <a:cubicBezTo>
                      <a:pt x="85" y="9"/>
                      <a:pt x="87" y="8"/>
                      <a:pt x="88" y="8"/>
                    </a:cubicBezTo>
                    <a:cubicBezTo>
                      <a:pt x="87" y="3"/>
                      <a:pt x="86" y="9"/>
                      <a:pt x="83" y="6"/>
                    </a:cubicBezTo>
                    <a:cubicBezTo>
                      <a:pt x="83" y="6"/>
                      <a:pt x="84" y="7"/>
                      <a:pt x="84" y="8"/>
                    </a:cubicBezTo>
                    <a:cubicBezTo>
                      <a:pt x="78" y="7"/>
                      <a:pt x="81" y="13"/>
                      <a:pt x="74" y="10"/>
                    </a:cubicBezTo>
                    <a:cubicBezTo>
                      <a:pt x="73" y="11"/>
                      <a:pt x="72" y="12"/>
                      <a:pt x="72" y="15"/>
                    </a:cubicBezTo>
                    <a:cubicBezTo>
                      <a:pt x="68" y="11"/>
                      <a:pt x="70" y="11"/>
                      <a:pt x="65" y="7"/>
                    </a:cubicBezTo>
                    <a:cubicBezTo>
                      <a:pt x="65" y="9"/>
                      <a:pt x="67" y="13"/>
                      <a:pt x="67" y="18"/>
                    </a:cubicBezTo>
                    <a:cubicBezTo>
                      <a:pt x="60" y="12"/>
                      <a:pt x="60" y="19"/>
                      <a:pt x="55" y="14"/>
                    </a:cubicBezTo>
                    <a:cubicBezTo>
                      <a:pt x="56" y="14"/>
                      <a:pt x="56" y="13"/>
                      <a:pt x="58" y="13"/>
                    </a:cubicBezTo>
                    <a:cubicBezTo>
                      <a:pt x="57" y="7"/>
                      <a:pt x="54" y="14"/>
                      <a:pt x="52" y="13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0" y="9"/>
                      <a:pt x="46" y="12"/>
                      <a:pt x="43" y="8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38" y="9"/>
                      <a:pt x="31" y="7"/>
                      <a:pt x="26" y="9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10"/>
                      <a:pt x="30" y="8"/>
                      <a:pt x="25" y="16"/>
                    </a:cubicBezTo>
                    <a:cubicBezTo>
                      <a:pt x="25" y="6"/>
                      <a:pt x="22" y="19"/>
                      <a:pt x="18" y="15"/>
                    </a:cubicBezTo>
                    <a:cubicBezTo>
                      <a:pt x="16" y="11"/>
                      <a:pt x="22" y="13"/>
                      <a:pt x="20" y="8"/>
                    </a:cubicBezTo>
                    <a:cubicBezTo>
                      <a:pt x="19" y="13"/>
                      <a:pt x="18" y="10"/>
                      <a:pt x="16" y="11"/>
                    </a:cubicBezTo>
                    <a:cubicBezTo>
                      <a:pt x="17" y="7"/>
                      <a:pt x="12" y="11"/>
                      <a:pt x="13" y="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1"/>
                      <a:pt x="3" y="12"/>
                      <a:pt x="1" y="12"/>
                    </a:cubicBezTo>
                    <a:cubicBezTo>
                      <a:pt x="5" y="12"/>
                      <a:pt x="0" y="19"/>
                      <a:pt x="4" y="21"/>
                    </a:cubicBezTo>
                    <a:cubicBezTo>
                      <a:pt x="10" y="19"/>
                      <a:pt x="21" y="18"/>
                      <a:pt x="29" y="20"/>
                    </a:cubicBezTo>
                    <a:cubicBezTo>
                      <a:pt x="30" y="14"/>
                      <a:pt x="34" y="21"/>
                      <a:pt x="35" y="15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1" y="20"/>
                      <a:pt x="35" y="18"/>
                      <a:pt x="36" y="15"/>
                    </a:cubicBezTo>
                    <a:cubicBezTo>
                      <a:pt x="39" y="15"/>
                      <a:pt x="40" y="18"/>
                      <a:pt x="40" y="21"/>
                    </a:cubicBezTo>
                    <a:cubicBezTo>
                      <a:pt x="44" y="21"/>
                      <a:pt x="40" y="19"/>
                      <a:pt x="42" y="16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56" y="21"/>
                      <a:pt x="71" y="16"/>
                      <a:pt x="84" y="20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9" y="18"/>
                      <a:pt x="93" y="5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3"/>
                      <a:pt x="101" y="17"/>
                      <a:pt x="100" y="20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6" y="16"/>
                      <a:pt x="107" y="19"/>
                    </a:cubicBezTo>
                    <a:cubicBezTo>
                      <a:pt x="111" y="14"/>
                      <a:pt x="104" y="11"/>
                      <a:pt x="103" y="8"/>
                    </a:cubicBezTo>
                    <a:cubicBezTo>
                      <a:pt x="97" y="16"/>
                      <a:pt x="96" y="0"/>
                      <a:pt x="90" y="3"/>
                    </a:cubicBezTo>
                    <a:cubicBezTo>
                      <a:pt x="87" y="6"/>
                      <a:pt x="91" y="7"/>
                      <a:pt x="91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240"/>
              <p:cNvSpPr>
                <a:spLocks/>
              </p:cNvSpPr>
              <p:nvPr/>
            </p:nvSpPr>
            <p:spPr bwMode="auto">
              <a:xfrm>
                <a:off x="3843" y="26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241"/>
              <p:cNvSpPr>
                <a:spLocks/>
              </p:cNvSpPr>
              <p:nvPr/>
            </p:nvSpPr>
            <p:spPr bwMode="auto">
              <a:xfrm>
                <a:off x="3756" y="26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242"/>
              <p:cNvSpPr>
                <a:spLocks/>
              </p:cNvSpPr>
              <p:nvPr/>
            </p:nvSpPr>
            <p:spPr bwMode="auto">
              <a:xfrm>
                <a:off x="3849" y="26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243"/>
              <p:cNvSpPr>
                <a:spLocks/>
              </p:cNvSpPr>
              <p:nvPr/>
            </p:nvSpPr>
            <p:spPr bwMode="auto">
              <a:xfrm>
                <a:off x="3850" y="261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244"/>
              <p:cNvSpPr>
                <a:spLocks/>
              </p:cNvSpPr>
              <p:nvPr/>
            </p:nvSpPr>
            <p:spPr bwMode="auto">
              <a:xfrm>
                <a:off x="3744" y="260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245"/>
              <p:cNvSpPr>
                <a:spLocks/>
              </p:cNvSpPr>
              <p:nvPr/>
            </p:nvSpPr>
            <p:spPr bwMode="auto">
              <a:xfrm>
                <a:off x="3704" y="260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246"/>
              <p:cNvSpPr>
                <a:spLocks/>
              </p:cNvSpPr>
              <p:nvPr/>
            </p:nvSpPr>
            <p:spPr bwMode="auto">
              <a:xfrm>
                <a:off x="3593" y="2591"/>
                <a:ext cx="162" cy="31"/>
              </a:xfrm>
              <a:custGeom>
                <a:avLst/>
                <a:gdLst>
                  <a:gd name="T0" fmla="*/ 7 w 188"/>
                  <a:gd name="T1" fmla="*/ 13 h 35"/>
                  <a:gd name="T2" fmla="*/ 3 w 188"/>
                  <a:gd name="T3" fmla="*/ 19 h 35"/>
                  <a:gd name="T4" fmla="*/ 9 w 188"/>
                  <a:gd name="T5" fmla="*/ 23 h 35"/>
                  <a:gd name="T6" fmla="*/ 19 w 188"/>
                  <a:gd name="T7" fmla="*/ 20 h 35"/>
                  <a:gd name="T8" fmla="*/ 41 w 188"/>
                  <a:gd name="T9" fmla="*/ 21 h 35"/>
                  <a:gd name="T10" fmla="*/ 54 w 188"/>
                  <a:gd name="T11" fmla="*/ 24 h 35"/>
                  <a:gd name="T12" fmla="*/ 73 w 188"/>
                  <a:gd name="T13" fmla="*/ 19 h 35"/>
                  <a:gd name="T14" fmla="*/ 77 w 188"/>
                  <a:gd name="T15" fmla="*/ 22 h 35"/>
                  <a:gd name="T16" fmla="*/ 87 w 188"/>
                  <a:gd name="T17" fmla="*/ 25 h 35"/>
                  <a:gd name="T18" fmla="*/ 92 w 188"/>
                  <a:gd name="T19" fmla="*/ 15 h 35"/>
                  <a:gd name="T20" fmla="*/ 101 w 188"/>
                  <a:gd name="T21" fmla="*/ 16 h 35"/>
                  <a:gd name="T22" fmla="*/ 108 w 188"/>
                  <a:gd name="T23" fmla="*/ 21 h 35"/>
                  <a:gd name="T24" fmla="*/ 121 w 188"/>
                  <a:gd name="T25" fmla="*/ 22 h 35"/>
                  <a:gd name="T26" fmla="*/ 133 w 188"/>
                  <a:gd name="T27" fmla="*/ 25 h 35"/>
                  <a:gd name="T28" fmla="*/ 144 w 188"/>
                  <a:gd name="T29" fmla="*/ 24 h 35"/>
                  <a:gd name="T30" fmla="*/ 152 w 188"/>
                  <a:gd name="T31" fmla="*/ 21 h 35"/>
                  <a:gd name="T32" fmla="*/ 155 w 188"/>
                  <a:gd name="T33" fmla="*/ 25 h 35"/>
                  <a:gd name="T34" fmla="*/ 162 w 188"/>
                  <a:gd name="T35" fmla="*/ 25 h 35"/>
                  <a:gd name="T36" fmla="*/ 188 w 188"/>
                  <a:gd name="T37" fmla="*/ 28 h 35"/>
                  <a:gd name="T38" fmla="*/ 175 w 188"/>
                  <a:gd name="T39" fmla="*/ 25 h 35"/>
                  <a:gd name="T40" fmla="*/ 172 w 188"/>
                  <a:gd name="T41" fmla="*/ 28 h 35"/>
                  <a:gd name="T42" fmla="*/ 170 w 188"/>
                  <a:gd name="T43" fmla="*/ 16 h 35"/>
                  <a:gd name="T44" fmla="*/ 167 w 188"/>
                  <a:gd name="T45" fmla="*/ 15 h 35"/>
                  <a:gd name="T46" fmla="*/ 158 w 188"/>
                  <a:gd name="T47" fmla="*/ 15 h 35"/>
                  <a:gd name="T48" fmla="*/ 150 w 188"/>
                  <a:gd name="T49" fmla="*/ 13 h 35"/>
                  <a:gd name="T50" fmla="*/ 138 w 188"/>
                  <a:gd name="T51" fmla="*/ 12 h 35"/>
                  <a:gd name="T52" fmla="*/ 128 w 188"/>
                  <a:gd name="T53" fmla="*/ 14 h 35"/>
                  <a:gd name="T54" fmla="*/ 128 w 188"/>
                  <a:gd name="T55" fmla="*/ 12 h 35"/>
                  <a:gd name="T56" fmla="*/ 125 w 188"/>
                  <a:gd name="T57" fmla="*/ 12 h 35"/>
                  <a:gd name="T58" fmla="*/ 116 w 188"/>
                  <a:gd name="T59" fmla="*/ 12 h 35"/>
                  <a:gd name="T60" fmla="*/ 108 w 188"/>
                  <a:gd name="T61" fmla="*/ 14 h 35"/>
                  <a:gd name="T62" fmla="*/ 105 w 188"/>
                  <a:gd name="T63" fmla="*/ 9 h 35"/>
                  <a:gd name="T64" fmla="*/ 95 w 188"/>
                  <a:gd name="T65" fmla="*/ 8 h 35"/>
                  <a:gd name="T66" fmla="*/ 90 w 188"/>
                  <a:gd name="T67" fmla="*/ 12 h 35"/>
                  <a:gd name="T68" fmla="*/ 78 w 188"/>
                  <a:gd name="T69" fmla="*/ 13 h 35"/>
                  <a:gd name="T70" fmla="*/ 60 w 188"/>
                  <a:gd name="T71" fmla="*/ 14 h 35"/>
                  <a:gd name="T72" fmla="*/ 55 w 188"/>
                  <a:gd name="T73" fmla="*/ 12 h 35"/>
                  <a:gd name="T74" fmla="*/ 35 w 188"/>
                  <a:gd name="T75" fmla="*/ 12 h 35"/>
                  <a:gd name="T76" fmla="*/ 43 w 188"/>
                  <a:gd name="T77" fmla="*/ 19 h 35"/>
                  <a:gd name="T78" fmla="*/ 34 w 188"/>
                  <a:gd name="T7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35">
                    <a:moveTo>
                      <a:pt x="16" y="7"/>
                    </a:moveTo>
                    <a:cubicBezTo>
                      <a:pt x="13" y="8"/>
                      <a:pt x="9" y="9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12"/>
                      <a:pt x="0" y="15"/>
                      <a:pt x="3" y="19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8" y="14"/>
                      <a:pt x="6" y="21"/>
                      <a:pt x="9" y="23"/>
                    </a:cubicBezTo>
                    <a:cubicBezTo>
                      <a:pt x="13" y="22"/>
                      <a:pt x="16" y="14"/>
                      <a:pt x="19" y="16"/>
                    </a:cubicBezTo>
                    <a:cubicBezTo>
                      <a:pt x="20" y="16"/>
                      <a:pt x="20" y="18"/>
                      <a:pt x="19" y="20"/>
                    </a:cubicBezTo>
                    <a:cubicBezTo>
                      <a:pt x="22" y="21"/>
                      <a:pt x="24" y="14"/>
                      <a:pt x="26" y="13"/>
                    </a:cubicBezTo>
                    <a:cubicBezTo>
                      <a:pt x="26" y="31"/>
                      <a:pt x="37" y="9"/>
                      <a:pt x="41" y="21"/>
                    </a:cubicBezTo>
                    <a:cubicBezTo>
                      <a:pt x="44" y="19"/>
                      <a:pt x="48" y="21"/>
                      <a:pt x="52" y="18"/>
                    </a:cubicBezTo>
                    <a:cubicBezTo>
                      <a:pt x="49" y="22"/>
                      <a:pt x="55" y="19"/>
                      <a:pt x="54" y="24"/>
                    </a:cubicBezTo>
                    <a:cubicBezTo>
                      <a:pt x="56" y="13"/>
                      <a:pt x="65" y="29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1" y="21"/>
                    </a:cubicBezTo>
                    <a:cubicBezTo>
                      <a:pt x="73" y="24"/>
                      <a:pt x="75" y="16"/>
                      <a:pt x="77" y="22"/>
                    </a:cubicBezTo>
                    <a:cubicBezTo>
                      <a:pt x="81" y="23"/>
                      <a:pt x="78" y="19"/>
                      <a:pt x="81" y="15"/>
                    </a:cubicBezTo>
                    <a:cubicBezTo>
                      <a:pt x="86" y="17"/>
                      <a:pt x="84" y="19"/>
                      <a:pt x="87" y="25"/>
                    </a:cubicBezTo>
                    <a:cubicBezTo>
                      <a:pt x="88" y="19"/>
                      <a:pt x="90" y="22"/>
                      <a:pt x="93" y="19"/>
                    </a:cubicBezTo>
                    <a:cubicBezTo>
                      <a:pt x="93" y="19"/>
                      <a:pt x="89" y="17"/>
                      <a:pt x="92" y="15"/>
                    </a:cubicBezTo>
                    <a:cubicBezTo>
                      <a:pt x="98" y="17"/>
                      <a:pt x="97" y="11"/>
                      <a:pt x="103" y="10"/>
                    </a:cubicBezTo>
                    <a:cubicBezTo>
                      <a:pt x="105" y="17"/>
                      <a:pt x="97" y="10"/>
                      <a:pt x="101" y="16"/>
                    </a:cubicBezTo>
                    <a:cubicBezTo>
                      <a:pt x="97" y="19"/>
                      <a:pt x="95" y="18"/>
                      <a:pt x="93" y="23"/>
                    </a:cubicBezTo>
                    <a:cubicBezTo>
                      <a:pt x="97" y="24"/>
                      <a:pt x="103" y="23"/>
                      <a:pt x="108" y="21"/>
                    </a:cubicBezTo>
                    <a:cubicBezTo>
                      <a:pt x="111" y="22"/>
                      <a:pt x="106" y="24"/>
                      <a:pt x="109" y="25"/>
                    </a:cubicBezTo>
                    <a:cubicBezTo>
                      <a:pt x="113" y="28"/>
                      <a:pt x="117" y="19"/>
                      <a:pt x="121" y="22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3" y="21"/>
                      <a:pt x="128" y="27"/>
                      <a:pt x="133" y="25"/>
                    </a:cubicBezTo>
                    <a:cubicBezTo>
                      <a:pt x="133" y="24"/>
                      <a:pt x="133" y="22"/>
                      <a:pt x="133" y="21"/>
                    </a:cubicBezTo>
                    <a:cubicBezTo>
                      <a:pt x="132" y="30"/>
                      <a:pt x="140" y="17"/>
                      <a:pt x="144" y="24"/>
                    </a:cubicBezTo>
                    <a:cubicBezTo>
                      <a:pt x="145" y="18"/>
                      <a:pt x="149" y="15"/>
                      <a:pt x="152" y="15"/>
                    </a:cubicBezTo>
                    <a:cubicBezTo>
                      <a:pt x="153" y="17"/>
                      <a:pt x="153" y="19"/>
                      <a:pt x="152" y="21"/>
                    </a:cubicBezTo>
                    <a:cubicBezTo>
                      <a:pt x="148" y="17"/>
                      <a:pt x="147" y="26"/>
                      <a:pt x="143" y="28"/>
                    </a:cubicBezTo>
                    <a:cubicBezTo>
                      <a:pt x="147" y="26"/>
                      <a:pt x="151" y="29"/>
                      <a:pt x="155" y="25"/>
                    </a:cubicBezTo>
                    <a:cubicBezTo>
                      <a:pt x="153" y="30"/>
                      <a:pt x="153" y="30"/>
                      <a:pt x="153" y="30"/>
                    </a:cubicBezTo>
                    <a:cubicBezTo>
                      <a:pt x="157" y="31"/>
                      <a:pt x="158" y="20"/>
                      <a:pt x="162" y="25"/>
                    </a:cubicBezTo>
                    <a:cubicBezTo>
                      <a:pt x="161" y="28"/>
                      <a:pt x="161" y="28"/>
                      <a:pt x="161" y="28"/>
                    </a:cubicBezTo>
                    <a:cubicBezTo>
                      <a:pt x="170" y="28"/>
                      <a:pt x="180" y="35"/>
                      <a:pt x="188" y="28"/>
                    </a:cubicBezTo>
                    <a:cubicBezTo>
                      <a:pt x="188" y="26"/>
                      <a:pt x="185" y="19"/>
                      <a:pt x="185" y="17"/>
                    </a:cubicBezTo>
                    <a:cubicBezTo>
                      <a:pt x="181" y="19"/>
                      <a:pt x="178" y="23"/>
                      <a:pt x="175" y="25"/>
                    </a:cubicBezTo>
                    <a:cubicBezTo>
                      <a:pt x="175" y="20"/>
                      <a:pt x="175" y="20"/>
                      <a:pt x="175" y="20"/>
                    </a:cubicBezTo>
                    <a:cubicBezTo>
                      <a:pt x="174" y="24"/>
                      <a:pt x="170" y="26"/>
                      <a:pt x="172" y="28"/>
                    </a:cubicBezTo>
                    <a:cubicBezTo>
                      <a:pt x="169" y="31"/>
                      <a:pt x="170" y="24"/>
                      <a:pt x="167" y="26"/>
                    </a:cubicBezTo>
                    <a:cubicBezTo>
                      <a:pt x="168" y="21"/>
                      <a:pt x="170" y="21"/>
                      <a:pt x="170" y="16"/>
                    </a:cubicBezTo>
                    <a:cubicBezTo>
                      <a:pt x="167" y="19"/>
                      <a:pt x="167" y="19"/>
                      <a:pt x="167" y="19"/>
                    </a:cubicBezTo>
                    <a:cubicBezTo>
                      <a:pt x="168" y="17"/>
                      <a:pt x="166" y="17"/>
                      <a:pt x="167" y="15"/>
                    </a:cubicBezTo>
                    <a:cubicBezTo>
                      <a:pt x="161" y="21"/>
                      <a:pt x="160" y="12"/>
                      <a:pt x="155" y="14"/>
                    </a:cubicBezTo>
                    <a:cubicBezTo>
                      <a:pt x="158" y="15"/>
                      <a:pt x="158" y="15"/>
                      <a:pt x="158" y="15"/>
                    </a:cubicBezTo>
                    <a:cubicBezTo>
                      <a:pt x="157" y="18"/>
                      <a:pt x="156" y="18"/>
                      <a:pt x="154" y="19"/>
                    </a:cubicBezTo>
                    <a:cubicBezTo>
                      <a:pt x="153" y="14"/>
                      <a:pt x="153" y="15"/>
                      <a:pt x="150" y="13"/>
                    </a:cubicBezTo>
                    <a:cubicBezTo>
                      <a:pt x="148" y="15"/>
                      <a:pt x="146" y="20"/>
                      <a:pt x="143" y="20"/>
                    </a:cubicBezTo>
                    <a:cubicBezTo>
                      <a:pt x="144" y="14"/>
                      <a:pt x="138" y="16"/>
                      <a:pt x="138" y="12"/>
                    </a:cubicBezTo>
                    <a:cubicBezTo>
                      <a:pt x="137" y="17"/>
                      <a:pt x="132" y="13"/>
                      <a:pt x="131" y="16"/>
                    </a:cubicBezTo>
                    <a:cubicBezTo>
                      <a:pt x="130" y="17"/>
                      <a:pt x="127" y="16"/>
                      <a:pt x="128" y="14"/>
                    </a:cubicBezTo>
                    <a:cubicBezTo>
                      <a:pt x="129" y="13"/>
                      <a:pt x="129" y="13"/>
                      <a:pt x="129" y="13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8" y="11"/>
                      <a:pt x="128" y="11"/>
                      <a:pt x="128" y="11"/>
                    </a:cubicBezTo>
                    <a:cubicBezTo>
                      <a:pt x="127" y="11"/>
                      <a:pt x="126" y="15"/>
                      <a:pt x="125" y="12"/>
                    </a:cubicBezTo>
                    <a:cubicBezTo>
                      <a:pt x="125" y="11"/>
                      <a:pt x="126" y="11"/>
                      <a:pt x="127" y="10"/>
                    </a:cubicBezTo>
                    <a:cubicBezTo>
                      <a:pt x="123" y="9"/>
                      <a:pt x="119" y="18"/>
                      <a:pt x="116" y="12"/>
                    </a:cubicBezTo>
                    <a:cubicBezTo>
                      <a:pt x="115" y="15"/>
                      <a:pt x="111" y="15"/>
                      <a:pt x="111" y="21"/>
                    </a:cubicBezTo>
                    <a:cubicBezTo>
                      <a:pt x="110" y="18"/>
                      <a:pt x="111" y="14"/>
                      <a:pt x="108" y="14"/>
                    </a:cubicBezTo>
                    <a:cubicBezTo>
                      <a:pt x="105" y="19"/>
                      <a:pt x="104" y="12"/>
                      <a:pt x="102" y="15"/>
                    </a:cubicBezTo>
                    <a:cubicBezTo>
                      <a:pt x="106" y="10"/>
                      <a:pt x="102" y="14"/>
                      <a:pt x="105" y="9"/>
                    </a:cubicBezTo>
                    <a:cubicBezTo>
                      <a:pt x="103" y="7"/>
                      <a:pt x="99" y="13"/>
                      <a:pt x="96" y="12"/>
                    </a:cubicBezTo>
                    <a:cubicBezTo>
                      <a:pt x="95" y="8"/>
                      <a:pt x="95" y="8"/>
                      <a:pt x="95" y="8"/>
                    </a:cubicBezTo>
                    <a:cubicBezTo>
                      <a:pt x="94" y="9"/>
                      <a:pt x="91" y="13"/>
                      <a:pt x="90" y="9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88" y="10"/>
                      <a:pt x="84" y="11"/>
                      <a:pt x="82" y="7"/>
                    </a:cubicBezTo>
                    <a:cubicBezTo>
                      <a:pt x="78" y="13"/>
                      <a:pt x="78" y="13"/>
                      <a:pt x="78" y="13"/>
                    </a:cubicBezTo>
                    <a:cubicBezTo>
                      <a:pt x="74" y="6"/>
                      <a:pt x="67" y="11"/>
                      <a:pt x="63" y="17"/>
                    </a:cubicBezTo>
                    <a:cubicBezTo>
                      <a:pt x="62" y="17"/>
                      <a:pt x="60" y="15"/>
                      <a:pt x="60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59" y="11"/>
                      <a:pt x="57" y="7"/>
                      <a:pt x="55" y="12"/>
                    </a:cubicBezTo>
                    <a:cubicBezTo>
                      <a:pt x="52" y="14"/>
                      <a:pt x="53" y="8"/>
                      <a:pt x="52" y="7"/>
                    </a:cubicBezTo>
                    <a:cubicBezTo>
                      <a:pt x="46" y="15"/>
                      <a:pt x="38" y="0"/>
                      <a:pt x="35" y="12"/>
                    </a:cubicBezTo>
                    <a:cubicBezTo>
                      <a:pt x="37" y="12"/>
                      <a:pt x="41" y="15"/>
                      <a:pt x="45" y="15"/>
                    </a:cubicBezTo>
                    <a:cubicBezTo>
                      <a:pt x="44" y="16"/>
                      <a:pt x="44" y="19"/>
                      <a:pt x="43" y="19"/>
                    </a:cubicBezTo>
                    <a:cubicBezTo>
                      <a:pt x="39" y="19"/>
                      <a:pt x="37" y="15"/>
                      <a:pt x="33" y="1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28" y="1"/>
                      <a:pt x="21" y="18"/>
                      <a:pt x="16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247"/>
              <p:cNvSpPr>
                <a:spLocks/>
              </p:cNvSpPr>
              <p:nvPr/>
            </p:nvSpPr>
            <p:spPr bwMode="auto">
              <a:xfrm>
                <a:off x="3647" y="2597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248"/>
              <p:cNvSpPr>
                <a:spLocks/>
              </p:cNvSpPr>
              <p:nvPr/>
            </p:nvSpPr>
            <p:spPr bwMode="auto">
              <a:xfrm>
                <a:off x="3646" y="26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249"/>
              <p:cNvSpPr>
                <a:spLocks/>
              </p:cNvSpPr>
              <p:nvPr/>
            </p:nvSpPr>
            <p:spPr bwMode="auto">
              <a:xfrm>
                <a:off x="3594" y="2597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1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250"/>
              <p:cNvSpPr>
                <a:spLocks/>
              </p:cNvSpPr>
              <p:nvPr/>
            </p:nvSpPr>
            <p:spPr bwMode="auto">
              <a:xfrm>
                <a:off x="3594" y="259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251"/>
              <p:cNvSpPr>
                <a:spLocks/>
              </p:cNvSpPr>
              <p:nvPr/>
            </p:nvSpPr>
            <p:spPr bwMode="auto">
              <a:xfrm>
                <a:off x="3508" y="2594"/>
                <a:ext cx="86" cy="22"/>
              </a:xfrm>
              <a:custGeom>
                <a:avLst/>
                <a:gdLst>
                  <a:gd name="T0" fmla="*/ 18 w 99"/>
                  <a:gd name="T1" fmla="*/ 11 h 26"/>
                  <a:gd name="T2" fmla="*/ 13 w 99"/>
                  <a:gd name="T3" fmla="*/ 15 h 26"/>
                  <a:gd name="T4" fmla="*/ 9 w 99"/>
                  <a:gd name="T5" fmla="*/ 12 h 26"/>
                  <a:gd name="T6" fmla="*/ 3 w 99"/>
                  <a:gd name="T7" fmla="*/ 20 h 26"/>
                  <a:gd name="T8" fmla="*/ 49 w 99"/>
                  <a:gd name="T9" fmla="*/ 15 h 26"/>
                  <a:gd name="T10" fmla="*/ 47 w 99"/>
                  <a:gd name="T11" fmla="*/ 18 h 26"/>
                  <a:gd name="T12" fmla="*/ 64 w 99"/>
                  <a:gd name="T13" fmla="*/ 13 h 26"/>
                  <a:gd name="T14" fmla="*/ 63 w 99"/>
                  <a:gd name="T15" fmla="*/ 20 h 26"/>
                  <a:gd name="T16" fmla="*/ 74 w 99"/>
                  <a:gd name="T17" fmla="*/ 17 h 26"/>
                  <a:gd name="T18" fmla="*/ 73 w 99"/>
                  <a:gd name="T19" fmla="*/ 15 h 26"/>
                  <a:gd name="T20" fmla="*/ 76 w 99"/>
                  <a:gd name="T21" fmla="*/ 16 h 26"/>
                  <a:gd name="T22" fmla="*/ 75 w 99"/>
                  <a:gd name="T23" fmla="*/ 15 h 26"/>
                  <a:gd name="T24" fmla="*/ 82 w 99"/>
                  <a:gd name="T25" fmla="*/ 15 h 26"/>
                  <a:gd name="T26" fmla="*/ 80 w 99"/>
                  <a:gd name="T27" fmla="*/ 16 h 26"/>
                  <a:gd name="T28" fmla="*/ 85 w 99"/>
                  <a:gd name="T29" fmla="*/ 14 h 26"/>
                  <a:gd name="T30" fmla="*/ 85 w 99"/>
                  <a:gd name="T31" fmla="*/ 18 h 26"/>
                  <a:gd name="T32" fmla="*/ 98 w 99"/>
                  <a:gd name="T33" fmla="*/ 13 h 26"/>
                  <a:gd name="T34" fmla="*/ 99 w 99"/>
                  <a:gd name="T35" fmla="*/ 9 h 26"/>
                  <a:gd name="T36" fmla="*/ 88 w 99"/>
                  <a:gd name="T37" fmla="*/ 11 h 26"/>
                  <a:gd name="T38" fmla="*/ 89 w 99"/>
                  <a:gd name="T39" fmla="*/ 11 h 26"/>
                  <a:gd name="T40" fmla="*/ 82 w 99"/>
                  <a:gd name="T41" fmla="*/ 13 h 26"/>
                  <a:gd name="T42" fmla="*/ 87 w 99"/>
                  <a:gd name="T43" fmla="*/ 7 h 26"/>
                  <a:gd name="T44" fmla="*/ 75 w 99"/>
                  <a:gd name="T45" fmla="*/ 3 h 26"/>
                  <a:gd name="T46" fmla="*/ 76 w 99"/>
                  <a:gd name="T47" fmla="*/ 3 h 26"/>
                  <a:gd name="T48" fmla="*/ 72 w 99"/>
                  <a:gd name="T49" fmla="*/ 5 h 26"/>
                  <a:gd name="T50" fmla="*/ 75 w 99"/>
                  <a:gd name="T51" fmla="*/ 7 h 26"/>
                  <a:gd name="T52" fmla="*/ 72 w 99"/>
                  <a:gd name="T53" fmla="*/ 14 h 26"/>
                  <a:gd name="T54" fmla="*/ 68 w 99"/>
                  <a:gd name="T55" fmla="*/ 14 h 26"/>
                  <a:gd name="T56" fmla="*/ 71 w 99"/>
                  <a:gd name="T57" fmla="*/ 9 h 26"/>
                  <a:gd name="T58" fmla="*/ 68 w 99"/>
                  <a:gd name="T59" fmla="*/ 11 h 26"/>
                  <a:gd name="T60" fmla="*/ 65 w 99"/>
                  <a:gd name="T61" fmla="*/ 5 h 26"/>
                  <a:gd name="T62" fmla="*/ 64 w 99"/>
                  <a:gd name="T63" fmla="*/ 11 h 26"/>
                  <a:gd name="T64" fmla="*/ 45 w 99"/>
                  <a:gd name="T65" fmla="*/ 11 h 26"/>
                  <a:gd name="T66" fmla="*/ 48 w 99"/>
                  <a:gd name="T67" fmla="*/ 7 h 26"/>
                  <a:gd name="T68" fmla="*/ 44 w 99"/>
                  <a:gd name="T69" fmla="*/ 11 h 26"/>
                  <a:gd name="T70" fmla="*/ 33 w 99"/>
                  <a:gd name="T71" fmla="*/ 9 h 26"/>
                  <a:gd name="T72" fmla="*/ 34 w 99"/>
                  <a:gd name="T73" fmla="*/ 12 h 26"/>
                  <a:gd name="T74" fmla="*/ 21 w 99"/>
                  <a:gd name="T75" fmla="*/ 11 h 26"/>
                  <a:gd name="T76" fmla="*/ 21 w 99"/>
                  <a:gd name="T77" fmla="*/ 11 h 26"/>
                  <a:gd name="T78" fmla="*/ 15 w 99"/>
                  <a:gd name="T79" fmla="*/ 17 h 26"/>
                  <a:gd name="T80" fmla="*/ 18 w 99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6">
                    <a:moveTo>
                      <a:pt x="18" y="11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7" y="16"/>
                      <a:pt x="9" y="12"/>
                    </a:cubicBezTo>
                    <a:cubicBezTo>
                      <a:pt x="6" y="17"/>
                      <a:pt x="0" y="12"/>
                      <a:pt x="3" y="20"/>
                    </a:cubicBezTo>
                    <a:cubicBezTo>
                      <a:pt x="16" y="17"/>
                      <a:pt x="34" y="22"/>
                      <a:pt x="49" y="15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55" y="12"/>
                      <a:pt x="57" y="26"/>
                      <a:pt x="64" y="13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6" y="22"/>
                      <a:pt x="70" y="11"/>
                      <a:pt x="74" y="17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5"/>
                      <a:pt x="75" y="15"/>
                      <a:pt x="75" y="15"/>
                    </a:cubicBezTo>
                    <a:cubicBezTo>
                      <a:pt x="78" y="12"/>
                      <a:pt x="80" y="13"/>
                      <a:pt x="82" y="15"/>
                    </a:cubicBezTo>
                    <a:cubicBezTo>
                      <a:pt x="82" y="17"/>
                      <a:pt x="81" y="15"/>
                      <a:pt x="80" y="16"/>
                    </a:cubicBezTo>
                    <a:cubicBezTo>
                      <a:pt x="81" y="18"/>
                      <a:pt x="83" y="14"/>
                      <a:pt x="85" y="14"/>
                    </a:cubicBezTo>
                    <a:cubicBezTo>
                      <a:pt x="87" y="16"/>
                      <a:pt x="85" y="17"/>
                      <a:pt x="85" y="18"/>
                    </a:cubicBezTo>
                    <a:cubicBezTo>
                      <a:pt x="91" y="15"/>
                      <a:pt x="94" y="22"/>
                      <a:pt x="98" y="13"/>
                    </a:cubicBezTo>
                    <a:cubicBezTo>
                      <a:pt x="99" y="11"/>
                      <a:pt x="97" y="9"/>
                      <a:pt x="99" y="9"/>
                    </a:cubicBezTo>
                    <a:cubicBezTo>
                      <a:pt x="95" y="5"/>
                      <a:pt x="92" y="9"/>
                      <a:pt x="88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6" y="21"/>
                      <a:pt x="87" y="9"/>
                      <a:pt x="82" y="13"/>
                    </a:cubicBezTo>
                    <a:cubicBezTo>
                      <a:pt x="84" y="9"/>
                      <a:pt x="86" y="9"/>
                      <a:pt x="87" y="7"/>
                    </a:cubicBezTo>
                    <a:cubicBezTo>
                      <a:pt x="82" y="0"/>
                      <a:pt x="79" y="13"/>
                      <a:pt x="75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5" y="2"/>
                      <a:pt x="74" y="4"/>
                      <a:pt x="72" y="5"/>
                    </a:cubicBezTo>
                    <a:cubicBezTo>
                      <a:pt x="73" y="6"/>
                      <a:pt x="74" y="7"/>
                      <a:pt x="75" y="7"/>
                    </a:cubicBezTo>
                    <a:cubicBezTo>
                      <a:pt x="73" y="8"/>
                      <a:pt x="73" y="12"/>
                      <a:pt x="72" y="14"/>
                    </a:cubicBezTo>
                    <a:cubicBezTo>
                      <a:pt x="71" y="10"/>
                      <a:pt x="70" y="16"/>
                      <a:pt x="68" y="14"/>
                    </a:cubicBezTo>
                    <a:cubicBezTo>
                      <a:pt x="67" y="10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1"/>
                      <a:pt x="66" y="7"/>
                      <a:pt x="65" y="5"/>
                    </a:cubicBezTo>
                    <a:cubicBezTo>
                      <a:pt x="63" y="8"/>
                      <a:pt x="66" y="7"/>
                      <a:pt x="64" y="11"/>
                    </a:cubicBezTo>
                    <a:cubicBezTo>
                      <a:pt x="62" y="6"/>
                      <a:pt x="50" y="7"/>
                      <a:pt x="45" y="11"/>
                    </a:cubicBezTo>
                    <a:cubicBezTo>
                      <a:pt x="47" y="10"/>
                      <a:pt x="46" y="7"/>
                      <a:pt x="48" y="7"/>
                    </a:cubicBezTo>
                    <a:cubicBezTo>
                      <a:pt x="47" y="6"/>
                      <a:pt x="44" y="8"/>
                      <a:pt x="44" y="11"/>
                    </a:cubicBezTo>
                    <a:cubicBezTo>
                      <a:pt x="41" y="14"/>
                      <a:pt x="36" y="12"/>
                      <a:pt x="33" y="9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1" y="17"/>
                      <a:pt x="26" y="8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18" y="19"/>
                      <a:pt x="15" y="17"/>
                    </a:cubicBezTo>
                    <a:cubicBezTo>
                      <a:pt x="16" y="14"/>
                      <a:pt x="18" y="14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252"/>
              <p:cNvSpPr>
                <a:spLocks/>
              </p:cNvSpPr>
              <p:nvPr/>
            </p:nvSpPr>
            <p:spPr bwMode="auto">
              <a:xfrm>
                <a:off x="3506" y="2605"/>
                <a:ext cx="3" cy="8"/>
              </a:xfrm>
              <a:custGeom>
                <a:avLst/>
                <a:gdLst>
                  <a:gd name="T0" fmla="*/ 2 w 3"/>
                  <a:gd name="T1" fmla="*/ 5 h 9"/>
                  <a:gd name="T2" fmla="*/ 3 w 3"/>
                  <a:gd name="T3" fmla="*/ 1 h 9"/>
                  <a:gd name="T4" fmla="*/ 0 w 3"/>
                  <a:gd name="T5" fmla="*/ 8 h 9"/>
                  <a:gd name="T6" fmla="*/ 3 w 3"/>
                  <a:gd name="T7" fmla="*/ 6 h 9"/>
                  <a:gd name="T8" fmla="*/ 2 w 3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1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253"/>
              <p:cNvSpPr>
                <a:spLocks/>
              </p:cNvSpPr>
              <p:nvPr/>
            </p:nvSpPr>
            <p:spPr bwMode="auto">
              <a:xfrm>
                <a:off x="3464" y="2603"/>
                <a:ext cx="42" cy="17"/>
              </a:xfrm>
              <a:custGeom>
                <a:avLst/>
                <a:gdLst>
                  <a:gd name="T0" fmla="*/ 17 w 49"/>
                  <a:gd name="T1" fmla="*/ 9 h 20"/>
                  <a:gd name="T2" fmla="*/ 17 w 49"/>
                  <a:gd name="T3" fmla="*/ 13 h 20"/>
                  <a:gd name="T4" fmla="*/ 35 w 49"/>
                  <a:gd name="T5" fmla="*/ 14 h 20"/>
                  <a:gd name="T6" fmla="*/ 41 w 49"/>
                  <a:gd name="T7" fmla="*/ 7 h 20"/>
                  <a:gd name="T8" fmla="*/ 43 w 49"/>
                  <a:gd name="T9" fmla="*/ 11 h 20"/>
                  <a:gd name="T10" fmla="*/ 47 w 49"/>
                  <a:gd name="T11" fmla="*/ 6 h 20"/>
                  <a:gd name="T12" fmla="*/ 44 w 49"/>
                  <a:gd name="T13" fmla="*/ 8 h 20"/>
                  <a:gd name="T14" fmla="*/ 45 w 49"/>
                  <a:gd name="T15" fmla="*/ 6 h 20"/>
                  <a:gd name="T16" fmla="*/ 41 w 49"/>
                  <a:gd name="T17" fmla="*/ 7 h 20"/>
                  <a:gd name="T18" fmla="*/ 42 w 49"/>
                  <a:gd name="T19" fmla="*/ 4 h 20"/>
                  <a:gd name="T20" fmla="*/ 34 w 49"/>
                  <a:gd name="T21" fmla="*/ 10 h 20"/>
                  <a:gd name="T22" fmla="*/ 34 w 49"/>
                  <a:gd name="T23" fmla="*/ 4 h 20"/>
                  <a:gd name="T24" fmla="*/ 25 w 49"/>
                  <a:gd name="T25" fmla="*/ 3 h 20"/>
                  <a:gd name="T26" fmla="*/ 26 w 49"/>
                  <a:gd name="T27" fmla="*/ 4 h 20"/>
                  <a:gd name="T28" fmla="*/ 27 w 49"/>
                  <a:gd name="T29" fmla="*/ 9 h 20"/>
                  <a:gd name="T30" fmla="*/ 24 w 49"/>
                  <a:gd name="T31" fmla="*/ 3 h 20"/>
                  <a:gd name="T32" fmla="*/ 8 w 49"/>
                  <a:gd name="T33" fmla="*/ 6 h 20"/>
                  <a:gd name="T34" fmla="*/ 5 w 49"/>
                  <a:gd name="T35" fmla="*/ 13 h 20"/>
                  <a:gd name="T36" fmla="*/ 5 w 49"/>
                  <a:gd name="T37" fmla="*/ 8 h 20"/>
                  <a:gd name="T38" fmla="*/ 2 w 49"/>
                  <a:gd name="T39" fmla="*/ 7 h 20"/>
                  <a:gd name="T40" fmla="*/ 0 w 49"/>
                  <a:gd name="T41" fmla="*/ 16 h 20"/>
                  <a:gd name="T42" fmla="*/ 17 w 49"/>
                  <a:gd name="T43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20">
                    <a:moveTo>
                      <a:pt x="17" y="9"/>
                    </a:moveTo>
                    <a:cubicBezTo>
                      <a:pt x="17" y="10"/>
                      <a:pt x="17" y="12"/>
                      <a:pt x="17" y="13"/>
                    </a:cubicBezTo>
                    <a:cubicBezTo>
                      <a:pt x="24" y="12"/>
                      <a:pt x="32" y="10"/>
                      <a:pt x="35" y="14"/>
                    </a:cubicBezTo>
                    <a:cubicBezTo>
                      <a:pt x="38" y="15"/>
                      <a:pt x="38" y="9"/>
                      <a:pt x="41" y="7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4" y="8"/>
                      <a:pt x="49" y="13"/>
                      <a:pt x="47" y="6"/>
                    </a:cubicBezTo>
                    <a:cubicBezTo>
                      <a:pt x="47" y="6"/>
                      <a:pt x="46" y="9"/>
                      <a:pt x="44" y="8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0"/>
                      <a:pt x="40" y="13"/>
                      <a:pt x="34" y="10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0" y="4"/>
                      <a:pt x="29" y="6"/>
                      <a:pt x="25" y="3"/>
                    </a:cubicBezTo>
                    <a:cubicBezTo>
                      <a:pt x="25" y="3"/>
                      <a:pt x="25" y="6"/>
                      <a:pt x="26" y="4"/>
                    </a:cubicBezTo>
                    <a:cubicBezTo>
                      <a:pt x="27" y="5"/>
                      <a:pt x="27" y="7"/>
                      <a:pt x="27" y="9"/>
                    </a:cubicBezTo>
                    <a:cubicBezTo>
                      <a:pt x="22" y="14"/>
                      <a:pt x="28" y="5"/>
                      <a:pt x="24" y="3"/>
                    </a:cubicBezTo>
                    <a:cubicBezTo>
                      <a:pt x="19" y="7"/>
                      <a:pt x="11" y="11"/>
                      <a:pt x="8" y="6"/>
                    </a:cubicBezTo>
                    <a:cubicBezTo>
                      <a:pt x="10" y="10"/>
                      <a:pt x="7" y="13"/>
                      <a:pt x="5" y="13"/>
                    </a:cubicBezTo>
                    <a:cubicBezTo>
                      <a:pt x="3" y="11"/>
                      <a:pt x="5" y="10"/>
                      <a:pt x="5" y="8"/>
                    </a:cubicBezTo>
                    <a:cubicBezTo>
                      <a:pt x="4" y="7"/>
                      <a:pt x="3" y="6"/>
                      <a:pt x="2" y="7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20"/>
                      <a:pt x="11" y="9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254"/>
              <p:cNvSpPr>
                <a:spLocks/>
              </p:cNvSpPr>
              <p:nvPr/>
            </p:nvSpPr>
            <p:spPr bwMode="auto">
              <a:xfrm>
                <a:off x="3476" y="2614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55"/>
              <p:cNvSpPr>
                <a:spLocks/>
              </p:cNvSpPr>
              <p:nvPr/>
            </p:nvSpPr>
            <p:spPr bwMode="auto">
              <a:xfrm>
                <a:off x="4126" y="2665"/>
                <a:ext cx="4" cy="3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0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56"/>
              <p:cNvSpPr>
                <a:spLocks/>
              </p:cNvSpPr>
              <p:nvPr/>
            </p:nvSpPr>
            <p:spPr bwMode="auto">
              <a:xfrm>
                <a:off x="4118" y="2653"/>
                <a:ext cx="10" cy="15"/>
              </a:xfrm>
              <a:custGeom>
                <a:avLst/>
                <a:gdLst>
                  <a:gd name="T0" fmla="*/ 6 w 12"/>
                  <a:gd name="T1" fmla="*/ 0 h 17"/>
                  <a:gd name="T2" fmla="*/ 2 w 12"/>
                  <a:gd name="T3" fmla="*/ 1 h 17"/>
                  <a:gd name="T4" fmla="*/ 4 w 12"/>
                  <a:gd name="T5" fmla="*/ 17 h 17"/>
                  <a:gd name="T6" fmla="*/ 12 w 12"/>
                  <a:gd name="T7" fmla="*/ 9 h 17"/>
                  <a:gd name="T8" fmla="*/ 6 w 12"/>
                  <a:gd name="T9" fmla="*/ 11 h 17"/>
                  <a:gd name="T10" fmla="*/ 12 w 12"/>
                  <a:gd name="T11" fmla="*/ 5 h 17"/>
                  <a:gd name="T12" fmla="*/ 5 w 12"/>
                  <a:gd name="T13" fmla="*/ 5 h 17"/>
                  <a:gd name="T14" fmla="*/ 6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6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2"/>
                      <a:pt x="0" y="8"/>
                      <a:pt x="4" y="17"/>
                    </a:cubicBezTo>
                    <a:cubicBezTo>
                      <a:pt x="7" y="15"/>
                      <a:pt x="12" y="13"/>
                      <a:pt x="12" y="9"/>
                    </a:cubicBezTo>
                    <a:cubicBezTo>
                      <a:pt x="11" y="9"/>
                      <a:pt x="8" y="12"/>
                      <a:pt x="6" y="11"/>
                    </a:cubicBezTo>
                    <a:cubicBezTo>
                      <a:pt x="7" y="8"/>
                      <a:pt x="10" y="9"/>
                      <a:pt x="12" y="5"/>
                    </a:cubicBezTo>
                    <a:cubicBezTo>
                      <a:pt x="9" y="1"/>
                      <a:pt x="9" y="7"/>
                      <a:pt x="5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57"/>
              <p:cNvSpPr>
                <a:spLocks/>
              </p:cNvSpPr>
              <p:nvPr/>
            </p:nvSpPr>
            <p:spPr bwMode="auto">
              <a:xfrm>
                <a:off x="4117" y="2658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3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58"/>
              <p:cNvSpPr>
                <a:spLocks/>
              </p:cNvSpPr>
              <p:nvPr/>
            </p:nvSpPr>
            <p:spPr bwMode="auto">
              <a:xfrm>
                <a:off x="4113" y="2659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0 h 6"/>
                  <a:gd name="T4" fmla="*/ 0 w 4"/>
                  <a:gd name="T5" fmla="*/ 6 h 6"/>
                  <a:gd name="T6" fmla="*/ 4 w 4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1" y="3"/>
                      <a:pt x="4" y="1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59"/>
              <p:cNvSpPr>
                <a:spLocks/>
              </p:cNvSpPr>
              <p:nvPr/>
            </p:nvSpPr>
            <p:spPr bwMode="auto">
              <a:xfrm>
                <a:off x="4107" y="2661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60"/>
              <p:cNvSpPr>
                <a:spLocks/>
              </p:cNvSpPr>
              <p:nvPr/>
            </p:nvSpPr>
            <p:spPr bwMode="auto">
              <a:xfrm>
                <a:off x="4103" y="2653"/>
                <a:ext cx="9" cy="11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3"/>
                    </a:cubicBezTo>
                    <a:cubicBezTo>
                      <a:pt x="9" y="3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61"/>
              <p:cNvSpPr>
                <a:spLocks/>
              </p:cNvSpPr>
              <p:nvPr/>
            </p:nvSpPr>
            <p:spPr bwMode="auto">
              <a:xfrm>
                <a:off x="4107" y="266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62"/>
              <p:cNvSpPr>
                <a:spLocks/>
              </p:cNvSpPr>
              <p:nvPr/>
            </p:nvSpPr>
            <p:spPr bwMode="auto">
              <a:xfrm>
                <a:off x="4112" y="266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63"/>
              <p:cNvSpPr>
                <a:spLocks/>
              </p:cNvSpPr>
              <p:nvPr/>
            </p:nvSpPr>
            <p:spPr bwMode="auto">
              <a:xfrm>
                <a:off x="4094" y="2651"/>
                <a:ext cx="8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64"/>
              <p:cNvSpPr>
                <a:spLocks/>
              </p:cNvSpPr>
              <p:nvPr/>
            </p:nvSpPr>
            <p:spPr bwMode="auto">
              <a:xfrm>
                <a:off x="4089" y="264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65"/>
              <p:cNvSpPr>
                <a:spLocks/>
              </p:cNvSpPr>
              <p:nvPr/>
            </p:nvSpPr>
            <p:spPr bwMode="auto">
              <a:xfrm>
                <a:off x="4075" y="2644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3"/>
                      <a:pt x="15" y="9"/>
                    </a:cubicBezTo>
                    <a:cubicBezTo>
                      <a:pt x="15" y="6"/>
                      <a:pt x="16" y="5"/>
                      <a:pt x="17" y="5"/>
                    </a:cubicBezTo>
                    <a:cubicBezTo>
                      <a:pt x="15" y="6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66"/>
              <p:cNvSpPr>
                <a:spLocks/>
              </p:cNvSpPr>
              <p:nvPr/>
            </p:nvSpPr>
            <p:spPr bwMode="auto">
              <a:xfrm>
                <a:off x="4074" y="2649"/>
                <a:ext cx="0" cy="3"/>
              </a:xfrm>
              <a:custGeom>
                <a:avLst/>
                <a:gdLst>
                  <a:gd name="T0" fmla="*/ 2 h 3"/>
                  <a:gd name="T1" fmla="*/ 0 h 3"/>
                  <a:gd name="T2" fmla="*/ 3 h 3"/>
                  <a:gd name="T3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267"/>
              <p:cNvSpPr>
                <a:spLocks/>
              </p:cNvSpPr>
              <p:nvPr/>
            </p:nvSpPr>
            <p:spPr bwMode="auto">
              <a:xfrm>
                <a:off x="4057" y="264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2 h 18"/>
                  <a:gd name="T4" fmla="*/ 16 w 17"/>
                  <a:gd name="T5" fmla="*/ 15 h 18"/>
                  <a:gd name="T6" fmla="*/ 17 w 17"/>
                  <a:gd name="T7" fmla="*/ 10 h 18"/>
                  <a:gd name="T8" fmla="*/ 9 w 17"/>
                  <a:gd name="T9" fmla="*/ 13 h 18"/>
                  <a:gd name="T10" fmla="*/ 6 w 17"/>
                  <a:gd name="T11" fmla="*/ 5 h 18"/>
                  <a:gd name="T12" fmla="*/ 11 w 17"/>
                  <a:gd name="T13" fmla="*/ 6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3"/>
                      <a:pt x="16" y="14"/>
                      <a:pt x="16" y="15"/>
                    </a:cubicBezTo>
                    <a:cubicBezTo>
                      <a:pt x="16" y="14"/>
                      <a:pt x="17" y="11"/>
                      <a:pt x="17" y="10"/>
                    </a:cubicBezTo>
                    <a:cubicBezTo>
                      <a:pt x="14" y="4"/>
                      <a:pt x="12" y="12"/>
                      <a:pt x="9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1" y="6"/>
                    </a:cubicBezTo>
                    <a:cubicBezTo>
                      <a:pt x="6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6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268"/>
              <p:cNvSpPr>
                <a:spLocks/>
              </p:cNvSpPr>
              <p:nvPr/>
            </p:nvSpPr>
            <p:spPr bwMode="auto">
              <a:xfrm>
                <a:off x="4071" y="2658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3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2"/>
                      <a:pt x="2" y="3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269"/>
              <p:cNvSpPr>
                <a:spLocks/>
              </p:cNvSpPr>
              <p:nvPr/>
            </p:nvSpPr>
            <p:spPr bwMode="auto">
              <a:xfrm>
                <a:off x="4057" y="26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270"/>
              <p:cNvSpPr>
                <a:spLocks/>
              </p:cNvSpPr>
              <p:nvPr/>
            </p:nvSpPr>
            <p:spPr bwMode="auto">
              <a:xfrm>
                <a:off x="4057" y="26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71"/>
              <p:cNvSpPr>
                <a:spLocks/>
              </p:cNvSpPr>
              <p:nvPr/>
            </p:nvSpPr>
            <p:spPr bwMode="auto">
              <a:xfrm>
                <a:off x="3961" y="2649"/>
                <a:ext cx="95" cy="21"/>
              </a:xfrm>
              <a:custGeom>
                <a:avLst/>
                <a:gdLst>
                  <a:gd name="T0" fmla="*/ 2 w 110"/>
                  <a:gd name="T1" fmla="*/ 9 h 24"/>
                  <a:gd name="T2" fmla="*/ 5 w 110"/>
                  <a:gd name="T3" fmla="*/ 12 h 24"/>
                  <a:gd name="T4" fmla="*/ 0 w 110"/>
                  <a:gd name="T5" fmla="*/ 16 h 24"/>
                  <a:gd name="T6" fmla="*/ 1 w 110"/>
                  <a:gd name="T7" fmla="*/ 23 h 24"/>
                  <a:gd name="T8" fmla="*/ 10 w 110"/>
                  <a:gd name="T9" fmla="*/ 21 h 24"/>
                  <a:gd name="T10" fmla="*/ 10 w 110"/>
                  <a:gd name="T11" fmla="*/ 24 h 24"/>
                  <a:gd name="T12" fmla="*/ 26 w 110"/>
                  <a:gd name="T13" fmla="*/ 22 h 24"/>
                  <a:gd name="T14" fmla="*/ 37 w 110"/>
                  <a:gd name="T15" fmla="*/ 20 h 24"/>
                  <a:gd name="T16" fmla="*/ 83 w 110"/>
                  <a:gd name="T17" fmla="*/ 18 h 24"/>
                  <a:gd name="T18" fmla="*/ 85 w 110"/>
                  <a:gd name="T19" fmla="*/ 11 h 24"/>
                  <a:gd name="T20" fmla="*/ 89 w 110"/>
                  <a:gd name="T21" fmla="*/ 15 h 24"/>
                  <a:gd name="T22" fmla="*/ 86 w 110"/>
                  <a:gd name="T23" fmla="*/ 15 h 24"/>
                  <a:gd name="T24" fmla="*/ 99 w 110"/>
                  <a:gd name="T25" fmla="*/ 15 h 24"/>
                  <a:gd name="T26" fmla="*/ 98 w 110"/>
                  <a:gd name="T27" fmla="*/ 7 h 24"/>
                  <a:gd name="T28" fmla="*/ 105 w 110"/>
                  <a:gd name="T29" fmla="*/ 15 h 24"/>
                  <a:gd name="T30" fmla="*/ 109 w 110"/>
                  <a:gd name="T31" fmla="*/ 9 h 24"/>
                  <a:gd name="T32" fmla="*/ 104 w 110"/>
                  <a:gd name="T33" fmla="*/ 4 h 24"/>
                  <a:gd name="T34" fmla="*/ 107 w 110"/>
                  <a:gd name="T35" fmla="*/ 1 h 24"/>
                  <a:gd name="T36" fmla="*/ 78 w 110"/>
                  <a:gd name="T37" fmla="*/ 14 h 24"/>
                  <a:gd name="T38" fmla="*/ 79 w 110"/>
                  <a:gd name="T39" fmla="*/ 10 h 24"/>
                  <a:gd name="T40" fmla="*/ 61 w 110"/>
                  <a:gd name="T41" fmla="*/ 8 h 24"/>
                  <a:gd name="T42" fmla="*/ 54 w 110"/>
                  <a:gd name="T43" fmla="*/ 15 h 24"/>
                  <a:gd name="T44" fmla="*/ 51 w 110"/>
                  <a:gd name="T45" fmla="*/ 13 h 24"/>
                  <a:gd name="T46" fmla="*/ 50 w 110"/>
                  <a:gd name="T47" fmla="*/ 16 h 24"/>
                  <a:gd name="T48" fmla="*/ 45 w 110"/>
                  <a:gd name="T49" fmla="*/ 12 h 24"/>
                  <a:gd name="T50" fmla="*/ 44 w 110"/>
                  <a:gd name="T51" fmla="*/ 20 h 24"/>
                  <a:gd name="T52" fmla="*/ 33 w 110"/>
                  <a:gd name="T53" fmla="*/ 9 h 24"/>
                  <a:gd name="T54" fmla="*/ 35 w 110"/>
                  <a:gd name="T55" fmla="*/ 13 h 24"/>
                  <a:gd name="T56" fmla="*/ 32 w 110"/>
                  <a:gd name="T57" fmla="*/ 17 h 24"/>
                  <a:gd name="T58" fmla="*/ 31 w 110"/>
                  <a:gd name="T59" fmla="*/ 10 h 24"/>
                  <a:gd name="T60" fmla="*/ 22 w 110"/>
                  <a:gd name="T61" fmla="*/ 14 h 24"/>
                  <a:gd name="T62" fmla="*/ 23 w 110"/>
                  <a:gd name="T63" fmla="*/ 18 h 24"/>
                  <a:gd name="T64" fmla="*/ 12 w 110"/>
                  <a:gd name="T65" fmla="*/ 16 h 24"/>
                  <a:gd name="T66" fmla="*/ 17 w 110"/>
                  <a:gd name="T67" fmla="*/ 10 h 24"/>
                  <a:gd name="T68" fmla="*/ 14 w 110"/>
                  <a:gd name="T69" fmla="*/ 6 h 24"/>
                  <a:gd name="T70" fmla="*/ 6 w 110"/>
                  <a:gd name="T71" fmla="*/ 15 h 24"/>
                  <a:gd name="T72" fmla="*/ 2 w 110"/>
                  <a:gd name="T7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24">
                    <a:moveTo>
                      <a:pt x="2" y="9"/>
                    </a:moveTo>
                    <a:cubicBezTo>
                      <a:pt x="2" y="11"/>
                      <a:pt x="3" y="12"/>
                      <a:pt x="5" y="12"/>
                    </a:cubicBezTo>
                    <a:cubicBezTo>
                      <a:pt x="5" y="15"/>
                      <a:pt x="2" y="15"/>
                      <a:pt x="0" y="16"/>
                    </a:cubicBezTo>
                    <a:cubicBezTo>
                      <a:pt x="3" y="19"/>
                      <a:pt x="0" y="20"/>
                      <a:pt x="1" y="23"/>
                    </a:cubicBezTo>
                    <a:cubicBezTo>
                      <a:pt x="4" y="24"/>
                      <a:pt x="6" y="20"/>
                      <a:pt x="10" y="21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2"/>
                      <a:pt x="22" y="19"/>
                      <a:pt x="26" y="22"/>
                    </a:cubicBezTo>
                    <a:cubicBezTo>
                      <a:pt x="30" y="23"/>
                      <a:pt x="33" y="22"/>
                      <a:pt x="37" y="20"/>
                    </a:cubicBezTo>
                    <a:cubicBezTo>
                      <a:pt x="52" y="22"/>
                      <a:pt x="67" y="17"/>
                      <a:pt x="83" y="18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6" y="14"/>
                      <a:pt x="89" y="11"/>
                      <a:pt x="89" y="15"/>
                    </a:cubicBezTo>
                    <a:cubicBezTo>
                      <a:pt x="88" y="14"/>
                      <a:pt x="87" y="15"/>
                      <a:pt x="86" y="15"/>
                    </a:cubicBezTo>
                    <a:cubicBezTo>
                      <a:pt x="90" y="20"/>
                      <a:pt x="95" y="13"/>
                      <a:pt x="99" y="15"/>
                    </a:cubicBezTo>
                    <a:cubicBezTo>
                      <a:pt x="99" y="14"/>
                      <a:pt x="97" y="9"/>
                      <a:pt x="98" y="7"/>
                    </a:cubicBezTo>
                    <a:cubicBezTo>
                      <a:pt x="99" y="14"/>
                      <a:pt x="103" y="7"/>
                      <a:pt x="105" y="15"/>
                    </a:cubicBezTo>
                    <a:cubicBezTo>
                      <a:pt x="110" y="16"/>
                      <a:pt x="105" y="8"/>
                      <a:pt x="109" y="9"/>
                    </a:cubicBezTo>
                    <a:cubicBezTo>
                      <a:pt x="109" y="5"/>
                      <a:pt x="105" y="7"/>
                      <a:pt x="104" y="4"/>
                    </a:cubicBezTo>
                    <a:cubicBezTo>
                      <a:pt x="104" y="1"/>
                      <a:pt x="108" y="5"/>
                      <a:pt x="107" y="1"/>
                    </a:cubicBezTo>
                    <a:cubicBezTo>
                      <a:pt x="100" y="0"/>
                      <a:pt x="88" y="10"/>
                      <a:pt x="78" y="14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4" y="13"/>
                      <a:pt x="65" y="14"/>
                      <a:pt x="61" y="8"/>
                    </a:cubicBezTo>
                    <a:cubicBezTo>
                      <a:pt x="62" y="12"/>
                      <a:pt x="53" y="7"/>
                      <a:pt x="54" y="15"/>
                    </a:cubicBezTo>
                    <a:cubicBezTo>
                      <a:pt x="53" y="13"/>
                      <a:pt x="52" y="14"/>
                      <a:pt x="51" y="13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7" y="16"/>
                      <a:pt x="48" y="12"/>
                      <a:pt x="45" y="12"/>
                    </a:cubicBezTo>
                    <a:cubicBezTo>
                      <a:pt x="47" y="16"/>
                      <a:pt x="45" y="17"/>
                      <a:pt x="44" y="20"/>
                    </a:cubicBezTo>
                    <a:cubicBezTo>
                      <a:pt x="40" y="16"/>
                      <a:pt x="36" y="13"/>
                      <a:pt x="33" y="9"/>
                    </a:cubicBezTo>
                    <a:cubicBezTo>
                      <a:pt x="33" y="10"/>
                      <a:pt x="34" y="12"/>
                      <a:pt x="35" y="13"/>
                    </a:cubicBezTo>
                    <a:cubicBezTo>
                      <a:pt x="33" y="12"/>
                      <a:pt x="33" y="16"/>
                      <a:pt x="32" y="17"/>
                    </a:cubicBezTo>
                    <a:cubicBezTo>
                      <a:pt x="30" y="17"/>
                      <a:pt x="31" y="12"/>
                      <a:pt x="31" y="10"/>
                    </a:cubicBezTo>
                    <a:cubicBezTo>
                      <a:pt x="27" y="9"/>
                      <a:pt x="25" y="18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5"/>
                      <a:pt x="12" y="16"/>
                    </a:cubicBezTo>
                    <a:cubicBezTo>
                      <a:pt x="10" y="11"/>
                      <a:pt x="15" y="12"/>
                      <a:pt x="17" y="10"/>
                    </a:cubicBezTo>
                    <a:cubicBezTo>
                      <a:pt x="17" y="8"/>
                      <a:pt x="15" y="8"/>
                      <a:pt x="14" y="6"/>
                    </a:cubicBezTo>
                    <a:cubicBezTo>
                      <a:pt x="12" y="9"/>
                      <a:pt x="9" y="12"/>
                      <a:pt x="6" y="15"/>
                    </a:cubicBezTo>
                    <a:cubicBezTo>
                      <a:pt x="9" y="9"/>
                      <a:pt x="3" y="9"/>
                      <a:pt x="2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72"/>
              <p:cNvSpPr>
                <a:spLocks/>
              </p:cNvSpPr>
              <p:nvPr/>
            </p:nvSpPr>
            <p:spPr bwMode="auto">
              <a:xfrm>
                <a:off x="3973" y="265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73"/>
              <p:cNvSpPr>
                <a:spLocks/>
              </p:cNvSpPr>
              <p:nvPr/>
            </p:nvSpPr>
            <p:spPr bwMode="auto">
              <a:xfrm>
                <a:off x="3962" y="26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74"/>
              <p:cNvSpPr>
                <a:spLocks/>
              </p:cNvSpPr>
              <p:nvPr/>
            </p:nvSpPr>
            <p:spPr bwMode="auto">
              <a:xfrm>
                <a:off x="3982" y="2668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75"/>
              <p:cNvSpPr>
                <a:spLocks/>
              </p:cNvSpPr>
              <p:nvPr/>
            </p:nvSpPr>
            <p:spPr bwMode="auto">
              <a:xfrm>
                <a:off x="3987" y="2653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76"/>
              <p:cNvSpPr>
                <a:spLocks/>
              </p:cNvSpPr>
              <p:nvPr/>
            </p:nvSpPr>
            <p:spPr bwMode="auto">
              <a:xfrm>
                <a:off x="4007" y="2653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0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77"/>
              <p:cNvSpPr>
                <a:spLocks/>
              </p:cNvSpPr>
              <p:nvPr/>
            </p:nvSpPr>
            <p:spPr bwMode="auto">
              <a:xfrm>
                <a:off x="3965" y="2653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78"/>
              <p:cNvSpPr>
                <a:spLocks/>
              </p:cNvSpPr>
              <p:nvPr/>
            </p:nvSpPr>
            <p:spPr bwMode="auto">
              <a:xfrm>
                <a:off x="3906" y="2653"/>
                <a:ext cx="53" cy="20"/>
              </a:xfrm>
              <a:custGeom>
                <a:avLst/>
                <a:gdLst>
                  <a:gd name="T0" fmla="*/ 4 w 61"/>
                  <a:gd name="T1" fmla="*/ 19 h 24"/>
                  <a:gd name="T2" fmla="*/ 15 w 61"/>
                  <a:gd name="T3" fmla="*/ 22 h 24"/>
                  <a:gd name="T4" fmla="*/ 22 w 61"/>
                  <a:gd name="T5" fmla="*/ 12 h 24"/>
                  <a:gd name="T6" fmla="*/ 21 w 61"/>
                  <a:gd name="T7" fmla="*/ 21 h 24"/>
                  <a:gd name="T8" fmla="*/ 42 w 61"/>
                  <a:gd name="T9" fmla="*/ 15 h 24"/>
                  <a:gd name="T10" fmla="*/ 42 w 61"/>
                  <a:gd name="T11" fmla="*/ 19 h 24"/>
                  <a:gd name="T12" fmla="*/ 50 w 61"/>
                  <a:gd name="T13" fmla="*/ 9 h 24"/>
                  <a:gd name="T14" fmla="*/ 50 w 61"/>
                  <a:gd name="T15" fmla="*/ 20 h 24"/>
                  <a:gd name="T16" fmla="*/ 49 w 61"/>
                  <a:gd name="T17" fmla="*/ 21 h 24"/>
                  <a:gd name="T18" fmla="*/ 60 w 61"/>
                  <a:gd name="T19" fmla="*/ 18 h 24"/>
                  <a:gd name="T20" fmla="*/ 61 w 61"/>
                  <a:gd name="T21" fmla="*/ 11 h 24"/>
                  <a:gd name="T22" fmla="*/ 60 w 61"/>
                  <a:gd name="T23" fmla="*/ 6 h 24"/>
                  <a:gd name="T24" fmla="*/ 53 w 61"/>
                  <a:gd name="T25" fmla="*/ 10 h 24"/>
                  <a:gd name="T26" fmla="*/ 53 w 61"/>
                  <a:gd name="T27" fmla="*/ 6 h 24"/>
                  <a:gd name="T28" fmla="*/ 50 w 61"/>
                  <a:gd name="T29" fmla="*/ 9 h 24"/>
                  <a:gd name="T30" fmla="*/ 49 w 61"/>
                  <a:gd name="T31" fmla="*/ 5 h 24"/>
                  <a:gd name="T32" fmla="*/ 44 w 61"/>
                  <a:gd name="T33" fmla="*/ 8 h 24"/>
                  <a:gd name="T34" fmla="*/ 45 w 61"/>
                  <a:gd name="T35" fmla="*/ 7 h 24"/>
                  <a:gd name="T36" fmla="*/ 41 w 61"/>
                  <a:gd name="T37" fmla="*/ 12 h 24"/>
                  <a:gd name="T38" fmla="*/ 39 w 61"/>
                  <a:gd name="T39" fmla="*/ 7 h 24"/>
                  <a:gd name="T40" fmla="*/ 39 w 61"/>
                  <a:gd name="T41" fmla="*/ 10 h 24"/>
                  <a:gd name="T42" fmla="*/ 26 w 61"/>
                  <a:gd name="T43" fmla="*/ 4 h 24"/>
                  <a:gd name="T44" fmla="*/ 26 w 61"/>
                  <a:gd name="T45" fmla="*/ 8 h 24"/>
                  <a:gd name="T46" fmla="*/ 32 w 61"/>
                  <a:gd name="T47" fmla="*/ 5 h 24"/>
                  <a:gd name="T48" fmla="*/ 30 w 61"/>
                  <a:gd name="T49" fmla="*/ 15 h 24"/>
                  <a:gd name="T50" fmla="*/ 23 w 61"/>
                  <a:gd name="T51" fmla="*/ 6 h 24"/>
                  <a:gd name="T52" fmla="*/ 13 w 61"/>
                  <a:gd name="T53" fmla="*/ 8 h 24"/>
                  <a:gd name="T54" fmla="*/ 13 w 61"/>
                  <a:gd name="T55" fmla="*/ 7 h 24"/>
                  <a:gd name="T56" fmla="*/ 7 w 61"/>
                  <a:gd name="T57" fmla="*/ 10 h 24"/>
                  <a:gd name="T58" fmla="*/ 9 w 61"/>
                  <a:gd name="T59" fmla="*/ 11 h 24"/>
                  <a:gd name="T60" fmla="*/ 6 w 61"/>
                  <a:gd name="T61" fmla="*/ 14 h 24"/>
                  <a:gd name="T62" fmla="*/ 6 w 61"/>
                  <a:gd name="T63" fmla="*/ 12 h 24"/>
                  <a:gd name="T64" fmla="*/ 0 w 61"/>
                  <a:gd name="T65" fmla="*/ 18 h 24"/>
                  <a:gd name="T66" fmla="*/ 7 w 61"/>
                  <a:gd name="T67" fmla="*/ 14 h 24"/>
                  <a:gd name="T68" fmla="*/ 4 w 61"/>
                  <a:gd name="T6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4">
                    <a:moveTo>
                      <a:pt x="4" y="19"/>
                    </a:moveTo>
                    <a:cubicBezTo>
                      <a:pt x="7" y="24"/>
                      <a:pt x="11" y="21"/>
                      <a:pt x="15" y="22"/>
                    </a:cubicBezTo>
                    <a:cubicBezTo>
                      <a:pt x="22" y="20"/>
                      <a:pt x="16" y="12"/>
                      <a:pt x="22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1"/>
                      <a:pt x="36" y="23"/>
                      <a:pt x="42" y="15"/>
                    </a:cubicBezTo>
                    <a:cubicBezTo>
                      <a:pt x="42" y="16"/>
                      <a:pt x="43" y="17"/>
                      <a:pt x="42" y="19"/>
                    </a:cubicBezTo>
                    <a:cubicBezTo>
                      <a:pt x="46" y="18"/>
                      <a:pt x="44" y="6"/>
                      <a:pt x="50" y="9"/>
                    </a:cubicBezTo>
                    <a:cubicBezTo>
                      <a:pt x="44" y="14"/>
                      <a:pt x="51" y="14"/>
                      <a:pt x="50" y="20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2" y="20"/>
                      <a:pt x="57" y="17"/>
                      <a:pt x="60" y="18"/>
                    </a:cubicBezTo>
                    <a:cubicBezTo>
                      <a:pt x="60" y="15"/>
                      <a:pt x="58" y="12"/>
                      <a:pt x="61" y="11"/>
                    </a:cubicBezTo>
                    <a:cubicBezTo>
                      <a:pt x="60" y="11"/>
                      <a:pt x="60" y="8"/>
                      <a:pt x="60" y="6"/>
                    </a:cubicBezTo>
                    <a:cubicBezTo>
                      <a:pt x="57" y="8"/>
                      <a:pt x="55" y="7"/>
                      <a:pt x="53" y="10"/>
                    </a:cubicBezTo>
                    <a:cubicBezTo>
                      <a:pt x="52" y="7"/>
                      <a:pt x="55" y="9"/>
                      <a:pt x="53" y="6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48" y="8"/>
                      <a:pt x="52" y="5"/>
                      <a:pt x="49" y="5"/>
                    </a:cubicBezTo>
                    <a:cubicBezTo>
                      <a:pt x="49" y="7"/>
                      <a:pt x="46" y="8"/>
                      <a:pt x="44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3" y="8"/>
                      <a:pt x="40" y="7"/>
                      <a:pt x="41" y="12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5" y="9"/>
                      <a:pt x="33" y="0"/>
                      <a:pt x="26" y="4"/>
                    </a:cubicBezTo>
                    <a:cubicBezTo>
                      <a:pt x="28" y="5"/>
                      <a:pt x="26" y="7"/>
                      <a:pt x="26" y="8"/>
                    </a:cubicBezTo>
                    <a:cubicBezTo>
                      <a:pt x="28" y="10"/>
                      <a:pt x="29" y="5"/>
                      <a:pt x="32" y="5"/>
                    </a:cubicBezTo>
                    <a:cubicBezTo>
                      <a:pt x="32" y="8"/>
                      <a:pt x="27" y="13"/>
                      <a:pt x="30" y="15"/>
                    </a:cubicBezTo>
                    <a:cubicBezTo>
                      <a:pt x="27" y="11"/>
                      <a:pt x="24" y="15"/>
                      <a:pt x="23" y="6"/>
                    </a:cubicBezTo>
                    <a:cubicBezTo>
                      <a:pt x="19" y="6"/>
                      <a:pt x="17" y="10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2"/>
                      <a:pt x="10" y="4"/>
                      <a:pt x="7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3"/>
                      <a:pt x="8" y="13"/>
                      <a:pt x="6" y="14"/>
                    </a:cubicBezTo>
                    <a:cubicBezTo>
                      <a:pt x="7" y="13"/>
                      <a:pt x="7" y="13"/>
                      <a:pt x="6" y="12"/>
                    </a:cubicBezTo>
                    <a:cubicBezTo>
                      <a:pt x="6" y="16"/>
                      <a:pt x="1" y="17"/>
                      <a:pt x="0" y="18"/>
                    </a:cubicBezTo>
                    <a:cubicBezTo>
                      <a:pt x="2" y="18"/>
                      <a:pt x="5" y="15"/>
                      <a:pt x="7" y="14"/>
                    </a:cubicBezTo>
                    <a:cubicBezTo>
                      <a:pt x="6" y="16"/>
                      <a:pt x="6" y="20"/>
                      <a:pt x="4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79"/>
              <p:cNvSpPr>
                <a:spLocks/>
              </p:cNvSpPr>
              <p:nvPr/>
            </p:nvSpPr>
            <p:spPr bwMode="auto">
              <a:xfrm>
                <a:off x="3945" y="265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80"/>
              <p:cNvSpPr>
                <a:spLocks/>
              </p:cNvSpPr>
              <p:nvPr/>
            </p:nvSpPr>
            <p:spPr bwMode="auto">
              <a:xfrm>
                <a:off x="3865" y="2651"/>
                <a:ext cx="41" cy="23"/>
              </a:xfrm>
              <a:custGeom>
                <a:avLst/>
                <a:gdLst>
                  <a:gd name="T0" fmla="*/ 34 w 47"/>
                  <a:gd name="T1" fmla="*/ 14 h 27"/>
                  <a:gd name="T2" fmla="*/ 32 w 47"/>
                  <a:gd name="T3" fmla="*/ 8 h 27"/>
                  <a:gd name="T4" fmla="*/ 33 w 47"/>
                  <a:gd name="T5" fmla="*/ 18 h 27"/>
                  <a:gd name="T6" fmla="*/ 27 w 47"/>
                  <a:gd name="T7" fmla="*/ 20 h 27"/>
                  <a:gd name="T8" fmla="*/ 28 w 47"/>
                  <a:gd name="T9" fmla="*/ 11 h 27"/>
                  <a:gd name="T10" fmla="*/ 23 w 47"/>
                  <a:gd name="T11" fmla="*/ 10 h 27"/>
                  <a:gd name="T12" fmla="*/ 23 w 47"/>
                  <a:gd name="T13" fmla="*/ 15 h 27"/>
                  <a:gd name="T14" fmla="*/ 17 w 47"/>
                  <a:gd name="T15" fmla="*/ 18 h 27"/>
                  <a:gd name="T16" fmla="*/ 20 w 47"/>
                  <a:gd name="T17" fmla="*/ 16 h 27"/>
                  <a:gd name="T18" fmla="*/ 16 w 47"/>
                  <a:gd name="T19" fmla="*/ 10 h 27"/>
                  <a:gd name="T20" fmla="*/ 3 w 47"/>
                  <a:gd name="T21" fmla="*/ 25 h 27"/>
                  <a:gd name="T22" fmla="*/ 7 w 47"/>
                  <a:gd name="T23" fmla="*/ 25 h 27"/>
                  <a:gd name="T24" fmla="*/ 8 w 47"/>
                  <a:gd name="T25" fmla="*/ 18 h 27"/>
                  <a:gd name="T26" fmla="*/ 12 w 47"/>
                  <a:gd name="T27" fmla="*/ 20 h 27"/>
                  <a:gd name="T28" fmla="*/ 9 w 47"/>
                  <a:gd name="T29" fmla="*/ 23 h 27"/>
                  <a:gd name="T30" fmla="*/ 40 w 47"/>
                  <a:gd name="T31" fmla="*/ 24 h 27"/>
                  <a:gd name="T32" fmla="*/ 36 w 47"/>
                  <a:gd name="T33" fmla="*/ 23 h 27"/>
                  <a:gd name="T34" fmla="*/ 40 w 47"/>
                  <a:gd name="T35" fmla="*/ 19 h 27"/>
                  <a:gd name="T36" fmla="*/ 38 w 47"/>
                  <a:gd name="T37" fmla="*/ 13 h 27"/>
                  <a:gd name="T38" fmla="*/ 40 w 47"/>
                  <a:gd name="T39" fmla="*/ 15 h 27"/>
                  <a:gd name="T40" fmla="*/ 40 w 47"/>
                  <a:gd name="T41" fmla="*/ 8 h 27"/>
                  <a:gd name="T42" fmla="*/ 47 w 47"/>
                  <a:gd name="T43" fmla="*/ 5 h 27"/>
                  <a:gd name="T44" fmla="*/ 36 w 47"/>
                  <a:gd name="T45" fmla="*/ 5 h 27"/>
                  <a:gd name="T46" fmla="*/ 34 w 47"/>
                  <a:gd name="T47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27">
                    <a:moveTo>
                      <a:pt x="34" y="14"/>
                    </a:moveTo>
                    <a:cubicBezTo>
                      <a:pt x="31" y="13"/>
                      <a:pt x="35" y="10"/>
                      <a:pt x="32" y="8"/>
                    </a:cubicBezTo>
                    <a:cubicBezTo>
                      <a:pt x="30" y="11"/>
                      <a:pt x="35" y="14"/>
                      <a:pt x="33" y="18"/>
                    </a:cubicBezTo>
                    <a:cubicBezTo>
                      <a:pt x="31" y="16"/>
                      <a:pt x="29" y="20"/>
                      <a:pt x="27" y="20"/>
                    </a:cubicBezTo>
                    <a:cubicBezTo>
                      <a:pt x="29" y="18"/>
                      <a:pt x="28" y="12"/>
                      <a:pt x="28" y="11"/>
                    </a:cubicBezTo>
                    <a:cubicBezTo>
                      <a:pt x="27" y="13"/>
                      <a:pt x="24" y="10"/>
                      <a:pt x="23" y="10"/>
                    </a:cubicBezTo>
                    <a:cubicBezTo>
                      <a:pt x="27" y="13"/>
                      <a:pt x="19" y="12"/>
                      <a:pt x="23" y="15"/>
                    </a:cubicBezTo>
                    <a:cubicBezTo>
                      <a:pt x="23" y="19"/>
                      <a:pt x="19" y="21"/>
                      <a:pt x="17" y="18"/>
                    </a:cubicBezTo>
                    <a:cubicBezTo>
                      <a:pt x="17" y="16"/>
                      <a:pt x="19" y="17"/>
                      <a:pt x="20" y="16"/>
                    </a:cubicBezTo>
                    <a:cubicBezTo>
                      <a:pt x="20" y="12"/>
                      <a:pt x="17" y="14"/>
                      <a:pt x="16" y="10"/>
                    </a:cubicBezTo>
                    <a:cubicBezTo>
                      <a:pt x="12" y="16"/>
                      <a:pt x="0" y="15"/>
                      <a:pt x="3" y="25"/>
                    </a:cubicBezTo>
                    <a:cubicBezTo>
                      <a:pt x="5" y="27"/>
                      <a:pt x="6" y="25"/>
                      <a:pt x="7" y="25"/>
                    </a:cubicBezTo>
                    <a:cubicBezTo>
                      <a:pt x="3" y="22"/>
                      <a:pt x="7" y="19"/>
                      <a:pt x="8" y="18"/>
                    </a:cubicBezTo>
                    <a:cubicBezTo>
                      <a:pt x="9" y="19"/>
                      <a:pt x="12" y="16"/>
                      <a:pt x="12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8" y="25"/>
                      <a:pt x="30" y="25"/>
                      <a:pt x="40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1"/>
                      <a:pt x="38" y="21"/>
                      <a:pt x="40" y="19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1" y="12"/>
                      <a:pt x="40" y="15"/>
                    </a:cubicBezTo>
                    <a:cubicBezTo>
                      <a:pt x="42" y="12"/>
                      <a:pt x="41" y="10"/>
                      <a:pt x="40" y="8"/>
                    </a:cubicBezTo>
                    <a:cubicBezTo>
                      <a:pt x="44" y="7"/>
                      <a:pt x="44" y="9"/>
                      <a:pt x="47" y="5"/>
                    </a:cubicBezTo>
                    <a:cubicBezTo>
                      <a:pt x="42" y="0"/>
                      <a:pt x="42" y="10"/>
                      <a:pt x="36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81"/>
              <p:cNvSpPr>
                <a:spLocks/>
              </p:cNvSpPr>
              <p:nvPr/>
            </p:nvSpPr>
            <p:spPr bwMode="auto">
              <a:xfrm>
                <a:off x="3904" y="2660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lnTo>
                      <a:pt x="0" y="2"/>
                    </a:lnTo>
                    <a:lnTo>
                      <a:pt x="2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82"/>
              <p:cNvSpPr>
                <a:spLocks/>
              </p:cNvSpPr>
              <p:nvPr/>
            </p:nvSpPr>
            <p:spPr bwMode="auto">
              <a:xfrm>
                <a:off x="3901" y="2668"/>
                <a:ext cx="3" cy="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83"/>
              <p:cNvSpPr>
                <a:spLocks/>
              </p:cNvSpPr>
              <p:nvPr/>
            </p:nvSpPr>
            <p:spPr bwMode="auto">
              <a:xfrm>
                <a:off x="3874" y="2660"/>
                <a:ext cx="2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84"/>
              <p:cNvSpPr>
                <a:spLocks/>
              </p:cNvSpPr>
              <p:nvPr/>
            </p:nvSpPr>
            <p:spPr bwMode="auto">
              <a:xfrm>
                <a:off x="3856" y="2662"/>
                <a:ext cx="13" cy="11"/>
              </a:xfrm>
              <a:custGeom>
                <a:avLst/>
                <a:gdLst>
                  <a:gd name="T0" fmla="*/ 0 w 14"/>
                  <a:gd name="T1" fmla="*/ 13 h 13"/>
                  <a:gd name="T2" fmla="*/ 11 w 14"/>
                  <a:gd name="T3" fmla="*/ 13 h 13"/>
                  <a:gd name="T4" fmla="*/ 11 w 14"/>
                  <a:gd name="T5" fmla="*/ 1 h 13"/>
                  <a:gd name="T6" fmla="*/ 6 w 14"/>
                  <a:gd name="T7" fmla="*/ 9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9"/>
                      <a:pt x="10" y="5"/>
                      <a:pt x="11" y="1"/>
                    </a:cubicBezTo>
                    <a:cubicBezTo>
                      <a:pt x="9" y="0"/>
                      <a:pt x="9" y="7"/>
                      <a:pt x="6" y="9"/>
                    </a:cubicBezTo>
                    <a:cubicBezTo>
                      <a:pt x="5" y="5"/>
                      <a:pt x="2" y="9"/>
                      <a:pt x="0" y="9"/>
                    </a:cubicBezTo>
                    <a:cubicBezTo>
                      <a:pt x="0" y="10"/>
                      <a:pt x="0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85"/>
              <p:cNvSpPr>
                <a:spLocks/>
              </p:cNvSpPr>
              <p:nvPr/>
            </p:nvSpPr>
            <p:spPr bwMode="auto">
              <a:xfrm>
                <a:off x="3761" y="2653"/>
                <a:ext cx="99" cy="19"/>
              </a:xfrm>
              <a:custGeom>
                <a:avLst/>
                <a:gdLst>
                  <a:gd name="T0" fmla="*/ 95 w 115"/>
                  <a:gd name="T1" fmla="*/ 10 h 23"/>
                  <a:gd name="T2" fmla="*/ 89 w 115"/>
                  <a:gd name="T3" fmla="*/ 11 h 23"/>
                  <a:gd name="T4" fmla="*/ 92 w 115"/>
                  <a:gd name="T5" fmla="*/ 8 h 23"/>
                  <a:gd name="T6" fmla="*/ 87 w 115"/>
                  <a:gd name="T7" fmla="*/ 6 h 23"/>
                  <a:gd name="T8" fmla="*/ 87 w 115"/>
                  <a:gd name="T9" fmla="*/ 8 h 23"/>
                  <a:gd name="T10" fmla="*/ 77 w 115"/>
                  <a:gd name="T11" fmla="*/ 10 h 23"/>
                  <a:gd name="T12" fmla="*/ 75 w 115"/>
                  <a:gd name="T13" fmla="*/ 15 h 23"/>
                  <a:gd name="T14" fmla="*/ 68 w 115"/>
                  <a:gd name="T15" fmla="*/ 6 h 23"/>
                  <a:gd name="T16" fmla="*/ 70 w 115"/>
                  <a:gd name="T17" fmla="*/ 18 h 23"/>
                  <a:gd name="T18" fmla="*/ 58 w 115"/>
                  <a:gd name="T19" fmla="*/ 14 h 23"/>
                  <a:gd name="T20" fmla="*/ 60 w 115"/>
                  <a:gd name="T21" fmla="*/ 13 h 23"/>
                  <a:gd name="T22" fmla="*/ 54 w 115"/>
                  <a:gd name="T23" fmla="*/ 13 h 23"/>
                  <a:gd name="T24" fmla="*/ 54 w 115"/>
                  <a:gd name="T25" fmla="*/ 8 h 23"/>
                  <a:gd name="T26" fmla="*/ 45 w 115"/>
                  <a:gd name="T27" fmla="*/ 8 h 23"/>
                  <a:gd name="T28" fmla="*/ 46 w 115"/>
                  <a:gd name="T29" fmla="*/ 6 h 23"/>
                  <a:gd name="T30" fmla="*/ 28 w 115"/>
                  <a:gd name="T31" fmla="*/ 10 h 23"/>
                  <a:gd name="T32" fmla="*/ 25 w 115"/>
                  <a:gd name="T33" fmla="*/ 6 h 23"/>
                  <a:gd name="T34" fmla="*/ 27 w 115"/>
                  <a:gd name="T35" fmla="*/ 16 h 23"/>
                  <a:gd name="T36" fmla="*/ 19 w 115"/>
                  <a:gd name="T37" fmla="*/ 16 h 23"/>
                  <a:gd name="T38" fmla="*/ 21 w 115"/>
                  <a:gd name="T39" fmla="*/ 9 h 23"/>
                  <a:gd name="T40" fmla="*/ 17 w 115"/>
                  <a:gd name="T41" fmla="*/ 12 h 23"/>
                  <a:gd name="T42" fmla="*/ 14 w 115"/>
                  <a:gd name="T43" fmla="*/ 6 h 23"/>
                  <a:gd name="T44" fmla="*/ 6 w 115"/>
                  <a:gd name="T45" fmla="*/ 15 h 23"/>
                  <a:gd name="T46" fmla="*/ 1 w 115"/>
                  <a:gd name="T47" fmla="*/ 13 h 23"/>
                  <a:gd name="T48" fmla="*/ 5 w 115"/>
                  <a:gd name="T49" fmla="*/ 22 h 23"/>
                  <a:gd name="T50" fmla="*/ 31 w 115"/>
                  <a:gd name="T51" fmla="*/ 21 h 23"/>
                  <a:gd name="T52" fmla="*/ 37 w 115"/>
                  <a:gd name="T53" fmla="*/ 16 h 23"/>
                  <a:gd name="T54" fmla="*/ 38 w 115"/>
                  <a:gd name="T55" fmla="*/ 22 h 23"/>
                  <a:gd name="T56" fmla="*/ 38 w 115"/>
                  <a:gd name="T57" fmla="*/ 16 h 23"/>
                  <a:gd name="T58" fmla="*/ 42 w 115"/>
                  <a:gd name="T59" fmla="*/ 21 h 23"/>
                  <a:gd name="T60" fmla="*/ 44 w 115"/>
                  <a:gd name="T61" fmla="*/ 16 h 23"/>
                  <a:gd name="T62" fmla="*/ 47 w 115"/>
                  <a:gd name="T63" fmla="*/ 23 h 23"/>
                  <a:gd name="T64" fmla="*/ 88 w 115"/>
                  <a:gd name="T65" fmla="*/ 20 h 23"/>
                  <a:gd name="T66" fmla="*/ 87 w 115"/>
                  <a:gd name="T67" fmla="*/ 15 h 23"/>
                  <a:gd name="T68" fmla="*/ 102 w 115"/>
                  <a:gd name="T69" fmla="*/ 15 h 23"/>
                  <a:gd name="T70" fmla="*/ 104 w 115"/>
                  <a:gd name="T71" fmla="*/ 11 h 23"/>
                  <a:gd name="T72" fmla="*/ 104 w 115"/>
                  <a:gd name="T73" fmla="*/ 21 h 23"/>
                  <a:gd name="T74" fmla="*/ 109 w 115"/>
                  <a:gd name="T75" fmla="*/ 20 h 23"/>
                  <a:gd name="T76" fmla="*/ 106 w 115"/>
                  <a:gd name="T77" fmla="*/ 17 h 23"/>
                  <a:gd name="T78" fmla="*/ 111 w 115"/>
                  <a:gd name="T79" fmla="*/ 19 h 23"/>
                  <a:gd name="T80" fmla="*/ 107 w 115"/>
                  <a:gd name="T81" fmla="*/ 8 h 23"/>
                  <a:gd name="T82" fmla="*/ 95 w 115"/>
                  <a:gd name="T83" fmla="*/ 3 h 23"/>
                  <a:gd name="T84" fmla="*/ 95 w 115"/>
                  <a:gd name="T85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3">
                    <a:moveTo>
                      <a:pt x="95" y="10"/>
                    </a:moveTo>
                    <a:cubicBezTo>
                      <a:pt x="93" y="10"/>
                      <a:pt x="91" y="13"/>
                      <a:pt x="89" y="11"/>
                    </a:cubicBezTo>
                    <a:cubicBezTo>
                      <a:pt x="89" y="9"/>
                      <a:pt x="90" y="8"/>
                      <a:pt x="92" y="8"/>
                    </a:cubicBezTo>
                    <a:cubicBezTo>
                      <a:pt x="91" y="3"/>
                      <a:pt x="89" y="9"/>
                      <a:pt x="87" y="6"/>
                    </a:cubicBezTo>
                    <a:cubicBezTo>
                      <a:pt x="87" y="6"/>
                      <a:pt x="88" y="7"/>
                      <a:pt x="87" y="8"/>
                    </a:cubicBezTo>
                    <a:cubicBezTo>
                      <a:pt x="82" y="7"/>
                      <a:pt x="84" y="13"/>
                      <a:pt x="77" y="10"/>
                    </a:cubicBezTo>
                    <a:cubicBezTo>
                      <a:pt x="76" y="11"/>
                      <a:pt x="75" y="11"/>
                      <a:pt x="75" y="15"/>
                    </a:cubicBezTo>
                    <a:cubicBezTo>
                      <a:pt x="71" y="10"/>
                      <a:pt x="73" y="10"/>
                      <a:pt x="68" y="6"/>
                    </a:cubicBezTo>
                    <a:cubicBezTo>
                      <a:pt x="68" y="8"/>
                      <a:pt x="70" y="13"/>
                      <a:pt x="70" y="18"/>
                    </a:cubicBezTo>
                    <a:cubicBezTo>
                      <a:pt x="63" y="11"/>
                      <a:pt x="62" y="18"/>
                      <a:pt x="58" y="14"/>
                    </a:cubicBezTo>
                    <a:cubicBezTo>
                      <a:pt x="58" y="14"/>
                      <a:pt x="59" y="12"/>
                      <a:pt x="60" y="13"/>
                    </a:cubicBezTo>
                    <a:cubicBezTo>
                      <a:pt x="60" y="7"/>
                      <a:pt x="56" y="14"/>
                      <a:pt x="54" y="13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9"/>
                      <a:pt x="48" y="12"/>
                      <a:pt x="45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0" y="10"/>
                      <a:pt x="33" y="8"/>
                      <a:pt x="28" y="10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18" y="11"/>
                      <a:pt x="32" y="8"/>
                      <a:pt x="27" y="16"/>
                    </a:cubicBezTo>
                    <a:cubicBezTo>
                      <a:pt x="26" y="6"/>
                      <a:pt x="23" y="19"/>
                      <a:pt x="19" y="16"/>
                    </a:cubicBezTo>
                    <a:cubicBezTo>
                      <a:pt x="17" y="12"/>
                      <a:pt x="23" y="13"/>
                      <a:pt x="21" y="9"/>
                    </a:cubicBezTo>
                    <a:cubicBezTo>
                      <a:pt x="20" y="14"/>
                      <a:pt x="19" y="11"/>
                      <a:pt x="17" y="12"/>
                    </a:cubicBezTo>
                    <a:cubicBezTo>
                      <a:pt x="17" y="7"/>
                      <a:pt x="12" y="11"/>
                      <a:pt x="14" y="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5" y="12"/>
                      <a:pt x="3" y="13"/>
                      <a:pt x="1" y="13"/>
                    </a:cubicBezTo>
                    <a:cubicBezTo>
                      <a:pt x="5" y="13"/>
                      <a:pt x="0" y="20"/>
                      <a:pt x="5" y="22"/>
                    </a:cubicBezTo>
                    <a:cubicBezTo>
                      <a:pt x="11" y="20"/>
                      <a:pt x="22" y="18"/>
                      <a:pt x="31" y="21"/>
                    </a:cubicBezTo>
                    <a:cubicBezTo>
                      <a:pt x="31" y="14"/>
                      <a:pt x="36" y="21"/>
                      <a:pt x="37" y="1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3" y="20"/>
                      <a:pt x="37" y="18"/>
                      <a:pt x="38" y="16"/>
                    </a:cubicBezTo>
                    <a:cubicBezTo>
                      <a:pt x="40" y="15"/>
                      <a:pt x="42" y="19"/>
                      <a:pt x="42" y="21"/>
                    </a:cubicBezTo>
                    <a:cubicBezTo>
                      <a:pt x="46" y="21"/>
                      <a:pt x="43" y="19"/>
                      <a:pt x="44" y="16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59" y="21"/>
                      <a:pt x="74" y="16"/>
                      <a:pt x="88" y="20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93" y="18"/>
                      <a:pt x="97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8"/>
                      <a:pt x="104" y="21"/>
                    </a:cubicBezTo>
                    <a:cubicBezTo>
                      <a:pt x="105" y="19"/>
                      <a:pt x="107" y="21"/>
                      <a:pt x="109" y="20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4"/>
                      <a:pt x="110" y="16"/>
                      <a:pt x="111" y="19"/>
                    </a:cubicBezTo>
                    <a:cubicBezTo>
                      <a:pt x="115" y="15"/>
                      <a:pt x="108" y="12"/>
                      <a:pt x="107" y="8"/>
                    </a:cubicBezTo>
                    <a:cubicBezTo>
                      <a:pt x="101" y="16"/>
                      <a:pt x="101" y="0"/>
                      <a:pt x="95" y="3"/>
                    </a:cubicBezTo>
                    <a:cubicBezTo>
                      <a:pt x="91" y="6"/>
                      <a:pt x="95" y="8"/>
                      <a:pt x="95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86"/>
              <p:cNvSpPr>
                <a:spLocks/>
              </p:cNvSpPr>
              <p:nvPr/>
            </p:nvSpPr>
            <p:spPr bwMode="auto">
              <a:xfrm>
                <a:off x="3850" y="267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87"/>
              <p:cNvSpPr>
                <a:spLocks/>
              </p:cNvSpPr>
              <p:nvPr/>
            </p:nvSpPr>
            <p:spPr bwMode="auto">
              <a:xfrm>
                <a:off x="3760" y="266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88"/>
              <p:cNvSpPr>
                <a:spLocks/>
              </p:cNvSpPr>
              <p:nvPr/>
            </p:nvSpPr>
            <p:spPr bwMode="auto">
              <a:xfrm>
                <a:off x="3856" y="266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89"/>
              <p:cNvSpPr>
                <a:spLocks/>
              </p:cNvSpPr>
              <p:nvPr/>
            </p:nvSpPr>
            <p:spPr bwMode="auto">
              <a:xfrm>
                <a:off x="3857" y="266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90"/>
              <p:cNvSpPr>
                <a:spLocks/>
              </p:cNvSpPr>
              <p:nvPr/>
            </p:nvSpPr>
            <p:spPr bwMode="auto">
              <a:xfrm>
                <a:off x="3746" y="26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291"/>
              <p:cNvSpPr>
                <a:spLocks/>
              </p:cNvSpPr>
              <p:nvPr/>
            </p:nvSpPr>
            <p:spPr bwMode="auto">
              <a:xfrm>
                <a:off x="3705" y="265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92"/>
              <p:cNvSpPr>
                <a:spLocks/>
              </p:cNvSpPr>
              <p:nvPr/>
            </p:nvSpPr>
            <p:spPr bwMode="auto">
              <a:xfrm>
                <a:off x="3590" y="2655"/>
                <a:ext cx="169" cy="29"/>
              </a:xfrm>
              <a:custGeom>
                <a:avLst/>
                <a:gdLst>
                  <a:gd name="T0" fmla="*/ 6 w 196"/>
                  <a:gd name="T1" fmla="*/ 16 h 33"/>
                  <a:gd name="T2" fmla="*/ 3 w 196"/>
                  <a:gd name="T3" fmla="*/ 23 h 33"/>
                  <a:gd name="T4" fmla="*/ 10 w 196"/>
                  <a:gd name="T5" fmla="*/ 26 h 33"/>
                  <a:gd name="T6" fmla="*/ 20 w 196"/>
                  <a:gd name="T7" fmla="*/ 22 h 33"/>
                  <a:gd name="T8" fmla="*/ 42 w 196"/>
                  <a:gd name="T9" fmla="*/ 21 h 33"/>
                  <a:gd name="T10" fmla="*/ 57 w 196"/>
                  <a:gd name="T11" fmla="*/ 23 h 33"/>
                  <a:gd name="T12" fmla="*/ 76 w 196"/>
                  <a:gd name="T13" fmla="*/ 17 h 33"/>
                  <a:gd name="T14" fmla="*/ 80 w 196"/>
                  <a:gd name="T15" fmla="*/ 19 h 33"/>
                  <a:gd name="T16" fmla="*/ 90 w 196"/>
                  <a:gd name="T17" fmla="*/ 21 h 33"/>
                  <a:gd name="T18" fmla="*/ 95 w 196"/>
                  <a:gd name="T19" fmla="*/ 10 h 33"/>
                  <a:gd name="T20" fmla="*/ 105 w 196"/>
                  <a:gd name="T21" fmla="*/ 10 h 33"/>
                  <a:gd name="T22" fmla="*/ 112 w 196"/>
                  <a:gd name="T23" fmla="*/ 14 h 33"/>
                  <a:gd name="T24" fmla="*/ 125 w 196"/>
                  <a:gd name="T25" fmla="*/ 14 h 33"/>
                  <a:gd name="T26" fmla="*/ 139 w 196"/>
                  <a:gd name="T27" fmla="*/ 16 h 33"/>
                  <a:gd name="T28" fmla="*/ 150 w 196"/>
                  <a:gd name="T29" fmla="*/ 13 h 33"/>
                  <a:gd name="T30" fmla="*/ 158 w 196"/>
                  <a:gd name="T31" fmla="*/ 9 h 33"/>
                  <a:gd name="T32" fmla="*/ 161 w 196"/>
                  <a:gd name="T33" fmla="*/ 14 h 33"/>
                  <a:gd name="T34" fmla="*/ 168 w 196"/>
                  <a:gd name="T35" fmla="*/ 13 h 33"/>
                  <a:gd name="T36" fmla="*/ 195 w 196"/>
                  <a:gd name="T37" fmla="*/ 14 h 33"/>
                  <a:gd name="T38" fmla="*/ 181 w 196"/>
                  <a:gd name="T39" fmla="*/ 12 h 33"/>
                  <a:gd name="T40" fmla="*/ 179 w 196"/>
                  <a:gd name="T41" fmla="*/ 15 h 33"/>
                  <a:gd name="T42" fmla="*/ 176 w 196"/>
                  <a:gd name="T43" fmla="*/ 4 h 33"/>
                  <a:gd name="T44" fmla="*/ 172 w 196"/>
                  <a:gd name="T45" fmla="*/ 2 h 33"/>
                  <a:gd name="T46" fmla="*/ 163 w 196"/>
                  <a:gd name="T47" fmla="*/ 4 h 33"/>
                  <a:gd name="T48" fmla="*/ 155 w 196"/>
                  <a:gd name="T49" fmla="*/ 2 h 33"/>
                  <a:gd name="T50" fmla="*/ 142 w 196"/>
                  <a:gd name="T51" fmla="*/ 2 h 33"/>
                  <a:gd name="T52" fmla="*/ 131 w 196"/>
                  <a:gd name="T53" fmla="*/ 5 h 33"/>
                  <a:gd name="T54" fmla="*/ 131 w 196"/>
                  <a:gd name="T55" fmla="*/ 3 h 33"/>
                  <a:gd name="T56" fmla="*/ 128 w 196"/>
                  <a:gd name="T57" fmla="*/ 3 h 33"/>
                  <a:gd name="T58" fmla="*/ 119 w 196"/>
                  <a:gd name="T59" fmla="*/ 5 h 33"/>
                  <a:gd name="T60" fmla="*/ 111 w 196"/>
                  <a:gd name="T61" fmla="*/ 8 h 33"/>
                  <a:gd name="T62" fmla="*/ 108 w 196"/>
                  <a:gd name="T63" fmla="*/ 3 h 33"/>
                  <a:gd name="T64" fmla="*/ 97 w 196"/>
                  <a:gd name="T65" fmla="*/ 3 h 33"/>
                  <a:gd name="T66" fmla="*/ 93 w 196"/>
                  <a:gd name="T67" fmla="*/ 8 h 33"/>
                  <a:gd name="T68" fmla="*/ 80 w 196"/>
                  <a:gd name="T69" fmla="*/ 10 h 33"/>
                  <a:gd name="T70" fmla="*/ 61 w 196"/>
                  <a:gd name="T71" fmla="*/ 13 h 33"/>
                  <a:gd name="T72" fmla="*/ 56 w 196"/>
                  <a:gd name="T73" fmla="*/ 12 h 33"/>
                  <a:gd name="T74" fmla="*/ 36 w 196"/>
                  <a:gd name="T75" fmla="*/ 14 h 33"/>
                  <a:gd name="T76" fmla="*/ 44 w 196"/>
                  <a:gd name="T77" fmla="*/ 19 h 33"/>
                  <a:gd name="T78" fmla="*/ 35 w 196"/>
                  <a:gd name="T7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33">
                    <a:moveTo>
                      <a:pt x="16" y="10"/>
                    </a:moveTo>
                    <a:cubicBezTo>
                      <a:pt x="13" y="11"/>
                      <a:pt x="9" y="13"/>
                      <a:pt x="6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5"/>
                      <a:pt x="0" y="19"/>
                      <a:pt x="3" y="2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8" y="17"/>
                      <a:pt x="7" y="25"/>
                      <a:pt x="10" y="26"/>
                    </a:cubicBezTo>
                    <a:cubicBezTo>
                      <a:pt x="14" y="25"/>
                      <a:pt x="16" y="16"/>
                      <a:pt x="19" y="18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4" y="23"/>
                      <a:pt x="25" y="16"/>
                      <a:pt x="27" y="15"/>
                    </a:cubicBezTo>
                    <a:cubicBezTo>
                      <a:pt x="28" y="33"/>
                      <a:pt x="37" y="10"/>
                      <a:pt x="42" y="21"/>
                    </a:cubicBezTo>
                    <a:cubicBezTo>
                      <a:pt x="46" y="20"/>
                      <a:pt x="50" y="22"/>
                      <a:pt x="54" y="18"/>
                    </a:cubicBezTo>
                    <a:cubicBezTo>
                      <a:pt x="52" y="22"/>
                      <a:pt x="58" y="18"/>
                      <a:pt x="57" y="23"/>
                    </a:cubicBezTo>
                    <a:cubicBezTo>
                      <a:pt x="58" y="13"/>
                      <a:pt x="68" y="28"/>
                      <a:pt x="69" y="15"/>
                    </a:cubicBezTo>
                    <a:cubicBezTo>
                      <a:pt x="74" y="18"/>
                      <a:pt x="69" y="14"/>
                      <a:pt x="76" y="17"/>
                    </a:cubicBezTo>
                    <a:cubicBezTo>
                      <a:pt x="76" y="18"/>
                      <a:pt x="74" y="18"/>
                      <a:pt x="74" y="19"/>
                    </a:cubicBezTo>
                    <a:cubicBezTo>
                      <a:pt x="77" y="21"/>
                      <a:pt x="78" y="13"/>
                      <a:pt x="80" y="19"/>
                    </a:cubicBezTo>
                    <a:cubicBezTo>
                      <a:pt x="85" y="20"/>
                      <a:pt x="81" y="16"/>
                      <a:pt x="84" y="12"/>
                    </a:cubicBezTo>
                    <a:cubicBezTo>
                      <a:pt x="89" y="14"/>
                      <a:pt x="88" y="15"/>
                      <a:pt x="90" y="21"/>
                    </a:cubicBezTo>
                    <a:cubicBezTo>
                      <a:pt x="91" y="14"/>
                      <a:pt x="94" y="17"/>
                      <a:pt x="97" y="14"/>
                    </a:cubicBezTo>
                    <a:cubicBezTo>
                      <a:pt x="96" y="14"/>
                      <a:pt x="92" y="13"/>
                      <a:pt x="95" y="10"/>
                    </a:cubicBezTo>
                    <a:cubicBezTo>
                      <a:pt x="101" y="11"/>
                      <a:pt x="99" y="6"/>
                      <a:pt x="105" y="5"/>
                    </a:cubicBezTo>
                    <a:cubicBezTo>
                      <a:pt x="108" y="11"/>
                      <a:pt x="99" y="5"/>
                      <a:pt x="105" y="10"/>
                    </a:cubicBezTo>
                    <a:cubicBezTo>
                      <a:pt x="101" y="13"/>
                      <a:pt x="98" y="13"/>
                      <a:pt x="96" y="18"/>
                    </a:cubicBezTo>
                    <a:cubicBezTo>
                      <a:pt x="101" y="18"/>
                      <a:pt x="107" y="17"/>
                      <a:pt x="112" y="14"/>
                    </a:cubicBezTo>
                    <a:cubicBezTo>
                      <a:pt x="115" y="15"/>
                      <a:pt x="111" y="17"/>
                      <a:pt x="113" y="18"/>
                    </a:cubicBezTo>
                    <a:cubicBezTo>
                      <a:pt x="118" y="21"/>
                      <a:pt x="121" y="11"/>
                      <a:pt x="125" y="14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7" y="13"/>
                      <a:pt x="134" y="18"/>
                      <a:pt x="139" y="16"/>
                    </a:cubicBezTo>
                    <a:cubicBezTo>
                      <a:pt x="138" y="14"/>
                      <a:pt x="138" y="13"/>
                      <a:pt x="138" y="12"/>
                    </a:cubicBezTo>
                    <a:cubicBezTo>
                      <a:pt x="138" y="21"/>
                      <a:pt x="145" y="7"/>
                      <a:pt x="150" y="13"/>
                    </a:cubicBezTo>
                    <a:cubicBezTo>
                      <a:pt x="149" y="8"/>
                      <a:pt x="154" y="4"/>
                      <a:pt x="157" y="4"/>
                    </a:cubicBezTo>
                    <a:cubicBezTo>
                      <a:pt x="158" y="5"/>
                      <a:pt x="158" y="8"/>
                      <a:pt x="158" y="9"/>
                    </a:cubicBezTo>
                    <a:cubicBezTo>
                      <a:pt x="153" y="6"/>
                      <a:pt x="153" y="15"/>
                      <a:pt x="149" y="18"/>
                    </a:cubicBezTo>
                    <a:cubicBezTo>
                      <a:pt x="153" y="15"/>
                      <a:pt x="158" y="18"/>
                      <a:pt x="161" y="14"/>
                    </a:cubicBezTo>
                    <a:cubicBezTo>
                      <a:pt x="159" y="18"/>
                      <a:pt x="159" y="18"/>
                      <a:pt x="159" y="18"/>
                    </a:cubicBezTo>
                    <a:cubicBezTo>
                      <a:pt x="164" y="19"/>
                      <a:pt x="163" y="8"/>
                      <a:pt x="168" y="13"/>
                    </a:cubicBezTo>
                    <a:cubicBezTo>
                      <a:pt x="167" y="16"/>
                      <a:pt x="167" y="16"/>
                      <a:pt x="167" y="16"/>
                    </a:cubicBezTo>
                    <a:cubicBezTo>
                      <a:pt x="177" y="15"/>
                      <a:pt x="188" y="21"/>
                      <a:pt x="195" y="14"/>
                    </a:cubicBezTo>
                    <a:cubicBezTo>
                      <a:pt x="196" y="11"/>
                      <a:pt x="192" y="5"/>
                      <a:pt x="192" y="3"/>
                    </a:cubicBezTo>
                    <a:cubicBezTo>
                      <a:pt x="187" y="5"/>
                      <a:pt x="185" y="10"/>
                      <a:pt x="181" y="12"/>
                    </a:cubicBezTo>
                    <a:cubicBezTo>
                      <a:pt x="181" y="7"/>
                      <a:pt x="181" y="7"/>
                      <a:pt x="181" y="7"/>
                    </a:cubicBezTo>
                    <a:cubicBezTo>
                      <a:pt x="181" y="11"/>
                      <a:pt x="177" y="13"/>
                      <a:pt x="179" y="15"/>
                    </a:cubicBezTo>
                    <a:cubicBezTo>
                      <a:pt x="176" y="18"/>
                      <a:pt x="177" y="11"/>
                      <a:pt x="174" y="14"/>
                    </a:cubicBezTo>
                    <a:cubicBezTo>
                      <a:pt x="174" y="9"/>
                      <a:pt x="176" y="8"/>
                      <a:pt x="176" y="4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4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60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6"/>
                      <a:pt x="160" y="7"/>
                    </a:cubicBezTo>
                    <a:cubicBezTo>
                      <a:pt x="158" y="3"/>
                      <a:pt x="157" y="4"/>
                      <a:pt x="155" y="2"/>
                    </a:cubicBezTo>
                    <a:cubicBezTo>
                      <a:pt x="152" y="4"/>
                      <a:pt x="151" y="9"/>
                      <a:pt x="148" y="9"/>
                    </a:cubicBezTo>
                    <a:cubicBezTo>
                      <a:pt x="149" y="4"/>
                      <a:pt x="143" y="6"/>
                      <a:pt x="142" y="2"/>
                    </a:cubicBezTo>
                    <a:cubicBezTo>
                      <a:pt x="141" y="7"/>
                      <a:pt x="136" y="4"/>
                      <a:pt x="135" y="7"/>
                    </a:cubicBezTo>
                    <a:cubicBezTo>
                      <a:pt x="134" y="8"/>
                      <a:pt x="131" y="8"/>
                      <a:pt x="131" y="5"/>
                    </a:cubicBezTo>
                    <a:cubicBezTo>
                      <a:pt x="133" y="4"/>
                      <a:pt x="133" y="4"/>
                      <a:pt x="133" y="4"/>
                    </a:cubicBezTo>
                    <a:cubicBezTo>
                      <a:pt x="131" y="3"/>
                      <a:pt x="131" y="3"/>
                      <a:pt x="131" y="3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130" y="2"/>
                      <a:pt x="130" y="6"/>
                      <a:pt x="128" y="3"/>
                    </a:cubicBezTo>
                    <a:cubicBezTo>
                      <a:pt x="128" y="2"/>
                      <a:pt x="129" y="2"/>
                      <a:pt x="130" y="1"/>
                    </a:cubicBezTo>
                    <a:cubicBezTo>
                      <a:pt x="126" y="1"/>
                      <a:pt x="123" y="10"/>
                      <a:pt x="119" y="5"/>
                    </a:cubicBezTo>
                    <a:cubicBezTo>
                      <a:pt x="119" y="8"/>
                      <a:pt x="114" y="8"/>
                      <a:pt x="115" y="14"/>
                    </a:cubicBezTo>
                    <a:cubicBezTo>
                      <a:pt x="114" y="12"/>
                      <a:pt x="114" y="7"/>
                      <a:pt x="111" y="8"/>
                    </a:cubicBezTo>
                    <a:cubicBezTo>
                      <a:pt x="109" y="13"/>
                      <a:pt x="107" y="6"/>
                      <a:pt x="105" y="9"/>
                    </a:cubicBezTo>
                    <a:cubicBezTo>
                      <a:pt x="108" y="4"/>
                      <a:pt x="105" y="8"/>
                      <a:pt x="108" y="3"/>
                    </a:cubicBezTo>
                    <a:cubicBezTo>
                      <a:pt x="105" y="1"/>
                      <a:pt x="102" y="7"/>
                      <a:pt x="98" y="7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6" y="4"/>
                      <a:pt x="94" y="9"/>
                      <a:pt x="93" y="4"/>
                    </a:cubicBezTo>
                    <a:cubicBezTo>
                      <a:pt x="93" y="8"/>
                      <a:pt x="93" y="8"/>
                      <a:pt x="93" y="8"/>
                    </a:cubicBezTo>
                    <a:cubicBezTo>
                      <a:pt x="90" y="6"/>
                      <a:pt x="86" y="7"/>
                      <a:pt x="83" y="4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75" y="3"/>
                      <a:pt x="69" y="10"/>
                      <a:pt x="66" y="16"/>
                    </a:cubicBezTo>
                    <a:cubicBezTo>
                      <a:pt x="64" y="15"/>
                      <a:pt x="61" y="14"/>
                      <a:pt x="61" y="13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1" y="10"/>
                      <a:pt x="58" y="6"/>
                      <a:pt x="56" y="12"/>
                    </a:cubicBezTo>
                    <a:cubicBezTo>
                      <a:pt x="54" y="14"/>
                      <a:pt x="54" y="8"/>
                      <a:pt x="53" y="7"/>
                    </a:cubicBezTo>
                    <a:cubicBezTo>
                      <a:pt x="47" y="15"/>
                      <a:pt x="37" y="2"/>
                      <a:pt x="36" y="14"/>
                    </a:cubicBezTo>
                    <a:cubicBezTo>
                      <a:pt x="38" y="14"/>
                      <a:pt x="42" y="16"/>
                      <a:pt x="46" y="15"/>
                    </a:cubicBezTo>
                    <a:cubicBezTo>
                      <a:pt x="45" y="17"/>
                      <a:pt x="46" y="19"/>
                      <a:pt x="44" y="19"/>
                    </a:cubicBezTo>
                    <a:cubicBezTo>
                      <a:pt x="40" y="20"/>
                      <a:pt x="38" y="16"/>
                      <a:pt x="34" y="18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8" y="2"/>
                      <a:pt x="22" y="20"/>
                      <a:pt x="1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93"/>
              <p:cNvSpPr>
                <a:spLocks/>
              </p:cNvSpPr>
              <p:nvPr/>
            </p:nvSpPr>
            <p:spPr bwMode="auto">
              <a:xfrm>
                <a:off x="3646" y="2660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94"/>
              <p:cNvSpPr>
                <a:spLocks/>
              </p:cNvSpPr>
              <p:nvPr/>
            </p:nvSpPr>
            <p:spPr bwMode="auto">
              <a:xfrm>
                <a:off x="3644" y="26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95"/>
              <p:cNvSpPr>
                <a:spLocks/>
              </p:cNvSpPr>
              <p:nvPr/>
            </p:nvSpPr>
            <p:spPr bwMode="auto">
              <a:xfrm>
                <a:off x="3591" y="2664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96"/>
              <p:cNvSpPr>
                <a:spLocks/>
              </p:cNvSpPr>
              <p:nvPr/>
            </p:nvSpPr>
            <p:spPr bwMode="auto">
              <a:xfrm>
                <a:off x="3591" y="266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297"/>
              <p:cNvSpPr>
                <a:spLocks/>
              </p:cNvSpPr>
              <p:nvPr/>
            </p:nvSpPr>
            <p:spPr bwMode="auto">
              <a:xfrm>
                <a:off x="3502" y="2662"/>
                <a:ext cx="89" cy="23"/>
              </a:xfrm>
              <a:custGeom>
                <a:avLst/>
                <a:gdLst>
                  <a:gd name="T0" fmla="*/ 18 w 103"/>
                  <a:gd name="T1" fmla="*/ 11 h 26"/>
                  <a:gd name="T2" fmla="*/ 13 w 103"/>
                  <a:gd name="T3" fmla="*/ 16 h 26"/>
                  <a:gd name="T4" fmla="*/ 9 w 103"/>
                  <a:gd name="T5" fmla="*/ 12 h 26"/>
                  <a:gd name="T6" fmla="*/ 2 w 103"/>
                  <a:gd name="T7" fmla="*/ 20 h 26"/>
                  <a:gd name="T8" fmla="*/ 51 w 103"/>
                  <a:gd name="T9" fmla="*/ 16 h 26"/>
                  <a:gd name="T10" fmla="*/ 48 w 103"/>
                  <a:gd name="T11" fmla="*/ 19 h 26"/>
                  <a:gd name="T12" fmla="*/ 66 w 103"/>
                  <a:gd name="T13" fmla="*/ 13 h 26"/>
                  <a:gd name="T14" fmla="*/ 65 w 103"/>
                  <a:gd name="T15" fmla="*/ 20 h 26"/>
                  <a:gd name="T16" fmla="*/ 77 w 103"/>
                  <a:gd name="T17" fmla="*/ 17 h 26"/>
                  <a:gd name="T18" fmla="*/ 76 w 103"/>
                  <a:gd name="T19" fmla="*/ 15 h 26"/>
                  <a:gd name="T20" fmla="*/ 79 w 103"/>
                  <a:gd name="T21" fmla="*/ 16 h 26"/>
                  <a:gd name="T22" fmla="*/ 78 w 103"/>
                  <a:gd name="T23" fmla="*/ 15 h 26"/>
                  <a:gd name="T24" fmla="*/ 85 w 103"/>
                  <a:gd name="T25" fmla="*/ 14 h 26"/>
                  <a:gd name="T26" fmla="*/ 83 w 103"/>
                  <a:gd name="T27" fmla="*/ 16 h 26"/>
                  <a:gd name="T28" fmla="*/ 89 w 103"/>
                  <a:gd name="T29" fmla="*/ 14 h 26"/>
                  <a:gd name="T30" fmla="*/ 89 w 103"/>
                  <a:gd name="T31" fmla="*/ 17 h 26"/>
                  <a:gd name="T32" fmla="*/ 102 w 103"/>
                  <a:gd name="T33" fmla="*/ 12 h 26"/>
                  <a:gd name="T34" fmla="*/ 103 w 103"/>
                  <a:gd name="T35" fmla="*/ 8 h 26"/>
                  <a:gd name="T36" fmla="*/ 92 w 103"/>
                  <a:gd name="T37" fmla="*/ 11 h 26"/>
                  <a:gd name="T38" fmla="*/ 93 w 103"/>
                  <a:gd name="T39" fmla="*/ 11 h 26"/>
                  <a:gd name="T40" fmla="*/ 85 w 103"/>
                  <a:gd name="T41" fmla="*/ 13 h 26"/>
                  <a:gd name="T42" fmla="*/ 90 w 103"/>
                  <a:gd name="T43" fmla="*/ 7 h 26"/>
                  <a:gd name="T44" fmla="*/ 78 w 103"/>
                  <a:gd name="T45" fmla="*/ 3 h 26"/>
                  <a:gd name="T46" fmla="*/ 78 w 103"/>
                  <a:gd name="T47" fmla="*/ 3 h 26"/>
                  <a:gd name="T48" fmla="*/ 75 w 103"/>
                  <a:gd name="T49" fmla="*/ 5 h 26"/>
                  <a:gd name="T50" fmla="*/ 77 w 103"/>
                  <a:gd name="T51" fmla="*/ 7 h 26"/>
                  <a:gd name="T52" fmla="*/ 75 w 103"/>
                  <a:gd name="T53" fmla="*/ 14 h 26"/>
                  <a:gd name="T54" fmla="*/ 71 w 103"/>
                  <a:gd name="T55" fmla="*/ 14 h 26"/>
                  <a:gd name="T56" fmla="*/ 74 w 103"/>
                  <a:gd name="T57" fmla="*/ 9 h 26"/>
                  <a:gd name="T58" fmla="*/ 71 w 103"/>
                  <a:gd name="T59" fmla="*/ 11 h 26"/>
                  <a:gd name="T60" fmla="*/ 67 w 103"/>
                  <a:gd name="T61" fmla="*/ 5 h 26"/>
                  <a:gd name="T62" fmla="*/ 67 w 103"/>
                  <a:gd name="T63" fmla="*/ 11 h 26"/>
                  <a:gd name="T64" fmla="*/ 47 w 103"/>
                  <a:gd name="T65" fmla="*/ 11 h 26"/>
                  <a:gd name="T66" fmla="*/ 50 w 103"/>
                  <a:gd name="T67" fmla="*/ 8 h 26"/>
                  <a:gd name="T68" fmla="*/ 46 w 103"/>
                  <a:gd name="T69" fmla="*/ 12 h 26"/>
                  <a:gd name="T70" fmla="*/ 34 w 103"/>
                  <a:gd name="T71" fmla="*/ 10 h 26"/>
                  <a:gd name="T72" fmla="*/ 35 w 103"/>
                  <a:gd name="T73" fmla="*/ 13 h 26"/>
                  <a:gd name="T74" fmla="*/ 22 w 103"/>
                  <a:gd name="T75" fmla="*/ 12 h 26"/>
                  <a:gd name="T76" fmla="*/ 22 w 103"/>
                  <a:gd name="T77" fmla="*/ 12 h 26"/>
                  <a:gd name="T78" fmla="*/ 16 w 103"/>
                  <a:gd name="T79" fmla="*/ 18 h 26"/>
                  <a:gd name="T80" fmla="*/ 18 w 103"/>
                  <a:gd name="T81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6">
                    <a:moveTo>
                      <a:pt x="18" y="11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7" y="16"/>
                      <a:pt x="9" y="12"/>
                    </a:cubicBezTo>
                    <a:cubicBezTo>
                      <a:pt x="6" y="18"/>
                      <a:pt x="0" y="13"/>
                      <a:pt x="2" y="20"/>
                    </a:cubicBezTo>
                    <a:cubicBezTo>
                      <a:pt x="16" y="18"/>
                      <a:pt x="35" y="23"/>
                      <a:pt x="51" y="1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57" y="13"/>
                      <a:pt x="60" y="26"/>
                      <a:pt x="66" y="13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3" y="11"/>
                      <a:pt x="77" y="17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3"/>
                      <a:pt x="85" y="14"/>
                    </a:cubicBezTo>
                    <a:cubicBezTo>
                      <a:pt x="86" y="16"/>
                      <a:pt x="84" y="15"/>
                      <a:pt x="83" y="16"/>
                    </a:cubicBezTo>
                    <a:cubicBezTo>
                      <a:pt x="85" y="18"/>
                      <a:pt x="87" y="13"/>
                      <a:pt x="89" y="14"/>
                    </a:cubicBezTo>
                    <a:cubicBezTo>
                      <a:pt x="91" y="15"/>
                      <a:pt x="89" y="16"/>
                      <a:pt x="89" y="17"/>
                    </a:cubicBezTo>
                    <a:cubicBezTo>
                      <a:pt x="95" y="15"/>
                      <a:pt x="98" y="21"/>
                      <a:pt x="102" y="12"/>
                    </a:cubicBezTo>
                    <a:cubicBezTo>
                      <a:pt x="103" y="10"/>
                      <a:pt x="101" y="8"/>
                      <a:pt x="103" y="8"/>
                    </a:cubicBezTo>
                    <a:cubicBezTo>
                      <a:pt x="99" y="5"/>
                      <a:pt x="95" y="8"/>
                      <a:pt x="92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0" y="20"/>
                      <a:pt x="90" y="9"/>
                      <a:pt x="85" y="13"/>
                    </a:cubicBezTo>
                    <a:cubicBezTo>
                      <a:pt x="87" y="9"/>
                      <a:pt x="89" y="9"/>
                      <a:pt x="90" y="7"/>
                    </a:cubicBezTo>
                    <a:cubicBezTo>
                      <a:pt x="84" y="0"/>
                      <a:pt x="82" y="12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8" y="2"/>
                      <a:pt x="76" y="4"/>
                      <a:pt x="75" y="5"/>
                    </a:cubicBezTo>
                    <a:cubicBezTo>
                      <a:pt x="75" y="6"/>
                      <a:pt x="76" y="7"/>
                      <a:pt x="77" y="7"/>
                    </a:cubicBezTo>
                    <a:cubicBezTo>
                      <a:pt x="76" y="8"/>
                      <a:pt x="75" y="12"/>
                      <a:pt x="75" y="14"/>
                    </a:cubicBezTo>
                    <a:cubicBezTo>
                      <a:pt x="73" y="10"/>
                      <a:pt x="73" y="16"/>
                      <a:pt x="71" y="14"/>
                    </a:cubicBezTo>
                    <a:cubicBezTo>
                      <a:pt x="70" y="10"/>
                      <a:pt x="73" y="11"/>
                      <a:pt x="74" y="9"/>
                    </a:cubicBezTo>
                    <a:cubicBezTo>
                      <a:pt x="71" y="11"/>
                      <a:pt x="71" y="11"/>
                      <a:pt x="71" y="11"/>
                    </a:cubicBezTo>
                    <a:cubicBezTo>
                      <a:pt x="68" y="11"/>
                      <a:pt x="68" y="7"/>
                      <a:pt x="67" y="5"/>
                    </a:cubicBezTo>
                    <a:cubicBezTo>
                      <a:pt x="65" y="8"/>
                      <a:pt x="68" y="7"/>
                      <a:pt x="67" y="11"/>
                    </a:cubicBezTo>
                    <a:cubicBezTo>
                      <a:pt x="64" y="6"/>
                      <a:pt x="52" y="7"/>
                      <a:pt x="47" y="11"/>
                    </a:cubicBezTo>
                    <a:cubicBezTo>
                      <a:pt x="49" y="11"/>
                      <a:pt x="47" y="7"/>
                      <a:pt x="50" y="8"/>
                    </a:cubicBezTo>
                    <a:cubicBezTo>
                      <a:pt x="49" y="7"/>
                      <a:pt x="46" y="9"/>
                      <a:pt x="46" y="12"/>
                    </a:cubicBezTo>
                    <a:cubicBezTo>
                      <a:pt x="42" y="14"/>
                      <a:pt x="37" y="12"/>
                      <a:pt x="34" y="1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2" y="18"/>
                      <a:pt x="27" y="9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20"/>
                      <a:pt x="16" y="18"/>
                    </a:cubicBezTo>
                    <a:cubicBezTo>
                      <a:pt x="17" y="15"/>
                      <a:pt x="18" y="15"/>
                      <a:pt x="18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298"/>
              <p:cNvSpPr>
                <a:spLocks/>
              </p:cNvSpPr>
              <p:nvPr/>
            </p:nvSpPr>
            <p:spPr bwMode="auto">
              <a:xfrm>
                <a:off x="3500" y="2673"/>
                <a:ext cx="3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299"/>
              <p:cNvSpPr>
                <a:spLocks/>
              </p:cNvSpPr>
              <p:nvPr/>
            </p:nvSpPr>
            <p:spPr bwMode="auto">
              <a:xfrm>
                <a:off x="3460" y="2630"/>
                <a:ext cx="40" cy="55"/>
              </a:xfrm>
              <a:custGeom>
                <a:avLst/>
                <a:gdLst>
                  <a:gd name="T0" fmla="*/ 13 w 46"/>
                  <a:gd name="T1" fmla="*/ 55 h 63"/>
                  <a:gd name="T2" fmla="*/ 12 w 46"/>
                  <a:gd name="T3" fmla="*/ 59 h 63"/>
                  <a:gd name="T4" fmla="*/ 32 w 46"/>
                  <a:gd name="T5" fmla="*/ 60 h 63"/>
                  <a:gd name="T6" fmla="*/ 38 w 46"/>
                  <a:gd name="T7" fmla="*/ 54 h 63"/>
                  <a:gd name="T8" fmla="*/ 39 w 46"/>
                  <a:gd name="T9" fmla="*/ 58 h 63"/>
                  <a:gd name="T10" fmla="*/ 45 w 46"/>
                  <a:gd name="T11" fmla="*/ 53 h 63"/>
                  <a:gd name="T12" fmla="*/ 42 w 46"/>
                  <a:gd name="T13" fmla="*/ 55 h 63"/>
                  <a:gd name="T14" fmla="*/ 42 w 46"/>
                  <a:gd name="T15" fmla="*/ 53 h 63"/>
                  <a:gd name="T16" fmla="*/ 39 w 46"/>
                  <a:gd name="T17" fmla="*/ 54 h 63"/>
                  <a:gd name="T18" fmla="*/ 40 w 46"/>
                  <a:gd name="T19" fmla="*/ 51 h 63"/>
                  <a:gd name="T20" fmla="*/ 31 w 46"/>
                  <a:gd name="T21" fmla="*/ 57 h 63"/>
                  <a:gd name="T22" fmla="*/ 31 w 46"/>
                  <a:gd name="T23" fmla="*/ 51 h 63"/>
                  <a:gd name="T24" fmla="*/ 22 w 46"/>
                  <a:gd name="T25" fmla="*/ 49 h 63"/>
                  <a:gd name="T26" fmla="*/ 22 w 46"/>
                  <a:gd name="T27" fmla="*/ 51 h 63"/>
                  <a:gd name="T28" fmla="*/ 23 w 46"/>
                  <a:gd name="T29" fmla="*/ 55 h 63"/>
                  <a:gd name="T30" fmla="*/ 20 w 46"/>
                  <a:gd name="T31" fmla="*/ 49 h 63"/>
                  <a:gd name="T32" fmla="*/ 3 w 46"/>
                  <a:gd name="T33" fmla="*/ 52 h 63"/>
                  <a:gd name="T34" fmla="*/ 3 w 46"/>
                  <a:gd name="T35" fmla="*/ 57 h 63"/>
                  <a:gd name="T36" fmla="*/ 2 w 46"/>
                  <a:gd name="T37" fmla="*/ 58 h 63"/>
                  <a:gd name="T38" fmla="*/ 2 w 46"/>
                  <a:gd name="T39" fmla="*/ 58 h 63"/>
                  <a:gd name="T40" fmla="*/ 2 w 46"/>
                  <a:gd name="T41" fmla="*/ 58 h 63"/>
                  <a:gd name="T42" fmla="*/ 2 w 46"/>
                  <a:gd name="T43" fmla="*/ 58 h 63"/>
                  <a:gd name="T44" fmla="*/ 13 w 46"/>
                  <a:gd name="T45" fmla="*/ 33 h 63"/>
                  <a:gd name="T46" fmla="*/ 13 w 46"/>
                  <a:gd name="T47" fmla="*/ 33 h 63"/>
                  <a:gd name="T48" fmla="*/ 13 w 46"/>
                  <a:gd name="T49" fmla="*/ 33 h 63"/>
                  <a:gd name="T50" fmla="*/ 13 w 46"/>
                  <a:gd name="T51" fmla="*/ 33 h 63"/>
                  <a:gd name="T52" fmla="*/ 13 w 46"/>
                  <a:gd name="T53" fmla="*/ 33 h 63"/>
                  <a:gd name="T54" fmla="*/ 13 w 46"/>
                  <a:gd name="T55" fmla="*/ 33 h 63"/>
                  <a:gd name="T56" fmla="*/ 14 w 46"/>
                  <a:gd name="T57" fmla="*/ 33 h 63"/>
                  <a:gd name="T58" fmla="*/ 16 w 46"/>
                  <a:gd name="T59" fmla="*/ 35 h 63"/>
                  <a:gd name="T60" fmla="*/ 11 w 46"/>
                  <a:gd name="T61" fmla="*/ 37 h 63"/>
                  <a:gd name="T62" fmla="*/ 13 w 46"/>
                  <a:gd name="T63" fmla="*/ 42 h 63"/>
                  <a:gd name="T64" fmla="*/ 24 w 46"/>
                  <a:gd name="T65" fmla="*/ 40 h 63"/>
                  <a:gd name="T66" fmla="*/ 19 w 46"/>
                  <a:gd name="T67" fmla="*/ 33 h 63"/>
                  <a:gd name="T68" fmla="*/ 16 w 46"/>
                  <a:gd name="T69" fmla="*/ 31 h 63"/>
                  <a:gd name="T70" fmla="*/ 16 w 46"/>
                  <a:gd name="T71" fmla="*/ 31 h 63"/>
                  <a:gd name="T72" fmla="*/ 15 w 46"/>
                  <a:gd name="T73" fmla="*/ 31 h 63"/>
                  <a:gd name="T74" fmla="*/ 15 w 46"/>
                  <a:gd name="T75" fmla="*/ 31 h 63"/>
                  <a:gd name="T76" fmla="*/ 15 w 46"/>
                  <a:gd name="T77" fmla="*/ 31 h 63"/>
                  <a:gd name="T78" fmla="*/ 15 w 46"/>
                  <a:gd name="T79" fmla="*/ 31 h 63"/>
                  <a:gd name="T80" fmla="*/ 2 w 46"/>
                  <a:gd name="T81" fmla="*/ 61 h 63"/>
                  <a:gd name="T82" fmla="*/ 2 w 46"/>
                  <a:gd name="T83" fmla="*/ 61 h 63"/>
                  <a:gd name="T84" fmla="*/ 2 w 46"/>
                  <a:gd name="T85" fmla="*/ 61 h 63"/>
                  <a:gd name="T86" fmla="*/ 3 w 46"/>
                  <a:gd name="T87" fmla="*/ 61 h 63"/>
                  <a:gd name="T88" fmla="*/ 4 w 46"/>
                  <a:gd name="T89" fmla="*/ 60 h 63"/>
                  <a:gd name="T90" fmla="*/ 13 w 46"/>
                  <a:gd name="T91" fmla="*/ 5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63">
                    <a:moveTo>
                      <a:pt x="13" y="55"/>
                    </a:moveTo>
                    <a:cubicBezTo>
                      <a:pt x="12" y="56"/>
                      <a:pt x="12" y="58"/>
                      <a:pt x="12" y="59"/>
                    </a:cubicBezTo>
                    <a:cubicBezTo>
                      <a:pt x="20" y="59"/>
                      <a:pt x="29" y="57"/>
                      <a:pt x="32" y="60"/>
                    </a:cubicBezTo>
                    <a:cubicBezTo>
                      <a:pt x="34" y="62"/>
                      <a:pt x="35" y="55"/>
                      <a:pt x="38" y="54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1" y="56"/>
                      <a:pt x="46" y="60"/>
                      <a:pt x="45" y="53"/>
                    </a:cubicBezTo>
                    <a:cubicBezTo>
                      <a:pt x="44" y="53"/>
                      <a:pt x="43" y="56"/>
                      <a:pt x="42" y="55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35" y="47"/>
                      <a:pt x="36" y="60"/>
                      <a:pt x="31" y="57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27" y="51"/>
                      <a:pt x="25" y="53"/>
                      <a:pt x="22" y="49"/>
                    </a:cubicBezTo>
                    <a:cubicBezTo>
                      <a:pt x="22" y="49"/>
                      <a:pt x="22" y="52"/>
                      <a:pt x="22" y="51"/>
                    </a:cubicBezTo>
                    <a:cubicBezTo>
                      <a:pt x="23" y="51"/>
                      <a:pt x="24" y="53"/>
                      <a:pt x="23" y="55"/>
                    </a:cubicBezTo>
                    <a:cubicBezTo>
                      <a:pt x="17" y="60"/>
                      <a:pt x="24" y="52"/>
                      <a:pt x="20" y="49"/>
                    </a:cubicBezTo>
                    <a:cubicBezTo>
                      <a:pt x="15" y="53"/>
                      <a:pt x="6" y="57"/>
                      <a:pt x="3" y="52"/>
                    </a:cubicBezTo>
                    <a:cubicBezTo>
                      <a:pt x="4" y="54"/>
                      <a:pt x="4" y="55"/>
                      <a:pt x="3" y="57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0" y="63"/>
                      <a:pt x="23" y="10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8"/>
                      <a:pt x="13" y="37"/>
                      <a:pt x="11" y="37"/>
                    </a:cubicBezTo>
                    <a:cubicBezTo>
                      <a:pt x="12" y="39"/>
                      <a:pt x="11" y="41"/>
                      <a:pt x="13" y="42"/>
                    </a:cubicBezTo>
                    <a:cubicBezTo>
                      <a:pt x="14" y="38"/>
                      <a:pt x="19" y="37"/>
                      <a:pt x="24" y="40"/>
                    </a:cubicBezTo>
                    <a:cubicBezTo>
                      <a:pt x="23" y="37"/>
                      <a:pt x="21" y="35"/>
                      <a:pt x="19" y="3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9" y="44"/>
                      <a:pt x="28" y="0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2" y="61"/>
                      <a:pt x="2" y="61"/>
                      <a:pt x="2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7" y="58"/>
                      <a:pt x="10" y="55"/>
                      <a:pt x="13" y="5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300"/>
              <p:cNvSpPr>
                <a:spLocks/>
              </p:cNvSpPr>
              <p:nvPr/>
            </p:nvSpPr>
            <p:spPr bwMode="auto">
              <a:xfrm>
                <a:off x="3468" y="2681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301"/>
              <p:cNvSpPr>
                <a:spLocks/>
              </p:cNvSpPr>
              <p:nvPr/>
            </p:nvSpPr>
            <p:spPr bwMode="auto">
              <a:xfrm>
                <a:off x="4125" y="272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0 w 2"/>
                  <a:gd name="T3" fmla="*/ 0 h 4"/>
                  <a:gd name="T4" fmla="*/ 0 w 2"/>
                  <a:gd name="T5" fmla="*/ 4 h 4"/>
                  <a:gd name="T6" fmla="*/ 2 w 2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302"/>
              <p:cNvSpPr>
                <a:spLocks/>
              </p:cNvSpPr>
              <p:nvPr/>
            </p:nvSpPr>
            <p:spPr bwMode="auto">
              <a:xfrm>
                <a:off x="4115" y="2713"/>
                <a:ext cx="10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303"/>
              <p:cNvSpPr>
                <a:spLocks/>
              </p:cNvSpPr>
              <p:nvPr/>
            </p:nvSpPr>
            <p:spPr bwMode="auto">
              <a:xfrm>
                <a:off x="4113" y="271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304"/>
              <p:cNvSpPr>
                <a:spLocks/>
              </p:cNvSpPr>
              <p:nvPr/>
            </p:nvSpPr>
            <p:spPr bwMode="auto">
              <a:xfrm>
                <a:off x="4111" y="2718"/>
                <a:ext cx="2" cy="6"/>
              </a:xfrm>
              <a:custGeom>
                <a:avLst/>
                <a:gdLst>
                  <a:gd name="T0" fmla="*/ 3 w 3"/>
                  <a:gd name="T1" fmla="*/ 5 h 7"/>
                  <a:gd name="T2" fmla="*/ 2 w 3"/>
                  <a:gd name="T3" fmla="*/ 0 h 7"/>
                  <a:gd name="T4" fmla="*/ 0 w 3"/>
                  <a:gd name="T5" fmla="*/ 7 h 7"/>
                  <a:gd name="T6" fmla="*/ 3 w 3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5"/>
                    </a:moveTo>
                    <a:cubicBezTo>
                      <a:pt x="0" y="4"/>
                      <a:pt x="3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305"/>
              <p:cNvSpPr>
                <a:spLocks/>
              </p:cNvSpPr>
              <p:nvPr/>
            </p:nvSpPr>
            <p:spPr bwMode="auto">
              <a:xfrm>
                <a:off x="4104" y="272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306"/>
              <p:cNvSpPr>
                <a:spLocks/>
              </p:cNvSpPr>
              <p:nvPr/>
            </p:nvSpPr>
            <p:spPr bwMode="auto">
              <a:xfrm>
                <a:off x="4100" y="2715"/>
                <a:ext cx="9" cy="9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8 h 11"/>
                  <a:gd name="T6" fmla="*/ 6 w 10"/>
                  <a:gd name="T7" fmla="*/ 3 h 11"/>
                  <a:gd name="T8" fmla="*/ 10 w 10"/>
                  <a:gd name="T9" fmla="*/ 4 h 11"/>
                  <a:gd name="T10" fmla="*/ 7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307"/>
              <p:cNvSpPr>
                <a:spLocks/>
              </p:cNvSpPr>
              <p:nvPr/>
            </p:nvSpPr>
            <p:spPr bwMode="auto">
              <a:xfrm>
                <a:off x="4105" y="272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308"/>
              <p:cNvSpPr>
                <a:spLocks/>
              </p:cNvSpPr>
              <p:nvPr/>
            </p:nvSpPr>
            <p:spPr bwMode="auto">
              <a:xfrm>
                <a:off x="4109" y="272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309"/>
              <p:cNvSpPr>
                <a:spLocks/>
              </p:cNvSpPr>
              <p:nvPr/>
            </p:nvSpPr>
            <p:spPr bwMode="auto">
              <a:xfrm>
                <a:off x="4091" y="2712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310"/>
              <p:cNvSpPr>
                <a:spLocks/>
              </p:cNvSpPr>
              <p:nvPr/>
            </p:nvSpPr>
            <p:spPr bwMode="auto">
              <a:xfrm>
                <a:off x="4088" y="27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311"/>
              <p:cNvSpPr>
                <a:spLocks/>
              </p:cNvSpPr>
              <p:nvPr/>
            </p:nvSpPr>
            <p:spPr bwMode="auto">
              <a:xfrm>
                <a:off x="4073" y="2704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2 h 17"/>
                  <a:gd name="T12" fmla="*/ 19 w 19"/>
                  <a:gd name="T13" fmla="*/ 16 h 17"/>
                  <a:gd name="T14" fmla="*/ 18 w 19"/>
                  <a:gd name="T15" fmla="*/ 9 h 17"/>
                  <a:gd name="T16" fmla="*/ 15 w 19"/>
                  <a:gd name="T17" fmla="*/ 10 h 17"/>
                  <a:gd name="T18" fmla="*/ 17 w 19"/>
                  <a:gd name="T19" fmla="*/ 6 h 17"/>
                  <a:gd name="T20" fmla="*/ 7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8" y="13"/>
                      <a:pt x="6" y="14"/>
                    </a:cubicBezTo>
                    <a:cubicBezTo>
                      <a:pt x="9" y="15"/>
                      <a:pt x="10" y="11"/>
                      <a:pt x="13" y="11"/>
                    </a:cubicBezTo>
                    <a:cubicBezTo>
                      <a:pt x="14" y="17"/>
                      <a:pt x="8" y="12"/>
                      <a:pt x="9" y="17"/>
                    </a:cubicBezTo>
                    <a:cubicBezTo>
                      <a:pt x="11" y="17"/>
                      <a:pt x="14" y="17"/>
                      <a:pt x="16" y="12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10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312"/>
              <p:cNvSpPr>
                <a:spLocks/>
              </p:cNvSpPr>
              <p:nvPr/>
            </p:nvSpPr>
            <p:spPr bwMode="auto">
              <a:xfrm>
                <a:off x="4072" y="2709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313"/>
              <p:cNvSpPr>
                <a:spLocks/>
              </p:cNvSpPr>
              <p:nvPr/>
            </p:nvSpPr>
            <p:spPr bwMode="auto">
              <a:xfrm>
                <a:off x="4057" y="2704"/>
                <a:ext cx="13" cy="15"/>
              </a:xfrm>
              <a:custGeom>
                <a:avLst/>
                <a:gdLst>
                  <a:gd name="T0" fmla="*/ 10 w 16"/>
                  <a:gd name="T1" fmla="*/ 17 h 17"/>
                  <a:gd name="T2" fmla="*/ 14 w 16"/>
                  <a:gd name="T3" fmla="*/ 13 h 17"/>
                  <a:gd name="T4" fmla="*/ 15 w 16"/>
                  <a:gd name="T5" fmla="*/ 16 h 17"/>
                  <a:gd name="T6" fmla="*/ 16 w 16"/>
                  <a:gd name="T7" fmla="*/ 10 h 17"/>
                  <a:gd name="T8" fmla="*/ 8 w 16"/>
                  <a:gd name="T9" fmla="*/ 13 h 17"/>
                  <a:gd name="T10" fmla="*/ 7 w 16"/>
                  <a:gd name="T11" fmla="*/ 4 h 17"/>
                  <a:gd name="T12" fmla="*/ 11 w 16"/>
                  <a:gd name="T13" fmla="*/ 6 h 17"/>
                  <a:gd name="T14" fmla="*/ 0 w 16"/>
                  <a:gd name="T15" fmla="*/ 7 h 17"/>
                  <a:gd name="T16" fmla="*/ 2 w 16"/>
                  <a:gd name="T17" fmla="*/ 9 h 17"/>
                  <a:gd name="T18" fmla="*/ 0 w 16"/>
                  <a:gd name="T19" fmla="*/ 11 h 17"/>
                  <a:gd name="T20" fmla="*/ 10 w 16"/>
                  <a:gd name="T2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5"/>
                      <a:pt x="15" y="16"/>
                    </a:cubicBezTo>
                    <a:cubicBezTo>
                      <a:pt x="15" y="14"/>
                      <a:pt x="16" y="12"/>
                      <a:pt x="16" y="10"/>
                    </a:cubicBezTo>
                    <a:cubicBezTo>
                      <a:pt x="14" y="4"/>
                      <a:pt x="11" y="12"/>
                      <a:pt x="8" y="13"/>
                    </a:cubicBezTo>
                    <a:cubicBezTo>
                      <a:pt x="3" y="10"/>
                      <a:pt x="9" y="10"/>
                      <a:pt x="7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7" y="0"/>
                      <a:pt x="2" y="6"/>
                      <a:pt x="0" y="7"/>
                    </a:cubicBezTo>
                    <a:cubicBezTo>
                      <a:pt x="1" y="8"/>
                      <a:pt x="1" y="10"/>
                      <a:pt x="2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7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314"/>
              <p:cNvSpPr>
                <a:spLocks/>
              </p:cNvSpPr>
              <p:nvPr/>
            </p:nvSpPr>
            <p:spPr bwMode="auto">
              <a:xfrm>
                <a:off x="4069" y="271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315"/>
              <p:cNvSpPr>
                <a:spLocks/>
              </p:cNvSpPr>
              <p:nvPr/>
            </p:nvSpPr>
            <p:spPr bwMode="auto">
              <a:xfrm>
                <a:off x="4056" y="271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316"/>
              <p:cNvSpPr>
                <a:spLocks/>
              </p:cNvSpPr>
              <p:nvPr/>
            </p:nvSpPr>
            <p:spPr bwMode="auto">
              <a:xfrm>
                <a:off x="4055" y="2716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317"/>
              <p:cNvSpPr>
                <a:spLocks/>
              </p:cNvSpPr>
              <p:nvPr/>
            </p:nvSpPr>
            <p:spPr bwMode="auto">
              <a:xfrm>
                <a:off x="3959" y="2706"/>
                <a:ext cx="95" cy="16"/>
              </a:xfrm>
              <a:custGeom>
                <a:avLst/>
                <a:gdLst>
                  <a:gd name="T0" fmla="*/ 1 w 110"/>
                  <a:gd name="T1" fmla="*/ 2 h 19"/>
                  <a:gd name="T2" fmla="*/ 4 w 110"/>
                  <a:gd name="T3" fmla="*/ 5 h 19"/>
                  <a:gd name="T4" fmla="*/ 0 w 110"/>
                  <a:gd name="T5" fmla="*/ 10 h 19"/>
                  <a:gd name="T6" fmla="*/ 1 w 110"/>
                  <a:gd name="T7" fmla="*/ 17 h 19"/>
                  <a:gd name="T8" fmla="*/ 9 w 110"/>
                  <a:gd name="T9" fmla="*/ 14 h 19"/>
                  <a:gd name="T10" fmla="*/ 9 w 110"/>
                  <a:gd name="T11" fmla="*/ 17 h 19"/>
                  <a:gd name="T12" fmla="*/ 25 w 110"/>
                  <a:gd name="T13" fmla="*/ 15 h 19"/>
                  <a:gd name="T14" fmla="*/ 37 w 110"/>
                  <a:gd name="T15" fmla="*/ 13 h 19"/>
                  <a:gd name="T16" fmla="*/ 83 w 110"/>
                  <a:gd name="T17" fmla="*/ 15 h 19"/>
                  <a:gd name="T18" fmla="*/ 85 w 110"/>
                  <a:gd name="T19" fmla="*/ 9 h 19"/>
                  <a:gd name="T20" fmla="*/ 88 w 110"/>
                  <a:gd name="T21" fmla="*/ 13 h 19"/>
                  <a:gd name="T22" fmla="*/ 86 w 110"/>
                  <a:gd name="T23" fmla="*/ 13 h 19"/>
                  <a:gd name="T24" fmla="*/ 99 w 110"/>
                  <a:gd name="T25" fmla="*/ 15 h 19"/>
                  <a:gd name="T26" fmla="*/ 99 w 110"/>
                  <a:gd name="T27" fmla="*/ 7 h 19"/>
                  <a:gd name="T28" fmla="*/ 105 w 110"/>
                  <a:gd name="T29" fmla="*/ 15 h 19"/>
                  <a:gd name="T30" fmla="*/ 109 w 110"/>
                  <a:gd name="T31" fmla="*/ 10 h 19"/>
                  <a:gd name="T32" fmla="*/ 105 w 110"/>
                  <a:gd name="T33" fmla="*/ 5 h 19"/>
                  <a:gd name="T34" fmla="*/ 108 w 110"/>
                  <a:gd name="T35" fmla="*/ 2 h 19"/>
                  <a:gd name="T36" fmla="*/ 78 w 110"/>
                  <a:gd name="T37" fmla="*/ 11 h 19"/>
                  <a:gd name="T38" fmla="*/ 79 w 110"/>
                  <a:gd name="T39" fmla="*/ 7 h 19"/>
                  <a:gd name="T40" fmla="*/ 61 w 110"/>
                  <a:gd name="T41" fmla="*/ 3 h 19"/>
                  <a:gd name="T42" fmla="*/ 54 w 110"/>
                  <a:gd name="T43" fmla="*/ 10 h 19"/>
                  <a:gd name="T44" fmla="*/ 51 w 110"/>
                  <a:gd name="T45" fmla="*/ 7 h 19"/>
                  <a:gd name="T46" fmla="*/ 50 w 110"/>
                  <a:gd name="T47" fmla="*/ 10 h 19"/>
                  <a:gd name="T48" fmla="*/ 45 w 110"/>
                  <a:gd name="T49" fmla="*/ 6 h 19"/>
                  <a:gd name="T50" fmla="*/ 43 w 110"/>
                  <a:gd name="T51" fmla="*/ 14 h 19"/>
                  <a:gd name="T52" fmla="*/ 32 w 110"/>
                  <a:gd name="T53" fmla="*/ 3 h 19"/>
                  <a:gd name="T54" fmla="*/ 34 w 110"/>
                  <a:gd name="T55" fmla="*/ 7 h 19"/>
                  <a:gd name="T56" fmla="*/ 32 w 110"/>
                  <a:gd name="T57" fmla="*/ 10 h 19"/>
                  <a:gd name="T58" fmla="*/ 30 w 110"/>
                  <a:gd name="T59" fmla="*/ 3 h 19"/>
                  <a:gd name="T60" fmla="*/ 22 w 110"/>
                  <a:gd name="T61" fmla="*/ 8 h 19"/>
                  <a:gd name="T62" fmla="*/ 23 w 110"/>
                  <a:gd name="T63" fmla="*/ 11 h 19"/>
                  <a:gd name="T64" fmla="*/ 11 w 110"/>
                  <a:gd name="T65" fmla="*/ 9 h 19"/>
                  <a:gd name="T66" fmla="*/ 16 w 110"/>
                  <a:gd name="T67" fmla="*/ 3 h 19"/>
                  <a:gd name="T68" fmla="*/ 13 w 110"/>
                  <a:gd name="T69" fmla="*/ 0 h 19"/>
                  <a:gd name="T70" fmla="*/ 6 w 110"/>
                  <a:gd name="T71" fmla="*/ 8 h 19"/>
                  <a:gd name="T72" fmla="*/ 1 w 110"/>
                  <a:gd name="T7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9">
                    <a:moveTo>
                      <a:pt x="1" y="2"/>
                    </a:moveTo>
                    <a:cubicBezTo>
                      <a:pt x="1" y="5"/>
                      <a:pt x="2" y="6"/>
                      <a:pt x="4" y="5"/>
                    </a:cubicBezTo>
                    <a:cubicBezTo>
                      <a:pt x="4" y="9"/>
                      <a:pt x="1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4" y="17"/>
                      <a:pt x="5" y="13"/>
                      <a:pt x="9" y="14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4" y="15"/>
                      <a:pt x="21" y="12"/>
                      <a:pt x="25" y="15"/>
                    </a:cubicBezTo>
                    <a:cubicBezTo>
                      <a:pt x="29" y="16"/>
                      <a:pt x="32" y="15"/>
                      <a:pt x="37" y="13"/>
                    </a:cubicBezTo>
                    <a:cubicBezTo>
                      <a:pt x="52" y="15"/>
                      <a:pt x="67" y="12"/>
                      <a:pt x="83" y="15"/>
                    </a:cubicBezTo>
                    <a:cubicBezTo>
                      <a:pt x="85" y="9"/>
                      <a:pt x="85" y="9"/>
                      <a:pt x="85" y="9"/>
                    </a:cubicBezTo>
                    <a:cubicBezTo>
                      <a:pt x="86" y="12"/>
                      <a:pt x="89" y="9"/>
                      <a:pt x="88" y="13"/>
                    </a:cubicBezTo>
                    <a:cubicBezTo>
                      <a:pt x="88" y="12"/>
                      <a:pt x="87" y="13"/>
                      <a:pt x="86" y="13"/>
                    </a:cubicBezTo>
                    <a:cubicBezTo>
                      <a:pt x="89" y="19"/>
                      <a:pt x="95" y="13"/>
                      <a:pt x="99" y="15"/>
                    </a:cubicBezTo>
                    <a:cubicBezTo>
                      <a:pt x="98" y="14"/>
                      <a:pt x="98" y="8"/>
                      <a:pt x="99" y="7"/>
                    </a:cubicBezTo>
                    <a:cubicBezTo>
                      <a:pt x="99" y="14"/>
                      <a:pt x="104" y="7"/>
                      <a:pt x="105" y="15"/>
                    </a:cubicBezTo>
                    <a:cubicBezTo>
                      <a:pt x="109" y="17"/>
                      <a:pt x="105" y="9"/>
                      <a:pt x="109" y="10"/>
                    </a:cubicBezTo>
                    <a:cubicBezTo>
                      <a:pt x="110" y="6"/>
                      <a:pt x="105" y="8"/>
                      <a:pt x="105" y="5"/>
                    </a:cubicBezTo>
                    <a:cubicBezTo>
                      <a:pt x="106" y="2"/>
                      <a:pt x="108" y="7"/>
                      <a:pt x="108" y="2"/>
                    </a:cubicBezTo>
                    <a:cubicBezTo>
                      <a:pt x="102" y="0"/>
                      <a:pt x="89" y="9"/>
                      <a:pt x="78" y="11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4" y="10"/>
                      <a:pt x="66" y="10"/>
                      <a:pt x="61" y="3"/>
                    </a:cubicBezTo>
                    <a:cubicBezTo>
                      <a:pt x="62" y="7"/>
                      <a:pt x="53" y="1"/>
                      <a:pt x="54" y="10"/>
                    </a:cubicBezTo>
                    <a:cubicBezTo>
                      <a:pt x="53" y="8"/>
                      <a:pt x="52" y="8"/>
                      <a:pt x="51" y="7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47" y="10"/>
                      <a:pt x="48" y="6"/>
                      <a:pt x="45" y="6"/>
                    </a:cubicBezTo>
                    <a:cubicBezTo>
                      <a:pt x="47" y="10"/>
                      <a:pt x="44" y="11"/>
                      <a:pt x="43" y="14"/>
                    </a:cubicBezTo>
                    <a:cubicBezTo>
                      <a:pt x="40" y="10"/>
                      <a:pt x="36" y="6"/>
                      <a:pt x="32" y="3"/>
                    </a:cubicBezTo>
                    <a:cubicBezTo>
                      <a:pt x="33" y="4"/>
                      <a:pt x="33" y="5"/>
                      <a:pt x="34" y="7"/>
                    </a:cubicBezTo>
                    <a:cubicBezTo>
                      <a:pt x="32" y="5"/>
                      <a:pt x="32" y="9"/>
                      <a:pt x="32" y="10"/>
                    </a:cubicBezTo>
                    <a:cubicBezTo>
                      <a:pt x="30" y="10"/>
                      <a:pt x="30" y="5"/>
                      <a:pt x="30" y="3"/>
                    </a:cubicBezTo>
                    <a:cubicBezTo>
                      <a:pt x="26" y="2"/>
                      <a:pt x="24" y="11"/>
                      <a:pt x="22" y="8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9" y="12"/>
                      <a:pt x="15" y="8"/>
                      <a:pt x="11" y="9"/>
                    </a:cubicBezTo>
                    <a:cubicBezTo>
                      <a:pt x="9" y="4"/>
                      <a:pt x="14" y="5"/>
                      <a:pt x="16" y="3"/>
                    </a:cubicBezTo>
                    <a:cubicBezTo>
                      <a:pt x="15" y="2"/>
                      <a:pt x="13" y="1"/>
                      <a:pt x="13" y="0"/>
                    </a:cubicBezTo>
                    <a:cubicBezTo>
                      <a:pt x="11" y="2"/>
                      <a:pt x="8" y="6"/>
                      <a:pt x="6" y="8"/>
                    </a:cubicBezTo>
                    <a:cubicBezTo>
                      <a:pt x="8" y="2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318"/>
              <p:cNvSpPr>
                <a:spLocks/>
              </p:cNvSpPr>
              <p:nvPr/>
            </p:nvSpPr>
            <p:spPr bwMode="auto">
              <a:xfrm>
                <a:off x="3970" y="27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319"/>
              <p:cNvSpPr>
                <a:spLocks/>
              </p:cNvSpPr>
              <p:nvPr/>
            </p:nvSpPr>
            <p:spPr bwMode="auto">
              <a:xfrm>
                <a:off x="3959" y="270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Rectangle 1320"/>
              <p:cNvSpPr>
                <a:spLocks noChangeArrowheads="1"/>
              </p:cNvSpPr>
              <p:nvPr/>
            </p:nvSpPr>
            <p:spPr bwMode="auto">
              <a:xfrm>
                <a:off x="3981" y="271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321"/>
              <p:cNvSpPr>
                <a:spLocks/>
              </p:cNvSpPr>
              <p:nvPr/>
            </p:nvSpPr>
            <p:spPr bwMode="auto">
              <a:xfrm>
                <a:off x="3984" y="2704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322"/>
              <p:cNvSpPr>
                <a:spLocks/>
              </p:cNvSpPr>
              <p:nvPr/>
            </p:nvSpPr>
            <p:spPr bwMode="auto">
              <a:xfrm>
                <a:off x="4006" y="2706"/>
                <a:ext cx="2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323"/>
              <p:cNvSpPr>
                <a:spLocks/>
              </p:cNvSpPr>
              <p:nvPr/>
            </p:nvSpPr>
            <p:spPr bwMode="auto">
              <a:xfrm>
                <a:off x="3963" y="270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324"/>
              <p:cNvSpPr>
                <a:spLocks/>
              </p:cNvSpPr>
              <p:nvPr/>
            </p:nvSpPr>
            <p:spPr bwMode="auto">
              <a:xfrm>
                <a:off x="3905" y="2705"/>
                <a:ext cx="51" cy="22"/>
              </a:xfrm>
              <a:custGeom>
                <a:avLst/>
                <a:gdLst>
                  <a:gd name="T0" fmla="*/ 4 w 60"/>
                  <a:gd name="T1" fmla="*/ 21 h 25"/>
                  <a:gd name="T2" fmla="*/ 15 w 60"/>
                  <a:gd name="T3" fmla="*/ 23 h 25"/>
                  <a:gd name="T4" fmla="*/ 22 w 60"/>
                  <a:gd name="T5" fmla="*/ 13 h 25"/>
                  <a:gd name="T6" fmla="*/ 21 w 60"/>
                  <a:gd name="T7" fmla="*/ 22 h 25"/>
                  <a:gd name="T8" fmla="*/ 41 w 60"/>
                  <a:gd name="T9" fmla="*/ 15 h 25"/>
                  <a:gd name="T10" fmla="*/ 41 w 60"/>
                  <a:gd name="T11" fmla="*/ 18 h 25"/>
                  <a:gd name="T12" fmla="*/ 49 w 60"/>
                  <a:gd name="T13" fmla="*/ 8 h 25"/>
                  <a:gd name="T14" fmla="*/ 49 w 60"/>
                  <a:gd name="T15" fmla="*/ 19 h 25"/>
                  <a:gd name="T16" fmla="*/ 49 w 60"/>
                  <a:gd name="T17" fmla="*/ 20 h 25"/>
                  <a:gd name="T18" fmla="*/ 59 w 60"/>
                  <a:gd name="T19" fmla="*/ 16 h 25"/>
                  <a:gd name="T20" fmla="*/ 60 w 60"/>
                  <a:gd name="T21" fmla="*/ 10 h 25"/>
                  <a:gd name="T22" fmla="*/ 60 w 60"/>
                  <a:gd name="T23" fmla="*/ 4 h 25"/>
                  <a:gd name="T24" fmla="*/ 53 w 60"/>
                  <a:gd name="T25" fmla="*/ 9 h 25"/>
                  <a:gd name="T26" fmla="*/ 52 w 60"/>
                  <a:gd name="T27" fmla="*/ 5 h 25"/>
                  <a:gd name="T28" fmla="*/ 49 w 60"/>
                  <a:gd name="T29" fmla="*/ 8 h 25"/>
                  <a:gd name="T30" fmla="*/ 48 w 60"/>
                  <a:gd name="T31" fmla="*/ 4 h 25"/>
                  <a:gd name="T32" fmla="*/ 43 w 60"/>
                  <a:gd name="T33" fmla="*/ 8 h 25"/>
                  <a:gd name="T34" fmla="*/ 44 w 60"/>
                  <a:gd name="T35" fmla="*/ 6 h 25"/>
                  <a:gd name="T36" fmla="*/ 41 w 60"/>
                  <a:gd name="T37" fmla="*/ 11 h 25"/>
                  <a:gd name="T38" fmla="*/ 38 w 60"/>
                  <a:gd name="T39" fmla="*/ 6 h 25"/>
                  <a:gd name="T40" fmla="*/ 39 w 60"/>
                  <a:gd name="T41" fmla="*/ 10 h 25"/>
                  <a:gd name="T42" fmla="*/ 26 w 60"/>
                  <a:gd name="T43" fmla="*/ 5 h 25"/>
                  <a:gd name="T44" fmla="*/ 25 w 60"/>
                  <a:gd name="T45" fmla="*/ 9 h 25"/>
                  <a:gd name="T46" fmla="*/ 31 w 60"/>
                  <a:gd name="T47" fmla="*/ 5 h 25"/>
                  <a:gd name="T48" fmla="*/ 30 w 60"/>
                  <a:gd name="T49" fmla="*/ 15 h 25"/>
                  <a:gd name="T50" fmla="*/ 22 w 60"/>
                  <a:gd name="T51" fmla="*/ 7 h 25"/>
                  <a:gd name="T52" fmla="*/ 13 w 60"/>
                  <a:gd name="T53" fmla="*/ 9 h 25"/>
                  <a:gd name="T54" fmla="*/ 13 w 60"/>
                  <a:gd name="T55" fmla="*/ 8 h 25"/>
                  <a:gd name="T56" fmla="*/ 6 w 60"/>
                  <a:gd name="T57" fmla="*/ 11 h 25"/>
                  <a:gd name="T58" fmla="*/ 9 w 60"/>
                  <a:gd name="T59" fmla="*/ 13 h 25"/>
                  <a:gd name="T60" fmla="*/ 6 w 60"/>
                  <a:gd name="T61" fmla="*/ 15 h 25"/>
                  <a:gd name="T62" fmla="*/ 6 w 60"/>
                  <a:gd name="T63" fmla="*/ 13 h 25"/>
                  <a:gd name="T64" fmla="*/ 0 w 60"/>
                  <a:gd name="T65" fmla="*/ 20 h 25"/>
                  <a:gd name="T66" fmla="*/ 7 w 60"/>
                  <a:gd name="T67" fmla="*/ 16 h 25"/>
                  <a:gd name="T68" fmla="*/ 4 w 60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1"/>
                      <a:pt x="16" y="13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7" y="21"/>
                      <a:pt x="36" y="23"/>
                      <a:pt x="41" y="15"/>
                    </a:cubicBezTo>
                    <a:cubicBezTo>
                      <a:pt x="42" y="16"/>
                      <a:pt x="43" y="17"/>
                      <a:pt x="41" y="18"/>
                    </a:cubicBezTo>
                    <a:cubicBezTo>
                      <a:pt x="46" y="18"/>
                      <a:pt x="43" y="5"/>
                      <a:pt x="49" y="8"/>
                    </a:cubicBezTo>
                    <a:cubicBezTo>
                      <a:pt x="44" y="14"/>
                      <a:pt x="51" y="13"/>
                      <a:pt x="49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2" y="19"/>
                      <a:pt x="57" y="16"/>
                      <a:pt x="59" y="16"/>
                    </a:cubicBezTo>
                    <a:cubicBezTo>
                      <a:pt x="59" y="14"/>
                      <a:pt x="57" y="10"/>
                      <a:pt x="60" y="10"/>
                    </a:cubicBezTo>
                    <a:cubicBezTo>
                      <a:pt x="59" y="9"/>
                      <a:pt x="59" y="7"/>
                      <a:pt x="60" y="4"/>
                    </a:cubicBezTo>
                    <a:cubicBezTo>
                      <a:pt x="56" y="7"/>
                      <a:pt x="55" y="6"/>
                      <a:pt x="53" y="9"/>
                    </a:cubicBezTo>
                    <a:cubicBezTo>
                      <a:pt x="51" y="6"/>
                      <a:pt x="54" y="8"/>
                      <a:pt x="52" y="5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7" y="7"/>
                      <a:pt x="51" y="4"/>
                      <a:pt x="48" y="4"/>
                    </a:cubicBezTo>
                    <a:cubicBezTo>
                      <a:pt x="48" y="6"/>
                      <a:pt x="46" y="8"/>
                      <a:pt x="43" y="8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8"/>
                      <a:pt x="40" y="6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4"/>
                      <a:pt x="9" y="5"/>
                      <a:pt x="6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5"/>
                      <a:pt x="6" y="15"/>
                      <a:pt x="6" y="13"/>
                    </a:cubicBezTo>
                    <a:cubicBezTo>
                      <a:pt x="5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325"/>
              <p:cNvSpPr>
                <a:spLocks/>
              </p:cNvSpPr>
              <p:nvPr/>
            </p:nvSpPr>
            <p:spPr bwMode="auto">
              <a:xfrm>
                <a:off x="3943" y="2709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326"/>
              <p:cNvSpPr>
                <a:spLocks/>
              </p:cNvSpPr>
              <p:nvPr/>
            </p:nvSpPr>
            <p:spPr bwMode="auto">
              <a:xfrm>
                <a:off x="3863" y="2705"/>
                <a:ext cx="40" cy="27"/>
              </a:xfrm>
              <a:custGeom>
                <a:avLst/>
                <a:gdLst>
                  <a:gd name="T0" fmla="*/ 34 w 46"/>
                  <a:gd name="T1" fmla="*/ 14 h 31"/>
                  <a:gd name="T2" fmla="*/ 32 w 46"/>
                  <a:gd name="T3" fmla="*/ 9 h 31"/>
                  <a:gd name="T4" fmla="*/ 33 w 46"/>
                  <a:gd name="T5" fmla="*/ 19 h 31"/>
                  <a:gd name="T6" fmla="*/ 28 w 46"/>
                  <a:gd name="T7" fmla="*/ 21 h 31"/>
                  <a:gd name="T8" fmla="*/ 27 w 46"/>
                  <a:gd name="T9" fmla="*/ 12 h 31"/>
                  <a:gd name="T10" fmla="*/ 22 w 46"/>
                  <a:gd name="T11" fmla="*/ 11 h 31"/>
                  <a:gd name="T12" fmla="*/ 23 w 46"/>
                  <a:gd name="T13" fmla="*/ 17 h 31"/>
                  <a:gd name="T14" fmla="*/ 17 w 46"/>
                  <a:gd name="T15" fmla="*/ 21 h 31"/>
                  <a:gd name="T16" fmla="*/ 20 w 46"/>
                  <a:gd name="T17" fmla="*/ 18 h 31"/>
                  <a:gd name="T18" fmla="*/ 16 w 46"/>
                  <a:gd name="T19" fmla="*/ 12 h 31"/>
                  <a:gd name="T20" fmla="*/ 4 w 46"/>
                  <a:gd name="T21" fmla="*/ 29 h 31"/>
                  <a:gd name="T22" fmla="*/ 8 w 46"/>
                  <a:gd name="T23" fmla="*/ 28 h 31"/>
                  <a:gd name="T24" fmla="*/ 8 w 46"/>
                  <a:gd name="T25" fmla="*/ 20 h 31"/>
                  <a:gd name="T26" fmla="*/ 12 w 46"/>
                  <a:gd name="T27" fmla="*/ 22 h 31"/>
                  <a:gd name="T28" fmla="*/ 10 w 46"/>
                  <a:gd name="T29" fmla="*/ 26 h 31"/>
                  <a:gd name="T30" fmla="*/ 41 w 46"/>
                  <a:gd name="T31" fmla="*/ 24 h 31"/>
                  <a:gd name="T32" fmla="*/ 36 w 46"/>
                  <a:gd name="T33" fmla="*/ 24 h 31"/>
                  <a:gd name="T34" fmla="*/ 40 w 46"/>
                  <a:gd name="T35" fmla="*/ 20 h 31"/>
                  <a:gd name="T36" fmla="*/ 38 w 46"/>
                  <a:gd name="T37" fmla="*/ 13 h 31"/>
                  <a:gd name="T38" fmla="*/ 40 w 46"/>
                  <a:gd name="T39" fmla="*/ 15 h 31"/>
                  <a:gd name="T40" fmla="*/ 40 w 46"/>
                  <a:gd name="T41" fmla="*/ 8 h 31"/>
                  <a:gd name="T42" fmla="*/ 46 w 46"/>
                  <a:gd name="T43" fmla="*/ 5 h 31"/>
                  <a:gd name="T44" fmla="*/ 35 w 46"/>
                  <a:gd name="T45" fmla="*/ 5 h 31"/>
                  <a:gd name="T46" fmla="*/ 34 w 46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31">
                    <a:moveTo>
                      <a:pt x="34" y="14"/>
                    </a:moveTo>
                    <a:cubicBezTo>
                      <a:pt x="31" y="14"/>
                      <a:pt x="34" y="11"/>
                      <a:pt x="32" y="9"/>
                    </a:cubicBezTo>
                    <a:cubicBezTo>
                      <a:pt x="29" y="12"/>
                      <a:pt x="35" y="15"/>
                      <a:pt x="33" y="19"/>
                    </a:cubicBezTo>
                    <a:cubicBezTo>
                      <a:pt x="31" y="17"/>
                      <a:pt x="29" y="21"/>
                      <a:pt x="28" y="21"/>
                    </a:cubicBezTo>
                    <a:cubicBezTo>
                      <a:pt x="29" y="19"/>
                      <a:pt x="28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7" y="14"/>
                      <a:pt x="19" y="14"/>
                      <a:pt x="23" y="17"/>
                    </a:cubicBezTo>
                    <a:cubicBezTo>
                      <a:pt x="23" y="20"/>
                      <a:pt x="19" y="23"/>
                      <a:pt x="17" y="21"/>
                    </a:cubicBezTo>
                    <a:cubicBezTo>
                      <a:pt x="17" y="18"/>
                      <a:pt x="19" y="19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1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1"/>
                      <a:pt x="39" y="21"/>
                      <a:pt x="40" y="20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40" y="13"/>
                      <a:pt x="40" y="15"/>
                    </a:cubicBezTo>
                    <a:cubicBezTo>
                      <a:pt x="42" y="12"/>
                      <a:pt x="41" y="11"/>
                      <a:pt x="40" y="8"/>
                    </a:cubicBezTo>
                    <a:cubicBezTo>
                      <a:pt x="43" y="7"/>
                      <a:pt x="44" y="10"/>
                      <a:pt x="46" y="5"/>
                    </a:cubicBezTo>
                    <a:cubicBezTo>
                      <a:pt x="40" y="0"/>
                      <a:pt x="42" y="10"/>
                      <a:pt x="35" y="5"/>
                    </a:cubicBez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327"/>
              <p:cNvSpPr>
                <a:spLocks/>
              </p:cNvSpPr>
              <p:nvPr/>
            </p:nvSpPr>
            <p:spPr bwMode="auto">
              <a:xfrm>
                <a:off x="3902" y="27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2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328"/>
              <p:cNvSpPr>
                <a:spLocks/>
              </p:cNvSpPr>
              <p:nvPr/>
            </p:nvSpPr>
            <p:spPr bwMode="auto">
              <a:xfrm>
                <a:off x="3900" y="2722"/>
                <a:ext cx="2" cy="5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1 h 5"/>
                  <a:gd name="T4" fmla="*/ 2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329"/>
              <p:cNvSpPr>
                <a:spLocks/>
              </p:cNvSpPr>
              <p:nvPr/>
            </p:nvSpPr>
            <p:spPr bwMode="auto">
              <a:xfrm>
                <a:off x="3872" y="2716"/>
                <a:ext cx="3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330"/>
              <p:cNvSpPr>
                <a:spLocks/>
              </p:cNvSpPr>
              <p:nvPr/>
            </p:nvSpPr>
            <p:spPr bwMode="auto">
              <a:xfrm>
                <a:off x="3856" y="2720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1 w 14"/>
                  <a:gd name="T3" fmla="*/ 13 h 14"/>
                  <a:gd name="T4" fmla="*/ 11 w 14"/>
                  <a:gd name="T5" fmla="*/ 1 h 14"/>
                  <a:gd name="T6" fmla="*/ 6 w 14"/>
                  <a:gd name="T7" fmla="*/ 9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4" y="8"/>
                      <a:pt x="10" y="5"/>
                      <a:pt x="11" y="1"/>
                    </a:cubicBezTo>
                    <a:cubicBezTo>
                      <a:pt x="8" y="0"/>
                      <a:pt x="9" y="7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331"/>
              <p:cNvSpPr>
                <a:spLocks/>
              </p:cNvSpPr>
              <p:nvPr/>
            </p:nvSpPr>
            <p:spPr bwMode="auto">
              <a:xfrm>
                <a:off x="3761" y="2711"/>
                <a:ext cx="98" cy="25"/>
              </a:xfrm>
              <a:custGeom>
                <a:avLst/>
                <a:gdLst>
                  <a:gd name="T0" fmla="*/ 93 w 114"/>
                  <a:gd name="T1" fmla="*/ 11 h 29"/>
                  <a:gd name="T2" fmla="*/ 87 w 114"/>
                  <a:gd name="T3" fmla="*/ 12 h 29"/>
                  <a:gd name="T4" fmla="*/ 90 w 114"/>
                  <a:gd name="T5" fmla="*/ 9 h 29"/>
                  <a:gd name="T6" fmla="*/ 85 w 114"/>
                  <a:gd name="T7" fmla="*/ 7 h 29"/>
                  <a:gd name="T8" fmla="*/ 86 w 114"/>
                  <a:gd name="T9" fmla="*/ 9 h 29"/>
                  <a:gd name="T10" fmla="*/ 75 w 114"/>
                  <a:gd name="T11" fmla="*/ 11 h 29"/>
                  <a:gd name="T12" fmla="*/ 74 w 114"/>
                  <a:gd name="T13" fmla="*/ 16 h 29"/>
                  <a:gd name="T14" fmla="*/ 66 w 114"/>
                  <a:gd name="T15" fmla="*/ 9 h 29"/>
                  <a:gd name="T16" fmla="*/ 69 w 114"/>
                  <a:gd name="T17" fmla="*/ 20 h 29"/>
                  <a:gd name="T18" fmla="*/ 57 w 114"/>
                  <a:gd name="T19" fmla="*/ 17 h 29"/>
                  <a:gd name="T20" fmla="*/ 59 w 114"/>
                  <a:gd name="T21" fmla="*/ 16 h 29"/>
                  <a:gd name="T22" fmla="*/ 53 w 114"/>
                  <a:gd name="T23" fmla="*/ 16 h 29"/>
                  <a:gd name="T24" fmla="*/ 53 w 114"/>
                  <a:gd name="T25" fmla="*/ 11 h 29"/>
                  <a:gd name="T26" fmla="*/ 44 w 114"/>
                  <a:gd name="T27" fmla="*/ 12 h 29"/>
                  <a:gd name="T28" fmla="*/ 44 w 114"/>
                  <a:gd name="T29" fmla="*/ 9 h 29"/>
                  <a:gd name="T30" fmla="*/ 27 w 114"/>
                  <a:gd name="T31" fmla="*/ 14 h 29"/>
                  <a:gd name="T32" fmla="*/ 24 w 114"/>
                  <a:gd name="T33" fmla="*/ 11 h 29"/>
                  <a:gd name="T34" fmla="*/ 26 w 114"/>
                  <a:gd name="T35" fmla="*/ 21 h 29"/>
                  <a:gd name="T36" fmla="*/ 19 w 114"/>
                  <a:gd name="T37" fmla="*/ 21 h 29"/>
                  <a:gd name="T38" fmla="*/ 20 w 114"/>
                  <a:gd name="T39" fmla="*/ 14 h 29"/>
                  <a:gd name="T40" fmla="*/ 16 w 114"/>
                  <a:gd name="T41" fmla="*/ 17 h 29"/>
                  <a:gd name="T42" fmla="*/ 13 w 114"/>
                  <a:gd name="T43" fmla="*/ 12 h 29"/>
                  <a:gd name="T44" fmla="*/ 6 w 114"/>
                  <a:gd name="T45" fmla="*/ 21 h 29"/>
                  <a:gd name="T46" fmla="*/ 1 w 114"/>
                  <a:gd name="T47" fmla="*/ 20 h 29"/>
                  <a:gd name="T48" fmla="*/ 5 w 114"/>
                  <a:gd name="T49" fmla="*/ 29 h 29"/>
                  <a:gd name="T50" fmla="*/ 30 w 114"/>
                  <a:gd name="T51" fmla="*/ 25 h 29"/>
                  <a:gd name="T52" fmla="*/ 36 w 114"/>
                  <a:gd name="T53" fmla="*/ 20 h 29"/>
                  <a:gd name="T54" fmla="*/ 38 w 114"/>
                  <a:gd name="T55" fmla="*/ 26 h 29"/>
                  <a:gd name="T56" fmla="*/ 37 w 114"/>
                  <a:gd name="T57" fmla="*/ 20 h 29"/>
                  <a:gd name="T58" fmla="*/ 42 w 114"/>
                  <a:gd name="T59" fmla="*/ 25 h 29"/>
                  <a:gd name="T60" fmla="*/ 44 w 114"/>
                  <a:gd name="T61" fmla="*/ 19 h 29"/>
                  <a:gd name="T62" fmla="*/ 46 w 114"/>
                  <a:gd name="T63" fmla="*/ 26 h 29"/>
                  <a:gd name="T64" fmla="*/ 87 w 114"/>
                  <a:gd name="T65" fmla="*/ 21 h 29"/>
                  <a:gd name="T66" fmla="*/ 85 w 114"/>
                  <a:gd name="T67" fmla="*/ 16 h 29"/>
                  <a:gd name="T68" fmla="*/ 101 w 114"/>
                  <a:gd name="T69" fmla="*/ 15 h 29"/>
                  <a:gd name="T70" fmla="*/ 102 w 114"/>
                  <a:gd name="T71" fmla="*/ 11 h 29"/>
                  <a:gd name="T72" fmla="*/ 103 w 114"/>
                  <a:gd name="T73" fmla="*/ 21 h 29"/>
                  <a:gd name="T74" fmla="*/ 108 w 114"/>
                  <a:gd name="T75" fmla="*/ 19 h 29"/>
                  <a:gd name="T76" fmla="*/ 104 w 114"/>
                  <a:gd name="T77" fmla="*/ 17 h 29"/>
                  <a:gd name="T78" fmla="*/ 110 w 114"/>
                  <a:gd name="T79" fmla="*/ 19 h 29"/>
                  <a:gd name="T80" fmla="*/ 105 w 114"/>
                  <a:gd name="T81" fmla="*/ 8 h 29"/>
                  <a:gd name="T82" fmla="*/ 93 w 114"/>
                  <a:gd name="T83" fmla="*/ 4 h 29"/>
                  <a:gd name="T84" fmla="*/ 93 w 114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4" h="29">
                    <a:moveTo>
                      <a:pt x="93" y="11"/>
                    </a:moveTo>
                    <a:cubicBezTo>
                      <a:pt x="91" y="11"/>
                      <a:pt x="89" y="14"/>
                      <a:pt x="87" y="12"/>
                    </a:cubicBezTo>
                    <a:cubicBezTo>
                      <a:pt x="87" y="10"/>
                      <a:pt x="89" y="9"/>
                      <a:pt x="90" y="9"/>
                    </a:cubicBezTo>
                    <a:cubicBezTo>
                      <a:pt x="89" y="4"/>
                      <a:pt x="88" y="10"/>
                      <a:pt x="85" y="7"/>
                    </a:cubicBezTo>
                    <a:cubicBezTo>
                      <a:pt x="85" y="7"/>
                      <a:pt x="86" y="8"/>
                      <a:pt x="86" y="9"/>
                    </a:cubicBezTo>
                    <a:cubicBezTo>
                      <a:pt x="80" y="8"/>
                      <a:pt x="83" y="14"/>
                      <a:pt x="75" y="11"/>
                    </a:cubicBezTo>
                    <a:cubicBezTo>
                      <a:pt x="74" y="13"/>
                      <a:pt x="73" y="13"/>
                      <a:pt x="74" y="16"/>
                    </a:cubicBezTo>
                    <a:cubicBezTo>
                      <a:pt x="69" y="12"/>
                      <a:pt x="71" y="12"/>
                      <a:pt x="66" y="9"/>
                    </a:cubicBezTo>
                    <a:cubicBezTo>
                      <a:pt x="66" y="11"/>
                      <a:pt x="68" y="15"/>
                      <a:pt x="69" y="20"/>
                    </a:cubicBezTo>
                    <a:cubicBezTo>
                      <a:pt x="61" y="14"/>
                      <a:pt x="62" y="21"/>
                      <a:pt x="57" y="17"/>
                    </a:cubicBezTo>
                    <a:cubicBezTo>
                      <a:pt x="57" y="16"/>
                      <a:pt x="58" y="15"/>
                      <a:pt x="59" y="16"/>
                    </a:cubicBezTo>
                    <a:cubicBezTo>
                      <a:pt x="58" y="10"/>
                      <a:pt x="55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12"/>
                      <a:pt x="47" y="15"/>
                      <a:pt x="44" y="12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8" y="14"/>
                      <a:pt x="31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1"/>
                      <a:pt x="23" y="24"/>
                      <a:pt x="19" y="21"/>
                    </a:cubicBezTo>
                    <a:cubicBezTo>
                      <a:pt x="16" y="17"/>
                      <a:pt x="22" y="19"/>
                      <a:pt x="20" y="14"/>
                    </a:cubicBezTo>
                    <a:cubicBezTo>
                      <a:pt x="19" y="19"/>
                      <a:pt x="18" y="16"/>
                      <a:pt x="16" y="17"/>
                    </a:cubicBezTo>
                    <a:cubicBezTo>
                      <a:pt x="16" y="13"/>
                      <a:pt x="12" y="17"/>
                      <a:pt x="13" y="12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5" y="19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0" y="25"/>
                    </a:cubicBezTo>
                    <a:cubicBezTo>
                      <a:pt x="31" y="19"/>
                      <a:pt x="35" y="25"/>
                      <a:pt x="36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6" y="22"/>
                      <a:pt x="37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5" y="25"/>
                      <a:pt x="42" y="23"/>
                      <a:pt x="44" y="19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58" y="23"/>
                      <a:pt x="73" y="18"/>
                      <a:pt x="87" y="21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8"/>
                      <a:pt x="95" y="6"/>
                      <a:pt x="101" y="15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2" y="13"/>
                      <a:pt x="104" y="18"/>
                      <a:pt x="103" y="21"/>
                    </a:cubicBezTo>
                    <a:cubicBezTo>
                      <a:pt x="104" y="19"/>
                      <a:pt x="106" y="21"/>
                      <a:pt x="108" y="19"/>
                    </a:cubicBezTo>
                    <a:cubicBezTo>
                      <a:pt x="104" y="17"/>
                      <a:pt x="104" y="17"/>
                      <a:pt x="104" y="17"/>
                    </a:cubicBezTo>
                    <a:cubicBezTo>
                      <a:pt x="106" y="14"/>
                      <a:pt x="109" y="16"/>
                      <a:pt x="110" y="19"/>
                    </a:cubicBezTo>
                    <a:cubicBezTo>
                      <a:pt x="114" y="14"/>
                      <a:pt x="107" y="11"/>
                      <a:pt x="105" y="8"/>
                    </a:cubicBezTo>
                    <a:cubicBezTo>
                      <a:pt x="99" y="16"/>
                      <a:pt x="98" y="0"/>
                      <a:pt x="93" y="4"/>
                    </a:cubicBezTo>
                    <a:cubicBezTo>
                      <a:pt x="89" y="7"/>
                      <a:pt x="93" y="8"/>
                      <a:pt x="93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332"/>
              <p:cNvSpPr>
                <a:spLocks/>
              </p:cNvSpPr>
              <p:nvPr/>
            </p:nvSpPr>
            <p:spPr bwMode="auto">
              <a:xfrm>
                <a:off x="3849" y="272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333"/>
              <p:cNvSpPr>
                <a:spLocks/>
              </p:cNvSpPr>
              <p:nvPr/>
            </p:nvSpPr>
            <p:spPr bwMode="auto">
              <a:xfrm>
                <a:off x="3759" y="2728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Rectangle 1334"/>
              <p:cNvSpPr>
                <a:spLocks noChangeArrowheads="1"/>
              </p:cNvSpPr>
              <p:nvPr/>
            </p:nvSpPr>
            <p:spPr bwMode="auto">
              <a:xfrm>
                <a:off x="3856" y="2728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335"/>
              <p:cNvSpPr>
                <a:spLocks/>
              </p:cNvSpPr>
              <p:nvPr/>
            </p:nvSpPr>
            <p:spPr bwMode="auto">
              <a:xfrm>
                <a:off x="3856" y="27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336"/>
              <p:cNvSpPr>
                <a:spLocks/>
              </p:cNvSpPr>
              <p:nvPr/>
            </p:nvSpPr>
            <p:spPr bwMode="auto">
              <a:xfrm>
                <a:off x="3746" y="272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337"/>
              <p:cNvSpPr>
                <a:spLocks/>
              </p:cNvSpPr>
              <p:nvPr/>
            </p:nvSpPr>
            <p:spPr bwMode="auto">
              <a:xfrm>
                <a:off x="3705" y="272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338"/>
              <p:cNvSpPr>
                <a:spLocks/>
              </p:cNvSpPr>
              <p:nvPr/>
            </p:nvSpPr>
            <p:spPr bwMode="auto">
              <a:xfrm>
                <a:off x="3591" y="2721"/>
                <a:ext cx="167" cy="32"/>
              </a:xfrm>
              <a:custGeom>
                <a:avLst/>
                <a:gdLst>
                  <a:gd name="T0" fmla="*/ 7 w 194"/>
                  <a:gd name="T1" fmla="*/ 21 h 37"/>
                  <a:gd name="T2" fmla="*/ 3 w 194"/>
                  <a:gd name="T3" fmla="*/ 28 h 37"/>
                  <a:gd name="T4" fmla="*/ 10 w 194"/>
                  <a:gd name="T5" fmla="*/ 31 h 37"/>
                  <a:gd name="T6" fmla="*/ 20 w 194"/>
                  <a:gd name="T7" fmla="*/ 26 h 37"/>
                  <a:gd name="T8" fmla="*/ 42 w 194"/>
                  <a:gd name="T9" fmla="*/ 25 h 37"/>
                  <a:gd name="T10" fmla="*/ 57 w 194"/>
                  <a:gd name="T11" fmla="*/ 27 h 37"/>
                  <a:gd name="T12" fmla="*/ 75 w 194"/>
                  <a:gd name="T13" fmla="*/ 20 h 37"/>
                  <a:gd name="T14" fmla="*/ 80 w 194"/>
                  <a:gd name="T15" fmla="*/ 22 h 37"/>
                  <a:gd name="T16" fmla="*/ 90 w 194"/>
                  <a:gd name="T17" fmla="*/ 23 h 37"/>
                  <a:gd name="T18" fmla="*/ 94 w 194"/>
                  <a:gd name="T19" fmla="*/ 13 h 37"/>
                  <a:gd name="T20" fmla="*/ 104 w 194"/>
                  <a:gd name="T21" fmla="*/ 13 h 37"/>
                  <a:gd name="T22" fmla="*/ 112 w 194"/>
                  <a:gd name="T23" fmla="*/ 16 h 37"/>
                  <a:gd name="T24" fmla="*/ 125 w 194"/>
                  <a:gd name="T25" fmla="*/ 16 h 37"/>
                  <a:gd name="T26" fmla="*/ 138 w 194"/>
                  <a:gd name="T27" fmla="*/ 17 h 37"/>
                  <a:gd name="T28" fmla="*/ 149 w 194"/>
                  <a:gd name="T29" fmla="*/ 14 h 37"/>
                  <a:gd name="T30" fmla="*/ 157 w 194"/>
                  <a:gd name="T31" fmla="*/ 10 h 37"/>
                  <a:gd name="T32" fmla="*/ 159 w 194"/>
                  <a:gd name="T33" fmla="*/ 14 h 37"/>
                  <a:gd name="T34" fmla="*/ 167 w 194"/>
                  <a:gd name="T35" fmla="*/ 13 h 37"/>
                  <a:gd name="T36" fmla="*/ 194 w 194"/>
                  <a:gd name="T37" fmla="*/ 12 h 37"/>
                  <a:gd name="T38" fmla="*/ 180 w 194"/>
                  <a:gd name="T39" fmla="*/ 12 h 37"/>
                  <a:gd name="T40" fmla="*/ 178 w 194"/>
                  <a:gd name="T41" fmla="*/ 15 h 37"/>
                  <a:gd name="T42" fmla="*/ 174 w 194"/>
                  <a:gd name="T43" fmla="*/ 3 h 37"/>
                  <a:gd name="T44" fmla="*/ 170 w 194"/>
                  <a:gd name="T45" fmla="*/ 2 h 37"/>
                  <a:gd name="T46" fmla="*/ 161 w 194"/>
                  <a:gd name="T47" fmla="*/ 4 h 37"/>
                  <a:gd name="T48" fmla="*/ 153 w 194"/>
                  <a:gd name="T49" fmla="*/ 2 h 37"/>
                  <a:gd name="T50" fmla="*/ 141 w 194"/>
                  <a:gd name="T51" fmla="*/ 3 h 37"/>
                  <a:gd name="T52" fmla="*/ 130 w 194"/>
                  <a:gd name="T53" fmla="*/ 6 h 37"/>
                  <a:gd name="T54" fmla="*/ 130 w 194"/>
                  <a:gd name="T55" fmla="*/ 5 h 37"/>
                  <a:gd name="T56" fmla="*/ 127 w 194"/>
                  <a:gd name="T57" fmla="*/ 5 h 37"/>
                  <a:gd name="T58" fmla="*/ 118 w 194"/>
                  <a:gd name="T59" fmla="*/ 7 h 37"/>
                  <a:gd name="T60" fmla="*/ 110 w 194"/>
                  <a:gd name="T61" fmla="*/ 10 h 37"/>
                  <a:gd name="T62" fmla="*/ 107 w 194"/>
                  <a:gd name="T63" fmla="*/ 5 h 37"/>
                  <a:gd name="T64" fmla="*/ 96 w 194"/>
                  <a:gd name="T65" fmla="*/ 5 h 37"/>
                  <a:gd name="T66" fmla="*/ 92 w 194"/>
                  <a:gd name="T67" fmla="*/ 11 h 37"/>
                  <a:gd name="T68" fmla="*/ 79 w 194"/>
                  <a:gd name="T69" fmla="*/ 13 h 37"/>
                  <a:gd name="T70" fmla="*/ 61 w 194"/>
                  <a:gd name="T71" fmla="*/ 16 h 37"/>
                  <a:gd name="T72" fmla="*/ 56 w 194"/>
                  <a:gd name="T73" fmla="*/ 15 h 37"/>
                  <a:gd name="T74" fmla="*/ 36 w 194"/>
                  <a:gd name="T75" fmla="*/ 17 h 37"/>
                  <a:gd name="T76" fmla="*/ 44 w 194"/>
                  <a:gd name="T77" fmla="*/ 23 h 37"/>
                  <a:gd name="T78" fmla="*/ 34 w 194"/>
                  <a:gd name="T79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4" h="37">
                    <a:moveTo>
                      <a:pt x="16" y="14"/>
                    </a:moveTo>
                    <a:cubicBezTo>
                      <a:pt x="13" y="15"/>
                      <a:pt x="9" y="17"/>
                      <a:pt x="7" y="21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20"/>
                      <a:pt x="0" y="24"/>
                      <a:pt x="3" y="28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2"/>
                      <a:pt x="7" y="29"/>
                      <a:pt x="10" y="31"/>
                    </a:cubicBezTo>
                    <a:cubicBezTo>
                      <a:pt x="14" y="29"/>
                      <a:pt x="16" y="21"/>
                      <a:pt x="19" y="23"/>
                    </a:cubicBezTo>
                    <a:cubicBezTo>
                      <a:pt x="21" y="22"/>
                      <a:pt x="21" y="25"/>
                      <a:pt x="20" y="26"/>
                    </a:cubicBezTo>
                    <a:cubicBezTo>
                      <a:pt x="24" y="27"/>
                      <a:pt x="25" y="20"/>
                      <a:pt x="27" y="19"/>
                    </a:cubicBezTo>
                    <a:cubicBezTo>
                      <a:pt x="28" y="37"/>
                      <a:pt x="37" y="14"/>
                      <a:pt x="42" y="25"/>
                    </a:cubicBezTo>
                    <a:cubicBezTo>
                      <a:pt x="45" y="24"/>
                      <a:pt x="50" y="25"/>
                      <a:pt x="54" y="21"/>
                    </a:cubicBezTo>
                    <a:cubicBezTo>
                      <a:pt x="52" y="26"/>
                      <a:pt x="57" y="22"/>
                      <a:pt x="57" y="27"/>
                    </a:cubicBezTo>
                    <a:cubicBezTo>
                      <a:pt x="57" y="16"/>
                      <a:pt x="68" y="31"/>
                      <a:pt x="69" y="18"/>
                    </a:cubicBezTo>
                    <a:cubicBezTo>
                      <a:pt x="74" y="21"/>
                      <a:pt x="69" y="17"/>
                      <a:pt x="75" y="20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6" y="24"/>
                      <a:pt x="77" y="16"/>
                      <a:pt x="80" y="22"/>
                    </a:cubicBezTo>
                    <a:cubicBezTo>
                      <a:pt x="85" y="23"/>
                      <a:pt x="80" y="18"/>
                      <a:pt x="83" y="15"/>
                    </a:cubicBezTo>
                    <a:cubicBezTo>
                      <a:pt x="88" y="16"/>
                      <a:pt x="87" y="18"/>
                      <a:pt x="90" y="23"/>
                    </a:cubicBezTo>
                    <a:cubicBezTo>
                      <a:pt x="90" y="17"/>
                      <a:pt x="94" y="20"/>
                      <a:pt x="96" y="17"/>
                    </a:cubicBezTo>
                    <a:cubicBezTo>
                      <a:pt x="95" y="16"/>
                      <a:pt x="92" y="15"/>
                      <a:pt x="94" y="13"/>
                    </a:cubicBezTo>
                    <a:cubicBezTo>
                      <a:pt x="100" y="14"/>
                      <a:pt x="99" y="9"/>
                      <a:pt x="104" y="7"/>
                    </a:cubicBezTo>
                    <a:cubicBezTo>
                      <a:pt x="107" y="14"/>
                      <a:pt x="99" y="7"/>
                      <a:pt x="104" y="13"/>
                    </a:cubicBezTo>
                    <a:cubicBezTo>
                      <a:pt x="100" y="16"/>
                      <a:pt x="98" y="16"/>
                      <a:pt x="96" y="21"/>
                    </a:cubicBezTo>
                    <a:cubicBezTo>
                      <a:pt x="101" y="21"/>
                      <a:pt x="106" y="20"/>
                      <a:pt x="112" y="16"/>
                    </a:cubicBezTo>
                    <a:cubicBezTo>
                      <a:pt x="115" y="17"/>
                      <a:pt x="110" y="20"/>
                      <a:pt x="113" y="20"/>
                    </a:cubicBezTo>
                    <a:cubicBezTo>
                      <a:pt x="118" y="23"/>
                      <a:pt x="120" y="13"/>
                      <a:pt x="125" y="16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6" y="14"/>
                      <a:pt x="133" y="20"/>
                      <a:pt x="138" y="17"/>
                    </a:cubicBezTo>
                    <a:cubicBezTo>
                      <a:pt x="137" y="15"/>
                      <a:pt x="137" y="14"/>
                      <a:pt x="137" y="13"/>
                    </a:cubicBezTo>
                    <a:cubicBezTo>
                      <a:pt x="138" y="22"/>
                      <a:pt x="144" y="8"/>
                      <a:pt x="149" y="14"/>
                    </a:cubicBezTo>
                    <a:cubicBezTo>
                      <a:pt x="148" y="8"/>
                      <a:pt x="153" y="5"/>
                      <a:pt x="155" y="4"/>
                    </a:cubicBezTo>
                    <a:cubicBezTo>
                      <a:pt x="157" y="6"/>
                      <a:pt x="156" y="8"/>
                      <a:pt x="157" y="10"/>
                    </a:cubicBezTo>
                    <a:cubicBezTo>
                      <a:pt x="152" y="7"/>
                      <a:pt x="152" y="16"/>
                      <a:pt x="149" y="19"/>
                    </a:cubicBezTo>
                    <a:cubicBezTo>
                      <a:pt x="152" y="16"/>
                      <a:pt x="157" y="18"/>
                      <a:pt x="159" y="14"/>
                    </a:cubicBezTo>
                    <a:cubicBezTo>
                      <a:pt x="159" y="19"/>
                      <a:pt x="159" y="19"/>
                      <a:pt x="159" y="19"/>
                    </a:cubicBezTo>
                    <a:cubicBezTo>
                      <a:pt x="163" y="19"/>
                      <a:pt x="162" y="9"/>
                      <a:pt x="167" y="13"/>
                    </a:cubicBezTo>
                    <a:cubicBezTo>
                      <a:pt x="166" y="16"/>
                      <a:pt x="166" y="16"/>
                      <a:pt x="166" y="16"/>
                    </a:cubicBezTo>
                    <a:cubicBezTo>
                      <a:pt x="176" y="15"/>
                      <a:pt x="187" y="20"/>
                      <a:pt x="194" y="12"/>
                    </a:cubicBezTo>
                    <a:cubicBezTo>
                      <a:pt x="194" y="10"/>
                      <a:pt x="190" y="4"/>
                      <a:pt x="190" y="2"/>
                    </a:cubicBezTo>
                    <a:cubicBezTo>
                      <a:pt x="185" y="4"/>
                      <a:pt x="183" y="9"/>
                      <a:pt x="180" y="12"/>
                    </a:cubicBezTo>
                    <a:cubicBezTo>
                      <a:pt x="180" y="7"/>
                      <a:pt x="180" y="7"/>
                      <a:pt x="180" y="7"/>
                    </a:cubicBezTo>
                    <a:cubicBezTo>
                      <a:pt x="179" y="10"/>
                      <a:pt x="175" y="12"/>
                      <a:pt x="178" y="15"/>
                    </a:cubicBezTo>
                    <a:cubicBezTo>
                      <a:pt x="175" y="18"/>
                      <a:pt x="175" y="11"/>
                      <a:pt x="172" y="14"/>
                    </a:cubicBezTo>
                    <a:cubicBezTo>
                      <a:pt x="172" y="8"/>
                      <a:pt x="174" y="8"/>
                      <a:pt x="174" y="3"/>
                    </a:cubicBezTo>
                    <a:cubicBezTo>
                      <a:pt x="171" y="6"/>
                      <a:pt x="171" y="6"/>
                      <a:pt x="171" y="6"/>
                    </a:cubicBezTo>
                    <a:cubicBezTo>
                      <a:pt x="172" y="4"/>
                      <a:pt x="170" y="4"/>
                      <a:pt x="170" y="2"/>
                    </a:cubicBezTo>
                    <a:cubicBezTo>
                      <a:pt x="166" y="9"/>
                      <a:pt x="163" y="0"/>
                      <a:pt x="158" y="3"/>
                    </a:cubicBezTo>
                    <a:cubicBezTo>
                      <a:pt x="161" y="4"/>
                      <a:pt x="161" y="4"/>
                      <a:pt x="161" y="4"/>
                    </a:cubicBezTo>
                    <a:cubicBezTo>
                      <a:pt x="161" y="7"/>
                      <a:pt x="160" y="7"/>
                      <a:pt x="158" y="8"/>
                    </a:cubicBezTo>
                    <a:cubicBezTo>
                      <a:pt x="157" y="4"/>
                      <a:pt x="156" y="4"/>
                      <a:pt x="153" y="2"/>
                    </a:cubicBezTo>
                    <a:cubicBezTo>
                      <a:pt x="151" y="5"/>
                      <a:pt x="150" y="10"/>
                      <a:pt x="147" y="10"/>
                    </a:cubicBezTo>
                    <a:cubicBezTo>
                      <a:pt x="147" y="5"/>
                      <a:pt x="141" y="7"/>
                      <a:pt x="141" y="3"/>
                    </a:cubicBezTo>
                    <a:cubicBezTo>
                      <a:pt x="140" y="8"/>
                      <a:pt x="135" y="5"/>
                      <a:pt x="134" y="8"/>
                    </a:cubicBezTo>
                    <a:cubicBezTo>
                      <a:pt x="133" y="10"/>
                      <a:pt x="130" y="9"/>
                      <a:pt x="130" y="6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29" y="8"/>
                      <a:pt x="127" y="5"/>
                    </a:cubicBezTo>
                    <a:cubicBezTo>
                      <a:pt x="127" y="4"/>
                      <a:pt x="128" y="4"/>
                      <a:pt x="129" y="3"/>
                    </a:cubicBezTo>
                    <a:cubicBezTo>
                      <a:pt x="125" y="2"/>
                      <a:pt x="122" y="12"/>
                      <a:pt x="118" y="7"/>
                    </a:cubicBezTo>
                    <a:cubicBezTo>
                      <a:pt x="118" y="9"/>
                      <a:pt x="113" y="10"/>
                      <a:pt x="115" y="16"/>
                    </a:cubicBezTo>
                    <a:cubicBezTo>
                      <a:pt x="113" y="14"/>
                      <a:pt x="114" y="9"/>
                      <a:pt x="110" y="10"/>
                    </a:cubicBezTo>
                    <a:cubicBezTo>
                      <a:pt x="108" y="15"/>
                      <a:pt x="106" y="8"/>
                      <a:pt x="104" y="12"/>
                    </a:cubicBezTo>
                    <a:cubicBezTo>
                      <a:pt x="107" y="6"/>
                      <a:pt x="104" y="10"/>
                      <a:pt x="107" y="5"/>
                    </a:cubicBezTo>
                    <a:cubicBezTo>
                      <a:pt x="104" y="3"/>
                      <a:pt x="101" y="10"/>
                      <a:pt x="97" y="9"/>
                    </a:cubicBezTo>
                    <a:cubicBezTo>
                      <a:pt x="96" y="5"/>
                      <a:pt x="96" y="5"/>
                      <a:pt x="96" y="5"/>
                    </a:cubicBezTo>
                    <a:cubicBezTo>
                      <a:pt x="95" y="7"/>
                      <a:pt x="93" y="11"/>
                      <a:pt x="92" y="7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9"/>
                      <a:pt x="86" y="10"/>
                      <a:pt x="83" y="6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5" y="6"/>
                      <a:pt x="69" y="13"/>
                      <a:pt x="65" y="19"/>
                    </a:cubicBezTo>
                    <a:cubicBezTo>
                      <a:pt x="64" y="19"/>
                      <a:pt x="61" y="18"/>
                      <a:pt x="61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0" y="13"/>
                      <a:pt x="57" y="10"/>
                      <a:pt x="56" y="15"/>
                    </a:cubicBezTo>
                    <a:cubicBezTo>
                      <a:pt x="54" y="17"/>
                      <a:pt x="54" y="12"/>
                      <a:pt x="52" y="11"/>
                    </a:cubicBezTo>
                    <a:cubicBezTo>
                      <a:pt x="47" y="19"/>
                      <a:pt x="37" y="5"/>
                      <a:pt x="36" y="17"/>
                    </a:cubicBezTo>
                    <a:cubicBezTo>
                      <a:pt x="38" y="17"/>
                      <a:pt x="42" y="20"/>
                      <a:pt x="46" y="19"/>
                    </a:cubicBezTo>
                    <a:cubicBezTo>
                      <a:pt x="45" y="20"/>
                      <a:pt x="46" y="23"/>
                      <a:pt x="44" y="23"/>
                    </a:cubicBezTo>
                    <a:cubicBezTo>
                      <a:pt x="40" y="24"/>
                      <a:pt x="38" y="19"/>
                      <a:pt x="34" y="22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7" y="6"/>
                      <a:pt x="22" y="25"/>
                      <a:pt x="16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339"/>
              <p:cNvSpPr>
                <a:spLocks/>
              </p:cNvSpPr>
              <p:nvPr/>
            </p:nvSpPr>
            <p:spPr bwMode="auto">
              <a:xfrm>
                <a:off x="3646" y="272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340"/>
              <p:cNvSpPr>
                <a:spLocks/>
              </p:cNvSpPr>
              <p:nvPr/>
            </p:nvSpPr>
            <p:spPr bwMode="auto">
              <a:xfrm>
                <a:off x="3645" y="273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341"/>
              <p:cNvSpPr>
                <a:spLocks/>
              </p:cNvSpPr>
              <p:nvPr/>
            </p:nvSpPr>
            <p:spPr bwMode="auto">
              <a:xfrm>
                <a:off x="3592" y="2734"/>
                <a:ext cx="3" cy="1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342"/>
              <p:cNvSpPr>
                <a:spLocks/>
              </p:cNvSpPr>
              <p:nvPr/>
            </p:nvSpPr>
            <p:spPr bwMode="auto">
              <a:xfrm>
                <a:off x="3592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343"/>
              <p:cNvSpPr>
                <a:spLocks/>
              </p:cNvSpPr>
              <p:nvPr/>
            </p:nvSpPr>
            <p:spPr bwMode="auto">
              <a:xfrm>
                <a:off x="3504" y="2732"/>
                <a:ext cx="88" cy="22"/>
              </a:xfrm>
              <a:custGeom>
                <a:avLst/>
                <a:gdLst>
                  <a:gd name="T0" fmla="*/ 18 w 102"/>
                  <a:gd name="T1" fmla="*/ 13 h 26"/>
                  <a:gd name="T2" fmla="*/ 13 w 102"/>
                  <a:gd name="T3" fmla="*/ 18 h 26"/>
                  <a:gd name="T4" fmla="*/ 9 w 102"/>
                  <a:gd name="T5" fmla="*/ 14 h 26"/>
                  <a:gd name="T6" fmla="*/ 2 w 102"/>
                  <a:gd name="T7" fmla="*/ 22 h 26"/>
                  <a:gd name="T8" fmla="*/ 51 w 102"/>
                  <a:gd name="T9" fmla="*/ 16 h 26"/>
                  <a:gd name="T10" fmla="*/ 48 w 102"/>
                  <a:gd name="T11" fmla="*/ 20 h 26"/>
                  <a:gd name="T12" fmla="*/ 66 w 102"/>
                  <a:gd name="T13" fmla="*/ 14 h 26"/>
                  <a:gd name="T14" fmla="*/ 65 w 102"/>
                  <a:gd name="T15" fmla="*/ 20 h 26"/>
                  <a:gd name="T16" fmla="*/ 76 w 102"/>
                  <a:gd name="T17" fmla="*/ 18 h 26"/>
                  <a:gd name="T18" fmla="*/ 76 w 102"/>
                  <a:gd name="T19" fmla="*/ 15 h 26"/>
                  <a:gd name="T20" fmla="*/ 78 w 102"/>
                  <a:gd name="T21" fmla="*/ 16 h 26"/>
                  <a:gd name="T22" fmla="*/ 78 w 102"/>
                  <a:gd name="T23" fmla="*/ 15 h 26"/>
                  <a:gd name="T24" fmla="*/ 85 w 102"/>
                  <a:gd name="T25" fmla="*/ 14 h 26"/>
                  <a:gd name="T26" fmla="*/ 83 w 102"/>
                  <a:gd name="T27" fmla="*/ 16 h 26"/>
                  <a:gd name="T28" fmla="*/ 88 w 102"/>
                  <a:gd name="T29" fmla="*/ 13 h 26"/>
                  <a:gd name="T30" fmla="*/ 88 w 102"/>
                  <a:gd name="T31" fmla="*/ 17 h 26"/>
                  <a:gd name="T32" fmla="*/ 102 w 102"/>
                  <a:gd name="T33" fmla="*/ 11 h 26"/>
                  <a:gd name="T34" fmla="*/ 102 w 102"/>
                  <a:gd name="T35" fmla="*/ 7 h 26"/>
                  <a:gd name="T36" fmla="*/ 91 w 102"/>
                  <a:gd name="T37" fmla="*/ 11 h 26"/>
                  <a:gd name="T38" fmla="*/ 92 w 102"/>
                  <a:gd name="T39" fmla="*/ 11 h 26"/>
                  <a:gd name="T40" fmla="*/ 85 w 102"/>
                  <a:gd name="T41" fmla="*/ 13 h 26"/>
                  <a:gd name="T42" fmla="*/ 89 w 102"/>
                  <a:gd name="T43" fmla="*/ 7 h 26"/>
                  <a:gd name="T44" fmla="*/ 77 w 102"/>
                  <a:gd name="T45" fmla="*/ 4 h 26"/>
                  <a:gd name="T46" fmla="*/ 78 w 102"/>
                  <a:gd name="T47" fmla="*/ 3 h 26"/>
                  <a:gd name="T48" fmla="*/ 74 w 102"/>
                  <a:gd name="T49" fmla="*/ 5 h 26"/>
                  <a:gd name="T50" fmla="*/ 77 w 102"/>
                  <a:gd name="T51" fmla="*/ 8 h 26"/>
                  <a:gd name="T52" fmla="*/ 74 w 102"/>
                  <a:gd name="T53" fmla="*/ 14 h 26"/>
                  <a:gd name="T54" fmla="*/ 70 w 102"/>
                  <a:gd name="T55" fmla="*/ 14 h 26"/>
                  <a:gd name="T56" fmla="*/ 73 w 102"/>
                  <a:gd name="T57" fmla="*/ 9 h 26"/>
                  <a:gd name="T58" fmla="*/ 70 w 102"/>
                  <a:gd name="T59" fmla="*/ 11 h 26"/>
                  <a:gd name="T60" fmla="*/ 66 w 102"/>
                  <a:gd name="T61" fmla="*/ 5 h 26"/>
                  <a:gd name="T62" fmla="*/ 66 w 102"/>
                  <a:gd name="T63" fmla="*/ 11 h 26"/>
                  <a:gd name="T64" fmla="*/ 46 w 102"/>
                  <a:gd name="T65" fmla="*/ 12 h 26"/>
                  <a:gd name="T66" fmla="*/ 49 w 102"/>
                  <a:gd name="T67" fmla="*/ 9 h 26"/>
                  <a:gd name="T68" fmla="*/ 45 w 102"/>
                  <a:gd name="T69" fmla="*/ 13 h 26"/>
                  <a:gd name="T70" fmla="*/ 33 w 102"/>
                  <a:gd name="T71" fmla="*/ 11 h 26"/>
                  <a:gd name="T72" fmla="*/ 34 w 102"/>
                  <a:gd name="T73" fmla="*/ 14 h 26"/>
                  <a:gd name="T74" fmla="*/ 22 w 102"/>
                  <a:gd name="T75" fmla="*/ 13 h 26"/>
                  <a:gd name="T76" fmla="*/ 22 w 102"/>
                  <a:gd name="T77" fmla="*/ 13 h 26"/>
                  <a:gd name="T78" fmla="*/ 16 w 102"/>
                  <a:gd name="T79" fmla="*/ 20 h 26"/>
                  <a:gd name="T80" fmla="*/ 18 w 102"/>
                  <a:gd name="T8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2" h="26">
                    <a:moveTo>
                      <a:pt x="18" y="13"/>
                    </a:move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5"/>
                      <a:pt x="7" y="18"/>
                      <a:pt x="9" y="14"/>
                    </a:cubicBezTo>
                    <a:cubicBezTo>
                      <a:pt x="6" y="20"/>
                      <a:pt x="0" y="14"/>
                      <a:pt x="2" y="22"/>
                    </a:cubicBezTo>
                    <a:cubicBezTo>
                      <a:pt x="16" y="19"/>
                      <a:pt x="35" y="24"/>
                      <a:pt x="51" y="16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6" y="13"/>
                      <a:pt x="59" y="26"/>
                      <a:pt x="66" y="1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9" y="22"/>
                      <a:pt x="72" y="11"/>
                      <a:pt x="76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7" y="16"/>
                      <a:pt x="78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0" y="12"/>
                      <a:pt x="82" y="13"/>
                      <a:pt x="85" y="14"/>
                    </a:cubicBezTo>
                    <a:cubicBezTo>
                      <a:pt x="85" y="16"/>
                      <a:pt x="84" y="15"/>
                      <a:pt x="83" y="16"/>
                    </a:cubicBezTo>
                    <a:cubicBezTo>
                      <a:pt x="84" y="18"/>
                      <a:pt x="86" y="13"/>
                      <a:pt x="88" y="13"/>
                    </a:cubicBezTo>
                    <a:cubicBezTo>
                      <a:pt x="90" y="15"/>
                      <a:pt x="88" y="16"/>
                      <a:pt x="88" y="17"/>
                    </a:cubicBezTo>
                    <a:cubicBezTo>
                      <a:pt x="94" y="14"/>
                      <a:pt x="97" y="21"/>
                      <a:pt x="102" y="11"/>
                    </a:cubicBezTo>
                    <a:cubicBezTo>
                      <a:pt x="102" y="10"/>
                      <a:pt x="100" y="8"/>
                      <a:pt x="102" y="7"/>
                    </a:cubicBezTo>
                    <a:cubicBezTo>
                      <a:pt x="98" y="4"/>
                      <a:pt x="95" y="8"/>
                      <a:pt x="91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89" y="20"/>
                      <a:pt x="90" y="9"/>
                      <a:pt x="85" y="13"/>
                    </a:cubicBezTo>
                    <a:cubicBezTo>
                      <a:pt x="86" y="9"/>
                      <a:pt x="88" y="9"/>
                      <a:pt x="89" y="7"/>
                    </a:cubicBezTo>
                    <a:cubicBezTo>
                      <a:pt x="83" y="0"/>
                      <a:pt x="81" y="13"/>
                      <a:pt x="77" y="4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4" y="6"/>
                      <a:pt x="76" y="7"/>
                      <a:pt x="77" y="8"/>
                    </a:cubicBezTo>
                    <a:cubicBezTo>
                      <a:pt x="75" y="9"/>
                      <a:pt x="75" y="13"/>
                      <a:pt x="74" y="14"/>
                    </a:cubicBezTo>
                    <a:cubicBezTo>
                      <a:pt x="73" y="10"/>
                      <a:pt x="73" y="16"/>
                      <a:pt x="70" y="14"/>
                    </a:cubicBezTo>
                    <a:cubicBezTo>
                      <a:pt x="69" y="11"/>
                      <a:pt x="72" y="11"/>
                      <a:pt x="73" y="9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8" y="12"/>
                      <a:pt x="68" y="7"/>
                      <a:pt x="66" y="5"/>
                    </a:cubicBezTo>
                    <a:cubicBezTo>
                      <a:pt x="64" y="8"/>
                      <a:pt x="68" y="7"/>
                      <a:pt x="66" y="11"/>
                    </a:cubicBezTo>
                    <a:cubicBezTo>
                      <a:pt x="63" y="7"/>
                      <a:pt x="52" y="8"/>
                      <a:pt x="46" y="12"/>
                    </a:cubicBezTo>
                    <a:cubicBezTo>
                      <a:pt x="48" y="11"/>
                      <a:pt x="47" y="8"/>
                      <a:pt x="49" y="9"/>
                    </a:cubicBezTo>
                    <a:cubicBezTo>
                      <a:pt x="48" y="8"/>
                      <a:pt x="45" y="10"/>
                      <a:pt x="45" y="13"/>
                    </a:cubicBezTo>
                    <a:cubicBezTo>
                      <a:pt x="42" y="15"/>
                      <a:pt x="37" y="14"/>
                      <a:pt x="33" y="11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1" y="19"/>
                      <a:pt x="27" y="10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4"/>
                      <a:pt x="19" y="21"/>
                      <a:pt x="16" y="20"/>
                    </a:cubicBezTo>
                    <a:cubicBezTo>
                      <a:pt x="16" y="16"/>
                      <a:pt x="18" y="16"/>
                      <a:pt x="18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44"/>
              <p:cNvSpPr>
                <a:spLocks/>
              </p:cNvSpPr>
              <p:nvPr/>
            </p:nvSpPr>
            <p:spPr bwMode="auto">
              <a:xfrm>
                <a:off x="3501" y="2745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6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3" y="9"/>
                      <a:pt x="3" y="6"/>
                    </a:cubicBezTo>
                    <a:cubicBezTo>
                      <a:pt x="3" y="6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345"/>
              <p:cNvSpPr>
                <a:spLocks/>
              </p:cNvSpPr>
              <p:nvPr/>
            </p:nvSpPr>
            <p:spPr bwMode="auto">
              <a:xfrm>
                <a:off x="3465" y="2741"/>
                <a:ext cx="37" cy="18"/>
              </a:xfrm>
              <a:custGeom>
                <a:avLst/>
                <a:gdLst>
                  <a:gd name="T0" fmla="*/ 11 w 43"/>
                  <a:gd name="T1" fmla="*/ 9 h 21"/>
                  <a:gd name="T2" fmla="*/ 11 w 43"/>
                  <a:gd name="T3" fmla="*/ 13 h 21"/>
                  <a:gd name="T4" fmla="*/ 27 w 43"/>
                  <a:gd name="T5" fmla="*/ 14 h 21"/>
                  <a:gd name="T6" fmla="*/ 34 w 43"/>
                  <a:gd name="T7" fmla="*/ 8 h 21"/>
                  <a:gd name="T8" fmla="*/ 35 w 43"/>
                  <a:gd name="T9" fmla="*/ 12 h 21"/>
                  <a:gd name="T10" fmla="*/ 41 w 43"/>
                  <a:gd name="T11" fmla="*/ 7 h 21"/>
                  <a:gd name="T12" fmla="*/ 38 w 43"/>
                  <a:gd name="T13" fmla="*/ 9 h 21"/>
                  <a:gd name="T14" fmla="*/ 38 w 43"/>
                  <a:gd name="T15" fmla="*/ 7 h 21"/>
                  <a:gd name="T16" fmla="*/ 34 w 43"/>
                  <a:gd name="T17" fmla="*/ 8 h 21"/>
                  <a:gd name="T18" fmla="*/ 35 w 43"/>
                  <a:gd name="T19" fmla="*/ 5 h 21"/>
                  <a:gd name="T20" fmla="*/ 26 w 43"/>
                  <a:gd name="T21" fmla="*/ 10 h 21"/>
                  <a:gd name="T22" fmla="*/ 26 w 43"/>
                  <a:gd name="T23" fmla="*/ 4 h 21"/>
                  <a:gd name="T24" fmla="*/ 18 w 43"/>
                  <a:gd name="T25" fmla="*/ 2 h 21"/>
                  <a:gd name="T26" fmla="*/ 18 w 43"/>
                  <a:gd name="T27" fmla="*/ 4 h 21"/>
                  <a:gd name="T28" fmla="*/ 19 w 43"/>
                  <a:gd name="T29" fmla="*/ 8 h 21"/>
                  <a:gd name="T30" fmla="*/ 16 w 43"/>
                  <a:gd name="T31" fmla="*/ 2 h 21"/>
                  <a:gd name="T32" fmla="*/ 3 w 43"/>
                  <a:gd name="T33" fmla="*/ 7 h 21"/>
                  <a:gd name="T34" fmla="*/ 5 w 43"/>
                  <a:gd name="T35" fmla="*/ 14 h 21"/>
                  <a:gd name="T36" fmla="*/ 3 w 43"/>
                  <a:gd name="T37" fmla="*/ 9 h 21"/>
                  <a:gd name="T38" fmla="*/ 0 w 43"/>
                  <a:gd name="T39" fmla="*/ 9 h 21"/>
                  <a:gd name="T40" fmla="*/ 6 w 43"/>
                  <a:gd name="T41" fmla="*/ 16 h 21"/>
                  <a:gd name="T42" fmla="*/ 11 w 43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" h="21">
                    <a:moveTo>
                      <a:pt x="11" y="9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1"/>
                      <a:pt x="25" y="11"/>
                      <a:pt x="27" y="14"/>
                    </a:cubicBezTo>
                    <a:cubicBezTo>
                      <a:pt x="30" y="15"/>
                      <a:pt x="30" y="9"/>
                      <a:pt x="34" y="8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7" y="10"/>
                      <a:pt x="43" y="14"/>
                      <a:pt x="41" y="7"/>
                    </a:cubicBezTo>
                    <a:cubicBezTo>
                      <a:pt x="40" y="7"/>
                      <a:pt x="39" y="10"/>
                      <a:pt x="38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1" y="0"/>
                      <a:pt x="32" y="13"/>
                      <a:pt x="26" y="1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1" y="6"/>
                      <a:pt x="18" y="2"/>
                    </a:cubicBezTo>
                    <a:cubicBezTo>
                      <a:pt x="18" y="2"/>
                      <a:pt x="18" y="5"/>
                      <a:pt x="18" y="4"/>
                    </a:cubicBezTo>
                    <a:cubicBezTo>
                      <a:pt x="19" y="4"/>
                      <a:pt x="20" y="7"/>
                      <a:pt x="19" y="8"/>
                    </a:cubicBezTo>
                    <a:cubicBezTo>
                      <a:pt x="14" y="13"/>
                      <a:pt x="20" y="5"/>
                      <a:pt x="16" y="2"/>
                    </a:cubicBezTo>
                    <a:cubicBezTo>
                      <a:pt x="12" y="7"/>
                      <a:pt x="5" y="10"/>
                      <a:pt x="3" y="7"/>
                    </a:cubicBezTo>
                    <a:cubicBezTo>
                      <a:pt x="5" y="10"/>
                      <a:pt x="5" y="14"/>
                      <a:pt x="5" y="14"/>
                    </a:cubicBezTo>
                    <a:cubicBezTo>
                      <a:pt x="3" y="12"/>
                      <a:pt x="3" y="11"/>
                      <a:pt x="3" y="9"/>
                    </a:cubicBezTo>
                    <a:cubicBezTo>
                      <a:pt x="2" y="9"/>
                      <a:pt x="1" y="8"/>
                      <a:pt x="0" y="9"/>
                    </a:cubicBezTo>
                    <a:cubicBezTo>
                      <a:pt x="3" y="11"/>
                      <a:pt x="5" y="15"/>
                      <a:pt x="6" y="16"/>
                    </a:cubicBezTo>
                    <a:cubicBezTo>
                      <a:pt x="8" y="21"/>
                      <a:pt x="4" y="9"/>
                      <a:pt x="11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46"/>
              <p:cNvSpPr>
                <a:spLocks/>
              </p:cNvSpPr>
              <p:nvPr/>
            </p:nvSpPr>
            <p:spPr bwMode="auto">
              <a:xfrm>
                <a:off x="3473" y="2753"/>
                <a:ext cx="2" cy="0"/>
              </a:xfrm>
              <a:custGeom>
                <a:avLst/>
                <a:gdLst>
                  <a:gd name="T0" fmla="*/ 1 w 2"/>
                  <a:gd name="T1" fmla="*/ 2 w 2"/>
                  <a:gd name="T2" fmla="*/ 0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47"/>
              <p:cNvSpPr>
                <a:spLocks/>
              </p:cNvSpPr>
              <p:nvPr/>
            </p:nvSpPr>
            <p:spPr bwMode="auto">
              <a:xfrm>
                <a:off x="4137" y="2806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348"/>
              <p:cNvSpPr>
                <a:spLocks/>
              </p:cNvSpPr>
              <p:nvPr/>
            </p:nvSpPr>
            <p:spPr bwMode="auto">
              <a:xfrm>
                <a:off x="4126" y="2797"/>
                <a:ext cx="12" cy="1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9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7" y="0"/>
                      <a:pt x="8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349"/>
              <p:cNvSpPr>
                <a:spLocks/>
              </p:cNvSpPr>
              <p:nvPr/>
            </p:nvSpPr>
            <p:spPr bwMode="auto">
              <a:xfrm>
                <a:off x="4125" y="2801"/>
                <a:ext cx="2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50"/>
              <p:cNvSpPr>
                <a:spLocks/>
              </p:cNvSpPr>
              <p:nvPr/>
            </p:nvSpPr>
            <p:spPr bwMode="auto">
              <a:xfrm>
                <a:off x="4122" y="2803"/>
                <a:ext cx="3" cy="6"/>
              </a:xfrm>
              <a:custGeom>
                <a:avLst/>
                <a:gdLst>
                  <a:gd name="T0" fmla="*/ 3 w 3"/>
                  <a:gd name="T1" fmla="*/ 4 h 7"/>
                  <a:gd name="T2" fmla="*/ 3 w 3"/>
                  <a:gd name="T3" fmla="*/ 0 h 7"/>
                  <a:gd name="T4" fmla="*/ 0 w 3"/>
                  <a:gd name="T5" fmla="*/ 7 h 7"/>
                  <a:gd name="T6" fmla="*/ 3 w 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351"/>
              <p:cNvSpPr>
                <a:spLocks/>
              </p:cNvSpPr>
              <p:nvPr/>
            </p:nvSpPr>
            <p:spPr bwMode="auto">
              <a:xfrm>
                <a:off x="4115" y="280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52"/>
              <p:cNvSpPr>
                <a:spLocks/>
              </p:cNvSpPr>
              <p:nvPr/>
            </p:nvSpPr>
            <p:spPr bwMode="auto">
              <a:xfrm>
                <a:off x="4112" y="2798"/>
                <a:ext cx="8" cy="11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0 h 12"/>
                  <a:gd name="T4" fmla="*/ 4 w 10"/>
                  <a:gd name="T5" fmla="*/ 9 h 12"/>
                  <a:gd name="T6" fmla="*/ 6 w 10"/>
                  <a:gd name="T7" fmla="*/ 4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1" y="12"/>
                      <a:pt x="2" y="11"/>
                      <a:pt x="4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7"/>
                      <a:pt x="4" y="2"/>
                      <a:pt x="6" y="4"/>
                    </a:cubicBezTo>
                    <a:cubicBezTo>
                      <a:pt x="8" y="3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8"/>
                      <a:pt x="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53"/>
              <p:cNvSpPr>
                <a:spLocks/>
              </p:cNvSpPr>
              <p:nvPr/>
            </p:nvSpPr>
            <p:spPr bwMode="auto">
              <a:xfrm>
                <a:off x="4116" y="28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354"/>
              <p:cNvSpPr>
                <a:spLocks/>
              </p:cNvSpPr>
              <p:nvPr/>
            </p:nvSpPr>
            <p:spPr bwMode="auto">
              <a:xfrm>
                <a:off x="4120" y="280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55"/>
              <p:cNvSpPr>
                <a:spLocks/>
              </p:cNvSpPr>
              <p:nvPr/>
            </p:nvSpPr>
            <p:spPr bwMode="auto">
              <a:xfrm>
                <a:off x="4102" y="2797"/>
                <a:ext cx="9" cy="11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8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56"/>
              <p:cNvSpPr>
                <a:spLocks/>
              </p:cNvSpPr>
              <p:nvPr/>
            </p:nvSpPr>
            <p:spPr bwMode="auto">
              <a:xfrm>
                <a:off x="4098" y="279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57"/>
              <p:cNvSpPr>
                <a:spLocks/>
              </p:cNvSpPr>
              <p:nvPr/>
            </p:nvSpPr>
            <p:spPr bwMode="auto">
              <a:xfrm>
                <a:off x="4083" y="2790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10 w 20"/>
                  <a:gd name="T9" fmla="*/ 17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3"/>
                      <a:pt x="6" y="14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7"/>
                    </a:cubicBezTo>
                    <a:cubicBezTo>
                      <a:pt x="12" y="17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7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1"/>
                    </a:cubicBezTo>
                    <a:cubicBezTo>
                      <a:pt x="2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58"/>
              <p:cNvSpPr>
                <a:spLocks/>
              </p:cNvSpPr>
              <p:nvPr/>
            </p:nvSpPr>
            <p:spPr bwMode="auto">
              <a:xfrm>
                <a:off x="4082" y="2794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59"/>
              <p:cNvSpPr>
                <a:spLocks/>
              </p:cNvSpPr>
              <p:nvPr/>
            </p:nvSpPr>
            <p:spPr bwMode="auto">
              <a:xfrm>
                <a:off x="4066" y="2790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0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3 w 17"/>
                  <a:gd name="T17" fmla="*/ 10 h 18"/>
                  <a:gd name="T18" fmla="*/ 0 w 17"/>
                  <a:gd name="T19" fmla="*/ 12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4"/>
                      <a:pt x="16" y="16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5" y="4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6"/>
                    </a:cubicBezTo>
                    <a:cubicBezTo>
                      <a:pt x="7" y="0"/>
                      <a:pt x="3" y="6"/>
                      <a:pt x="0" y="8"/>
                    </a:cubicBezTo>
                    <a:cubicBezTo>
                      <a:pt x="1" y="8"/>
                      <a:pt x="1" y="10"/>
                      <a:pt x="3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360"/>
              <p:cNvSpPr>
                <a:spLocks/>
              </p:cNvSpPr>
              <p:nvPr/>
            </p:nvSpPr>
            <p:spPr bwMode="auto">
              <a:xfrm>
                <a:off x="4080" y="2803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1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61"/>
              <p:cNvSpPr>
                <a:spLocks/>
              </p:cNvSpPr>
              <p:nvPr/>
            </p:nvSpPr>
            <p:spPr bwMode="auto">
              <a:xfrm>
                <a:off x="4065" y="27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62"/>
              <p:cNvSpPr>
                <a:spLocks/>
              </p:cNvSpPr>
              <p:nvPr/>
            </p:nvSpPr>
            <p:spPr bwMode="auto">
              <a:xfrm>
                <a:off x="4065" y="2802"/>
                <a:ext cx="3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63"/>
              <p:cNvSpPr>
                <a:spLocks/>
              </p:cNvSpPr>
              <p:nvPr/>
            </p:nvSpPr>
            <p:spPr bwMode="auto">
              <a:xfrm>
                <a:off x="3967" y="2791"/>
                <a:ext cx="96" cy="17"/>
              </a:xfrm>
              <a:custGeom>
                <a:avLst/>
                <a:gdLst>
                  <a:gd name="T0" fmla="*/ 1 w 112"/>
                  <a:gd name="T1" fmla="*/ 3 h 19"/>
                  <a:gd name="T2" fmla="*/ 5 w 112"/>
                  <a:gd name="T3" fmla="*/ 6 h 19"/>
                  <a:gd name="T4" fmla="*/ 0 w 112"/>
                  <a:gd name="T5" fmla="*/ 10 h 19"/>
                  <a:gd name="T6" fmla="*/ 1 w 112"/>
                  <a:gd name="T7" fmla="*/ 17 h 19"/>
                  <a:gd name="T8" fmla="*/ 9 w 112"/>
                  <a:gd name="T9" fmla="*/ 14 h 19"/>
                  <a:gd name="T10" fmla="*/ 10 w 112"/>
                  <a:gd name="T11" fmla="*/ 18 h 19"/>
                  <a:gd name="T12" fmla="*/ 26 w 112"/>
                  <a:gd name="T13" fmla="*/ 16 h 19"/>
                  <a:gd name="T14" fmla="*/ 38 w 112"/>
                  <a:gd name="T15" fmla="*/ 14 h 19"/>
                  <a:gd name="T16" fmla="*/ 85 w 112"/>
                  <a:gd name="T17" fmla="*/ 16 h 19"/>
                  <a:gd name="T18" fmla="*/ 87 w 112"/>
                  <a:gd name="T19" fmla="*/ 10 h 19"/>
                  <a:gd name="T20" fmla="*/ 91 w 112"/>
                  <a:gd name="T21" fmla="*/ 14 h 19"/>
                  <a:gd name="T22" fmla="*/ 88 w 112"/>
                  <a:gd name="T23" fmla="*/ 14 h 19"/>
                  <a:gd name="T24" fmla="*/ 101 w 112"/>
                  <a:gd name="T25" fmla="*/ 15 h 19"/>
                  <a:gd name="T26" fmla="*/ 101 w 112"/>
                  <a:gd name="T27" fmla="*/ 8 h 19"/>
                  <a:gd name="T28" fmla="*/ 107 w 112"/>
                  <a:gd name="T29" fmla="*/ 16 h 19"/>
                  <a:gd name="T30" fmla="*/ 112 w 112"/>
                  <a:gd name="T31" fmla="*/ 11 h 19"/>
                  <a:gd name="T32" fmla="*/ 107 w 112"/>
                  <a:gd name="T33" fmla="*/ 6 h 19"/>
                  <a:gd name="T34" fmla="*/ 111 w 112"/>
                  <a:gd name="T35" fmla="*/ 3 h 19"/>
                  <a:gd name="T36" fmla="*/ 80 w 112"/>
                  <a:gd name="T37" fmla="*/ 11 h 19"/>
                  <a:gd name="T38" fmla="*/ 81 w 112"/>
                  <a:gd name="T39" fmla="*/ 7 h 19"/>
                  <a:gd name="T40" fmla="*/ 63 w 112"/>
                  <a:gd name="T41" fmla="*/ 4 h 19"/>
                  <a:gd name="T42" fmla="*/ 56 w 112"/>
                  <a:gd name="T43" fmla="*/ 10 h 19"/>
                  <a:gd name="T44" fmla="*/ 52 w 112"/>
                  <a:gd name="T45" fmla="*/ 8 h 19"/>
                  <a:gd name="T46" fmla="*/ 51 w 112"/>
                  <a:gd name="T47" fmla="*/ 10 h 19"/>
                  <a:gd name="T48" fmla="*/ 46 w 112"/>
                  <a:gd name="T49" fmla="*/ 6 h 19"/>
                  <a:gd name="T50" fmla="*/ 45 w 112"/>
                  <a:gd name="T51" fmla="*/ 14 h 19"/>
                  <a:gd name="T52" fmla="*/ 34 w 112"/>
                  <a:gd name="T53" fmla="*/ 3 h 19"/>
                  <a:gd name="T54" fmla="*/ 35 w 112"/>
                  <a:gd name="T55" fmla="*/ 7 h 19"/>
                  <a:gd name="T56" fmla="*/ 33 w 112"/>
                  <a:gd name="T57" fmla="*/ 11 h 19"/>
                  <a:gd name="T58" fmla="*/ 31 w 112"/>
                  <a:gd name="T59" fmla="*/ 4 h 19"/>
                  <a:gd name="T60" fmla="*/ 23 w 112"/>
                  <a:gd name="T61" fmla="*/ 8 h 19"/>
                  <a:gd name="T62" fmla="*/ 23 w 112"/>
                  <a:gd name="T63" fmla="*/ 12 h 19"/>
                  <a:gd name="T64" fmla="*/ 11 w 112"/>
                  <a:gd name="T65" fmla="*/ 10 h 19"/>
                  <a:gd name="T66" fmla="*/ 17 w 112"/>
                  <a:gd name="T67" fmla="*/ 3 h 19"/>
                  <a:gd name="T68" fmla="*/ 14 w 112"/>
                  <a:gd name="T69" fmla="*/ 0 h 19"/>
                  <a:gd name="T70" fmla="*/ 6 w 112"/>
                  <a:gd name="T71" fmla="*/ 9 h 19"/>
                  <a:gd name="T72" fmla="*/ 1 w 112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2" h="19">
                    <a:moveTo>
                      <a:pt x="1" y="3"/>
                    </a:moveTo>
                    <a:cubicBezTo>
                      <a:pt x="1" y="5"/>
                      <a:pt x="2" y="6"/>
                      <a:pt x="5" y="6"/>
                    </a:cubicBezTo>
                    <a:cubicBezTo>
                      <a:pt x="5" y="9"/>
                      <a:pt x="1" y="9"/>
                      <a:pt x="0" y="10"/>
                    </a:cubicBezTo>
                    <a:cubicBezTo>
                      <a:pt x="3" y="13"/>
                      <a:pt x="0" y="14"/>
                      <a:pt x="1" y="17"/>
                    </a:cubicBezTo>
                    <a:cubicBezTo>
                      <a:pt x="4" y="18"/>
                      <a:pt x="6" y="14"/>
                      <a:pt x="9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16"/>
                      <a:pt x="22" y="13"/>
                      <a:pt x="26" y="16"/>
                    </a:cubicBezTo>
                    <a:cubicBezTo>
                      <a:pt x="30" y="17"/>
                      <a:pt x="33" y="15"/>
                      <a:pt x="38" y="14"/>
                    </a:cubicBezTo>
                    <a:cubicBezTo>
                      <a:pt x="53" y="16"/>
                      <a:pt x="69" y="13"/>
                      <a:pt x="85" y="16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8" y="13"/>
                      <a:pt x="91" y="10"/>
                      <a:pt x="91" y="14"/>
                    </a:cubicBezTo>
                    <a:cubicBezTo>
                      <a:pt x="90" y="13"/>
                      <a:pt x="89" y="14"/>
                      <a:pt x="88" y="14"/>
                    </a:cubicBezTo>
                    <a:cubicBezTo>
                      <a:pt x="91" y="19"/>
                      <a:pt x="97" y="13"/>
                      <a:pt x="101" y="15"/>
                    </a:cubicBezTo>
                    <a:cubicBezTo>
                      <a:pt x="101" y="14"/>
                      <a:pt x="100" y="9"/>
                      <a:pt x="101" y="8"/>
                    </a:cubicBezTo>
                    <a:cubicBezTo>
                      <a:pt x="101" y="15"/>
                      <a:pt x="106" y="8"/>
                      <a:pt x="107" y="16"/>
                    </a:cubicBezTo>
                    <a:cubicBezTo>
                      <a:pt x="112" y="18"/>
                      <a:pt x="107" y="10"/>
                      <a:pt x="112" y="11"/>
                    </a:cubicBezTo>
                    <a:cubicBezTo>
                      <a:pt x="112" y="7"/>
                      <a:pt x="108" y="9"/>
                      <a:pt x="107" y="6"/>
                    </a:cubicBezTo>
                    <a:cubicBezTo>
                      <a:pt x="108" y="2"/>
                      <a:pt x="111" y="7"/>
                      <a:pt x="111" y="3"/>
                    </a:cubicBezTo>
                    <a:cubicBezTo>
                      <a:pt x="104" y="0"/>
                      <a:pt x="91" y="9"/>
                      <a:pt x="80" y="11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76" y="10"/>
                      <a:pt x="67" y="10"/>
                      <a:pt x="63" y="4"/>
                    </a:cubicBezTo>
                    <a:cubicBezTo>
                      <a:pt x="64" y="7"/>
                      <a:pt x="55" y="2"/>
                      <a:pt x="56" y="10"/>
                    </a:cubicBezTo>
                    <a:cubicBezTo>
                      <a:pt x="54" y="8"/>
                      <a:pt x="54" y="8"/>
                      <a:pt x="52" y="8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9" y="10"/>
                      <a:pt x="49" y="6"/>
                      <a:pt x="46" y="6"/>
                    </a:cubicBezTo>
                    <a:cubicBezTo>
                      <a:pt x="48" y="10"/>
                      <a:pt x="46" y="11"/>
                      <a:pt x="45" y="14"/>
                    </a:cubicBezTo>
                    <a:cubicBezTo>
                      <a:pt x="41" y="10"/>
                      <a:pt x="37" y="6"/>
                      <a:pt x="34" y="3"/>
                    </a:cubicBezTo>
                    <a:cubicBezTo>
                      <a:pt x="34" y="4"/>
                      <a:pt x="34" y="6"/>
                      <a:pt x="35" y="7"/>
                    </a:cubicBezTo>
                    <a:cubicBezTo>
                      <a:pt x="33" y="6"/>
                      <a:pt x="33" y="9"/>
                      <a:pt x="33" y="11"/>
                    </a:cubicBezTo>
                    <a:cubicBezTo>
                      <a:pt x="31" y="11"/>
                      <a:pt x="31" y="6"/>
                      <a:pt x="31" y="4"/>
                    </a:cubicBezTo>
                    <a:cubicBezTo>
                      <a:pt x="27" y="2"/>
                      <a:pt x="25" y="11"/>
                      <a:pt x="23" y="8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9" y="13"/>
                      <a:pt x="16" y="9"/>
                      <a:pt x="11" y="10"/>
                    </a:cubicBezTo>
                    <a:cubicBezTo>
                      <a:pt x="9" y="5"/>
                      <a:pt x="15" y="5"/>
                      <a:pt x="17" y="3"/>
                    </a:cubicBezTo>
                    <a:cubicBezTo>
                      <a:pt x="16" y="2"/>
                      <a:pt x="14" y="2"/>
                      <a:pt x="14" y="0"/>
                    </a:cubicBezTo>
                    <a:cubicBezTo>
                      <a:pt x="12" y="3"/>
                      <a:pt x="8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64"/>
              <p:cNvSpPr>
                <a:spLocks/>
              </p:cNvSpPr>
              <p:nvPr/>
            </p:nvSpPr>
            <p:spPr bwMode="auto">
              <a:xfrm>
                <a:off x="3979" y="279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365"/>
              <p:cNvSpPr>
                <a:spLocks/>
              </p:cNvSpPr>
              <p:nvPr/>
            </p:nvSpPr>
            <p:spPr bwMode="auto">
              <a:xfrm>
                <a:off x="3968" y="279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366"/>
              <p:cNvSpPr>
                <a:spLocks/>
              </p:cNvSpPr>
              <p:nvPr/>
            </p:nvSpPr>
            <p:spPr bwMode="auto">
              <a:xfrm>
                <a:off x="3988" y="280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67"/>
              <p:cNvSpPr>
                <a:spLocks/>
              </p:cNvSpPr>
              <p:nvPr/>
            </p:nvSpPr>
            <p:spPr bwMode="auto">
              <a:xfrm>
                <a:off x="3994" y="2791"/>
                <a:ext cx="2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68"/>
              <p:cNvSpPr>
                <a:spLocks/>
              </p:cNvSpPr>
              <p:nvPr/>
            </p:nvSpPr>
            <p:spPr bwMode="auto">
              <a:xfrm>
                <a:off x="4015" y="2791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1 h 4"/>
                  <a:gd name="T4" fmla="*/ 1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69"/>
              <p:cNvSpPr>
                <a:spLocks/>
              </p:cNvSpPr>
              <p:nvPr/>
            </p:nvSpPr>
            <p:spPr bwMode="auto">
              <a:xfrm>
                <a:off x="3970" y="2791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1 w 5"/>
                  <a:gd name="T3" fmla="*/ 0 h 1"/>
                  <a:gd name="T4" fmla="*/ 0 w 5"/>
                  <a:gd name="T5" fmla="*/ 1 h 1"/>
                  <a:gd name="T6" fmla="*/ 5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70"/>
              <p:cNvSpPr>
                <a:spLocks/>
              </p:cNvSpPr>
              <p:nvPr/>
            </p:nvSpPr>
            <p:spPr bwMode="auto">
              <a:xfrm>
                <a:off x="3912" y="2791"/>
                <a:ext cx="52" cy="22"/>
              </a:xfrm>
              <a:custGeom>
                <a:avLst/>
                <a:gdLst>
                  <a:gd name="T0" fmla="*/ 4 w 61"/>
                  <a:gd name="T1" fmla="*/ 21 h 26"/>
                  <a:gd name="T2" fmla="*/ 15 w 61"/>
                  <a:gd name="T3" fmla="*/ 23 h 26"/>
                  <a:gd name="T4" fmla="*/ 22 w 61"/>
                  <a:gd name="T5" fmla="*/ 13 h 26"/>
                  <a:gd name="T6" fmla="*/ 21 w 61"/>
                  <a:gd name="T7" fmla="*/ 22 h 26"/>
                  <a:gd name="T8" fmla="*/ 42 w 61"/>
                  <a:gd name="T9" fmla="*/ 14 h 26"/>
                  <a:gd name="T10" fmla="*/ 42 w 61"/>
                  <a:gd name="T11" fmla="*/ 18 h 26"/>
                  <a:gd name="T12" fmla="*/ 50 w 61"/>
                  <a:gd name="T13" fmla="*/ 8 h 26"/>
                  <a:gd name="T14" fmla="*/ 50 w 61"/>
                  <a:gd name="T15" fmla="*/ 19 h 26"/>
                  <a:gd name="T16" fmla="*/ 49 w 61"/>
                  <a:gd name="T17" fmla="*/ 20 h 26"/>
                  <a:gd name="T18" fmla="*/ 60 w 61"/>
                  <a:gd name="T19" fmla="*/ 17 h 26"/>
                  <a:gd name="T20" fmla="*/ 61 w 61"/>
                  <a:gd name="T21" fmla="*/ 10 h 26"/>
                  <a:gd name="T22" fmla="*/ 61 w 61"/>
                  <a:gd name="T23" fmla="*/ 5 h 26"/>
                  <a:gd name="T24" fmla="*/ 53 w 61"/>
                  <a:gd name="T25" fmla="*/ 9 h 26"/>
                  <a:gd name="T26" fmla="*/ 53 w 61"/>
                  <a:gd name="T27" fmla="*/ 5 h 26"/>
                  <a:gd name="T28" fmla="*/ 50 w 61"/>
                  <a:gd name="T29" fmla="*/ 8 h 26"/>
                  <a:gd name="T30" fmla="*/ 49 w 61"/>
                  <a:gd name="T31" fmla="*/ 4 h 26"/>
                  <a:gd name="T32" fmla="*/ 44 w 61"/>
                  <a:gd name="T33" fmla="*/ 7 h 26"/>
                  <a:gd name="T34" fmla="*/ 45 w 61"/>
                  <a:gd name="T35" fmla="*/ 6 h 26"/>
                  <a:gd name="T36" fmla="*/ 41 w 61"/>
                  <a:gd name="T37" fmla="*/ 11 h 26"/>
                  <a:gd name="T38" fmla="*/ 39 w 61"/>
                  <a:gd name="T39" fmla="*/ 6 h 26"/>
                  <a:gd name="T40" fmla="*/ 39 w 61"/>
                  <a:gd name="T41" fmla="*/ 10 h 26"/>
                  <a:gd name="T42" fmla="*/ 26 w 61"/>
                  <a:gd name="T43" fmla="*/ 5 h 26"/>
                  <a:gd name="T44" fmla="*/ 25 w 61"/>
                  <a:gd name="T45" fmla="*/ 8 h 26"/>
                  <a:gd name="T46" fmla="*/ 31 w 61"/>
                  <a:gd name="T47" fmla="*/ 5 h 26"/>
                  <a:gd name="T48" fmla="*/ 30 w 61"/>
                  <a:gd name="T49" fmla="*/ 15 h 26"/>
                  <a:gd name="T50" fmla="*/ 22 w 61"/>
                  <a:gd name="T51" fmla="*/ 7 h 26"/>
                  <a:gd name="T52" fmla="*/ 12 w 61"/>
                  <a:gd name="T53" fmla="*/ 9 h 26"/>
                  <a:gd name="T54" fmla="*/ 12 w 61"/>
                  <a:gd name="T55" fmla="*/ 8 h 26"/>
                  <a:gd name="T56" fmla="*/ 6 w 61"/>
                  <a:gd name="T57" fmla="*/ 12 h 26"/>
                  <a:gd name="T58" fmla="*/ 8 w 61"/>
                  <a:gd name="T59" fmla="*/ 13 h 26"/>
                  <a:gd name="T60" fmla="*/ 6 w 61"/>
                  <a:gd name="T61" fmla="*/ 16 h 26"/>
                  <a:gd name="T62" fmla="*/ 5 w 61"/>
                  <a:gd name="T63" fmla="*/ 14 h 26"/>
                  <a:gd name="T64" fmla="*/ 0 w 61"/>
                  <a:gd name="T65" fmla="*/ 20 h 26"/>
                  <a:gd name="T66" fmla="*/ 6 w 61"/>
                  <a:gd name="T67" fmla="*/ 16 h 26"/>
                  <a:gd name="T68" fmla="*/ 4 w 61"/>
                  <a:gd name="T6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6">
                    <a:moveTo>
                      <a:pt x="4" y="21"/>
                    </a:moveTo>
                    <a:cubicBezTo>
                      <a:pt x="7" y="26"/>
                      <a:pt x="11" y="23"/>
                      <a:pt x="15" y="23"/>
                    </a:cubicBezTo>
                    <a:cubicBezTo>
                      <a:pt x="22" y="21"/>
                      <a:pt x="15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6"/>
                      <a:pt x="44" y="17"/>
                      <a:pt x="42" y="18"/>
                    </a:cubicBezTo>
                    <a:cubicBezTo>
                      <a:pt x="46" y="18"/>
                      <a:pt x="44" y="5"/>
                      <a:pt x="50" y="8"/>
                    </a:cubicBezTo>
                    <a:cubicBezTo>
                      <a:pt x="44" y="14"/>
                      <a:pt x="52" y="14"/>
                      <a:pt x="50" y="19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3" y="19"/>
                      <a:pt x="58" y="16"/>
                      <a:pt x="60" y="17"/>
                    </a:cubicBezTo>
                    <a:cubicBezTo>
                      <a:pt x="60" y="14"/>
                      <a:pt x="58" y="11"/>
                      <a:pt x="61" y="10"/>
                    </a:cubicBezTo>
                    <a:cubicBezTo>
                      <a:pt x="60" y="10"/>
                      <a:pt x="61" y="7"/>
                      <a:pt x="61" y="5"/>
                    </a:cubicBezTo>
                    <a:cubicBezTo>
                      <a:pt x="57" y="8"/>
                      <a:pt x="56" y="6"/>
                      <a:pt x="53" y="9"/>
                    </a:cubicBezTo>
                    <a:cubicBezTo>
                      <a:pt x="52" y="6"/>
                      <a:pt x="55" y="8"/>
                      <a:pt x="53" y="5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8" y="7"/>
                      <a:pt x="52" y="5"/>
                      <a:pt x="49" y="4"/>
                    </a:cubicBezTo>
                    <a:cubicBezTo>
                      <a:pt x="49" y="6"/>
                      <a:pt x="46" y="8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8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8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8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8"/>
                      <a:pt x="27" y="13"/>
                      <a:pt x="30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5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371"/>
              <p:cNvSpPr>
                <a:spLocks/>
              </p:cNvSpPr>
              <p:nvPr/>
            </p:nvSpPr>
            <p:spPr bwMode="auto">
              <a:xfrm>
                <a:off x="3950" y="279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372"/>
              <p:cNvSpPr>
                <a:spLocks/>
              </p:cNvSpPr>
              <p:nvPr/>
            </p:nvSpPr>
            <p:spPr bwMode="auto">
              <a:xfrm>
                <a:off x="3869" y="2791"/>
                <a:ext cx="40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1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1 w 47"/>
                  <a:gd name="T17" fmla="*/ 19 h 31"/>
                  <a:gd name="T18" fmla="*/ 17 w 47"/>
                  <a:gd name="T19" fmla="*/ 13 h 31"/>
                  <a:gd name="T20" fmla="*/ 5 w 47"/>
                  <a:gd name="T21" fmla="*/ 29 h 31"/>
                  <a:gd name="T22" fmla="*/ 9 w 47"/>
                  <a:gd name="T23" fmla="*/ 28 h 31"/>
                  <a:gd name="T24" fmla="*/ 9 w 47"/>
                  <a:gd name="T25" fmla="*/ 21 h 31"/>
                  <a:gd name="T26" fmla="*/ 13 w 47"/>
                  <a:gd name="T27" fmla="*/ 23 h 31"/>
                  <a:gd name="T28" fmla="*/ 10 w 47"/>
                  <a:gd name="T29" fmla="*/ 27 h 31"/>
                  <a:gd name="T30" fmla="*/ 42 w 47"/>
                  <a:gd name="T31" fmla="*/ 24 h 31"/>
                  <a:gd name="T32" fmla="*/ 38 w 47"/>
                  <a:gd name="T33" fmla="*/ 24 h 31"/>
                  <a:gd name="T34" fmla="*/ 42 w 47"/>
                  <a:gd name="T35" fmla="*/ 20 h 31"/>
                  <a:gd name="T36" fmla="*/ 39 w 47"/>
                  <a:gd name="T37" fmla="*/ 13 h 31"/>
                  <a:gd name="T38" fmla="*/ 42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1"/>
                    </a:cubicBezTo>
                    <a:cubicBezTo>
                      <a:pt x="30" y="19"/>
                      <a:pt x="29" y="13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1"/>
                      <a:pt x="20" y="23"/>
                      <a:pt x="18" y="21"/>
                    </a:cubicBezTo>
                    <a:cubicBezTo>
                      <a:pt x="18" y="19"/>
                      <a:pt x="20" y="19"/>
                      <a:pt x="21" y="19"/>
                    </a:cubicBezTo>
                    <a:cubicBezTo>
                      <a:pt x="21" y="14"/>
                      <a:pt x="18" y="17"/>
                      <a:pt x="17" y="13"/>
                    </a:cubicBezTo>
                    <a:cubicBezTo>
                      <a:pt x="13" y="19"/>
                      <a:pt x="0" y="20"/>
                      <a:pt x="5" y="29"/>
                    </a:cubicBezTo>
                    <a:cubicBezTo>
                      <a:pt x="6" y="31"/>
                      <a:pt x="7" y="29"/>
                      <a:pt x="9" y="28"/>
                    </a:cubicBezTo>
                    <a:cubicBezTo>
                      <a:pt x="4" y="26"/>
                      <a:pt x="8" y="23"/>
                      <a:pt x="9" y="21"/>
                    </a:cubicBezTo>
                    <a:cubicBezTo>
                      <a:pt x="10" y="23"/>
                      <a:pt x="13" y="19"/>
                      <a:pt x="13" y="23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20" y="28"/>
                      <a:pt x="32" y="26"/>
                      <a:pt x="42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1"/>
                      <a:pt x="40" y="21"/>
                      <a:pt x="42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2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373"/>
              <p:cNvSpPr>
                <a:spLocks/>
              </p:cNvSpPr>
              <p:nvPr/>
            </p:nvSpPr>
            <p:spPr bwMode="auto">
              <a:xfrm>
                <a:off x="3908" y="280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374"/>
              <p:cNvSpPr>
                <a:spLocks/>
              </p:cNvSpPr>
              <p:nvPr/>
            </p:nvSpPr>
            <p:spPr bwMode="auto">
              <a:xfrm>
                <a:off x="3906" y="2809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1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2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375"/>
              <p:cNvSpPr>
                <a:spLocks/>
              </p:cNvSpPr>
              <p:nvPr/>
            </p:nvSpPr>
            <p:spPr bwMode="auto">
              <a:xfrm>
                <a:off x="3877" y="2803"/>
                <a:ext cx="3" cy="1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376"/>
              <p:cNvSpPr>
                <a:spLocks/>
              </p:cNvSpPr>
              <p:nvPr/>
            </p:nvSpPr>
            <p:spPr bwMode="auto">
              <a:xfrm>
                <a:off x="3861" y="2807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0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377"/>
              <p:cNvSpPr>
                <a:spLocks/>
              </p:cNvSpPr>
              <p:nvPr/>
            </p:nvSpPr>
            <p:spPr bwMode="auto">
              <a:xfrm>
                <a:off x="3763" y="2799"/>
                <a:ext cx="101" cy="23"/>
              </a:xfrm>
              <a:custGeom>
                <a:avLst/>
                <a:gdLst>
                  <a:gd name="T0" fmla="*/ 96 w 117"/>
                  <a:gd name="T1" fmla="*/ 10 h 27"/>
                  <a:gd name="T2" fmla="*/ 90 w 117"/>
                  <a:gd name="T3" fmla="*/ 11 h 27"/>
                  <a:gd name="T4" fmla="*/ 93 w 117"/>
                  <a:gd name="T5" fmla="*/ 9 h 27"/>
                  <a:gd name="T6" fmla="*/ 88 w 117"/>
                  <a:gd name="T7" fmla="*/ 6 h 27"/>
                  <a:gd name="T8" fmla="*/ 88 w 117"/>
                  <a:gd name="T9" fmla="*/ 9 h 27"/>
                  <a:gd name="T10" fmla="*/ 78 w 117"/>
                  <a:gd name="T11" fmla="*/ 11 h 27"/>
                  <a:gd name="T12" fmla="*/ 76 w 117"/>
                  <a:gd name="T13" fmla="*/ 16 h 27"/>
                  <a:gd name="T14" fmla="*/ 68 w 117"/>
                  <a:gd name="T15" fmla="*/ 8 h 27"/>
                  <a:gd name="T16" fmla="*/ 71 w 117"/>
                  <a:gd name="T17" fmla="*/ 19 h 27"/>
                  <a:gd name="T18" fmla="*/ 59 w 117"/>
                  <a:gd name="T19" fmla="*/ 16 h 27"/>
                  <a:gd name="T20" fmla="*/ 61 w 117"/>
                  <a:gd name="T21" fmla="*/ 15 h 27"/>
                  <a:gd name="T22" fmla="*/ 55 w 117"/>
                  <a:gd name="T23" fmla="*/ 16 h 27"/>
                  <a:gd name="T24" fmla="*/ 55 w 117"/>
                  <a:gd name="T25" fmla="*/ 10 h 27"/>
                  <a:gd name="T26" fmla="*/ 45 w 117"/>
                  <a:gd name="T27" fmla="*/ 12 h 27"/>
                  <a:gd name="T28" fmla="*/ 46 w 117"/>
                  <a:gd name="T29" fmla="*/ 9 h 27"/>
                  <a:gd name="T30" fmla="*/ 28 w 117"/>
                  <a:gd name="T31" fmla="*/ 14 h 27"/>
                  <a:gd name="T32" fmla="*/ 25 w 117"/>
                  <a:gd name="T33" fmla="*/ 10 h 27"/>
                  <a:gd name="T34" fmla="*/ 27 w 117"/>
                  <a:gd name="T35" fmla="*/ 20 h 27"/>
                  <a:gd name="T36" fmla="*/ 20 w 117"/>
                  <a:gd name="T37" fmla="*/ 19 h 27"/>
                  <a:gd name="T38" fmla="*/ 21 w 117"/>
                  <a:gd name="T39" fmla="*/ 13 h 27"/>
                  <a:gd name="T40" fmla="*/ 17 w 117"/>
                  <a:gd name="T41" fmla="*/ 16 h 27"/>
                  <a:gd name="T42" fmla="*/ 14 w 117"/>
                  <a:gd name="T43" fmla="*/ 10 h 27"/>
                  <a:gd name="T44" fmla="*/ 6 w 117"/>
                  <a:gd name="T45" fmla="*/ 19 h 27"/>
                  <a:gd name="T46" fmla="*/ 1 w 117"/>
                  <a:gd name="T47" fmla="*/ 18 h 27"/>
                  <a:gd name="T48" fmla="*/ 5 w 117"/>
                  <a:gd name="T49" fmla="*/ 27 h 27"/>
                  <a:gd name="T50" fmla="*/ 31 w 117"/>
                  <a:gd name="T51" fmla="*/ 25 h 27"/>
                  <a:gd name="T52" fmla="*/ 38 w 117"/>
                  <a:gd name="T53" fmla="*/ 19 h 27"/>
                  <a:gd name="T54" fmla="*/ 39 w 117"/>
                  <a:gd name="T55" fmla="*/ 25 h 27"/>
                  <a:gd name="T56" fmla="*/ 39 w 117"/>
                  <a:gd name="T57" fmla="*/ 19 h 27"/>
                  <a:gd name="T58" fmla="*/ 43 w 117"/>
                  <a:gd name="T59" fmla="*/ 25 h 27"/>
                  <a:gd name="T60" fmla="*/ 45 w 117"/>
                  <a:gd name="T61" fmla="*/ 19 h 27"/>
                  <a:gd name="T62" fmla="*/ 48 w 117"/>
                  <a:gd name="T63" fmla="*/ 26 h 27"/>
                  <a:gd name="T64" fmla="*/ 90 w 117"/>
                  <a:gd name="T65" fmla="*/ 20 h 27"/>
                  <a:gd name="T66" fmla="*/ 88 w 117"/>
                  <a:gd name="T67" fmla="*/ 16 h 27"/>
                  <a:gd name="T68" fmla="*/ 104 w 117"/>
                  <a:gd name="T69" fmla="*/ 14 h 27"/>
                  <a:gd name="T70" fmla="*/ 105 w 117"/>
                  <a:gd name="T71" fmla="*/ 10 h 27"/>
                  <a:gd name="T72" fmla="*/ 106 w 117"/>
                  <a:gd name="T73" fmla="*/ 20 h 27"/>
                  <a:gd name="T74" fmla="*/ 111 w 117"/>
                  <a:gd name="T75" fmla="*/ 18 h 27"/>
                  <a:gd name="T76" fmla="*/ 108 w 117"/>
                  <a:gd name="T77" fmla="*/ 17 h 27"/>
                  <a:gd name="T78" fmla="*/ 113 w 117"/>
                  <a:gd name="T79" fmla="*/ 18 h 27"/>
                  <a:gd name="T80" fmla="*/ 108 w 117"/>
                  <a:gd name="T81" fmla="*/ 7 h 27"/>
                  <a:gd name="T82" fmla="*/ 95 w 117"/>
                  <a:gd name="T83" fmla="*/ 3 h 27"/>
                  <a:gd name="T84" fmla="*/ 96 w 117"/>
                  <a:gd name="T85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7" h="27">
                    <a:moveTo>
                      <a:pt x="96" y="10"/>
                    </a:moveTo>
                    <a:cubicBezTo>
                      <a:pt x="94" y="10"/>
                      <a:pt x="92" y="13"/>
                      <a:pt x="90" y="11"/>
                    </a:cubicBezTo>
                    <a:cubicBezTo>
                      <a:pt x="90" y="9"/>
                      <a:pt x="91" y="8"/>
                      <a:pt x="93" y="9"/>
                    </a:cubicBezTo>
                    <a:cubicBezTo>
                      <a:pt x="91" y="3"/>
                      <a:pt x="90" y="10"/>
                      <a:pt x="88" y="6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2" y="8"/>
                      <a:pt x="85" y="13"/>
                      <a:pt x="78" y="11"/>
                    </a:cubicBezTo>
                    <a:cubicBezTo>
                      <a:pt x="77" y="12"/>
                      <a:pt x="76" y="12"/>
                      <a:pt x="76" y="16"/>
                    </a:cubicBezTo>
                    <a:cubicBezTo>
                      <a:pt x="72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4" y="21"/>
                      <a:pt x="59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5" y="16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2" y="12"/>
                      <a:pt x="48" y="15"/>
                      <a:pt x="45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0" y="13"/>
                      <a:pt x="33" y="11"/>
                      <a:pt x="28" y="14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15"/>
                      <a:pt x="32" y="12"/>
                      <a:pt x="27" y="20"/>
                    </a:cubicBezTo>
                    <a:cubicBezTo>
                      <a:pt x="26" y="10"/>
                      <a:pt x="24" y="23"/>
                      <a:pt x="20" y="19"/>
                    </a:cubicBezTo>
                    <a:cubicBezTo>
                      <a:pt x="18" y="16"/>
                      <a:pt x="24" y="17"/>
                      <a:pt x="21" y="13"/>
                    </a:cubicBezTo>
                    <a:cubicBezTo>
                      <a:pt x="21" y="18"/>
                      <a:pt x="19" y="15"/>
                      <a:pt x="17" y="16"/>
                    </a:cubicBezTo>
                    <a:cubicBezTo>
                      <a:pt x="17" y="11"/>
                      <a:pt x="13" y="15"/>
                      <a:pt x="14" y="1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6"/>
                      <a:pt x="3" y="17"/>
                      <a:pt x="1" y="18"/>
                    </a:cubicBezTo>
                    <a:cubicBezTo>
                      <a:pt x="6" y="18"/>
                      <a:pt x="0" y="25"/>
                      <a:pt x="5" y="27"/>
                    </a:cubicBezTo>
                    <a:cubicBezTo>
                      <a:pt x="12" y="24"/>
                      <a:pt x="23" y="22"/>
                      <a:pt x="31" y="25"/>
                    </a:cubicBezTo>
                    <a:cubicBezTo>
                      <a:pt x="32" y="18"/>
                      <a:pt x="37" y="25"/>
                      <a:pt x="38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4"/>
                      <a:pt x="38" y="22"/>
                      <a:pt x="39" y="19"/>
                    </a:cubicBezTo>
                    <a:cubicBezTo>
                      <a:pt x="41" y="18"/>
                      <a:pt x="43" y="22"/>
                      <a:pt x="43" y="25"/>
                    </a:cubicBezTo>
                    <a:cubicBezTo>
                      <a:pt x="47" y="25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6" y="17"/>
                      <a:pt x="90" y="20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5"/>
                      <a:pt x="104" y="14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5" y="13"/>
                      <a:pt x="107" y="17"/>
                      <a:pt x="106" y="20"/>
                    </a:cubicBezTo>
                    <a:cubicBezTo>
                      <a:pt x="107" y="18"/>
                      <a:pt x="109" y="20"/>
                      <a:pt x="111" y="18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9" y="13"/>
                      <a:pt x="112" y="15"/>
                      <a:pt x="113" y="18"/>
                    </a:cubicBezTo>
                    <a:cubicBezTo>
                      <a:pt x="117" y="13"/>
                      <a:pt x="110" y="11"/>
                      <a:pt x="108" y="7"/>
                    </a:cubicBezTo>
                    <a:cubicBezTo>
                      <a:pt x="102" y="16"/>
                      <a:pt x="101" y="0"/>
                      <a:pt x="95" y="3"/>
                    </a:cubicBezTo>
                    <a:cubicBezTo>
                      <a:pt x="92" y="6"/>
                      <a:pt x="96" y="7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378"/>
              <p:cNvSpPr>
                <a:spLocks/>
              </p:cNvSpPr>
              <p:nvPr/>
            </p:nvSpPr>
            <p:spPr bwMode="auto">
              <a:xfrm>
                <a:off x="3854" y="281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379"/>
              <p:cNvSpPr>
                <a:spLocks/>
              </p:cNvSpPr>
              <p:nvPr/>
            </p:nvSpPr>
            <p:spPr bwMode="auto">
              <a:xfrm>
                <a:off x="3763" y="281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Rectangle 1380"/>
              <p:cNvSpPr>
                <a:spLocks noChangeArrowheads="1"/>
              </p:cNvSpPr>
              <p:nvPr/>
            </p:nvSpPr>
            <p:spPr bwMode="auto">
              <a:xfrm>
                <a:off x="3861" y="2815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381"/>
              <p:cNvSpPr>
                <a:spLocks/>
              </p:cNvSpPr>
              <p:nvPr/>
            </p:nvSpPr>
            <p:spPr bwMode="auto">
              <a:xfrm>
                <a:off x="3861" y="280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82"/>
              <p:cNvSpPr>
                <a:spLocks/>
              </p:cNvSpPr>
              <p:nvPr/>
            </p:nvSpPr>
            <p:spPr bwMode="auto">
              <a:xfrm>
                <a:off x="3749" y="28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383"/>
              <p:cNvSpPr>
                <a:spLocks/>
              </p:cNvSpPr>
              <p:nvPr/>
            </p:nvSpPr>
            <p:spPr bwMode="auto">
              <a:xfrm>
                <a:off x="3706" y="28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84"/>
              <p:cNvSpPr>
                <a:spLocks/>
              </p:cNvSpPr>
              <p:nvPr/>
            </p:nvSpPr>
            <p:spPr bwMode="auto">
              <a:xfrm>
                <a:off x="3589" y="2805"/>
                <a:ext cx="173" cy="28"/>
              </a:xfrm>
              <a:custGeom>
                <a:avLst/>
                <a:gdLst>
                  <a:gd name="T0" fmla="*/ 7 w 200"/>
                  <a:gd name="T1" fmla="*/ 16 h 32"/>
                  <a:gd name="T2" fmla="*/ 4 w 200"/>
                  <a:gd name="T3" fmla="*/ 23 h 32"/>
                  <a:gd name="T4" fmla="*/ 11 w 200"/>
                  <a:gd name="T5" fmla="*/ 26 h 32"/>
                  <a:gd name="T6" fmla="*/ 21 w 200"/>
                  <a:gd name="T7" fmla="*/ 22 h 32"/>
                  <a:gd name="T8" fmla="*/ 44 w 200"/>
                  <a:gd name="T9" fmla="*/ 20 h 32"/>
                  <a:gd name="T10" fmla="*/ 58 w 200"/>
                  <a:gd name="T11" fmla="*/ 22 h 32"/>
                  <a:gd name="T12" fmla="*/ 77 w 200"/>
                  <a:gd name="T13" fmla="*/ 16 h 32"/>
                  <a:gd name="T14" fmla="*/ 82 w 200"/>
                  <a:gd name="T15" fmla="*/ 18 h 32"/>
                  <a:gd name="T16" fmla="*/ 93 w 200"/>
                  <a:gd name="T17" fmla="*/ 20 h 32"/>
                  <a:gd name="T18" fmla="*/ 97 w 200"/>
                  <a:gd name="T19" fmla="*/ 10 h 32"/>
                  <a:gd name="T20" fmla="*/ 107 w 200"/>
                  <a:gd name="T21" fmla="*/ 10 h 32"/>
                  <a:gd name="T22" fmla="*/ 115 w 200"/>
                  <a:gd name="T23" fmla="*/ 14 h 32"/>
                  <a:gd name="T24" fmla="*/ 128 w 200"/>
                  <a:gd name="T25" fmla="*/ 14 h 32"/>
                  <a:gd name="T26" fmla="*/ 142 w 200"/>
                  <a:gd name="T27" fmla="*/ 16 h 32"/>
                  <a:gd name="T28" fmla="*/ 153 w 200"/>
                  <a:gd name="T29" fmla="*/ 14 h 32"/>
                  <a:gd name="T30" fmla="*/ 161 w 200"/>
                  <a:gd name="T31" fmla="*/ 10 h 32"/>
                  <a:gd name="T32" fmla="*/ 164 w 200"/>
                  <a:gd name="T33" fmla="*/ 14 h 32"/>
                  <a:gd name="T34" fmla="*/ 171 w 200"/>
                  <a:gd name="T35" fmla="*/ 13 h 32"/>
                  <a:gd name="T36" fmla="*/ 199 w 200"/>
                  <a:gd name="T37" fmla="*/ 14 h 32"/>
                  <a:gd name="T38" fmla="*/ 185 w 200"/>
                  <a:gd name="T39" fmla="*/ 13 h 32"/>
                  <a:gd name="T40" fmla="*/ 183 w 200"/>
                  <a:gd name="T41" fmla="*/ 16 h 32"/>
                  <a:gd name="T42" fmla="*/ 179 w 200"/>
                  <a:gd name="T43" fmla="*/ 4 h 32"/>
                  <a:gd name="T44" fmla="*/ 176 w 200"/>
                  <a:gd name="T45" fmla="*/ 3 h 32"/>
                  <a:gd name="T46" fmla="*/ 166 w 200"/>
                  <a:gd name="T47" fmla="*/ 4 h 32"/>
                  <a:gd name="T48" fmla="*/ 158 w 200"/>
                  <a:gd name="T49" fmla="*/ 2 h 32"/>
                  <a:gd name="T50" fmla="*/ 145 w 200"/>
                  <a:gd name="T51" fmla="*/ 2 h 32"/>
                  <a:gd name="T52" fmla="*/ 135 w 200"/>
                  <a:gd name="T53" fmla="*/ 5 h 32"/>
                  <a:gd name="T54" fmla="*/ 134 w 200"/>
                  <a:gd name="T55" fmla="*/ 3 h 32"/>
                  <a:gd name="T56" fmla="*/ 131 w 200"/>
                  <a:gd name="T57" fmla="*/ 3 h 32"/>
                  <a:gd name="T58" fmla="*/ 122 w 200"/>
                  <a:gd name="T59" fmla="*/ 5 h 32"/>
                  <a:gd name="T60" fmla="*/ 114 w 200"/>
                  <a:gd name="T61" fmla="*/ 7 h 32"/>
                  <a:gd name="T62" fmla="*/ 110 w 200"/>
                  <a:gd name="T63" fmla="*/ 2 h 32"/>
                  <a:gd name="T64" fmla="*/ 100 w 200"/>
                  <a:gd name="T65" fmla="*/ 2 h 32"/>
                  <a:gd name="T66" fmla="*/ 95 w 200"/>
                  <a:gd name="T67" fmla="*/ 7 h 32"/>
                  <a:gd name="T68" fmla="*/ 82 w 200"/>
                  <a:gd name="T69" fmla="*/ 9 h 32"/>
                  <a:gd name="T70" fmla="*/ 63 w 200"/>
                  <a:gd name="T71" fmla="*/ 12 h 32"/>
                  <a:gd name="T72" fmla="*/ 58 w 200"/>
                  <a:gd name="T73" fmla="*/ 11 h 32"/>
                  <a:gd name="T74" fmla="*/ 37 w 200"/>
                  <a:gd name="T75" fmla="*/ 13 h 32"/>
                  <a:gd name="T76" fmla="*/ 46 w 200"/>
                  <a:gd name="T77" fmla="*/ 18 h 32"/>
                  <a:gd name="T78" fmla="*/ 36 w 200"/>
                  <a:gd name="T7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0" h="32">
                    <a:moveTo>
                      <a:pt x="17" y="9"/>
                    </a:moveTo>
                    <a:cubicBezTo>
                      <a:pt x="14" y="11"/>
                      <a:pt x="10" y="12"/>
                      <a:pt x="7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5"/>
                      <a:pt x="0" y="19"/>
                      <a:pt x="4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9" y="17"/>
                      <a:pt x="8" y="24"/>
                      <a:pt x="11" y="26"/>
                    </a:cubicBezTo>
                    <a:cubicBezTo>
                      <a:pt x="15" y="25"/>
                      <a:pt x="17" y="16"/>
                      <a:pt x="20" y="18"/>
                    </a:cubicBezTo>
                    <a:cubicBezTo>
                      <a:pt x="22" y="17"/>
                      <a:pt x="22" y="20"/>
                      <a:pt x="21" y="22"/>
                    </a:cubicBezTo>
                    <a:cubicBezTo>
                      <a:pt x="25" y="22"/>
                      <a:pt x="26" y="15"/>
                      <a:pt x="28" y="14"/>
                    </a:cubicBezTo>
                    <a:cubicBezTo>
                      <a:pt x="30" y="32"/>
                      <a:pt x="39" y="9"/>
                      <a:pt x="44" y="20"/>
                    </a:cubicBezTo>
                    <a:cubicBezTo>
                      <a:pt x="47" y="19"/>
                      <a:pt x="51" y="20"/>
                      <a:pt x="55" y="17"/>
                    </a:cubicBezTo>
                    <a:cubicBezTo>
                      <a:pt x="53" y="21"/>
                      <a:pt x="59" y="17"/>
                      <a:pt x="58" y="22"/>
                    </a:cubicBezTo>
                    <a:cubicBezTo>
                      <a:pt x="59" y="12"/>
                      <a:pt x="70" y="27"/>
                      <a:pt x="71" y="14"/>
                    </a:cubicBezTo>
                    <a:cubicBezTo>
                      <a:pt x="76" y="17"/>
                      <a:pt x="71" y="13"/>
                      <a:pt x="77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8" y="20"/>
                      <a:pt x="80" y="12"/>
                      <a:pt x="82" y="18"/>
                    </a:cubicBezTo>
                    <a:cubicBezTo>
                      <a:pt x="87" y="19"/>
                      <a:pt x="83" y="15"/>
                      <a:pt x="86" y="11"/>
                    </a:cubicBezTo>
                    <a:cubicBezTo>
                      <a:pt x="91" y="13"/>
                      <a:pt x="90" y="14"/>
                      <a:pt x="93" y="20"/>
                    </a:cubicBezTo>
                    <a:cubicBezTo>
                      <a:pt x="93" y="14"/>
                      <a:pt x="96" y="17"/>
                      <a:pt x="99" y="14"/>
                    </a:cubicBezTo>
                    <a:cubicBezTo>
                      <a:pt x="98" y="13"/>
                      <a:pt x="95" y="12"/>
                      <a:pt x="97" y="10"/>
                    </a:cubicBezTo>
                    <a:cubicBezTo>
                      <a:pt x="103" y="11"/>
                      <a:pt x="102" y="6"/>
                      <a:pt x="108" y="4"/>
                    </a:cubicBezTo>
                    <a:cubicBezTo>
                      <a:pt x="111" y="11"/>
                      <a:pt x="102" y="4"/>
                      <a:pt x="107" y="10"/>
                    </a:cubicBezTo>
                    <a:cubicBezTo>
                      <a:pt x="103" y="13"/>
                      <a:pt x="101" y="12"/>
                      <a:pt x="99" y="17"/>
                    </a:cubicBezTo>
                    <a:cubicBezTo>
                      <a:pt x="104" y="18"/>
                      <a:pt x="110" y="17"/>
                      <a:pt x="115" y="14"/>
                    </a:cubicBezTo>
                    <a:cubicBezTo>
                      <a:pt x="118" y="15"/>
                      <a:pt x="113" y="17"/>
                      <a:pt x="116" y="18"/>
                    </a:cubicBezTo>
                    <a:cubicBezTo>
                      <a:pt x="121" y="21"/>
                      <a:pt x="124" y="11"/>
                      <a:pt x="128" y="14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30" y="13"/>
                      <a:pt x="137" y="18"/>
                      <a:pt x="142" y="16"/>
                    </a:cubicBezTo>
                    <a:cubicBezTo>
                      <a:pt x="141" y="14"/>
                      <a:pt x="141" y="13"/>
                      <a:pt x="141" y="12"/>
                    </a:cubicBezTo>
                    <a:cubicBezTo>
                      <a:pt x="141" y="21"/>
                      <a:pt x="148" y="7"/>
                      <a:pt x="153" y="14"/>
                    </a:cubicBezTo>
                    <a:cubicBezTo>
                      <a:pt x="153" y="8"/>
                      <a:pt x="157" y="5"/>
                      <a:pt x="160" y="4"/>
                    </a:cubicBezTo>
                    <a:cubicBezTo>
                      <a:pt x="161" y="6"/>
                      <a:pt x="161" y="8"/>
                      <a:pt x="161" y="10"/>
                    </a:cubicBezTo>
                    <a:cubicBezTo>
                      <a:pt x="156" y="6"/>
                      <a:pt x="156" y="16"/>
                      <a:pt x="153" y="18"/>
                    </a:cubicBezTo>
                    <a:cubicBezTo>
                      <a:pt x="156" y="15"/>
                      <a:pt x="161" y="18"/>
                      <a:pt x="164" y="14"/>
                    </a:cubicBezTo>
                    <a:cubicBezTo>
                      <a:pt x="163" y="19"/>
                      <a:pt x="163" y="19"/>
                      <a:pt x="163" y="19"/>
                    </a:cubicBezTo>
                    <a:cubicBezTo>
                      <a:pt x="167" y="20"/>
                      <a:pt x="167" y="9"/>
                      <a:pt x="171" y="13"/>
                    </a:cubicBezTo>
                    <a:cubicBezTo>
                      <a:pt x="171" y="16"/>
                      <a:pt x="171" y="16"/>
                      <a:pt x="171" y="16"/>
                    </a:cubicBezTo>
                    <a:cubicBezTo>
                      <a:pt x="180" y="16"/>
                      <a:pt x="192" y="22"/>
                      <a:pt x="199" y="14"/>
                    </a:cubicBezTo>
                    <a:cubicBezTo>
                      <a:pt x="200" y="12"/>
                      <a:pt x="196" y="5"/>
                      <a:pt x="196" y="3"/>
                    </a:cubicBezTo>
                    <a:cubicBezTo>
                      <a:pt x="191" y="6"/>
                      <a:pt x="189" y="10"/>
                      <a:pt x="185" y="13"/>
                    </a:cubicBezTo>
                    <a:cubicBezTo>
                      <a:pt x="185" y="8"/>
                      <a:pt x="185" y="8"/>
                      <a:pt x="185" y="8"/>
                    </a:cubicBezTo>
                    <a:cubicBezTo>
                      <a:pt x="184" y="11"/>
                      <a:pt x="180" y="13"/>
                      <a:pt x="183" y="16"/>
                    </a:cubicBezTo>
                    <a:cubicBezTo>
                      <a:pt x="180" y="19"/>
                      <a:pt x="180" y="12"/>
                      <a:pt x="177" y="14"/>
                    </a:cubicBezTo>
                    <a:cubicBezTo>
                      <a:pt x="178" y="9"/>
                      <a:pt x="179" y="9"/>
                      <a:pt x="179" y="4"/>
                    </a:cubicBezTo>
                    <a:cubicBezTo>
                      <a:pt x="177" y="7"/>
                      <a:pt x="177" y="7"/>
                      <a:pt x="177" y="7"/>
                    </a:cubicBezTo>
                    <a:cubicBezTo>
                      <a:pt x="178" y="5"/>
                      <a:pt x="175" y="5"/>
                      <a:pt x="176" y="3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7"/>
                      <a:pt x="164" y="7"/>
                      <a:pt x="163" y="8"/>
                    </a:cubicBezTo>
                    <a:cubicBezTo>
                      <a:pt x="162" y="4"/>
                      <a:pt x="161" y="4"/>
                      <a:pt x="158" y="2"/>
                    </a:cubicBezTo>
                    <a:cubicBezTo>
                      <a:pt x="156" y="5"/>
                      <a:pt x="154" y="10"/>
                      <a:pt x="151" y="10"/>
                    </a:cubicBezTo>
                    <a:cubicBezTo>
                      <a:pt x="152" y="4"/>
                      <a:pt x="146" y="7"/>
                      <a:pt x="145" y="2"/>
                    </a:cubicBezTo>
                    <a:cubicBezTo>
                      <a:pt x="145" y="8"/>
                      <a:pt x="139" y="4"/>
                      <a:pt x="139" y="7"/>
                    </a:cubicBezTo>
                    <a:cubicBezTo>
                      <a:pt x="137" y="8"/>
                      <a:pt x="135" y="8"/>
                      <a:pt x="135" y="5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2"/>
                      <a:pt x="133" y="6"/>
                      <a:pt x="131" y="3"/>
                    </a:cubicBezTo>
                    <a:cubicBezTo>
                      <a:pt x="131" y="2"/>
                      <a:pt x="132" y="2"/>
                      <a:pt x="133" y="1"/>
                    </a:cubicBezTo>
                    <a:cubicBezTo>
                      <a:pt x="129" y="0"/>
                      <a:pt x="126" y="10"/>
                      <a:pt x="122" y="5"/>
                    </a:cubicBezTo>
                    <a:cubicBezTo>
                      <a:pt x="122" y="7"/>
                      <a:pt x="117" y="7"/>
                      <a:pt x="118" y="13"/>
                    </a:cubicBezTo>
                    <a:cubicBezTo>
                      <a:pt x="117" y="11"/>
                      <a:pt x="117" y="7"/>
                      <a:pt x="114" y="7"/>
                    </a:cubicBezTo>
                    <a:cubicBezTo>
                      <a:pt x="112" y="12"/>
                      <a:pt x="110" y="6"/>
                      <a:pt x="107" y="9"/>
                    </a:cubicBezTo>
                    <a:cubicBezTo>
                      <a:pt x="111" y="4"/>
                      <a:pt x="107" y="7"/>
                      <a:pt x="110" y="2"/>
                    </a:cubicBezTo>
                    <a:cubicBezTo>
                      <a:pt x="108" y="0"/>
                      <a:pt x="105" y="7"/>
                      <a:pt x="100" y="6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8" y="4"/>
                      <a:pt x="96" y="8"/>
                      <a:pt x="95" y="4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2" y="5"/>
                      <a:pt x="88" y="7"/>
                      <a:pt x="86" y="3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7" y="2"/>
                      <a:pt x="71" y="9"/>
                      <a:pt x="67" y="15"/>
                    </a:cubicBezTo>
                    <a:cubicBezTo>
                      <a:pt x="66" y="14"/>
                      <a:pt x="63" y="13"/>
                      <a:pt x="63" y="12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2" y="9"/>
                      <a:pt x="59" y="5"/>
                      <a:pt x="58" y="11"/>
                    </a:cubicBezTo>
                    <a:cubicBezTo>
                      <a:pt x="55" y="12"/>
                      <a:pt x="56" y="7"/>
                      <a:pt x="54" y="6"/>
                    </a:cubicBezTo>
                    <a:cubicBezTo>
                      <a:pt x="49" y="14"/>
                      <a:pt x="39" y="1"/>
                      <a:pt x="37" y="13"/>
                    </a:cubicBezTo>
                    <a:cubicBezTo>
                      <a:pt x="39" y="13"/>
                      <a:pt x="43" y="15"/>
                      <a:pt x="47" y="14"/>
                    </a:cubicBezTo>
                    <a:cubicBezTo>
                      <a:pt x="46" y="16"/>
                      <a:pt x="47" y="18"/>
                      <a:pt x="46" y="18"/>
                    </a:cubicBezTo>
                    <a:cubicBezTo>
                      <a:pt x="42" y="19"/>
                      <a:pt x="40" y="15"/>
                      <a:pt x="36" y="17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29" y="2"/>
                      <a:pt x="23" y="20"/>
                      <a:pt x="17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85"/>
              <p:cNvSpPr>
                <a:spLocks/>
              </p:cNvSpPr>
              <p:nvPr/>
            </p:nvSpPr>
            <p:spPr bwMode="auto">
              <a:xfrm>
                <a:off x="3646" y="2809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4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86"/>
              <p:cNvSpPr>
                <a:spLocks/>
              </p:cNvSpPr>
              <p:nvPr/>
            </p:nvSpPr>
            <p:spPr bwMode="auto">
              <a:xfrm>
                <a:off x="3645" y="281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87"/>
              <p:cNvSpPr>
                <a:spLocks/>
              </p:cNvSpPr>
              <p:nvPr/>
            </p:nvSpPr>
            <p:spPr bwMode="auto">
              <a:xfrm>
                <a:off x="3591" y="2814"/>
                <a:ext cx="3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88"/>
              <p:cNvSpPr>
                <a:spLocks/>
              </p:cNvSpPr>
              <p:nvPr/>
            </p:nvSpPr>
            <p:spPr bwMode="auto">
              <a:xfrm>
                <a:off x="3591" y="281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389"/>
              <p:cNvSpPr>
                <a:spLocks/>
              </p:cNvSpPr>
              <p:nvPr/>
            </p:nvSpPr>
            <p:spPr bwMode="auto">
              <a:xfrm>
                <a:off x="3501" y="2813"/>
                <a:ext cx="90" cy="26"/>
              </a:xfrm>
              <a:custGeom>
                <a:avLst/>
                <a:gdLst>
                  <a:gd name="T0" fmla="*/ 18 w 104"/>
                  <a:gd name="T1" fmla="*/ 20 h 30"/>
                  <a:gd name="T2" fmla="*/ 14 w 104"/>
                  <a:gd name="T3" fmla="*/ 25 h 30"/>
                  <a:gd name="T4" fmla="*/ 9 w 104"/>
                  <a:gd name="T5" fmla="*/ 22 h 30"/>
                  <a:gd name="T6" fmla="*/ 3 w 104"/>
                  <a:gd name="T7" fmla="*/ 30 h 30"/>
                  <a:gd name="T8" fmla="*/ 52 w 104"/>
                  <a:gd name="T9" fmla="*/ 20 h 30"/>
                  <a:gd name="T10" fmla="*/ 50 w 104"/>
                  <a:gd name="T11" fmla="*/ 23 h 30"/>
                  <a:gd name="T12" fmla="*/ 67 w 104"/>
                  <a:gd name="T13" fmla="*/ 15 h 30"/>
                  <a:gd name="T14" fmla="*/ 67 w 104"/>
                  <a:gd name="T15" fmla="*/ 22 h 30"/>
                  <a:gd name="T16" fmla="*/ 78 w 104"/>
                  <a:gd name="T17" fmla="*/ 18 h 30"/>
                  <a:gd name="T18" fmla="*/ 77 w 104"/>
                  <a:gd name="T19" fmla="*/ 15 h 30"/>
                  <a:gd name="T20" fmla="*/ 80 w 104"/>
                  <a:gd name="T21" fmla="*/ 16 h 30"/>
                  <a:gd name="T22" fmla="*/ 79 w 104"/>
                  <a:gd name="T23" fmla="*/ 15 h 30"/>
                  <a:gd name="T24" fmla="*/ 86 w 104"/>
                  <a:gd name="T25" fmla="*/ 14 h 30"/>
                  <a:gd name="T26" fmla="*/ 85 w 104"/>
                  <a:gd name="T27" fmla="*/ 16 h 30"/>
                  <a:gd name="T28" fmla="*/ 90 w 104"/>
                  <a:gd name="T29" fmla="*/ 13 h 30"/>
                  <a:gd name="T30" fmla="*/ 90 w 104"/>
                  <a:gd name="T31" fmla="*/ 17 h 30"/>
                  <a:gd name="T32" fmla="*/ 103 w 104"/>
                  <a:gd name="T33" fmla="*/ 11 h 30"/>
                  <a:gd name="T34" fmla="*/ 104 w 104"/>
                  <a:gd name="T35" fmla="*/ 7 h 30"/>
                  <a:gd name="T36" fmla="*/ 92 w 104"/>
                  <a:gd name="T37" fmla="*/ 10 h 30"/>
                  <a:gd name="T38" fmla="*/ 93 w 104"/>
                  <a:gd name="T39" fmla="*/ 10 h 30"/>
                  <a:gd name="T40" fmla="*/ 86 w 104"/>
                  <a:gd name="T41" fmla="*/ 13 h 30"/>
                  <a:gd name="T42" fmla="*/ 90 w 104"/>
                  <a:gd name="T43" fmla="*/ 7 h 30"/>
                  <a:gd name="T44" fmla="*/ 78 w 104"/>
                  <a:gd name="T45" fmla="*/ 4 h 30"/>
                  <a:gd name="T46" fmla="*/ 78 w 104"/>
                  <a:gd name="T47" fmla="*/ 4 h 30"/>
                  <a:gd name="T48" fmla="*/ 75 w 104"/>
                  <a:gd name="T49" fmla="*/ 6 h 30"/>
                  <a:gd name="T50" fmla="*/ 78 w 104"/>
                  <a:gd name="T51" fmla="*/ 8 h 30"/>
                  <a:gd name="T52" fmla="*/ 76 w 104"/>
                  <a:gd name="T53" fmla="*/ 15 h 30"/>
                  <a:gd name="T54" fmla="*/ 72 w 104"/>
                  <a:gd name="T55" fmla="*/ 15 h 30"/>
                  <a:gd name="T56" fmla="*/ 74 w 104"/>
                  <a:gd name="T57" fmla="*/ 10 h 30"/>
                  <a:gd name="T58" fmla="*/ 72 w 104"/>
                  <a:gd name="T59" fmla="*/ 13 h 30"/>
                  <a:gd name="T60" fmla="*/ 67 w 104"/>
                  <a:gd name="T61" fmla="*/ 7 h 30"/>
                  <a:gd name="T62" fmla="*/ 67 w 104"/>
                  <a:gd name="T63" fmla="*/ 13 h 30"/>
                  <a:gd name="T64" fmla="*/ 47 w 104"/>
                  <a:gd name="T65" fmla="*/ 16 h 30"/>
                  <a:gd name="T66" fmla="*/ 50 w 104"/>
                  <a:gd name="T67" fmla="*/ 12 h 30"/>
                  <a:gd name="T68" fmla="*/ 47 w 104"/>
                  <a:gd name="T69" fmla="*/ 17 h 30"/>
                  <a:gd name="T70" fmla="*/ 34 w 104"/>
                  <a:gd name="T71" fmla="*/ 16 h 30"/>
                  <a:gd name="T72" fmla="*/ 35 w 104"/>
                  <a:gd name="T73" fmla="*/ 19 h 30"/>
                  <a:gd name="T74" fmla="*/ 22 w 104"/>
                  <a:gd name="T75" fmla="*/ 20 h 30"/>
                  <a:gd name="T76" fmla="*/ 22 w 104"/>
                  <a:gd name="T77" fmla="*/ 20 h 30"/>
                  <a:gd name="T78" fmla="*/ 17 w 104"/>
                  <a:gd name="T79" fmla="*/ 27 h 30"/>
                  <a:gd name="T80" fmla="*/ 18 w 104"/>
                  <a:gd name="T8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4" h="30">
                    <a:moveTo>
                      <a:pt x="18" y="20"/>
                    </a:move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3"/>
                      <a:pt x="8" y="26"/>
                      <a:pt x="9" y="22"/>
                    </a:cubicBezTo>
                    <a:cubicBezTo>
                      <a:pt x="7" y="27"/>
                      <a:pt x="0" y="23"/>
                      <a:pt x="3" y="30"/>
                    </a:cubicBezTo>
                    <a:cubicBezTo>
                      <a:pt x="17" y="27"/>
                      <a:pt x="37" y="29"/>
                      <a:pt x="52" y="20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8" y="16"/>
                      <a:pt x="62" y="29"/>
                      <a:pt x="67" y="15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71" y="23"/>
                      <a:pt x="73" y="12"/>
                      <a:pt x="78" y="18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9" y="17"/>
                      <a:pt x="80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82" y="13"/>
                      <a:pt x="84" y="13"/>
                      <a:pt x="86" y="14"/>
                    </a:cubicBezTo>
                    <a:cubicBezTo>
                      <a:pt x="87" y="16"/>
                      <a:pt x="85" y="15"/>
                      <a:pt x="85" y="16"/>
                    </a:cubicBezTo>
                    <a:cubicBezTo>
                      <a:pt x="86" y="18"/>
                      <a:pt x="88" y="13"/>
                      <a:pt x="90" y="13"/>
                    </a:cubicBezTo>
                    <a:cubicBezTo>
                      <a:pt x="92" y="15"/>
                      <a:pt x="90" y="16"/>
                      <a:pt x="90" y="17"/>
                    </a:cubicBezTo>
                    <a:cubicBezTo>
                      <a:pt x="96" y="13"/>
                      <a:pt x="99" y="20"/>
                      <a:pt x="103" y="11"/>
                    </a:cubicBezTo>
                    <a:cubicBezTo>
                      <a:pt x="104" y="9"/>
                      <a:pt x="101" y="7"/>
                      <a:pt x="104" y="7"/>
                    </a:cubicBezTo>
                    <a:cubicBezTo>
                      <a:pt x="99" y="4"/>
                      <a:pt x="96" y="8"/>
                      <a:pt x="92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1" y="20"/>
                      <a:pt x="91" y="8"/>
                      <a:pt x="86" y="13"/>
                    </a:cubicBezTo>
                    <a:cubicBezTo>
                      <a:pt x="87" y="9"/>
                      <a:pt x="90" y="9"/>
                      <a:pt x="90" y="7"/>
                    </a:cubicBezTo>
                    <a:cubicBezTo>
                      <a:pt x="84" y="0"/>
                      <a:pt x="83" y="13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7" y="3"/>
                      <a:pt x="76" y="5"/>
                      <a:pt x="75" y="6"/>
                    </a:cubicBezTo>
                    <a:cubicBezTo>
                      <a:pt x="75" y="7"/>
                      <a:pt x="77" y="7"/>
                      <a:pt x="78" y="8"/>
                    </a:cubicBezTo>
                    <a:cubicBezTo>
                      <a:pt x="76" y="9"/>
                      <a:pt x="76" y="13"/>
                      <a:pt x="76" y="15"/>
                    </a:cubicBezTo>
                    <a:cubicBezTo>
                      <a:pt x="74" y="11"/>
                      <a:pt x="74" y="17"/>
                      <a:pt x="72" y="15"/>
                    </a:cubicBezTo>
                    <a:cubicBezTo>
                      <a:pt x="71" y="12"/>
                      <a:pt x="73" y="12"/>
                      <a:pt x="74" y="10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69" y="13"/>
                      <a:pt x="69" y="9"/>
                      <a:pt x="67" y="7"/>
                    </a:cubicBezTo>
                    <a:cubicBezTo>
                      <a:pt x="65" y="10"/>
                      <a:pt x="69" y="9"/>
                      <a:pt x="67" y="13"/>
                    </a:cubicBezTo>
                    <a:cubicBezTo>
                      <a:pt x="64" y="9"/>
                      <a:pt x="52" y="11"/>
                      <a:pt x="47" y="16"/>
                    </a:cubicBezTo>
                    <a:cubicBezTo>
                      <a:pt x="49" y="15"/>
                      <a:pt x="48" y="12"/>
                      <a:pt x="50" y="12"/>
                    </a:cubicBezTo>
                    <a:cubicBezTo>
                      <a:pt x="49" y="11"/>
                      <a:pt x="46" y="14"/>
                      <a:pt x="47" y="17"/>
                    </a:cubicBezTo>
                    <a:cubicBezTo>
                      <a:pt x="43" y="20"/>
                      <a:pt x="38" y="19"/>
                      <a:pt x="34" y="16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3" y="24"/>
                      <a:pt x="27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1"/>
                      <a:pt x="20" y="28"/>
                      <a:pt x="17" y="27"/>
                    </a:cubicBezTo>
                    <a:cubicBezTo>
                      <a:pt x="17" y="23"/>
                      <a:pt x="19" y="23"/>
                      <a:pt x="1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90"/>
              <p:cNvSpPr>
                <a:spLocks/>
              </p:cNvSpPr>
              <p:nvPr/>
            </p:nvSpPr>
            <p:spPr bwMode="auto">
              <a:xfrm>
                <a:off x="3499" y="2833"/>
                <a:ext cx="3" cy="8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4 w 4"/>
                  <a:gd name="T7" fmla="*/ 7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0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3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391"/>
              <p:cNvSpPr>
                <a:spLocks/>
              </p:cNvSpPr>
              <p:nvPr/>
            </p:nvSpPr>
            <p:spPr bwMode="auto">
              <a:xfrm>
                <a:off x="3450" y="2830"/>
                <a:ext cx="50" cy="13"/>
              </a:xfrm>
              <a:custGeom>
                <a:avLst/>
                <a:gdLst>
                  <a:gd name="T0" fmla="*/ 21 w 58"/>
                  <a:gd name="T1" fmla="*/ 7 h 15"/>
                  <a:gd name="T2" fmla="*/ 20 w 58"/>
                  <a:gd name="T3" fmla="*/ 11 h 15"/>
                  <a:gd name="T4" fmla="*/ 42 w 58"/>
                  <a:gd name="T5" fmla="*/ 14 h 15"/>
                  <a:gd name="T6" fmla="*/ 49 w 58"/>
                  <a:gd name="T7" fmla="*/ 7 h 15"/>
                  <a:gd name="T8" fmla="*/ 50 w 58"/>
                  <a:gd name="T9" fmla="*/ 11 h 15"/>
                  <a:gd name="T10" fmla="*/ 55 w 58"/>
                  <a:gd name="T11" fmla="*/ 6 h 15"/>
                  <a:gd name="T12" fmla="*/ 52 w 58"/>
                  <a:gd name="T13" fmla="*/ 8 h 15"/>
                  <a:gd name="T14" fmla="*/ 53 w 58"/>
                  <a:gd name="T15" fmla="*/ 6 h 15"/>
                  <a:gd name="T16" fmla="*/ 49 w 58"/>
                  <a:gd name="T17" fmla="*/ 7 h 15"/>
                  <a:gd name="T18" fmla="*/ 50 w 58"/>
                  <a:gd name="T19" fmla="*/ 4 h 15"/>
                  <a:gd name="T20" fmla="*/ 41 w 58"/>
                  <a:gd name="T21" fmla="*/ 10 h 15"/>
                  <a:gd name="T22" fmla="*/ 41 w 58"/>
                  <a:gd name="T23" fmla="*/ 4 h 15"/>
                  <a:gd name="T24" fmla="*/ 31 w 58"/>
                  <a:gd name="T25" fmla="*/ 2 h 15"/>
                  <a:gd name="T26" fmla="*/ 32 w 58"/>
                  <a:gd name="T27" fmla="*/ 3 h 15"/>
                  <a:gd name="T28" fmla="*/ 33 w 58"/>
                  <a:gd name="T29" fmla="*/ 8 h 15"/>
                  <a:gd name="T30" fmla="*/ 30 w 58"/>
                  <a:gd name="T31" fmla="*/ 2 h 15"/>
                  <a:gd name="T32" fmla="*/ 12 w 58"/>
                  <a:gd name="T33" fmla="*/ 2 h 15"/>
                  <a:gd name="T34" fmla="*/ 6 w 58"/>
                  <a:gd name="T35" fmla="*/ 8 h 15"/>
                  <a:gd name="T36" fmla="*/ 9 w 58"/>
                  <a:gd name="T37" fmla="*/ 3 h 15"/>
                  <a:gd name="T38" fmla="*/ 5 w 58"/>
                  <a:gd name="T39" fmla="*/ 1 h 15"/>
                  <a:gd name="T40" fmla="*/ 0 w 58"/>
                  <a:gd name="T41" fmla="*/ 9 h 15"/>
                  <a:gd name="T42" fmla="*/ 21 w 58"/>
                  <a:gd name="T4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15">
                    <a:moveTo>
                      <a:pt x="21" y="7"/>
                    </a:moveTo>
                    <a:cubicBezTo>
                      <a:pt x="21" y="8"/>
                      <a:pt x="20" y="10"/>
                      <a:pt x="20" y="11"/>
                    </a:cubicBezTo>
                    <a:cubicBezTo>
                      <a:pt x="28" y="11"/>
                      <a:pt x="39" y="10"/>
                      <a:pt x="42" y="14"/>
                    </a:cubicBezTo>
                    <a:cubicBezTo>
                      <a:pt x="45" y="15"/>
                      <a:pt x="45" y="9"/>
                      <a:pt x="49" y="7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2" y="9"/>
                      <a:pt x="58" y="13"/>
                      <a:pt x="55" y="6"/>
                    </a:cubicBezTo>
                    <a:cubicBezTo>
                      <a:pt x="55" y="6"/>
                      <a:pt x="54" y="10"/>
                      <a:pt x="52" y="8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5" y="0"/>
                      <a:pt x="47" y="13"/>
                      <a:pt x="41" y="10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7" y="4"/>
                      <a:pt x="35" y="5"/>
                      <a:pt x="31" y="2"/>
                    </a:cubicBezTo>
                    <a:cubicBezTo>
                      <a:pt x="31" y="2"/>
                      <a:pt x="31" y="5"/>
                      <a:pt x="32" y="3"/>
                    </a:cubicBezTo>
                    <a:cubicBezTo>
                      <a:pt x="33" y="4"/>
                      <a:pt x="33" y="6"/>
                      <a:pt x="33" y="8"/>
                    </a:cubicBezTo>
                    <a:cubicBezTo>
                      <a:pt x="26" y="12"/>
                      <a:pt x="34" y="4"/>
                      <a:pt x="30" y="2"/>
                    </a:cubicBezTo>
                    <a:cubicBezTo>
                      <a:pt x="24" y="6"/>
                      <a:pt x="14" y="7"/>
                      <a:pt x="12" y="2"/>
                    </a:cubicBezTo>
                    <a:cubicBezTo>
                      <a:pt x="13" y="6"/>
                      <a:pt x="9" y="9"/>
                      <a:pt x="6" y="8"/>
                    </a:cubicBezTo>
                    <a:cubicBezTo>
                      <a:pt x="5" y="5"/>
                      <a:pt x="8" y="4"/>
                      <a:pt x="9" y="3"/>
                    </a:cubicBezTo>
                    <a:cubicBezTo>
                      <a:pt x="7" y="2"/>
                      <a:pt x="7" y="0"/>
                      <a:pt x="5" y="1"/>
                    </a:cubicBezTo>
                    <a:cubicBezTo>
                      <a:pt x="6" y="4"/>
                      <a:pt x="4" y="8"/>
                      <a:pt x="0" y="9"/>
                    </a:cubicBezTo>
                    <a:cubicBezTo>
                      <a:pt x="7" y="15"/>
                      <a:pt x="15" y="5"/>
                      <a:pt x="21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392"/>
              <p:cNvSpPr>
                <a:spLocks/>
              </p:cNvSpPr>
              <p:nvPr/>
            </p:nvSpPr>
            <p:spPr bwMode="auto">
              <a:xfrm>
                <a:off x="3464" y="2839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1 h 2"/>
                  <a:gd name="T4" fmla="*/ 0 w 3"/>
                  <a:gd name="T5" fmla="*/ 0 h 2"/>
                  <a:gd name="T6" fmla="*/ 2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lnTo>
                      <a:pt x="3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93"/>
              <p:cNvSpPr>
                <a:spLocks/>
              </p:cNvSpPr>
              <p:nvPr/>
            </p:nvSpPr>
            <p:spPr bwMode="auto">
              <a:xfrm>
                <a:off x="4092" y="2964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394"/>
              <p:cNvSpPr>
                <a:spLocks/>
              </p:cNvSpPr>
              <p:nvPr/>
            </p:nvSpPr>
            <p:spPr bwMode="auto">
              <a:xfrm>
                <a:off x="4082" y="2954"/>
                <a:ext cx="11" cy="14"/>
              </a:xfrm>
              <a:custGeom>
                <a:avLst/>
                <a:gdLst>
                  <a:gd name="T0" fmla="*/ 4 w 12"/>
                  <a:gd name="T1" fmla="*/ 0 h 16"/>
                  <a:gd name="T2" fmla="*/ 1 w 12"/>
                  <a:gd name="T3" fmla="*/ 1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4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1"/>
                      <a:pt x="0" y="8"/>
                      <a:pt x="6" y="16"/>
                    </a:cubicBezTo>
                    <a:cubicBezTo>
                      <a:pt x="8" y="14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7" y="7"/>
                      <a:pt x="9" y="7"/>
                      <a:pt x="10" y="3"/>
                    </a:cubicBezTo>
                    <a:cubicBezTo>
                      <a:pt x="7" y="0"/>
                      <a:pt x="8" y="6"/>
                      <a:pt x="4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395"/>
              <p:cNvSpPr>
                <a:spLocks/>
              </p:cNvSpPr>
              <p:nvPr/>
            </p:nvSpPr>
            <p:spPr bwMode="auto">
              <a:xfrm>
                <a:off x="4082" y="2959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396"/>
              <p:cNvSpPr>
                <a:spLocks/>
              </p:cNvSpPr>
              <p:nvPr/>
            </p:nvSpPr>
            <p:spPr bwMode="auto">
              <a:xfrm>
                <a:off x="4078" y="2960"/>
                <a:ext cx="3" cy="6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397"/>
              <p:cNvSpPr>
                <a:spLocks/>
              </p:cNvSpPr>
              <p:nvPr/>
            </p:nvSpPr>
            <p:spPr bwMode="auto">
              <a:xfrm>
                <a:off x="4071" y="2963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398"/>
              <p:cNvSpPr>
                <a:spLocks/>
              </p:cNvSpPr>
              <p:nvPr/>
            </p:nvSpPr>
            <p:spPr bwMode="auto">
              <a:xfrm>
                <a:off x="4069" y="2956"/>
                <a:ext cx="7" cy="10"/>
              </a:xfrm>
              <a:custGeom>
                <a:avLst/>
                <a:gdLst>
                  <a:gd name="T0" fmla="*/ 0 w 9"/>
                  <a:gd name="T1" fmla="*/ 9 h 11"/>
                  <a:gd name="T2" fmla="*/ 3 w 9"/>
                  <a:gd name="T3" fmla="*/ 9 h 11"/>
                  <a:gd name="T4" fmla="*/ 3 w 9"/>
                  <a:gd name="T5" fmla="*/ 9 h 11"/>
                  <a:gd name="T6" fmla="*/ 5 w 9"/>
                  <a:gd name="T7" fmla="*/ 3 h 11"/>
                  <a:gd name="T8" fmla="*/ 9 w 9"/>
                  <a:gd name="T9" fmla="*/ 4 h 11"/>
                  <a:gd name="T10" fmla="*/ 7 w 9"/>
                  <a:gd name="T11" fmla="*/ 0 h 11"/>
                  <a:gd name="T12" fmla="*/ 0 w 9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0" y="9"/>
                    </a:moveTo>
                    <a:cubicBezTo>
                      <a:pt x="1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3" y="2"/>
                      <a:pt x="5" y="3"/>
                    </a:cubicBezTo>
                    <a:cubicBezTo>
                      <a:pt x="8" y="2"/>
                      <a:pt x="7" y="7"/>
                      <a:pt x="9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399"/>
              <p:cNvSpPr>
                <a:spLocks/>
              </p:cNvSpPr>
              <p:nvPr/>
            </p:nvSpPr>
            <p:spPr bwMode="auto">
              <a:xfrm>
                <a:off x="4072" y="296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400"/>
              <p:cNvSpPr>
                <a:spLocks/>
              </p:cNvSpPr>
              <p:nvPr/>
            </p:nvSpPr>
            <p:spPr bwMode="auto">
              <a:xfrm>
                <a:off x="4076" y="2961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401"/>
              <p:cNvSpPr>
                <a:spLocks/>
              </p:cNvSpPr>
              <p:nvPr/>
            </p:nvSpPr>
            <p:spPr bwMode="auto">
              <a:xfrm>
                <a:off x="4059" y="2953"/>
                <a:ext cx="8" cy="12"/>
              </a:xfrm>
              <a:custGeom>
                <a:avLst/>
                <a:gdLst>
                  <a:gd name="T0" fmla="*/ 3 w 9"/>
                  <a:gd name="T1" fmla="*/ 12 h 13"/>
                  <a:gd name="T2" fmla="*/ 9 w 9"/>
                  <a:gd name="T3" fmla="*/ 8 h 13"/>
                  <a:gd name="T4" fmla="*/ 5 w 9"/>
                  <a:gd name="T5" fmla="*/ 0 h 13"/>
                  <a:gd name="T6" fmla="*/ 1 w 9"/>
                  <a:gd name="T7" fmla="*/ 2 h 13"/>
                  <a:gd name="T8" fmla="*/ 3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3" y="12"/>
                    </a:moveTo>
                    <a:cubicBezTo>
                      <a:pt x="4" y="6"/>
                      <a:pt x="9" y="13"/>
                      <a:pt x="9" y="8"/>
                    </a:cubicBezTo>
                    <a:cubicBezTo>
                      <a:pt x="6" y="8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402"/>
              <p:cNvSpPr>
                <a:spLocks/>
              </p:cNvSpPr>
              <p:nvPr/>
            </p:nvSpPr>
            <p:spPr bwMode="auto">
              <a:xfrm>
                <a:off x="4056" y="29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403"/>
              <p:cNvSpPr>
                <a:spLocks/>
              </p:cNvSpPr>
              <p:nvPr/>
            </p:nvSpPr>
            <p:spPr bwMode="auto">
              <a:xfrm>
                <a:off x="4042" y="2947"/>
                <a:ext cx="15" cy="14"/>
              </a:xfrm>
              <a:custGeom>
                <a:avLst/>
                <a:gdLst>
                  <a:gd name="T0" fmla="*/ 0 w 18"/>
                  <a:gd name="T1" fmla="*/ 15 h 17"/>
                  <a:gd name="T2" fmla="*/ 8 w 18"/>
                  <a:gd name="T3" fmla="*/ 8 h 17"/>
                  <a:gd name="T4" fmla="*/ 5 w 18"/>
                  <a:gd name="T5" fmla="*/ 13 h 17"/>
                  <a:gd name="T6" fmla="*/ 12 w 18"/>
                  <a:gd name="T7" fmla="*/ 11 h 17"/>
                  <a:gd name="T8" fmla="*/ 9 w 18"/>
                  <a:gd name="T9" fmla="*/ 16 h 17"/>
                  <a:gd name="T10" fmla="*/ 15 w 18"/>
                  <a:gd name="T11" fmla="*/ 11 h 17"/>
                  <a:gd name="T12" fmla="*/ 18 w 18"/>
                  <a:gd name="T13" fmla="*/ 15 h 17"/>
                  <a:gd name="T14" fmla="*/ 18 w 18"/>
                  <a:gd name="T15" fmla="*/ 8 h 17"/>
                  <a:gd name="T16" fmla="*/ 14 w 18"/>
                  <a:gd name="T17" fmla="*/ 9 h 17"/>
                  <a:gd name="T18" fmla="*/ 16 w 18"/>
                  <a:gd name="T19" fmla="*/ 5 h 17"/>
                  <a:gd name="T20" fmla="*/ 6 w 18"/>
                  <a:gd name="T21" fmla="*/ 0 h 17"/>
                  <a:gd name="T22" fmla="*/ 0 w 18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7">
                    <a:moveTo>
                      <a:pt x="0" y="15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10"/>
                      <a:pt x="7" y="12"/>
                      <a:pt x="5" y="13"/>
                    </a:cubicBezTo>
                    <a:cubicBezTo>
                      <a:pt x="9" y="14"/>
                      <a:pt x="9" y="10"/>
                      <a:pt x="12" y="11"/>
                    </a:cubicBezTo>
                    <a:cubicBezTo>
                      <a:pt x="13" y="17"/>
                      <a:pt x="7" y="11"/>
                      <a:pt x="9" y="16"/>
                    </a:cubicBezTo>
                    <a:cubicBezTo>
                      <a:pt x="11" y="16"/>
                      <a:pt x="14" y="16"/>
                      <a:pt x="15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7"/>
                      <a:pt x="15" y="14"/>
                      <a:pt x="14" y="9"/>
                    </a:cubicBezTo>
                    <a:cubicBezTo>
                      <a:pt x="14" y="6"/>
                      <a:pt x="15" y="6"/>
                      <a:pt x="16" y="5"/>
                    </a:cubicBezTo>
                    <a:cubicBezTo>
                      <a:pt x="14" y="6"/>
                      <a:pt x="10" y="0"/>
                      <a:pt x="6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404"/>
              <p:cNvSpPr>
                <a:spLocks/>
              </p:cNvSpPr>
              <p:nvPr/>
            </p:nvSpPr>
            <p:spPr bwMode="auto">
              <a:xfrm>
                <a:off x="4041" y="29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405"/>
              <p:cNvSpPr>
                <a:spLocks/>
              </p:cNvSpPr>
              <p:nvPr/>
            </p:nvSpPr>
            <p:spPr bwMode="auto">
              <a:xfrm>
                <a:off x="4025" y="2946"/>
                <a:ext cx="14" cy="15"/>
              </a:xfrm>
              <a:custGeom>
                <a:avLst/>
                <a:gdLst>
                  <a:gd name="T0" fmla="*/ 10 w 16"/>
                  <a:gd name="T1" fmla="*/ 17 h 18"/>
                  <a:gd name="T2" fmla="*/ 14 w 16"/>
                  <a:gd name="T3" fmla="*/ 13 h 18"/>
                  <a:gd name="T4" fmla="*/ 15 w 16"/>
                  <a:gd name="T5" fmla="*/ 16 h 18"/>
                  <a:gd name="T6" fmla="*/ 16 w 16"/>
                  <a:gd name="T7" fmla="*/ 11 h 18"/>
                  <a:gd name="T8" fmla="*/ 8 w 16"/>
                  <a:gd name="T9" fmla="*/ 13 h 18"/>
                  <a:gd name="T10" fmla="*/ 6 w 16"/>
                  <a:gd name="T11" fmla="*/ 5 h 18"/>
                  <a:gd name="T12" fmla="*/ 10 w 16"/>
                  <a:gd name="T13" fmla="*/ 7 h 18"/>
                  <a:gd name="T14" fmla="*/ 0 w 16"/>
                  <a:gd name="T15" fmla="*/ 8 h 18"/>
                  <a:gd name="T16" fmla="*/ 2 w 16"/>
                  <a:gd name="T17" fmla="*/ 10 h 18"/>
                  <a:gd name="T18" fmla="*/ 0 w 16"/>
                  <a:gd name="T19" fmla="*/ 11 h 18"/>
                  <a:gd name="T20" fmla="*/ 10 w 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">
                    <a:moveTo>
                      <a:pt x="10" y="17"/>
                    </a:move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5"/>
                      <a:pt x="15" y="16"/>
                    </a:cubicBezTo>
                    <a:cubicBezTo>
                      <a:pt x="15" y="14"/>
                      <a:pt x="16" y="12"/>
                      <a:pt x="16" y="11"/>
                    </a:cubicBezTo>
                    <a:cubicBezTo>
                      <a:pt x="14" y="5"/>
                      <a:pt x="11" y="12"/>
                      <a:pt x="8" y="13"/>
                    </a:cubicBezTo>
                    <a:cubicBezTo>
                      <a:pt x="3" y="11"/>
                      <a:pt x="9" y="10"/>
                      <a:pt x="6" y="5"/>
                    </a:cubicBezTo>
                    <a:cubicBezTo>
                      <a:pt x="8" y="5"/>
                      <a:pt x="8" y="6"/>
                      <a:pt x="10" y="7"/>
                    </a:cubicBezTo>
                    <a:cubicBezTo>
                      <a:pt x="7" y="0"/>
                      <a:pt x="2" y="6"/>
                      <a:pt x="0" y="8"/>
                    </a:cubicBezTo>
                    <a:cubicBezTo>
                      <a:pt x="1" y="8"/>
                      <a:pt x="1" y="10"/>
                      <a:pt x="2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6"/>
                      <a:pt x="4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406"/>
              <p:cNvSpPr>
                <a:spLocks/>
              </p:cNvSpPr>
              <p:nvPr/>
            </p:nvSpPr>
            <p:spPr bwMode="auto">
              <a:xfrm>
                <a:off x="4038" y="2959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407"/>
              <p:cNvSpPr>
                <a:spLocks/>
              </p:cNvSpPr>
              <p:nvPr/>
            </p:nvSpPr>
            <p:spPr bwMode="auto">
              <a:xfrm>
                <a:off x="4025" y="2952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1609"/>
            <p:cNvGrpSpPr>
              <a:grpSpLocks/>
            </p:cNvGrpSpPr>
            <p:nvPr/>
          </p:nvGrpSpPr>
          <p:grpSpPr bwMode="auto">
            <a:xfrm>
              <a:off x="3323" y="1923"/>
              <a:ext cx="931" cy="1334"/>
              <a:chOff x="3323" y="1923"/>
              <a:chExt cx="931" cy="1334"/>
            </a:xfrm>
          </p:grpSpPr>
          <p:sp>
            <p:nvSpPr>
              <p:cNvPr id="64" name="Freeform 1409"/>
              <p:cNvSpPr>
                <a:spLocks/>
              </p:cNvSpPr>
              <p:nvPr/>
            </p:nvSpPr>
            <p:spPr bwMode="auto">
              <a:xfrm>
                <a:off x="4024" y="2958"/>
                <a:ext cx="2" cy="2"/>
              </a:xfrm>
              <a:custGeom>
                <a:avLst/>
                <a:gdLst>
                  <a:gd name="T0" fmla="*/ 3 w 3"/>
                  <a:gd name="T1" fmla="*/ 1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410"/>
              <p:cNvSpPr>
                <a:spLocks/>
              </p:cNvSpPr>
              <p:nvPr/>
            </p:nvSpPr>
            <p:spPr bwMode="auto">
              <a:xfrm>
                <a:off x="3931" y="2947"/>
                <a:ext cx="92" cy="19"/>
              </a:xfrm>
              <a:custGeom>
                <a:avLst/>
                <a:gdLst>
                  <a:gd name="T0" fmla="*/ 0 w 107"/>
                  <a:gd name="T1" fmla="*/ 7 h 22"/>
                  <a:gd name="T2" fmla="*/ 4 w 107"/>
                  <a:gd name="T3" fmla="*/ 10 h 22"/>
                  <a:gd name="T4" fmla="*/ 0 w 107"/>
                  <a:gd name="T5" fmla="*/ 15 h 22"/>
                  <a:gd name="T6" fmla="*/ 1 w 107"/>
                  <a:gd name="T7" fmla="*/ 22 h 22"/>
                  <a:gd name="T8" fmla="*/ 9 w 107"/>
                  <a:gd name="T9" fmla="*/ 18 h 22"/>
                  <a:gd name="T10" fmla="*/ 9 w 107"/>
                  <a:gd name="T11" fmla="*/ 22 h 22"/>
                  <a:gd name="T12" fmla="*/ 25 w 107"/>
                  <a:gd name="T13" fmla="*/ 18 h 22"/>
                  <a:gd name="T14" fmla="*/ 36 w 107"/>
                  <a:gd name="T15" fmla="*/ 16 h 22"/>
                  <a:gd name="T16" fmla="*/ 81 w 107"/>
                  <a:gd name="T17" fmla="*/ 16 h 22"/>
                  <a:gd name="T18" fmla="*/ 83 w 107"/>
                  <a:gd name="T19" fmla="*/ 10 h 22"/>
                  <a:gd name="T20" fmla="*/ 86 w 107"/>
                  <a:gd name="T21" fmla="*/ 14 h 22"/>
                  <a:gd name="T22" fmla="*/ 83 w 107"/>
                  <a:gd name="T23" fmla="*/ 14 h 22"/>
                  <a:gd name="T24" fmla="*/ 96 w 107"/>
                  <a:gd name="T25" fmla="*/ 15 h 22"/>
                  <a:gd name="T26" fmla="*/ 96 w 107"/>
                  <a:gd name="T27" fmla="*/ 8 h 22"/>
                  <a:gd name="T28" fmla="*/ 102 w 107"/>
                  <a:gd name="T29" fmla="*/ 16 h 22"/>
                  <a:gd name="T30" fmla="*/ 106 w 107"/>
                  <a:gd name="T31" fmla="*/ 11 h 22"/>
                  <a:gd name="T32" fmla="*/ 102 w 107"/>
                  <a:gd name="T33" fmla="*/ 5 h 22"/>
                  <a:gd name="T34" fmla="*/ 105 w 107"/>
                  <a:gd name="T35" fmla="*/ 2 h 22"/>
                  <a:gd name="T36" fmla="*/ 76 w 107"/>
                  <a:gd name="T37" fmla="*/ 12 h 22"/>
                  <a:gd name="T38" fmla="*/ 77 w 107"/>
                  <a:gd name="T39" fmla="*/ 8 h 22"/>
                  <a:gd name="T40" fmla="*/ 59 w 107"/>
                  <a:gd name="T41" fmla="*/ 5 h 22"/>
                  <a:gd name="T42" fmla="*/ 53 w 107"/>
                  <a:gd name="T43" fmla="*/ 11 h 22"/>
                  <a:gd name="T44" fmla="*/ 49 w 107"/>
                  <a:gd name="T45" fmla="*/ 9 h 22"/>
                  <a:gd name="T46" fmla="*/ 49 w 107"/>
                  <a:gd name="T47" fmla="*/ 12 h 22"/>
                  <a:gd name="T48" fmla="*/ 43 w 107"/>
                  <a:gd name="T49" fmla="*/ 8 h 22"/>
                  <a:gd name="T50" fmla="*/ 42 w 107"/>
                  <a:gd name="T51" fmla="*/ 16 h 22"/>
                  <a:gd name="T52" fmla="*/ 31 w 107"/>
                  <a:gd name="T53" fmla="*/ 5 h 22"/>
                  <a:gd name="T54" fmla="*/ 33 w 107"/>
                  <a:gd name="T55" fmla="*/ 9 h 22"/>
                  <a:gd name="T56" fmla="*/ 31 w 107"/>
                  <a:gd name="T57" fmla="*/ 13 h 22"/>
                  <a:gd name="T58" fmla="*/ 29 w 107"/>
                  <a:gd name="T59" fmla="*/ 6 h 22"/>
                  <a:gd name="T60" fmla="*/ 21 w 107"/>
                  <a:gd name="T61" fmla="*/ 11 h 22"/>
                  <a:gd name="T62" fmla="*/ 22 w 107"/>
                  <a:gd name="T63" fmla="*/ 15 h 22"/>
                  <a:gd name="T64" fmla="*/ 11 w 107"/>
                  <a:gd name="T65" fmla="*/ 13 h 22"/>
                  <a:gd name="T66" fmla="*/ 16 w 107"/>
                  <a:gd name="T67" fmla="*/ 7 h 22"/>
                  <a:gd name="T68" fmla="*/ 12 w 107"/>
                  <a:gd name="T69" fmla="*/ 4 h 22"/>
                  <a:gd name="T70" fmla="*/ 5 w 107"/>
                  <a:gd name="T71" fmla="*/ 13 h 22"/>
                  <a:gd name="T72" fmla="*/ 0 w 107"/>
                  <a:gd name="T73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" h="22">
                    <a:moveTo>
                      <a:pt x="0" y="7"/>
                    </a:moveTo>
                    <a:cubicBezTo>
                      <a:pt x="1" y="9"/>
                      <a:pt x="2" y="10"/>
                      <a:pt x="4" y="10"/>
                    </a:cubicBezTo>
                    <a:cubicBezTo>
                      <a:pt x="4" y="13"/>
                      <a:pt x="1" y="13"/>
                      <a:pt x="0" y="15"/>
                    </a:cubicBezTo>
                    <a:cubicBezTo>
                      <a:pt x="3" y="17"/>
                      <a:pt x="0" y="18"/>
                      <a:pt x="1" y="22"/>
                    </a:cubicBezTo>
                    <a:cubicBezTo>
                      <a:pt x="4" y="22"/>
                      <a:pt x="5" y="17"/>
                      <a:pt x="9" y="18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4" y="19"/>
                      <a:pt x="21" y="16"/>
                      <a:pt x="25" y="18"/>
                    </a:cubicBezTo>
                    <a:cubicBezTo>
                      <a:pt x="29" y="20"/>
                      <a:pt x="32" y="18"/>
                      <a:pt x="36" y="16"/>
                    </a:cubicBezTo>
                    <a:cubicBezTo>
                      <a:pt x="50" y="17"/>
                      <a:pt x="65" y="13"/>
                      <a:pt x="81" y="1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84" y="13"/>
                      <a:pt x="87" y="10"/>
                      <a:pt x="86" y="14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7" y="19"/>
                      <a:pt x="92" y="13"/>
                      <a:pt x="96" y="15"/>
                    </a:cubicBezTo>
                    <a:cubicBezTo>
                      <a:pt x="96" y="14"/>
                      <a:pt x="95" y="9"/>
                      <a:pt x="96" y="8"/>
                    </a:cubicBezTo>
                    <a:cubicBezTo>
                      <a:pt x="96" y="15"/>
                      <a:pt x="101" y="7"/>
                      <a:pt x="102" y="16"/>
                    </a:cubicBezTo>
                    <a:cubicBezTo>
                      <a:pt x="106" y="18"/>
                      <a:pt x="102" y="9"/>
                      <a:pt x="106" y="11"/>
                    </a:cubicBezTo>
                    <a:cubicBezTo>
                      <a:pt x="107" y="6"/>
                      <a:pt x="102" y="9"/>
                      <a:pt x="102" y="5"/>
                    </a:cubicBezTo>
                    <a:cubicBezTo>
                      <a:pt x="103" y="2"/>
                      <a:pt x="106" y="7"/>
                      <a:pt x="105" y="2"/>
                    </a:cubicBezTo>
                    <a:cubicBezTo>
                      <a:pt x="99" y="0"/>
                      <a:pt x="86" y="9"/>
                      <a:pt x="76" y="12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2" y="11"/>
                      <a:pt x="64" y="11"/>
                      <a:pt x="59" y="5"/>
                    </a:cubicBezTo>
                    <a:cubicBezTo>
                      <a:pt x="60" y="8"/>
                      <a:pt x="52" y="3"/>
                      <a:pt x="53" y="11"/>
                    </a:cubicBezTo>
                    <a:cubicBezTo>
                      <a:pt x="51" y="9"/>
                      <a:pt x="51" y="10"/>
                      <a:pt x="49" y="9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2"/>
                      <a:pt x="46" y="8"/>
                      <a:pt x="43" y="8"/>
                    </a:cubicBezTo>
                    <a:cubicBezTo>
                      <a:pt x="45" y="12"/>
                      <a:pt x="43" y="13"/>
                      <a:pt x="42" y="16"/>
                    </a:cubicBezTo>
                    <a:cubicBezTo>
                      <a:pt x="39" y="12"/>
                      <a:pt x="34" y="9"/>
                      <a:pt x="31" y="5"/>
                    </a:cubicBezTo>
                    <a:cubicBezTo>
                      <a:pt x="32" y="7"/>
                      <a:pt x="32" y="8"/>
                      <a:pt x="33" y="9"/>
                    </a:cubicBezTo>
                    <a:cubicBezTo>
                      <a:pt x="31" y="8"/>
                      <a:pt x="31" y="12"/>
                      <a:pt x="31" y="13"/>
                    </a:cubicBezTo>
                    <a:cubicBezTo>
                      <a:pt x="29" y="13"/>
                      <a:pt x="29" y="9"/>
                      <a:pt x="29" y="6"/>
                    </a:cubicBezTo>
                    <a:cubicBezTo>
                      <a:pt x="25" y="5"/>
                      <a:pt x="24" y="14"/>
                      <a:pt x="21" y="11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6"/>
                      <a:pt x="15" y="12"/>
                      <a:pt x="11" y="13"/>
                    </a:cubicBezTo>
                    <a:cubicBezTo>
                      <a:pt x="8" y="8"/>
                      <a:pt x="14" y="9"/>
                      <a:pt x="16" y="7"/>
                    </a:cubicBezTo>
                    <a:cubicBezTo>
                      <a:pt x="15" y="6"/>
                      <a:pt x="13" y="5"/>
                      <a:pt x="12" y="4"/>
                    </a:cubicBezTo>
                    <a:cubicBezTo>
                      <a:pt x="10" y="6"/>
                      <a:pt x="8" y="10"/>
                      <a:pt x="5" y="13"/>
                    </a:cubicBezTo>
                    <a:cubicBezTo>
                      <a:pt x="7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411"/>
              <p:cNvSpPr>
                <a:spLocks/>
              </p:cNvSpPr>
              <p:nvPr/>
            </p:nvSpPr>
            <p:spPr bwMode="auto">
              <a:xfrm>
                <a:off x="3941" y="294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412"/>
              <p:cNvSpPr>
                <a:spLocks/>
              </p:cNvSpPr>
              <p:nvPr/>
            </p:nvSpPr>
            <p:spPr bwMode="auto">
              <a:xfrm>
                <a:off x="3931" y="2953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1413"/>
              <p:cNvSpPr>
                <a:spLocks/>
              </p:cNvSpPr>
              <p:nvPr/>
            </p:nvSpPr>
            <p:spPr bwMode="auto">
              <a:xfrm>
                <a:off x="3951" y="29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1414"/>
              <p:cNvSpPr>
                <a:spLocks/>
              </p:cNvSpPr>
              <p:nvPr/>
            </p:nvSpPr>
            <p:spPr bwMode="auto">
              <a:xfrm>
                <a:off x="3955" y="2949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1415"/>
              <p:cNvSpPr>
                <a:spLocks/>
              </p:cNvSpPr>
              <p:nvPr/>
            </p:nvSpPr>
            <p:spPr bwMode="auto">
              <a:xfrm>
                <a:off x="3976" y="294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2"/>
                      <a:pt x="1" y="1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1416"/>
              <p:cNvSpPr>
                <a:spLocks/>
              </p:cNvSpPr>
              <p:nvPr/>
            </p:nvSpPr>
            <p:spPr bwMode="auto">
              <a:xfrm>
                <a:off x="3933" y="2950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1417"/>
              <p:cNvSpPr>
                <a:spLocks/>
              </p:cNvSpPr>
              <p:nvPr/>
            </p:nvSpPr>
            <p:spPr bwMode="auto">
              <a:xfrm>
                <a:off x="3878" y="2952"/>
                <a:ext cx="50" cy="21"/>
              </a:xfrm>
              <a:custGeom>
                <a:avLst/>
                <a:gdLst>
                  <a:gd name="T0" fmla="*/ 4 w 58"/>
                  <a:gd name="T1" fmla="*/ 21 h 25"/>
                  <a:gd name="T2" fmla="*/ 15 w 58"/>
                  <a:gd name="T3" fmla="*/ 23 h 25"/>
                  <a:gd name="T4" fmla="*/ 21 w 58"/>
                  <a:gd name="T5" fmla="*/ 12 h 25"/>
                  <a:gd name="T6" fmla="*/ 21 w 58"/>
                  <a:gd name="T7" fmla="*/ 21 h 25"/>
                  <a:gd name="T8" fmla="*/ 40 w 58"/>
                  <a:gd name="T9" fmla="*/ 14 h 25"/>
                  <a:gd name="T10" fmla="*/ 40 w 58"/>
                  <a:gd name="T11" fmla="*/ 17 h 25"/>
                  <a:gd name="T12" fmla="*/ 47 w 58"/>
                  <a:gd name="T13" fmla="*/ 7 h 25"/>
                  <a:gd name="T14" fmla="*/ 48 w 58"/>
                  <a:gd name="T15" fmla="*/ 18 h 25"/>
                  <a:gd name="T16" fmla="*/ 47 w 58"/>
                  <a:gd name="T17" fmla="*/ 19 h 25"/>
                  <a:gd name="T18" fmla="*/ 58 w 58"/>
                  <a:gd name="T19" fmla="*/ 15 h 25"/>
                  <a:gd name="T20" fmla="*/ 58 w 58"/>
                  <a:gd name="T21" fmla="*/ 9 h 25"/>
                  <a:gd name="T22" fmla="*/ 57 w 58"/>
                  <a:gd name="T23" fmla="*/ 3 h 25"/>
                  <a:gd name="T24" fmla="*/ 51 w 58"/>
                  <a:gd name="T25" fmla="*/ 8 h 25"/>
                  <a:gd name="T26" fmla="*/ 50 w 58"/>
                  <a:gd name="T27" fmla="*/ 4 h 25"/>
                  <a:gd name="T28" fmla="*/ 48 w 58"/>
                  <a:gd name="T29" fmla="*/ 7 h 25"/>
                  <a:gd name="T30" fmla="*/ 47 w 58"/>
                  <a:gd name="T31" fmla="*/ 3 h 25"/>
                  <a:gd name="T32" fmla="*/ 42 w 58"/>
                  <a:gd name="T33" fmla="*/ 7 h 25"/>
                  <a:gd name="T34" fmla="*/ 42 w 58"/>
                  <a:gd name="T35" fmla="*/ 5 h 25"/>
                  <a:gd name="T36" fmla="*/ 39 w 58"/>
                  <a:gd name="T37" fmla="*/ 10 h 25"/>
                  <a:gd name="T38" fmla="*/ 37 w 58"/>
                  <a:gd name="T39" fmla="*/ 5 h 25"/>
                  <a:gd name="T40" fmla="*/ 38 w 58"/>
                  <a:gd name="T41" fmla="*/ 9 h 25"/>
                  <a:gd name="T42" fmla="*/ 25 w 58"/>
                  <a:gd name="T43" fmla="*/ 4 h 25"/>
                  <a:gd name="T44" fmla="*/ 24 w 58"/>
                  <a:gd name="T45" fmla="*/ 8 h 25"/>
                  <a:gd name="T46" fmla="*/ 30 w 58"/>
                  <a:gd name="T47" fmla="*/ 4 h 25"/>
                  <a:gd name="T48" fmla="*/ 29 w 58"/>
                  <a:gd name="T49" fmla="*/ 14 h 25"/>
                  <a:gd name="T50" fmla="*/ 21 w 58"/>
                  <a:gd name="T51" fmla="*/ 6 h 25"/>
                  <a:gd name="T52" fmla="*/ 12 w 58"/>
                  <a:gd name="T53" fmla="*/ 9 h 25"/>
                  <a:gd name="T54" fmla="*/ 12 w 58"/>
                  <a:gd name="T55" fmla="*/ 7 h 25"/>
                  <a:gd name="T56" fmla="*/ 6 w 58"/>
                  <a:gd name="T57" fmla="*/ 11 h 25"/>
                  <a:gd name="T58" fmla="*/ 8 w 58"/>
                  <a:gd name="T59" fmla="*/ 12 h 25"/>
                  <a:gd name="T60" fmla="*/ 6 w 58"/>
                  <a:gd name="T61" fmla="*/ 15 h 25"/>
                  <a:gd name="T62" fmla="*/ 6 w 58"/>
                  <a:gd name="T63" fmla="*/ 13 h 25"/>
                  <a:gd name="T64" fmla="*/ 0 w 58"/>
                  <a:gd name="T65" fmla="*/ 19 h 25"/>
                  <a:gd name="T66" fmla="*/ 7 w 58"/>
                  <a:gd name="T67" fmla="*/ 15 h 25"/>
                  <a:gd name="T68" fmla="*/ 4 w 58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" h="25">
                    <a:moveTo>
                      <a:pt x="4" y="21"/>
                    </a:moveTo>
                    <a:cubicBezTo>
                      <a:pt x="7" y="25"/>
                      <a:pt x="11" y="22"/>
                      <a:pt x="15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7" y="20"/>
                      <a:pt x="35" y="22"/>
                      <a:pt x="40" y="14"/>
                    </a:cubicBezTo>
                    <a:cubicBezTo>
                      <a:pt x="41" y="15"/>
                      <a:pt x="42" y="16"/>
                      <a:pt x="40" y="17"/>
                    </a:cubicBezTo>
                    <a:cubicBezTo>
                      <a:pt x="44" y="17"/>
                      <a:pt x="42" y="4"/>
                      <a:pt x="47" y="7"/>
                    </a:cubicBezTo>
                    <a:cubicBezTo>
                      <a:pt x="43" y="13"/>
                      <a:pt x="49" y="12"/>
                      <a:pt x="48" y="18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51" y="18"/>
                      <a:pt x="55" y="15"/>
                      <a:pt x="58" y="15"/>
                    </a:cubicBezTo>
                    <a:cubicBezTo>
                      <a:pt x="57" y="13"/>
                      <a:pt x="55" y="9"/>
                      <a:pt x="58" y="9"/>
                    </a:cubicBezTo>
                    <a:cubicBezTo>
                      <a:pt x="57" y="8"/>
                      <a:pt x="57" y="6"/>
                      <a:pt x="57" y="3"/>
                    </a:cubicBezTo>
                    <a:cubicBezTo>
                      <a:pt x="54" y="6"/>
                      <a:pt x="53" y="5"/>
                      <a:pt x="51" y="8"/>
                    </a:cubicBezTo>
                    <a:cubicBezTo>
                      <a:pt x="49" y="5"/>
                      <a:pt x="52" y="7"/>
                      <a:pt x="50" y="4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6" y="6"/>
                      <a:pt x="50" y="3"/>
                      <a:pt x="47" y="3"/>
                    </a:cubicBezTo>
                    <a:cubicBezTo>
                      <a:pt x="46" y="5"/>
                      <a:pt x="44" y="7"/>
                      <a:pt x="42" y="7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1" y="7"/>
                      <a:pt x="38" y="5"/>
                      <a:pt x="39" y="1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3" y="8"/>
                      <a:pt x="31" y="0"/>
                      <a:pt x="25" y="4"/>
                    </a:cubicBezTo>
                    <a:cubicBezTo>
                      <a:pt x="26" y="5"/>
                      <a:pt x="25" y="7"/>
                      <a:pt x="24" y="8"/>
                    </a:cubicBezTo>
                    <a:cubicBezTo>
                      <a:pt x="27" y="10"/>
                      <a:pt x="27" y="5"/>
                      <a:pt x="30" y="4"/>
                    </a:cubicBezTo>
                    <a:cubicBezTo>
                      <a:pt x="30" y="8"/>
                      <a:pt x="26" y="12"/>
                      <a:pt x="29" y="14"/>
                    </a:cubicBezTo>
                    <a:cubicBezTo>
                      <a:pt x="26" y="10"/>
                      <a:pt x="23" y="15"/>
                      <a:pt x="21" y="6"/>
                    </a:cubicBezTo>
                    <a:cubicBezTo>
                      <a:pt x="17" y="6"/>
                      <a:pt x="16" y="10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5" y="16"/>
                      <a:pt x="7" y="15"/>
                    </a:cubicBezTo>
                    <a:cubicBezTo>
                      <a:pt x="6" y="18"/>
                      <a:pt x="6" y="21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1418"/>
              <p:cNvSpPr>
                <a:spLocks/>
              </p:cNvSpPr>
              <p:nvPr/>
            </p:nvSpPr>
            <p:spPr bwMode="auto">
              <a:xfrm>
                <a:off x="3914" y="295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1419"/>
              <p:cNvSpPr>
                <a:spLocks/>
              </p:cNvSpPr>
              <p:nvPr/>
            </p:nvSpPr>
            <p:spPr bwMode="auto">
              <a:xfrm>
                <a:off x="3838" y="2952"/>
                <a:ext cx="38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3 w 45"/>
                  <a:gd name="T13" fmla="*/ 17 h 30"/>
                  <a:gd name="T14" fmla="*/ 17 w 45"/>
                  <a:gd name="T15" fmla="*/ 20 h 30"/>
                  <a:gd name="T16" fmla="*/ 20 w 45"/>
                  <a:gd name="T17" fmla="*/ 18 h 30"/>
                  <a:gd name="T18" fmla="*/ 16 w 45"/>
                  <a:gd name="T19" fmla="*/ 12 h 30"/>
                  <a:gd name="T20" fmla="*/ 4 w 45"/>
                  <a:gd name="T21" fmla="*/ 29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10 w 45"/>
                  <a:gd name="T29" fmla="*/ 26 h 30"/>
                  <a:gd name="T30" fmla="*/ 40 w 45"/>
                  <a:gd name="T31" fmla="*/ 24 h 30"/>
                  <a:gd name="T32" fmla="*/ 36 w 45"/>
                  <a:gd name="T33" fmla="*/ 24 h 30"/>
                  <a:gd name="T34" fmla="*/ 40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3"/>
                      <a:pt x="34" y="11"/>
                      <a:pt x="31" y="9"/>
                    </a:cubicBezTo>
                    <a:cubicBezTo>
                      <a:pt x="29" y="12"/>
                      <a:pt x="35" y="15"/>
                      <a:pt x="32" y="19"/>
                    </a:cubicBezTo>
                    <a:cubicBezTo>
                      <a:pt x="31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3" y="17"/>
                    </a:cubicBezTo>
                    <a:cubicBezTo>
                      <a:pt x="23" y="20"/>
                      <a:pt x="19" y="23"/>
                      <a:pt x="17" y="20"/>
                    </a:cubicBezTo>
                    <a:cubicBezTo>
                      <a:pt x="17" y="18"/>
                      <a:pt x="19" y="18"/>
                      <a:pt x="20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3" y="18"/>
                      <a:pt x="0" y="19"/>
                      <a:pt x="4" y="29"/>
                    </a:cubicBezTo>
                    <a:cubicBezTo>
                      <a:pt x="6" y="30"/>
                      <a:pt x="7" y="28"/>
                      <a:pt x="8" y="27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8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1"/>
                      <a:pt x="38" y="21"/>
                      <a:pt x="40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9" y="12"/>
                      <a:pt x="39" y="15"/>
                    </a:cubicBezTo>
                    <a:cubicBezTo>
                      <a:pt x="41" y="12"/>
                      <a:pt x="40" y="10"/>
                      <a:pt x="39" y="8"/>
                    </a:cubicBezTo>
                    <a:cubicBezTo>
                      <a:pt x="42" y="7"/>
                      <a:pt x="43" y="9"/>
                      <a:pt x="45" y="5"/>
                    </a:cubicBezTo>
                    <a:cubicBezTo>
                      <a:pt x="39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1420"/>
              <p:cNvSpPr>
                <a:spLocks/>
              </p:cNvSpPr>
              <p:nvPr/>
            </p:nvSpPr>
            <p:spPr bwMode="auto">
              <a:xfrm>
                <a:off x="3875" y="2960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1421"/>
              <p:cNvSpPr>
                <a:spLocks/>
              </p:cNvSpPr>
              <p:nvPr/>
            </p:nvSpPr>
            <p:spPr bwMode="auto">
              <a:xfrm>
                <a:off x="3873" y="2969"/>
                <a:ext cx="2" cy="4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1422"/>
              <p:cNvSpPr>
                <a:spLocks/>
              </p:cNvSpPr>
              <p:nvPr/>
            </p:nvSpPr>
            <p:spPr bwMode="auto">
              <a:xfrm>
                <a:off x="3846" y="296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1423"/>
              <p:cNvSpPr>
                <a:spLocks/>
              </p:cNvSpPr>
              <p:nvPr/>
            </p:nvSpPr>
            <p:spPr bwMode="auto">
              <a:xfrm>
                <a:off x="3830" y="2966"/>
                <a:ext cx="12" cy="12"/>
              </a:xfrm>
              <a:custGeom>
                <a:avLst/>
                <a:gdLst>
                  <a:gd name="T0" fmla="*/ 0 w 14"/>
                  <a:gd name="T1" fmla="*/ 14 h 14"/>
                  <a:gd name="T2" fmla="*/ 12 w 14"/>
                  <a:gd name="T3" fmla="*/ 12 h 14"/>
                  <a:gd name="T4" fmla="*/ 11 w 14"/>
                  <a:gd name="T5" fmla="*/ 0 h 14"/>
                  <a:gd name="T6" fmla="*/ 7 w 14"/>
                  <a:gd name="T7" fmla="*/ 8 h 14"/>
                  <a:gd name="T8" fmla="*/ 0 w 14"/>
                  <a:gd name="T9" fmla="*/ 9 h 14"/>
                  <a:gd name="T10" fmla="*/ 0 w 14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5" y="13"/>
                      <a:pt x="7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10"/>
                      <a:pt x="0" y="9"/>
                    </a:cubicBezTo>
                    <a:cubicBezTo>
                      <a:pt x="1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1424"/>
              <p:cNvSpPr>
                <a:spLocks/>
              </p:cNvSpPr>
              <p:nvPr/>
            </p:nvSpPr>
            <p:spPr bwMode="auto">
              <a:xfrm>
                <a:off x="3738" y="2958"/>
                <a:ext cx="95" cy="25"/>
              </a:xfrm>
              <a:custGeom>
                <a:avLst/>
                <a:gdLst>
                  <a:gd name="T0" fmla="*/ 90 w 110"/>
                  <a:gd name="T1" fmla="*/ 10 h 29"/>
                  <a:gd name="T2" fmla="*/ 85 w 110"/>
                  <a:gd name="T3" fmla="*/ 12 h 29"/>
                  <a:gd name="T4" fmla="*/ 87 w 110"/>
                  <a:gd name="T5" fmla="*/ 9 h 29"/>
                  <a:gd name="T6" fmla="*/ 82 w 110"/>
                  <a:gd name="T7" fmla="*/ 7 h 29"/>
                  <a:gd name="T8" fmla="*/ 83 w 110"/>
                  <a:gd name="T9" fmla="*/ 9 h 29"/>
                  <a:gd name="T10" fmla="*/ 73 w 110"/>
                  <a:gd name="T11" fmla="*/ 11 h 29"/>
                  <a:gd name="T12" fmla="*/ 71 w 110"/>
                  <a:gd name="T13" fmla="*/ 16 h 29"/>
                  <a:gd name="T14" fmla="*/ 64 w 110"/>
                  <a:gd name="T15" fmla="*/ 9 h 29"/>
                  <a:gd name="T16" fmla="*/ 67 w 110"/>
                  <a:gd name="T17" fmla="*/ 20 h 29"/>
                  <a:gd name="T18" fmla="*/ 55 w 110"/>
                  <a:gd name="T19" fmla="*/ 17 h 29"/>
                  <a:gd name="T20" fmla="*/ 57 w 110"/>
                  <a:gd name="T21" fmla="*/ 16 h 29"/>
                  <a:gd name="T22" fmla="*/ 51 w 110"/>
                  <a:gd name="T23" fmla="*/ 16 h 29"/>
                  <a:gd name="T24" fmla="*/ 51 w 110"/>
                  <a:gd name="T25" fmla="*/ 11 h 29"/>
                  <a:gd name="T26" fmla="*/ 42 w 110"/>
                  <a:gd name="T27" fmla="*/ 12 h 29"/>
                  <a:gd name="T28" fmla="*/ 42 w 110"/>
                  <a:gd name="T29" fmla="*/ 9 h 29"/>
                  <a:gd name="T30" fmla="*/ 25 w 110"/>
                  <a:gd name="T31" fmla="*/ 15 h 29"/>
                  <a:gd name="T32" fmla="*/ 23 w 110"/>
                  <a:gd name="T33" fmla="*/ 12 h 29"/>
                  <a:gd name="T34" fmla="*/ 25 w 110"/>
                  <a:gd name="T35" fmla="*/ 21 h 29"/>
                  <a:gd name="T36" fmla="*/ 18 w 110"/>
                  <a:gd name="T37" fmla="*/ 21 h 29"/>
                  <a:gd name="T38" fmla="*/ 19 w 110"/>
                  <a:gd name="T39" fmla="*/ 14 h 29"/>
                  <a:gd name="T40" fmla="*/ 15 w 110"/>
                  <a:gd name="T41" fmla="*/ 17 h 29"/>
                  <a:gd name="T42" fmla="*/ 12 w 110"/>
                  <a:gd name="T43" fmla="*/ 12 h 29"/>
                  <a:gd name="T44" fmla="*/ 5 w 110"/>
                  <a:gd name="T45" fmla="*/ 21 h 29"/>
                  <a:gd name="T46" fmla="*/ 0 w 110"/>
                  <a:gd name="T47" fmla="*/ 20 h 29"/>
                  <a:gd name="T48" fmla="*/ 4 w 110"/>
                  <a:gd name="T49" fmla="*/ 29 h 29"/>
                  <a:gd name="T50" fmla="*/ 29 w 110"/>
                  <a:gd name="T51" fmla="*/ 26 h 29"/>
                  <a:gd name="T52" fmla="*/ 35 w 110"/>
                  <a:gd name="T53" fmla="*/ 20 h 29"/>
                  <a:gd name="T54" fmla="*/ 36 w 110"/>
                  <a:gd name="T55" fmla="*/ 26 h 29"/>
                  <a:gd name="T56" fmla="*/ 36 w 110"/>
                  <a:gd name="T57" fmla="*/ 20 h 29"/>
                  <a:gd name="T58" fmla="*/ 40 w 110"/>
                  <a:gd name="T59" fmla="*/ 25 h 29"/>
                  <a:gd name="T60" fmla="*/ 42 w 110"/>
                  <a:gd name="T61" fmla="*/ 20 h 29"/>
                  <a:gd name="T62" fmla="*/ 45 w 110"/>
                  <a:gd name="T63" fmla="*/ 26 h 29"/>
                  <a:gd name="T64" fmla="*/ 84 w 110"/>
                  <a:gd name="T65" fmla="*/ 21 h 29"/>
                  <a:gd name="T66" fmla="*/ 83 w 110"/>
                  <a:gd name="T67" fmla="*/ 16 h 29"/>
                  <a:gd name="T68" fmla="*/ 98 w 110"/>
                  <a:gd name="T69" fmla="*/ 15 h 29"/>
                  <a:gd name="T70" fmla="*/ 99 w 110"/>
                  <a:gd name="T71" fmla="*/ 11 h 29"/>
                  <a:gd name="T72" fmla="*/ 99 w 110"/>
                  <a:gd name="T73" fmla="*/ 21 h 29"/>
                  <a:gd name="T74" fmla="*/ 104 w 110"/>
                  <a:gd name="T75" fmla="*/ 19 h 29"/>
                  <a:gd name="T76" fmla="*/ 101 w 110"/>
                  <a:gd name="T77" fmla="*/ 17 h 29"/>
                  <a:gd name="T78" fmla="*/ 106 w 110"/>
                  <a:gd name="T79" fmla="*/ 19 h 29"/>
                  <a:gd name="T80" fmla="*/ 102 w 110"/>
                  <a:gd name="T81" fmla="*/ 8 h 29"/>
                  <a:gd name="T82" fmla="*/ 90 w 110"/>
                  <a:gd name="T83" fmla="*/ 4 h 29"/>
                  <a:gd name="T84" fmla="*/ 90 w 110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29">
                    <a:moveTo>
                      <a:pt x="90" y="10"/>
                    </a:moveTo>
                    <a:cubicBezTo>
                      <a:pt x="88" y="11"/>
                      <a:pt x="86" y="14"/>
                      <a:pt x="85" y="12"/>
                    </a:cubicBezTo>
                    <a:cubicBezTo>
                      <a:pt x="85" y="10"/>
                      <a:pt x="86" y="9"/>
                      <a:pt x="87" y="9"/>
                    </a:cubicBezTo>
                    <a:cubicBezTo>
                      <a:pt x="86" y="4"/>
                      <a:pt x="85" y="10"/>
                      <a:pt x="82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7" y="8"/>
                      <a:pt x="80" y="14"/>
                      <a:pt x="73" y="11"/>
                    </a:cubicBezTo>
                    <a:cubicBezTo>
                      <a:pt x="72" y="13"/>
                      <a:pt x="71" y="13"/>
                      <a:pt x="71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4" y="11"/>
                      <a:pt x="66" y="15"/>
                      <a:pt x="67" y="20"/>
                    </a:cubicBezTo>
                    <a:cubicBezTo>
                      <a:pt x="59" y="14"/>
                      <a:pt x="60" y="21"/>
                      <a:pt x="55" y="17"/>
                    </a:cubicBezTo>
                    <a:cubicBezTo>
                      <a:pt x="55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6"/>
                      <a:pt x="42" y="12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14"/>
                      <a:pt x="30" y="12"/>
                      <a:pt x="25" y="15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6" y="16"/>
                      <a:pt x="29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1" y="19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5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0" y="20"/>
                    </a:cubicBezTo>
                    <a:cubicBezTo>
                      <a:pt x="4" y="20"/>
                      <a:pt x="0" y="27"/>
                      <a:pt x="4" y="29"/>
                    </a:cubicBezTo>
                    <a:cubicBezTo>
                      <a:pt x="11" y="26"/>
                      <a:pt x="21" y="24"/>
                      <a:pt x="29" y="26"/>
                    </a:cubicBezTo>
                    <a:cubicBezTo>
                      <a:pt x="29" y="19"/>
                      <a:pt x="34" y="25"/>
                      <a:pt x="35" y="20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1" y="24"/>
                      <a:pt x="35" y="22"/>
                      <a:pt x="36" y="20"/>
                    </a:cubicBezTo>
                    <a:cubicBezTo>
                      <a:pt x="38" y="19"/>
                      <a:pt x="40" y="23"/>
                      <a:pt x="40" y="25"/>
                    </a:cubicBezTo>
                    <a:cubicBezTo>
                      <a:pt x="44" y="25"/>
                      <a:pt x="40" y="23"/>
                      <a:pt x="42" y="20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8"/>
                      <a:pt x="92" y="6"/>
                      <a:pt x="98" y="15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3"/>
                      <a:pt x="101" y="18"/>
                      <a:pt x="99" y="21"/>
                    </a:cubicBezTo>
                    <a:cubicBezTo>
                      <a:pt x="101" y="19"/>
                      <a:pt x="103" y="21"/>
                      <a:pt x="104" y="19"/>
                    </a:cubicBezTo>
                    <a:cubicBezTo>
                      <a:pt x="101" y="17"/>
                      <a:pt x="101" y="17"/>
                      <a:pt x="101" y="17"/>
                    </a:cubicBezTo>
                    <a:cubicBezTo>
                      <a:pt x="103" y="13"/>
                      <a:pt x="105" y="16"/>
                      <a:pt x="106" y="19"/>
                    </a:cubicBezTo>
                    <a:cubicBezTo>
                      <a:pt x="110" y="14"/>
                      <a:pt x="103" y="11"/>
                      <a:pt x="102" y="8"/>
                    </a:cubicBezTo>
                    <a:cubicBezTo>
                      <a:pt x="96" y="16"/>
                      <a:pt x="95" y="0"/>
                      <a:pt x="90" y="4"/>
                    </a:cubicBezTo>
                    <a:cubicBezTo>
                      <a:pt x="86" y="7"/>
                      <a:pt x="90" y="8"/>
                      <a:pt x="90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1425"/>
              <p:cNvSpPr>
                <a:spLocks/>
              </p:cNvSpPr>
              <p:nvPr/>
            </p:nvSpPr>
            <p:spPr bwMode="auto">
              <a:xfrm>
                <a:off x="3824" y="297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1426"/>
              <p:cNvSpPr>
                <a:spLocks/>
              </p:cNvSpPr>
              <p:nvPr/>
            </p:nvSpPr>
            <p:spPr bwMode="auto">
              <a:xfrm>
                <a:off x="3737" y="2975"/>
                <a:ext cx="1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Rectangle 1427"/>
              <p:cNvSpPr>
                <a:spLocks noChangeArrowheads="1"/>
              </p:cNvSpPr>
              <p:nvPr/>
            </p:nvSpPr>
            <p:spPr bwMode="auto">
              <a:xfrm>
                <a:off x="3830" y="2974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1428"/>
              <p:cNvSpPr>
                <a:spLocks/>
              </p:cNvSpPr>
              <p:nvPr/>
            </p:nvSpPr>
            <p:spPr bwMode="auto">
              <a:xfrm>
                <a:off x="3831" y="296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1429"/>
              <p:cNvSpPr>
                <a:spLocks/>
              </p:cNvSpPr>
              <p:nvPr/>
            </p:nvSpPr>
            <p:spPr bwMode="auto">
              <a:xfrm>
                <a:off x="3724" y="297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1430"/>
              <p:cNvSpPr>
                <a:spLocks/>
              </p:cNvSpPr>
              <p:nvPr/>
            </p:nvSpPr>
            <p:spPr bwMode="auto">
              <a:xfrm>
                <a:off x="3683" y="297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1431"/>
              <p:cNvSpPr>
                <a:spLocks/>
              </p:cNvSpPr>
              <p:nvPr/>
            </p:nvSpPr>
            <p:spPr bwMode="auto">
              <a:xfrm>
                <a:off x="3573" y="2967"/>
                <a:ext cx="163" cy="31"/>
              </a:xfrm>
              <a:custGeom>
                <a:avLst/>
                <a:gdLst>
                  <a:gd name="T0" fmla="*/ 7 w 189"/>
                  <a:gd name="T1" fmla="*/ 20 h 36"/>
                  <a:gd name="T2" fmla="*/ 4 w 189"/>
                  <a:gd name="T3" fmla="*/ 27 h 36"/>
                  <a:gd name="T4" fmla="*/ 11 w 189"/>
                  <a:gd name="T5" fmla="*/ 30 h 36"/>
                  <a:gd name="T6" fmla="*/ 20 w 189"/>
                  <a:gd name="T7" fmla="*/ 26 h 36"/>
                  <a:gd name="T8" fmla="*/ 41 w 189"/>
                  <a:gd name="T9" fmla="*/ 24 h 36"/>
                  <a:gd name="T10" fmla="*/ 55 w 189"/>
                  <a:gd name="T11" fmla="*/ 26 h 36"/>
                  <a:gd name="T12" fmla="*/ 73 w 189"/>
                  <a:gd name="T13" fmla="*/ 19 h 36"/>
                  <a:gd name="T14" fmla="*/ 78 w 189"/>
                  <a:gd name="T15" fmla="*/ 21 h 36"/>
                  <a:gd name="T16" fmla="*/ 88 w 189"/>
                  <a:gd name="T17" fmla="*/ 23 h 36"/>
                  <a:gd name="T18" fmla="*/ 92 w 189"/>
                  <a:gd name="T19" fmla="*/ 12 h 36"/>
                  <a:gd name="T20" fmla="*/ 101 w 189"/>
                  <a:gd name="T21" fmla="*/ 12 h 36"/>
                  <a:gd name="T22" fmla="*/ 109 w 189"/>
                  <a:gd name="T23" fmla="*/ 16 h 36"/>
                  <a:gd name="T24" fmla="*/ 121 w 189"/>
                  <a:gd name="T25" fmla="*/ 15 h 36"/>
                  <a:gd name="T26" fmla="*/ 134 w 189"/>
                  <a:gd name="T27" fmla="*/ 17 h 36"/>
                  <a:gd name="T28" fmla="*/ 145 w 189"/>
                  <a:gd name="T29" fmla="*/ 14 h 36"/>
                  <a:gd name="T30" fmla="*/ 152 w 189"/>
                  <a:gd name="T31" fmla="*/ 10 h 36"/>
                  <a:gd name="T32" fmla="*/ 155 w 189"/>
                  <a:gd name="T33" fmla="*/ 15 h 36"/>
                  <a:gd name="T34" fmla="*/ 162 w 189"/>
                  <a:gd name="T35" fmla="*/ 13 h 36"/>
                  <a:gd name="T36" fmla="*/ 189 w 189"/>
                  <a:gd name="T37" fmla="*/ 12 h 36"/>
                  <a:gd name="T38" fmla="*/ 175 w 189"/>
                  <a:gd name="T39" fmla="*/ 12 h 36"/>
                  <a:gd name="T40" fmla="*/ 173 w 189"/>
                  <a:gd name="T41" fmla="*/ 15 h 36"/>
                  <a:gd name="T42" fmla="*/ 169 w 189"/>
                  <a:gd name="T43" fmla="*/ 3 h 36"/>
                  <a:gd name="T44" fmla="*/ 166 w 189"/>
                  <a:gd name="T45" fmla="*/ 2 h 36"/>
                  <a:gd name="T46" fmla="*/ 157 w 189"/>
                  <a:gd name="T47" fmla="*/ 4 h 36"/>
                  <a:gd name="T48" fmla="*/ 149 w 189"/>
                  <a:gd name="T49" fmla="*/ 3 h 36"/>
                  <a:gd name="T50" fmla="*/ 137 w 189"/>
                  <a:gd name="T51" fmla="*/ 3 h 36"/>
                  <a:gd name="T52" fmla="*/ 127 w 189"/>
                  <a:gd name="T53" fmla="*/ 6 h 36"/>
                  <a:gd name="T54" fmla="*/ 127 w 189"/>
                  <a:gd name="T55" fmla="*/ 5 h 36"/>
                  <a:gd name="T56" fmla="*/ 124 w 189"/>
                  <a:gd name="T57" fmla="*/ 5 h 36"/>
                  <a:gd name="T58" fmla="*/ 115 w 189"/>
                  <a:gd name="T59" fmla="*/ 6 h 36"/>
                  <a:gd name="T60" fmla="*/ 107 w 189"/>
                  <a:gd name="T61" fmla="*/ 9 h 36"/>
                  <a:gd name="T62" fmla="*/ 104 w 189"/>
                  <a:gd name="T63" fmla="*/ 5 h 36"/>
                  <a:gd name="T64" fmla="*/ 94 w 189"/>
                  <a:gd name="T65" fmla="*/ 5 h 36"/>
                  <a:gd name="T66" fmla="*/ 90 w 189"/>
                  <a:gd name="T67" fmla="*/ 10 h 36"/>
                  <a:gd name="T68" fmla="*/ 77 w 189"/>
                  <a:gd name="T69" fmla="*/ 12 h 36"/>
                  <a:gd name="T70" fmla="*/ 60 w 189"/>
                  <a:gd name="T71" fmla="*/ 15 h 36"/>
                  <a:gd name="T72" fmla="*/ 55 w 189"/>
                  <a:gd name="T73" fmla="*/ 14 h 36"/>
                  <a:gd name="T74" fmla="*/ 35 w 189"/>
                  <a:gd name="T75" fmla="*/ 16 h 36"/>
                  <a:gd name="T76" fmla="*/ 43 w 189"/>
                  <a:gd name="T77" fmla="*/ 22 h 36"/>
                  <a:gd name="T78" fmla="*/ 34 w 189"/>
                  <a:gd name="T79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36">
                    <a:moveTo>
                      <a:pt x="16" y="13"/>
                    </a:moveTo>
                    <a:cubicBezTo>
                      <a:pt x="13" y="15"/>
                      <a:pt x="9" y="16"/>
                      <a:pt x="7" y="20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5" y="19"/>
                      <a:pt x="0" y="23"/>
                      <a:pt x="4" y="27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7" y="29"/>
                      <a:pt x="11" y="30"/>
                    </a:cubicBezTo>
                    <a:cubicBezTo>
                      <a:pt x="14" y="29"/>
                      <a:pt x="16" y="20"/>
                      <a:pt x="19" y="22"/>
                    </a:cubicBezTo>
                    <a:cubicBezTo>
                      <a:pt x="20" y="22"/>
                      <a:pt x="20" y="24"/>
                      <a:pt x="20" y="26"/>
                    </a:cubicBezTo>
                    <a:cubicBezTo>
                      <a:pt x="23" y="26"/>
                      <a:pt x="24" y="19"/>
                      <a:pt x="26" y="18"/>
                    </a:cubicBezTo>
                    <a:cubicBezTo>
                      <a:pt x="28" y="36"/>
                      <a:pt x="36" y="13"/>
                      <a:pt x="41" y="24"/>
                    </a:cubicBezTo>
                    <a:cubicBezTo>
                      <a:pt x="44" y="23"/>
                      <a:pt x="49" y="24"/>
                      <a:pt x="52" y="21"/>
                    </a:cubicBezTo>
                    <a:cubicBezTo>
                      <a:pt x="50" y="25"/>
                      <a:pt x="56" y="21"/>
                      <a:pt x="55" y="26"/>
                    </a:cubicBezTo>
                    <a:cubicBezTo>
                      <a:pt x="56" y="16"/>
                      <a:pt x="66" y="30"/>
                      <a:pt x="67" y="17"/>
                    </a:cubicBezTo>
                    <a:cubicBezTo>
                      <a:pt x="72" y="21"/>
                      <a:pt x="67" y="16"/>
                      <a:pt x="73" y="19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4" y="23"/>
                      <a:pt x="75" y="15"/>
                      <a:pt x="78" y="21"/>
                    </a:cubicBezTo>
                    <a:cubicBezTo>
                      <a:pt x="82" y="22"/>
                      <a:pt x="78" y="18"/>
                      <a:pt x="81" y="14"/>
                    </a:cubicBezTo>
                    <a:cubicBezTo>
                      <a:pt x="86" y="15"/>
                      <a:pt x="85" y="17"/>
                      <a:pt x="88" y="23"/>
                    </a:cubicBezTo>
                    <a:cubicBezTo>
                      <a:pt x="88" y="16"/>
                      <a:pt x="91" y="19"/>
                      <a:pt x="93" y="16"/>
                    </a:cubicBezTo>
                    <a:cubicBezTo>
                      <a:pt x="93" y="16"/>
                      <a:pt x="89" y="15"/>
                      <a:pt x="92" y="12"/>
                    </a:cubicBezTo>
                    <a:cubicBezTo>
                      <a:pt x="97" y="13"/>
                      <a:pt x="96" y="8"/>
                      <a:pt x="102" y="6"/>
                    </a:cubicBezTo>
                    <a:cubicBezTo>
                      <a:pt x="105" y="13"/>
                      <a:pt x="96" y="7"/>
                      <a:pt x="101" y="12"/>
                    </a:cubicBezTo>
                    <a:cubicBezTo>
                      <a:pt x="98" y="15"/>
                      <a:pt x="95" y="15"/>
                      <a:pt x="93" y="20"/>
                    </a:cubicBezTo>
                    <a:cubicBezTo>
                      <a:pt x="98" y="20"/>
                      <a:pt x="104" y="19"/>
                      <a:pt x="109" y="16"/>
                    </a:cubicBezTo>
                    <a:cubicBezTo>
                      <a:pt x="112" y="17"/>
                      <a:pt x="107" y="19"/>
                      <a:pt x="110" y="20"/>
                    </a:cubicBezTo>
                    <a:cubicBezTo>
                      <a:pt x="115" y="23"/>
                      <a:pt x="117" y="13"/>
                      <a:pt x="121" y="15"/>
                    </a:cubicBezTo>
                    <a:cubicBezTo>
                      <a:pt x="121" y="19"/>
                      <a:pt x="121" y="19"/>
                      <a:pt x="121" y="19"/>
                    </a:cubicBezTo>
                    <a:cubicBezTo>
                      <a:pt x="123" y="14"/>
                      <a:pt x="130" y="20"/>
                      <a:pt x="134" y="17"/>
                    </a:cubicBezTo>
                    <a:cubicBezTo>
                      <a:pt x="134" y="15"/>
                      <a:pt x="133" y="14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9" y="5"/>
                      <a:pt x="151" y="5"/>
                    </a:cubicBezTo>
                    <a:cubicBezTo>
                      <a:pt x="153" y="6"/>
                      <a:pt x="152" y="8"/>
                      <a:pt x="152" y="10"/>
                    </a:cubicBezTo>
                    <a:cubicBezTo>
                      <a:pt x="148" y="7"/>
                      <a:pt x="148" y="16"/>
                      <a:pt x="145" y="19"/>
                    </a:cubicBezTo>
                    <a:cubicBezTo>
                      <a:pt x="148" y="16"/>
                      <a:pt x="153" y="19"/>
                      <a:pt x="155" y="15"/>
                    </a:cubicBezTo>
                    <a:cubicBezTo>
                      <a:pt x="154" y="19"/>
                      <a:pt x="154" y="19"/>
                      <a:pt x="154" y="19"/>
                    </a:cubicBezTo>
                    <a:cubicBezTo>
                      <a:pt x="159" y="19"/>
                      <a:pt x="158" y="9"/>
                      <a:pt x="162" y="13"/>
                    </a:cubicBezTo>
                    <a:cubicBezTo>
                      <a:pt x="162" y="16"/>
                      <a:pt x="162" y="16"/>
                      <a:pt x="162" y="16"/>
                    </a:cubicBezTo>
                    <a:cubicBezTo>
                      <a:pt x="171" y="15"/>
                      <a:pt x="182" y="20"/>
                      <a:pt x="189" y="12"/>
                    </a:cubicBezTo>
                    <a:cubicBezTo>
                      <a:pt x="189" y="10"/>
                      <a:pt x="185" y="4"/>
                      <a:pt x="185" y="2"/>
                    </a:cubicBezTo>
                    <a:cubicBezTo>
                      <a:pt x="180" y="4"/>
                      <a:pt x="178" y="9"/>
                      <a:pt x="175" y="12"/>
                    </a:cubicBezTo>
                    <a:cubicBezTo>
                      <a:pt x="175" y="7"/>
                      <a:pt x="175" y="7"/>
                      <a:pt x="175" y="7"/>
                    </a:cubicBezTo>
                    <a:cubicBezTo>
                      <a:pt x="174" y="10"/>
                      <a:pt x="171" y="12"/>
                      <a:pt x="173" y="15"/>
                    </a:cubicBezTo>
                    <a:cubicBezTo>
                      <a:pt x="170" y="18"/>
                      <a:pt x="171" y="11"/>
                      <a:pt x="168" y="14"/>
                    </a:cubicBezTo>
                    <a:cubicBezTo>
                      <a:pt x="168" y="8"/>
                      <a:pt x="170" y="8"/>
                      <a:pt x="169" y="3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8" y="4"/>
                      <a:pt x="165" y="4"/>
                      <a:pt x="166" y="2"/>
                    </a:cubicBezTo>
                    <a:cubicBezTo>
                      <a:pt x="161" y="9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8"/>
                    </a:cubicBezTo>
                    <a:cubicBezTo>
                      <a:pt x="153" y="4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0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7" y="8"/>
                      <a:pt x="131" y="5"/>
                      <a:pt x="131" y="8"/>
                    </a:cubicBezTo>
                    <a:cubicBezTo>
                      <a:pt x="129" y="9"/>
                      <a:pt x="127" y="9"/>
                      <a:pt x="127" y="6"/>
                    </a:cubicBezTo>
                    <a:cubicBezTo>
                      <a:pt x="128" y="5"/>
                      <a:pt x="128" y="5"/>
                      <a:pt x="128" y="5"/>
                    </a:cubicBezTo>
                    <a:cubicBezTo>
                      <a:pt x="127" y="5"/>
                      <a:pt x="127" y="5"/>
                      <a:pt x="127" y="5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5" y="4"/>
                      <a:pt x="125" y="8"/>
                      <a:pt x="124" y="5"/>
                    </a:cubicBezTo>
                    <a:cubicBezTo>
                      <a:pt x="123" y="3"/>
                      <a:pt x="125" y="3"/>
                      <a:pt x="125" y="3"/>
                    </a:cubicBezTo>
                    <a:cubicBezTo>
                      <a:pt x="121" y="2"/>
                      <a:pt x="119" y="11"/>
                      <a:pt x="115" y="6"/>
                    </a:cubicBezTo>
                    <a:cubicBezTo>
                      <a:pt x="115" y="9"/>
                      <a:pt x="110" y="9"/>
                      <a:pt x="112" y="15"/>
                    </a:cubicBezTo>
                    <a:cubicBezTo>
                      <a:pt x="110" y="13"/>
                      <a:pt x="111" y="9"/>
                      <a:pt x="107" y="9"/>
                    </a:cubicBezTo>
                    <a:cubicBezTo>
                      <a:pt x="106" y="14"/>
                      <a:pt x="104" y="8"/>
                      <a:pt x="101" y="11"/>
                    </a:cubicBezTo>
                    <a:cubicBezTo>
                      <a:pt x="104" y="6"/>
                      <a:pt x="101" y="10"/>
                      <a:pt x="104" y="5"/>
                    </a:cubicBezTo>
                    <a:cubicBezTo>
                      <a:pt x="102" y="2"/>
                      <a:pt x="99" y="9"/>
                      <a:pt x="95" y="8"/>
                    </a:cubicBezTo>
                    <a:cubicBezTo>
                      <a:pt x="94" y="5"/>
                      <a:pt x="94" y="5"/>
                      <a:pt x="94" y="5"/>
                    </a:cubicBezTo>
                    <a:cubicBezTo>
                      <a:pt x="92" y="6"/>
                      <a:pt x="91" y="10"/>
                      <a:pt x="89" y="6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9"/>
                      <a:pt x="80" y="6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3" y="5"/>
                      <a:pt x="67" y="12"/>
                      <a:pt x="64" y="18"/>
                    </a:cubicBezTo>
                    <a:cubicBezTo>
                      <a:pt x="62" y="18"/>
                      <a:pt x="60" y="17"/>
                      <a:pt x="60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9" y="13"/>
                      <a:pt x="56" y="9"/>
                      <a:pt x="55" y="14"/>
                    </a:cubicBezTo>
                    <a:cubicBezTo>
                      <a:pt x="52" y="16"/>
                      <a:pt x="53" y="11"/>
                      <a:pt x="51" y="10"/>
                    </a:cubicBezTo>
                    <a:cubicBezTo>
                      <a:pt x="46" y="18"/>
                      <a:pt x="36" y="4"/>
                      <a:pt x="35" y="16"/>
                    </a:cubicBezTo>
                    <a:cubicBezTo>
                      <a:pt x="37" y="16"/>
                      <a:pt x="41" y="19"/>
                      <a:pt x="45" y="18"/>
                    </a:cubicBezTo>
                    <a:cubicBezTo>
                      <a:pt x="44" y="20"/>
                      <a:pt x="45" y="22"/>
                      <a:pt x="43" y="22"/>
                    </a:cubicBezTo>
                    <a:cubicBezTo>
                      <a:pt x="39" y="23"/>
                      <a:pt x="37" y="18"/>
                      <a:pt x="33" y="21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27" y="5"/>
                      <a:pt x="21" y="24"/>
                      <a:pt x="16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432"/>
              <p:cNvSpPr>
                <a:spLocks/>
              </p:cNvSpPr>
              <p:nvPr/>
            </p:nvSpPr>
            <p:spPr bwMode="auto">
              <a:xfrm>
                <a:off x="3626" y="2974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33"/>
              <p:cNvSpPr>
                <a:spLocks/>
              </p:cNvSpPr>
              <p:nvPr/>
            </p:nvSpPr>
            <p:spPr bwMode="auto">
              <a:xfrm>
                <a:off x="3625" y="2977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434"/>
              <p:cNvSpPr>
                <a:spLocks/>
              </p:cNvSpPr>
              <p:nvPr/>
            </p:nvSpPr>
            <p:spPr bwMode="auto">
              <a:xfrm>
                <a:off x="3574" y="2979"/>
                <a:ext cx="3" cy="2"/>
              </a:xfrm>
              <a:custGeom>
                <a:avLst/>
                <a:gdLst>
                  <a:gd name="T0" fmla="*/ 4 w 4"/>
                  <a:gd name="T1" fmla="*/ 1 h 2"/>
                  <a:gd name="T2" fmla="*/ 0 w 4"/>
                  <a:gd name="T3" fmla="*/ 1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435"/>
              <p:cNvSpPr>
                <a:spLocks/>
              </p:cNvSpPr>
              <p:nvPr/>
            </p:nvSpPr>
            <p:spPr bwMode="auto">
              <a:xfrm>
                <a:off x="3574" y="29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436"/>
              <p:cNvSpPr>
                <a:spLocks/>
              </p:cNvSpPr>
              <p:nvPr/>
            </p:nvSpPr>
            <p:spPr bwMode="auto">
              <a:xfrm>
                <a:off x="3490" y="2978"/>
                <a:ext cx="84" cy="28"/>
              </a:xfrm>
              <a:custGeom>
                <a:avLst/>
                <a:gdLst>
                  <a:gd name="T0" fmla="*/ 17 w 97"/>
                  <a:gd name="T1" fmla="*/ 20 h 32"/>
                  <a:gd name="T2" fmla="*/ 13 w 97"/>
                  <a:gd name="T3" fmla="*/ 25 h 32"/>
                  <a:gd name="T4" fmla="*/ 8 w 97"/>
                  <a:gd name="T5" fmla="*/ 23 h 32"/>
                  <a:gd name="T6" fmla="*/ 4 w 97"/>
                  <a:gd name="T7" fmla="*/ 32 h 32"/>
                  <a:gd name="T8" fmla="*/ 48 w 97"/>
                  <a:gd name="T9" fmla="*/ 20 h 32"/>
                  <a:gd name="T10" fmla="*/ 46 w 97"/>
                  <a:gd name="T11" fmla="*/ 23 h 32"/>
                  <a:gd name="T12" fmla="*/ 63 w 97"/>
                  <a:gd name="T13" fmla="*/ 16 h 32"/>
                  <a:gd name="T14" fmla="*/ 62 w 97"/>
                  <a:gd name="T15" fmla="*/ 22 h 32"/>
                  <a:gd name="T16" fmla="*/ 73 w 97"/>
                  <a:gd name="T17" fmla="*/ 19 h 32"/>
                  <a:gd name="T18" fmla="*/ 72 w 97"/>
                  <a:gd name="T19" fmla="*/ 16 h 32"/>
                  <a:gd name="T20" fmla="*/ 75 w 97"/>
                  <a:gd name="T21" fmla="*/ 17 h 32"/>
                  <a:gd name="T22" fmla="*/ 74 w 97"/>
                  <a:gd name="T23" fmla="*/ 16 h 32"/>
                  <a:gd name="T24" fmla="*/ 81 w 97"/>
                  <a:gd name="T25" fmla="*/ 15 h 32"/>
                  <a:gd name="T26" fmla="*/ 79 w 97"/>
                  <a:gd name="T27" fmla="*/ 16 h 32"/>
                  <a:gd name="T28" fmla="*/ 84 w 97"/>
                  <a:gd name="T29" fmla="*/ 14 h 32"/>
                  <a:gd name="T30" fmla="*/ 84 w 97"/>
                  <a:gd name="T31" fmla="*/ 18 h 32"/>
                  <a:gd name="T32" fmla="*/ 97 w 97"/>
                  <a:gd name="T33" fmla="*/ 11 h 32"/>
                  <a:gd name="T34" fmla="*/ 97 w 97"/>
                  <a:gd name="T35" fmla="*/ 7 h 32"/>
                  <a:gd name="T36" fmla="*/ 87 w 97"/>
                  <a:gd name="T37" fmla="*/ 11 h 32"/>
                  <a:gd name="T38" fmla="*/ 88 w 97"/>
                  <a:gd name="T39" fmla="*/ 11 h 32"/>
                  <a:gd name="T40" fmla="*/ 81 w 97"/>
                  <a:gd name="T41" fmla="*/ 13 h 32"/>
                  <a:gd name="T42" fmla="*/ 85 w 97"/>
                  <a:gd name="T43" fmla="*/ 7 h 32"/>
                  <a:gd name="T44" fmla="*/ 73 w 97"/>
                  <a:gd name="T45" fmla="*/ 4 h 32"/>
                  <a:gd name="T46" fmla="*/ 73 w 97"/>
                  <a:gd name="T47" fmla="*/ 4 h 32"/>
                  <a:gd name="T48" fmla="*/ 70 w 97"/>
                  <a:gd name="T49" fmla="*/ 6 h 32"/>
                  <a:gd name="T50" fmla="*/ 73 w 97"/>
                  <a:gd name="T51" fmla="*/ 9 h 32"/>
                  <a:gd name="T52" fmla="*/ 71 w 97"/>
                  <a:gd name="T53" fmla="*/ 16 h 32"/>
                  <a:gd name="T54" fmla="*/ 67 w 97"/>
                  <a:gd name="T55" fmla="*/ 16 h 32"/>
                  <a:gd name="T56" fmla="*/ 69 w 97"/>
                  <a:gd name="T57" fmla="*/ 10 h 32"/>
                  <a:gd name="T58" fmla="*/ 67 w 97"/>
                  <a:gd name="T59" fmla="*/ 13 h 32"/>
                  <a:gd name="T60" fmla="*/ 62 w 97"/>
                  <a:gd name="T61" fmla="*/ 7 h 32"/>
                  <a:gd name="T62" fmla="*/ 63 w 97"/>
                  <a:gd name="T63" fmla="*/ 13 h 32"/>
                  <a:gd name="T64" fmla="*/ 44 w 97"/>
                  <a:gd name="T65" fmla="*/ 16 h 32"/>
                  <a:gd name="T66" fmla="*/ 46 w 97"/>
                  <a:gd name="T67" fmla="*/ 12 h 32"/>
                  <a:gd name="T68" fmla="*/ 43 w 97"/>
                  <a:gd name="T69" fmla="*/ 16 h 32"/>
                  <a:gd name="T70" fmla="*/ 31 w 97"/>
                  <a:gd name="T71" fmla="*/ 16 h 32"/>
                  <a:gd name="T72" fmla="*/ 33 w 97"/>
                  <a:gd name="T73" fmla="*/ 19 h 32"/>
                  <a:gd name="T74" fmla="*/ 20 w 97"/>
                  <a:gd name="T75" fmla="*/ 20 h 32"/>
                  <a:gd name="T76" fmla="*/ 20 w 97"/>
                  <a:gd name="T77" fmla="*/ 20 h 32"/>
                  <a:gd name="T78" fmla="*/ 16 w 97"/>
                  <a:gd name="T79" fmla="*/ 27 h 32"/>
                  <a:gd name="T80" fmla="*/ 17 w 97"/>
                  <a:gd name="T81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7" h="32">
                    <a:moveTo>
                      <a:pt x="17" y="20"/>
                    </a:moveTo>
                    <a:cubicBezTo>
                      <a:pt x="13" y="25"/>
                      <a:pt x="13" y="25"/>
                      <a:pt x="13" y="25"/>
                    </a:cubicBezTo>
                    <a:cubicBezTo>
                      <a:pt x="12" y="23"/>
                      <a:pt x="8" y="27"/>
                      <a:pt x="8" y="23"/>
                    </a:cubicBezTo>
                    <a:cubicBezTo>
                      <a:pt x="7" y="29"/>
                      <a:pt x="0" y="24"/>
                      <a:pt x="4" y="32"/>
                    </a:cubicBezTo>
                    <a:cubicBezTo>
                      <a:pt x="16" y="27"/>
                      <a:pt x="34" y="28"/>
                      <a:pt x="48" y="20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53" y="16"/>
                      <a:pt x="58" y="29"/>
                      <a:pt x="63" y="16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6" y="24"/>
                      <a:pt x="68" y="12"/>
                      <a:pt x="73" y="19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3" y="16"/>
                      <a:pt x="74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7" y="13"/>
                      <a:pt x="78" y="13"/>
                      <a:pt x="81" y="15"/>
                    </a:cubicBezTo>
                    <a:cubicBezTo>
                      <a:pt x="81" y="17"/>
                      <a:pt x="80" y="16"/>
                      <a:pt x="79" y="16"/>
                    </a:cubicBezTo>
                    <a:cubicBezTo>
                      <a:pt x="80" y="18"/>
                      <a:pt x="82" y="14"/>
                      <a:pt x="84" y="14"/>
                    </a:cubicBezTo>
                    <a:cubicBezTo>
                      <a:pt x="86" y="15"/>
                      <a:pt x="84" y="17"/>
                      <a:pt x="84" y="18"/>
                    </a:cubicBezTo>
                    <a:cubicBezTo>
                      <a:pt x="90" y="14"/>
                      <a:pt x="93" y="21"/>
                      <a:pt x="97" y="11"/>
                    </a:cubicBezTo>
                    <a:cubicBezTo>
                      <a:pt x="97" y="9"/>
                      <a:pt x="95" y="8"/>
                      <a:pt x="97" y="7"/>
                    </a:cubicBezTo>
                    <a:cubicBezTo>
                      <a:pt x="93" y="4"/>
                      <a:pt x="90" y="8"/>
                      <a:pt x="87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5" y="20"/>
                      <a:pt x="85" y="9"/>
                      <a:pt x="81" y="13"/>
                    </a:cubicBezTo>
                    <a:cubicBezTo>
                      <a:pt x="82" y="9"/>
                      <a:pt x="84" y="9"/>
                      <a:pt x="85" y="7"/>
                    </a:cubicBezTo>
                    <a:cubicBezTo>
                      <a:pt x="79" y="0"/>
                      <a:pt x="77" y="13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2" y="3"/>
                      <a:pt x="71" y="5"/>
                      <a:pt x="70" y="6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1" y="10"/>
                      <a:pt x="71" y="14"/>
                      <a:pt x="71" y="16"/>
                    </a:cubicBezTo>
                    <a:cubicBezTo>
                      <a:pt x="69" y="12"/>
                      <a:pt x="69" y="18"/>
                      <a:pt x="67" y="16"/>
                    </a:cubicBezTo>
                    <a:cubicBezTo>
                      <a:pt x="66" y="12"/>
                      <a:pt x="68" y="12"/>
                      <a:pt x="69" y="10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4" y="13"/>
                      <a:pt x="64" y="9"/>
                      <a:pt x="62" y="7"/>
                    </a:cubicBezTo>
                    <a:cubicBezTo>
                      <a:pt x="61" y="10"/>
                      <a:pt x="64" y="9"/>
                      <a:pt x="63" y="13"/>
                    </a:cubicBezTo>
                    <a:cubicBezTo>
                      <a:pt x="60" y="9"/>
                      <a:pt x="49" y="11"/>
                      <a:pt x="44" y="16"/>
                    </a:cubicBezTo>
                    <a:cubicBezTo>
                      <a:pt x="45" y="15"/>
                      <a:pt x="44" y="11"/>
                      <a:pt x="46" y="12"/>
                    </a:cubicBezTo>
                    <a:cubicBezTo>
                      <a:pt x="45" y="11"/>
                      <a:pt x="43" y="13"/>
                      <a:pt x="43" y="16"/>
                    </a:cubicBezTo>
                    <a:cubicBezTo>
                      <a:pt x="40" y="19"/>
                      <a:pt x="35" y="18"/>
                      <a:pt x="31" y="16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0" y="24"/>
                      <a:pt x="25" y="16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21"/>
                      <a:pt x="19" y="28"/>
                      <a:pt x="16" y="27"/>
                    </a:cubicBezTo>
                    <a:cubicBezTo>
                      <a:pt x="16" y="24"/>
                      <a:pt x="17" y="24"/>
                      <a:pt x="17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437"/>
              <p:cNvSpPr>
                <a:spLocks/>
              </p:cNvSpPr>
              <p:nvPr/>
            </p:nvSpPr>
            <p:spPr bwMode="auto">
              <a:xfrm>
                <a:off x="3488" y="3000"/>
                <a:ext cx="4" cy="7"/>
              </a:xfrm>
              <a:custGeom>
                <a:avLst/>
                <a:gdLst>
                  <a:gd name="T0" fmla="*/ 3 w 4"/>
                  <a:gd name="T1" fmla="*/ 5 h 8"/>
                  <a:gd name="T2" fmla="*/ 3 w 4"/>
                  <a:gd name="T3" fmla="*/ 1 h 8"/>
                  <a:gd name="T4" fmla="*/ 1 w 4"/>
                  <a:gd name="T5" fmla="*/ 8 h 8"/>
                  <a:gd name="T6" fmla="*/ 4 w 4"/>
                  <a:gd name="T7" fmla="*/ 6 h 8"/>
                  <a:gd name="T8" fmla="*/ 3 w 4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8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0" y="5"/>
                      <a:pt x="1" y="8"/>
                    </a:cubicBezTo>
                    <a:cubicBezTo>
                      <a:pt x="2" y="7"/>
                      <a:pt x="4" y="8"/>
                      <a:pt x="4" y="6"/>
                    </a:cubicBezTo>
                    <a:cubicBezTo>
                      <a:pt x="4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438"/>
              <p:cNvSpPr>
                <a:spLocks/>
              </p:cNvSpPr>
              <p:nvPr/>
            </p:nvSpPr>
            <p:spPr bwMode="auto">
              <a:xfrm>
                <a:off x="3451" y="2960"/>
                <a:ext cx="39" cy="60"/>
              </a:xfrm>
              <a:custGeom>
                <a:avLst/>
                <a:gdLst>
                  <a:gd name="T0" fmla="*/ 14 w 45"/>
                  <a:gd name="T1" fmla="*/ 60 h 69"/>
                  <a:gd name="T2" fmla="*/ 14 w 45"/>
                  <a:gd name="T3" fmla="*/ 63 h 69"/>
                  <a:gd name="T4" fmla="*/ 32 w 45"/>
                  <a:gd name="T5" fmla="*/ 60 h 69"/>
                  <a:gd name="T6" fmla="*/ 36 w 45"/>
                  <a:gd name="T7" fmla="*/ 52 h 69"/>
                  <a:gd name="T8" fmla="*/ 38 w 45"/>
                  <a:gd name="T9" fmla="*/ 56 h 69"/>
                  <a:gd name="T10" fmla="*/ 42 w 45"/>
                  <a:gd name="T11" fmla="*/ 50 h 69"/>
                  <a:gd name="T12" fmla="*/ 39 w 45"/>
                  <a:gd name="T13" fmla="*/ 52 h 69"/>
                  <a:gd name="T14" fmla="*/ 39 w 45"/>
                  <a:gd name="T15" fmla="*/ 50 h 69"/>
                  <a:gd name="T16" fmla="*/ 36 w 45"/>
                  <a:gd name="T17" fmla="*/ 52 h 69"/>
                  <a:gd name="T18" fmla="*/ 37 w 45"/>
                  <a:gd name="T19" fmla="*/ 49 h 69"/>
                  <a:gd name="T20" fmla="*/ 30 w 45"/>
                  <a:gd name="T21" fmla="*/ 57 h 69"/>
                  <a:gd name="T22" fmla="*/ 29 w 45"/>
                  <a:gd name="T23" fmla="*/ 51 h 69"/>
                  <a:gd name="T24" fmla="*/ 20 w 45"/>
                  <a:gd name="T25" fmla="*/ 51 h 69"/>
                  <a:gd name="T26" fmla="*/ 21 w 45"/>
                  <a:gd name="T27" fmla="*/ 53 h 69"/>
                  <a:gd name="T28" fmla="*/ 23 w 45"/>
                  <a:gd name="T29" fmla="*/ 57 h 69"/>
                  <a:gd name="T30" fmla="*/ 18 w 45"/>
                  <a:gd name="T31" fmla="*/ 52 h 69"/>
                  <a:gd name="T32" fmla="*/ 4 w 45"/>
                  <a:gd name="T33" fmla="*/ 59 h 69"/>
                  <a:gd name="T34" fmla="*/ 5 w 45"/>
                  <a:gd name="T35" fmla="*/ 61 h 69"/>
                  <a:gd name="T36" fmla="*/ 5 w 45"/>
                  <a:gd name="T37" fmla="*/ 62 h 69"/>
                  <a:gd name="T38" fmla="*/ 5 w 45"/>
                  <a:gd name="T39" fmla="*/ 63 h 69"/>
                  <a:gd name="T40" fmla="*/ 5 w 45"/>
                  <a:gd name="T41" fmla="*/ 63 h 69"/>
                  <a:gd name="T42" fmla="*/ 5 w 45"/>
                  <a:gd name="T43" fmla="*/ 63 h 69"/>
                  <a:gd name="T44" fmla="*/ 5 w 45"/>
                  <a:gd name="T45" fmla="*/ 63 h 69"/>
                  <a:gd name="T46" fmla="*/ 5 w 45"/>
                  <a:gd name="T47" fmla="*/ 63 h 69"/>
                  <a:gd name="T48" fmla="*/ 5 w 45"/>
                  <a:gd name="T49" fmla="*/ 63 h 69"/>
                  <a:gd name="T50" fmla="*/ 5 w 45"/>
                  <a:gd name="T51" fmla="*/ 63 h 69"/>
                  <a:gd name="T52" fmla="*/ 5 w 45"/>
                  <a:gd name="T53" fmla="*/ 63 h 69"/>
                  <a:gd name="T54" fmla="*/ 3 w 45"/>
                  <a:gd name="T55" fmla="*/ 37 h 69"/>
                  <a:gd name="T56" fmla="*/ 3 w 45"/>
                  <a:gd name="T57" fmla="*/ 37 h 69"/>
                  <a:gd name="T58" fmla="*/ 9 w 45"/>
                  <a:gd name="T59" fmla="*/ 37 h 69"/>
                  <a:gd name="T60" fmla="*/ 6 w 45"/>
                  <a:gd name="T61" fmla="*/ 41 h 69"/>
                  <a:gd name="T62" fmla="*/ 10 w 45"/>
                  <a:gd name="T63" fmla="*/ 44 h 69"/>
                  <a:gd name="T64" fmla="*/ 18 w 45"/>
                  <a:gd name="T65" fmla="*/ 37 h 69"/>
                  <a:gd name="T66" fmla="*/ 10 w 45"/>
                  <a:gd name="T67" fmla="*/ 33 h 69"/>
                  <a:gd name="T68" fmla="*/ 6 w 45"/>
                  <a:gd name="T69" fmla="*/ 33 h 69"/>
                  <a:gd name="T70" fmla="*/ 4 w 45"/>
                  <a:gd name="T71" fmla="*/ 33 h 69"/>
                  <a:gd name="T72" fmla="*/ 4 w 45"/>
                  <a:gd name="T73" fmla="*/ 33 h 69"/>
                  <a:gd name="T74" fmla="*/ 4 w 45"/>
                  <a:gd name="T75" fmla="*/ 33 h 69"/>
                  <a:gd name="T76" fmla="*/ 4 w 45"/>
                  <a:gd name="T77" fmla="*/ 33 h 69"/>
                  <a:gd name="T78" fmla="*/ 3 w 45"/>
                  <a:gd name="T79" fmla="*/ 33 h 69"/>
                  <a:gd name="T80" fmla="*/ 3 w 45"/>
                  <a:gd name="T81" fmla="*/ 33 h 69"/>
                  <a:gd name="T82" fmla="*/ 6 w 45"/>
                  <a:gd name="T83" fmla="*/ 67 h 69"/>
                  <a:gd name="T84" fmla="*/ 6 w 45"/>
                  <a:gd name="T85" fmla="*/ 67 h 69"/>
                  <a:gd name="T86" fmla="*/ 6 w 45"/>
                  <a:gd name="T87" fmla="*/ 67 h 69"/>
                  <a:gd name="T88" fmla="*/ 7 w 45"/>
                  <a:gd name="T89" fmla="*/ 66 h 69"/>
                  <a:gd name="T90" fmla="*/ 14 w 45"/>
                  <a:gd name="T91" fmla="*/ 6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69">
                    <a:moveTo>
                      <a:pt x="14" y="60"/>
                    </a:moveTo>
                    <a:cubicBezTo>
                      <a:pt x="13" y="61"/>
                      <a:pt x="14" y="62"/>
                      <a:pt x="14" y="63"/>
                    </a:cubicBezTo>
                    <a:cubicBezTo>
                      <a:pt x="21" y="61"/>
                      <a:pt x="28" y="57"/>
                      <a:pt x="32" y="60"/>
                    </a:cubicBezTo>
                    <a:cubicBezTo>
                      <a:pt x="34" y="60"/>
                      <a:pt x="33" y="54"/>
                      <a:pt x="36" y="52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9" y="53"/>
                      <a:pt x="45" y="56"/>
                      <a:pt x="42" y="50"/>
                    </a:cubicBezTo>
                    <a:cubicBezTo>
                      <a:pt x="41" y="49"/>
                      <a:pt x="41" y="53"/>
                      <a:pt x="39" y="5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1" y="46"/>
                      <a:pt x="36" y="58"/>
                      <a:pt x="30" y="57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5" y="51"/>
                      <a:pt x="24" y="54"/>
                      <a:pt x="20" y="51"/>
                    </a:cubicBezTo>
                    <a:cubicBezTo>
                      <a:pt x="20" y="51"/>
                      <a:pt x="21" y="54"/>
                      <a:pt x="21" y="53"/>
                    </a:cubicBezTo>
                    <a:cubicBezTo>
                      <a:pt x="21" y="53"/>
                      <a:pt x="23" y="55"/>
                      <a:pt x="23" y="57"/>
                    </a:cubicBezTo>
                    <a:cubicBezTo>
                      <a:pt x="19" y="63"/>
                      <a:pt x="23" y="53"/>
                      <a:pt x="18" y="52"/>
                    </a:cubicBezTo>
                    <a:cubicBezTo>
                      <a:pt x="15" y="57"/>
                      <a:pt x="8" y="62"/>
                      <a:pt x="4" y="59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5" y="63"/>
                      <a:pt x="5" y="63"/>
                      <a:pt x="5" y="63"/>
                    </a:cubicBezTo>
                    <a:cubicBezTo>
                      <a:pt x="6" y="69"/>
                      <a:pt x="1" y="13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5" y="36"/>
                      <a:pt x="7" y="36"/>
                      <a:pt x="9" y="37"/>
                    </a:cubicBezTo>
                    <a:cubicBezTo>
                      <a:pt x="10" y="40"/>
                      <a:pt x="7" y="40"/>
                      <a:pt x="6" y="41"/>
                    </a:cubicBezTo>
                    <a:cubicBezTo>
                      <a:pt x="7" y="42"/>
                      <a:pt x="8" y="44"/>
                      <a:pt x="10" y="44"/>
                    </a:cubicBezTo>
                    <a:cubicBezTo>
                      <a:pt x="9" y="40"/>
                      <a:pt x="12" y="37"/>
                      <a:pt x="18" y="37"/>
                    </a:cubicBezTo>
                    <a:cubicBezTo>
                      <a:pt x="16" y="35"/>
                      <a:pt x="13" y="34"/>
                      <a:pt x="1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48"/>
                      <a:pt x="0" y="0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9" y="63"/>
                      <a:pt x="11" y="60"/>
                      <a:pt x="14" y="6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439"/>
              <p:cNvSpPr>
                <a:spLocks/>
              </p:cNvSpPr>
              <p:nvPr/>
            </p:nvSpPr>
            <p:spPr bwMode="auto">
              <a:xfrm>
                <a:off x="3462" y="30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440"/>
              <p:cNvSpPr>
                <a:spLocks/>
              </p:cNvSpPr>
              <p:nvPr/>
            </p:nvSpPr>
            <p:spPr bwMode="auto">
              <a:xfrm>
                <a:off x="4118" y="303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441"/>
              <p:cNvSpPr>
                <a:spLocks/>
              </p:cNvSpPr>
              <p:nvPr/>
            </p:nvSpPr>
            <p:spPr bwMode="auto">
              <a:xfrm>
                <a:off x="4107" y="3023"/>
                <a:ext cx="12" cy="14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1 h 16"/>
                  <a:gd name="T4" fmla="*/ 6 w 13"/>
                  <a:gd name="T5" fmla="*/ 16 h 16"/>
                  <a:gd name="T6" fmla="*/ 12 w 13"/>
                  <a:gd name="T7" fmla="*/ 7 h 16"/>
                  <a:gd name="T8" fmla="*/ 6 w 13"/>
                  <a:gd name="T9" fmla="*/ 10 h 16"/>
                  <a:gd name="T10" fmla="*/ 11 w 13"/>
                  <a:gd name="T11" fmla="*/ 3 h 16"/>
                  <a:gd name="T12" fmla="*/ 5 w 13"/>
                  <a:gd name="T13" fmla="*/ 4 h 16"/>
                  <a:gd name="T14" fmla="*/ 5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4"/>
                      <a:pt x="13" y="11"/>
                      <a:pt x="12" y="7"/>
                    </a:cubicBezTo>
                    <a:cubicBezTo>
                      <a:pt x="11" y="7"/>
                      <a:pt x="8" y="11"/>
                      <a:pt x="6" y="10"/>
                    </a:cubicBezTo>
                    <a:cubicBezTo>
                      <a:pt x="7" y="7"/>
                      <a:pt x="10" y="7"/>
                      <a:pt x="11" y="3"/>
                    </a:cubicBezTo>
                    <a:cubicBezTo>
                      <a:pt x="8" y="0"/>
                      <a:pt x="9" y="6"/>
                      <a:pt x="5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442"/>
              <p:cNvSpPr>
                <a:spLocks/>
              </p:cNvSpPr>
              <p:nvPr/>
            </p:nvSpPr>
            <p:spPr bwMode="auto">
              <a:xfrm>
                <a:off x="4107" y="3028"/>
                <a:ext cx="1" cy="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0 h 5"/>
                  <a:gd name="T4" fmla="*/ 1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443"/>
              <p:cNvSpPr>
                <a:spLocks/>
              </p:cNvSpPr>
              <p:nvPr/>
            </p:nvSpPr>
            <p:spPr bwMode="auto">
              <a:xfrm>
                <a:off x="4103" y="3029"/>
                <a:ext cx="3" cy="5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0 h 6"/>
                  <a:gd name="T4" fmla="*/ 0 w 3"/>
                  <a:gd name="T5" fmla="*/ 6 h 6"/>
                  <a:gd name="T6" fmla="*/ 3 w 3"/>
                  <a:gd name="T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444"/>
              <p:cNvSpPr>
                <a:spLocks/>
              </p:cNvSpPr>
              <p:nvPr/>
            </p:nvSpPr>
            <p:spPr bwMode="auto">
              <a:xfrm>
                <a:off x="4096" y="303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445"/>
              <p:cNvSpPr>
                <a:spLocks/>
              </p:cNvSpPr>
              <p:nvPr/>
            </p:nvSpPr>
            <p:spPr bwMode="auto">
              <a:xfrm>
                <a:off x="4093" y="3025"/>
                <a:ext cx="8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8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9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446"/>
              <p:cNvSpPr>
                <a:spLocks/>
              </p:cNvSpPr>
              <p:nvPr/>
            </p:nvSpPr>
            <p:spPr bwMode="auto">
              <a:xfrm>
                <a:off x="4097" y="303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447"/>
              <p:cNvSpPr>
                <a:spLocks/>
              </p:cNvSpPr>
              <p:nvPr/>
            </p:nvSpPr>
            <p:spPr bwMode="auto">
              <a:xfrm>
                <a:off x="4101" y="3030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448"/>
              <p:cNvSpPr>
                <a:spLocks/>
              </p:cNvSpPr>
              <p:nvPr/>
            </p:nvSpPr>
            <p:spPr bwMode="auto">
              <a:xfrm>
                <a:off x="4083" y="3022"/>
                <a:ext cx="9" cy="12"/>
              </a:xfrm>
              <a:custGeom>
                <a:avLst/>
                <a:gdLst>
                  <a:gd name="T0" fmla="*/ 3 w 10"/>
                  <a:gd name="T1" fmla="*/ 13 h 13"/>
                  <a:gd name="T2" fmla="*/ 10 w 10"/>
                  <a:gd name="T3" fmla="*/ 8 h 13"/>
                  <a:gd name="T4" fmla="*/ 5 w 10"/>
                  <a:gd name="T5" fmla="*/ 0 h 13"/>
                  <a:gd name="T6" fmla="*/ 1 w 10"/>
                  <a:gd name="T7" fmla="*/ 2 h 13"/>
                  <a:gd name="T8" fmla="*/ 3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3"/>
                    </a:moveTo>
                    <a:cubicBezTo>
                      <a:pt x="4" y="6"/>
                      <a:pt x="9" y="13"/>
                      <a:pt x="10" y="8"/>
                    </a:cubicBezTo>
                    <a:cubicBezTo>
                      <a:pt x="7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2" y="10"/>
                      <a:pt x="3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449"/>
              <p:cNvSpPr>
                <a:spLocks/>
              </p:cNvSpPr>
              <p:nvPr/>
            </p:nvSpPr>
            <p:spPr bwMode="auto">
              <a:xfrm>
                <a:off x="4080" y="30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450"/>
              <p:cNvSpPr>
                <a:spLocks/>
              </p:cNvSpPr>
              <p:nvPr/>
            </p:nvSpPr>
            <p:spPr bwMode="auto">
              <a:xfrm>
                <a:off x="4065" y="3016"/>
                <a:ext cx="17" cy="14"/>
              </a:xfrm>
              <a:custGeom>
                <a:avLst/>
                <a:gdLst>
                  <a:gd name="T0" fmla="*/ 0 w 20"/>
                  <a:gd name="T1" fmla="*/ 15 h 17"/>
                  <a:gd name="T2" fmla="*/ 8 w 20"/>
                  <a:gd name="T3" fmla="*/ 9 h 17"/>
                  <a:gd name="T4" fmla="*/ 6 w 20"/>
                  <a:gd name="T5" fmla="*/ 14 h 17"/>
                  <a:gd name="T6" fmla="*/ 13 w 20"/>
                  <a:gd name="T7" fmla="*/ 11 h 17"/>
                  <a:gd name="T8" fmla="*/ 9 w 20"/>
                  <a:gd name="T9" fmla="*/ 17 h 17"/>
                  <a:gd name="T10" fmla="*/ 16 w 20"/>
                  <a:gd name="T11" fmla="*/ 11 h 17"/>
                  <a:gd name="T12" fmla="*/ 20 w 20"/>
                  <a:gd name="T13" fmla="*/ 15 h 17"/>
                  <a:gd name="T14" fmla="*/ 18 w 20"/>
                  <a:gd name="T15" fmla="*/ 9 h 17"/>
                  <a:gd name="T16" fmla="*/ 15 w 20"/>
                  <a:gd name="T17" fmla="*/ 9 h 17"/>
                  <a:gd name="T18" fmla="*/ 17 w 20"/>
                  <a:gd name="T19" fmla="*/ 5 h 17"/>
                  <a:gd name="T20" fmla="*/ 6 w 20"/>
                  <a:gd name="T21" fmla="*/ 1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4"/>
                      <a:pt x="10" y="10"/>
                      <a:pt x="13" y="11"/>
                    </a:cubicBezTo>
                    <a:cubicBezTo>
                      <a:pt x="14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4" y="7"/>
                      <a:pt x="10" y="0"/>
                      <a:pt x="6" y="1"/>
                    </a:cubicBezTo>
                    <a:cubicBezTo>
                      <a:pt x="1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51"/>
              <p:cNvSpPr>
                <a:spLocks/>
              </p:cNvSpPr>
              <p:nvPr/>
            </p:nvSpPr>
            <p:spPr bwMode="auto">
              <a:xfrm>
                <a:off x="4063" y="3020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452"/>
              <p:cNvSpPr>
                <a:spLocks/>
              </p:cNvSpPr>
              <p:nvPr/>
            </p:nvSpPr>
            <p:spPr bwMode="auto">
              <a:xfrm>
                <a:off x="4048" y="3016"/>
                <a:ext cx="15" cy="15"/>
              </a:xfrm>
              <a:custGeom>
                <a:avLst/>
                <a:gdLst>
                  <a:gd name="T0" fmla="*/ 10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6 w 17"/>
                  <a:gd name="T7" fmla="*/ 10 h 18"/>
                  <a:gd name="T8" fmla="*/ 9 w 17"/>
                  <a:gd name="T9" fmla="*/ 14 h 18"/>
                  <a:gd name="T10" fmla="*/ 6 w 17"/>
                  <a:gd name="T11" fmla="*/ 5 h 18"/>
                  <a:gd name="T12" fmla="*/ 11 w 17"/>
                  <a:gd name="T13" fmla="*/ 7 h 18"/>
                  <a:gd name="T14" fmla="*/ 0 w 17"/>
                  <a:gd name="T15" fmla="*/ 9 h 18"/>
                  <a:gd name="T16" fmla="*/ 2 w 17"/>
                  <a:gd name="T17" fmla="*/ 10 h 18"/>
                  <a:gd name="T18" fmla="*/ 0 w 17"/>
                  <a:gd name="T19" fmla="*/ 13 h 18"/>
                  <a:gd name="T20" fmla="*/ 10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0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6" y="16"/>
                    </a:cubicBezTo>
                    <a:cubicBezTo>
                      <a:pt x="16" y="14"/>
                      <a:pt x="17" y="12"/>
                      <a:pt x="16" y="10"/>
                    </a:cubicBezTo>
                    <a:cubicBezTo>
                      <a:pt x="14" y="5"/>
                      <a:pt x="11" y="13"/>
                      <a:pt x="9" y="14"/>
                    </a:cubicBezTo>
                    <a:cubicBezTo>
                      <a:pt x="3" y="12"/>
                      <a:pt x="9" y="11"/>
                      <a:pt x="6" y="5"/>
                    </a:cubicBezTo>
                    <a:cubicBezTo>
                      <a:pt x="8" y="5"/>
                      <a:pt x="8" y="7"/>
                      <a:pt x="11" y="7"/>
                    </a:cubicBezTo>
                    <a:cubicBezTo>
                      <a:pt x="7" y="0"/>
                      <a:pt x="2" y="7"/>
                      <a:pt x="0" y="9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7"/>
                      <a:pt x="5" y="18"/>
                      <a:pt x="10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453"/>
              <p:cNvSpPr>
                <a:spLocks/>
              </p:cNvSpPr>
              <p:nvPr/>
            </p:nvSpPr>
            <p:spPr bwMode="auto">
              <a:xfrm>
                <a:off x="4062" y="3029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454"/>
              <p:cNvSpPr>
                <a:spLocks/>
              </p:cNvSpPr>
              <p:nvPr/>
            </p:nvSpPr>
            <p:spPr bwMode="auto">
              <a:xfrm>
                <a:off x="4047" y="30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455"/>
              <p:cNvSpPr>
                <a:spLocks/>
              </p:cNvSpPr>
              <p:nvPr/>
            </p:nvSpPr>
            <p:spPr bwMode="auto">
              <a:xfrm>
                <a:off x="4046" y="3028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3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56"/>
              <p:cNvSpPr>
                <a:spLocks/>
              </p:cNvSpPr>
              <p:nvPr/>
            </p:nvSpPr>
            <p:spPr bwMode="auto">
              <a:xfrm>
                <a:off x="3950" y="3019"/>
                <a:ext cx="95" cy="21"/>
              </a:xfrm>
              <a:custGeom>
                <a:avLst/>
                <a:gdLst>
                  <a:gd name="T0" fmla="*/ 1 w 111"/>
                  <a:gd name="T1" fmla="*/ 11 h 25"/>
                  <a:gd name="T2" fmla="*/ 4 w 111"/>
                  <a:gd name="T3" fmla="*/ 14 h 25"/>
                  <a:gd name="T4" fmla="*/ 0 w 111"/>
                  <a:gd name="T5" fmla="*/ 18 h 25"/>
                  <a:gd name="T6" fmla="*/ 1 w 111"/>
                  <a:gd name="T7" fmla="*/ 25 h 25"/>
                  <a:gd name="T8" fmla="*/ 10 w 111"/>
                  <a:gd name="T9" fmla="*/ 22 h 25"/>
                  <a:gd name="T10" fmla="*/ 10 w 111"/>
                  <a:gd name="T11" fmla="*/ 25 h 25"/>
                  <a:gd name="T12" fmla="*/ 26 w 111"/>
                  <a:gd name="T13" fmla="*/ 22 h 25"/>
                  <a:gd name="T14" fmla="*/ 38 w 111"/>
                  <a:gd name="T15" fmla="*/ 19 h 25"/>
                  <a:gd name="T16" fmla="*/ 84 w 111"/>
                  <a:gd name="T17" fmla="*/ 17 h 25"/>
                  <a:gd name="T18" fmla="*/ 86 w 111"/>
                  <a:gd name="T19" fmla="*/ 10 h 25"/>
                  <a:gd name="T20" fmla="*/ 90 w 111"/>
                  <a:gd name="T21" fmla="*/ 14 h 25"/>
                  <a:gd name="T22" fmla="*/ 87 w 111"/>
                  <a:gd name="T23" fmla="*/ 14 h 25"/>
                  <a:gd name="T24" fmla="*/ 100 w 111"/>
                  <a:gd name="T25" fmla="*/ 15 h 25"/>
                  <a:gd name="T26" fmla="*/ 100 w 111"/>
                  <a:gd name="T27" fmla="*/ 8 h 25"/>
                  <a:gd name="T28" fmla="*/ 106 w 111"/>
                  <a:gd name="T29" fmla="*/ 15 h 25"/>
                  <a:gd name="T30" fmla="*/ 111 w 111"/>
                  <a:gd name="T31" fmla="*/ 10 h 25"/>
                  <a:gd name="T32" fmla="*/ 105 w 111"/>
                  <a:gd name="T33" fmla="*/ 5 h 25"/>
                  <a:gd name="T34" fmla="*/ 109 w 111"/>
                  <a:gd name="T35" fmla="*/ 2 h 25"/>
                  <a:gd name="T36" fmla="*/ 79 w 111"/>
                  <a:gd name="T37" fmla="*/ 13 h 25"/>
                  <a:gd name="T38" fmla="*/ 80 w 111"/>
                  <a:gd name="T39" fmla="*/ 9 h 25"/>
                  <a:gd name="T40" fmla="*/ 61 w 111"/>
                  <a:gd name="T41" fmla="*/ 6 h 25"/>
                  <a:gd name="T42" fmla="*/ 55 w 111"/>
                  <a:gd name="T43" fmla="*/ 14 h 25"/>
                  <a:gd name="T44" fmla="*/ 51 w 111"/>
                  <a:gd name="T45" fmla="*/ 11 h 25"/>
                  <a:gd name="T46" fmla="*/ 51 w 111"/>
                  <a:gd name="T47" fmla="*/ 14 h 25"/>
                  <a:gd name="T48" fmla="*/ 45 w 111"/>
                  <a:gd name="T49" fmla="*/ 11 h 25"/>
                  <a:gd name="T50" fmla="*/ 44 w 111"/>
                  <a:gd name="T51" fmla="*/ 19 h 25"/>
                  <a:gd name="T52" fmla="*/ 32 w 111"/>
                  <a:gd name="T53" fmla="*/ 8 h 25"/>
                  <a:gd name="T54" fmla="*/ 34 w 111"/>
                  <a:gd name="T55" fmla="*/ 12 h 25"/>
                  <a:gd name="T56" fmla="*/ 32 w 111"/>
                  <a:gd name="T57" fmla="*/ 16 h 25"/>
                  <a:gd name="T58" fmla="*/ 30 w 111"/>
                  <a:gd name="T59" fmla="*/ 9 h 25"/>
                  <a:gd name="T60" fmla="*/ 22 w 111"/>
                  <a:gd name="T61" fmla="*/ 14 h 25"/>
                  <a:gd name="T62" fmla="*/ 23 w 111"/>
                  <a:gd name="T63" fmla="*/ 18 h 25"/>
                  <a:gd name="T64" fmla="*/ 11 w 111"/>
                  <a:gd name="T65" fmla="*/ 17 h 25"/>
                  <a:gd name="T66" fmla="*/ 16 w 111"/>
                  <a:gd name="T67" fmla="*/ 10 h 25"/>
                  <a:gd name="T68" fmla="*/ 13 w 111"/>
                  <a:gd name="T69" fmla="*/ 7 h 25"/>
                  <a:gd name="T70" fmla="*/ 6 w 111"/>
                  <a:gd name="T71" fmla="*/ 16 h 25"/>
                  <a:gd name="T72" fmla="*/ 1 w 111"/>
                  <a:gd name="T73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1" h="25">
                    <a:moveTo>
                      <a:pt x="1" y="11"/>
                    </a:moveTo>
                    <a:cubicBezTo>
                      <a:pt x="1" y="13"/>
                      <a:pt x="2" y="14"/>
                      <a:pt x="4" y="14"/>
                    </a:cubicBezTo>
                    <a:cubicBezTo>
                      <a:pt x="4" y="17"/>
                      <a:pt x="1" y="16"/>
                      <a:pt x="0" y="18"/>
                    </a:cubicBezTo>
                    <a:cubicBezTo>
                      <a:pt x="3" y="20"/>
                      <a:pt x="0" y="22"/>
                      <a:pt x="1" y="25"/>
                    </a:cubicBezTo>
                    <a:cubicBezTo>
                      <a:pt x="5" y="25"/>
                      <a:pt x="6" y="21"/>
                      <a:pt x="10" y="22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5" y="23"/>
                      <a:pt x="22" y="19"/>
                      <a:pt x="26" y="22"/>
                    </a:cubicBezTo>
                    <a:cubicBezTo>
                      <a:pt x="30" y="23"/>
                      <a:pt x="33" y="21"/>
                      <a:pt x="38" y="19"/>
                    </a:cubicBezTo>
                    <a:cubicBezTo>
                      <a:pt x="53" y="20"/>
                      <a:pt x="68" y="15"/>
                      <a:pt x="84" y="17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7" y="14"/>
                      <a:pt x="90" y="10"/>
                      <a:pt x="90" y="14"/>
                    </a:cubicBezTo>
                    <a:cubicBezTo>
                      <a:pt x="89" y="14"/>
                      <a:pt x="88" y="14"/>
                      <a:pt x="87" y="14"/>
                    </a:cubicBezTo>
                    <a:cubicBezTo>
                      <a:pt x="91" y="20"/>
                      <a:pt x="96" y="13"/>
                      <a:pt x="100" y="15"/>
                    </a:cubicBezTo>
                    <a:cubicBezTo>
                      <a:pt x="100" y="14"/>
                      <a:pt x="99" y="9"/>
                      <a:pt x="100" y="8"/>
                    </a:cubicBezTo>
                    <a:cubicBezTo>
                      <a:pt x="100" y="15"/>
                      <a:pt x="105" y="7"/>
                      <a:pt x="106" y="15"/>
                    </a:cubicBezTo>
                    <a:cubicBezTo>
                      <a:pt x="111" y="17"/>
                      <a:pt x="106" y="9"/>
                      <a:pt x="111" y="10"/>
                    </a:cubicBezTo>
                    <a:cubicBezTo>
                      <a:pt x="111" y="6"/>
                      <a:pt x="106" y="8"/>
                      <a:pt x="105" y="5"/>
                    </a:cubicBezTo>
                    <a:cubicBezTo>
                      <a:pt x="107" y="2"/>
                      <a:pt x="109" y="6"/>
                      <a:pt x="109" y="2"/>
                    </a:cubicBezTo>
                    <a:cubicBezTo>
                      <a:pt x="102" y="0"/>
                      <a:pt x="89" y="10"/>
                      <a:pt x="79" y="13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5" y="12"/>
                      <a:pt x="66" y="13"/>
                      <a:pt x="61" y="6"/>
                    </a:cubicBezTo>
                    <a:cubicBezTo>
                      <a:pt x="63" y="10"/>
                      <a:pt x="53" y="5"/>
                      <a:pt x="55" y="14"/>
                    </a:cubicBezTo>
                    <a:cubicBezTo>
                      <a:pt x="53" y="12"/>
                      <a:pt x="53" y="12"/>
                      <a:pt x="51" y="11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8" y="14"/>
                      <a:pt x="48" y="10"/>
                      <a:pt x="45" y="11"/>
                    </a:cubicBezTo>
                    <a:cubicBezTo>
                      <a:pt x="47" y="14"/>
                      <a:pt x="45" y="15"/>
                      <a:pt x="44" y="19"/>
                    </a:cubicBezTo>
                    <a:cubicBezTo>
                      <a:pt x="40" y="15"/>
                      <a:pt x="36" y="12"/>
                      <a:pt x="32" y="8"/>
                    </a:cubicBezTo>
                    <a:cubicBezTo>
                      <a:pt x="33" y="10"/>
                      <a:pt x="33" y="11"/>
                      <a:pt x="34" y="12"/>
                    </a:cubicBezTo>
                    <a:cubicBezTo>
                      <a:pt x="32" y="11"/>
                      <a:pt x="33" y="15"/>
                      <a:pt x="32" y="16"/>
                    </a:cubicBezTo>
                    <a:cubicBezTo>
                      <a:pt x="30" y="16"/>
                      <a:pt x="30" y="12"/>
                      <a:pt x="30" y="9"/>
                    </a:cubicBezTo>
                    <a:cubicBezTo>
                      <a:pt x="26" y="8"/>
                      <a:pt x="25" y="17"/>
                      <a:pt x="22" y="14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9" y="19"/>
                      <a:pt x="16" y="16"/>
                      <a:pt x="11" y="17"/>
                    </a:cubicBezTo>
                    <a:cubicBezTo>
                      <a:pt x="9" y="12"/>
                      <a:pt x="14" y="12"/>
                      <a:pt x="16" y="10"/>
                    </a:cubicBezTo>
                    <a:cubicBezTo>
                      <a:pt x="15" y="9"/>
                      <a:pt x="13" y="9"/>
                      <a:pt x="13" y="7"/>
                    </a:cubicBezTo>
                    <a:cubicBezTo>
                      <a:pt x="11" y="10"/>
                      <a:pt x="8" y="14"/>
                      <a:pt x="6" y="16"/>
                    </a:cubicBezTo>
                    <a:cubicBezTo>
                      <a:pt x="8" y="10"/>
                      <a:pt x="2" y="11"/>
                      <a:pt x="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57"/>
              <p:cNvSpPr>
                <a:spLocks/>
              </p:cNvSpPr>
              <p:nvPr/>
            </p:nvSpPr>
            <p:spPr bwMode="auto">
              <a:xfrm>
                <a:off x="3960" y="30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458"/>
              <p:cNvSpPr>
                <a:spLocks/>
              </p:cNvSpPr>
              <p:nvPr/>
            </p:nvSpPr>
            <p:spPr bwMode="auto">
              <a:xfrm>
                <a:off x="3950" y="3028"/>
                <a:ext cx="0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59"/>
              <p:cNvSpPr>
                <a:spLocks/>
              </p:cNvSpPr>
              <p:nvPr/>
            </p:nvSpPr>
            <p:spPr bwMode="auto">
              <a:xfrm>
                <a:off x="3971" y="3038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60"/>
              <p:cNvSpPr>
                <a:spLocks/>
              </p:cNvSpPr>
              <p:nvPr/>
            </p:nvSpPr>
            <p:spPr bwMode="auto">
              <a:xfrm>
                <a:off x="3975" y="3023"/>
                <a:ext cx="2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61"/>
              <p:cNvSpPr>
                <a:spLocks/>
              </p:cNvSpPr>
              <p:nvPr/>
            </p:nvSpPr>
            <p:spPr bwMode="auto">
              <a:xfrm>
                <a:off x="3996" y="302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2" y="1"/>
                      <a:pt x="3" y="0"/>
                    </a:cubicBezTo>
                    <a:cubicBezTo>
                      <a:pt x="1" y="0"/>
                      <a:pt x="0" y="1"/>
                      <a:pt x="2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62"/>
              <p:cNvSpPr>
                <a:spLocks/>
              </p:cNvSpPr>
              <p:nvPr/>
            </p:nvSpPr>
            <p:spPr bwMode="auto">
              <a:xfrm>
                <a:off x="3952" y="302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63"/>
              <p:cNvSpPr>
                <a:spLocks/>
              </p:cNvSpPr>
              <p:nvPr/>
            </p:nvSpPr>
            <p:spPr bwMode="auto">
              <a:xfrm>
                <a:off x="3895" y="3027"/>
                <a:ext cx="53" cy="21"/>
              </a:xfrm>
              <a:custGeom>
                <a:avLst/>
                <a:gdLst>
                  <a:gd name="T0" fmla="*/ 4 w 61"/>
                  <a:gd name="T1" fmla="*/ 21 h 25"/>
                  <a:gd name="T2" fmla="*/ 15 w 61"/>
                  <a:gd name="T3" fmla="*/ 23 h 25"/>
                  <a:gd name="T4" fmla="*/ 22 w 61"/>
                  <a:gd name="T5" fmla="*/ 12 h 25"/>
                  <a:gd name="T6" fmla="*/ 21 w 61"/>
                  <a:gd name="T7" fmla="*/ 22 h 25"/>
                  <a:gd name="T8" fmla="*/ 42 w 61"/>
                  <a:gd name="T9" fmla="*/ 14 h 25"/>
                  <a:gd name="T10" fmla="*/ 42 w 61"/>
                  <a:gd name="T11" fmla="*/ 17 h 25"/>
                  <a:gd name="T12" fmla="*/ 49 w 61"/>
                  <a:gd name="T13" fmla="*/ 7 h 25"/>
                  <a:gd name="T14" fmla="*/ 50 w 61"/>
                  <a:gd name="T15" fmla="*/ 18 h 25"/>
                  <a:gd name="T16" fmla="*/ 49 w 61"/>
                  <a:gd name="T17" fmla="*/ 19 h 25"/>
                  <a:gd name="T18" fmla="*/ 60 w 61"/>
                  <a:gd name="T19" fmla="*/ 15 h 25"/>
                  <a:gd name="T20" fmla="*/ 61 w 61"/>
                  <a:gd name="T21" fmla="*/ 9 h 25"/>
                  <a:gd name="T22" fmla="*/ 59 w 61"/>
                  <a:gd name="T23" fmla="*/ 3 h 25"/>
                  <a:gd name="T24" fmla="*/ 53 w 61"/>
                  <a:gd name="T25" fmla="*/ 8 h 25"/>
                  <a:gd name="T26" fmla="*/ 52 w 61"/>
                  <a:gd name="T27" fmla="*/ 4 h 25"/>
                  <a:gd name="T28" fmla="*/ 50 w 61"/>
                  <a:gd name="T29" fmla="*/ 7 h 25"/>
                  <a:gd name="T30" fmla="*/ 48 w 61"/>
                  <a:gd name="T31" fmla="*/ 3 h 25"/>
                  <a:gd name="T32" fmla="*/ 43 w 61"/>
                  <a:gd name="T33" fmla="*/ 7 h 25"/>
                  <a:gd name="T34" fmla="*/ 44 w 61"/>
                  <a:gd name="T35" fmla="*/ 6 h 25"/>
                  <a:gd name="T36" fmla="*/ 41 w 61"/>
                  <a:gd name="T37" fmla="*/ 11 h 25"/>
                  <a:gd name="T38" fmla="*/ 38 w 61"/>
                  <a:gd name="T39" fmla="*/ 6 h 25"/>
                  <a:gd name="T40" fmla="*/ 39 w 61"/>
                  <a:gd name="T41" fmla="*/ 9 h 25"/>
                  <a:gd name="T42" fmla="*/ 26 w 61"/>
                  <a:gd name="T43" fmla="*/ 4 h 25"/>
                  <a:gd name="T44" fmla="*/ 25 w 61"/>
                  <a:gd name="T45" fmla="*/ 8 h 25"/>
                  <a:gd name="T46" fmla="*/ 31 w 61"/>
                  <a:gd name="T47" fmla="*/ 5 h 25"/>
                  <a:gd name="T48" fmla="*/ 30 w 61"/>
                  <a:gd name="T49" fmla="*/ 14 h 25"/>
                  <a:gd name="T50" fmla="*/ 22 w 61"/>
                  <a:gd name="T51" fmla="*/ 7 h 25"/>
                  <a:gd name="T52" fmla="*/ 13 w 61"/>
                  <a:gd name="T53" fmla="*/ 9 h 25"/>
                  <a:gd name="T54" fmla="*/ 13 w 61"/>
                  <a:gd name="T55" fmla="*/ 8 h 25"/>
                  <a:gd name="T56" fmla="*/ 7 w 61"/>
                  <a:gd name="T57" fmla="*/ 11 h 25"/>
                  <a:gd name="T58" fmla="*/ 9 w 61"/>
                  <a:gd name="T59" fmla="*/ 12 h 25"/>
                  <a:gd name="T60" fmla="*/ 6 w 61"/>
                  <a:gd name="T61" fmla="*/ 15 h 25"/>
                  <a:gd name="T62" fmla="*/ 6 w 61"/>
                  <a:gd name="T63" fmla="*/ 13 h 25"/>
                  <a:gd name="T64" fmla="*/ 0 w 61"/>
                  <a:gd name="T65" fmla="*/ 20 h 25"/>
                  <a:gd name="T66" fmla="*/ 7 w 61"/>
                  <a:gd name="T67" fmla="*/ 16 h 25"/>
                  <a:gd name="T68" fmla="*/ 4 w 61"/>
                  <a:gd name="T6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25">
                    <a:moveTo>
                      <a:pt x="4" y="21"/>
                    </a:moveTo>
                    <a:cubicBezTo>
                      <a:pt x="7" y="25"/>
                      <a:pt x="12" y="22"/>
                      <a:pt x="15" y="23"/>
                    </a:cubicBezTo>
                    <a:cubicBezTo>
                      <a:pt x="22" y="20"/>
                      <a:pt x="16" y="13"/>
                      <a:pt x="22" y="1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2"/>
                      <a:pt x="42" y="14"/>
                    </a:cubicBezTo>
                    <a:cubicBezTo>
                      <a:pt x="42" y="15"/>
                      <a:pt x="43" y="16"/>
                      <a:pt x="42" y="17"/>
                    </a:cubicBezTo>
                    <a:cubicBezTo>
                      <a:pt x="46" y="17"/>
                      <a:pt x="43" y="4"/>
                      <a:pt x="49" y="7"/>
                    </a:cubicBezTo>
                    <a:cubicBezTo>
                      <a:pt x="44" y="13"/>
                      <a:pt x="51" y="12"/>
                      <a:pt x="50" y="18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3" y="18"/>
                      <a:pt x="57" y="15"/>
                      <a:pt x="60" y="15"/>
                    </a:cubicBezTo>
                    <a:cubicBezTo>
                      <a:pt x="60" y="13"/>
                      <a:pt x="57" y="9"/>
                      <a:pt x="61" y="9"/>
                    </a:cubicBezTo>
                    <a:cubicBezTo>
                      <a:pt x="59" y="8"/>
                      <a:pt x="60" y="6"/>
                      <a:pt x="59" y="3"/>
                    </a:cubicBezTo>
                    <a:cubicBezTo>
                      <a:pt x="56" y="6"/>
                      <a:pt x="55" y="4"/>
                      <a:pt x="53" y="8"/>
                    </a:cubicBezTo>
                    <a:cubicBezTo>
                      <a:pt x="51" y="5"/>
                      <a:pt x="54" y="7"/>
                      <a:pt x="52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6"/>
                      <a:pt x="51" y="3"/>
                      <a:pt x="48" y="3"/>
                    </a:cubicBezTo>
                    <a:cubicBezTo>
                      <a:pt x="48" y="5"/>
                      <a:pt x="46" y="7"/>
                      <a:pt x="43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2" y="7"/>
                      <a:pt x="40" y="5"/>
                      <a:pt x="41" y="11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4" y="8"/>
                      <a:pt x="32" y="0"/>
                      <a:pt x="26" y="4"/>
                    </a:cubicBezTo>
                    <a:cubicBezTo>
                      <a:pt x="27" y="5"/>
                      <a:pt x="26" y="7"/>
                      <a:pt x="25" y="8"/>
                    </a:cubicBezTo>
                    <a:cubicBezTo>
                      <a:pt x="28" y="10"/>
                      <a:pt x="28" y="5"/>
                      <a:pt x="31" y="5"/>
                    </a:cubicBezTo>
                    <a:cubicBezTo>
                      <a:pt x="31" y="8"/>
                      <a:pt x="27" y="12"/>
                      <a:pt x="30" y="14"/>
                    </a:cubicBezTo>
                    <a:cubicBezTo>
                      <a:pt x="27" y="10"/>
                      <a:pt x="24" y="15"/>
                      <a:pt x="22" y="7"/>
                    </a:cubicBezTo>
                    <a:cubicBezTo>
                      <a:pt x="18" y="6"/>
                      <a:pt x="17" y="11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13"/>
                      <a:pt x="9" y="5"/>
                      <a:pt x="7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5"/>
                      <a:pt x="8" y="15"/>
                      <a:pt x="6" y="15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8"/>
                      <a:pt x="1" y="18"/>
                      <a:pt x="0" y="20"/>
                    </a:cubicBezTo>
                    <a:cubicBezTo>
                      <a:pt x="2" y="20"/>
                      <a:pt x="5" y="17"/>
                      <a:pt x="7" y="16"/>
                    </a:cubicBezTo>
                    <a:cubicBezTo>
                      <a:pt x="6" y="18"/>
                      <a:pt x="6" y="22"/>
                      <a:pt x="4" y="2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64"/>
              <p:cNvSpPr>
                <a:spLocks/>
              </p:cNvSpPr>
              <p:nvPr/>
            </p:nvSpPr>
            <p:spPr bwMode="auto">
              <a:xfrm>
                <a:off x="3933" y="3029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65"/>
              <p:cNvSpPr>
                <a:spLocks/>
              </p:cNvSpPr>
              <p:nvPr/>
            </p:nvSpPr>
            <p:spPr bwMode="auto">
              <a:xfrm>
                <a:off x="3853" y="3027"/>
                <a:ext cx="41" cy="26"/>
              </a:xfrm>
              <a:custGeom>
                <a:avLst/>
                <a:gdLst>
                  <a:gd name="T0" fmla="*/ 35 w 47"/>
                  <a:gd name="T1" fmla="*/ 15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3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5 w 47"/>
                  <a:gd name="T21" fmla="*/ 29 h 31"/>
                  <a:gd name="T22" fmla="*/ 9 w 47"/>
                  <a:gd name="T23" fmla="*/ 28 h 31"/>
                  <a:gd name="T24" fmla="*/ 8 w 47"/>
                  <a:gd name="T25" fmla="*/ 20 h 31"/>
                  <a:gd name="T26" fmla="*/ 13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6 h 31"/>
                  <a:gd name="T46" fmla="*/ 35 w 47"/>
                  <a:gd name="T4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5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3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8" y="15"/>
                      <a:pt x="20" y="14"/>
                      <a:pt x="24" y="17"/>
                    </a:cubicBezTo>
                    <a:cubicBezTo>
                      <a:pt x="24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8" y="16"/>
                      <a:pt x="17" y="12"/>
                    </a:cubicBezTo>
                    <a:cubicBezTo>
                      <a:pt x="13" y="19"/>
                      <a:pt x="0" y="19"/>
                      <a:pt x="5" y="29"/>
                    </a:cubicBezTo>
                    <a:cubicBezTo>
                      <a:pt x="6" y="31"/>
                      <a:pt x="7" y="28"/>
                      <a:pt x="9" y="28"/>
                    </a:cubicBezTo>
                    <a:cubicBezTo>
                      <a:pt x="4" y="26"/>
                      <a:pt x="8" y="22"/>
                      <a:pt x="8" y="20"/>
                    </a:cubicBezTo>
                    <a:cubicBezTo>
                      <a:pt x="10" y="22"/>
                      <a:pt x="13" y="19"/>
                      <a:pt x="13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1"/>
                      <a:pt x="41" y="8"/>
                    </a:cubicBezTo>
                    <a:cubicBezTo>
                      <a:pt x="44" y="7"/>
                      <a:pt x="45" y="10"/>
                      <a:pt x="47" y="5"/>
                    </a:cubicBezTo>
                    <a:cubicBezTo>
                      <a:pt x="41" y="0"/>
                      <a:pt x="43" y="10"/>
                      <a:pt x="36" y="6"/>
                    </a:cubicBezTo>
                    <a:lnTo>
                      <a:pt x="35" y="1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466"/>
              <p:cNvSpPr>
                <a:spLocks/>
              </p:cNvSpPr>
              <p:nvPr/>
            </p:nvSpPr>
            <p:spPr bwMode="auto">
              <a:xfrm>
                <a:off x="3893" y="3035"/>
                <a:ext cx="1" cy="4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4 h 4"/>
                  <a:gd name="T4" fmla="*/ 1 w 1"/>
                  <a:gd name="T5" fmla="*/ 2 h 4"/>
                  <a:gd name="T6" fmla="*/ 1 w 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67"/>
              <p:cNvSpPr>
                <a:spLocks/>
              </p:cNvSpPr>
              <p:nvPr/>
            </p:nvSpPr>
            <p:spPr bwMode="auto">
              <a:xfrm>
                <a:off x="3890" y="3045"/>
                <a:ext cx="3" cy="3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68"/>
              <p:cNvSpPr>
                <a:spLocks/>
              </p:cNvSpPr>
              <p:nvPr/>
            </p:nvSpPr>
            <p:spPr bwMode="auto">
              <a:xfrm>
                <a:off x="3862" y="3037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1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69"/>
              <p:cNvSpPr>
                <a:spLocks/>
              </p:cNvSpPr>
              <p:nvPr/>
            </p:nvSpPr>
            <p:spPr bwMode="auto">
              <a:xfrm>
                <a:off x="3845" y="3041"/>
                <a:ext cx="12" cy="12"/>
              </a:xfrm>
              <a:custGeom>
                <a:avLst/>
                <a:gdLst>
                  <a:gd name="T0" fmla="*/ 0 w 14"/>
                  <a:gd name="T1" fmla="*/ 13 h 13"/>
                  <a:gd name="T2" fmla="*/ 12 w 14"/>
                  <a:gd name="T3" fmla="*/ 12 h 13"/>
                  <a:gd name="T4" fmla="*/ 11 w 14"/>
                  <a:gd name="T5" fmla="*/ 0 h 13"/>
                  <a:gd name="T6" fmla="*/ 7 w 14"/>
                  <a:gd name="T7" fmla="*/ 8 h 13"/>
                  <a:gd name="T8" fmla="*/ 0 w 14"/>
                  <a:gd name="T9" fmla="*/ 9 h 13"/>
                  <a:gd name="T10" fmla="*/ 0 w 14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0" y="13"/>
                    </a:moveTo>
                    <a:cubicBezTo>
                      <a:pt x="5" y="13"/>
                      <a:pt x="6" y="9"/>
                      <a:pt x="12" y="12"/>
                    </a:cubicBezTo>
                    <a:cubicBezTo>
                      <a:pt x="14" y="8"/>
                      <a:pt x="10" y="4"/>
                      <a:pt x="11" y="0"/>
                    </a:cubicBezTo>
                    <a:cubicBezTo>
                      <a:pt x="8" y="0"/>
                      <a:pt x="9" y="7"/>
                      <a:pt x="7" y="8"/>
                    </a:cubicBezTo>
                    <a:cubicBezTo>
                      <a:pt x="5" y="5"/>
                      <a:pt x="3" y="9"/>
                      <a:pt x="0" y="9"/>
                    </a:cubicBezTo>
                    <a:cubicBezTo>
                      <a:pt x="0" y="10"/>
                      <a:pt x="1" y="12"/>
                      <a:pt x="0" y="1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70"/>
              <p:cNvSpPr>
                <a:spLocks/>
              </p:cNvSpPr>
              <p:nvPr/>
            </p:nvSpPr>
            <p:spPr bwMode="auto">
              <a:xfrm>
                <a:off x="3750" y="3033"/>
                <a:ext cx="99" cy="25"/>
              </a:xfrm>
              <a:custGeom>
                <a:avLst/>
                <a:gdLst>
                  <a:gd name="T0" fmla="*/ 94 w 115"/>
                  <a:gd name="T1" fmla="*/ 10 h 29"/>
                  <a:gd name="T2" fmla="*/ 88 w 115"/>
                  <a:gd name="T3" fmla="*/ 12 h 29"/>
                  <a:gd name="T4" fmla="*/ 91 w 115"/>
                  <a:gd name="T5" fmla="*/ 9 h 29"/>
                  <a:gd name="T6" fmla="*/ 86 w 115"/>
                  <a:gd name="T7" fmla="*/ 7 h 29"/>
                  <a:gd name="T8" fmla="*/ 87 w 115"/>
                  <a:gd name="T9" fmla="*/ 9 h 29"/>
                  <a:gd name="T10" fmla="*/ 76 w 115"/>
                  <a:gd name="T11" fmla="*/ 11 h 29"/>
                  <a:gd name="T12" fmla="*/ 75 w 115"/>
                  <a:gd name="T13" fmla="*/ 16 h 29"/>
                  <a:gd name="T14" fmla="*/ 67 w 115"/>
                  <a:gd name="T15" fmla="*/ 9 h 29"/>
                  <a:gd name="T16" fmla="*/ 70 w 115"/>
                  <a:gd name="T17" fmla="*/ 20 h 29"/>
                  <a:gd name="T18" fmla="*/ 58 w 115"/>
                  <a:gd name="T19" fmla="*/ 17 h 29"/>
                  <a:gd name="T20" fmla="*/ 60 w 115"/>
                  <a:gd name="T21" fmla="*/ 16 h 29"/>
                  <a:gd name="T22" fmla="*/ 53 w 115"/>
                  <a:gd name="T23" fmla="*/ 16 h 29"/>
                  <a:gd name="T24" fmla="*/ 53 w 115"/>
                  <a:gd name="T25" fmla="*/ 11 h 29"/>
                  <a:gd name="T26" fmla="*/ 44 w 115"/>
                  <a:gd name="T27" fmla="*/ 12 h 29"/>
                  <a:gd name="T28" fmla="*/ 45 w 115"/>
                  <a:gd name="T29" fmla="*/ 9 h 29"/>
                  <a:gd name="T30" fmla="*/ 27 w 115"/>
                  <a:gd name="T31" fmla="*/ 15 h 29"/>
                  <a:gd name="T32" fmla="*/ 24 w 115"/>
                  <a:gd name="T33" fmla="*/ 12 h 29"/>
                  <a:gd name="T34" fmla="*/ 26 w 115"/>
                  <a:gd name="T35" fmla="*/ 21 h 29"/>
                  <a:gd name="T36" fmla="*/ 19 w 115"/>
                  <a:gd name="T37" fmla="*/ 21 h 29"/>
                  <a:gd name="T38" fmla="*/ 20 w 115"/>
                  <a:gd name="T39" fmla="*/ 15 h 29"/>
                  <a:gd name="T40" fmla="*/ 16 w 115"/>
                  <a:gd name="T41" fmla="*/ 18 h 29"/>
                  <a:gd name="T42" fmla="*/ 13 w 115"/>
                  <a:gd name="T43" fmla="*/ 12 h 29"/>
                  <a:gd name="T44" fmla="*/ 6 w 115"/>
                  <a:gd name="T45" fmla="*/ 22 h 29"/>
                  <a:gd name="T46" fmla="*/ 1 w 115"/>
                  <a:gd name="T47" fmla="*/ 20 h 29"/>
                  <a:gd name="T48" fmla="*/ 5 w 115"/>
                  <a:gd name="T49" fmla="*/ 29 h 29"/>
                  <a:gd name="T50" fmla="*/ 31 w 115"/>
                  <a:gd name="T51" fmla="*/ 26 h 29"/>
                  <a:gd name="T52" fmla="*/ 37 w 115"/>
                  <a:gd name="T53" fmla="*/ 20 h 29"/>
                  <a:gd name="T54" fmla="*/ 38 w 115"/>
                  <a:gd name="T55" fmla="*/ 26 h 29"/>
                  <a:gd name="T56" fmla="*/ 38 w 115"/>
                  <a:gd name="T57" fmla="*/ 20 h 29"/>
                  <a:gd name="T58" fmla="*/ 42 w 115"/>
                  <a:gd name="T59" fmla="*/ 25 h 29"/>
                  <a:gd name="T60" fmla="*/ 44 w 115"/>
                  <a:gd name="T61" fmla="*/ 20 h 29"/>
                  <a:gd name="T62" fmla="*/ 47 w 115"/>
                  <a:gd name="T63" fmla="*/ 26 h 29"/>
                  <a:gd name="T64" fmla="*/ 88 w 115"/>
                  <a:gd name="T65" fmla="*/ 21 h 29"/>
                  <a:gd name="T66" fmla="*/ 87 w 115"/>
                  <a:gd name="T67" fmla="*/ 16 h 29"/>
                  <a:gd name="T68" fmla="*/ 102 w 115"/>
                  <a:gd name="T69" fmla="*/ 15 h 29"/>
                  <a:gd name="T70" fmla="*/ 104 w 115"/>
                  <a:gd name="T71" fmla="*/ 11 h 29"/>
                  <a:gd name="T72" fmla="*/ 104 w 115"/>
                  <a:gd name="T73" fmla="*/ 20 h 29"/>
                  <a:gd name="T74" fmla="*/ 109 w 115"/>
                  <a:gd name="T75" fmla="*/ 19 h 29"/>
                  <a:gd name="T76" fmla="*/ 106 w 115"/>
                  <a:gd name="T77" fmla="*/ 17 h 29"/>
                  <a:gd name="T78" fmla="*/ 111 w 115"/>
                  <a:gd name="T79" fmla="*/ 19 h 29"/>
                  <a:gd name="T80" fmla="*/ 107 w 115"/>
                  <a:gd name="T81" fmla="*/ 8 h 29"/>
                  <a:gd name="T82" fmla="*/ 94 w 115"/>
                  <a:gd name="T83" fmla="*/ 4 h 29"/>
                  <a:gd name="T84" fmla="*/ 94 w 115"/>
                  <a:gd name="T8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5" h="29">
                    <a:moveTo>
                      <a:pt x="94" y="10"/>
                    </a:moveTo>
                    <a:cubicBezTo>
                      <a:pt x="92" y="10"/>
                      <a:pt x="90" y="13"/>
                      <a:pt x="88" y="12"/>
                    </a:cubicBezTo>
                    <a:cubicBezTo>
                      <a:pt x="88" y="9"/>
                      <a:pt x="90" y="8"/>
                      <a:pt x="91" y="9"/>
                    </a:cubicBezTo>
                    <a:cubicBezTo>
                      <a:pt x="90" y="4"/>
                      <a:pt x="89" y="10"/>
                      <a:pt x="86" y="7"/>
                    </a:cubicBezTo>
                    <a:cubicBezTo>
                      <a:pt x="86" y="7"/>
                      <a:pt x="87" y="8"/>
                      <a:pt x="87" y="9"/>
                    </a:cubicBezTo>
                    <a:cubicBezTo>
                      <a:pt x="81" y="8"/>
                      <a:pt x="84" y="14"/>
                      <a:pt x="76" y="11"/>
                    </a:cubicBezTo>
                    <a:cubicBezTo>
                      <a:pt x="75" y="13"/>
                      <a:pt x="74" y="13"/>
                      <a:pt x="75" y="16"/>
                    </a:cubicBezTo>
                    <a:cubicBezTo>
                      <a:pt x="70" y="12"/>
                      <a:pt x="72" y="12"/>
                      <a:pt x="67" y="9"/>
                    </a:cubicBezTo>
                    <a:cubicBezTo>
                      <a:pt x="67" y="11"/>
                      <a:pt x="69" y="15"/>
                      <a:pt x="70" y="20"/>
                    </a:cubicBezTo>
                    <a:cubicBezTo>
                      <a:pt x="62" y="14"/>
                      <a:pt x="62" y="21"/>
                      <a:pt x="58" y="17"/>
                    </a:cubicBezTo>
                    <a:cubicBezTo>
                      <a:pt x="58" y="16"/>
                      <a:pt x="59" y="15"/>
                      <a:pt x="60" y="16"/>
                    </a:cubicBezTo>
                    <a:cubicBezTo>
                      <a:pt x="59" y="10"/>
                      <a:pt x="56" y="17"/>
                      <a:pt x="53" y="16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1" y="12"/>
                      <a:pt x="47" y="16"/>
                      <a:pt x="44" y="12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4"/>
                      <a:pt x="32" y="12"/>
                      <a:pt x="27" y="1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7" y="16"/>
                      <a:pt x="31" y="13"/>
                      <a:pt x="26" y="21"/>
                    </a:cubicBezTo>
                    <a:cubicBezTo>
                      <a:pt x="25" y="12"/>
                      <a:pt x="23" y="25"/>
                      <a:pt x="19" y="21"/>
                    </a:cubicBezTo>
                    <a:cubicBezTo>
                      <a:pt x="17" y="18"/>
                      <a:pt x="23" y="19"/>
                      <a:pt x="20" y="15"/>
                    </a:cubicBezTo>
                    <a:cubicBezTo>
                      <a:pt x="20" y="20"/>
                      <a:pt x="18" y="16"/>
                      <a:pt x="16" y="18"/>
                    </a:cubicBezTo>
                    <a:cubicBezTo>
                      <a:pt x="16" y="13"/>
                      <a:pt x="12" y="18"/>
                      <a:pt x="13" y="1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19"/>
                      <a:pt x="2" y="20"/>
                      <a:pt x="1" y="20"/>
                    </a:cubicBezTo>
                    <a:cubicBezTo>
                      <a:pt x="5" y="20"/>
                      <a:pt x="0" y="27"/>
                      <a:pt x="5" y="29"/>
                    </a:cubicBezTo>
                    <a:cubicBezTo>
                      <a:pt x="11" y="26"/>
                      <a:pt x="22" y="24"/>
                      <a:pt x="31" y="26"/>
                    </a:cubicBezTo>
                    <a:cubicBezTo>
                      <a:pt x="31" y="19"/>
                      <a:pt x="36" y="25"/>
                      <a:pt x="37" y="20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3" y="24"/>
                      <a:pt x="37" y="22"/>
                      <a:pt x="38" y="20"/>
                    </a:cubicBezTo>
                    <a:cubicBezTo>
                      <a:pt x="40" y="19"/>
                      <a:pt x="42" y="23"/>
                      <a:pt x="42" y="25"/>
                    </a:cubicBezTo>
                    <a:cubicBezTo>
                      <a:pt x="46" y="25"/>
                      <a:pt x="42" y="23"/>
                      <a:pt x="44" y="2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9" y="23"/>
                      <a:pt x="74" y="18"/>
                      <a:pt x="88" y="21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93" y="18"/>
                      <a:pt x="96" y="6"/>
                      <a:pt x="102" y="15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3" y="13"/>
                      <a:pt x="105" y="17"/>
                      <a:pt x="104" y="20"/>
                    </a:cubicBezTo>
                    <a:cubicBezTo>
                      <a:pt x="105" y="19"/>
                      <a:pt x="107" y="20"/>
                      <a:pt x="109" y="19"/>
                    </a:cubicBezTo>
                    <a:cubicBezTo>
                      <a:pt x="106" y="17"/>
                      <a:pt x="106" y="17"/>
                      <a:pt x="106" y="17"/>
                    </a:cubicBezTo>
                    <a:cubicBezTo>
                      <a:pt x="108" y="13"/>
                      <a:pt x="110" y="15"/>
                      <a:pt x="111" y="19"/>
                    </a:cubicBezTo>
                    <a:cubicBezTo>
                      <a:pt x="115" y="14"/>
                      <a:pt x="108" y="11"/>
                      <a:pt x="107" y="8"/>
                    </a:cubicBezTo>
                    <a:cubicBezTo>
                      <a:pt x="101" y="16"/>
                      <a:pt x="100" y="0"/>
                      <a:pt x="94" y="4"/>
                    </a:cubicBezTo>
                    <a:cubicBezTo>
                      <a:pt x="90" y="7"/>
                      <a:pt x="94" y="8"/>
                      <a:pt x="94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71"/>
              <p:cNvSpPr>
                <a:spLocks/>
              </p:cNvSpPr>
              <p:nvPr/>
            </p:nvSpPr>
            <p:spPr bwMode="auto">
              <a:xfrm>
                <a:off x="3838" y="3050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72"/>
              <p:cNvSpPr>
                <a:spLocks/>
              </p:cNvSpPr>
              <p:nvPr/>
            </p:nvSpPr>
            <p:spPr bwMode="auto">
              <a:xfrm>
                <a:off x="3749" y="3050"/>
                <a:ext cx="1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Rectangle 1473"/>
              <p:cNvSpPr>
                <a:spLocks noChangeArrowheads="1"/>
              </p:cNvSpPr>
              <p:nvPr/>
            </p:nvSpPr>
            <p:spPr bwMode="auto">
              <a:xfrm>
                <a:off x="3845" y="30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74"/>
              <p:cNvSpPr>
                <a:spLocks/>
              </p:cNvSpPr>
              <p:nvPr/>
            </p:nvSpPr>
            <p:spPr bwMode="auto">
              <a:xfrm>
                <a:off x="3846" y="304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75"/>
              <p:cNvSpPr>
                <a:spLocks/>
              </p:cNvSpPr>
              <p:nvPr/>
            </p:nvSpPr>
            <p:spPr bwMode="auto">
              <a:xfrm>
                <a:off x="3734" y="304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476"/>
              <p:cNvSpPr>
                <a:spLocks/>
              </p:cNvSpPr>
              <p:nvPr/>
            </p:nvSpPr>
            <p:spPr bwMode="auto">
              <a:xfrm>
                <a:off x="3693" y="304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77"/>
              <p:cNvSpPr>
                <a:spLocks/>
              </p:cNvSpPr>
              <p:nvPr/>
            </p:nvSpPr>
            <p:spPr bwMode="auto">
              <a:xfrm>
                <a:off x="3578" y="3044"/>
                <a:ext cx="169" cy="38"/>
              </a:xfrm>
              <a:custGeom>
                <a:avLst/>
                <a:gdLst>
                  <a:gd name="T0" fmla="*/ 7 w 196"/>
                  <a:gd name="T1" fmla="*/ 29 h 44"/>
                  <a:gd name="T2" fmla="*/ 4 w 196"/>
                  <a:gd name="T3" fmla="*/ 36 h 44"/>
                  <a:gd name="T4" fmla="*/ 11 w 196"/>
                  <a:gd name="T5" fmla="*/ 39 h 44"/>
                  <a:gd name="T6" fmla="*/ 21 w 196"/>
                  <a:gd name="T7" fmla="*/ 34 h 44"/>
                  <a:gd name="T8" fmla="*/ 44 w 196"/>
                  <a:gd name="T9" fmla="*/ 31 h 44"/>
                  <a:gd name="T10" fmla="*/ 58 w 196"/>
                  <a:gd name="T11" fmla="*/ 32 h 44"/>
                  <a:gd name="T12" fmla="*/ 76 w 196"/>
                  <a:gd name="T13" fmla="*/ 24 h 44"/>
                  <a:gd name="T14" fmla="*/ 81 w 196"/>
                  <a:gd name="T15" fmla="*/ 26 h 44"/>
                  <a:gd name="T16" fmla="*/ 92 w 196"/>
                  <a:gd name="T17" fmla="*/ 27 h 44"/>
                  <a:gd name="T18" fmla="*/ 95 w 196"/>
                  <a:gd name="T19" fmla="*/ 16 h 44"/>
                  <a:gd name="T20" fmla="*/ 105 w 196"/>
                  <a:gd name="T21" fmla="*/ 15 h 44"/>
                  <a:gd name="T22" fmla="*/ 113 w 196"/>
                  <a:gd name="T23" fmla="*/ 19 h 44"/>
                  <a:gd name="T24" fmla="*/ 126 w 196"/>
                  <a:gd name="T25" fmla="*/ 17 h 44"/>
                  <a:gd name="T26" fmla="*/ 139 w 196"/>
                  <a:gd name="T27" fmla="*/ 18 h 44"/>
                  <a:gd name="T28" fmla="*/ 150 w 196"/>
                  <a:gd name="T29" fmla="*/ 15 h 44"/>
                  <a:gd name="T30" fmla="*/ 158 w 196"/>
                  <a:gd name="T31" fmla="*/ 10 h 44"/>
                  <a:gd name="T32" fmla="*/ 161 w 196"/>
                  <a:gd name="T33" fmla="*/ 14 h 44"/>
                  <a:gd name="T34" fmla="*/ 169 w 196"/>
                  <a:gd name="T35" fmla="*/ 12 h 44"/>
                  <a:gd name="T36" fmla="*/ 196 w 196"/>
                  <a:gd name="T37" fmla="*/ 11 h 44"/>
                  <a:gd name="T38" fmla="*/ 182 w 196"/>
                  <a:gd name="T39" fmla="*/ 11 h 44"/>
                  <a:gd name="T40" fmla="*/ 180 w 196"/>
                  <a:gd name="T41" fmla="*/ 14 h 44"/>
                  <a:gd name="T42" fmla="*/ 176 w 196"/>
                  <a:gd name="T43" fmla="*/ 3 h 44"/>
                  <a:gd name="T44" fmla="*/ 172 w 196"/>
                  <a:gd name="T45" fmla="*/ 2 h 44"/>
                  <a:gd name="T46" fmla="*/ 163 w 196"/>
                  <a:gd name="T47" fmla="*/ 4 h 44"/>
                  <a:gd name="T48" fmla="*/ 154 w 196"/>
                  <a:gd name="T49" fmla="*/ 3 h 44"/>
                  <a:gd name="T50" fmla="*/ 142 w 196"/>
                  <a:gd name="T51" fmla="*/ 4 h 44"/>
                  <a:gd name="T52" fmla="*/ 131 w 196"/>
                  <a:gd name="T53" fmla="*/ 7 h 44"/>
                  <a:gd name="T54" fmla="*/ 131 w 196"/>
                  <a:gd name="T55" fmla="*/ 6 h 44"/>
                  <a:gd name="T56" fmla="*/ 128 w 196"/>
                  <a:gd name="T57" fmla="*/ 7 h 44"/>
                  <a:gd name="T58" fmla="*/ 119 w 196"/>
                  <a:gd name="T59" fmla="*/ 9 h 44"/>
                  <a:gd name="T60" fmla="*/ 111 w 196"/>
                  <a:gd name="T61" fmla="*/ 12 h 44"/>
                  <a:gd name="T62" fmla="*/ 107 w 196"/>
                  <a:gd name="T63" fmla="*/ 8 h 44"/>
                  <a:gd name="T64" fmla="*/ 97 w 196"/>
                  <a:gd name="T65" fmla="*/ 8 h 44"/>
                  <a:gd name="T66" fmla="*/ 93 w 196"/>
                  <a:gd name="T67" fmla="*/ 14 h 44"/>
                  <a:gd name="T68" fmla="*/ 80 w 196"/>
                  <a:gd name="T69" fmla="*/ 17 h 44"/>
                  <a:gd name="T70" fmla="*/ 62 w 196"/>
                  <a:gd name="T71" fmla="*/ 21 h 44"/>
                  <a:gd name="T72" fmla="*/ 57 w 196"/>
                  <a:gd name="T73" fmla="*/ 21 h 44"/>
                  <a:gd name="T74" fmla="*/ 36 w 196"/>
                  <a:gd name="T75" fmla="*/ 24 h 44"/>
                  <a:gd name="T76" fmla="*/ 45 w 196"/>
                  <a:gd name="T77" fmla="*/ 29 h 44"/>
                  <a:gd name="T78" fmla="*/ 35 w 196"/>
                  <a:gd name="T79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6" h="44">
                    <a:moveTo>
                      <a:pt x="16" y="22"/>
                    </a:moveTo>
                    <a:cubicBezTo>
                      <a:pt x="13" y="23"/>
                      <a:pt x="9" y="25"/>
                      <a:pt x="7" y="29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0" y="32"/>
                      <a:pt x="4" y="36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9" y="30"/>
                      <a:pt x="8" y="37"/>
                      <a:pt x="11" y="39"/>
                    </a:cubicBezTo>
                    <a:cubicBezTo>
                      <a:pt x="15" y="37"/>
                      <a:pt x="17" y="28"/>
                      <a:pt x="20" y="30"/>
                    </a:cubicBezTo>
                    <a:cubicBezTo>
                      <a:pt x="22" y="30"/>
                      <a:pt x="22" y="32"/>
                      <a:pt x="21" y="34"/>
                    </a:cubicBezTo>
                    <a:cubicBezTo>
                      <a:pt x="25" y="34"/>
                      <a:pt x="25" y="27"/>
                      <a:pt x="28" y="26"/>
                    </a:cubicBezTo>
                    <a:cubicBezTo>
                      <a:pt x="30" y="44"/>
                      <a:pt x="38" y="21"/>
                      <a:pt x="44" y="31"/>
                    </a:cubicBezTo>
                    <a:cubicBezTo>
                      <a:pt x="47" y="30"/>
                      <a:pt x="51" y="31"/>
                      <a:pt x="55" y="27"/>
                    </a:cubicBezTo>
                    <a:cubicBezTo>
                      <a:pt x="53" y="32"/>
                      <a:pt x="59" y="27"/>
                      <a:pt x="58" y="32"/>
                    </a:cubicBezTo>
                    <a:cubicBezTo>
                      <a:pt x="58" y="22"/>
                      <a:pt x="70" y="36"/>
                      <a:pt x="70" y="23"/>
                    </a:cubicBezTo>
                    <a:cubicBezTo>
                      <a:pt x="75" y="26"/>
                      <a:pt x="70" y="22"/>
                      <a:pt x="76" y="24"/>
                    </a:cubicBezTo>
                    <a:cubicBezTo>
                      <a:pt x="76" y="26"/>
                      <a:pt x="75" y="26"/>
                      <a:pt x="75" y="26"/>
                    </a:cubicBezTo>
                    <a:cubicBezTo>
                      <a:pt x="78" y="29"/>
                      <a:pt x="78" y="20"/>
                      <a:pt x="81" y="26"/>
                    </a:cubicBezTo>
                    <a:cubicBezTo>
                      <a:pt x="86" y="26"/>
                      <a:pt x="81" y="22"/>
                      <a:pt x="84" y="19"/>
                    </a:cubicBezTo>
                    <a:cubicBezTo>
                      <a:pt x="90" y="20"/>
                      <a:pt x="88" y="22"/>
                      <a:pt x="92" y="27"/>
                    </a:cubicBezTo>
                    <a:cubicBezTo>
                      <a:pt x="92" y="20"/>
                      <a:pt x="95" y="23"/>
                      <a:pt x="97" y="20"/>
                    </a:cubicBezTo>
                    <a:cubicBezTo>
                      <a:pt x="97" y="20"/>
                      <a:pt x="93" y="19"/>
                      <a:pt x="95" y="16"/>
                    </a:cubicBezTo>
                    <a:cubicBezTo>
                      <a:pt x="101" y="17"/>
                      <a:pt x="99" y="12"/>
                      <a:pt x="105" y="9"/>
                    </a:cubicBezTo>
                    <a:cubicBezTo>
                      <a:pt x="109" y="16"/>
                      <a:pt x="99" y="10"/>
                      <a:pt x="105" y="15"/>
                    </a:cubicBezTo>
                    <a:cubicBezTo>
                      <a:pt x="102" y="19"/>
                      <a:pt x="99" y="18"/>
                      <a:pt x="97" y="24"/>
                    </a:cubicBezTo>
                    <a:cubicBezTo>
                      <a:pt x="102" y="24"/>
                      <a:pt x="108" y="22"/>
                      <a:pt x="113" y="19"/>
                    </a:cubicBezTo>
                    <a:cubicBezTo>
                      <a:pt x="116" y="19"/>
                      <a:pt x="112" y="22"/>
                      <a:pt x="114" y="22"/>
                    </a:cubicBezTo>
                    <a:cubicBezTo>
                      <a:pt x="120" y="25"/>
                      <a:pt x="122" y="15"/>
                      <a:pt x="126" y="17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8" y="16"/>
                      <a:pt x="135" y="21"/>
                      <a:pt x="139" y="18"/>
                    </a:cubicBezTo>
                    <a:cubicBezTo>
                      <a:pt x="139" y="16"/>
                      <a:pt x="138" y="15"/>
                      <a:pt x="139" y="14"/>
                    </a:cubicBezTo>
                    <a:cubicBezTo>
                      <a:pt x="139" y="23"/>
                      <a:pt x="145" y="9"/>
                      <a:pt x="150" y="15"/>
                    </a:cubicBezTo>
                    <a:cubicBezTo>
                      <a:pt x="150" y="9"/>
                      <a:pt x="154" y="6"/>
                      <a:pt x="157" y="5"/>
                    </a:cubicBezTo>
                    <a:cubicBezTo>
                      <a:pt x="158" y="6"/>
                      <a:pt x="158" y="8"/>
                      <a:pt x="158" y="10"/>
                    </a:cubicBezTo>
                    <a:cubicBezTo>
                      <a:pt x="153" y="7"/>
                      <a:pt x="154" y="16"/>
                      <a:pt x="150" y="19"/>
                    </a:cubicBezTo>
                    <a:cubicBezTo>
                      <a:pt x="153" y="16"/>
                      <a:pt x="159" y="19"/>
                      <a:pt x="161" y="14"/>
                    </a:cubicBezTo>
                    <a:cubicBezTo>
                      <a:pt x="161" y="19"/>
                      <a:pt x="161" y="19"/>
                      <a:pt x="161" y="19"/>
                    </a:cubicBezTo>
                    <a:cubicBezTo>
                      <a:pt x="165" y="19"/>
                      <a:pt x="164" y="9"/>
                      <a:pt x="169" y="12"/>
                    </a:cubicBezTo>
                    <a:cubicBezTo>
                      <a:pt x="168" y="16"/>
                      <a:pt x="168" y="16"/>
                      <a:pt x="168" y="16"/>
                    </a:cubicBezTo>
                    <a:cubicBezTo>
                      <a:pt x="178" y="14"/>
                      <a:pt x="189" y="19"/>
                      <a:pt x="196" y="11"/>
                    </a:cubicBezTo>
                    <a:cubicBezTo>
                      <a:pt x="196" y="9"/>
                      <a:pt x="192" y="3"/>
                      <a:pt x="192" y="1"/>
                    </a:cubicBezTo>
                    <a:cubicBezTo>
                      <a:pt x="187" y="3"/>
                      <a:pt x="185" y="8"/>
                      <a:pt x="182" y="11"/>
                    </a:cubicBezTo>
                    <a:cubicBezTo>
                      <a:pt x="182" y="6"/>
                      <a:pt x="182" y="6"/>
                      <a:pt x="182" y="6"/>
                    </a:cubicBezTo>
                    <a:cubicBezTo>
                      <a:pt x="181" y="9"/>
                      <a:pt x="177" y="12"/>
                      <a:pt x="180" y="14"/>
                    </a:cubicBezTo>
                    <a:cubicBezTo>
                      <a:pt x="177" y="17"/>
                      <a:pt x="177" y="10"/>
                      <a:pt x="174" y="13"/>
                    </a:cubicBezTo>
                    <a:cubicBezTo>
                      <a:pt x="174" y="8"/>
                      <a:pt x="176" y="7"/>
                      <a:pt x="176" y="3"/>
                    </a:cubicBezTo>
                    <a:cubicBezTo>
                      <a:pt x="173" y="6"/>
                      <a:pt x="173" y="6"/>
                      <a:pt x="173" y="6"/>
                    </a:cubicBezTo>
                    <a:cubicBezTo>
                      <a:pt x="174" y="3"/>
                      <a:pt x="171" y="4"/>
                      <a:pt x="172" y="2"/>
                    </a:cubicBezTo>
                    <a:cubicBezTo>
                      <a:pt x="167" y="9"/>
                      <a:pt x="165" y="0"/>
                      <a:pt x="159" y="3"/>
                    </a:cubicBezTo>
                    <a:cubicBezTo>
                      <a:pt x="163" y="4"/>
                      <a:pt x="163" y="4"/>
                      <a:pt x="163" y="4"/>
                    </a:cubicBezTo>
                    <a:cubicBezTo>
                      <a:pt x="163" y="7"/>
                      <a:pt x="161" y="7"/>
                      <a:pt x="160" y="8"/>
                    </a:cubicBezTo>
                    <a:cubicBezTo>
                      <a:pt x="158" y="4"/>
                      <a:pt x="157" y="4"/>
                      <a:pt x="154" y="3"/>
                    </a:cubicBezTo>
                    <a:cubicBezTo>
                      <a:pt x="152" y="5"/>
                      <a:pt x="151" y="11"/>
                      <a:pt x="148" y="11"/>
                    </a:cubicBezTo>
                    <a:cubicBezTo>
                      <a:pt x="148" y="5"/>
                      <a:pt x="143" y="8"/>
                      <a:pt x="142" y="4"/>
                    </a:cubicBezTo>
                    <a:cubicBezTo>
                      <a:pt x="142" y="9"/>
                      <a:pt x="136" y="6"/>
                      <a:pt x="136" y="10"/>
                    </a:cubicBezTo>
                    <a:cubicBezTo>
                      <a:pt x="134" y="11"/>
                      <a:pt x="132" y="10"/>
                      <a:pt x="131" y="7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0" y="5"/>
                      <a:pt x="130" y="9"/>
                      <a:pt x="128" y="7"/>
                    </a:cubicBezTo>
                    <a:cubicBezTo>
                      <a:pt x="128" y="5"/>
                      <a:pt x="129" y="5"/>
                      <a:pt x="129" y="4"/>
                    </a:cubicBezTo>
                    <a:cubicBezTo>
                      <a:pt x="125" y="4"/>
                      <a:pt x="123" y="13"/>
                      <a:pt x="119" y="9"/>
                    </a:cubicBezTo>
                    <a:cubicBezTo>
                      <a:pt x="119" y="11"/>
                      <a:pt x="114" y="12"/>
                      <a:pt x="116" y="18"/>
                    </a:cubicBezTo>
                    <a:cubicBezTo>
                      <a:pt x="114" y="16"/>
                      <a:pt x="115" y="11"/>
                      <a:pt x="111" y="12"/>
                    </a:cubicBezTo>
                    <a:cubicBezTo>
                      <a:pt x="110" y="17"/>
                      <a:pt x="107" y="11"/>
                      <a:pt x="105" y="14"/>
                    </a:cubicBezTo>
                    <a:cubicBezTo>
                      <a:pt x="108" y="9"/>
                      <a:pt x="105" y="13"/>
                      <a:pt x="107" y="8"/>
                    </a:cubicBezTo>
                    <a:cubicBezTo>
                      <a:pt x="105" y="6"/>
                      <a:pt x="102" y="13"/>
                      <a:pt x="98" y="12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96" y="10"/>
                      <a:pt x="94" y="14"/>
                      <a:pt x="92" y="10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0" y="12"/>
                      <a:pt x="86" y="14"/>
                      <a:pt x="83" y="10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75" y="11"/>
                      <a:pt x="69" y="17"/>
                      <a:pt x="66" y="24"/>
                    </a:cubicBezTo>
                    <a:cubicBezTo>
                      <a:pt x="65" y="24"/>
                      <a:pt x="62" y="23"/>
                      <a:pt x="62" y="21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19"/>
                      <a:pt x="58" y="15"/>
                      <a:pt x="57" y="21"/>
                    </a:cubicBezTo>
                    <a:cubicBezTo>
                      <a:pt x="54" y="23"/>
                      <a:pt x="55" y="17"/>
                      <a:pt x="53" y="16"/>
                    </a:cubicBezTo>
                    <a:cubicBezTo>
                      <a:pt x="48" y="25"/>
                      <a:pt x="37" y="12"/>
                      <a:pt x="36" y="24"/>
                    </a:cubicBezTo>
                    <a:cubicBezTo>
                      <a:pt x="39" y="24"/>
                      <a:pt x="43" y="26"/>
                      <a:pt x="47" y="25"/>
                    </a:cubicBezTo>
                    <a:cubicBezTo>
                      <a:pt x="46" y="27"/>
                      <a:pt x="47" y="29"/>
                      <a:pt x="45" y="29"/>
                    </a:cubicBezTo>
                    <a:cubicBezTo>
                      <a:pt x="41" y="30"/>
                      <a:pt x="39" y="26"/>
                      <a:pt x="35" y="28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27" y="13"/>
                      <a:pt x="23" y="32"/>
                      <a:pt x="16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478"/>
              <p:cNvSpPr>
                <a:spLocks/>
              </p:cNvSpPr>
              <p:nvPr/>
            </p:nvSpPr>
            <p:spPr bwMode="auto">
              <a:xfrm>
                <a:off x="3633" y="3056"/>
                <a:ext cx="4" cy="3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1 w 4"/>
                  <a:gd name="T5" fmla="*/ 3 h 3"/>
                  <a:gd name="T6" fmla="*/ 4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4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79"/>
              <p:cNvSpPr>
                <a:spLocks/>
              </p:cNvSpPr>
              <p:nvPr/>
            </p:nvSpPr>
            <p:spPr bwMode="auto">
              <a:xfrm>
                <a:off x="3632" y="3059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480"/>
              <p:cNvSpPr>
                <a:spLocks/>
              </p:cNvSpPr>
              <p:nvPr/>
            </p:nvSpPr>
            <p:spPr bwMode="auto">
              <a:xfrm>
                <a:off x="3580" y="3064"/>
                <a:ext cx="2" cy="1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81"/>
              <p:cNvSpPr>
                <a:spLocks/>
              </p:cNvSpPr>
              <p:nvPr/>
            </p:nvSpPr>
            <p:spPr bwMode="auto">
              <a:xfrm>
                <a:off x="3580" y="30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482"/>
              <p:cNvSpPr>
                <a:spLocks/>
              </p:cNvSpPr>
              <p:nvPr/>
            </p:nvSpPr>
            <p:spPr bwMode="auto">
              <a:xfrm>
                <a:off x="3491" y="3064"/>
                <a:ext cx="89" cy="23"/>
              </a:xfrm>
              <a:custGeom>
                <a:avLst/>
                <a:gdLst>
                  <a:gd name="T0" fmla="*/ 18 w 103"/>
                  <a:gd name="T1" fmla="*/ 16 h 27"/>
                  <a:gd name="T2" fmla="*/ 13 w 103"/>
                  <a:gd name="T3" fmla="*/ 21 h 27"/>
                  <a:gd name="T4" fmla="*/ 9 w 103"/>
                  <a:gd name="T5" fmla="*/ 17 h 27"/>
                  <a:gd name="T6" fmla="*/ 2 w 103"/>
                  <a:gd name="T7" fmla="*/ 26 h 27"/>
                  <a:gd name="T8" fmla="*/ 51 w 103"/>
                  <a:gd name="T9" fmla="*/ 18 h 27"/>
                  <a:gd name="T10" fmla="*/ 49 w 103"/>
                  <a:gd name="T11" fmla="*/ 21 h 27"/>
                  <a:gd name="T12" fmla="*/ 66 w 103"/>
                  <a:gd name="T13" fmla="*/ 14 h 27"/>
                  <a:gd name="T14" fmla="*/ 66 w 103"/>
                  <a:gd name="T15" fmla="*/ 21 h 27"/>
                  <a:gd name="T16" fmla="*/ 77 w 103"/>
                  <a:gd name="T17" fmla="*/ 18 h 27"/>
                  <a:gd name="T18" fmla="*/ 76 w 103"/>
                  <a:gd name="T19" fmla="*/ 15 h 27"/>
                  <a:gd name="T20" fmla="*/ 79 w 103"/>
                  <a:gd name="T21" fmla="*/ 16 h 27"/>
                  <a:gd name="T22" fmla="*/ 78 w 103"/>
                  <a:gd name="T23" fmla="*/ 15 h 27"/>
                  <a:gd name="T24" fmla="*/ 86 w 103"/>
                  <a:gd name="T25" fmla="*/ 14 h 27"/>
                  <a:gd name="T26" fmla="*/ 84 w 103"/>
                  <a:gd name="T27" fmla="*/ 15 h 27"/>
                  <a:gd name="T28" fmla="*/ 89 w 103"/>
                  <a:gd name="T29" fmla="*/ 13 h 27"/>
                  <a:gd name="T30" fmla="*/ 89 w 103"/>
                  <a:gd name="T31" fmla="*/ 17 h 27"/>
                  <a:gd name="T32" fmla="*/ 102 w 103"/>
                  <a:gd name="T33" fmla="*/ 10 h 27"/>
                  <a:gd name="T34" fmla="*/ 103 w 103"/>
                  <a:gd name="T35" fmla="*/ 6 h 27"/>
                  <a:gd name="T36" fmla="*/ 91 w 103"/>
                  <a:gd name="T37" fmla="*/ 10 h 27"/>
                  <a:gd name="T38" fmla="*/ 92 w 103"/>
                  <a:gd name="T39" fmla="*/ 10 h 27"/>
                  <a:gd name="T40" fmla="*/ 85 w 103"/>
                  <a:gd name="T41" fmla="*/ 12 h 27"/>
                  <a:gd name="T42" fmla="*/ 89 w 103"/>
                  <a:gd name="T43" fmla="*/ 6 h 27"/>
                  <a:gd name="T44" fmla="*/ 77 w 103"/>
                  <a:gd name="T45" fmla="*/ 3 h 27"/>
                  <a:gd name="T46" fmla="*/ 78 w 103"/>
                  <a:gd name="T47" fmla="*/ 3 h 27"/>
                  <a:gd name="T48" fmla="*/ 74 w 103"/>
                  <a:gd name="T49" fmla="*/ 5 h 27"/>
                  <a:gd name="T50" fmla="*/ 77 w 103"/>
                  <a:gd name="T51" fmla="*/ 8 h 27"/>
                  <a:gd name="T52" fmla="*/ 75 w 103"/>
                  <a:gd name="T53" fmla="*/ 14 h 27"/>
                  <a:gd name="T54" fmla="*/ 71 w 103"/>
                  <a:gd name="T55" fmla="*/ 15 h 27"/>
                  <a:gd name="T56" fmla="*/ 73 w 103"/>
                  <a:gd name="T57" fmla="*/ 9 h 27"/>
                  <a:gd name="T58" fmla="*/ 71 w 103"/>
                  <a:gd name="T59" fmla="*/ 12 h 27"/>
                  <a:gd name="T60" fmla="*/ 66 w 103"/>
                  <a:gd name="T61" fmla="*/ 6 h 27"/>
                  <a:gd name="T62" fmla="*/ 66 w 103"/>
                  <a:gd name="T63" fmla="*/ 12 h 27"/>
                  <a:gd name="T64" fmla="*/ 46 w 103"/>
                  <a:gd name="T65" fmla="*/ 14 h 27"/>
                  <a:gd name="T66" fmla="*/ 49 w 103"/>
                  <a:gd name="T67" fmla="*/ 10 h 27"/>
                  <a:gd name="T68" fmla="*/ 46 w 103"/>
                  <a:gd name="T69" fmla="*/ 14 h 27"/>
                  <a:gd name="T70" fmla="*/ 33 w 103"/>
                  <a:gd name="T71" fmla="*/ 13 h 27"/>
                  <a:gd name="T72" fmla="*/ 35 w 103"/>
                  <a:gd name="T73" fmla="*/ 16 h 27"/>
                  <a:gd name="T74" fmla="*/ 22 w 103"/>
                  <a:gd name="T75" fmla="*/ 16 h 27"/>
                  <a:gd name="T76" fmla="*/ 22 w 103"/>
                  <a:gd name="T77" fmla="*/ 16 h 27"/>
                  <a:gd name="T78" fmla="*/ 16 w 103"/>
                  <a:gd name="T79" fmla="*/ 23 h 27"/>
                  <a:gd name="T80" fmla="*/ 18 w 103"/>
                  <a:gd name="T81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3" h="27">
                    <a:moveTo>
                      <a:pt x="18" y="16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18"/>
                      <a:pt x="7" y="21"/>
                      <a:pt x="9" y="17"/>
                    </a:cubicBezTo>
                    <a:cubicBezTo>
                      <a:pt x="6" y="23"/>
                      <a:pt x="0" y="18"/>
                      <a:pt x="2" y="26"/>
                    </a:cubicBezTo>
                    <a:cubicBezTo>
                      <a:pt x="16" y="22"/>
                      <a:pt x="35" y="26"/>
                      <a:pt x="51" y="18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6" y="14"/>
                      <a:pt x="60" y="27"/>
                      <a:pt x="66" y="14"/>
                    </a:cubicBezTo>
                    <a:cubicBezTo>
                      <a:pt x="66" y="21"/>
                      <a:pt x="66" y="21"/>
                      <a:pt x="66" y="21"/>
                    </a:cubicBezTo>
                    <a:cubicBezTo>
                      <a:pt x="70" y="22"/>
                      <a:pt x="72" y="11"/>
                      <a:pt x="77" y="18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7" y="15"/>
                      <a:pt x="78" y="16"/>
                      <a:pt x="79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1" y="12"/>
                      <a:pt x="83" y="12"/>
                      <a:pt x="86" y="14"/>
                    </a:cubicBezTo>
                    <a:cubicBezTo>
                      <a:pt x="86" y="16"/>
                      <a:pt x="84" y="15"/>
                      <a:pt x="84" y="15"/>
                    </a:cubicBezTo>
                    <a:cubicBezTo>
                      <a:pt x="85" y="17"/>
                      <a:pt x="87" y="13"/>
                      <a:pt x="89" y="13"/>
                    </a:cubicBezTo>
                    <a:cubicBezTo>
                      <a:pt x="91" y="14"/>
                      <a:pt x="89" y="16"/>
                      <a:pt x="89" y="17"/>
                    </a:cubicBezTo>
                    <a:cubicBezTo>
                      <a:pt x="95" y="13"/>
                      <a:pt x="98" y="20"/>
                      <a:pt x="102" y="10"/>
                    </a:cubicBezTo>
                    <a:cubicBezTo>
                      <a:pt x="103" y="8"/>
                      <a:pt x="100" y="7"/>
                      <a:pt x="103" y="6"/>
                    </a:cubicBezTo>
                    <a:cubicBezTo>
                      <a:pt x="98" y="3"/>
                      <a:pt x="95" y="7"/>
                      <a:pt x="91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0" y="19"/>
                      <a:pt x="90" y="8"/>
                      <a:pt x="85" y="12"/>
                    </a:cubicBezTo>
                    <a:cubicBezTo>
                      <a:pt x="86" y="9"/>
                      <a:pt x="89" y="8"/>
                      <a:pt x="89" y="6"/>
                    </a:cubicBezTo>
                    <a:cubicBezTo>
                      <a:pt x="83" y="0"/>
                      <a:pt x="82" y="12"/>
                      <a:pt x="77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77" y="2"/>
                      <a:pt x="75" y="4"/>
                      <a:pt x="74" y="5"/>
                    </a:cubicBezTo>
                    <a:cubicBezTo>
                      <a:pt x="75" y="6"/>
                      <a:pt x="76" y="7"/>
                      <a:pt x="77" y="8"/>
                    </a:cubicBezTo>
                    <a:cubicBezTo>
                      <a:pt x="76" y="9"/>
                      <a:pt x="75" y="13"/>
                      <a:pt x="75" y="14"/>
                    </a:cubicBezTo>
                    <a:cubicBezTo>
                      <a:pt x="73" y="10"/>
                      <a:pt x="73" y="17"/>
                      <a:pt x="71" y="15"/>
                    </a:cubicBezTo>
                    <a:cubicBezTo>
                      <a:pt x="70" y="11"/>
                      <a:pt x="72" y="11"/>
                      <a:pt x="73" y="9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68" y="12"/>
                      <a:pt x="68" y="8"/>
                      <a:pt x="66" y="6"/>
                    </a:cubicBezTo>
                    <a:cubicBezTo>
                      <a:pt x="64" y="9"/>
                      <a:pt x="68" y="8"/>
                      <a:pt x="66" y="12"/>
                    </a:cubicBezTo>
                    <a:cubicBezTo>
                      <a:pt x="63" y="7"/>
                      <a:pt x="52" y="10"/>
                      <a:pt x="46" y="14"/>
                    </a:cubicBezTo>
                    <a:cubicBezTo>
                      <a:pt x="48" y="13"/>
                      <a:pt x="47" y="10"/>
                      <a:pt x="49" y="10"/>
                    </a:cubicBezTo>
                    <a:cubicBezTo>
                      <a:pt x="48" y="9"/>
                      <a:pt x="46" y="11"/>
                      <a:pt x="46" y="14"/>
                    </a:cubicBezTo>
                    <a:cubicBezTo>
                      <a:pt x="42" y="17"/>
                      <a:pt x="37" y="16"/>
                      <a:pt x="33" y="13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2" y="21"/>
                      <a:pt x="27" y="13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0" y="17"/>
                      <a:pt x="19" y="24"/>
                      <a:pt x="16" y="23"/>
                    </a:cubicBezTo>
                    <a:cubicBezTo>
                      <a:pt x="16" y="19"/>
                      <a:pt x="18" y="19"/>
                      <a:pt x="18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483"/>
              <p:cNvSpPr>
                <a:spLocks/>
              </p:cNvSpPr>
              <p:nvPr/>
            </p:nvSpPr>
            <p:spPr bwMode="auto">
              <a:xfrm>
                <a:off x="3488" y="3079"/>
                <a:ext cx="4" cy="8"/>
              </a:xfrm>
              <a:custGeom>
                <a:avLst/>
                <a:gdLst>
                  <a:gd name="T0" fmla="*/ 2 w 4"/>
                  <a:gd name="T1" fmla="*/ 5 h 9"/>
                  <a:gd name="T2" fmla="*/ 4 w 4"/>
                  <a:gd name="T3" fmla="*/ 1 h 9"/>
                  <a:gd name="T4" fmla="*/ 0 w 4"/>
                  <a:gd name="T5" fmla="*/ 8 h 9"/>
                  <a:gd name="T6" fmla="*/ 3 w 4"/>
                  <a:gd name="T7" fmla="*/ 7 h 9"/>
                  <a:gd name="T8" fmla="*/ 2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2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6"/>
                      <a:pt x="0" y="8"/>
                    </a:cubicBezTo>
                    <a:cubicBezTo>
                      <a:pt x="1" y="7"/>
                      <a:pt x="3" y="9"/>
                      <a:pt x="3" y="7"/>
                    </a:cubicBezTo>
                    <a:cubicBezTo>
                      <a:pt x="3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484"/>
              <p:cNvSpPr>
                <a:spLocks/>
              </p:cNvSpPr>
              <p:nvPr/>
            </p:nvSpPr>
            <p:spPr bwMode="auto">
              <a:xfrm>
                <a:off x="3426" y="3067"/>
                <a:ext cx="62" cy="33"/>
              </a:xfrm>
              <a:custGeom>
                <a:avLst/>
                <a:gdLst>
                  <a:gd name="T0" fmla="*/ 38 w 72"/>
                  <a:gd name="T1" fmla="*/ 20 h 38"/>
                  <a:gd name="T2" fmla="*/ 37 w 72"/>
                  <a:gd name="T3" fmla="*/ 24 h 38"/>
                  <a:gd name="T4" fmla="*/ 58 w 72"/>
                  <a:gd name="T5" fmla="*/ 25 h 38"/>
                  <a:gd name="T6" fmla="*/ 64 w 72"/>
                  <a:gd name="T7" fmla="*/ 19 h 38"/>
                  <a:gd name="T8" fmla="*/ 65 w 72"/>
                  <a:gd name="T9" fmla="*/ 23 h 38"/>
                  <a:gd name="T10" fmla="*/ 70 w 72"/>
                  <a:gd name="T11" fmla="*/ 18 h 38"/>
                  <a:gd name="T12" fmla="*/ 67 w 72"/>
                  <a:gd name="T13" fmla="*/ 20 h 38"/>
                  <a:gd name="T14" fmla="*/ 68 w 72"/>
                  <a:gd name="T15" fmla="*/ 18 h 38"/>
                  <a:gd name="T16" fmla="*/ 64 w 72"/>
                  <a:gd name="T17" fmla="*/ 18 h 38"/>
                  <a:gd name="T18" fmla="*/ 65 w 72"/>
                  <a:gd name="T19" fmla="*/ 15 h 38"/>
                  <a:gd name="T20" fmla="*/ 56 w 72"/>
                  <a:gd name="T21" fmla="*/ 22 h 38"/>
                  <a:gd name="T22" fmla="*/ 56 w 72"/>
                  <a:gd name="T23" fmla="*/ 16 h 38"/>
                  <a:gd name="T24" fmla="*/ 47 w 72"/>
                  <a:gd name="T25" fmla="*/ 14 h 38"/>
                  <a:gd name="T26" fmla="*/ 48 w 72"/>
                  <a:gd name="T27" fmla="*/ 16 h 38"/>
                  <a:gd name="T28" fmla="*/ 49 w 72"/>
                  <a:gd name="T29" fmla="*/ 20 h 38"/>
                  <a:gd name="T30" fmla="*/ 45 w 72"/>
                  <a:gd name="T31" fmla="*/ 14 h 38"/>
                  <a:gd name="T32" fmla="*/ 28 w 72"/>
                  <a:gd name="T33" fmla="*/ 16 h 38"/>
                  <a:gd name="T34" fmla="*/ 21 w 72"/>
                  <a:gd name="T35" fmla="*/ 22 h 38"/>
                  <a:gd name="T36" fmla="*/ 24 w 72"/>
                  <a:gd name="T37" fmla="*/ 17 h 38"/>
                  <a:gd name="T38" fmla="*/ 19 w 72"/>
                  <a:gd name="T39" fmla="*/ 15 h 38"/>
                  <a:gd name="T40" fmla="*/ 3 w 72"/>
                  <a:gd name="T41" fmla="*/ 0 h 38"/>
                  <a:gd name="T42" fmla="*/ 14 w 72"/>
                  <a:gd name="T43" fmla="*/ 24 h 38"/>
                  <a:gd name="T44" fmla="*/ 20 w 72"/>
                  <a:gd name="T45" fmla="*/ 25 h 38"/>
                  <a:gd name="T46" fmla="*/ 27 w 72"/>
                  <a:gd name="T47" fmla="*/ 24 h 38"/>
                  <a:gd name="T48" fmla="*/ 38 w 72"/>
                  <a:gd name="T4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2" h="38">
                    <a:moveTo>
                      <a:pt x="38" y="20"/>
                    </a:moveTo>
                    <a:cubicBezTo>
                      <a:pt x="37" y="21"/>
                      <a:pt x="37" y="23"/>
                      <a:pt x="37" y="24"/>
                    </a:cubicBezTo>
                    <a:cubicBezTo>
                      <a:pt x="45" y="24"/>
                      <a:pt x="54" y="22"/>
                      <a:pt x="58" y="25"/>
                    </a:cubicBezTo>
                    <a:cubicBezTo>
                      <a:pt x="60" y="26"/>
                      <a:pt x="61" y="20"/>
                      <a:pt x="64" y="19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7" y="20"/>
                      <a:pt x="72" y="24"/>
                      <a:pt x="70" y="18"/>
                    </a:cubicBezTo>
                    <a:cubicBezTo>
                      <a:pt x="70" y="17"/>
                      <a:pt x="69" y="21"/>
                      <a:pt x="67" y="20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8"/>
                      <a:pt x="64" y="18"/>
                      <a:pt x="64" y="18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60" y="11"/>
                      <a:pt x="62" y="24"/>
                      <a:pt x="56" y="22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2" y="16"/>
                      <a:pt x="50" y="18"/>
                      <a:pt x="47" y="14"/>
                    </a:cubicBezTo>
                    <a:cubicBezTo>
                      <a:pt x="47" y="14"/>
                      <a:pt x="47" y="17"/>
                      <a:pt x="48" y="16"/>
                    </a:cubicBezTo>
                    <a:cubicBezTo>
                      <a:pt x="48" y="16"/>
                      <a:pt x="49" y="18"/>
                      <a:pt x="49" y="20"/>
                    </a:cubicBezTo>
                    <a:cubicBezTo>
                      <a:pt x="43" y="25"/>
                      <a:pt x="50" y="17"/>
                      <a:pt x="45" y="14"/>
                    </a:cubicBezTo>
                    <a:cubicBezTo>
                      <a:pt x="41" y="18"/>
                      <a:pt x="30" y="21"/>
                      <a:pt x="28" y="16"/>
                    </a:cubicBezTo>
                    <a:cubicBezTo>
                      <a:pt x="30" y="20"/>
                      <a:pt x="25" y="23"/>
                      <a:pt x="21" y="22"/>
                    </a:cubicBezTo>
                    <a:cubicBezTo>
                      <a:pt x="19" y="19"/>
                      <a:pt x="23" y="19"/>
                      <a:pt x="24" y="17"/>
                    </a:cubicBezTo>
                    <a:cubicBezTo>
                      <a:pt x="22" y="16"/>
                      <a:pt x="22" y="15"/>
                      <a:pt x="19" y="15"/>
                    </a:cubicBezTo>
                    <a:cubicBezTo>
                      <a:pt x="23" y="13"/>
                      <a:pt x="17" y="38"/>
                      <a:pt x="3" y="0"/>
                    </a:cubicBezTo>
                    <a:cubicBezTo>
                      <a:pt x="0" y="6"/>
                      <a:pt x="7" y="22"/>
                      <a:pt x="14" y="24"/>
                    </a:cubicBezTo>
                    <a:cubicBezTo>
                      <a:pt x="18" y="26"/>
                      <a:pt x="18" y="25"/>
                      <a:pt x="20" y="25"/>
                    </a:cubicBezTo>
                    <a:cubicBezTo>
                      <a:pt x="22" y="25"/>
                      <a:pt x="25" y="25"/>
                      <a:pt x="27" y="24"/>
                    </a:cubicBezTo>
                    <a:cubicBezTo>
                      <a:pt x="31" y="22"/>
                      <a:pt x="34" y="20"/>
                      <a:pt x="38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485"/>
              <p:cNvSpPr>
                <a:spLocks/>
              </p:cNvSpPr>
              <p:nvPr/>
            </p:nvSpPr>
            <p:spPr bwMode="auto">
              <a:xfrm>
                <a:off x="3456" y="308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486"/>
              <p:cNvSpPr>
                <a:spLocks/>
              </p:cNvSpPr>
              <p:nvPr/>
            </p:nvSpPr>
            <p:spPr bwMode="auto">
              <a:xfrm>
                <a:off x="4111" y="3112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487"/>
              <p:cNvSpPr>
                <a:spLocks/>
              </p:cNvSpPr>
              <p:nvPr/>
            </p:nvSpPr>
            <p:spPr bwMode="auto">
              <a:xfrm>
                <a:off x="4100" y="3102"/>
                <a:ext cx="11" cy="14"/>
              </a:xfrm>
              <a:custGeom>
                <a:avLst/>
                <a:gdLst>
                  <a:gd name="T0" fmla="*/ 5 w 12"/>
                  <a:gd name="T1" fmla="*/ 0 h 17"/>
                  <a:gd name="T2" fmla="*/ 2 w 12"/>
                  <a:gd name="T3" fmla="*/ 2 h 17"/>
                  <a:gd name="T4" fmla="*/ 6 w 12"/>
                  <a:gd name="T5" fmla="*/ 17 h 17"/>
                  <a:gd name="T6" fmla="*/ 12 w 12"/>
                  <a:gd name="T7" fmla="*/ 7 h 17"/>
                  <a:gd name="T8" fmla="*/ 6 w 12"/>
                  <a:gd name="T9" fmla="*/ 10 h 17"/>
                  <a:gd name="T10" fmla="*/ 10 w 12"/>
                  <a:gd name="T11" fmla="*/ 4 h 17"/>
                  <a:gd name="T12" fmla="*/ 5 w 12"/>
                  <a:gd name="T13" fmla="*/ 5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2"/>
                      <a:pt x="0" y="9"/>
                      <a:pt x="6" y="17"/>
                    </a:cubicBezTo>
                    <a:cubicBezTo>
                      <a:pt x="8" y="15"/>
                      <a:pt x="12" y="11"/>
                      <a:pt x="12" y="7"/>
                    </a:cubicBezTo>
                    <a:cubicBezTo>
                      <a:pt x="10" y="8"/>
                      <a:pt x="8" y="12"/>
                      <a:pt x="6" y="10"/>
                    </a:cubicBezTo>
                    <a:cubicBezTo>
                      <a:pt x="7" y="7"/>
                      <a:pt x="9" y="8"/>
                      <a:pt x="10" y="4"/>
                    </a:cubicBezTo>
                    <a:cubicBezTo>
                      <a:pt x="7" y="1"/>
                      <a:pt x="8" y="6"/>
                      <a:pt x="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88"/>
              <p:cNvSpPr>
                <a:spLocks/>
              </p:cNvSpPr>
              <p:nvPr/>
            </p:nvSpPr>
            <p:spPr bwMode="auto">
              <a:xfrm>
                <a:off x="4100" y="3107"/>
                <a:ext cx="1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89"/>
              <p:cNvSpPr>
                <a:spLocks/>
              </p:cNvSpPr>
              <p:nvPr/>
            </p:nvSpPr>
            <p:spPr bwMode="auto">
              <a:xfrm>
                <a:off x="4096" y="3108"/>
                <a:ext cx="4" cy="6"/>
              </a:xfrm>
              <a:custGeom>
                <a:avLst/>
                <a:gdLst>
                  <a:gd name="T0" fmla="*/ 3 w 4"/>
                  <a:gd name="T1" fmla="*/ 5 h 7"/>
                  <a:gd name="T2" fmla="*/ 3 w 4"/>
                  <a:gd name="T3" fmla="*/ 0 h 7"/>
                  <a:gd name="T4" fmla="*/ 0 w 4"/>
                  <a:gd name="T5" fmla="*/ 7 h 7"/>
                  <a:gd name="T6" fmla="*/ 3 w 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1" y="4"/>
                      <a:pt x="4" y="1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490"/>
              <p:cNvSpPr>
                <a:spLocks/>
              </p:cNvSpPr>
              <p:nvPr/>
            </p:nvSpPr>
            <p:spPr bwMode="auto">
              <a:xfrm>
                <a:off x="4090" y="311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91"/>
              <p:cNvSpPr>
                <a:spLocks/>
              </p:cNvSpPr>
              <p:nvPr/>
            </p:nvSpPr>
            <p:spPr bwMode="auto">
              <a:xfrm>
                <a:off x="4087" y="3103"/>
                <a:ext cx="8" cy="10"/>
              </a:xfrm>
              <a:custGeom>
                <a:avLst/>
                <a:gdLst>
                  <a:gd name="T0" fmla="*/ 0 w 10"/>
                  <a:gd name="T1" fmla="*/ 9 h 11"/>
                  <a:gd name="T2" fmla="*/ 4 w 10"/>
                  <a:gd name="T3" fmla="*/ 9 h 11"/>
                  <a:gd name="T4" fmla="*/ 4 w 10"/>
                  <a:gd name="T5" fmla="*/ 9 h 11"/>
                  <a:gd name="T6" fmla="*/ 6 w 10"/>
                  <a:gd name="T7" fmla="*/ 3 h 11"/>
                  <a:gd name="T8" fmla="*/ 10 w 10"/>
                  <a:gd name="T9" fmla="*/ 4 h 11"/>
                  <a:gd name="T10" fmla="*/ 8 w 10"/>
                  <a:gd name="T11" fmla="*/ 0 h 11"/>
                  <a:gd name="T12" fmla="*/ 0 w 10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9"/>
                    </a:moveTo>
                    <a:cubicBezTo>
                      <a:pt x="1" y="11"/>
                      <a:pt x="2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92"/>
              <p:cNvSpPr>
                <a:spLocks/>
              </p:cNvSpPr>
              <p:nvPr/>
            </p:nvSpPr>
            <p:spPr bwMode="auto">
              <a:xfrm>
                <a:off x="4091" y="3109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93"/>
              <p:cNvSpPr>
                <a:spLocks/>
              </p:cNvSpPr>
              <p:nvPr/>
            </p:nvSpPr>
            <p:spPr bwMode="auto">
              <a:xfrm>
                <a:off x="4095" y="310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94"/>
              <p:cNvSpPr>
                <a:spLocks/>
              </p:cNvSpPr>
              <p:nvPr/>
            </p:nvSpPr>
            <p:spPr bwMode="auto">
              <a:xfrm>
                <a:off x="4078" y="3100"/>
                <a:ext cx="8" cy="12"/>
              </a:xfrm>
              <a:custGeom>
                <a:avLst/>
                <a:gdLst>
                  <a:gd name="T0" fmla="*/ 3 w 9"/>
                  <a:gd name="T1" fmla="*/ 12 h 14"/>
                  <a:gd name="T2" fmla="*/ 9 w 9"/>
                  <a:gd name="T3" fmla="*/ 9 h 14"/>
                  <a:gd name="T4" fmla="*/ 5 w 9"/>
                  <a:gd name="T5" fmla="*/ 0 h 14"/>
                  <a:gd name="T6" fmla="*/ 1 w 9"/>
                  <a:gd name="T7" fmla="*/ 2 h 14"/>
                  <a:gd name="T8" fmla="*/ 3 w 9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3" y="12"/>
                    </a:moveTo>
                    <a:cubicBezTo>
                      <a:pt x="4" y="6"/>
                      <a:pt x="8" y="14"/>
                      <a:pt x="9" y="9"/>
                    </a:cubicBezTo>
                    <a:cubicBezTo>
                      <a:pt x="6" y="9"/>
                      <a:pt x="4" y="4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95"/>
              <p:cNvSpPr>
                <a:spLocks/>
              </p:cNvSpPr>
              <p:nvPr/>
            </p:nvSpPr>
            <p:spPr bwMode="auto">
              <a:xfrm>
                <a:off x="4075" y="309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96"/>
              <p:cNvSpPr>
                <a:spLocks/>
              </p:cNvSpPr>
              <p:nvPr/>
            </p:nvSpPr>
            <p:spPr bwMode="auto">
              <a:xfrm>
                <a:off x="4060" y="3092"/>
                <a:ext cx="16" cy="15"/>
              </a:xfrm>
              <a:custGeom>
                <a:avLst/>
                <a:gdLst>
                  <a:gd name="T0" fmla="*/ 0 w 19"/>
                  <a:gd name="T1" fmla="*/ 15 h 17"/>
                  <a:gd name="T2" fmla="*/ 8 w 19"/>
                  <a:gd name="T3" fmla="*/ 9 h 17"/>
                  <a:gd name="T4" fmla="*/ 6 w 19"/>
                  <a:gd name="T5" fmla="*/ 14 h 17"/>
                  <a:gd name="T6" fmla="*/ 13 w 19"/>
                  <a:gd name="T7" fmla="*/ 11 h 17"/>
                  <a:gd name="T8" fmla="*/ 9 w 19"/>
                  <a:gd name="T9" fmla="*/ 17 h 17"/>
                  <a:gd name="T10" fmla="*/ 16 w 19"/>
                  <a:gd name="T11" fmla="*/ 11 h 17"/>
                  <a:gd name="T12" fmla="*/ 19 w 19"/>
                  <a:gd name="T13" fmla="*/ 16 h 17"/>
                  <a:gd name="T14" fmla="*/ 19 w 19"/>
                  <a:gd name="T15" fmla="*/ 9 h 17"/>
                  <a:gd name="T16" fmla="*/ 15 w 19"/>
                  <a:gd name="T17" fmla="*/ 9 h 17"/>
                  <a:gd name="T18" fmla="*/ 17 w 19"/>
                  <a:gd name="T19" fmla="*/ 6 h 17"/>
                  <a:gd name="T20" fmla="*/ 6 w 19"/>
                  <a:gd name="T21" fmla="*/ 1 h 17"/>
                  <a:gd name="T22" fmla="*/ 0 w 19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0" y="15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7" y="11"/>
                      <a:pt x="7" y="13"/>
                      <a:pt x="6" y="14"/>
                    </a:cubicBezTo>
                    <a:cubicBezTo>
                      <a:pt x="9" y="15"/>
                      <a:pt x="10" y="10"/>
                      <a:pt x="13" y="11"/>
                    </a:cubicBezTo>
                    <a:cubicBezTo>
                      <a:pt x="13" y="17"/>
                      <a:pt x="7" y="11"/>
                      <a:pt x="9" y="17"/>
                    </a:cubicBezTo>
                    <a:cubicBezTo>
                      <a:pt x="11" y="17"/>
                      <a:pt x="14" y="16"/>
                      <a:pt x="16" y="11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7"/>
                      <a:pt x="16" y="14"/>
                      <a:pt x="15" y="9"/>
                    </a:cubicBezTo>
                    <a:cubicBezTo>
                      <a:pt x="15" y="7"/>
                      <a:pt x="16" y="6"/>
                      <a:pt x="17" y="6"/>
                    </a:cubicBezTo>
                    <a:cubicBezTo>
                      <a:pt x="15" y="7"/>
                      <a:pt x="11" y="0"/>
                      <a:pt x="6" y="1"/>
                    </a:cubicBezTo>
                    <a:cubicBezTo>
                      <a:pt x="1" y="2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97"/>
              <p:cNvSpPr>
                <a:spLocks/>
              </p:cNvSpPr>
              <p:nvPr/>
            </p:nvSpPr>
            <p:spPr bwMode="auto">
              <a:xfrm>
                <a:off x="4058" y="3097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0 h 3"/>
                  <a:gd name="T4" fmla="*/ 1 w 1"/>
                  <a:gd name="T5" fmla="*/ 3 h 3"/>
                  <a:gd name="T6" fmla="*/ 1 w 1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98"/>
              <p:cNvSpPr>
                <a:spLocks/>
              </p:cNvSpPr>
              <p:nvPr/>
            </p:nvSpPr>
            <p:spPr bwMode="auto">
              <a:xfrm>
                <a:off x="4043" y="3093"/>
                <a:ext cx="14" cy="16"/>
              </a:xfrm>
              <a:custGeom>
                <a:avLst/>
                <a:gdLst>
                  <a:gd name="T0" fmla="*/ 11 w 17"/>
                  <a:gd name="T1" fmla="*/ 16 h 18"/>
                  <a:gd name="T2" fmla="*/ 15 w 17"/>
                  <a:gd name="T3" fmla="*/ 12 h 18"/>
                  <a:gd name="T4" fmla="*/ 16 w 17"/>
                  <a:gd name="T5" fmla="*/ 15 h 18"/>
                  <a:gd name="T6" fmla="*/ 16 w 17"/>
                  <a:gd name="T7" fmla="*/ 9 h 18"/>
                  <a:gd name="T8" fmla="*/ 9 w 17"/>
                  <a:gd name="T9" fmla="*/ 13 h 18"/>
                  <a:gd name="T10" fmla="*/ 6 w 17"/>
                  <a:gd name="T11" fmla="*/ 4 h 18"/>
                  <a:gd name="T12" fmla="*/ 11 w 17"/>
                  <a:gd name="T13" fmla="*/ 6 h 18"/>
                  <a:gd name="T14" fmla="*/ 0 w 17"/>
                  <a:gd name="T15" fmla="*/ 8 h 18"/>
                  <a:gd name="T16" fmla="*/ 2 w 17"/>
                  <a:gd name="T17" fmla="*/ 10 h 18"/>
                  <a:gd name="T18" fmla="*/ 0 w 17"/>
                  <a:gd name="T19" fmla="*/ 12 h 18"/>
                  <a:gd name="T20" fmla="*/ 11 w 17"/>
                  <a:gd name="T21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6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4"/>
                      <a:pt x="16" y="15"/>
                    </a:cubicBezTo>
                    <a:cubicBezTo>
                      <a:pt x="16" y="13"/>
                      <a:pt x="17" y="11"/>
                      <a:pt x="16" y="9"/>
                    </a:cubicBezTo>
                    <a:cubicBezTo>
                      <a:pt x="14" y="4"/>
                      <a:pt x="11" y="12"/>
                      <a:pt x="9" y="13"/>
                    </a:cubicBezTo>
                    <a:cubicBezTo>
                      <a:pt x="3" y="11"/>
                      <a:pt x="9" y="10"/>
                      <a:pt x="6" y="4"/>
                    </a:cubicBezTo>
                    <a:cubicBezTo>
                      <a:pt x="8" y="4"/>
                      <a:pt x="8" y="6"/>
                      <a:pt x="11" y="6"/>
                    </a:cubicBezTo>
                    <a:cubicBezTo>
                      <a:pt x="6" y="0"/>
                      <a:pt x="2" y="6"/>
                      <a:pt x="0" y="8"/>
                    </a:cubicBezTo>
                    <a:cubicBezTo>
                      <a:pt x="1" y="9"/>
                      <a:pt x="1" y="11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7"/>
                      <a:pt x="5" y="18"/>
                      <a:pt x="11" y="1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99"/>
              <p:cNvSpPr>
                <a:spLocks/>
              </p:cNvSpPr>
              <p:nvPr/>
            </p:nvSpPr>
            <p:spPr bwMode="auto">
              <a:xfrm>
                <a:off x="4057" y="3106"/>
                <a:ext cx="1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500"/>
              <p:cNvSpPr>
                <a:spLocks/>
              </p:cNvSpPr>
              <p:nvPr/>
            </p:nvSpPr>
            <p:spPr bwMode="auto">
              <a:xfrm>
                <a:off x="4042" y="310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501"/>
              <p:cNvSpPr>
                <a:spLocks/>
              </p:cNvSpPr>
              <p:nvPr/>
            </p:nvSpPr>
            <p:spPr bwMode="auto">
              <a:xfrm>
                <a:off x="4042" y="3106"/>
                <a:ext cx="2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1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502"/>
              <p:cNvSpPr>
                <a:spLocks/>
              </p:cNvSpPr>
              <p:nvPr/>
            </p:nvSpPr>
            <p:spPr bwMode="auto">
              <a:xfrm>
                <a:off x="3950" y="3097"/>
                <a:ext cx="91" cy="25"/>
              </a:xfrm>
              <a:custGeom>
                <a:avLst/>
                <a:gdLst>
                  <a:gd name="T0" fmla="*/ 1 w 106"/>
                  <a:gd name="T1" fmla="*/ 14 h 29"/>
                  <a:gd name="T2" fmla="*/ 4 w 106"/>
                  <a:gd name="T3" fmla="*/ 17 h 29"/>
                  <a:gd name="T4" fmla="*/ 0 w 106"/>
                  <a:gd name="T5" fmla="*/ 22 h 29"/>
                  <a:gd name="T6" fmla="*/ 1 w 106"/>
                  <a:gd name="T7" fmla="*/ 29 h 29"/>
                  <a:gd name="T8" fmla="*/ 9 w 106"/>
                  <a:gd name="T9" fmla="*/ 26 h 29"/>
                  <a:gd name="T10" fmla="*/ 9 w 106"/>
                  <a:gd name="T11" fmla="*/ 29 h 29"/>
                  <a:gd name="T12" fmla="*/ 25 w 106"/>
                  <a:gd name="T13" fmla="*/ 26 h 29"/>
                  <a:gd name="T14" fmla="*/ 36 w 106"/>
                  <a:gd name="T15" fmla="*/ 23 h 29"/>
                  <a:gd name="T16" fmla="*/ 80 w 106"/>
                  <a:gd name="T17" fmla="*/ 19 h 29"/>
                  <a:gd name="T18" fmla="*/ 81 w 106"/>
                  <a:gd name="T19" fmla="*/ 12 h 29"/>
                  <a:gd name="T20" fmla="*/ 85 w 106"/>
                  <a:gd name="T21" fmla="*/ 15 h 29"/>
                  <a:gd name="T22" fmla="*/ 83 w 106"/>
                  <a:gd name="T23" fmla="*/ 16 h 29"/>
                  <a:gd name="T24" fmla="*/ 95 w 106"/>
                  <a:gd name="T25" fmla="*/ 15 h 29"/>
                  <a:gd name="T26" fmla="*/ 94 w 106"/>
                  <a:gd name="T27" fmla="*/ 8 h 29"/>
                  <a:gd name="T28" fmla="*/ 101 w 106"/>
                  <a:gd name="T29" fmla="*/ 15 h 29"/>
                  <a:gd name="T30" fmla="*/ 105 w 106"/>
                  <a:gd name="T31" fmla="*/ 10 h 29"/>
                  <a:gd name="T32" fmla="*/ 100 w 106"/>
                  <a:gd name="T33" fmla="*/ 5 h 29"/>
                  <a:gd name="T34" fmla="*/ 103 w 106"/>
                  <a:gd name="T35" fmla="*/ 2 h 29"/>
                  <a:gd name="T36" fmla="*/ 75 w 106"/>
                  <a:gd name="T37" fmla="*/ 15 h 29"/>
                  <a:gd name="T38" fmla="*/ 76 w 106"/>
                  <a:gd name="T39" fmla="*/ 11 h 29"/>
                  <a:gd name="T40" fmla="*/ 58 w 106"/>
                  <a:gd name="T41" fmla="*/ 10 h 29"/>
                  <a:gd name="T42" fmla="*/ 52 w 106"/>
                  <a:gd name="T43" fmla="*/ 17 h 29"/>
                  <a:gd name="T44" fmla="*/ 48 w 106"/>
                  <a:gd name="T45" fmla="*/ 15 h 29"/>
                  <a:gd name="T46" fmla="*/ 48 w 106"/>
                  <a:gd name="T47" fmla="*/ 18 h 29"/>
                  <a:gd name="T48" fmla="*/ 42 w 106"/>
                  <a:gd name="T49" fmla="*/ 15 h 29"/>
                  <a:gd name="T50" fmla="*/ 42 w 106"/>
                  <a:gd name="T51" fmla="*/ 23 h 29"/>
                  <a:gd name="T52" fmla="*/ 30 w 106"/>
                  <a:gd name="T53" fmla="*/ 13 h 29"/>
                  <a:gd name="T54" fmla="*/ 32 w 106"/>
                  <a:gd name="T55" fmla="*/ 17 h 29"/>
                  <a:gd name="T56" fmla="*/ 30 w 106"/>
                  <a:gd name="T57" fmla="*/ 21 h 29"/>
                  <a:gd name="T58" fmla="*/ 28 w 106"/>
                  <a:gd name="T59" fmla="*/ 14 h 29"/>
                  <a:gd name="T60" fmla="*/ 21 w 106"/>
                  <a:gd name="T61" fmla="*/ 19 h 29"/>
                  <a:gd name="T62" fmla="*/ 22 w 106"/>
                  <a:gd name="T63" fmla="*/ 22 h 29"/>
                  <a:gd name="T64" fmla="*/ 11 w 106"/>
                  <a:gd name="T65" fmla="*/ 21 h 29"/>
                  <a:gd name="T66" fmla="*/ 15 w 106"/>
                  <a:gd name="T67" fmla="*/ 14 h 29"/>
                  <a:gd name="T68" fmla="*/ 12 w 106"/>
                  <a:gd name="T69" fmla="*/ 11 h 29"/>
                  <a:gd name="T70" fmla="*/ 6 w 106"/>
                  <a:gd name="T71" fmla="*/ 20 h 29"/>
                  <a:gd name="T72" fmla="*/ 1 w 106"/>
                  <a:gd name="T7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6" h="29">
                    <a:moveTo>
                      <a:pt x="1" y="14"/>
                    </a:moveTo>
                    <a:cubicBezTo>
                      <a:pt x="1" y="17"/>
                      <a:pt x="2" y="18"/>
                      <a:pt x="4" y="17"/>
                    </a:cubicBezTo>
                    <a:cubicBezTo>
                      <a:pt x="4" y="21"/>
                      <a:pt x="2" y="20"/>
                      <a:pt x="0" y="22"/>
                    </a:cubicBezTo>
                    <a:cubicBezTo>
                      <a:pt x="3" y="24"/>
                      <a:pt x="0" y="26"/>
                      <a:pt x="1" y="29"/>
                    </a:cubicBezTo>
                    <a:cubicBezTo>
                      <a:pt x="4" y="29"/>
                      <a:pt x="5" y="25"/>
                      <a:pt x="9" y="26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27"/>
                      <a:pt x="20" y="23"/>
                      <a:pt x="25" y="26"/>
                    </a:cubicBezTo>
                    <a:cubicBezTo>
                      <a:pt x="29" y="27"/>
                      <a:pt x="32" y="26"/>
                      <a:pt x="36" y="23"/>
                    </a:cubicBezTo>
                    <a:cubicBezTo>
                      <a:pt x="50" y="23"/>
                      <a:pt x="64" y="18"/>
                      <a:pt x="80" y="19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3" y="15"/>
                      <a:pt x="85" y="11"/>
                      <a:pt x="85" y="15"/>
                    </a:cubicBezTo>
                    <a:cubicBezTo>
                      <a:pt x="84" y="15"/>
                      <a:pt x="84" y="16"/>
                      <a:pt x="83" y="16"/>
                    </a:cubicBezTo>
                    <a:cubicBezTo>
                      <a:pt x="87" y="21"/>
                      <a:pt x="91" y="14"/>
                      <a:pt x="95" y="15"/>
                    </a:cubicBezTo>
                    <a:cubicBezTo>
                      <a:pt x="95" y="14"/>
                      <a:pt x="93" y="9"/>
                      <a:pt x="94" y="8"/>
                    </a:cubicBezTo>
                    <a:cubicBezTo>
                      <a:pt x="95" y="15"/>
                      <a:pt x="99" y="7"/>
                      <a:pt x="101" y="15"/>
                    </a:cubicBezTo>
                    <a:cubicBezTo>
                      <a:pt x="106" y="17"/>
                      <a:pt x="101" y="9"/>
                      <a:pt x="105" y="10"/>
                    </a:cubicBezTo>
                    <a:cubicBezTo>
                      <a:pt x="105" y="6"/>
                      <a:pt x="101" y="8"/>
                      <a:pt x="100" y="5"/>
                    </a:cubicBezTo>
                    <a:cubicBezTo>
                      <a:pt x="101" y="2"/>
                      <a:pt x="104" y="6"/>
                      <a:pt x="103" y="2"/>
                    </a:cubicBezTo>
                    <a:cubicBezTo>
                      <a:pt x="96" y="0"/>
                      <a:pt x="85" y="11"/>
                      <a:pt x="75" y="15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1" y="14"/>
                      <a:pt x="62" y="16"/>
                      <a:pt x="58" y="10"/>
                    </a:cubicBezTo>
                    <a:cubicBezTo>
                      <a:pt x="59" y="13"/>
                      <a:pt x="50" y="9"/>
                      <a:pt x="52" y="17"/>
                    </a:cubicBezTo>
                    <a:cubicBezTo>
                      <a:pt x="50" y="15"/>
                      <a:pt x="50" y="16"/>
                      <a:pt x="48" y="15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8"/>
                      <a:pt x="45" y="14"/>
                      <a:pt x="42" y="15"/>
                    </a:cubicBezTo>
                    <a:cubicBezTo>
                      <a:pt x="45" y="18"/>
                      <a:pt x="43" y="19"/>
                      <a:pt x="42" y="23"/>
                    </a:cubicBezTo>
                    <a:cubicBezTo>
                      <a:pt x="38" y="19"/>
                      <a:pt x="34" y="16"/>
                      <a:pt x="30" y="13"/>
                    </a:cubicBezTo>
                    <a:cubicBezTo>
                      <a:pt x="31" y="14"/>
                      <a:pt x="31" y="16"/>
                      <a:pt x="32" y="17"/>
                    </a:cubicBezTo>
                    <a:cubicBezTo>
                      <a:pt x="30" y="16"/>
                      <a:pt x="31" y="19"/>
                      <a:pt x="30" y="21"/>
                    </a:cubicBezTo>
                    <a:cubicBezTo>
                      <a:pt x="28" y="21"/>
                      <a:pt x="28" y="16"/>
                      <a:pt x="28" y="14"/>
                    </a:cubicBezTo>
                    <a:cubicBezTo>
                      <a:pt x="24" y="13"/>
                      <a:pt x="24" y="22"/>
                      <a:pt x="21" y="19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8" y="23"/>
                      <a:pt x="15" y="20"/>
                      <a:pt x="11" y="21"/>
                    </a:cubicBezTo>
                    <a:cubicBezTo>
                      <a:pt x="9" y="16"/>
                      <a:pt x="14" y="16"/>
                      <a:pt x="15" y="14"/>
                    </a:cubicBezTo>
                    <a:cubicBezTo>
                      <a:pt x="15" y="13"/>
                      <a:pt x="13" y="13"/>
                      <a:pt x="12" y="11"/>
                    </a:cubicBezTo>
                    <a:cubicBezTo>
                      <a:pt x="11" y="14"/>
                      <a:pt x="8" y="18"/>
                      <a:pt x="6" y="20"/>
                    </a:cubicBezTo>
                    <a:cubicBezTo>
                      <a:pt x="8" y="14"/>
                      <a:pt x="2" y="15"/>
                      <a:pt x="1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503"/>
              <p:cNvSpPr>
                <a:spLocks/>
              </p:cNvSpPr>
              <p:nvPr/>
            </p:nvSpPr>
            <p:spPr bwMode="auto">
              <a:xfrm>
                <a:off x="3960" y="310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504"/>
              <p:cNvSpPr>
                <a:spLocks/>
              </p:cNvSpPr>
              <p:nvPr/>
            </p:nvSpPr>
            <p:spPr bwMode="auto">
              <a:xfrm>
                <a:off x="3950" y="3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505"/>
              <p:cNvSpPr>
                <a:spLocks/>
              </p:cNvSpPr>
              <p:nvPr/>
            </p:nvSpPr>
            <p:spPr bwMode="auto">
              <a:xfrm>
                <a:off x="3970" y="311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506"/>
              <p:cNvSpPr>
                <a:spLocks/>
              </p:cNvSpPr>
              <p:nvPr/>
            </p:nvSpPr>
            <p:spPr bwMode="auto">
              <a:xfrm>
                <a:off x="3973" y="3104"/>
                <a:ext cx="2" cy="4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507"/>
              <p:cNvSpPr>
                <a:spLocks/>
              </p:cNvSpPr>
              <p:nvPr/>
            </p:nvSpPr>
            <p:spPr bwMode="auto">
              <a:xfrm>
                <a:off x="3994" y="3103"/>
                <a:ext cx="1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0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1" y="1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508"/>
              <p:cNvSpPr>
                <a:spLocks/>
              </p:cNvSpPr>
              <p:nvPr/>
            </p:nvSpPr>
            <p:spPr bwMode="auto">
              <a:xfrm>
                <a:off x="3953" y="310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1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509"/>
              <p:cNvSpPr>
                <a:spLocks/>
              </p:cNvSpPr>
              <p:nvPr/>
            </p:nvSpPr>
            <p:spPr bwMode="auto">
              <a:xfrm>
                <a:off x="3897" y="3106"/>
                <a:ext cx="51" cy="22"/>
              </a:xfrm>
              <a:custGeom>
                <a:avLst/>
                <a:gdLst>
                  <a:gd name="T0" fmla="*/ 4 w 59"/>
                  <a:gd name="T1" fmla="*/ 20 h 25"/>
                  <a:gd name="T2" fmla="*/ 14 w 59"/>
                  <a:gd name="T3" fmla="*/ 23 h 25"/>
                  <a:gd name="T4" fmla="*/ 21 w 59"/>
                  <a:gd name="T5" fmla="*/ 12 h 25"/>
                  <a:gd name="T6" fmla="*/ 20 w 59"/>
                  <a:gd name="T7" fmla="*/ 22 h 25"/>
                  <a:gd name="T8" fmla="*/ 40 w 59"/>
                  <a:gd name="T9" fmla="*/ 15 h 25"/>
                  <a:gd name="T10" fmla="*/ 40 w 59"/>
                  <a:gd name="T11" fmla="*/ 18 h 25"/>
                  <a:gd name="T12" fmla="*/ 48 w 59"/>
                  <a:gd name="T13" fmla="*/ 8 h 25"/>
                  <a:gd name="T14" fmla="*/ 48 w 59"/>
                  <a:gd name="T15" fmla="*/ 19 h 25"/>
                  <a:gd name="T16" fmla="*/ 47 w 59"/>
                  <a:gd name="T17" fmla="*/ 20 h 25"/>
                  <a:gd name="T18" fmla="*/ 57 w 59"/>
                  <a:gd name="T19" fmla="*/ 17 h 25"/>
                  <a:gd name="T20" fmla="*/ 59 w 59"/>
                  <a:gd name="T21" fmla="*/ 10 h 25"/>
                  <a:gd name="T22" fmla="*/ 58 w 59"/>
                  <a:gd name="T23" fmla="*/ 5 h 25"/>
                  <a:gd name="T24" fmla="*/ 51 w 59"/>
                  <a:gd name="T25" fmla="*/ 9 h 25"/>
                  <a:gd name="T26" fmla="*/ 51 w 59"/>
                  <a:gd name="T27" fmla="*/ 5 h 25"/>
                  <a:gd name="T28" fmla="*/ 48 w 59"/>
                  <a:gd name="T29" fmla="*/ 8 h 25"/>
                  <a:gd name="T30" fmla="*/ 47 w 59"/>
                  <a:gd name="T31" fmla="*/ 4 h 25"/>
                  <a:gd name="T32" fmla="*/ 42 w 59"/>
                  <a:gd name="T33" fmla="*/ 8 h 25"/>
                  <a:gd name="T34" fmla="*/ 43 w 59"/>
                  <a:gd name="T35" fmla="*/ 6 h 25"/>
                  <a:gd name="T36" fmla="*/ 39 w 59"/>
                  <a:gd name="T37" fmla="*/ 11 h 25"/>
                  <a:gd name="T38" fmla="*/ 37 w 59"/>
                  <a:gd name="T39" fmla="*/ 6 h 25"/>
                  <a:gd name="T40" fmla="*/ 38 w 59"/>
                  <a:gd name="T41" fmla="*/ 10 h 25"/>
                  <a:gd name="T42" fmla="*/ 25 w 59"/>
                  <a:gd name="T43" fmla="*/ 5 h 25"/>
                  <a:gd name="T44" fmla="*/ 24 w 59"/>
                  <a:gd name="T45" fmla="*/ 8 h 25"/>
                  <a:gd name="T46" fmla="*/ 30 w 59"/>
                  <a:gd name="T47" fmla="*/ 5 h 25"/>
                  <a:gd name="T48" fmla="*/ 29 w 59"/>
                  <a:gd name="T49" fmla="*/ 15 h 25"/>
                  <a:gd name="T50" fmla="*/ 21 w 59"/>
                  <a:gd name="T51" fmla="*/ 7 h 25"/>
                  <a:gd name="T52" fmla="*/ 12 w 59"/>
                  <a:gd name="T53" fmla="*/ 9 h 25"/>
                  <a:gd name="T54" fmla="*/ 12 w 59"/>
                  <a:gd name="T55" fmla="*/ 7 h 25"/>
                  <a:gd name="T56" fmla="*/ 6 w 59"/>
                  <a:gd name="T57" fmla="*/ 11 h 25"/>
                  <a:gd name="T58" fmla="*/ 8 w 59"/>
                  <a:gd name="T59" fmla="*/ 12 h 25"/>
                  <a:gd name="T60" fmla="*/ 6 w 59"/>
                  <a:gd name="T61" fmla="*/ 15 h 25"/>
                  <a:gd name="T62" fmla="*/ 5 w 59"/>
                  <a:gd name="T63" fmla="*/ 13 h 25"/>
                  <a:gd name="T64" fmla="*/ 0 w 59"/>
                  <a:gd name="T65" fmla="*/ 19 h 25"/>
                  <a:gd name="T66" fmla="*/ 6 w 59"/>
                  <a:gd name="T67" fmla="*/ 15 h 25"/>
                  <a:gd name="T68" fmla="*/ 4 w 59"/>
                  <a:gd name="T6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25">
                    <a:moveTo>
                      <a:pt x="4" y="20"/>
                    </a:moveTo>
                    <a:cubicBezTo>
                      <a:pt x="7" y="25"/>
                      <a:pt x="11" y="22"/>
                      <a:pt x="14" y="23"/>
                    </a:cubicBezTo>
                    <a:cubicBezTo>
                      <a:pt x="21" y="20"/>
                      <a:pt x="15" y="13"/>
                      <a:pt x="21" y="1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5" y="23"/>
                      <a:pt x="40" y="15"/>
                    </a:cubicBezTo>
                    <a:cubicBezTo>
                      <a:pt x="41" y="16"/>
                      <a:pt x="42" y="17"/>
                      <a:pt x="40" y="18"/>
                    </a:cubicBezTo>
                    <a:cubicBezTo>
                      <a:pt x="44" y="18"/>
                      <a:pt x="42" y="5"/>
                      <a:pt x="48" y="8"/>
                    </a:cubicBezTo>
                    <a:cubicBezTo>
                      <a:pt x="43" y="14"/>
                      <a:pt x="49" y="14"/>
                      <a:pt x="48" y="19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1" y="19"/>
                      <a:pt x="55" y="16"/>
                      <a:pt x="57" y="17"/>
                    </a:cubicBezTo>
                    <a:cubicBezTo>
                      <a:pt x="58" y="14"/>
                      <a:pt x="56" y="11"/>
                      <a:pt x="59" y="10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5" y="7"/>
                      <a:pt x="53" y="6"/>
                      <a:pt x="51" y="9"/>
                    </a:cubicBezTo>
                    <a:cubicBezTo>
                      <a:pt x="49" y="6"/>
                      <a:pt x="52" y="8"/>
                      <a:pt x="51" y="5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7"/>
                      <a:pt x="50" y="5"/>
                      <a:pt x="47" y="4"/>
                    </a:cubicBezTo>
                    <a:cubicBezTo>
                      <a:pt x="47" y="6"/>
                      <a:pt x="44" y="8"/>
                      <a:pt x="42" y="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1" y="8"/>
                      <a:pt x="39" y="6"/>
                      <a:pt x="39" y="1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3" y="8"/>
                      <a:pt x="31" y="0"/>
                      <a:pt x="25" y="5"/>
                    </a:cubicBezTo>
                    <a:cubicBezTo>
                      <a:pt x="26" y="6"/>
                      <a:pt x="25" y="8"/>
                      <a:pt x="24" y="8"/>
                    </a:cubicBezTo>
                    <a:cubicBezTo>
                      <a:pt x="27" y="11"/>
                      <a:pt x="27" y="6"/>
                      <a:pt x="30" y="5"/>
                    </a:cubicBezTo>
                    <a:cubicBezTo>
                      <a:pt x="30" y="8"/>
                      <a:pt x="26" y="13"/>
                      <a:pt x="29" y="15"/>
                    </a:cubicBezTo>
                    <a:cubicBezTo>
                      <a:pt x="26" y="11"/>
                      <a:pt x="23" y="15"/>
                      <a:pt x="21" y="7"/>
                    </a:cubicBezTo>
                    <a:cubicBezTo>
                      <a:pt x="18" y="6"/>
                      <a:pt x="16" y="11"/>
                      <a:pt x="12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3"/>
                      <a:pt x="9" y="5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6" y="14"/>
                      <a:pt x="6" y="14"/>
                      <a:pt x="5" y="13"/>
                    </a:cubicBezTo>
                    <a:cubicBezTo>
                      <a:pt x="5" y="17"/>
                      <a:pt x="1" y="18"/>
                      <a:pt x="0" y="19"/>
                    </a:cubicBezTo>
                    <a:cubicBezTo>
                      <a:pt x="2" y="20"/>
                      <a:pt x="4" y="16"/>
                      <a:pt x="6" y="15"/>
                    </a:cubicBezTo>
                    <a:cubicBezTo>
                      <a:pt x="5" y="17"/>
                      <a:pt x="6" y="21"/>
                      <a:pt x="4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510"/>
              <p:cNvSpPr>
                <a:spLocks/>
              </p:cNvSpPr>
              <p:nvPr/>
            </p:nvSpPr>
            <p:spPr bwMode="auto">
              <a:xfrm>
                <a:off x="3934" y="310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511"/>
              <p:cNvSpPr>
                <a:spLocks/>
              </p:cNvSpPr>
              <p:nvPr/>
            </p:nvSpPr>
            <p:spPr bwMode="auto">
              <a:xfrm>
                <a:off x="3856" y="3105"/>
                <a:ext cx="39" cy="26"/>
              </a:xfrm>
              <a:custGeom>
                <a:avLst/>
                <a:gdLst>
                  <a:gd name="T0" fmla="*/ 33 w 45"/>
                  <a:gd name="T1" fmla="*/ 14 h 30"/>
                  <a:gd name="T2" fmla="*/ 31 w 45"/>
                  <a:gd name="T3" fmla="*/ 9 h 30"/>
                  <a:gd name="T4" fmla="*/ 32 w 45"/>
                  <a:gd name="T5" fmla="*/ 19 h 30"/>
                  <a:gd name="T6" fmla="*/ 27 w 45"/>
                  <a:gd name="T7" fmla="*/ 21 h 30"/>
                  <a:gd name="T8" fmla="*/ 27 w 45"/>
                  <a:gd name="T9" fmla="*/ 12 h 30"/>
                  <a:gd name="T10" fmla="*/ 22 w 45"/>
                  <a:gd name="T11" fmla="*/ 11 h 30"/>
                  <a:gd name="T12" fmla="*/ 22 w 45"/>
                  <a:gd name="T13" fmla="*/ 17 h 30"/>
                  <a:gd name="T14" fmla="*/ 17 w 45"/>
                  <a:gd name="T15" fmla="*/ 20 h 30"/>
                  <a:gd name="T16" fmla="*/ 19 w 45"/>
                  <a:gd name="T17" fmla="*/ 18 h 30"/>
                  <a:gd name="T18" fmla="*/ 16 w 45"/>
                  <a:gd name="T19" fmla="*/ 12 h 30"/>
                  <a:gd name="T20" fmla="*/ 4 w 45"/>
                  <a:gd name="T21" fmla="*/ 28 h 30"/>
                  <a:gd name="T22" fmla="*/ 8 w 45"/>
                  <a:gd name="T23" fmla="*/ 27 h 30"/>
                  <a:gd name="T24" fmla="*/ 8 w 45"/>
                  <a:gd name="T25" fmla="*/ 20 h 30"/>
                  <a:gd name="T26" fmla="*/ 12 w 45"/>
                  <a:gd name="T27" fmla="*/ 22 h 30"/>
                  <a:gd name="T28" fmla="*/ 9 w 45"/>
                  <a:gd name="T29" fmla="*/ 26 h 30"/>
                  <a:gd name="T30" fmla="*/ 40 w 45"/>
                  <a:gd name="T31" fmla="*/ 24 h 30"/>
                  <a:gd name="T32" fmla="*/ 35 w 45"/>
                  <a:gd name="T33" fmla="*/ 24 h 30"/>
                  <a:gd name="T34" fmla="*/ 39 w 45"/>
                  <a:gd name="T35" fmla="*/ 20 h 30"/>
                  <a:gd name="T36" fmla="*/ 37 w 45"/>
                  <a:gd name="T37" fmla="*/ 13 h 30"/>
                  <a:gd name="T38" fmla="*/ 39 w 45"/>
                  <a:gd name="T39" fmla="*/ 15 h 30"/>
                  <a:gd name="T40" fmla="*/ 39 w 45"/>
                  <a:gd name="T41" fmla="*/ 8 h 30"/>
                  <a:gd name="T42" fmla="*/ 45 w 45"/>
                  <a:gd name="T43" fmla="*/ 5 h 30"/>
                  <a:gd name="T44" fmla="*/ 34 w 45"/>
                  <a:gd name="T45" fmla="*/ 5 h 30"/>
                  <a:gd name="T46" fmla="*/ 33 w 45"/>
                  <a:gd name="T4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30">
                    <a:moveTo>
                      <a:pt x="33" y="14"/>
                    </a:moveTo>
                    <a:cubicBezTo>
                      <a:pt x="31" y="14"/>
                      <a:pt x="34" y="11"/>
                      <a:pt x="31" y="9"/>
                    </a:cubicBezTo>
                    <a:cubicBezTo>
                      <a:pt x="29" y="12"/>
                      <a:pt x="34" y="15"/>
                      <a:pt x="32" y="19"/>
                    </a:cubicBezTo>
                    <a:cubicBezTo>
                      <a:pt x="30" y="17"/>
                      <a:pt x="28" y="21"/>
                      <a:pt x="27" y="21"/>
                    </a:cubicBezTo>
                    <a:cubicBezTo>
                      <a:pt x="28" y="19"/>
                      <a:pt x="27" y="13"/>
                      <a:pt x="27" y="12"/>
                    </a:cubicBezTo>
                    <a:cubicBezTo>
                      <a:pt x="26" y="14"/>
                      <a:pt x="24" y="11"/>
                      <a:pt x="22" y="11"/>
                    </a:cubicBezTo>
                    <a:cubicBezTo>
                      <a:pt x="26" y="14"/>
                      <a:pt x="19" y="13"/>
                      <a:pt x="22" y="17"/>
                    </a:cubicBezTo>
                    <a:cubicBezTo>
                      <a:pt x="22" y="20"/>
                      <a:pt x="19" y="23"/>
                      <a:pt x="17" y="20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20" y="14"/>
                      <a:pt x="17" y="16"/>
                      <a:pt x="16" y="12"/>
                    </a:cubicBezTo>
                    <a:cubicBezTo>
                      <a:pt x="12" y="18"/>
                      <a:pt x="0" y="19"/>
                      <a:pt x="4" y="28"/>
                    </a:cubicBezTo>
                    <a:cubicBezTo>
                      <a:pt x="5" y="30"/>
                      <a:pt x="6" y="28"/>
                      <a:pt x="8" y="27"/>
                    </a:cubicBezTo>
                    <a:cubicBezTo>
                      <a:pt x="4" y="25"/>
                      <a:pt x="7" y="22"/>
                      <a:pt x="8" y="20"/>
                    </a:cubicBezTo>
                    <a:cubicBezTo>
                      <a:pt x="9" y="22"/>
                      <a:pt x="12" y="18"/>
                      <a:pt x="12" y="2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8" y="27"/>
                      <a:pt x="30" y="26"/>
                      <a:pt x="4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1"/>
                      <a:pt x="38" y="21"/>
                      <a:pt x="39" y="2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4"/>
                      <a:pt x="39" y="13"/>
                      <a:pt x="39" y="15"/>
                    </a:cubicBezTo>
                    <a:cubicBezTo>
                      <a:pt x="41" y="12"/>
                      <a:pt x="40" y="11"/>
                      <a:pt x="39" y="8"/>
                    </a:cubicBezTo>
                    <a:cubicBezTo>
                      <a:pt x="42" y="7"/>
                      <a:pt x="43" y="10"/>
                      <a:pt x="45" y="5"/>
                    </a:cubicBezTo>
                    <a:cubicBezTo>
                      <a:pt x="40" y="0"/>
                      <a:pt x="41" y="10"/>
                      <a:pt x="34" y="5"/>
                    </a:cubicBez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512"/>
              <p:cNvSpPr>
                <a:spLocks/>
              </p:cNvSpPr>
              <p:nvPr/>
            </p:nvSpPr>
            <p:spPr bwMode="auto">
              <a:xfrm>
                <a:off x="3894" y="3114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1 h 3"/>
                  <a:gd name="T6" fmla="*/ 1 w 1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lnTo>
                      <a:pt x="0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513"/>
              <p:cNvSpPr>
                <a:spLocks/>
              </p:cNvSpPr>
              <p:nvPr/>
            </p:nvSpPr>
            <p:spPr bwMode="auto">
              <a:xfrm>
                <a:off x="3892" y="3123"/>
                <a:ext cx="2" cy="4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0 h 4"/>
                  <a:gd name="T4" fmla="*/ 2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514"/>
              <p:cNvSpPr>
                <a:spLocks/>
              </p:cNvSpPr>
              <p:nvPr/>
            </p:nvSpPr>
            <p:spPr bwMode="auto">
              <a:xfrm>
                <a:off x="3864" y="3115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515"/>
              <p:cNvSpPr>
                <a:spLocks/>
              </p:cNvSpPr>
              <p:nvPr/>
            </p:nvSpPr>
            <p:spPr bwMode="auto">
              <a:xfrm>
                <a:off x="3849" y="3119"/>
                <a:ext cx="11" cy="12"/>
              </a:xfrm>
              <a:custGeom>
                <a:avLst/>
                <a:gdLst>
                  <a:gd name="T0" fmla="*/ 0 w 13"/>
                  <a:gd name="T1" fmla="*/ 14 h 14"/>
                  <a:gd name="T2" fmla="*/ 11 w 13"/>
                  <a:gd name="T3" fmla="*/ 13 h 14"/>
                  <a:gd name="T4" fmla="*/ 10 w 13"/>
                  <a:gd name="T5" fmla="*/ 1 h 14"/>
                  <a:gd name="T6" fmla="*/ 6 w 13"/>
                  <a:gd name="T7" fmla="*/ 9 h 14"/>
                  <a:gd name="T8" fmla="*/ 0 w 13"/>
                  <a:gd name="T9" fmla="*/ 9 h 14"/>
                  <a:gd name="T10" fmla="*/ 0 w 1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3"/>
                      <a:pt x="6" y="10"/>
                      <a:pt x="11" y="13"/>
                    </a:cubicBezTo>
                    <a:cubicBezTo>
                      <a:pt x="13" y="9"/>
                      <a:pt x="10" y="5"/>
                      <a:pt x="10" y="1"/>
                    </a:cubicBezTo>
                    <a:cubicBezTo>
                      <a:pt x="8" y="0"/>
                      <a:pt x="9" y="8"/>
                      <a:pt x="6" y="9"/>
                    </a:cubicBezTo>
                    <a:cubicBezTo>
                      <a:pt x="5" y="5"/>
                      <a:pt x="2" y="10"/>
                      <a:pt x="0" y="9"/>
                    </a:cubicBezTo>
                    <a:cubicBezTo>
                      <a:pt x="0" y="11"/>
                      <a:pt x="0" y="13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516"/>
              <p:cNvSpPr>
                <a:spLocks/>
              </p:cNvSpPr>
              <p:nvPr/>
            </p:nvSpPr>
            <p:spPr bwMode="auto">
              <a:xfrm>
                <a:off x="3756" y="3110"/>
                <a:ext cx="96" cy="25"/>
              </a:xfrm>
              <a:custGeom>
                <a:avLst/>
                <a:gdLst>
                  <a:gd name="T0" fmla="*/ 91 w 111"/>
                  <a:gd name="T1" fmla="*/ 11 h 29"/>
                  <a:gd name="T2" fmla="*/ 85 w 111"/>
                  <a:gd name="T3" fmla="*/ 12 h 29"/>
                  <a:gd name="T4" fmla="*/ 88 w 111"/>
                  <a:gd name="T5" fmla="*/ 9 h 29"/>
                  <a:gd name="T6" fmla="*/ 83 w 111"/>
                  <a:gd name="T7" fmla="*/ 7 h 29"/>
                  <a:gd name="T8" fmla="*/ 83 w 111"/>
                  <a:gd name="T9" fmla="*/ 9 h 29"/>
                  <a:gd name="T10" fmla="*/ 73 w 111"/>
                  <a:gd name="T11" fmla="*/ 11 h 29"/>
                  <a:gd name="T12" fmla="*/ 72 w 111"/>
                  <a:gd name="T13" fmla="*/ 16 h 29"/>
                  <a:gd name="T14" fmla="*/ 64 w 111"/>
                  <a:gd name="T15" fmla="*/ 9 h 29"/>
                  <a:gd name="T16" fmla="*/ 67 w 111"/>
                  <a:gd name="T17" fmla="*/ 20 h 29"/>
                  <a:gd name="T18" fmla="*/ 55 w 111"/>
                  <a:gd name="T19" fmla="*/ 17 h 29"/>
                  <a:gd name="T20" fmla="*/ 57 w 111"/>
                  <a:gd name="T21" fmla="*/ 16 h 29"/>
                  <a:gd name="T22" fmla="*/ 51 w 111"/>
                  <a:gd name="T23" fmla="*/ 16 h 29"/>
                  <a:gd name="T24" fmla="*/ 51 w 111"/>
                  <a:gd name="T25" fmla="*/ 11 h 29"/>
                  <a:gd name="T26" fmla="*/ 42 w 111"/>
                  <a:gd name="T27" fmla="*/ 12 h 29"/>
                  <a:gd name="T28" fmla="*/ 43 w 111"/>
                  <a:gd name="T29" fmla="*/ 9 h 29"/>
                  <a:gd name="T30" fmla="*/ 26 w 111"/>
                  <a:gd name="T31" fmla="*/ 14 h 29"/>
                  <a:gd name="T32" fmla="*/ 23 w 111"/>
                  <a:gd name="T33" fmla="*/ 11 h 29"/>
                  <a:gd name="T34" fmla="*/ 25 w 111"/>
                  <a:gd name="T35" fmla="*/ 21 h 29"/>
                  <a:gd name="T36" fmla="*/ 18 w 111"/>
                  <a:gd name="T37" fmla="*/ 21 h 29"/>
                  <a:gd name="T38" fmla="*/ 19 w 111"/>
                  <a:gd name="T39" fmla="*/ 14 h 29"/>
                  <a:gd name="T40" fmla="*/ 15 w 111"/>
                  <a:gd name="T41" fmla="*/ 17 h 29"/>
                  <a:gd name="T42" fmla="*/ 12 w 111"/>
                  <a:gd name="T43" fmla="*/ 12 h 29"/>
                  <a:gd name="T44" fmla="*/ 5 w 111"/>
                  <a:gd name="T45" fmla="*/ 21 h 29"/>
                  <a:gd name="T46" fmla="*/ 1 w 111"/>
                  <a:gd name="T47" fmla="*/ 20 h 29"/>
                  <a:gd name="T48" fmla="*/ 5 w 111"/>
                  <a:gd name="T49" fmla="*/ 29 h 29"/>
                  <a:gd name="T50" fmla="*/ 29 w 111"/>
                  <a:gd name="T51" fmla="*/ 25 h 29"/>
                  <a:gd name="T52" fmla="*/ 35 w 111"/>
                  <a:gd name="T53" fmla="*/ 20 h 29"/>
                  <a:gd name="T54" fmla="*/ 37 w 111"/>
                  <a:gd name="T55" fmla="*/ 26 h 29"/>
                  <a:gd name="T56" fmla="*/ 36 w 111"/>
                  <a:gd name="T57" fmla="*/ 20 h 29"/>
                  <a:gd name="T58" fmla="*/ 40 w 111"/>
                  <a:gd name="T59" fmla="*/ 25 h 29"/>
                  <a:gd name="T60" fmla="*/ 42 w 111"/>
                  <a:gd name="T61" fmla="*/ 19 h 29"/>
                  <a:gd name="T62" fmla="*/ 45 w 111"/>
                  <a:gd name="T63" fmla="*/ 26 h 29"/>
                  <a:gd name="T64" fmla="*/ 84 w 111"/>
                  <a:gd name="T65" fmla="*/ 21 h 29"/>
                  <a:gd name="T66" fmla="*/ 83 w 111"/>
                  <a:gd name="T67" fmla="*/ 16 h 29"/>
                  <a:gd name="T68" fmla="*/ 98 w 111"/>
                  <a:gd name="T69" fmla="*/ 15 h 29"/>
                  <a:gd name="T70" fmla="*/ 100 w 111"/>
                  <a:gd name="T71" fmla="*/ 11 h 29"/>
                  <a:gd name="T72" fmla="*/ 100 w 111"/>
                  <a:gd name="T73" fmla="*/ 21 h 29"/>
                  <a:gd name="T74" fmla="*/ 105 w 111"/>
                  <a:gd name="T75" fmla="*/ 20 h 29"/>
                  <a:gd name="T76" fmla="*/ 102 w 111"/>
                  <a:gd name="T77" fmla="*/ 18 h 29"/>
                  <a:gd name="T78" fmla="*/ 107 w 111"/>
                  <a:gd name="T79" fmla="*/ 19 h 29"/>
                  <a:gd name="T80" fmla="*/ 103 w 111"/>
                  <a:gd name="T81" fmla="*/ 8 h 29"/>
                  <a:gd name="T82" fmla="*/ 90 w 111"/>
                  <a:gd name="T83" fmla="*/ 4 h 29"/>
                  <a:gd name="T84" fmla="*/ 91 w 111"/>
                  <a:gd name="T8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1" h="29">
                    <a:moveTo>
                      <a:pt x="91" y="11"/>
                    </a:moveTo>
                    <a:cubicBezTo>
                      <a:pt x="89" y="11"/>
                      <a:pt x="87" y="14"/>
                      <a:pt x="85" y="12"/>
                    </a:cubicBezTo>
                    <a:cubicBezTo>
                      <a:pt x="85" y="10"/>
                      <a:pt x="86" y="9"/>
                      <a:pt x="88" y="9"/>
                    </a:cubicBezTo>
                    <a:cubicBezTo>
                      <a:pt x="86" y="4"/>
                      <a:pt x="85" y="10"/>
                      <a:pt x="83" y="7"/>
                    </a:cubicBezTo>
                    <a:cubicBezTo>
                      <a:pt x="83" y="7"/>
                      <a:pt x="84" y="8"/>
                      <a:pt x="83" y="9"/>
                    </a:cubicBezTo>
                    <a:cubicBezTo>
                      <a:pt x="78" y="8"/>
                      <a:pt x="81" y="14"/>
                      <a:pt x="73" y="11"/>
                    </a:cubicBezTo>
                    <a:cubicBezTo>
                      <a:pt x="72" y="13"/>
                      <a:pt x="71" y="13"/>
                      <a:pt x="72" y="16"/>
                    </a:cubicBezTo>
                    <a:cubicBezTo>
                      <a:pt x="67" y="12"/>
                      <a:pt x="69" y="12"/>
                      <a:pt x="64" y="9"/>
                    </a:cubicBezTo>
                    <a:cubicBezTo>
                      <a:pt x="65" y="11"/>
                      <a:pt x="67" y="15"/>
                      <a:pt x="67" y="20"/>
                    </a:cubicBezTo>
                    <a:cubicBezTo>
                      <a:pt x="60" y="14"/>
                      <a:pt x="60" y="21"/>
                      <a:pt x="55" y="17"/>
                    </a:cubicBezTo>
                    <a:cubicBezTo>
                      <a:pt x="56" y="16"/>
                      <a:pt x="56" y="15"/>
                      <a:pt x="57" y="16"/>
                    </a:cubicBezTo>
                    <a:cubicBezTo>
                      <a:pt x="56" y="10"/>
                      <a:pt x="54" y="17"/>
                      <a:pt x="51" y="16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9" y="12"/>
                      <a:pt x="45" y="15"/>
                      <a:pt x="42" y="12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7" y="13"/>
                      <a:pt x="30" y="12"/>
                      <a:pt x="26" y="14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16" y="16"/>
                      <a:pt x="30" y="13"/>
                      <a:pt x="25" y="21"/>
                    </a:cubicBezTo>
                    <a:cubicBezTo>
                      <a:pt x="24" y="11"/>
                      <a:pt x="22" y="24"/>
                      <a:pt x="18" y="21"/>
                    </a:cubicBezTo>
                    <a:cubicBezTo>
                      <a:pt x="16" y="17"/>
                      <a:pt x="22" y="18"/>
                      <a:pt x="19" y="14"/>
                    </a:cubicBezTo>
                    <a:cubicBezTo>
                      <a:pt x="19" y="19"/>
                      <a:pt x="17" y="16"/>
                      <a:pt x="15" y="17"/>
                    </a:cubicBezTo>
                    <a:cubicBezTo>
                      <a:pt x="16" y="13"/>
                      <a:pt x="11" y="17"/>
                      <a:pt x="12" y="1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18"/>
                      <a:pt x="2" y="19"/>
                      <a:pt x="1" y="20"/>
                    </a:cubicBezTo>
                    <a:cubicBezTo>
                      <a:pt x="4" y="19"/>
                      <a:pt x="0" y="27"/>
                      <a:pt x="5" y="29"/>
                    </a:cubicBezTo>
                    <a:cubicBezTo>
                      <a:pt x="11" y="26"/>
                      <a:pt x="21" y="23"/>
                      <a:pt x="29" y="25"/>
                    </a:cubicBezTo>
                    <a:cubicBezTo>
                      <a:pt x="30" y="19"/>
                      <a:pt x="34" y="25"/>
                      <a:pt x="35" y="20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2" y="24"/>
                      <a:pt x="35" y="22"/>
                      <a:pt x="36" y="20"/>
                    </a:cubicBezTo>
                    <a:cubicBezTo>
                      <a:pt x="38" y="19"/>
                      <a:pt x="40" y="22"/>
                      <a:pt x="40" y="25"/>
                    </a:cubicBezTo>
                    <a:cubicBezTo>
                      <a:pt x="44" y="25"/>
                      <a:pt x="41" y="23"/>
                      <a:pt x="42" y="19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56" y="23"/>
                      <a:pt x="71" y="18"/>
                      <a:pt x="84" y="2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9" y="19"/>
                      <a:pt x="93" y="6"/>
                      <a:pt x="98" y="15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14"/>
                      <a:pt x="101" y="18"/>
                      <a:pt x="100" y="21"/>
                    </a:cubicBezTo>
                    <a:cubicBezTo>
                      <a:pt x="101" y="20"/>
                      <a:pt x="103" y="21"/>
                      <a:pt x="105" y="20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4" y="14"/>
                      <a:pt x="106" y="16"/>
                      <a:pt x="107" y="19"/>
                    </a:cubicBezTo>
                    <a:cubicBezTo>
                      <a:pt x="111" y="15"/>
                      <a:pt x="104" y="12"/>
                      <a:pt x="103" y="8"/>
                    </a:cubicBezTo>
                    <a:cubicBezTo>
                      <a:pt x="97" y="17"/>
                      <a:pt x="96" y="0"/>
                      <a:pt x="90" y="4"/>
                    </a:cubicBezTo>
                    <a:cubicBezTo>
                      <a:pt x="87" y="7"/>
                      <a:pt x="91" y="8"/>
                      <a:pt x="91" y="1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517"/>
              <p:cNvSpPr>
                <a:spLocks/>
              </p:cNvSpPr>
              <p:nvPr/>
            </p:nvSpPr>
            <p:spPr bwMode="auto">
              <a:xfrm>
                <a:off x="3842" y="312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518"/>
              <p:cNvSpPr>
                <a:spLocks/>
              </p:cNvSpPr>
              <p:nvPr/>
            </p:nvSpPr>
            <p:spPr bwMode="auto">
              <a:xfrm>
                <a:off x="3755" y="3128"/>
                <a:ext cx="2" cy="0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Rectangle 1519"/>
              <p:cNvSpPr>
                <a:spLocks noChangeArrowheads="1"/>
              </p:cNvSpPr>
              <p:nvPr/>
            </p:nvSpPr>
            <p:spPr bwMode="auto">
              <a:xfrm>
                <a:off x="3849" y="3127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520"/>
              <p:cNvSpPr>
                <a:spLocks/>
              </p:cNvSpPr>
              <p:nvPr/>
            </p:nvSpPr>
            <p:spPr bwMode="auto">
              <a:xfrm>
                <a:off x="3850" y="311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521"/>
              <p:cNvSpPr>
                <a:spLocks/>
              </p:cNvSpPr>
              <p:nvPr/>
            </p:nvSpPr>
            <p:spPr bwMode="auto">
              <a:xfrm>
                <a:off x="3742" y="312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522"/>
              <p:cNvSpPr>
                <a:spLocks/>
              </p:cNvSpPr>
              <p:nvPr/>
            </p:nvSpPr>
            <p:spPr bwMode="auto">
              <a:xfrm>
                <a:off x="3701" y="312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523"/>
              <p:cNvSpPr>
                <a:spLocks/>
              </p:cNvSpPr>
              <p:nvPr/>
            </p:nvSpPr>
            <p:spPr bwMode="auto">
              <a:xfrm>
                <a:off x="3591" y="3121"/>
                <a:ext cx="163" cy="36"/>
              </a:xfrm>
              <a:custGeom>
                <a:avLst/>
                <a:gdLst>
                  <a:gd name="T0" fmla="*/ 7 w 189"/>
                  <a:gd name="T1" fmla="*/ 26 h 42"/>
                  <a:gd name="T2" fmla="*/ 4 w 189"/>
                  <a:gd name="T3" fmla="*/ 33 h 42"/>
                  <a:gd name="T4" fmla="*/ 11 w 189"/>
                  <a:gd name="T5" fmla="*/ 36 h 42"/>
                  <a:gd name="T6" fmla="*/ 20 w 189"/>
                  <a:gd name="T7" fmla="*/ 31 h 42"/>
                  <a:gd name="T8" fmla="*/ 42 w 189"/>
                  <a:gd name="T9" fmla="*/ 29 h 42"/>
                  <a:gd name="T10" fmla="*/ 56 w 189"/>
                  <a:gd name="T11" fmla="*/ 30 h 42"/>
                  <a:gd name="T12" fmla="*/ 73 w 189"/>
                  <a:gd name="T13" fmla="*/ 23 h 42"/>
                  <a:gd name="T14" fmla="*/ 78 w 189"/>
                  <a:gd name="T15" fmla="*/ 25 h 42"/>
                  <a:gd name="T16" fmla="*/ 88 w 189"/>
                  <a:gd name="T17" fmla="*/ 25 h 42"/>
                  <a:gd name="T18" fmla="*/ 91 w 189"/>
                  <a:gd name="T19" fmla="*/ 15 h 42"/>
                  <a:gd name="T20" fmla="*/ 101 w 189"/>
                  <a:gd name="T21" fmla="*/ 14 h 42"/>
                  <a:gd name="T22" fmla="*/ 109 w 189"/>
                  <a:gd name="T23" fmla="*/ 18 h 42"/>
                  <a:gd name="T24" fmla="*/ 121 w 189"/>
                  <a:gd name="T25" fmla="*/ 17 h 42"/>
                  <a:gd name="T26" fmla="*/ 134 w 189"/>
                  <a:gd name="T27" fmla="*/ 18 h 42"/>
                  <a:gd name="T28" fmla="*/ 145 w 189"/>
                  <a:gd name="T29" fmla="*/ 14 h 42"/>
                  <a:gd name="T30" fmla="*/ 152 w 189"/>
                  <a:gd name="T31" fmla="*/ 10 h 42"/>
                  <a:gd name="T32" fmla="*/ 155 w 189"/>
                  <a:gd name="T33" fmla="*/ 14 h 42"/>
                  <a:gd name="T34" fmla="*/ 162 w 189"/>
                  <a:gd name="T35" fmla="*/ 12 h 42"/>
                  <a:gd name="T36" fmla="*/ 189 w 189"/>
                  <a:gd name="T37" fmla="*/ 11 h 42"/>
                  <a:gd name="T38" fmla="*/ 175 w 189"/>
                  <a:gd name="T39" fmla="*/ 11 h 42"/>
                  <a:gd name="T40" fmla="*/ 173 w 189"/>
                  <a:gd name="T41" fmla="*/ 14 h 42"/>
                  <a:gd name="T42" fmla="*/ 169 w 189"/>
                  <a:gd name="T43" fmla="*/ 3 h 42"/>
                  <a:gd name="T44" fmla="*/ 166 w 189"/>
                  <a:gd name="T45" fmla="*/ 2 h 42"/>
                  <a:gd name="T46" fmla="*/ 157 w 189"/>
                  <a:gd name="T47" fmla="*/ 4 h 42"/>
                  <a:gd name="T48" fmla="*/ 149 w 189"/>
                  <a:gd name="T49" fmla="*/ 3 h 42"/>
                  <a:gd name="T50" fmla="*/ 137 w 189"/>
                  <a:gd name="T51" fmla="*/ 3 h 42"/>
                  <a:gd name="T52" fmla="*/ 127 w 189"/>
                  <a:gd name="T53" fmla="*/ 7 h 42"/>
                  <a:gd name="T54" fmla="*/ 126 w 189"/>
                  <a:gd name="T55" fmla="*/ 6 h 42"/>
                  <a:gd name="T56" fmla="*/ 123 w 189"/>
                  <a:gd name="T57" fmla="*/ 6 h 42"/>
                  <a:gd name="T58" fmla="*/ 115 w 189"/>
                  <a:gd name="T59" fmla="*/ 8 h 42"/>
                  <a:gd name="T60" fmla="*/ 107 w 189"/>
                  <a:gd name="T61" fmla="*/ 11 h 42"/>
                  <a:gd name="T62" fmla="*/ 104 w 189"/>
                  <a:gd name="T63" fmla="*/ 7 h 42"/>
                  <a:gd name="T64" fmla="*/ 93 w 189"/>
                  <a:gd name="T65" fmla="*/ 7 h 42"/>
                  <a:gd name="T66" fmla="*/ 89 w 189"/>
                  <a:gd name="T67" fmla="*/ 13 h 42"/>
                  <a:gd name="T68" fmla="*/ 77 w 189"/>
                  <a:gd name="T69" fmla="*/ 16 h 42"/>
                  <a:gd name="T70" fmla="*/ 59 w 189"/>
                  <a:gd name="T71" fmla="*/ 20 h 42"/>
                  <a:gd name="T72" fmla="*/ 55 w 189"/>
                  <a:gd name="T73" fmla="*/ 19 h 42"/>
                  <a:gd name="T74" fmla="*/ 35 w 189"/>
                  <a:gd name="T75" fmla="*/ 22 h 42"/>
                  <a:gd name="T76" fmla="*/ 43 w 189"/>
                  <a:gd name="T77" fmla="*/ 27 h 42"/>
                  <a:gd name="T78" fmla="*/ 33 w 189"/>
                  <a:gd name="T7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9" h="42">
                    <a:moveTo>
                      <a:pt x="16" y="19"/>
                    </a:moveTo>
                    <a:cubicBezTo>
                      <a:pt x="13" y="21"/>
                      <a:pt x="9" y="22"/>
                      <a:pt x="7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0" y="29"/>
                      <a:pt x="4" y="33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8" y="27"/>
                      <a:pt x="7" y="35"/>
                      <a:pt x="11" y="36"/>
                    </a:cubicBezTo>
                    <a:cubicBezTo>
                      <a:pt x="14" y="35"/>
                      <a:pt x="16" y="26"/>
                      <a:pt x="19" y="28"/>
                    </a:cubicBezTo>
                    <a:cubicBezTo>
                      <a:pt x="21" y="27"/>
                      <a:pt x="20" y="30"/>
                      <a:pt x="20" y="31"/>
                    </a:cubicBezTo>
                    <a:cubicBezTo>
                      <a:pt x="23" y="32"/>
                      <a:pt x="24" y="25"/>
                      <a:pt x="26" y="24"/>
                    </a:cubicBezTo>
                    <a:cubicBezTo>
                      <a:pt x="29" y="42"/>
                      <a:pt x="36" y="19"/>
                      <a:pt x="42" y="29"/>
                    </a:cubicBezTo>
                    <a:cubicBezTo>
                      <a:pt x="45" y="28"/>
                      <a:pt x="49" y="29"/>
                      <a:pt x="52" y="25"/>
                    </a:cubicBezTo>
                    <a:cubicBezTo>
                      <a:pt x="51" y="30"/>
                      <a:pt x="56" y="25"/>
                      <a:pt x="56" y="30"/>
                    </a:cubicBezTo>
                    <a:cubicBezTo>
                      <a:pt x="56" y="20"/>
                      <a:pt x="67" y="34"/>
                      <a:pt x="67" y="21"/>
                    </a:cubicBezTo>
                    <a:cubicBezTo>
                      <a:pt x="72" y="24"/>
                      <a:pt x="67" y="20"/>
                      <a:pt x="73" y="23"/>
                    </a:cubicBezTo>
                    <a:cubicBezTo>
                      <a:pt x="73" y="24"/>
                      <a:pt x="72" y="24"/>
                      <a:pt x="72" y="25"/>
                    </a:cubicBezTo>
                    <a:cubicBezTo>
                      <a:pt x="75" y="27"/>
                      <a:pt x="75" y="19"/>
                      <a:pt x="78" y="25"/>
                    </a:cubicBezTo>
                    <a:cubicBezTo>
                      <a:pt x="83" y="25"/>
                      <a:pt x="78" y="21"/>
                      <a:pt x="81" y="17"/>
                    </a:cubicBezTo>
                    <a:cubicBezTo>
                      <a:pt x="86" y="19"/>
                      <a:pt x="85" y="20"/>
                      <a:pt x="88" y="25"/>
                    </a:cubicBezTo>
                    <a:cubicBezTo>
                      <a:pt x="88" y="19"/>
                      <a:pt x="91" y="22"/>
                      <a:pt x="94" y="19"/>
                    </a:cubicBezTo>
                    <a:cubicBezTo>
                      <a:pt x="93" y="18"/>
                      <a:pt x="89" y="17"/>
                      <a:pt x="91" y="15"/>
                    </a:cubicBezTo>
                    <a:cubicBezTo>
                      <a:pt x="97" y="15"/>
                      <a:pt x="96" y="11"/>
                      <a:pt x="101" y="8"/>
                    </a:cubicBezTo>
                    <a:cubicBezTo>
                      <a:pt x="104" y="15"/>
                      <a:pt x="96" y="9"/>
                      <a:pt x="101" y="14"/>
                    </a:cubicBezTo>
                    <a:cubicBezTo>
                      <a:pt x="98" y="17"/>
                      <a:pt x="95" y="17"/>
                      <a:pt x="94" y="22"/>
                    </a:cubicBezTo>
                    <a:cubicBezTo>
                      <a:pt x="98" y="22"/>
                      <a:pt x="104" y="21"/>
                      <a:pt x="109" y="18"/>
                    </a:cubicBezTo>
                    <a:cubicBezTo>
                      <a:pt x="112" y="18"/>
                      <a:pt x="108" y="21"/>
                      <a:pt x="110" y="21"/>
                    </a:cubicBezTo>
                    <a:cubicBezTo>
                      <a:pt x="115" y="24"/>
                      <a:pt x="117" y="14"/>
                      <a:pt x="121" y="17"/>
                    </a:cubicBezTo>
                    <a:cubicBezTo>
                      <a:pt x="121" y="20"/>
                      <a:pt x="121" y="20"/>
                      <a:pt x="121" y="20"/>
                    </a:cubicBezTo>
                    <a:cubicBezTo>
                      <a:pt x="123" y="15"/>
                      <a:pt x="130" y="20"/>
                      <a:pt x="134" y="18"/>
                    </a:cubicBezTo>
                    <a:cubicBezTo>
                      <a:pt x="134" y="16"/>
                      <a:pt x="133" y="15"/>
                      <a:pt x="134" y="13"/>
                    </a:cubicBezTo>
                    <a:cubicBezTo>
                      <a:pt x="134" y="22"/>
                      <a:pt x="140" y="8"/>
                      <a:pt x="145" y="14"/>
                    </a:cubicBezTo>
                    <a:cubicBezTo>
                      <a:pt x="144" y="9"/>
                      <a:pt x="148" y="5"/>
                      <a:pt x="151" y="4"/>
                    </a:cubicBezTo>
                    <a:cubicBezTo>
                      <a:pt x="152" y="6"/>
                      <a:pt x="152" y="8"/>
                      <a:pt x="152" y="10"/>
                    </a:cubicBezTo>
                    <a:cubicBezTo>
                      <a:pt x="147" y="7"/>
                      <a:pt x="148" y="16"/>
                      <a:pt x="145" y="19"/>
                    </a:cubicBezTo>
                    <a:cubicBezTo>
                      <a:pt x="148" y="16"/>
                      <a:pt x="153" y="18"/>
                      <a:pt x="155" y="14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9" y="19"/>
                      <a:pt x="158" y="8"/>
                      <a:pt x="162" y="12"/>
                    </a:cubicBezTo>
                    <a:cubicBezTo>
                      <a:pt x="162" y="15"/>
                      <a:pt x="162" y="15"/>
                      <a:pt x="162" y="15"/>
                    </a:cubicBezTo>
                    <a:cubicBezTo>
                      <a:pt x="171" y="14"/>
                      <a:pt x="182" y="19"/>
                      <a:pt x="189" y="11"/>
                    </a:cubicBezTo>
                    <a:cubicBezTo>
                      <a:pt x="189" y="9"/>
                      <a:pt x="185" y="3"/>
                      <a:pt x="185" y="1"/>
                    </a:cubicBezTo>
                    <a:cubicBezTo>
                      <a:pt x="181" y="3"/>
                      <a:pt x="178" y="8"/>
                      <a:pt x="175" y="11"/>
                    </a:cubicBezTo>
                    <a:cubicBezTo>
                      <a:pt x="175" y="6"/>
                      <a:pt x="175" y="6"/>
                      <a:pt x="175" y="6"/>
                    </a:cubicBezTo>
                    <a:cubicBezTo>
                      <a:pt x="174" y="9"/>
                      <a:pt x="171" y="12"/>
                      <a:pt x="173" y="14"/>
                    </a:cubicBezTo>
                    <a:cubicBezTo>
                      <a:pt x="171" y="17"/>
                      <a:pt x="171" y="10"/>
                      <a:pt x="168" y="13"/>
                    </a:cubicBezTo>
                    <a:cubicBezTo>
                      <a:pt x="168" y="8"/>
                      <a:pt x="170" y="7"/>
                      <a:pt x="169" y="3"/>
                    </a:cubicBezTo>
                    <a:cubicBezTo>
                      <a:pt x="167" y="5"/>
                      <a:pt x="167" y="5"/>
                      <a:pt x="167" y="5"/>
                    </a:cubicBezTo>
                    <a:cubicBezTo>
                      <a:pt x="167" y="3"/>
                      <a:pt x="165" y="4"/>
                      <a:pt x="166" y="2"/>
                    </a:cubicBezTo>
                    <a:cubicBezTo>
                      <a:pt x="161" y="8"/>
                      <a:pt x="159" y="0"/>
                      <a:pt x="154" y="3"/>
                    </a:cubicBezTo>
                    <a:cubicBezTo>
                      <a:pt x="157" y="4"/>
                      <a:pt x="157" y="4"/>
                      <a:pt x="157" y="4"/>
                    </a:cubicBezTo>
                    <a:cubicBezTo>
                      <a:pt x="157" y="7"/>
                      <a:pt x="155" y="7"/>
                      <a:pt x="154" y="7"/>
                    </a:cubicBezTo>
                    <a:cubicBezTo>
                      <a:pt x="152" y="3"/>
                      <a:pt x="152" y="4"/>
                      <a:pt x="149" y="3"/>
                    </a:cubicBezTo>
                    <a:cubicBezTo>
                      <a:pt x="147" y="5"/>
                      <a:pt x="146" y="10"/>
                      <a:pt x="143" y="11"/>
                    </a:cubicBezTo>
                    <a:cubicBezTo>
                      <a:pt x="143" y="5"/>
                      <a:pt x="138" y="8"/>
                      <a:pt x="137" y="3"/>
                    </a:cubicBezTo>
                    <a:cubicBezTo>
                      <a:pt x="136" y="9"/>
                      <a:pt x="131" y="6"/>
                      <a:pt x="131" y="9"/>
                    </a:cubicBezTo>
                    <a:cubicBezTo>
                      <a:pt x="129" y="10"/>
                      <a:pt x="127" y="10"/>
                      <a:pt x="127" y="7"/>
                    </a:cubicBezTo>
                    <a:cubicBezTo>
                      <a:pt x="128" y="6"/>
                      <a:pt x="128" y="6"/>
                      <a:pt x="128" y="6"/>
                    </a:cubicBezTo>
                    <a:cubicBezTo>
                      <a:pt x="126" y="6"/>
                      <a:pt x="126" y="6"/>
                      <a:pt x="126" y="6"/>
                    </a:cubicBezTo>
                    <a:cubicBezTo>
                      <a:pt x="126" y="4"/>
                      <a:pt x="126" y="4"/>
                      <a:pt x="126" y="4"/>
                    </a:cubicBezTo>
                    <a:cubicBezTo>
                      <a:pt x="125" y="4"/>
                      <a:pt x="125" y="8"/>
                      <a:pt x="123" y="6"/>
                    </a:cubicBezTo>
                    <a:cubicBezTo>
                      <a:pt x="123" y="4"/>
                      <a:pt x="124" y="4"/>
                      <a:pt x="125" y="4"/>
                    </a:cubicBezTo>
                    <a:cubicBezTo>
                      <a:pt x="121" y="3"/>
                      <a:pt x="119" y="13"/>
                      <a:pt x="115" y="8"/>
                    </a:cubicBezTo>
                    <a:cubicBezTo>
                      <a:pt x="115" y="11"/>
                      <a:pt x="110" y="11"/>
                      <a:pt x="112" y="17"/>
                    </a:cubicBezTo>
                    <a:cubicBezTo>
                      <a:pt x="110" y="15"/>
                      <a:pt x="110" y="10"/>
                      <a:pt x="107" y="11"/>
                    </a:cubicBezTo>
                    <a:cubicBezTo>
                      <a:pt x="106" y="16"/>
                      <a:pt x="103" y="10"/>
                      <a:pt x="101" y="13"/>
                    </a:cubicBezTo>
                    <a:cubicBezTo>
                      <a:pt x="104" y="8"/>
                      <a:pt x="101" y="12"/>
                      <a:pt x="104" y="7"/>
                    </a:cubicBezTo>
                    <a:cubicBezTo>
                      <a:pt x="101" y="5"/>
                      <a:pt x="98" y="12"/>
                      <a:pt x="94" y="11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2" y="9"/>
                      <a:pt x="91" y="13"/>
                      <a:pt x="89" y="9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7" y="11"/>
                      <a:pt x="83" y="13"/>
                      <a:pt x="80" y="9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2" y="9"/>
                      <a:pt x="67" y="16"/>
                      <a:pt x="64" y="22"/>
                    </a:cubicBezTo>
                    <a:cubicBezTo>
                      <a:pt x="62" y="22"/>
                      <a:pt x="60" y="21"/>
                      <a:pt x="59" y="20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59" y="17"/>
                      <a:pt x="55" y="13"/>
                      <a:pt x="55" y="19"/>
                    </a:cubicBezTo>
                    <a:cubicBezTo>
                      <a:pt x="52" y="21"/>
                      <a:pt x="52" y="15"/>
                      <a:pt x="51" y="15"/>
                    </a:cubicBezTo>
                    <a:cubicBezTo>
                      <a:pt x="46" y="23"/>
                      <a:pt x="36" y="10"/>
                      <a:pt x="35" y="22"/>
                    </a:cubicBezTo>
                    <a:cubicBezTo>
                      <a:pt x="37" y="22"/>
                      <a:pt x="41" y="24"/>
                      <a:pt x="45" y="23"/>
                    </a:cubicBezTo>
                    <a:cubicBezTo>
                      <a:pt x="44" y="25"/>
                      <a:pt x="45" y="27"/>
                      <a:pt x="43" y="27"/>
                    </a:cubicBezTo>
                    <a:cubicBezTo>
                      <a:pt x="40" y="28"/>
                      <a:pt x="37" y="24"/>
                      <a:pt x="34" y="26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6" y="11"/>
                      <a:pt x="22" y="30"/>
                      <a:pt x="16" y="1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524"/>
              <p:cNvSpPr>
                <a:spLocks/>
              </p:cNvSpPr>
              <p:nvPr/>
            </p:nvSpPr>
            <p:spPr bwMode="auto">
              <a:xfrm>
                <a:off x="3644" y="3131"/>
                <a:ext cx="3" cy="3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1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525"/>
              <p:cNvSpPr>
                <a:spLocks/>
              </p:cNvSpPr>
              <p:nvPr/>
            </p:nvSpPr>
            <p:spPr bwMode="auto">
              <a:xfrm>
                <a:off x="3644" y="3134"/>
                <a:ext cx="1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526"/>
              <p:cNvSpPr>
                <a:spLocks/>
              </p:cNvSpPr>
              <p:nvPr/>
            </p:nvSpPr>
            <p:spPr bwMode="auto">
              <a:xfrm>
                <a:off x="3592" y="3138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0 w 3"/>
                  <a:gd name="T3" fmla="*/ 1 h 2"/>
                  <a:gd name="T4" fmla="*/ 3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527"/>
              <p:cNvSpPr>
                <a:spLocks/>
              </p:cNvSpPr>
              <p:nvPr/>
            </p:nvSpPr>
            <p:spPr bwMode="auto">
              <a:xfrm>
                <a:off x="3592" y="314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528"/>
              <p:cNvSpPr>
                <a:spLocks/>
              </p:cNvSpPr>
              <p:nvPr/>
            </p:nvSpPr>
            <p:spPr bwMode="auto">
              <a:xfrm>
                <a:off x="3506" y="3138"/>
                <a:ext cx="86" cy="23"/>
              </a:xfrm>
              <a:custGeom>
                <a:avLst/>
                <a:gdLst>
                  <a:gd name="T0" fmla="*/ 17 w 99"/>
                  <a:gd name="T1" fmla="*/ 15 h 27"/>
                  <a:gd name="T2" fmla="*/ 13 w 99"/>
                  <a:gd name="T3" fmla="*/ 19 h 27"/>
                  <a:gd name="T4" fmla="*/ 9 w 99"/>
                  <a:gd name="T5" fmla="*/ 16 h 27"/>
                  <a:gd name="T6" fmla="*/ 2 w 99"/>
                  <a:gd name="T7" fmla="*/ 24 h 27"/>
                  <a:gd name="T8" fmla="*/ 49 w 99"/>
                  <a:gd name="T9" fmla="*/ 17 h 27"/>
                  <a:gd name="T10" fmla="*/ 47 w 99"/>
                  <a:gd name="T11" fmla="*/ 20 h 27"/>
                  <a:gd name="T12" fmla="*/ 64 w 99"/>
                  <a:gd name="T13" fmla="*/ 14 h 27"/>
                  <a:gd name="T14" fmla="*/ 64 w 99"/>
                  <a:gd name="T15" fmla="*/ 20 h 27"/>
                  <a:gd name="T16" fmla="*/ 74 w 99"/>
                  <a:gd name="T17" fmla="*/ 17 h 27"/>
                  <a:gd name="T18" fmla="*/ 74 w 99"/>
                  <a:gd name="T19" fmla="*/ 15 h 27"/>
                  <a:gd name="T20" fmla="*/ 76 w 99"/>
                  <a:gd name="T21" fmla="*/ 16 h 27"/>
                  <a:gd name="T22" fmla="*/ 76 w 99"/>
                  <a:gd name="T23" fmla="*/ 15 h 27"/>
                  <a:gd name="T24" fmla="*/ 83 w 99"/>
                  <a:gd name="T25" fmla="*/ 14 h 27"/>
                  <a:gd name="T26" fmla="*/ 81 w 99"/>
                  <a:gd name="T27" fmla="*/ 15 h 27"/>
                  <a:gd name="T28" fmla="*/ 86 w 99"/>
                  <a:gd name="T29" fmla="*/ 13 h 27"/>
                  <a:gd name="T30" fmla="*/ 86 w 99"/>
                  <a:gd name="T31" fmla="*/ 17 h 27"/>
                  <a:gd name="T32" fmla="*/ 99 w 99"/>
                  <a:gd name="T33" fmla="*/ 10 h 27"/>
                  <a:gd name="T34" fmla="*/ 99 w 99"/>
                  <a:gd name="T35" fmla="*/ 6 h 27"/>
                  <a:gd name="T36" fmla="*/ 88 w 99"/>
                  <a:gd name="T37" fmla="*/ 10 h 27"/>
                  <a:gd name="T38" fmla="*/ 89 w 99"/>
                  <a:gd name="T39" fmla="*/ 10 h 27"/>
                  <a:gd name="T40" fmla="*/ 83 w 99"/>
                  <a:gd name="T41" fmla="*/ 12 h 27"/>
                  <a:gd name="T42" fmla="*/ 86 w 99"/>
                  <a:gd name="T43" fmla="*/ 6 h 27"/>
                  <a:gd name="T44" fmla="*/ 75 w 99"/>
                  <a:gd name="T45" fmla="*/ 3 h 27"/>
                  <a:gd name="T46" fmla="*/ 75 w 99"/>
                  <a:gd name="T47" fmla="*/ 3 h 27"/>
                  <a:gd name="T48" fmla="*/ 72 w 99"/>
                  <a:gd name="T49" fmla="*/ 5 h 27"/>
                  <a:gd name="T50" fmla="*/ 74 w 99"/>
                  <a:gd name="T51" fmla="*/ 7 h 27"/>
                  <a:gd name="T52" fmla="*/ 73 w 99"/>
                  <a:gd name="T53" fmla="*/ 14 h 27"/>
                  <a:gd name="T54" fmla="*/ 68 w 99"/>
                  <a:gd name="T55" fmla="*/ 14 h 27"/>
                  <a:gd name="T56" fmla="*/ 71 w 99"/>
                  <a:gd name="T57" fmla="*/ 9 h 27"/>
                  <a:gd name="T58" fmla="*/ 68 w 99"/>
                  <a:gd name="T59" fmla="*/ 11 h 27"/>
                  <a:gd name="T60" fmla="*/ 64 w 99"/>
                  <a:gd name="T61" fmla="*/ 5 h 27"/>
                  <a:gd name="T62" fmla="*/ 64 w 99"/>
                  <a:gd name="T63" fmla="*/ 12 h 27"/>
                  <a:gd name="T64" fmla="*/ 45 w 99"/>
                  <a:gd name="T65" fmla="*/ 13 h 27"/>
                  <a:gd name="T66" fmla="*/ 48 w 99"/>
                  <a:gd name="T67" fmla="*/ 9 h 27"/>
                  <a:gd name="T68" fmla="*/ 44 w 99"/>
                  <a:gd name="T69" fmla="*/ 13 h 27"/>
                  <a:gd name="T70" fmla="*/ 32 w 99"/>
                  <a:gd name="T71" fmla="*/ 12 h 27"/>
                  <a:gd name="T72" fmla="*/ 34 w 99"/>
                  <a:gd name="T73" fmla="*/ 15 h 27"/>
                  <a:gd name="T74" fmla="*/ 21 w 99"/>
                  <a:gd name="T75" fmla="*/ 15 h 27"/>
                  <a:gd name="T76" fmla="*/ 21 w 99"/>
                  <a:gd name="T77" fmla="*/ 15 h 27"/>
                  <a:gd name="T78" fmla="*/ 15 w 99"/>
                  <a:gd name="T79" fmla="*/ 21 h 27"/>
                  <a:gd name="T80" fmla="*/ 17 w 99"/>
                  <a:gd name="T81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" h="27">
                    <a:moveTo>
                      <a:pt x="17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4" y="25"/>
                      <a:pt x="49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5" y="14"/>
                      <a:pt x="58" y="27"/>
                      <a:pt x="64" y="1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7" y="22"/>
                      <a:pt x="70" y="11"/>
                      <a:pt x="74" y="17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5"/>
                      <a:pt x="75" y="16"/>
                      <a:pt x="76" y="16"/>
                    </a:cubicBezTo>
                    <a:cubicBezTo>
                      <a:pt x="76" y="15"/>
                      <a:pt x="76" y="15"/>
                      <a:pt x="76" y="15"/>
                    </a:cubicBezTo>
                    <a:cubicBezTo>
                      <a:pt x="78" y="12"/>
                      <a:pt x="80" y="12"/>
                      <a:pt x="83" y="14"/>
                    </a:cubicBezTo>
                    <a:cubicBezTo>
                      <a:pt x="83" y="16"/>
                      <a:pt x="82" y="15"/>
                      <a:pt x="81" y="15"/>
                    </a:cubicBezTo>
                    <a:cubicBezTo>
                      <a:pt x="82" y="17"/>
                      <a:pt x="84" y="13"/>
                      <a:pt x="86" y="13"/>
                    </a:cubicBezTo>
                    <a:cubicBezTo>
                      <a:pt x="88" y="15"/>
                      <a:pt x="86" y="16"/>
                      <a:pt x="86" y="17"/>
                    </a:cubicBezTo>
                    <a:cubicBezTo>
                      <a:pt x="92" y="14"/>
                      <a:pt x="95" y="20"/>
                      <a:pt x="99" y="10"/>
                    </a:cubicBezTo>
                    <a:cubicBezTo>
                      <a:pt x="99" y="8"/>
                      <a:pt x="97" y="7"/>
                      <a:pt x="99" y="6"/>
                    </a:cubicBezTo>
                    <a:cubicBezTo>
                      <a:pt x="95" y="3"/>
                      <a:pt x="92" y="7"/>
                      <a:pt x="88" y="10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7" y="20"/>
                      <a:pt x="87" y="8"/>
                      <a:pt x="83" y="12"/>
                    </a:cubicBezTo>
                    <a:cubicBezTo>
                      <a:pt x="84" y="9"/>
                      <a:pt x="86" y="8"/>
                      <a:pt x="86" y="6"/>
                    </a:cubicBezTo>
                    <a:cubicBezTo>
                      <a:pt x="81" y="0"/>
                      <a:pt x="79" y="12"/>
                      <a:pt x="75" y="3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4" y="2"/>
                      <a:pt x="73" y="4"/>
                      <a:pt x="72" y="5"/>
                    </a:cubicBezTo>
                    <a:cubicBezTo>
                      <a:pt x="72" y="6"/>
                      <a:pt x="74" y="7"/>
                      <a:pt x="74" y="7"/>
                    </a:cubicBezTo>
                    <a:cubicBezTo>
                      <a:pt x="73" y="8"/>
                      <a:pt x="73" y="12"/>
                      <a:pt x="73" y="14"/>
                    </a:cubicBezTo>
                    <a:cubicBezTo>
                      <a:pt x="71" y="10"/>
                      <a:pt x="71" y="16"/>
                      <a:pt x="68" y="14"/>
                    </a:cubicBezTo>
                    <a:cubicBezTo>
                      <a:pt x="67" y="11"/>
                      <a:pt x="70" y="11"/>
                      <a:pt x="71" y="9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6" y="12"/>
                      <a:pt x="66" y="7"/>
                      <a:pt x="64" y="5"/>
                    </a:cubicBezTo>
                    <a:cubicBezTo>
                      <a:pt x="62" y="8"/>
                      <a:pt x="66" y="7"/>
                      <a:pt x="64" y="12"/>
                    </a:cubicBezTo>
                    <a:cubicBezTo>
                      <a:pt x="61" y="7"/>
                      <a:pt x="50" y="9"/>
                      <a:pt x="45" y="13"/>
                    </a:cubicBezTo>
                    <a:cubicBezTo>
                      <a:pt x="47" y="12"/>
                      <a:pt x="46" y="9"/>
                      <a:pt x="48" y="9"/>
                    </a:cubicBezTo>
                    <a:cubicBezTo>
                      <a:pt x="47" y="8"/>
                      <a:pt x="44" y="11"/>
                      <a:pt x="44" y="13"/>
                    </a:cubicBezTo>
                    <a:cubicBezTo>
                      <a:pt x="41" y="16"/>
                      <a:pt x="36" y="15"/>
                      <a:pt x="32" y="12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1" y="20"/>
                      <a:pt x="26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6"/>
                      <a:pt x="18" y="23"/>
                      <a:pt x="15" y="21"/>
                    </a:cubicBezTo>
                    <a:cubicBezTo>
                      <a:pt x="16" y="18"/>
                      <a:pt x="18" y="18"/>
                      <a:pt x="17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529"/>
              <p:cNvSpPr>
                <a:spLocks/>
              </p:cNvSpPr>
              <p:nvPr/>
            </p:nvSpPr>
            <p:spPr bwMode="auto">
              <a:xfrm>
                <a:off x="3504" y="3153"/>
                <a:ext cx="3" cy="7"/>
              </a:xfrm>
              <a:custGeom>
                <a:avLst/>
                <a:gdLst>
                  <a:gd name="T0" fmla="*/ 3 w 4"/>
                  <a:gd name="T1" fmla="*/ 5 h 9"/>
                  <a:gd name="T2" fmla="*/ 4 w 4"/>
                  <a:gd name="T3" fmla="*/ 1 h 9"/>
                  <a:gd name="T4" fmla="*/ 1 w 4"/>
                  <a:gd name="T5" fmla="*/ 8 h 9"/>
                  <a:gd name="T6" fmla="*/ 4 w 4"/>
                  <a:gd name="T7" fmla="*/ 6 h 9"/>
                  <a:gd name="T8" fmla="*/ 3 w 4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3" y="5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5"/>
                      <a:pt x="1" y="8"/>
                    </a:cubicBezTo>
                    <a:cubicBezTo>
                      <a:pt x="2" y="7"/>
                      <a:pt x="3" y="9"/>
                      <a:pt x="4" y="6"/>
                    </a:cubicBezTo>
                    <a:cubicBezTo>
                      <a:pt x="3" y="6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530"/>
              <p:cNvSpPr>
                <a:spLocks/>
              </p:cNvSpPr>
              <p:nvPr/>
            </p:nvSpPr>
            <p:spPr bwMode="auto">
              <a:xfrm>
                <a:off x="3461" y="3150"/>
                <a:ext cx="44" cy="16"/>
              </a:xfrm>
              <a:custGeom>
                <a:avLst/>
                <a:gdLst>
                  <a:gd name="T0" fmla="*/ 18 w 51"/>
                  <a:gd name="T1" fmla="*/ 9 h 19"/>
                  <a:gd name="T2" fmla="*/ 17 w 51"/>
                  <a:gd name="T3" fmla="*/ 13 h 19"/>
                  <a:gd name="T4" fmla="*/ 37 w 51"/>
                  <a:gd name="T5" fmla="*/ 13 h 19"/>
                  <a:gd name="T6" fmla="*/ 42 w 51"/>
                  <a:gd name="T7" fmla="*/ 7 h 19"/>
                  <a:gd name="T8" fmla="*/ 44 w 51"/>
                  <a:gd name="T9" fmla="*/ 11 h 19"/>
                  <a:gd name="T10" fmla="*/ 49 w 51"/>
                  <a:gd name="T11" fmla="*/ 6 h 19"/>
                  <a:gd name="T12" fmla="*/ 46 w 51"/>
                  <a:gd name="T13" fmla="*/ 8 h 19"/>
                  <a:gd name="T14" fmla="*/ 46 w 51"/>
                  <a:gd name="T15" fmla="*/ 6 h 19"/>
                  <a:gd name="T16" fmla="*/ 43 w 51"/>
                  <a:gd name="T17" fmla="*/ 7 h 19"/>
                  <a:gd name="T18" fmla="*/ 44 w 51"/>
                  <a:gd name="T19" fmla="*/ 4 h 19"/>
                  <a:gd name="T20" fmla="*/ 35 w 51"/>
                  <a:gd name="T21" fmla="*/ 10 h 19"/>
                  <a:gd name="T22" fmla="*/ 35 w 51"/>
                  <a:gd name="T23" fmla="*/ 4 h 19"/>
                  <a:gd name="T24" fmla="*/ 26 w 51"/>
                  <a:gd name="T25" fmla="*/ 2 h 19"/>
                  <a:gd name="T26" fmla="*/ 27 w 51"/>
                  <a:gd name="T27" fmla="*/ 4 h 19"/>
                  <a:gd name="T28" fmla="*/ 28 w 51"/>
                  <a:gd name="T29" fmla="*/ 8 h 19"/>
                  <a:gd name="T30" fmla="*/ 25 w 51"/>
                  <a:gd name="T31" fmla="*/ 3 h 19"/>
                  <a:gd name="T32" fmla="*/ 9 w 51"/>
                  <a:gd name="T33" fmla="*/ 6 h 19"/>
                  <a:gd name="T34" fmla="*/ 5 w 51"/>
                  <a:gd name="T35" fmla="*/ 13 h 19"/>
                  <a:gd name="T36" fmla="*/ 6 w 51"/>
                  <a:gd name="T37" fmla="*/ 7 h 19"/>
                  <a:gd name="T38" fmla="*/ 3 w 51"/>
                  <a:gd name="T39" fmla="*/ 6 h 19"/>
                  <a:gd name="T40" fmla="*/ 0 w 51"/>
                  <a:gd name="T41" fmla="*/ 16 h 19"/>
                  <a:gd name="T42" fmla="*/ 18 w 51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19">
                    <a:moveTo>
                      <a:pt x="18" y="9"/>
                    </a:moveTo>
                    <a:cubicBezTo>
                      <a:pt x="17" y="10"/>
                      <a:pt x="18" y="12"/>
                      <a:pt x="17" y="13"/>
                    </a:cubicBezTo>
                    <a:cubicBezTo>
                      <a:pt x="25" y="12"/>
                      <a:pt x="34" y="10"/>
                      <a:pt x="37" y="13"/>
                    </a:cubicBezTo>
                    <a:cubicBezTo>
                      <a:pt x="39" y="15"/>
                      <a:pt x="39" y="8"/>
                      <a:pt x="42" y="7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6" y="8"/>
                      <a:pt x="51" y="13"/>
                      <a:pt x="49" y="6"/>
                    </a:cubicBezTo>
                    <a:cubicBezTo>
                      <a:pt x="49" y="5"/>
                      <a:pt x="47" y="9"/>
                      <a:pt x="46" y="8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0"/>
                      <a:pt x="41" y="13"/>
                      <a:pt x="35" y="10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30" y="6"/>
                      <a:pt x="26" y="2"/>
                    </a:cubicBezTo>
                    <a:cubicBezTo>
                      <a:pt x="26" y="2"/>
                      <a:pt x="26" y="5"/>
                      <a:pt x="27" y="4"/>
                    </a:cubicBezTo>
                    <a:cubicBezTo>
                      <a:pt x="28" y="4"/>
                      <a:pt x="29" y="7"/>
                      <a:pt x="28" y="8"/>
                    </a:cubicBezTo>
                    <a:cubicBezTo>
                      <a:pt x="23" y="13"/>
                      <a:pt x="29" y="5"/>
                      <a:pt x="25" y="3"/>
                    </a:cubicBezTo>
                    <a:cubicBezTo>
                      <a:pt x="20" y="7"/>
                      <a:pt x="11" y="10"/>
                      <a:pt x="9" y="6"/>
                    </a:cubicBezTo>
                    <a:cubicBezTo>
                      <a:pt x="11" y="9"/>
                      <a:pt x="8" y="13"/>
                      <a:pt x="5" y="13"/>
                    </a:cubicBezTo>
                    <a:cubicBezTo>
                      <a:pt x="4" y="11"/>
                      <a:pt x="6" y="9"/>
                      <a:pt x="6" y="7"/>
                    </a:cubicBezTo>
                    <a:cubicBezTo>
                      <a:pt x="5" y="7"/>
                      <a:pt x="4" y="5"/>
                      <a:pt x="3" y="6"/>
                    </a:cubicBezTo>
                    <a:cubicBezTo>
                      <a:pt x="4" y="10"/>
                      <a:pt x="3" y="14"/>
                      <a:pt x="0" y="16"/>
                    </a:cubicBezTo>
                    <a:cubicBezTo>
                      <a:pt x="7" y="19"/>
                      <a:pt x="12" y="9"/>
                      <a:pt x="18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531"/>
              <p:cNvSpPr>
                <a:spLocks/>
              </p:cNvSpPr>
              <p:nvPr/>
            </p:nvSpPr>
            <p:spPr bwMode="auto">
              <a:xfrm>
                <a:off x="3474" y="316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532"/>
              <p:cNvSpPr>
                <a:spLocks/>
              </p:cNvSpPr>
              <p:nvPr/>
            </p:nvSpPr>
            <p:spPr bwMode="auto">
              <a:xfrm>
                <a:off x="4142" y="3181"/>
                <a:ext cx="2" cy="3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0 h 3"/>
                  <a:gd name="T4" fmla="*/ 0 w 2"/>
                  <a:gd name="T5" fmla="*/ 3 h 3"/>
                  <a:gd name="T6" fmla="*/ 2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lnTo>
                      <a:pt x="1" y="0"/>
                    </a:lnTo>
                    <a:lnTo>
                      <a:pt x="0" y="3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533"/>
              <p:cNvSpPr>
                <a:spLocks/>
              </p:cNvSpPr>
              <p:nvPr/>
            </p:nvSpPr>
            <p:spPr bwMode="auto">
              <a:xfrm>
                <a:off x="4132" y="3172"/>
                <a:ext cx="10" cy="13"/>
              </a:xfrm>
              <a:custGeom>
                <a:avLst/>
                <a:gdLst>
                  <a:gd name="T0" fmla="*/ 4 w 12"/>
                  <a:gd name="T1" fmla="*/ 0 h 16"/>
                  <a:gd name="T2" fmla="*/ 0 w 12"/>
                  <a:gd name="T3" fmla="*/ 2 h 16"/>
                  <a:gd name="T4" fmla="*/ 6 w 12"/>
                  <a:gd name="T5" fmla="*/ 16 h 16"/>
                  <a:gd name="T6" fmla="*/ 11 w 12"/>
                  <a:gd name="T7" fmla="*/ 7 h 16"/>
                  <a:gd name="T8" fmla="*/ 6 w 12"/>
                  <a:gd name="T9" fmla="*/ 10 h 16"/>
                  <a:gd name="T10" fmla="*/ 10 w 12"/>
                  <a:gd name="T11" fmla="*/ 3 h 16"/>
                  <a:gd name="T12" fmla="*/ 4 w 12"/>
                  <a:gd name="T13" fmla="*/ 5 h 16"/>
                  <a:gd name="T14" fmla="*/ 4 w 12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4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3" y="12"/>
                      <a:pt x="0" y="9"/>
                      <a:pt x="6" y="16"/>
                    </a:cubicBezTo>
                    <a:cubicBezTo>
                      <a:pt x="8" y="15"/>
                      <a:pt x="12" y="11"/>
                      <a:pt x="11" y="7"/>
                    </a:cubicBezTo>
                    <a:cubicBezTo>
                      <a:pt x="10" y="7"/>
                      <a:pt x="8" y="11"/>
                      <a:pt x="6" y="10"/>
                    </a:cubicBezTo>
                    <a:cubicBezTo>
                      <a:pt x="6" y="7"/>
                      <a:pt x="9" y="7"/>
                      <a:pt x="10" y="3"/>
                    </a:cubicBezTo>
                    <a:cubicBezTo>
                      <a:pt x="6" y="0"/>
                      <a:pt x="8" y="6"/>
                      <a:pt x="4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534"/>
              <p:cNvSpPr>
                <a:spLocks/>
              </p:cNvSpPr>
              <p:nvPr/>
            </p:nvSpPr>
            <p:spPr bwMode="auto">
              <a:xfrm>
                <a:off x="4130" y="3176"/>
                <a:ext cx="2" cy="4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0 h 5"/>
                  <a:gd name="T4" fmla="*/ 2 w 2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0" y="4"/>
                      <a:pt x="2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535"/>
              <p:cNvSpPr>
                <a:spLocks/>
              </p:cNvSpPr>
              <p:nvPr/>
            </p:nvSpPr>
            <p:spPr bwMode="auto">
              <a:xfrm>
                <a:off x="4127" y="3178"/>
                <a:ext cx="2" cy="6"/>
              </a:xfrm>
              <a:custGeom>
                <a:avLst/>
                <a:gdLst>
                  <a:gd name="T0" fmla="*/ 2 w 2"/>
                  <a:gd name="T1" fmla="*/ 5 h 7"/>
                  <a:gd name="T2" fmla="*/ 2 w 2"/>
                  <a:gd name="T3" fmla="*/ 0 h 7"/>
                  <a:gd name="T4" fmla="*/ 0 w 2"/>
                  <a:gd name="T5" fmla="*/ 7 h 7"/>
                  <a:gd name="T6" fmla="*/ 2 w 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7">
                    <a:moveTo>
                      <a:pt x="2" y="5"/>
                    </a:moveTo>
                    <a:cubicBezTo>
                      <a:pt x="0" y="4"/>
                      <a:pt x="2" y="1"/>
                      <a:pt x="2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536"/>
              <p:cNvSpPr>
                <a:spLocks/>
              </p:cNvSpPr>
              <p:nvPr/>
            </p:nvSpPr>
            <p:spPr bwMode="auto">
              <a:xfrm>
                <a:off x="4119" y="3181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37"/>
              <p:cNvSpPr>
                <a:spLocks/>
              </p:cNvSpPr>
              <p:nvPr/>
            </p:nvSpPr>
            <p:spPr bwMode="auto">
              <a:xfrm>
                <a:off x="4116" y="3174"/>
                <a:ext cx="9" cy="10"/>
              </a:xfrm>
              <a:custGeom>
                <a:avLst/>
                <a:gdLst>
                  <a:gd name="T0" fmla="*/ 0 w 10"/>
                  <a:gd name="T1" fmla="*/ 9 h 12"/>
                  <a:gd name="T2" fmla="*/ 4 w 10"/>
                  <a:gd name="T3" fmla="*/ 9 h 12"/>
                  <a:gd name="T4" fmla="*/ 4 w 10"/>
                  <a:gd name="T5" fmla="*/ 9 h 12"/>
                  <a:gd name="T6" fmla="*/ 6 w 10"/>
                  <a:gd name="T7" fmla="*/ 3 h 12"/>
                  <a:gd name="T8" fmla="*/ 10 w 10"/>
                  <a:gd name="T9" fmla="*/ 4 h 12"/>
                  <a:gd name="T10" fmla="*/ 7 w 10"/>
                  <a:gd name="T11" fmla="*/ 0 h 12"/>
                  <a:gd name="T12" fmla="*/ 0 w 10"/>
                  <a:gd name="T13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0" y="9"/>
                    </a:moveTo>
                    <a:cubicBezTo>
                      <a:pt x="2" y="12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7"/>
                      <a:pt x="4" y="2"/>
                      <a:pt x="6" y="3"/>
                    </a:cubicBezTo>
                    <a:cubicBezTo>
                      <a:pt x="8" y="2"/>
                      <a:pt x="8" y="7"/>
                      <a:pt x="10" y="4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38"/>
              <p:cNvSpPr>
                <a:spLocks/>
              </p:cNvSpPr>
              <p:nvPr/>
            </p:nvSpPr>
            <p:spPr bwMode="auto">
              <a:xfrm>
                <a:off x="4120" y="3180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539"/>
              <p:cNvSpPr>
                <a:spLocks/>
              </p:cNvSpPr>
              <p:nvPr/>
            </p:nvSpPr>
            <p:spPr bwMode="auto">
              <a:xfrm>
                <a:off x="4125" y="317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540"/>
              <p:cNvSpPr>
                <a:spLocks/>
              </p:cNvSpPr>
              <p:nvPr/>
            </p:nvSpPr>
            <p:spPr bwMode="auto">
              <a:xfrm>
                <a:off x="4107" y="3172"/>
                <a:ext cx="8" cy="12"/>
              </a:xfrm>
              <a:custGeom>
                <a:avLst/>
                <a:gdLst>
                  <a:gd name="T0" fmla="*/ 3 w 10"/>
                  <a:gd name="T1" fmla="*/ 12 h 13"/>
                  <a:gd name="T2" fmla="*/ 10 w 10"/>
                  <a:gd name="T3" fmla="*/ 7 h 13"/>
                  <a:gd name="T4" fmla="*/ 4 w 10"/>
                  <a:gd name="T5" fmla="*/ 0 h 13"/>
                  <a:gd name="T6" fmla="*/ 1 w 10"/>
                  <a:gd name="T7" fmla="*/ 2 h 13"/>
                  <a:gd name="T8" fmla="*/ 3 w 10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3" y="12"/>
                    </a:moveTo>
                    <a:cubicBezTo>
                      <a:pt x="4" y="6"/>
                      <a:pt x="9" y="13"/>
                      <a:pt x="10" y="7"/>
                    </a:cubicBezTo>
                    <a:cubicBezTo>
                      <a:pt x="6" y="8"/>
                      <a:pt x="4" y="3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9"/>
                      <a:pt x="3" y="1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541"/>
              <p:cNvSpPr>
                <a:spLocks/>
              </p:cNvSpPr>
              <p:nvPr/>
            </p:nvSpPr>
            <p:spPr bwMode="auto">
              <a:xfrm>
                <a:off x="4102" y="316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542"/>
              <p:cNvSpPr>
                <a:spLocks/>
              </p:cNvSpPr>
              <p:nvPr/>
            </p:nvSpPr>
            <p:spPr bwMode="auto">
              <a:xfrm>
                <a:off x="4088" y="3165"/>
                <a:ext cx="17" cy="15"/>
              </a:xfrm>
              <a:custGeom>
                <a:avLst/>
                <a:gdLst>
                  <a:gd name="T0" fmla="*/ 0 w 20"/>
                  <a:gd name="T1" fmla="*/ 15 h 17"/>
                  <a:gd name="T2" fmla="*/ 9 w 20"/>
                  <a:gd name="T3" fmla="*/ 8 h 17"/>
                  <a:gd name="T4" fmla="*/ 6 w 20"/>
                  <a:gd name="T5" fmla="*/ 13 h 17"/>
                  <a:gd name="T6" fmla="*/ 13 w 20"/>
                  <a:gd name="T7" fmla="*/ 11 h 17"/>
                  <a:gd name="T8" fmla="*/ 10 w 20"/>
                  <a:gd name="T9" fmla="*/ 16 h 17"/>
                  <a:gd name="T10" fmla="*/ 17 w 20"/>
                  <a:gd name="T11" fmla="*/ 11 h 17"/>
                  <a:gd name="T12" fmla="*/ 20 w 20"/>
                  <a:gd name="T13" fmla="*/ 15 h 17"/>
                  <a:gd name="T14" fmla="*/ 19 w 20"/>
                  <a:gd name="T15" fmla="*/ 8 h 17"/>
                  <a:gd name="T16" fmla="*/ 15 w 20"/>
                  <a:gd name="T17" fmla="*/ 9 h 17"/>
                  <a:gd name="T18" fmla="*/ 17 w 20"/>
                  <a:gd name="T19" fmla="*/ 5 h 17"/>
                  <a:gd name="T20" fmla="*/ 7 w 20"/>
                  <a:gd name="T21" fmla="*/ 0 h 17"/>
                  <a:gd name="T22" fmla="*/ 0 w 20"/>
                  <a:gd name="T2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7">
                    <a:moveTo>
                      <a:pt x="0" y="15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8" y="10"/>
                      <a:pt x="8" y="12"/>
                      <a:pt x="6" y="13"/>
                    </a:cubicBezTo>
                    <a:cubicBezTo>
                      <a:pt x="10" y="14"/>
                      <a:pt x="10" y="10"/>
                      <a:pt x="13" y="11"/>
                    </a:cubicBezTo>
                    <a:cubicBezTo>
                      <a:pt x="14" y="17"/>
                      <a:pt x="8" y="11"/>
                      <a:pt x="10" y="16"/>
                    </a:cubicBezTo>
                    <a:cubicBezTo>
                      <a:pt x="12" y="16"/>
                      <a:pt x="15" y="16"/>
                      <a:pt x="17" y="11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6" y="14"/>
                      <a:pt x="15" y="9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5" y="6"/>
                      <a:pt x="11" y="0"/>
                      <a:pt x="7" y="0"/>
                    </a:cubicBezTo>
                    <a:cubicBezTo>
                      <a:pt x="2" y="1"/>
                      <a:pt x="3" y="12"/>
                      <a:pt x="0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43"/>
              <p:cNvSpPr>
                <a:spLocks/>
              </p:cNvSpPr>
              <p:nvPr/>
            </p:nvSpPr>
            <p:spPr bwMode="auto">
              <a:xfrm>
                <a:off x="4087" y="317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44"/>
              <p:cNvSpPr>
                <a:spLocks/>
              </p:cNvSpPr>
              <p:nvPr/>
            </p:nvSpPr>
            <p:spPr bwMode="auto">
              <a:xfrm>
                <a:off x="4070" y="3165"/>
                <a:ext cx="15" cy="15"/>
              </a:xfrm>
              <a:custGeom>
                <a:avLst/>
                <a:gdLst>
                  <a:gd name="T0" fmla="*/ 11 w 17"/>
                  <a:gd name="T1" fmla="*/ 17 h 18"/>
                  <a:gd name="T2" fmla="*/ 15 w 17"/>
                  <a:gd name="T3" fmla="*/ 13 h 18"/>
                  <a:gd name="T4" fmla="*/ 16 w 17"/>
                  <a:gd name="T5" fmla="*/ 16 h 18"/>
                  <a:gd name="T6" fmla="*/ 17 w 17"/>
                  <a:gd name="T7" fmla="*/ 11 h 18"/>
                  <a:gd name="T8" fmla="*/ 9 w 17"/>
                  <a:gd name="T9" fmla="*/ 13 h 18"/>
                  <a:gd name="T10" fmla="*/ 7 w 17"/>
                  <a:gd name="T11" fmla="*/ 4 h 18"/>
                  <a:gd name="T12" fmla="*/ 11 w 17"/>
                  <a:gd name="T13" fmla="*/ 7 h 18"/>
                  <a:gd name="T14" fmla="*/ 1 w 17"/>
                  <a:gd name="T15" fmla="*/ 7 h 18"/>
                  <a:gd name="T16" fmla="*/ 3 w 17"/>
                  <a:gd name="T17" fmla="*/ 9 h 18"/>
                  <a:gd name="T18" fmla="*/ 0 w 17"/>
                  <a:gd name="T19" fmla="*/ 11 h 18"/>
                  <a:gd name="T20" fmla="*/ 11 w 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8">
                    <a:moveTo>
                      <a:pt x="11" y="17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3"/>
                      <a:pt x="16" y="15"/>
                      <a:pt x="16" y="16"/>
                    </a:cubicBezTo>
                    <a:cubicBezTo>
                      <a:pt x="16" y="14"/>
                      <a:pt x="17" y="12"/>
                      <a:pt x="17" y="11"/>
                    </a:cubicBezTo>
                    <a:cubicBezTo>
                      <a:pt x="15" y="5"/>
                      <a:pt x="12" y="12"/>
                      <a:pt x="9" y="13"/>
                    </a:cubicBezTo>
                    <a:cubicBezTo>
                      <a:pt x="3" y="11"/>
                      <a:pt x="10" y="10"/>
                      <a:pt x="7" y="4"/>
                    </a:cubicBezTo>
                    <a:cubicBezTo>
                      <a:pt x="9" y="5"/>
                      <a:pt x="9" y="6"/>
                      <a:pt x="11" y="7"/>
                    </a:cubicBezTo>
                    <a:cubicBezTo>
                      <a:pt x="8" y="0"/>
                      <a:pt x="3" y="6"/>
                      <a:pt x="1" y="7"/>
                    </a:cubicBezTo>
                    <a:cubicBezTo>
                      <a:pt x="1" y="8"/>
                      <a:pt x="1" y="10"/>
                      <a:pt x="3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5" y="18"/>
                      <a:pt x="11" y="1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45"/>
              <p:cNvSpPr>
                <a:spLocks/>
              </p:cNvSpPr>
              <p:nvPr/>
            </p:nvSpPr>
            <p:spPr bwMode="auto">
              <a:xfrm>
                <a:off x="4084" y="3178"/>
                <a:ext cx="2" cy="3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2"/>
                      <a:pt x="1" y="3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46"/>
              <p:cNvSpPr>
                <a:spLocks/>
              </p:cNvSpPr>
              <p:nvPr/>
            </p:nvSpPr>
            <p:spPr bwMode="auto">
              <a:xfrm>
                <a:off x="4069" y="31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47"/>
              <p:cNvSpPr>
                <a:spLocks/>
              </p:cNvSpPr>
              <p:nvPr/>
            </p:nvSpPr>
            <p:spPr bwMode="auto">
              <a:xfrm>
                <a:off x="4069" y="317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0 w 4"/>
                  <a:gd name="T3" fmla="*/ 0 h 3"/>
                  <a:gd name="T4" fmla="*/ 2 w 4"/>
                  <a:gd name="T5" fmla="*/ 3 h 3"/>
                  <a:gd name="T6" fmla="*/ 4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48"/>
              <p:cNvSpPr>
                <a:spLocks/>
              </p:cNvSpPr>
              <p:nvPr/>
            </p:nvSpPr>
            <p:spPr bwMode="auto">
              <a:xfrm>
                <a:off x="3969" y="3166"/>
                <a:ext cx="99" cy="17"/>
              </a:xfrm>
              <a:custGeom>
                <a:avLst/>
                <a:gdLst>
                  <a:gd name="T0" fmla="*/ 1 w 114"/>
                  <a:gd name="T1" fmla="*/ 3 h 19"/>
                  <a:gd name="T2" fmla="*/ 5 w 114"/>
                  <a:gd name="T3" fmla="*/ 6 h 19"/>
                  <a:gd name="T4" fmla="*/ 0 w 114"/>
                  <a:gd name="T5" fmla="*/ 10 h 19"/>
                  <a:gd name="T6" fmla="*/ 1 w 114"/>
                  <a:gd name="T7" fmla="*/ 17 h 19"/>
                  <a:gd name="T8" fmla="*/ 10 w 114"/>
                  <a:gd name="T9" fmla="*/ 14 h 19"/>
                  <a:gd name="T10" fmla="*/ 10 w 114"/>
                  <a:gd name="T11" fmla="*/ 18 h 19"/>
                  <a:gd name="T12" fmla="*/ 27 w 114"/>
                  <a:gd name="T13" fmla="*/ 15 h 19"/>
                  <a:gd name="T14" fmla="*/ 39 w 114"/>
                  <a:gd name="T15" fmla="*/ 13 h 19"/>
                  <a:gd name="T16" fmla="*/ 86 w 114"/>
                  <a:gd name="T17" fmla="*/ 15 h 19"/>
                  <a:gd name="T18" fmla="*/ 89 w 114"/>
                  <a:gd name="T19" fmla="*/ 9 h 19"/>
                  <a:gd name="T20" fmla="*/ 92 w 114"/>
                  <a:gd name="T21" fmla="*/ 13 h 19"/>
                  <a:gd name="T22" fmla="*/ 89 w 114"/>
                  <a:gd name="T23" fmla="*/ 13 h 19"/>
                  <a:gd name="T24" fmla="*/ 103 w 114"/>
                  <a:gd name="T25" fmla="*/ 15 h 19"/>
                  <a:gd name="T26" fmla="*/ 103 w 114"/>
                  <a:gd name="T27" fmla="*/ 7 h 19"/>
                  <a:gd name="T28" fmla="*/ 109 w 114"/>
                  <a:gd name="T29" fmla="*/ 15 h 19"/>
                  <a:gd name="T30" fmla="*/ 114 w 114"/>
                  <a:gd name="T31" fmla="*/ 10 h 19"/>
                  <a:gd name="T32" fmla="*/ 109 w 114"/>
                  <a:gd name="T33" fmla="*/ 5 h 19"/>
                  <a:gd name="T34" fmla="*/ 113 w 114"/>
                  <a:gd name="T35" fmla="*/ 2 h 19"/>
                  <a:gd name="T36" fmla="*/ 82 w 114"/>
                  <a:gd name="T37" fmla="*/ 11 h 19"/>
                  <a:gd name="T38" fmla="*/ 83 w 114"/>
                  <a:gd name="T39" fmla="*/ 7 h 19"/>
                  <a:gd name="T40" fmla="*/ 64 w 114"/>
                  <a:gd name="T41" fmla="*/ 3 h 19"/>
                  <a:gd name="T42" fmla="*/ 57 w 114"/>
                  <a:gd name="T43" fmla="*/ 9 h 19"/>
                  <a:gd name="T44" fmla="*/ 53 w 114"/>
                  <a:gd name="T45" fmla="*/ 7 h 19"/>
                  <a:gd name="T46" fmla="*/ 52 w 114"/>
                  <a:gd name="T47" fmla="*/ 9 h 19"/>
                  <a:gd name="T48" fmla="*/ 47 w 114"/>
                  <a:gd name="T49" fmla="*/ 5 h 19"/>
                  <a:gd name="T50" fmla="*/ 46 w 114"/>
                  <a:gd name="T51" fmla="*/ 13 h 19"/>
                  <a:gd name="T52" fmla="*/ 34 w 114"/>
                  <a:gd name="T53" fmla="*/ 2 h 19"/>
                  <a:gd name="T54" fmla="*/ 36 w 114"/>
                  <a:gd name="T55" fmla="*/ 6 h 19"/>
                  <a:gd name="T56" fmla="*/ 33 w 114"/>
                  <a:gd name="T57" fmla="*/ 10 h 19"/>
                  <a:gd name="T58" fmla="*/ 32 w 114"/>
                  <a:gd name="T59" fmla="*/ 3 h 19"/>
                  <a:gd name="T60" fmla="*/ 23 w 114"/>
                  <a:gd name="T61" fmla="*/ 8 h 19"/>
                  <a:gd name="T62" fmla="*/ 24 w 114"/>
                  <a:gd name="T63" fmla="*/ 11 h 19"/>
                  <a:gd name="T64" fmla="*/ 12 w 114"/>
                  <a:gd name="T65" fmla="*/ 9 h 19"/>
                  <a:gd name="T66" fmla="*/ 17 w 114"/>
                  <a:gd name="T67" fmla="*/ 3 h 19"/>
                  <a:gd name="T68" fmla="*/ 14 w 114"/>
                  <a:gd name="T69" fmla="*/ 0 h 19"/>
                  <a:gd name="T70" fmla="*/ 6 w 114"/>
                  <a:gd name="T71" fmla="*/ 9 h 19"/>
                  <a:gd name="T72" fmla="*/ 1 w 114"/>
                  <a:gd name="T7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4" h="19">
                    <a:moveTo>
                      <a:pt x="1" y="3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5" y="9"/>
                      <a:pt x="2" y="8"/>
                      <a:pt x="0" y="10"/>
                    </a:cubicBezTo>
                    <a:cubicBezTo>
                      <a:pt x="3" y="12"/>
                      <a:pt x="0" y="14"/>
                      <a:pt x="1" y="17"/>
                    </a:cubicBezTo>
                    <a:cubicBezTo>
                      <a:pt x="5" y="17"/>
                      <a:pt x="6" y="13"/>
                      <a:pt x="10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5" y="15"/>
                      <a:pt x="22" y="12"/>
                      <a:pt x="27" y="15"/>
                    </a:cubicBezTo>
                    <a:cubicBezTo>
                      <a:pt x="31" y="16"/>
                      <a:pt x="34" y="15"/>
                      <a:pt x="39" y="13"/>
                    </a:cubicBezTo>
                    <a:cubicBezTo>
                      <a:pt x="54" y="15"/>
                      <a:pt x="70" y="12"/>
                      <a:pt x="86" y="15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90" y="12"/>
                      <a:pt x="93" y="9"/>
                      <a:pt x="92" y="13"/>
                    </a:cubicBezTo>
                    <a:cubicBezTo>
                      <a:pt x="91" y="12"/>
                      <a:pt x="90" y="13"/>
                      <a:pt x="89" y="13"/>
                    </a:cubicBezTo>
                    <a:cubicBezTo>
                      <a:pt x="93" y="19"/>
                      <a:pt x="99" y="13"/>
                      <a:pt x="103" y="15"/>
                    </a:cubicBezTo>
                    <a:cubicBezTo>
                      <a:pt x="102" y="14"/>
                      <a:pt x="102" y="8"/>
                      <a:pt x="103" y="7"/>
                    </a:cubicBezTo>
                    <a:cubicBezTo>
                      <a:pt x="103" y="14"/>
                      <a:pt x="108" y="7"/>
                      <a:pt x="109" y="15"/>
                    </a:cubicBezTo>
                    <a:cubicBezTo>
                      <a:pt x="113" y="18"/>
                      <a:pt x="109" y="9"/>
                      <a:pt x="114" y="10"/>
                    </a:cubicBezTo>
                    <a:cubicBezTo>
                      <a:pt x="114" y="6"/>
                      <a:pt x="110" y="8"/>
                      <a:pt x="109" y="5"/>
                    </a:cubicBezTo>
                    <a:cubicBezTo>
                      <a:pt x="110" y="2"/>
                      <a:pt x="113" y="7"/>
                      <a:pt x="113" y="2"/>
                    </a:cubicBezTo>
                    <a:cubicBezTo>
                      <a:pt x="106" y="0"/>
                      <a:pt x="93" y="9"/>
                      <a:pt x="82" y="11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77" y="9"/>
                      <a:pt x="68" y="9"/>
                      <a:pt x="64" y="3"/>
                    </a:cubicBezTo>
                    <a:cubicBezTo>
                      <a:pt x="65" y="7"/>
                      <a:pt x="56" y="1"/>
                      <a:pt x="57" y="9"/>
                    </a:cubicBezTo>
                    <a:cubicBezTo>
                      <a:pt x="55" y="7"/>
                      <a:pt x="55" y="7"/>
                      <a:pt x="53" y="7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0" y="9"/>
                      <a:pt x="50" y="5"/>
                      <a:pt x="47" y="5"/>
                    </a:cubicBezTo>
                    <a:cubicBezTo>
                      <a:pt x="49" y="9"/>
                      <a:pt x="47" y="10"/>
                      <a:pt x="46" y="13"/>
                    </a:cubicBezTo>
                    <a:cubicBezTo>
                      <a:pt x="42" y="9"/>
                      <a:pt x="38" y="6"/>
                      <a:pt x="34" y="2"/>
                    </a:cubicBezTo>
                    <a:cubicBezTo>
                      <a:pt x="34" y="3"/>
                      <a:pt x="35" y="5"/>
                      <a:pt x="36" y="6"/>
                    </a:cubicBezTo>
                    <a:cubicBezTo>
                      <a:pt x="34" y="5"/>
                      <a:pt x="34" y="9"/>
                      <a:pt x="33" y="10"/>
                    </a:cubicBezTo>
                    <a:cubicBezTo>
                      <a:pt x="31" y="10"/>
                      <a:pt x="31" y="5"/>
                      <a:pt x="32" y="3"/>
                    </a:cubicBezTo>
                    <a:cubicBezTo>
                      <a:pt x="28" y="2"/>
                      <a:pt x="26" y="10"/>
                      <a:pt x="23" y="8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12"/>
                      <a:pt x="16" y="8"/>
                      <a:pt x="12" y="9"/>
                    </a:cubicBezTo>
                    <a:cubicBezTo>
                      <a:pt x="9" y="4"/>
                      <a:pt x="15" y="5"/>
                      <a:pt x="17" y="3"/>
                    </a:cubicBezTo>
                    <a:cubicBezTo>
                      <a:pt x="16" y="2"/>
                      <a:pt x="14" y="1"/>
                      <a:pt x="14" y="0"/>
                    </a:cubicBezTo>
                    <a:cubicBezTo>
                      <a:pt x="12" y="2"/>
                      <a:pt x="9" y="6"/>
                      <a:pt x="6" y="9"/>
                    </a:cubicBezTo>
                    <a:cubicBezTo>
                      <a:pt x="8" y="3"/>
                      <a:pt x="3" y="3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49"/>
              <p:cNvSpPr>
                <a:spLocks/>
              </p:cNvSpPr>
              <p:nvPr/>
            </p:nvSpPr>
            <p:spPr bwMode="auto">
              <a:xfrm>
                <a:off x="3981" y="316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550"/>
              <p:cNvSpPr>
                <a:spLocks/>
              </p:cNvSpPr>
              <p:nvPr/>
            </p:nvSpPr>
            <p:spPr bwMode="auto">
              <a:xfrm>
                <a:off x="3969" y="316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51"/>
              <p:cNvSpPr>
                <a:spLocks/>
              </p:cNvSpPr>
              <p:nvPr/>
            </p:nvSpPr>
            <p:spPr bwMode="auto">
              <a:xfrm>
                <a:off x="3992" y="317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52"/>
              <p:cNvSpPr>
                <a:spLocks/>
              </p:cNvSpPr>
              <p:nvPr/>
            </p:nvSpPr>
            <p:spPr bwMode="auto">
              <a:xfrm>
                <a:off x="3996" y="3165"/>
                <a:ext cx="3" cy="3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0 w 3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53"/>
              <p:cNvSpPr>
                <a:spLocks/>
              </p:cNvSpPr>
              <p:nvPr/>
            </p:nvSpPr>
            <p:spPr bwMode="auto">
              <a:xfrm>
                <a:off x="4019" y="3165"/>
                <a:ext cx="2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1 h 4"/>
                  <a:gd name="T4" fmla="*/ 1 w 3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2" y="2"/>
                      <a:pt x="3" y="1"/>
                    </a:cubicBezTo>
                    <a:cubicBezTo>
                      <a:pt x="1" y="0"/>
                      <a:pt x="0" y="2"/>
                      <a:pt x="1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54"/>
              <p:cNvSpPr>
                <a:spLocks/>
              </p:cNvSpPr>
              <p:nvPr/>
            </p:nvSpPr>
            <p:spPr bwMode="auto">
              <a:xfrm>
                <a:off x="3973" y="3165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2 h 2"/>
                  <a:gd name="T6" fmla="*/ 4 w 4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1" y="1"/>
                    </a:lnTo>
                    <a:lnTo>
                      <a:pt x="0" y="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55"/>
              <p:cNvSpPr>
                <a:spLocks/>
              </p:cNvSpPr>
              <p:nvPr/>
            </p:nvSpPr>
            <p:spPr bwMode="auto">
              <a:xfrm>
                <a:off x="3914" y="3166"/>
                <a:ext cx="54" cy="23"/>
              </a:xfrm>
              <a:custGeom>
                <a:avLst/>
                <a:gdLst>
                  <a:gd name="T0" fmla="*/ 4 w 62"/>
                  <a:gd name="T1" fmla="*/ 22 h 26"/>
                  <a:gd name="T2" fmla="*/ 15 w 62"/>
                  <a:gd name="T3" fmla="*/ 24 h 26"/>
                  <a:gd name="T4" fmla="*/ 22 w 62"/>
                  <a:gd name="T5" fmla="*/ 13 h 26"/>
                  <a:gd name="T6" fmla="*/ 21 w 62"/>
                  <a:gd name="T7" fmla="*/ 22 h 26"/>
                  <a:gd name="T8" fmla="*/ 42 w 62"/>
                  <a:gd name="T9" fmla="*/ 14 h 26"/>
                  <a:gd name="T10" fmla="*/ 42 w 62"/>
                  <a:gd name="T11" fmla="*/ 18 h 26"/>
                  <a:gd name="T12" fmla="*/ 50 w 62"/>
                  <a:gd name="T13" fmla="*/ 8 h 26"/>
                  <a:gd name="T14" fmla="*/ 51 w 62"/>
                  <a:gd name="T15" fmla="*/ 19 h 26"/>
                  <a:gd name="T16" fmla="*/ 50 w 62"/>
                  <a:gd name="T17" fmla="*/ 19 h 26"/>
                  <a:gd name="T18" fmla="*/ 61 w 62"/>
                  <a:gd name="T19" fmla="*/ 16 h 26"/>
                  <a:gd name="T20" fmla="*/ 62 w 62"/>
                  <a:gd name="T21" fmla="*/ 9 h 26"/>
                  <a:gd name="T22" fmla="*/ 61 w 62"/>
                  <a:gd name="T23" fmla="*/ 4 h 26"/>
                  <a:gd name="T24" fmla="*/ 54 w 62"/>
                  <a:gd name="T25" fmla="*/ 8 h 26"/>
                  <a:gd name="T26" fmla="*/ 53 w 62"/>
                  <a:gd name="T27" fmla="*/ 4 h 26"/>
                  <a:gd name="T28" fmla="*/ 50 w 62"/>
                  <a:gd name="T29" fmla="*/ 7 h 26"/>
                  <a:gd name="T30" fmla="*/ 49 w 62"/>
                  <a:gd name="T31" fmla="*/ 4 h 26"/>
                  <a:gd name="T32" fmla="*/ 44 w 62"/>
                  <a:gd name="T33" fmla="*/ 7 h 26"/>
                  <a:gd name="T34" fmla="*/ 45 w 62"/>
                  <a:gd name="T35" fmla="*/ 6 h 26"/>
                  <a:gd name="T36" fmla="*/ 41 w 62"/>
                  <a:gd name="T37" fmla="*/ 11 h 26"/>
                  <a:gd name="T38" fmla="*/ 39 w 62"/>
                  <a:gd name="T39" fmla="*/ 6 h 26"/>
                  <a:gd name="T40" fmla="*/ 39 w 62"/>
                  <a:gd name="T41" fmla="*/ 10 h 26"/>
                  <a:gd name="T42" fmla="*/ 26 w 62"/>
                  <a:gd name="T43" fmla="*/ 5 h 26"/>
                  <a:gd name="T44" fmla="*/ 25 w 62"/>
                  <a:gd name="T45" fmla="*/ 9 h 26"/>
                  <a:gd name="T46" fmla="*/ 31 w 62"/>
                  <a:gd name="T47" fmla="*/ 5 h 26"/>
                  <a:gd name="T48" fmla="*/ 31 w 62"/>
                  <a:gd name="T49" fmla="*/ 15 h 26"/>
                  <a:gd name="T50" fmla="*/ 22 w 62"/>
                  <a:gd name="T51" fmla="*/ 7 h 26"/>
                  <a:gd name="T52" fmla="*/ 12 w 62"/>
                  <a:gd name="T53" fmla="*/ 10 h 26"/>
                  <a:gd name="T54" fmla="*/ 12 w 62"/>
                  <a:gd name="T55" fmla="*/ 8 h 26"/>
                  <a:gd name="T56" fmla="*/ 6 w 62"/>
                  <a:gd name="T57" fmla="*/ 12 h 26"/>
                  <a:gd name="T58" fmla="*/ 8 w 62"/>
                  <a:gd name="T59" fmla="*/ 13 h 26"/>
                  <a:gd name="T60" fmla="*/ 6 w 62"/>
                  <a:gd name="T61" fmla="*/ 16 h 26"/>
                  <a:gd name="T62" fmla="*/ 5 w 62"/>
                  <a:gd name="T63" fmla="*/ 14 h 26"/>
                  <a:gd name="T64" fmla="*/ 0 w 62"/>
                  <a:gd name="T65" fmla="*/ 20 h 26"/>
                  <a:gd name="T66" fmla="*/ 6 w 62"/>
                  <a:gd name="T67" fmla="*/ 16 h 26"/>
                  <a:gd name="T68" fmla="*/ 4 w 62"/>
                  <a:gd name="T69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26">
                    <a:moveTo>
                      <a:pt x="4" y="22"/>
                    </a:moveTo>
                    <a:cubicBezTo>
                      <a:pt x="7" y="26"/>
                      <a:pt x="11" y="23"/>
                      <a:pt x="15" y="24"/>
                    </a:cubicBezTo>
                    <a:cubicBezTo>
                      <a:pt x="22" y="21"/>
                      <a:pt x="16" y="14"/>
                      <a:pt x="22" y="1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8" y="21"/>
                      <a:pt x="37" y="23"/>
                      <a:pt x="42" y="14"/>
                    </a:cubicBezTo>
                    <a:cubicBezTo>
                      <a:pt x="43" y="15"/>
                      <a:pt x="44" y="17"/>
                      <a:pt x="42" y="18"/>
                    </a:cubicBezTo>
                    <a:cubicBezTo>
                      <a:pt x="47" y="17"/>
                      <a:pt x="44" y="5"/>
                      <a:pt x="50" y="8"/>
                    </a:cubicBezTo>
                    <a:cubicBezTo>
                      <a:pt x="45" y="14"/>
                      <a:pt x="52" y="13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53" y="19"/>
                      <a:pt x="58" y="15"/>
                      <a:pt x="61" y="16"/>
                    </a:cubicBezTo>
                    <a:cubicBezTo>
                      <a:pt x="61" y="13"/>
                      <a:pt x="58" y="10"/>
                      <a:pt x="62" y="9"/>
                    </a:cubicBezTo>
                    <a:cubicBezTo>
                      <a:pt x="60" y="9"/>
                      <a:pt x="61" y="6"/>
                      <a:pt x="61" y="4"/>
                    </a:cubicBezTo>
                    <a:cubicBezTo>
                      <a:pt x="57" y="6"/>
                      <a:pt x="55" y="5"/>
                      <a:pt x="54" y="8"/>
                    </a:cubicBezTo>
                    <a:cubicBezTo>
                      <a:pt x="52" y="5"/>
                      <a:pt x="55" y="7"/>
                      <a:pt x="53" y="4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8" y="7"/>
                      <a:pt x="52" y="4"/>
                      <a:pt x="49" y="4"/>
                    </a:cubicBezTo>
                    <a:cubicBezTo>
                      <a:pt x="49" y="5"/>
                      <a:pt x="46" y="7"/>
                      <a:pt x="44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0" y="6"/>
                      <a:pt x="41" y="11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4" y="9"/>
                      <a:pt x="32" y="0"/>
                      <a:pt x="26" y="5"/>
                    </a:cubicBezTo>
                    <a:cubicBezTo>
                      <a:pt x="27" y="6"/>
                      <a:pt x="26" y="8"/>
                      <a:pt x="25" y="9"/>
                    </a:cubicBezTo>
                    <a:cubicBezTo>
                      <a:pt x="28" y="11"/>
                      <a:pt x="28" y="6"/>
                      <a:pt x="31" y="5"/>
                    </a:cubicBezTo>
                    <a:cubicBezTo>
                      <a:pt x="31" y="9"/>
                      <a:pt x="27" y="13"/>
                      <a:pt x="31" y="15"/>
                    </a:cubicBezTo>
                    <a:cubicBezTo>
                      <a:pt x="27" y="11"/>
                      <a:pt x="24" y="16"/>
                      <a:pt x="22" y="7"/>
                    </a:cubicBezTo>
                    <a:cubicBezTo>
                      <a:pt x="18" y="7"/>
                      <a:pt x="17" y="11"/>
                      <a:pt x="12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14"/>
                      <a:pt x="9" y="6"/>
                      <a:pt x="6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5"/>
                      <a:pt x="7" y="16"/>
                      <a:pt x="6" y="16"/>
                    </a:cubicBezTo>
                    <a:cubicBezTo>
                      <a:pt x="6" y="15"/>
                      <a:pt x="6" y="15"/>
                      <a:pt x="5" y="14"/>
                    </a:cubicBezTo>
                    <a:cubicBezTo>
                      <a:pt x="5" y="18"/>
                      <a:pt x="0" y="19"/>
                      <a:pt x="0" y="20"/>
                    </a:cubicBezTo>
                    <a:cubicBezTo>
                      <a:pt x="2" y="21"/>
                      <a:pt x="4" y="17"/>
                      <a:pt x="6" y="16"/>
                    </a:cubicBezTo>
                    <a:cubicBezTo>
                      <a:pt x="5" y="19"/>
                      <a:pt x="6" y="22"/>
                      <a:pt x="4" y="2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56"/>
              <p:cNvSpPr>
                <a:spLocks/>
              </p:cNvSpPr>
              <p:nvPr/>
            </p:nvSpPr>
            <p:spPr bwMode="auto">
              <a:xfrm>
                <a:off x="3953" y="3170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57"/>
              <p:cNvSpPr>
                <a:spLocks/>
              </p:cNvSpPr>
              <p:nvPr/>
            </p:nvSpPr>
            <p:spPr bwMode="auto">
              <a:xfrm>
                <a:off x="3871" y="3167"/>
                <a:ext cx="41" cy="27"/>
              </a:xfrm>
              <a:custGeom>
                <a:avLst/>
                <a:gdLst>
                  <a:gd name="T0" fmla="*/ 35 w 47"/>
                  <a:gd name="T1" fmla="*/ 14 h 31"/>
                  <a:gd name="T2" fmla="*/ 33 w 47"/>
                  <a:gd name="T3" fmla="*/ 9 h 31"/>
                  <a:gd name="T4" fmla="*/ 34 w 47"/>
                  <a:gd name="T5" fmla="*/ 19 h 31"/>
                  <a:gd name="T6" fmla="*/ 29 w 47"/>
                  <a:gd name="T7" fmla="*/ 22 h 31"/>
                  <a:gd name="T8" fmla="*/ 28 w 47"/>
                  <a:gd name="T9" fmla="*/ 12 h 31"/>
                  <a:gd name="T10" fmla="*/ 23 w 47"/>
                  <a:gd name="T11" fmla="*/ 11 h 31"/>
                  <a:gd name="T12" fmla="*/ 24 w 47"/>
                  <a:gd name="T13" fmla="*/ 17 h 31"/>
                  <a:gd name="T14" fmla="*/ 18 w 47"/>
                  <a:gd name="T15" fmla="*/ 21 h 31"/>
                  <a:gd name="T16" fmla="*/ 20 w 47"/>
                  <a:gd name="T17" fmla="*/ 19 h 31"/>
                  <a:gd name="T18" fmla="*/ 17 w 47"/>
                  <a:gd name="T19" fmla="*/ 12 h 31"/>
                  <a:gd name="T20" fmla="*/ 4 w 47"/>
                  <a:gd name="T21" fmla="*/ 29 h 31"/>
                  <a:gd name="T22" fmla="*/ 8 w 47"/>
                  <a:gd name="T23" fmla="*/ 28 h 31"/>
                  <a:gd name="T24" fmla="*/ 8 w 47"/>
                  <a:gd name="T25" fmla="*/ 21 h 31"/>
                  <a:gd name="T26" fmla="*/ 12 w 47"/>
                  <a:gd name="T27" fmla="*/ 22 h 31"/>
                  <a:gd name="T28" fmla="*/ 10 w 47"/>
                  <a:gd name="T29" fmla="*/ 26 h 31"/>
                  <a:gd name="T30" fmla="*/ 42 w 47"/>
                  <a:gd name="T31" fmla="*/ 24 h 31"/>
                  <a:gd name="T32" fmla="*/ 37 w 47"/>
                  <a:gd name="T33" fmla="*/ 24 h 31"/>
                  <a:gd name="T34" fmla="*/ 41 w 47"/>
                  <a:gd name="T35" fmla="*/ 20 h 31"/>
                  <a:gd name="T36" fmla="*/ 39 w 47"/>
                  <a:gd name="T37" fmla="*/ 13 h 31"/>
                  <a:gd name="T38" fmla="*/ 41 w 47"/>
                  <a:gd name="T39" fmla="*/ 15 h 31"/>
                  <a:gd name="T40" fmla="*/ 41 w 47"/>
                  <a:gd name="T41" fmla="*/ 8 h 31"/>
                  <a:gd name="T42" fmla="*/ 47 w 47"/>
                  <a:gd name="T43" fmla="*/ 5 h 31"/>
                  <a:gd name="T44" fmla="*/ 36 w 47"/>
                  <a:gd name="T45" fmla="*/ 5 h 31"/>
                  <a:gd name="T46" fmla="*/ 35 w 47"/>
                  <a:gd name="T47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1">
                    <a:moveTo>
                      <a:pt x="35" y="14"/>
                    </a:moveTo>
                    <a:cubicBezTo>
                      <a:pt x="32" y="14"/>
                      <a:pt x="35" y="11"/>
                      <a:pt x="33" y="9"/>
                    </a:cubicBezTo>
                    <a:cubicBezTo>
                      <a:pt x="30" y="12"/>
                      <a:pt x="36" y="15"/>
                      <a:pt x="34" y="19"/>
                    </a:cubicBezTo>
                    <a:cubicBezTo>
                      <a:pt x="32" y="17"/>
                      <a:pt x="30" y="21"/>
                      <a:pt x="29" y="22"/>
                    </a:cubicBezTo>
                    <a:cubicBezTo>
                      <a:pt x="30" y="19"/>
                      <a:pt x="29" y="14"/>
                      <a:pt x="28" y="12"/>
                    </a:cubicBezTo>
                    <a:cubicBezTo>
                      <a:pt x="27" y="14"/>
                      <a:pt x="25" y="11"/>
                      <a:pt x="23" y="11"/>
                    </a:cubicBezTo>
                    <a:cubicBezTo>
                      <a:pt x="27" y="15"/>
                      <a:pt x="20" y="14"/>
                      <a:pt x="24" y="17"/>
                    </a:cubicBezTo>
                    <a:cubicBezTo>
                      <a:pt x="23" y="20"/>
                      <a:pt x="20" y="23"/>
                      <a:pt x="18" y="21"/>
                    </a:cubicBezTo>
                    <a:cubicBezTo>
                      <a:pt x="18" y="18"/>
                      <a:pt x="19" y="19"/>
                      <a:pt x="20" y="19"/>
                    </a:cubicBezTo>
                    <a:cubicBezTo>
                      <a:pt x="21" y="14"/>
                      <a:pt x="17" y="16"/>
                      <a:pt x="17" y="12"/>
                    </a:cubicBezTo>
                    <a:cubicBezTo>
                      <a:pt x="13" y="19"/>
                      <a:pt x="0" y="19"/>
                      <a:pt x="4" y="29"/>
                    </a:cubicBezTo>
                    <a:cubicBezTo>
                      <a:pt x="6" y="31"/>
                      <a:pt x="7" y="28"/>
                      <a:pt x="8" y="28"/>
                    </a:cubicBezTo>
                    <a:cubicBezTo>
                      <a:pt x="4" y="26"/>
                      <a:pt x="8" y="22"/>
                      <a:pt x="8" y="21"/>
                    </a:cubicBezTo>
                    <a:cubicBezTo>
                      <a:pt x="10" y="22"/>
                      <a:pt x="13" y="19"/>
                      <a:pt x="12" y="22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9" y="28"/>
                      <a:pt x="31" y="26"/>
                      <a:pt x="42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1"/>
                      <a:pt x="40" y="21"/>
                      <a:pt x="41" y="20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1" y="13"/>
                      <a:pt x="41" y="15"/>
                    </a:cubicBezTo>
                    <a:cubicBezTo>
                      <a:pt x="43" y="12"/>
                      <a:pt x="42" y="10"/>
                      <a:pt x="41" y="8"/>
                    </a:cubicBezTo>
                    <a:cubicBezTo>
                      <a:pt x="44" y="7"/>
                      <a:pt x="45" y="9"/>
                      <a:pt x="47" y="5"/>
                    </a:cubicBezTo>
                    <a:cubicBezTo>
                      <a:pt x="41" y="0"/>
                      <a:pt x="43" y="10"/>
                      <a:pt x="36" y="5"/>
                    </a:cubicBezTo>
                    <a:lnTo>
                      <a:pt x="35" y="14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558"/>
              <p:cNvSpPr>
                <a:spLocks/>
              </p:cNvSpPr>
              <p:nvPr/>
            </p:nvSpPr>
            <p:spPr bwMode="auto">
              <a:xfrm>
                <a:off x="3911" y="3176"/>
                <a:ext cx="2" cy="3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59"/>
              <p:cNvSpPr>
                <a:spLocks/>
              </p:cNvSpPr>
              <p:nvPr/>
            </p:nvSpPr>
            <p:spPr bwMode="auto">
              <a:xfrm>
                <a:off x="3908" y="3184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1 h 5"/>
                  <a:gd name="T4" fmla="*/ 3 w 3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1" y="2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60"/>
              <p:cNvSpPr>
                <a:spLocks/>
              </p:cNvSpPr>
              <p:nvPr/>
            </p:nvSpPr>
            <p:spPr bwMode="auto">
              <a:xfrm>
                <a:off x="3880" y="3178"/>
                <a:ext cx="2" cy="2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61"/>
              <p:cNvSpPr>
                <a:spLocks/>
              </p:cNvSpPr>
              <p:nvPr/>
            </p:nvSpPr>
            <p:spPr bwMode="auto">
              <a:xfrm>
                <a:off x="3863" y="3182"/>
                <a:ext cx="12" cy="12"/>
              </a:xfrm>
              <a:custGeom>
                <a:avLst/>
                <a:gdLst>
                  <a:gd name="T0" fmla="*/ 0 w 15"/>
                  <a:gd name="T1" fmla="*/ 14 h 14"/>
                  <a:gd name="T2" fmla="*/ 12 w 15"/>
                  <a:gd name="T3" fmla="*/ 13 h 14"/>
                  <a:gd name="T4" fmla="*/ 11 w 15"/>
                  <a:gd name="T5" fmla="*/ 1 h 14"/>
                  <a:gd name="T6" fmla="*/ 7 w 15"/>
                  <a:gd name="T7" fmla="*/ 9 h 14"/>
                  <a:gd name="T8" fmla="*/ 0 w 15"/>
                  <a:gd name="T9" fmla="*/ 9 h 14"/>
                  <a:gd name="T10" fmla="*/ 0 w 15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4">
                    <a:moveTo>
                      <a:pt x="0" y="14"/>
                    </a:moveTo>
                    <a:cubicBezTo>
                      <a:pt x="5" y="13"/>
                      <a:pt x="7" y="10"/>
                      <a:pt x="12" y="13"/>
                    </a:cubicBezTo>
                    <a:cubicBezTo>
                      <a:pt x="15" y="8"/>
                      <a:pt x="11" y="5"/>
                      <a:pt x="11" y="1"/>
                    </a:cubicBezTo>
                    <a:cubicBezTo>
                      <a:pt x="9" y="0"/>
                      <a:pt x="9" y="7"/>
                      <a:pt x="7" y="9"/>
                    </a:cubicBezTo>
                    <a:cubicBezTo>
                      <a:pt x="6" y="5"/>
                      <a:pt x="3" y="10"/>
                      <a:pt x="0" y="9"/>
                    </a:cubicBezTo>
                    <a:cubicBezTo>
                      <a:pt x="1" y="11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562"/>
              <p:cNvSpPr>
                <a:spLocks/>
              </p:cNvSpPr>
              <p:nvPr/>
            </p:nvSpPr>
            <p:spPr bwMode="auto">
              <a:xfrm>
                <a:off x="3765" y="3173"/>
                <a:ext cx="102" cy="24"/>
              </a:xfrm>
              <a:custGeom>
                <a:avLst/>
                <a:gdLst>
                  <a:gd name="T0" fmla="*/ 96 w 118"/>
                  <a:gd name="T1" fmla="*/ 10 h 28"/>
                  <a:gd name="T2" fmla="*/ 90 w 118"/>
                  <a:gd name="T3" fmla="*/ 12 h 28"/>
                  <a:gd name="T4" fmla="*/ 93 w 118"/>
                  <a:gd name="T5" fmla="*/ 9 h 28"/>
                  <a:gd name="T6" fmla="*/ 88 w 118"/>
                  <a:gd name="T7" fmla="*/ 7 h 28"/>
                  <a:gd name="T8" fmla="*/ 88 w 118"/>
                  <a:gd name="T9" fmla="*/ 9 h 28"/>
                  <a:gd name="T10" fmla="*/ 78 w 118"/>
                  <a:gd name="T11" fmla="*/ 11 h 28"/>
                  <a:gd name="T12" fmla="*/ 76 w 118"/>
                  <a:gd name="T13" fmla="*/ 16 h 28"/>
                  <a:gd name="T14" fmla="*/ 68 w 118"/>
                  <a:gd name="T15" fmla="*/ 8 h 28"/>
                  <a:gd name="T16" fmla="*/ 71 w 118"/>
                  <a:gd name="T17" fmla="*/ 19 h 28"/>
                  <a:gd name="T18" fmla="*/ 58 w 118"/>
                  <a:gd name="T19" fmla="*/ 16 h 28"/>
                  <a:gd name="T20" fmla="*/ 61 w 118"/>
                  <a:gd name="T21" fmla="*/ 15 h 28"/>
                  <a:gd name="T22" fmla="*/ 54 w 118"/>
                  <a:gd name="T23" fmla="*/ 16 h 28"/>
                  <a:gd name="T24" fmla="*/ 54 w 118"/>
                  <a:gd name="T25" fmla="*/ 10 h 28"/>
                  <a:gd name="T26" fmla="*/ 45 w 118"/>
                  <a:gd name="T27" fmla="*/ 11 h 28"/>
                  <a:gd name="T28" fmla="*/ 45 w 118"/>
                  <a:gd name="T29" fmla="*/ 9 h 28"/>
                  <a:gd name="T30" fmla="*/ 27 w 118"/>
                  <a:gd name="T31" fmla="*/ 14 h 28"/>
                  <a:gd name="T32" fmla="*/ 24 w 118"/>
                  <a:gd name="T33" fmla="*/ 11 h 28"/>
                  <a:gd name="T34" fmla="*/ 27 w 118"/>
                  <a:gd name="T35" fmla="*/ 20 h 28"/>
                  <a:gd name="T36" fmla="*/ 19 w 118"/>
                  <a:gd name="T37" fmla="*/ 20 h 28"/>
                  <a:gd name="T38" fmla="*/ 20 w 118"/>
                  <a:gd name="T39" fmla="*/ 13 h 28"/>
                  <a:gd name="T40" fmla="*/ 16 w 118"/>
                  <a:gd name="T41" fmla="*/ 17 h 28"/>
                  <a:gd name="T42" fmla="*/ 13 w 118"/>
                  <a:gd name="T43" fmla="*/ 11 h 28"/>
                  <a:gd name="T44" fmla="*/ 6 w 118"/>
                  <a:gd name="T45" fmla="*/ 20 h 28"/>
                  <a:gd name="T46" fmla="*/ 0 w 118"/>
                  <a:gd name="T47" fmla="*/ 19 h 28"/>
                  <a:gd name="T48" fmla="*/ 4 w 118"/>
                  <a:gd name="T49" fmla="*/ 28 h 28"/>
                  <a:gd name="T50" fmla="*/ 31 w 118"/>
                  <a:gd name="T51" fmla="*/ 25 h 28"/>
                  <a:gd name="T52" fmla="*/ 37 w 118"/>
                  <a:gd name="T53" fmla="*/ 19 h 28"/>
                  <a:gd name="T54" fmla="*/ 39 w 118"/>
                  <a:gd name="T55" fmla="*/ 25 h 28"/>
                  <a:gd name="T56" fmla="*/ 38 w 118"/>
                  <a:gd name="T57" fmla="*/ 19 h 28"/>
                  <a:gd name="T58" fmla="*/ 43 w 118"/>
                  <a:gd name="T59" fmla="*/ 24 h 28"/>
                  <a:gd name="T60" fmla="*/ 45 w 118"/>
                  <a:gd name="T61" fmla="*/ 19 h 28"/>
                  <a:gd name="T62" fmla="*/ 48 w 118"/>
                  <a:gd name="T63" fmla="*/ 26 h 28"/>
                  <a:gd name="T64" fmla="*/ 89 w 118"/>
                  <a:gd name="T65" fmla="*/ 21 h 28"/>
                  <a:gd name="T66" fmla="*/ 88 w 118"/>
                  <a:gd name="T67" fmla="*/ 16 h 28"/>
                  <a:gd name="T68" fmla="*/ 104 w 118"/>
                  <a:gd name="T69" fmla="*/ 15 h 28"/>
                  <a:gd name="T70" fmla="*/ 106 w 118"/>
                  <a:gd name="T71" fmla="*/ 11 h 28"/>
                  <a:gd name="T72" fmla="*/ 106 w 118"/>
                  <a:gd name="T73" fmla="*/ 21 h 28"/>
                  <a:gd name="T74" fmla="*/ 111 w 118"/>
                  <a:gd name="T75" fmla="*/ 19 h 28"/>
                  <a:gd name="T76" fmla="*/ 108 w 118"/>
                  <a:gd name="T77" fmla="*/ 17 h 28"/>
                  <a:gd name="T78" fmla="*/ 113 w 118"/>
                  <a:gd name="T79" fmla="*/ 19 h 28"/>
                  <a:gd name="T80" fmla="*/ 109 w 118"/>
                  <a:gd name="T81" fmla="*/ 8 h 28"/>
                  <a:gd name="T82" fmla="*/ 96 w 118"/>
                  <a:gd name="T83" fmla="*/ 4 h 28"/>
                  <a:gd name="T84" fmla="*/ 96 w 118"/>
                  <a:gd name="T85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8" h="28">
                    <a:moveTo>
                      <a:pt x="96" y="10"/>
                    </a:moveTo>
                    <a:cubicBezTo>
                      <a:pt x="94" y="10"/>
                      <a:pt x="92" y="13"/>
                      <a:pt x="90" y="12"/>
                    </a:cubicBezTo>
                    <a:cubicBezTo>
                      <a:pt x="90" y="9"/>
                      <a:pt x="91" y="9"/>
                      <a:pt x="93" y="9"/>
                    </a:cubicBezTo>
                    <a:cubicBezTo>
                      <a:pt x="92" y="4"/>
                      <a:pt x="90" y="10"/>
                      <a:pt x="88" y="7"/>
                    </a:cubicBezTo>
                    <a:cubicBezTo>
                      <a:pt x="88" y="7"/>
                      <a:pt x="89" y="8"/>
                      <a:pt x="88" y="9"/>
                    </a:cubicBezTo>
                    <a:cubicBezTo>
                      <a:pt x="83" y="8"/>
                      <a:pt x="85" y="14"/>
                      <a:pt x="78" y="11"/>
                    </a:cubicBezTo>
                    <a:cubicBezTo>
                      <a:pt x="77" y="13"/>
                      <a:pt x="76" y="13"/>
                      <a:pt x="76" y="16"/>
                    </a:cubicBezTo>
                    <a:cubicBezTo>
                      <a:pt x="71" y="12"/>
                      <a:pt x="74" y="12"/>
                      <a:pt x="68" y="8"/>
                    </a:cubicBezTo>
                    <a:cubicBezTo>
                      <a:pt x="69" y="10"/>
                      <a:pt x="71" y="15"/>
                      <a:pt x="71" y="19"/>
                    </a:cubicBezTo>
                    <a:cubicBezTo>
                      <a:pt x="63" y="14"/>
                      <a:pt x="63" y="21"/>
                      <a:pt x="58" y="16"/>
                    </a:cubicBezTo>
                    <a:cubicBezTo>
                      <a:pt x="59" y="16"/>
                      <a:pt x="60" y="15"/>
                      <a:pt x="61" y="15"/>
                    </a:cubicBezTo>
                    <a:cubicBezTo>
                      <a:pt x="60" y="9"/>
                      <a:pt x="57" y="17"/>
                      <a:pt x="54" y="16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11"/>
                      <a:pt x="48" y="15"/>
                      <a:pt x="45" y="11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39" y="13"/>
                      <a:pt x="32" y="12"/>
                      <a:pt x="27" y="14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7" y="15"/>
                      <a:pt x="31" y="12"/>
                      <a:pt x="27" y="20"/>
                    </a:cubicBezTo>
                    <a:cubicBezTo>
                      <a:pt x="25" y="11"/>
                      <a:pt x="23" y="24"/>
                      <a:pt x="19" y="20"/>
                    </a:cubicBezTo>
                    <a:cubicBezTo>
                      <a:pt x="17" y="16"/>
                      <a:pt x="23" y="18"/>
                      <a:pt x="20" y="13"/>
                    </a:cubicBezTo>
                    <a:cubicBezTo>
                      <a:pt x="20" y="19"/>
                      <a:pt x="18" y="15"/>
                      <a:pt x="16" y="17"/>
                    </a:cubicBezTo>
                    <a:cubicBezTo>
                      <a:pt x="16" y="12"/>
                      <a:pt x="12" y="16"/>
                      <a:pt x="13" y="11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17"/>
                      <a:pt x="2" y="18"/>
                      <a:pt x="0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11" y="25"/>
                      <a:pt x="22" y="23"/>
                      <a:pt x="31" y="25"/>
                    </a:cubicBezTo>
                    <a:cubicBezTo>
                      <a:pt x="31" y="18"/>
                      <a:pt x="36" y="25"/>
                      <a:pt x="37" y="19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4" y="23"/>
                      <a:pt x="37" y="22"/>
                      <a:pt x="38" y="19"/>
                    </a:cubicBezTo>
                    <a:cubicBezTo>
                      <a:pt x="41" y="18"/>
                      <a:pt x="43" y="22"/>
                      <a:pt x="43" y="24"/>
                    </a:cubicBezTo>
                    <a:cubicBezTo>
                      <a:pt x="47" y="24"/>
                      <a:pt x="43" y="23"/>
                      <a:pt x="45" y="19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60" y="23"/>
                      <a:pt x="75" y="17"/>
                      <a:pt x="89" y="21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95" y="18"/>
                      <a:pt x="98" y="6"/>
                      <a:pt x="104" y="15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5" y="13"/>
                      <a:pt x="107" y="18"/>
                      <a:pt x="106" y="21"/>
                    </a:cubicBezTo>
                    <a:cubicBezTo>
                      <a:pt x="107" y="19"/>
                      <a:pt x="109" y="21"/>
                      <a:pt x="111" y="19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10" y="13"/>
                      <a:pt x="112" y="16"/>
                      <a:pt x="113" y="19"/>
                    </a:cubicBezTo>
                    <a:cubicBezTo>
                      <a:pt x="118" y="14"/>
                      <a:pt x="110" y="11"/>
                      <a:pt x="109" y="8"/>
                    </a:cubicBezTo>
                    <a:cubicBezTo>
                      <a:pt x="103" y="16"/>
                      <a:pt x="102" y="0"/>
                      <a:pt x="96" y="4"/>
                    </a:cubicBezTo>
                    <a:cubicBezTo>
                      <a:pt x="92" y="7"/>
                      <a:pt x="96" y="8"/>
                      <a:pt x="96" y="1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563"/>
              <p:cNvSpPr>
                <a:spLocks/>
              </p:cNvSpPr>
              <p:nvPr/>
            </p:nvSpPr>
            <p:spPr bwMode="auto">
              <a:xfrm>
                <a:off x="3856" y="319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564"/>
              <p:cNvSpPr>
                <a:spLocks/>
              </p:cNvSpPr>
              <p:nvPr/>
            </p:nvSpPr>
            <p:spPr bwMode="auto">
              <a:xfrm>
                <a:off x="3763" y="3190"/>
                <a:ext cx="2" cy="0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Rectangle 1565"/>
              <p:cNvSpPr>
                <a:spLocks noChangeArrowheads="1"/>
              </p:cNvSpPr>
              <p:nvPr/>
            </p:nvSpPr>
            <p:spPr bwMode="auto">
              <a:xfrm>
                <a:off x="3863" y="3190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66"/>
              <p:cNvSpPr>
                <a:spLocks/>
              </p:cNvSpPr>
              <p:nvPr/>
            </p:nvSpPr>
            <p:spPr bwMode="auto">
              <a:xfrm>
                <a:off x="3863" y="318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567"/>
              <p:cNvSpPr>
                <a:spLocks/>
              </p:cNvSpPr>
              <p:nvPr/>
            </p:nvSpPr>
            <p:spPr bwMode="auto">
              <a:xfrm>
                <a:off x="3750" y="318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568"/>
              <p:cNvSpPr>
                <a:spLocks/>
              </p:cNvSpPr>
              <p:nvPr/>
            </p:nvSpPr>
            <p:spPr bwMode="auto">
              <a:xfrm>
                <a:off x="3706" y="31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69"/>
              <p:cNvSpPr>
                <a:spLocks/>
              </p:cNvSpPr>
              <p:nvPr/>
            </p:nvSpPr>
            <p:spPr bwMode="auto">
              <a:xfrm>
                <a:off x="3589" y="3182"/>
                <a:ext cx="174" cy="36"/>
              </a:xfrm>
              <a:custGeom>
                <a:avLst/>
                <a:gdLst>
                  <a:gd name="T0" fmla="*/ 7 w 201"/>
                  <a:gd name="T1" fmla="*/ 28 h 42"/>
                  <a:gd name="T2" fmla="*/ 4 w 201"/>
                  <a:gd name="T3" fmla="*/ 34 h 42"/>
                  <a:gd name="T4" fmla="*/ 11 w 201"/>
                  <a:gd name="T5" fmla="*/ 37 h 42"/>
                  <a:gd name="T6" fmla="*/ 21 w 201"/>
                  <a:gd name="T7" fmla="*/ 32 h 42"/>
                  <a:gd name="T8" fmla="*/ 44 w 201"/>
                  <a:gd name="T9" fmla="*/ 30 h 42"/>
                  <a:gd name="T10" fmla="*/ 59 w 201"/>
                  <a:gd name="T11" fmla="*/ 30 h 42"/>
                  <a:gd name="T12" fmla="*/ 78 w 201"/>
                  <a:gd name="T13" fmla="*/ 23 h 42"/>
                  <a:gd name="T14" fmla="*/ 82 w 201"/>
                  <a:gd name="T15" fmla="*/ 24 h 42"/>
                  <a:gd name="T16" fmla="*/ 93 w 201"/>
                  <a:gd name="T17" fmla="*/ 25 h 42"/>
                  <a:gd name="T18" fmla="*/ 97 w 201"/>
                  <a:gd name="T19" fmla="*/ 15 h 42"/>
                  <a:gd name="T20" fmla="*/ 107 w 201"/>
                  <a:gd name="T21" fmla="*/ 14 h 42"/>
                  <a:gd name="T22" fmla="*/ 115 w 201"/>
                  <a:gd name="T23" fmla="*/ 17 h 42"/>
                  <a:gd name="T24" fmla="*/ 129 w 201"/>
                  <a:gd name="T25" fmla="*/ 16 h 42"/>
                  <a:gd name="T26" fmla="*/ 142 w 201"/>
                  <a:gd name="T27" fmla="*/ 17 h 42"/>
                  <a:gd name="T28" fmla="*/ 154 w 201"/>
                  <a:gd name="T29" fmla="*/ 14 h 42"/>
                  <a:gd name="T30" fmla="*/ 162 w 201"/>
                  <a:gd name="T31" fmla="*/ 10 h 42"/>
                  <a:gd name="T32" fmla="*/ 165 w 201"/>
                  <a:gd name="T33" fmla="*/ 14 h 42"/>
                  <a:gd name="T34" fmla="*/ 172 w 201"/>
                  <a:gd name="T35" fmla="*/ 13 h 42"/>
                  <a:gd name="T36" fmla="*/ 200 w 201"/>
                  <a:gd name="T37" fmla="*/ 12 h 42"/>
                  <a:gd name="T38" fmla="*/ 186 w 201"/>
                  <a:gd name="T39" fmla="*/ 12 h 42"/>
                  <a:gd name="T40" fmla="*/ 184 w 201"/>
                  <a:gd name="T41" fmla="*/ 15 h 42"/>
                  <a:gd name="T42" fmla="*/ 180 w 201"/>
                  <a:gd name="T43" fmla="*/ 3 h 42"/>
                  <a:gd name="T44" fmla="*/ 176 w 201"/>
                  <a:gd name="T45" fmla="*/ 2 h 42"/>
                  <a:gd name="T46" fmla="*/ 167 w 201"/>
                  <a:gd name="T47" fmla="*/ 4 h 42"/>
                  <a:gd name="T48" fmla="*/ 158 w 201"/>
                  <a:gd name="T49" fmla="*/ 3 h 42"/>
                  <a:gd name="T50" fmla="*/ 145 w 201"/>
                  <a:gd name="T51" fmla="*/ 3 h 42"/>
                  <a:gd name="T52" fmla="*/ 135 w 201"/>
                  <a:gd name="T53" fmla="*/ 7 h 42"/>
                  <a:gd name="T54" fmla="*/ 134 w 201"/>
                  <a:gd name="T55" fmla="*/ 6 h 42"/>
                  <a:gd name="T56" fmla="*/ 131 w 201"/>
                  <a:gd name="T57" fmla="*/ 6 h 42"/>
                  <a:gd name="T58" fmla="*/ 122 w 201"/>
                  <a:gd name="T59" fmla="*/ 8 h 42"/>
                  <a:gd name="T60" fmla="*/ 114 w 201"/>
                  <a:gd name="T61" fmla="*/ 11 h 42"/>
                  <a:gd name="T62" fmla="*/ 110 w 201"/>
                  <a:gd name="T63" fmla="*/ 6 h 42"/>
                  <a:gd name="T64" fmla="*/ 99 w 201"/>
                  <a:gd name="T65" fmla="*/ 7 h 42"/>
                  <a:gd name="T66" fmla="*/ 95 w 201"/>
                  <a:gd name="T67" fmla="*/ 12 h 42"/>
                  <a:gd name="T68" fmla="*/ 82 w 201"/>
                  <a:gd name="T69" fmla="*/ 16 h 42"/>
                  <a:gd name="T70" fmla="*/ 63 w 201"/>
                  <a:gd name="T71" fmla="*/ 20 h 42"/>
                  <a:gd name="T72" fmla="*/ 58 w 201"/>
                  <a:gd name="T73" fmla="*/ 19 h 42"/>
                  <a:gd name="T74" fmla="*/ 37 w 201"/>
                  <a:gd name="T75" fmla="*/ 22 h 42"/>
                  <a:gd name="T76" fmla="*/ 46 w 201"/>
                  <a:gd name="T77" fmla="*/ 28 h 42"/>
                  <a:gd name="T78" fmla="*/ 35 w 201"/>
                  <a:gd name="T79" fmla="*/ 1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1" h="42">
                    <a:moveTo>
                      <a:pt x="16" y="20"/>
                    </a:moveTo>
                    <a:cubicBezTo>
                      <a:pt x="13" y="22"/>
                      <a:pt x="9" y="24"/>
                      <a:pt x="7" y="28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5" y="26"/>
                      <a:pt x="0" y="31"/>
                      <a:pt x="4" y="34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9" y="29"/>
                      <a:pt x="8" y="36"/>
                      <a:pt x="11" y="37"/>
                    </a:cubicBezTo>
                    <a:cubicBezTo>
                      <a:pt x="15" y="36"/>
                      <a:pt x="17" y="27"/>
                      <a:pt x="20" y="29"/>
                    </a:cubicBezTo>
                    <a:cubicBezTo>
                      <a:pt x="22" y="28"/>
                      <a:pt x="22" y="31"/>
                      <a:pt x="21" y="32"/>
                    </a:cubicBezTo>
                    <a:cubicBezTo>
                      <a:pt x="25" y="33"/>
                      <a:pt x="26" y="26"/>
                      <a:pt x="28" y="25"/>
                    </a:cubicBezTo>
                    <a:cubicBezTo>
                      <a:pt x="31" y="42"/>
                      <a:pt x="38" y="19"/>
                      <a:pt x="44" y="30"/>
                    </a:cubicBezTo>
                    <a:cubicBezTo>
                      <a:pt x="47" y="28"/>
                      <a:pt x="52" y="29"/>
                      <a:pt x="56" y="25"/>
                    </a:cubicBezTo>
                    <a:cubicBezTo>
                      <a:pt x="54" y="30"/>
                      <a:pt x="60" y="25"/>
                      <a:pt x="59" y="30"/>
                    </a:cubicBezTo>
                    <a:cubicBezTo>
                      <a:pt x="59" y="20"/>
                      <a:pt x="71" y="34"/>
                      <a:pt x="71" y="21"/>
                    </a:cubicBezTo>
                    <a:cubicBezTo>
                      <a:pt x="77" y="24"/>
                      <a:pt x="71" y="20"/>
                      <a:pt x="78" y="23"/>
                    </a:cubicBezTo>
                    <a:cubicBezTo>
                      <a:pt x="78" y="24"/>
                      <a:pt x="77" y="24"/>
                      <a:pt x="76" y="25"/>
                    </a:cubicBezTo>
                    <a:cubicBezTo>
                      <a:pt x="79" y="27"/>
                      <a:pt x="80" y="19"/>
                      <a:pt x="82" y="24"/>
                    </a:cubicBezTo>
                    <a:cubicBezTo>
                      <a:pt x="88" y="25"/>
                      <a:pt x="83" y="21"/>
                      <a:pt x="86" y="17"/>
                    </a:cubicBezTo>
                    <a:cubicBezTo>
                      <a:pt x="91" y="18"/>
                      <a:pt x="90" y="20"/>
                      <a:pt x="93" y="25"/>
                    </a:cubicBezTo>
                    <a:cubicBezTo>
                      <a:pt x="93" y="19"/>
                      <a:pt x="97" y="22"/>
                      <a:pt x="99" y="18"/>
                    </a:cubicBezTo>
                    <a:cubicBezTo>
                      <a:pt x="98" y="18"/>
                      <a:pt x="95" y="17"/>
                      <a:pt x="97" y="15"/>
                    </a:cubicBezTo>
                    <a:cubicBezTo>
                      <a:pt x="103" y="15"/>
                      <a:pt x="102" y="10"/>
                      <a:pt x="107" y="8"/>
                    </a:cubicBezTo>
                    <a:cubicBezTo>
                      <a:pt x="111" y="15"/>
                      <a:pt x="102" y="9"/>
                      <a:pt x="107" y="14"/>
                    </a:cubicBezTo>
                    <a:cubicBezTo>
                      <a:pt x="104" y="17"/>
                      <a:pt x="101" y="17"/>
                      <a:pt x="99" y="22"/>
                    </a:cubicBezTo>
                    <a:cubicBezTo>
                      <a:pt x="104" y="22"/>
                      <a:pt x="110" y="20"/>
                      <a:pt x="115" y="17"/>
                    </a:cubicBezTo>
                    <a:cubicBezTo>
                      <a:pt x="118" y="18"/>
                      <a:pt x="114" y="21"/>
                      <a:pt x="116" y="21"/>
                    </a:cubicBezTo>
                    <a:cubicBezTo>
                      <a:pt x="122" y="24"/>
                      <a:pt x="124" y="14"/>
                      <a:pt x="129" y="16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30" y="15"/>
                      <a:pt x="138" y="20"/>
                      <a:pt x="142" y="17"/>
                    </a:cubicBezTo>
                    <a:cubicBezTo>
                      <a:pt x="142" y="16"/>
                      <a:pt x="141" y="15"/>
                      <a:pt x="142" y="13"/>
                    </a:cubicBezTo>
                    <a:cubicBezTo>
                      <a:pt x="142" y="22"/>
                      <a:pt x="149" y="8"/>
                      <a:pt x="154" y="14"/>
                    </a:cubicBezTo>
                    <a:cubicBezTo>
                      <a:pt x="153" y="9"/>
                      <a:pt x="158" y="5"/>
                      <a:pt x="161" y="5"/>
                    </a:cubicBezTo>
                    <a:cubicBezTo>
                      <a:pt x="162" y="6"/>
                      <a:pt x="162" y="8"/>
                      <a:pt x="162" y="10"/>
                    </a:cubicBezTo>
                    <a:cubicBezTo>
                      <a:pt x="157" y="7"/>
                      <a:pt x="157" y="16"/>
                      <a:pt x="153" y="19"/>
                    </a:cubicBezTo>
                    <a:cubicBezTo>
                      <a:pt x="157" y="16"/>
                      <a:pt x="162" y="19"/>
                      <a:pt x="165" y="14"/>
                    </a:cubicBezTo>
                    <a:cubicBezTo>
                      <a:pt x="164" y="19"/>
                      <a:pt x="164" y="19"/>
                      <a:pt x="164" y="19"/>
                    </a:cubicBezTo>
                    <a:cubicBezTo>
                      <a:pt x="168" y="19"/>
                      <a:pt x="167" y="9"/>
                      <a:pt x="172" y="13"/>
                    </a:cubicBezTo>
                    <a:cubicBezTo>
                      <a:pt x="172" y="16"/>
                      <a:pt x="172" y="16"/>
                      <a:pt x="172" y="16"/>
                    </a:cubicBezTo>
                    <a:cubicBezTo>
                      <a:pt x="181" y="15"/>
                      <a:pt x="193" y="20"/>
                      <a:pt x="200" y="12"/>
                    </a:cubicBezTo>
                    <a:cubicBezTo>
                      <a:pt x="201" y="10"/>
                      <a:pt x="197" y="4"/>
                      <a:pt x="196" y="2"/>
                    </a:cubicBezTo>
                    <a:cubicBezTo>
                      <a:pt x="192" y="4"/>
                      <a:pt x="189" y="9"/>
                      <a:pt x="186" y="12"/>
                    </a:cubicBezTo>
                    <a:cubicBezTo>
                      <a:pt x="186" y="7"/>
                      <a:pt x="186" y="7"/>
                      <a:pt x="186" y="7"/>
                    </a:cubicBezTo>
                    <a:cubicBezTo>
                      <a:pt x="185" y="10"/>
                      <a:pt x="181" y="12"/>
                      <a:pt x="184" y="15"/>
                    </a:cubicBezTo>
                    <a:cubicBezTo>
                      <a:pt x="181" y="18"/>
                      <a:pt x="181" y="11"/>
                      <a:pt x="178" y="14"/>
                    </a:cubicBezTo>
                    <a:cubicBezTo>
                      <a:pt x="178" y="8"/>
                      <a:pt x="180" y="8"/>
                      <a:pt x="180" y="3"/>
                    </a:cubicBezTo>
                    <a:cubicBezTo>
                      <a:pt x="177" y="6"/>
                      <a:pt x="177" y="6"/>
                      <a:pt x="177" y="6"/>
                    </a:cubicBezTo>
                    <a:cubicBezTo>
                      <a:pt x="178" y="4"/>
                      <a:pt x="175" y="4"/>
                      <a:pt x="176" y="2"/>
                    </a:cubicBezTo>
                    <a:cubicBezTo>
                      <a:pt x="171" y="9"/>
                      <a:pt x="169" y="0"/>
                      <a:pt x="163" y="3"/>
                    </a:cubicBezTo>
                    <a:cubicBezTo>
                      <a:pt x="167" y="4"/>
                      <a:pt x="167" y="4"/>
                      <a:pt x="167" y="4"/>
                    </a:cubicBezTo>
                    <a:cubicBezTo>
                      <a:pt x="167" y="7"/>
                      <a:pt x="165" y="7"/>
                      <a:pt x="164" y="8"/>
                    </a:cubicBezTo>
                    <a:cubicBezTo>
                      <a:pt x="162" y="4"/>
                      <a:pt x="161" y="4"/>
                      <a:pt x="158" y="3"/>
                    </a:cubicBezTo>
                    <a:cubicBezTo>
                      <a:pt x="156" y="5"/>
                      <a:pt x="155" y="10"/>
                      <a:pt x="152" y="11"/>
                    </a:cubicBezTo>
                    <a:cubicBezTo>
                      <a:pt x="152" y="5"/>
                      <a:pt x="146" y="8"/>
                      <a:pt x="145" y="3"/>
                    </a:cubicBezTo>
                    <a:cubicBezTo>
                      <a:pt x="145" y="9"/>
                      <a:pt x="139" y="6"/>
                      <a:pt x="139" y="9"/>
                    </a:cubicBezTo>
                    <a:cubicBezTo>
                      <a:pt x="137" y="10"/>
                      <a:pt x="135" y="10"/>
                      <a:pt x="135" y="7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4"/>
                      <a:pt x="134" y="4"/>
                      <a:pt x="134" y="4"/>
                    </a:cubicBezTo>
                    <a:cubicBezTo>
                      <a:pt x="133" y="4"/>
                      <a:pt x="133" y="8"/>
                      <a:pt x="131" y="6"/>
                    </a:cubicBezTo>
                    <a:cubicBezTo>
                      <a:pt x="131" y="4"/>
                      <a:pt x="132" y="4"/>
                      <a:pt x="133" y="4"/>
                    </a:cubicBezTo>
                    <a:cubicBezTo>
                      <a:pt x="128" y="3"/>
                      <a:pt x="126" y="12"/>
                      <a:pt x="122" y="8"/>
                    </a:cubicBezTo>
                    <a:cubicBezTo>
                      <a:pt x="122" y="10"/>
                      <a:pt x="117" y="11"/>
                      <a:pt x="118" y="17"/>
                    </a:cubicBezTo>
                    <a:cubicBezTo>
                      <a:pt x="117" y="15"/>
                      <a:pt x="117" y="10"/>
                      <a:pt x="114" y="11"/>
                    </a:cubicBezTo>
                    <a:cubicBezTo>
                      <a:pt x="112" y="16"/>
                      <a:pt x="110" y="9"/>
                      <a:pt x="107" y="13"/>
                    </a:cubicBezTo>
                    <a:cubicBezTo>
                      <a:pt x="110" y="7"/>
                      <a:pt x="107" y="11"/>
                      <a:pt x="110" y="6"/>
                    </a:cubicBezTo>
                    <a:cubicBezTo>
                      <a:pt x="107" y="4"/>
                      <a:pt x="104" y="11"/>
                      <a:pt x="100" y="11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8" y="9"/>
                      <a:pt x="96" y="13"/>
                      <a:pt x="94" y="9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2" y="11"/>
                      <a:pt x="88" y="12"/>
                      <a:pt x="85" y="9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76" y="9"/>
                      <a:pt x="71" y="16"/>
                      <a:pt x="68" y="22"/>
                    </a:cubicBezTo>
                    <a:cubicBezTo>
                      <a:pt x="66" y="22"/>
                      <a:pt x="63" y="21"/>
                      <a:pt x="63" y="20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2" y="17"/>
                      <a:pt x="59" y="13"/>
                      <a:pt x="58" y="19"/>
                    </a:cubicBezTo>
                    <a:cubicBezTo>
                      <a:pt x="55" y="21"/>
                      <a:pt x="56" y="16"/>
                      <a:pt x="54" y="15"/>
                    </a:cubicBezTo>
                    <a:cubicBezTo>
                      <a:pt x="49" y="23"/>
                      <a:pt x="38" y="10"/>
                      <a:pt x="37" y="22"/>
                    </a:cubicBezTo>
                    <a:cubicBezTo>
                      <a:pt x="39" y="22"/>
                      <a:pt x="43" y="24"/>
                      <a:pt x="47" y="23"/>
                    </a:cubicBezTo>
                    <a:cubicBezTo>
                      <a:pt x="47" y="25"/>
                      <a:pt x="48" y="27"/>
                      <a:pt x="46" y="28"/>
                    </a:cubicBezTo>
                    <a:cubicBezTo>
                      <a:pt x="42" y="29"/>
                      <a:pt x="40" y="24"/>
                      <a:pt x="36" y="27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28" y="12"/>
                      <a:pt x="23" y="31"/>
                      <a:pt x="16" y="2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570"/>
              <p:cNvSpPr>
                <a:spLocks/>
              </p:cNvSpPr>
              <p:nvPr/>
            </p:nvSpPr>
            <p:spPr bwMode="auto">
              <a:xfrm>
                <a:off x="3646" y="3192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0 h 4"/>
                  <a:gd name="T4" fmla="*/ 0 w 3"/>
                  <a:gd name="T5" fmla="*/ 3 h 4"/>
                  <a:gd name="T6" fmla="*/ 3 w 3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71"/>
              <p:cNvSpPr>
                <a:spLocks/>
              </p:cNvSpPr>
              <p:nvPr/>
            </p:nvSpPr>
            <p:spPr bwMode="auto">
              <a:xfrm>
                <a:off x="3645" y="319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72"/>
              <p:cNvSpPr>
                <a:spLocks/>
              </p:cNvSpPr>
              <p:nvPr/>
            </p:nvSpPr>
            <p:spPr bwMode="auto">
              <a:xfrm>
                <a:off x="3590" y="3201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1 h 2"/>
                  <a:gd name="T4" fmla="*/ 4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73"/>
              <p:cNvSpPr>
                <a:spLocks/>
              </p:cNvSpPr>
              <p:nvPr/>
            </p:nvSpPr>
            <p:spPr bwMode="auto">
              <a:xfrm>
                <a:off x="3590" y="320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574"/>
              <p:cNvSpPr>
                <a:spLocks/>
              </p:cNvSpPr>
              <p:nvPr/>
            </p:nvSpPr>
            <p:spPr bwMode="auto">
              <a:xfrm>
                <a:off x="3500" y="3200"/>
                <a:ext cx="90" cy="24"/>
              </a:xfrm>
              <a:custGeom>
                <a:avLst/>
                <a:gdLst>
                  <a:gd name="T0" fmla="*/ 18 w 105"/>
                  <a:gd name="T1" fmla="*/ 15 h 28"/>
                  <a:gd name="T2" fmla="*/ 13 w 105"/>
                  <a:gd name="T3" fmla="*/ 19 h 28"/>
                  <a:gd name="T4" fmla="*/ 9 w 105"/>
                  <a:gd name="T5" fmla="*/ 16 h 28"/>
                  <a:gd name="T6" fmla="*/ 2 w 105"/>
                  <a:gd name="T7" fmla="*/ 24 h 28"/>
                  <a:gd name="T8" fmla="*/ 52 w 105"/>
                  <a:gd name="T9" fmla="*/ 18 h 28"/>
                  <a:gd name="T10" fmla="*/ 50 w 105"/>
                  <a:gd name="T11" fmla="*/ 21 h 28"/>
                  <a:gd name="T12" fmla="*/ 68 w 105"/>
                  <a:gd name="T13" fmla="*/ 15 h 28"/>
                  <a:gd name="T14" fmla="*/ 67 w 105"/>
                  <a:gd name="T15" fmla="*/ 21 h 28"/>
                  <a:gd name="T16" fmla="*/ 79 w 105"/>
                  <a:gd name="T17" fmla="*/ 18 h 28"/>
                  <a:gd name="T18" fmla="*/ 78 w 105"/>
                  <a:gd name="T19" fmla="*/ 15 h 28"/>
                  <a:gd name="T20" fmla="*/ 81 w 105"/>
                  <a:gd name="T21" fmla="*/ 16 h 28"/>
                  <a:gd name="T22" fmla="*/ 81 w 105"/>
                  <a:gd name="T23" fmla="*/ 15 h 28"/>
                  <a:gd name="T24" fmla="*/ 88 w 105"/>
                  <a:gd name="T25" fmla="*/ 14 h 28"/>
                  <a:gd name="T26" fmla="*/ 86 w 105"/>
                  <a:gd name="T27" fmla="*/ 16 h 28"/>
                  <a:gd name="T28" fmla="*/ 91 w 105"/>
                  <a:gd name="T29" fmla="*/ 13 h 28"/>
                  <a:gd name="T30" fmla="*/ 91 w 105"/>
                  <a:gd name="T31" fmla="*/ 17 h 28"/>
                  <a:gd name="T32" fmla="*/ 105 w 105"/>
                  <a:gd name="T33" fmla="*/ 10 h 28"/>
                  <a:gd name="T34" fmla="*/ 105 w 105"/>
                  <a:gd name="T35" fmla="*/ 6 h 28"/>
                  <a:gd name="T36" fmla="*/ 94 w 105"/>
                  <a:gd name="T37" fmla="*/ 11 h 28"/>
                  <a:gd name="T38" fmla="*/ 95 w 105"/>
                  <a:gd name="T39" fmla="*/ 11 h 28"/>
                  <a:gd name="T40" fmla="*/ 88 w 105"/>
                  <a:gd name="T41" fmla="*/ 13 h 28"/>
                  <a:gd name="T42" fmla="*/ 92 w 105"/>
                  <a:gd name="T43" fmla="*/ 7 h 28"/>
                  <a:gd name="T44" fmla="*/ 79 w 105"/>
                  <a:gd name="T45" fmla="*/ 4 h 28"/>
                  <a:gd name="T46" fmla="*/ 80 w 105"/>
                  <a:gd name="T47" fmla="*/ 4 h 28"/>
                  <a:gd name="T48" fmla="*/ 76 w 105"/>
                  <a:gd name="T49" fmla="*/ 6 h 28"/>
                  <a:gd name="T50" fmla="*/ 79 w 105"/>
                  <a:gd name="T51" fmla="*/ 8 h 28"/>
                  <a:gd name="T52" fmla="*/ 77 w 105"/>
                  <a:gd name="T53" fmla="*/ 15 h 28"/>
                  <a:gd name="T54" fmla="*/ 73 w 105"/>
                  <a:gd name="T55" fmla="*/ 15 h 28"/>
                  <a:gd name="T56" fmla="*/ 75 w 105"/>
                  <a:gd name="T57" fmla="*/ 9 h 28"/>
                  <a:gd name="T58" fmla="*/ 73 w 105"/>
                  <a:gd name="T59" fmla="*/ 12 h 28"/>
                  <a:gd name="T60" fmla="*/ 68 w 105"/>
                  <a:gd name="T61" fmla="*/ 6 h 28"/>
                  <a:gd name="T62" fmla="*/ 68 w 105"/>
                  <a:gd name="T63" fmla="*/ 12 h 28"/>
                  <a:gd name="T64" fmla="*/ 48 w 105"/>
                  <a:gd name="T65" fmla="*/ 14 h 28"/>
                  <a:gd name="T66" fmla="*/ 51 w 105"/>
                  <a:gd name="T67" fmla="*/ 10 h 28"/>
                  <a:gd name="T68" fmla="*/ 47 w 105"/>
                  <a:gd name="T69" fmla="*/ 14 h 28"/>
                  <a:gd name="T70" fmla="*/ 34 w 105"/>
                  <a:gd name="T71" fmla="*/ 13 h 28"/>
                  <a:gd name="T72" fmla="*/ 35 w 105"/>
                  <a:gd name="T73" fmla="*/ 15 h 28"/>
                  <a:gd name="T74" fmla="*/ 22 w 105"/>
                  <a:gd name="T75" fmla="*/ 15 h 28"/>
                  <a:gd name="T76" fmla="*/ 22 w 105"/>
                  <a:gd name="T77" fmla="*/ 15 h 28"/>
                  <a:gd name="T78" fmla="*/ 16 w 105"/>
                  <a:gd name="T79" fmla="*/ 21 h 28"/>
                  <a:gd name="T80" fmla="*/ 18 w 105"/>
                  <a:gd name="T8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5" h="28">
                    <a:moveTo>
                      <a:pt x="18" y="15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7"/>
                      <a:pt x="7" y="20"/>
                      <a:pt x="9" y="16"/>
                    </a:cubicBezTo>
                    <a:cubicBezTo>
                      <a:pt x="6" y="21"/>
                      <a:pt x="0" y="16"/>
                      <a:pt x="2" y="24"/>
                    </a:cubicBezTo>
                    <a:cubicBezTo>
                      <a:pt x="16" y="21"/>
                      <a:pt x="36" y="25"/>
                      <a:pt x="52" y="18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8" y="15"/>
                      <a:pt x="62" y="28"/>
                      <a:pt x="68" y="15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72" y="23"/>
                      <a:pt x="74" y="12"/>
                      <a:pt x="79" y="18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9" y="15"/>
                      <a:pt x="80" y="16"/>
                      <a:pt x="81" y="16"/>
                    </a:cubicBezTo>
                    <a:cubicBezTo>
                      <a:pt x="81" y="15"/>
                      <a:pt x="81" y="15"/>
                      <a:pt x="81" y="15"/>
                    </a:cubicBezTo>
                    <a:cubicBezTo>
                      <a:pt x="83" y="13"/>
                      <a:pt x="85" y="13"/>
                      <a:pt x="88" y="14"/>
                    </a:cubicBezTo>
                    <a:cubicBezTo>
                      <a:pt x="88" y="16"/>
                      <a:pt x="87" y="15"/>
                      <a:pt x="86" y="16"/>
                    </a:cubicBezTo>
                    <a:cubicBezTo>
                      <a:pt x="87" y="18"/>
                      <a:pt x="89" y="13"/>
                      <a:pt x="91" y="13"/>
                    </a:cubicBezTo>
                    <a:cubicBezTo>
                      <a:pt x="93" y="15"/>
                      <a:pt x="91" y="16"/>
                      <a:pt x="91" y="17"/>
                    </a:cubicBezTo>
                    <a:cubicBezTo>
                      <a:pt x="98" y="14"/>
                      <a:pt x="101" y="20"/>
                      <a:pt x="105" y="10"/>
                    </a:cubicBezTo>
                    <a:cubicBezTo>
                      <a:pt x="105" y="9"/>
                      <a:pt x="103" y="7"/>
                      <a:pt x="105" y="6"/>
                    </a:cubicBezTo>
                    <a:cubicBezTo>
                      <a:pt x="101" y="4"/>
                      <a:pt x="98" y="8"/>
                      <a:pt x="94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3" y="20"/>
                      <a:pt x="92" y="9"/>
                      <a:pt x="88" y="13"/>
                    </a:cubicBezTo>
                    <a:cubicBezTo>
                      <a:pt x="89" y="9"/>
                      <a:pt x="91" y="9"/>
                      <a:pt x="92" y="7"/>
                    </a:cubicBezTo>
                    <a:cubicBezTo>
                      <a:pt x="85" y="0"/>
                      <a:pt x="84" y="13"/>
                      <a:pt x="79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9" y="3"/>
                      <a:pt x="78" y="5"/>
                      <a:pt x="76" y="6"/>
                    </a:cubicBezTo>
                    <a:cubicBezTo>
                      <a:pt x="77" y="7"/>
                      <a:pt x="78" y="7"/>
                      <a:pt x="79" y="8"/>
                    </a:cubicBezTo>
                    <a:cubicBezTo>
                      <a:pt x="78" y="9"/>
                      <a:pt x="77" y="13"/>
                      <a:pt x="77" y="15"/>
                    </a:cubicBezTo>
                    <a:cubicBezTo>
                      <a:pt x="75" y="11"/>
                      <a:pt x="75" y="17"/>
                      <a:pt x="73" y="15"/>
                    </a:cubicBezTo>
                    <a:cubicBezTo>
                      <a:pt x="72" y="11"/>
                      <a:pt x="74" y="12"/>
                      <a:pt x="75" y="9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0" y="13"/>
                      <a:pt x="70" y="8"/>
                      <a:pt x="68" y="6"/>
                    </a:cubicBezTo>
                    <a:cubicBezTo>
                      <a:pt x="66" y="9"/>
                      <a:pt x="70" y="8"/>
                      <a:pt x="68" y="12"/>
                    </a:cubicBezTo>
                    <a:cubicBezTo>
                      <a:pt x="65" y="8"/>
                      <a:pt x="53" y="10"/>
                      <a:pt x="48" y="14"/>
                    </a:cubicBezTo>
                    <a:cubicBezTo>
                      <a:pt x="50" y="13"/>
                      <a:pt x="48" y="9"/>
                      <a:pt x="51" y="10"/>
                    </a:cubicBezTo>
                    <a:cubicBezTo>
                      <a:pt x="50" y="9"/>
                      <a:pt x="47" y="11"/>
                      <a:pt x="47" y="14"/>
                    </a:cubicBezTo>
                    <a:cubicBezTo>
                      <a:pt x="43" y="17"/>
                      <a:pt x="38" y="15"/>
                      <a:pt x="34" y="13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2" y="21"/>
                      <a:pt x="28" y="12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6"/>
                      <a:pt x="19" y="23"/>
                      <a:pt x="16" y="21"/>
                    </a:cubicBezTo>
                    <a:cubicBezTo>
                      <a:pt x="17" y="18"/>
                      <a:pt x="18" y="18"/>
                      <a:pt x="18" y="1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75"/>
              <p:cNvSpPr>
                <a:spLocks/>
              </p:cNvSpPr>
              <p:nvPr/>
            </p:nvSpPr>
            <p:spPr bwMode="auto">
              <a:xfrm>
                <a:off x="3496" y="3214"/>
                <a:ext cx="4" cy="8"/>
              </a:xfrm>
              <a:custGeom>
                <a:avLst/>
                <a:gdLst>
                  <a:gd name="T0" fmla="*/ 3 w 5"/>
                  <a:gd name="T1" fmla="*/ 5 h 9"/>
                  <a:gd name="T2" fmla="*/ 5 w 5"/>
                  <a:gd name="T3" fmla="*/ 1 h 9"/>
                  <a:gd name="T4" fmla="*/ 1 w 5"/>
                  <a:gd name="T5" fmla="*/ 8 h 9"/>
                  <a:gd name="T6" fmla="*/ 4 w 5"/>
                  <a:gd name="T7" fmla="*/ 7 h 9"/>
                  <a:gd name="T8" fmla="*/ 3 w 5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3" y="5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0" y="5"/>
                      <a:pt x="1" y="8"/>
                    </a:cubicBezTo>
                    <a:cubicBezTo>
                      <a:pt x="2" y="7"/>
                      <a:pt x="4" y="9"/>
                      <a:pt x="4" y="7"/>
                    </a:cubicBezTo>
                    <a:cubicBezTo>
                      <a:pt x="4" y="6"/>
                      <a:pt x="4" y="5"/>
                      <a:pt x="3" y="5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76"/>
              <p:cNvSpPr>
                <a:spLocks/>
              </p:cNvSpPr>
              <p:nvPr/>
            </p:nvSpPr>
            <p:spPr bwMode="auto">
              <a:xfrm>
                <a:off x="3450" y="3210"/>
                <a:ext cx="47" cy="15"/>
              </a:xfrm>
              <a:custGeom>
                <a:avLst/>
                <a:gdLst>
                  <a:gd name="T0" fmla="*/ 20 w 55"/>
                  <a:gd name="T1" fmla="*/ 8 h 17"/>
                  <a:gd name="T2" fmla="*/ 19 w 55"/>
                  <a:gd name="T3" fmla="*/ 11 h 17"/>
                  <a:gd name="T4" fmla="*/ 39 w 55"/>
                  <a:gd name="T5" fmla="*/ 14 h 17"/>
                  <a:gd name="T6" fmla="*/ 46 w 55"/>
                  <a:gd name="T7" fmla="*/ 8 h 17"/>
                  <a:gd name="T8" fmla="*/ 47 w 55"/>
                  <a:gd name="T9" fmla="*/ 12 h 17"/>
                  <a:gd name="T10" fmla="*/ 53 w 55"/>
                  <a:gd name="T11" fmla="*/ 7 h 17"/>
                  <a:gd name="T12" fmla="*/ 50 w 55"/>
                  <a:gd name="T13" fmla="*/ 9 h 17"/>
                  <a:gd name="T14" fmla="*/ 50 w 55"/>
                  <a:gd name="T15" fmla="*/ 7 h 17"/>
                  <a:gd name="T16" fmla="*/ 47 w 55"/>
                  <a:gd name="T17" fmla="*/ 8 h 17"/>
                  <a:gd name="T18" fmla="*/ 48 w 55"/>
                  <a:gd name="T19" fmla="*/ 5 h 17"/>
                  <a:gd name="T20" fmla="*/ 38 w 55"/>
                  <a:gd name="T21" fmla="*/ 10 h 17"/>
                  <a:gd name="T22" fmla="*/ 39 w 55"/>
                  <a:gd name="T23" fmla="*/ 5 h 17"/>
                  <a:gd name="T24" fmla="*/ 29 w 55"/>
                  <a:gd name="T25" fmla="*/ 2 h 17"/>
                  <a:gd name="T26" fmla="*/ 30 w 55"/>
                  <a:gd name="T27" fmla="*/ 4 h 17"/>
                  <a:gd name="T28" fmla="*/ 31 w 55"/>
                  <a:gd name="T29" fmla="*/ 8 h 17"/>
                  <a:gd name="T30" fmla="*/ 28 w 55"/>
                  <a:gd name="T31" fmla="*/ 2 h 17"/>
                  <a:gd name="T32" fmla="*/ 10 w 55"/>
                  <a:gd name="T33" fmla="*/ 3 h 17"/>
                  <a:gd name="T34" fmla="*/ 5 w 55"/>
                  <a:gd name="T35" fmla="*/ 10 h 17"/>
                  <a:gd name="T36" fmla="*/ 7 w 55"/>
                  <a:gd name="T37" fmla="*/ 5 h 17"/>
                  <a:gd name="T38" fmla="*/ 4 w 55"/>
                  <a:gd name="T39" fmla="*/ 3 h 17"/>
                  <a:gd name="T40" fmla="*/ 0 w 55"/>
                  <a:gd name="T41" fmla="*/ 12 h 17"/>
                  <a:gd name="T42" fmla="*/ 20 w 55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5" h="17">
                    <a:moveTo>
                      <a:pt x="20" y="8"/>
                    </a:moveTo>
                    <a:cubicBezTo>
                      <a:pt x="19" y="8"/>
                      <a:pt x="19" y="10"/>
                      <a:pt x="19" y="11"/>
                    </a:cubicBezTo>
                    <a:cubicBezTo>
                      <a:pt x="27" y="11"/>
                      <a:pt x="36" y="11"/>
                      <a:pt x="39" y="14"/>
                    </a:cubicBezTo>
                    <a:cubicBezTo>
                      <a:pt x="42" y="15"/>
                      <a:pt x="43" y="9"/>
                      <a:pt x="46" y="8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9"/>
                      <a:pt x="55" y="14"/>
                      <a:pt x="53" y="7"/>
                    </a:cubicBezTo>
                    <a:cubicBezTo>
                      <a:pt x="53" y="7"/>
                      <a:pt x="51" y="10"/>
                      <a:pt x="50" y="9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3" y="0"/>
                      <a:pt x="44" y="13"/>
                      <a:pt x="38" y="1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5" y="4"/>
                      <a:pt x="33" y="6"/>
                      <a:pt x="29" y="2"/>
                    </a:cubicBezTo>
                    <a:cubicBezTo>
                      <a:pt x="29" y="2"/>
                      <a:pt x="29" y="5"/>
                      <a:pt x="30" y="4"/>
                    </a:cubicBezTo>
                    <a:cubicBezTo>
                      <a:pt x="30" y="4"/>
                      <a:pt x="31" y="6"/>
                      <a:pt x="31" y="8"/>
                    </a:cubicBezTo>
                    <a:cubicBezTo>
                      <a:pt x="24" y="12"/>
                      <a:pt x="32" y="5"/>
                      <a:pt x="28" y="2"/>
                    </a:cubicBezTo>
                    <a:cubicBezTo>
                      <a:pt x="22" y="6"/>
                      <a:pt x="12" y="8"/>
                      <a:pt x="10" y="3"/>
                    </a:cubicBezTo>
                    <a:cubicBezTo>
                      <a:pt x="12" y="7"/>
                      <a:pt x="8" y="10"/>
                      <a:pt x="5" y="10"/>
                    </a:cubicBezTo>
                    <a:cubicBezTo>
                      <a:pt x="4" y="7"/>
                      <a:pt x="7" y="6"/>
                      <a:pt x="7" y="5"/>
                    </a:cubicBezTo>
                    <a:cubicBezTo>
                      <a:pt x="6" y="4"/>
                      <a:pt x="5" y="2"/>
                      <a:pt x="4" y="3"/>
                    </a:cubicBezTo>
                    <a:cubicBezTo>
                      <a:pt x="5" y="6"/>
                      <a:pt x="3" y="11"/>
                      <a:pt x="0" y="12"/>
                    </a:cubicBezTo>
                    <a:cubicBezTo>
                      <a:pt x="6" y="17"/>
                      <a:pt x="13" y="6"/>
                      <a:pt x="20" y="8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77"/>
              <p:cNvSpPr>
                <a:spLocks/>
              </p:cNvSpPr>
              <p:nvPr/>
            </p:nvSpPr>
            <p:spPr bwMode="auto">
              <a:xfrm>
                <a:off x="3463" y="3220"/>
                <a:ext cx="3" cy="1"/>
              </a:xfrm>
              <a:custGeom>
                <a:avLst/>
                <a:gdLst>
                  <a:gd name="T0" fmla="*/ 1 w 3"/>
                  <a:gd name="T1" fmla="*/ 1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78"/>
              <p:cNvSpPr>
                <a:spLocks/>
              </p:cNvSpPr>
              <p:nvPr/>
            </p:nvSpPr>
            <p:spPr bwMode="auto">
              <a:xfrm>
                <a:off x="3495" y="2662"/>
                <a:ext cx="574" cy="427"/>
              </a:xfrm>
              <a:custGeom>
                <a:avLst/>
                <a:gdLst>
                  <a:gd name="T0" fmla="*/ 14 w 666"/>
                  <a:gd name="T1" fmla="*/ 36 h 495"/>
                  <a:gd name="T2" fmla="*/ 17 w 666"/>
                  <a:gd name="T3" fmla="*/ 5 h 495"/>
                  <a:gd name="T4" fmla="*/ 51 w 666"/>
                  <a:gd name="T5" fmla="*/ 7 h 495"/>
                  <a:gd name="T6" fmla="*/ 232 w 666"/>
                  <a:gd name="T7" fmla="*/ 13 h 495"/>
                  <a:gd name="T8" fmla="*/ 396 w 666"/>
                  <a:gd name="T9" fmla="*/ 25 h 495"/>
                  <a:gd name="T10" fmla="*/ 550 w 666"/>
                  <a:gd name="T11" fmla="*/ 27 h 495"/>
                  <a:gd name="T12" fmla="*/ 603 w 666"/>
                  <a:gd name="T13" fmla="*/ 17 h 495"/>
                  <a:gd name="T14" fmla="*/ 644 w 666"/>
                  <a:gd name="T15" fmla="*/ 12 h 495"/>
                  <a:gd name="T16" fmla="*/ 650 w 666"/>
                  <a:gd name="T17" fmla="*/ 82 h 495"/>
                  <a:gd name="T18" fmla="*/ 653 w 666"/>
                  <a:gd name="T19" fmla="*/ 153 h 495"/>
                  <a:gd name="T20" fmla="*/ 659 w 666"/>
                  <a:gd name="T21" fmla="*/ 339 h 495"/>
                  <a:gd name="T22" fmla="*/ 657 w 666"/>
                  <a:gd name="T23" fmla="*/ 427 h 495"/>
                  <a:gd name="T24" fmla="*/ 645 w 666"/>
                  <a:gd name="T25" fmla="*/ 485 h 495"/>
                  <a:gd name="T26" fmla="*/ 583 w 666"/>
                  <a:gd name="T27" fmla="*/ 493 h 495"/>
                  <a:gd name="T28" fmla="*/ 497 w 666"/>
                  <a:gd name="T29" fmla="*/ 491 h 495"/>
                  <a:gd name="T30" fmla="*/ 421 w 666"/>
                  <a:gd name="T31" fmla="*/ 487 h 495"/>
                  <a:gd name="T32" fmla="*/ 331 w 666"/>
                  <a:gd name="T33" fmla="*/ 487 h 495"/>
                  <a:gd name="T34" fmla="*/ 6 w 666"/>
                  <a:gd name="T35" fmla="*/ 470 h 495"/>
                  <a:gd name="T36" fmla="*/ 11 w 666"/>
                  <a:gd name="T37" fmla="*/ 318 h 495"/>
                  <a:gd name="T38" fmla="*/ 36 w 666"/>
                  <a:gd name="T39" fmla="*/ 249 h 495"/>
                  <a:gd name="T40" fmla="*/ 31 w 666"/>
                  <a:gd name="T41" fmla="*/ 223 h 495"/>
                  <a:gd name="T42" fmla="*/ 17 w 666"/>
                  <a:gd name="T43" fmla="*/ 200 h 495"/>
                  <a:gd name="T44" fmla="*/ 1 w 666"/>
                  <a:gd name="T45" fmla="*/ 178 h 495"/>
                  <a:gd name="T46" fmla="*/ 15 w 666"/>
                  <a:gd name="T47" fmla="*/ 144 h 495"/>
                  <a:gd name="T48" fmla="*/ 14 w 666"/>
                  <a:gd name="T49" fmla="*/ 36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66" h="495">
                    <a:moveTo>
                      <a:pt x="14" y="36"/>
                    </a:moveTo>
                    <a:cubicBezTo>
                      <a:pt x="14" y="29"/>
                      <a:pt x="11" y="10"/>
                      <a:pt x="17" y="5"/>
                    </a:cubicBezTo>
                    <a:cubicBezTo>
                      <a:pt x="24" y="0"/>
                      <a:pt x="43" y="7"/>
                      <a:pt x="51" y="7"/>
                    </a:cubicBezTo>
                    <a:cubicBezTo>
                      <a:pt x="111" y="6"/>
                      <a:pt x="172" y="8"/>
                      <a:pt x="232" y="13"/>
                    </a:cubicBezTo>
                    <a:cubicBezTo>
                      <a:pt x="286" y="18"/>
                      <a:pt x="341" y="19"/>
                      <a:pt x="396" y="25"/>
                    </a:cubicBezTo>
                    <a:cubicBezTo>
                      <a:pt x="449" y="30"/>
                      <a:pt x="497" y="35"/>
                      <a:pt x="550" y="27"/>
                    </a:cubicBezTo>
                    <a:cubicBezTo>
                      <a:pt x="567" y="25"/>
                      <a:pt x="585" y="23"/>
                      <a:pt x="603" y="17"/>
                    </a:cubicBezTo>
                    <a:cubicBezTo>
                      <a:pt x="616" y="13"/>
                      <a:pt x="631" y="16"/>
                      <a:pt x="644" y="12"/>
                    </a:cubicBezTo>
                    <a:cubicBezTo>
                      <a:pt x="645" y="35"/>
                      <a:pt x="648" y="58"/>
                      <a:pt x="650" y="82"/>
                    </a:cubicBezTo>
                    <a:cubicBezTo>
                      <a:pt x="652" y="105"/>
                      <a:pt x="652" y="129"/>
                      <a:pt x="653" y="153"/>
                    </a:cubicBezTo>
                    <a:cubicBezTo>
                      <a:pt x="656" y="215"/>
                      <a:pt x="659" y="277"/>
                      <a:pt x="659" y="339"/>
                    </a:cubicBezTo>
                    <a:cubicBezTo>
                      <a:pt x="659" y="369"/>
                      <a:pt x="659" y="398"/>
                      <a:pt x="657" y="427"/>
                    </a:cubicBezTo>
                    <a:cubicBezTo>
                      <a:pt x="655" y="445"/>
                      <a:pt x="666" y="475"/>
                      <a:pt x="645" y="485"/>
                    </a:cubicBezTo>
                    <a:cubicBezTo>
                      <a:pt x="627" y="493"/>
                      <a:pt x="604" y="492"/>
                      <a:pt x="583" y="493"/>
                    </a:cubicBezTo>
                    <a:cubicBezTo>
                      <a:pt x="555" y="495"/>
                      <a:pt x="526" y="489"/>
                      <a:pt x="497" y="491"/>
                    </a:cubicBezTo>
                    <a:cubicBezTo>
                      <a:pt x="470" y="492"/>
                      <a:pt x="447" y="491"/>
                      <a:pt x="421" y="487"/>
                    </a:cubicBezTo>
                    <a:cubicBezTo>
                      <a:pt x="391" y="483"/>
                      <a:pt x="361" y="489"/>
                      <a:pt x="331" y="487"/>
                    </a:cubicBezTo>
                    <a:cubicBezTo>
                      <a:pt x="223" y="478"/>
                      <a:pt x="115" y="475"/>
                      <a:pt x="6" y="470"/>
                    </a:cubicBezTo>
                    <a:cubicBezTo>
                      <a:pt x="10" y="420"/>
                      <a:pt x="13" y="369"/>
                      <a:pt x="11" y="318"/>
                    </a:cubicBezTo>
                    <a:cubicBezTo>
                      <a:pt x="11" y="292"/>
                      <a:pt x="27" y="274"/>
                      <a:pt x="36" y="249"/>
                    </a:cubicBezTo>
                    <a:cubicBezTo>
                      <a:pt x="40" y="237"/>
                      <a:pt x="37" y="234"/>
                      <a:pt x="31" y="223"/>
                    </a:cubicBezTo>
                    <a:cubicBezTo>
                      <a:pt x="26" y="215"/>
                      <a:pt x="22" y="207"/>
                      <a:pt x="17" y="200"/>
                    </a:cubicBezTo>
                    <a:cubicBezTo>
                      <a:pt x="14" y="194"/>
                      <a:pt x="2" y="185"/>
                      <a:pt x="1" y="178"/>
                    </a:cubicBezTo>
                    <a:cubicBezTo>
                      <a:pt x="0" y="169"/>
                      <a:pt x="13" y="155"/>
                      <a:pt x="15" y="144"/>
                    </a:cubicBezTo>
                    <a:cubicBezTo>
                      <a:pt x="20" y="108"/>
                      <a:pt x="14" y="72"/>
                      <a:pt x="14" y="36"/>
                    </a:cubicBezTo>
                    <a:close/>
                  </a:path>
                </a:pathLst>
              </a:custGeom>
              <a:solidFill>
                <a:srgbClr val="DEF7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579"/>
              <p:cNvSpPr>
                <a:spLocks/>
              </p:cNvSpPr>
              <p:nvPr/>
            </p:nvSpPr>
            <p:spPr bwMode="auto">
              <a:xfrm>
                <a:off x="3707" y="2565"/>
                <a:ext cx="150" cy="86"/>
              </a:xfrm>
              <a:custGeom>
                <a:avLst/>
                <a:gdLst>
                  <a:gd name="T0" fmla="*/ 0 w 174"/>
                  <a:gd name="T1" fmla="*/ 6 h 100"/>
                  <a:gd name="T2" fmla="*/ 43 w 174"/>
                  <a:gd name="T3" fmla="*/ 62 h 100"/>
                  <a:gd name="T4" fmla="*/ 92 w 174"/>
                  <a:gd name="T5" fmla="*/ 100 h 100"/>
                  <a:gd name="T6" fmla="*/ 131 w 174"/>
                  <a:gd name="T7" fmla="*/ 55 h 100"/>
                  <a:gd name="T8" fmla="*/ 174 w 174"/>
                  <a:gd name="T9" fmla="*/ 10 h 100"/>
                  <a:gd name="T10" fmla="*/ 87 w 174"/>
                  <a:gd name="T11" fmla="*/ 12 h 100"/>
                  <a:gd name="T12" fmla="*/ 46 w 174"/>
                  <a:gd name="T13" fmla="*/ 6 h 100"/>
                  <a:gd name="T14" fmla="*/ 5 w 174"/>
                  <a:gd name="T15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00">
                    <a:moveTo>
                      <a:pt x="0" y="6"/>
                    </a:moveTo>
                    <a:cubicBezTo>
                      <a:pt x="14" y="20"/>
                      <a:pt x="26" y="45"/>
                      <a:pt x="43" y="62"/>
                    </a:cubicBezTo>
                    <a:cubicBezTo>
                      <a:pt x="57" y="74"/>
                      <a:pt x="75" y="92"/>
                      <a:pt x="92" y="100"/>
                    </a:cubicBezTo>
                    <a:cubicBezTo>
                      <a:pt x="105" y="84"/>
                      <a:pt x="116" y="69"/>
                      <a:pt x="131" y="55"/>
                    </a:cubicBezTo>
                    <a:cubicBezTo>
                      <a:pt x="145" y="42"/>
                      <a:pt x="165" y="26"/>
                      <a:pt x="174" y="10"/>
                    </a:cubicBezTo>
                    <a:cubicBezTo>
                      <a:pt x="146" y="5"/>
                      <a:pt x="116" y="16"/>
                      <a:pt x="87" y="12"/>
                    </a:cubicBezTo>
                    <a:cubicBezTo>
                      <a:pt x="74" y="10"/>
                      <a:pt x="60" y="8"/>
                      <a:pt x="46" y="6"/>
                    </a:cubicBezTo>
                    <a:cubicBezTo>
                      <a:pt x="36" y="5"/>
                      <a:pt x="13" y="0"/>
                      <a:pt x="5" y="4"/>
                    </a:cubicBezTo>
                  </a:path>
                </a:pathLst>
              </a:custGeom>
              <a:solidFill>
                <a:srgbClr val="ADD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580"/>
              <p:cNvSpPr>
                <a:spLocks/>
              </p:cNvSpPr>
              <p:nvPr/>
            </p:nvSpPr>
            <p:spPr bwMode="auto">
              <a:xfrm>
                <a:off x="3338" y="1936"/>
                <a:ext cx="912" cy="651"/>
              </a:xfrm>
              <a:custGeom>
                <a:avLst/>
                <a:gdLst>
                  <a:gd name="T0" fmla="*/ 1030 w 1058"/>
                  <a:gd name="T1" fmla="*/ 81 h 755"/>
                  <a:gd name="T2" fmla="*/ 966 w 1058"/>
                  <a:gd name="T3" fmla="*/ 38 h 755"/>
                  <a:gd name="T4" fmla="*/ 891 w 1058"/>
                  <a:gd name="T5" fmla="*/ 21 h 755"/>
                  <a:gd name="T6" fmla="*/ 766 w 1058"/>
                  <a:gd name="T7" fmla="*/ 115 h 755"/>
                  <a:gd name="T8" fmla="*/ 645 w 1058"/>
                  <a:gd name="T9" fmla="*/ 58 h 755"/>
                  <a:gd name="T10" fmla="*/ 471 w 1058"/>
                  <a:gd name="T11" fmla="*/ 51 h 755"/>
                  <a:gd name="T12" fmla="*/ 377 w 1058"/>
                  <a:gd name="T13" fmla="*/ 71 h 755"/>
                  <a:gd name="T14" fmla="*/ 330 w 1058"/>
                  <a:gd name="T15" fmla="*/ 92 h 755"/>
                  <a:gd name="T16" fmla="*/ 289 w 1058"/>
                  <a:gd name="T17" fmla="*/ 110 h 755"/>
                  <a:gd name="T18" fmla="*/ 166 w 1058"/>
                  <a:gd name="T19" fmla="*/ 3 h 755"/>
                  <a:gd name="T20" fmla="*/ 32 w 1058"/>
                  <a:gd name="T21" fmla="*/ 72 h 755"/>
                  <a:gd name="T22" fmla="*/ 33 w 1058"/>
                  <a:gd name="T23" fmla="*/ 223 h 755"/>
                  <a:gd name="T24" fmla="*/ 86 w 1058"/>
                  <a:gd name="T25" fmla="*/ 279 h 755"/>
                  <a:gd name="T26" fmla="*/ 159 w 1058"/>
                  <a:gd name="T27" fmla="*/ 310 h 755"/>
                  <a:gd name="T28" fmla="*/ 166 w 1058"/>
                  <a:gd name="T29" fmla="*/ 306 h 755"/>
                  <a:gd name="T30" fmla="*/ 144 w 1058"/>
                  <a:gd name="T31" fmla="*/ 395 h 755"/>
                  <a:gd name="T32" fmla="*/ 142 w 1058"/>
                  <a:gd name="T33" fmla="*/ 405 h 755"/>
                  <a:gd name="T34" fmla="*/ 140 w 1058"/>
                  <a:gd name="T35" fmla="*/ 409 h 755"/>
                  <a:gd name="T36" fmla="*/ 121 w 1058"/>
                  <a:gd name="T37" fmla="*/ 565 h 755"/>
                  <a:gd name="T38" fmla="*/ 112 w 1058"/>
                  <a:gd name="T39" fmla="*/ 605 h 755"/>
                  <a:gd name="T40" fmla="*/ 99 w 1058"/>
                  <a:gd name="T41" fmla="*/ 693 h 755"/>
                  <a:gd name="T42" fmla="*/ 428 w 1058"/>
                  <a:gd name="T43" fmla="*/ 739 h 755"/>
                  <a:gd name="T44" fmla="*/ 749 w 1058"/>
                  <a:gd name="T45" fmla="*/ 741 h 755"/>
                  <a:gd name="T46" fmla="*/ 945 w 1058"/>
                  <a:gd name="T47" fmla="*/ 709 h 755"/>
                  <a:gd name="T48" fmla="*/ 976 w 1058"/>
                  <a:gd name="T49" fmla="*/ 692 h 755"/>
                  <a:gd name="T50" fmla="*/ 960 w 1058"/>
                  <a:gd name="T51" fmla="*/ 635 h 755"/>
                  <a:gd name="T52" fmla="*/ 934 w 1058"/>
                  <a:gd name="T53" fmla="*/ 511 h 755"/>
                  <a:gd name="T54" fmla="*/ 910 w 1058"/>
                  <a:gd name="T55" fmla="*/ 424 h 755"/>
                  <a:gd name="T56" fmla="*/ 909 w 1058"/>
                  <a:gd name="T57" fmla="*/ 411 h 755"/>
                  <a:gd name="T58" fmla="*/ 892 w 1058"/>
                  <a:gd name="T59" fmla="*/ 337 h 755"/>
                  <a:gd name="T60" fmla="*/ 887 w 1058"/>
                  <a:gd name="T61" fmla="*/ 313 h 755"/>
                  <a:gd name="T62" fmla="*/ 889 w 1058"/>
                  <a:gd name="T63" fmla="*/ 307 h 755"/>
                  <a:gd name="T64" fmla="*/ 939 w 1058"/>
                  <a:gd name="T65" fmla="*/ 313 h 755"/>
                  <a:gd name="T66" fmla="*/ 1029 w 1058"/>
                  <a:gd name="T67" fmla="*/ 233 h 755"/>
                  <a:gd name="T68" fmla="*/ 1030 w 1058"/>
                  <a:gd name="T69" fmla="*/ 81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8" h="755">
                    <a:moveTo>
                      <a:pt x="1030" y="81"/>
                    </a:moveTo>
                    <a:cubicBezTo>
                      <a:pt x="1020" y="62"/>
                      <a:pt x="986" y="46"/>
                      <a:pt x="966" y="38"/>
                    </a:cubicBezTo>
                    <a:cubicBezTo>
                      <a:pt x="944" y="31"/>
                      <a:pt x="915" y="20"/>
                      <a:pt x="891" y="21"/>
                    </a:cubicBezTo>
                    <a:cubicBezTo>
                      <a:pt x="839" y="24"/>
                      <a:pt x="764" y="49"/>
                      <a:pt x="766" y="115"/>
                    </a:cubicBezTo>
                    <a:cubicBezTo>
                      <a:pt x="728" y="95"/>
                      <a:pt x="687" y="69"/>
                      <a:pt x="645" y="58"/>
                    </a:cubicBezTo>
                    <a:cubicBezTo>
                      <a:pt x="588" y="43"/>
                      <a:pt x="529" y="39"/>
                      <a:pt x="471" y="51"/>
                    </a:cubicBezTo>
                    <a:cubicBezTo>
                      <a:pt x="439" y="57"/>
                      <a:pt x="408" y="59"/>
                      <a:pt x="377" y="71"/>
                    </a:cubicBezTo>
                    <a:cubicBezTo>
                      <a:pt x="361" y="78"/>
                      <a:pt x="345" y="84"/>
                      <a:pt x="330" y="92"/>
                    </a:cubicBezTo>
                    <a:cubicBezTo>
                      <a:pt x="318" y="97"/>
                      <a:pt x="301" y="112"/>
                      <a:pt x="289" y="110"/>
                    </a:cubicBezTo>
                    <a:cubicBezTo>
                      <a:pt x="287" y="46"/>
                      <a:pt x="225" y="6"/>
                      <a:pt x="166" y="3"/>
                    </a:cubicBezTo>
                    <a:cubicBezTo>
                      <a:pt x="113" y="0"/>
                      <a:pt x="63" y="30"/>
                      <a:pt x="32" y="72"/>
                    </a:cubicBezTo>
                    <a:cubicBezTo>
                      <a:pt x="0" y="116"/>
                      <a:pt x="1" y="181"/>
                      <a:pt x="33" y="223"/>
                    </a:cubicBezTo>
                    <a:cubicBezTo>
                      <a:pt x="48" y="243"/>
                      <a:pt x="66" y="264"/>
                      <a:pt x="86" y="279"/>
                    </a:cubicBezTo>
                    <a:cubicBezTo>
                      <a:pt x="108" y="295"/>
                      <a:pt x="135" y="299"/>
                      <a:pt x="159" y="310"/>
                    </a:cubicBezTo>
                    <a:cubicBezTo>
                      <a:pt x="166" y="306"/>
                      <a:pt x="166" y="306"/>
                      <a:pt x="166" y="306"/>
                    </a:cubicBezTo>
                    <a:cubicBezTo>
                      <a:pt x="151" y="332"/>
                      <a:pt x="149" y="367"/>
                      <a:pt x="144" y="395"/>
                    </a:cubicBezTo>
                    <a:cubicBezTo>
                      <a:pt x="143" y="398"/>
                      <a:pt x="142" y="402"/>
                      <a:pt x="142" y="405"/>
                    </a:cubicBezTo>
                    <a:cubicBezTo>
                      <a:pt x="140" y="409"/>
                      <a:pt x="140" y="409"/>
                      <a:pt x="140" y="409"/>
                    </a:cubicBezTo>
                    <a:cubicBezTo>
                      <a:pt x="124" y="442"/>
                      <a:pt x="111" y="515"/>
                      <a:pt x="121" y="565"/>
                    </a:cubicBezTo>
                    <a:cubicBezTo>
                      <a:pt x="118" y="578"/>
                      <a:pt x="114" y="592"/>
                      <a:pt x="112" y="605"/>
                    </a:cubicBezTo>
                    <a:cubicBezTo>
                      <a:pt x="109" y="632"/>
                      <a:pt x="113" y="671"/>
                      <a:pt x="99" y="693"/>
                    </a:cubicBezTo>
                    <a:cubicBezTo>
                      <a:pt x="207" y="719"/>
                      <a:pt x="317" y="731"/>
                      <a:pt x="428" y="739"/>
                    </a:cubicBezTo>
                    <a:cubicBezTo>
                      <a:pt x="535" y="747"/>
                      <a:pt x="641" y="755"/>
                      <a:pt x="749" y="741"/>
                    </a:cubicBezTo>
                    <a:cubicBezTo>
                      <a:pt x="815" y="733"/>
                      <a:pt x="881" y="728"/>
                      <a:pt x="945" y="709"/>
                    </a:cubicBezTo>
                    <a:cubicBezTo>
                      <a:pt x="955" y="706"/>
                      <a:pt x="973" y="704"/>
                      <a:pt x="976" y="692"/>
                    </a:cubicBezTo>
                    <a:cubicBezTo>
                      <a:pt x="979" y="682"/>
                      <a:pt x="962" y="647"/>
                      <a:pt x="960" y="635"/>
                    </a:cubicBezTo>
                    <a:cubicBezTo>
                      <a:pt x="950" y="594"/>
                      <a:pt x="944" y="552"/>
                      <a:pt x="934" y="511"/>
                    </a:cubicBezTo>
                    <a:cubicBezTo>
                      <a:pt x="927" y="482"/>
                      <a:pt x="919" y="453"/>
                      <a:pt x="910" y="424"/>
                    </a:cubicBezTo>
                    <a:cubicBezTo>
                      <a:pt x="910" y="419"/>
                      <a:pt x="910" y="414"/>
                      <a:pt x="909" y="411"/>
                    </a:cubicBezTo>
                    <a:cubicBezTo>
                      <a:pt x="905" y="386"/>
                      <a:pt x="899" y="361"/>
                      <a:pt x="892" y="337"/>
                    </a:cubicBezTo>
                    <a:cubicBezTo>
                      <a:pt x="890" y="330"/>
                      <a:pt x="889" y="322"/>
                      <a:pt x="887" y="313"/>
                    </a:cubicBezTo>
                    <a:cubicBezTo>
                      <a:pt x="888" y="311"/>
                      <a:pt x="889" y="309"/>
                      <a:pt x="889" y="307"/>
                    </a:cubicBezTo>
                    <a:cubicBezTo>
                      <a:pt x="906" y="307"/>
                      <a:pt x="920" y="316"/>
                      <a:pt x="939" y="313"/>
                    </a:cubicBezTo>
                    <a:cubicBezTo>
                      <a:pt x="983" y="306"/>
                      <a:pt x="1010" y="270"/>
                      <a:pt x="1029" y="233"/>
                    </a:cubicBezTo>
                    <a:cubicBezTo>
                      <a:pt x="1054" y="185"/>
                      <a:pt x="1058" y="129"/>
                      <a:pt x="1030" y="81"/>
                    </a:cubicBezTo>
                    <a:close/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81"/>
              <p:cNvSpPr>
                <a:spLocks/>
              </p:cNvSpPr>
              <p:nvPr/>
            </p:nvSpPr>
            <p:spPr bwMode="auto">
              <a:xfrm>
                <a:off x="4028" y="2009"/>
                <a:ext cx="170" cy="157"/>
              </a:xfrm>
              <a:custGeom>
                <a:avLst/>
                <a:gdLst>
                  <a:gd name="T0" fmla="*/ 6 w 197"/>
                  <a:gd name="T1" fmla="*/ 64 h 183"/>
                  <a:gd name="T2" fmla="*/ 74 w 197"/>
                  <a:gd name="T3" fmla="*/ 4 h 183"/>
                  <a:gd name="T4" fmla="*/ 168 w 197"/>
                  <a:gd name="T5" fmla="*/ 38 h 183"/>
                  <a:gd name="T6" fmla="*/ 64 w 197"/>
                  <a:gd name="T7" fmla="*/ 16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7" h="183">
                    <a:moveTo>
                      <a:pt x="6" y="64"/>
                    </a:moveTo>
                    <a:cubicBezTo>
                      <a:pt x="0" y="30"/>
                      <a:pt x="48" y="7"/>
                      <a:pt x="74" y="4"/>
                    </a:cubicBezTo>
                    <a:cubicBezTo>
                      <a:pt x="106" y="0"/>
                      <a:pt x="152" y="4"/>
                      <a:pt x="168" y="38"/>
                    </a:cubicBezTo>
                    <a:cubicBezTo>
                      <a:pt x="197" y="103"/>
                      <a:pt x="128" y="183"/>
                      <a:pt x="64" y="163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582"/>
              <p:cNvSpPr>
                <a:spLocks/>
              </p:cNvSpPr>
              <p:nvPr/>
            </p:nvSpPr>
            <p:spPr bwMode="auto">
              <a:xfrm>
                <a:off x="3404" y="1982"/>
                <a:ext cx="158" cy="169"/>
              </a:xfrm>
              <a:custGeom>
                <a:avLst/>
                <a:gdLst>
                  <a:gd name="T0" fmla="*/ 178 w 183"/>
                  <a:gd name="T1" fmla="*/ 85 h 196"/>
                  <a:gd name="T2" fmla="*/ 42 w 183"/>
                  <a:gd name="T3" fmla="*/ 35 h 196"/>
                  <a:gd name="T4" fmla="*/ 21 w 183"/>
                  <a:gd name="T5" fmla="*/ 153 h 196"/>
                  <a:gd name="T6" fmla="*/ 66 w 183"/>
                  <a:gd name="T7" fmla="*/ 189 h 196"/>
                  <a:gd name="T8" fmla="*/ 102 w 183"/>
                  <a:gd name="T9" fmla="*/ 187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196">
                    <a:moveTo>
                      <a:pt x="178" y="85"/>
                    </a:moveTo>
                    <a:cubicBezTo>
                      <a:pt x="183" y="20"/>
                      <a:pt x="82" y="0"/>
                      <a:pt x="42" y="35"/>
                    </a:cubicBezTo>
                    <a:cubicBezTo>
                      <a:pt x="11" y="63"/>
                      <a:pt x="0" y="117"/>
                      <a:pt x="21" y="153"/>
                    </a:cubicBezTo>
                    <a:cubicBezTo>
                      <a:pt x="32" y="171"/>
                      <a:pt x="46" y="184"/>
                      <a:pt x="66" y="189"/>
                    </a:cubicBezTo>
                    <a:cubicBezTo>
                      <a:pt x="75" y="191"/>
                      <a:pt x="98" y="196"/>
                      <a:pt x="102" y="187"/>
                    </a:cubicBezTo>
                  </a:path>
                </a:pathLst>
              </a:custGeom>
              <a:solidFill>
                <a:srgbClr val="AA7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83"/>
              <p:cNvSpPr>
                <a:spLocks/>
              </p:cNvSpPr>
              <p:nvPr/>
            </p:nvSpPr>
            <p:spPr bwMode="auto">
              <a:xfrm>
                <a:off x="3563" y="2256"/>
                <a:ext cx="425" cy="249"/>
              </a:xfrm>
              <a:custGeom>
                <a:avLst/>
                <a:gdLst>
                  <a:gd name="T0" fmla="*/ 241 w 492"/>
                  <a:gd name="T1" fmla="*/ 10 h 289"/>
                  <a:gd name="T2" fmla="*/ 83 w 492"/>
                  <a:gd name="T3" fmla="*/ 75 h 289"/>
                  <a:gd name="T4" fmla="*/ 41 w 492"/>
                  <a:gd name="T5" fmla="*/ 247 h 289"/>
                  <a:gd name="T6" fmla="*/ 186 w 492"/>
                  <a:gd name="T7" fmla="*/ 261 h 289"/>
                  <a:gd name="T8" fmla="*/ 316 w 492"/>
                  <a:gd name="T9" fmla="*/ 275 h 289"/>
                  <a:gd name="T10" fmla="*/ 460 w 492"/>
                  <a:gd name="T11" fmla="*/ 242 h 289"/>
                  <a:gd name="T12" fmla="*/ 441 w 492"/>
                  <a:gd name="T13" fmla="*/ 95 h 289"/>
                  <a:gd name="T14" fmla="*/ 322 w 492"/>
                  <a:gd name="T15" fmla="*/ 28 h 289"/>
                  <a:gd name="T16" fmla="*/ 231 w 492"/>
                  <a:gd name="T17" fmla="*/ 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2" h="289">
                    <a:moveTo>
                      <a:pt x="241" y="10"/>
                    </a:moveTo>
                    <a:cubicBezTo>
                      <a:pt x="188" y="0"/>
                      <a:pt x="122" y="41"/>
                      <a:pt x="83" y="75"/>
                    </a:cubicBezTo>
                    <a:cubicBezTo>
                      <a:pt x="42" y="110"/>
                      <a:pt x="0" y="199"/>
                      <a:pt x="41" y="247"/>
                    </a:cubicBezTo>
                    <a:cubicBezTo>
                      <a:pt x="78" y="289"/>
                      <a:pt x="140" y="267"/>
                      <a:pt x="186" y="261"/>
                    </a:cubicBezTo>
                    <a:cubicBezTo>
                      <a:pt x="232" y="255"/>
                      <a:pt x="271" y="269"/>
                      <a:pt x="316" y="275"/>
                    </a:cubicBezTo>
                    <a:cubicBezTo>
                      <a:pt x="361" y="280"/>
                      <a:pt x="428" y="282"/>
                      <a:pt x="460" y="242"/>
                    </a:cubicBezTo>
                    <a:cubicBezTo>
                      <a:pt x="492" y="203"/>
                      <a:pt x="474" y="129"/>
                      <a:pt x="441" y="95"/>
                    </a:cubicBezTo>
                    <a:cubicBezTo>
                      <a:pt x="410" y="63"/>
                      <a:pt x="363" y="42"/>
                      <a:pt x="322" y="28"/>
                    </a:cubicBezTo>
                    <a:cubicBezTo>
                      <a:pt x="292" y="17"/>
                      <a:pt x="262" y="5"/>
                      <a:pt x="231" y="8"/>
                    </a:cubicBezTo>
                  </a:path>
                </a:pathLst>
              </a:custGeom>
              <a:solidFill>
                <a:srgbClr val="F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84"/>
              <p:cNvSpPr>
                <a:spLocks/>
              </p:cNvSpPr>
              <p:nvPr/>
            </p:nvSpPr>
            <p:spPr bwMode="auto">
              <a:xfrm>
                <a:off x="3498" y="2666"/>
                <a:ext cx="572" cy="426"/>
              </a:xfrm>
              <a:custGeom>
                <a:avLst/>
                <a:gdLst>
                  <a:gd name="T0" fmla="*/ 6 w 664"/>
                  <a:gd name="T1" fmla="*/ 5 h 495"/>
                  <a:gd name="T2" fmla="*/ 11 w 664"/>
                  <a:gd name="T3" fmla="*/ 10 h 495"/>
                  <a:gd name="T4" fmla="*/ 318 w 664"/>
                  <a:gd name="T5" fmla="*/ 20 h 495"/>
                  <a:gd name="T6" fmla="*/ 339 w 664"/>
                  <a:gd name="T7" fmla="*/ 21 h 495"/>
                  <a:gd name="T8" fmla="*/ 641 w 664"/>
                  <a:gd name="T9" fmla="*/ 11 h 495"/>
                  <a:gd name="T10" fmla="*/ 651 w 664"/>
                  <a:gd name="T11" fmla="*/ 323 h 495"/>
                  <a:gd name="T12" fmla="*/ 647 w 664"/>
                  <a:gd name="T13" fmla="*/ 471 h 495"/>
                  <a:gd name="T14" fmla="*/ 446 w 664"/>
                  <a:gd name="T15" fmla="*/ 479 h 495"/>
                  <a:gd name="T16" fmla="*/ 366 w 664"/>
                  <a:gd name="T17" fmla="*/ 477 h 495"/>
                  <a:gd name="T18" fmla="*/ 82 w 664"/>
                  <a:gd name="T19" fmla="*/ 467 h 495"/>
                  <a:gd name="T20" fmla="*/ 11 w 664"/>
                  <a:gd name="T21" fmla="*/ 463 h 495"/>
                  <a:gd name="T22" fmla="*/ 18 w 664"/>
                  <a:gd name="T23" fmla="*/ 288 h 495"/>
                  <a:gd name="T24" fmla="*/ 18 w 664"/>
                  <a:gd name="T25" fmla="*/ 288 h 495"/>
                  <a:gd name="T26" fmla="*/ 13 w 664"/>
                  <a:gd name="T27" fmla="*/ 283 h 495"/>
                  <a:gd name="T28" fmla="*/ 8 w 664"/>
                  <a:gd name="T29" fmla="*/ 288 h 495"/>
                  <a:gd name="T30" fmla="*/ 0 w 664"/>
                  <a:gd name="T31" fmla="*/ 468 h 495"/>
                  <a:gd name="T32" fmla="*/ 1 w 664"/>
                  <a:gd name="T33" fmla="*/ 472 h 495"/>
                  <a:gd name="T34" fmla="*/ 5 w 664"/>
                  <a:gd name="T35" fmla="*/ 473 h 495"/>
                  <a:gd name="T36" fmla="*/ 81 w 664"/>
                  <a:gd name="T37" fmla="*/ 477 h 495"/>
                  <a:gd name="T38" fmla="*/ 366 w 664"/>
                  <a:gd name="T39" fmla="*/ 488 h 495"/>
                  <a:gd name="T40" fmla="*/ 445 w 664"/>
                  <a:gd name="T41" fmla="*/ 490 h 495"/>
                  <a:gd name="T42" fmla="*/ 654 w 664"/>
                  <a:gd name="T43" fmla="*/ 480 h 495"/>
                  <a:gd name="T44" fmla="*/ 658 w 664"/>
                  <a:gd name="T45" fmla="*/ 475 h 495"/>
                  <a:gd name="T46" fmla="*/ 651 w 664"/>
                  <a:gd name="T47" fmla="*/ 5 h 495"/>
                  <a:gd name="T48" fmla="*/ 649 w 664"/>
                  <a:gd name="T49" fmla="*/ 1 h 495"/>
                  <a:gd name="T50" fmla="*/ 644 w 664"/>
                  <a:gd name="T51" fmla="*/ 0 h 495"/>
                  <a:gd name="T52" fmla="*/ 340 w 664"/>
                  <a:gd name="T53" fmla="*/ 11 h 495"/>
                  <a:gd name="T54" fmla="*/ 319 w 664"/>
                  <a:gd name="T55" fmla="*/ 10 h 495"/>
                  <a:gd name="T56" fmla="*/ 11 w 664"/>
                  <a:gd name="T57" fmla="*/ 0 h 495"/>
                  <a:gd name="T58" fmla="*/ 6 w 664"/>
                  <a:gd name="T59" fmla="*/ 5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4" h="495">
                    <a:moveTo>
                      <a:pt x="6" y="5"/>
                    </a:moveTo>
                    <a:cubicBezTo>
                      <a:pt x="6" y="8"/>
                      <a:pt x="9" y="10"/>
                      <a:pt x="11" y="10"/>
                    </a:cubicBezTo>
                    <a:cubicBezTo>
                      <a:pt x="109" y="10"/>
                      <a:pt x="210" y="13"/>
                      <a:pt x="318" y="20"/>
                    </a:cubicBezTo>
                    <a:cubicBezTo>
                      <a:pt x="339" y="21"/>
                      <a:pt x="339" y="21"/>
                      <a:pt x="339" y="21"/>
                    </a:cubicBezTo>
                    <a:cubicBezTo>
                      <a:pt x="434" y="28"/>
                      <a:pt x="551" y="35"/>
                      <a:pt x="641" y="11"/>
                    </a:cubicBezTo>
                    <a:cubicBezTo>
                      <a:pt x="648" y="130"/>
                      <a:pt x="651" y="232"/>
                      <a:pt x="651" y="323"/>
                    </a:cubicBezTo>
                    <a:cubicBezTo>
                      <a:pt x="651" y="376"/>
                      <a:pt x="650" y="425"/>
                      <a:pt x="647" y="471"/>
                    </a:cubicBezTo>
                    <a:cubicBezTo>
                      <a:pt x="587" y="485"/>
                      <a:pt x="515" y="482"/>
                      <a:pt x="446" y="479"/>
                    </a:cubicBezTo>
                    <a:cubicBezTo>
                      <a:pt x="366" y="477"/>
                      <a:pt x="366" y="477"/>
                      <a:pt x="366" y="477"/>
                    </a:cubicBezTo>
                    <a:cubicBezTo>
                      <a:pt x="273" y="477"/>
                      <a:pt x="176" y="472"/>
                      <a:pt x="82" y="467"/>
                    </a:cubicBezTo>
                    <a:cubicBezTo>
                      <a:pt x="82" y="467"/>
                      <a:pt x="20" y="464"/>
                      <a:pt x="11" y="463"/>
                    </a:cubicBezTo>
                    <a:cubicBezTo>
                      <a:pt x="15" y="411"/>
                      <a:pt x="18" y="355"/>
                      <a:pt x="18" y="288"/>
                    </a:cubicBezTo>
                    <a:cubicBezTo>
                      <a:pt x="18" y="288"/>
                      <a:pt x="18" y="288"/>
                      <a:pt x="18" y="288"/>
                    </a:cubicBezTo>
                    <a:cubicBezTo>
                      <a:pt x="18" y="285"/>
                      <a:pt x="16" y="283"/>
                      <a:pt x="13" y="283"/>
                    </a:cubicBezTo>
                    <a:cubicBezTo>
                      <a:pt x="10" y="283"/>
                      <a:pt x="8" y="285"/>
                      <a:pt x="8" y="288"/>
                    </a:cubicBezTo>
                    <a:cubicBezTo>
                      <a:pt x="7" y="357"/>
                      <a:pt x="5" y="414"/>
                      <a:pt x="0" y="468"/>
                    </a:cubicBezTo>
                    <a:cubicBezTo>
                      <a:pt x="0" y="469"/>
                      <a:pt x="0" y="471"/>
                      <a:pt x="1" y="472"/>
                    </a:cubicBezTo>
                    <a:cubicBezTo>
                      <a:pt x="2" y="473"/>
                      <a:pt x="4" y="473"/>
                      <a:pt x="5" y="473"/>
                    </a:cubicBezTo>
                    <a:cubicBezTo>
                      <a:pt x="81" y="477"/>
                      <a:pt x="81" y="477"/>
                      <a:pt x="81" y="477"/>
                    </a:cubicBezTo>
                    <a:cubicBezTo>
                      <a:pt x="175" y="482"/>
                      <a:pt x="272" y="488"/>
                      <a:pt x="366" y="488"/>
                    </a:cubicBezTo>
                    <a:cubicBezTo>
                      <a:pt x="445" y="490"/>
                      <a:pt x="445" y="490"/>
                      <a:pt x="445" y="490"/>
                    </a:cubicBezTo>
                    <a:cubicBezTo>
                      <a:pt x="517" y="493"/>
                      <a:pt x="591" y="495"/>
                      <a:pt x="654" y="480"/>
                    </a:cubicBezTo>
                    <a:cubicBezTo>
                      <a:pt x="656" y="479"/>
                      <a:pt x="657" y="478"/>
                      <a:pt x="658" y="475"/>
                    </a:cubicBezTo>
                    <a:cubicBezTo>
                      <a:pt x="664" y="348"/>
                      <a:pt x="662" y="198"/>
                      <a:pt x="651" y="5"/>
                    </a:cubicBezTo>
                    <a:cubicBezTo>
                      <a:pt x="651" y="3"/>
                      <a:pt x="650" y="2"/>
                      <a:pt x="649" y="1"/>
                    </a:cubicBezTo>
                    <a:cubicBezTo>
                      <a:pt x="647" y="0"/>
                      <a:pt x="646" y="0"/>
                      <a:pt x="644" y="0"/>
                    </a:cubicBezTo>
                    <a:cubicBezTo>
                      <a:pt x="555" y="25"/>
                      <a:pt x="436" y="17"/>
                      <a:pt x="340" y="11"/>
                    </a:cubicBezTo>
                    <a:cubicBezTo>
                      <a:pt x="319" y="10"/>
                      <a:pt x="319" y="10"/>
                      <a:pt x="319" y="10"/>
                    </a:cubicBezTo>
                    <a:cubicBezTo>
                      <a:pt x="210" y="3"/>
                      <a:pt x="109" y="0"/>
                      <a:pt x="11" y="0"/>
                    </a:cubicBezTo>
                    <a:cubicBezTo>
                      <a:pt x="9" y="0"/>
                      <a:pt x="6" y="2"/>
                      <a:pt x="6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585"/>
              <p:cNvSpPr>
                <a:spLocks/>
              </p:cNvSpPr>
              <p:nvPr/>
            </p:nvSpPr>
            <p:spPr bwMode="auto">
              <a:xfrm>
                <a:off x="3424" y="1966"/>
                <a:ext cx="771" cy="602"/>
              </a:xfrm>
              <a:custGeom>
                <a:avLst/>
                <a:gdLst>
                  <a:gd name="T0" fmla="*/ 204 w 895"/>
                  <a:gd name="T1" fmla="*/ 65 h 699"/>
                  <a:gd name="T2" fmla="*/ 56 w 895"/>
                  <a:gd name="T3" fmla="*/ 273 h 699"/>
                  <a:gd name="T4" fmla="*/ 17 w 895"/>
                  <a:gd name="T5" fmla="*/ 485 h 699"/>
                  <a:gd name="T6" fmla="*/ 10 w 895"/>
                  <a:gd name="T7" fmla="*/ 541 h 699"/>
                  <a:gd name="T8" fmla="*/ 0 w 895"/>
                  <a:gd name="T9" fmla="*/ 653 h 699"/>
                  <a:gd name="T10" fmla="*/ 5 w 895"/>
                  <a:gd name="T11" fmla="*/ 658 h 699"/>
                  <a:gd name="T12" fmla="*/ 10 w 895"/>
                  <a:gd name="T13" fmla="*/ 653 h 699"/>
                  <a:gd name="T14" fmla="*/ 21 w 895"/>
                  <a:gd name="T15" fmla="*/ 542 h 699"/>
                  <a:gd name="T16" fmla="*/ 27 w 895"/>
                  <a:gd name="T17" fmla="*/ 486 h 699"/>
                  <a:gd name="T18" fmla="*/ 66 w 895"/>
                  <a:gd name="T19" fmla="*/ 277 h 699"/>
                  <a:gd name="T20" fmla="*/ 209 w 895"/>
                  <a:gd name="T21" fmla="*/ 74 h 699"/>
                  <a:gd name="T22" fmla="*/ 450 w 895"/>
                  <a:gd name="T23" fmla="*/ 13 h 699"/>
                  <a:gd name="T24" fmla="*/ 786 w 895"/>
                  <a:gd name="T25" fmla="*/ 283 h 699"/>
                  <a:gd name="T26" fmla="*/ 798 w 895"/>
                  <a:gd name="T27" fmla="*/ 336 h 699"/>
                  <a:gd name="T28" fmla="*/ 870 w 895"/>
                  <a:gd name="T29" fmla="*/ 651 h 699"/>
                  <a:gd name="T30" fmla="*/ 876 w 895"/>
                  <a:gd name="T31" fmla="*/ 668 h 699"/>
                  <a:gd name="T32" fmla="*/ 882 w 895"/>
                  <a:gd name="T33" fmla="*/ 691 h 699"/>
                  <a:gd name="T34" fmla="*/ 882 w 895"/>
                  <a:gd name="T35" fmla="*/ 691 h 699"/>
                  <a:gd name="T36" fmla="*/ 883 w 895"/>
                  <a:gd name="T37" fmla="*/ 698 h 699"/>
                  <a:gd name="T38" fmla="*/ 890 w 895"/>
                  <a:gd name="T39" fmla="*/ 697 h 699"/>
                  <a:gd name="T40" fmla="*/ 886 w 895"/>
                  <a:gd name="T41" fmla="*/ 665 h 699"/>
                  <a:gd name="T42" fmla="*/ 880 w 895"/>
                  <a:gd name="T43" fmla="*/ 648 h 699"/>
                  <a:gd name="T44" fmla="*/ 808 w 895"/>
                  <a:gd name="T45" fmla="*/ 333 h 699"/>
                  <a:gd name="T46" fmla="*/ 796 w 895"/>
                  <a:gd name="T47" fmla="*/ 280 h 699"/>
                  <a:gd name="T48" fmla="*/ 450 w 895"/>
                  <a:gd name="T49" fmla="*/ 3 h 699"/>
                  <a:gd name="T50" fmla="*/ 204 w 895"/>
                  <a:gd name="T51" fmla="*/ 65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5" h="699">
                    <a:moveTo>
                      <a:pt x="204" y="65"/>
                    </a:moveTo>
                    <a:cubicBezTo>
                      <a:pt x="114" y="117"/>
                      <a:pt x="77" y="209"/>
                      <a:pt x="56" y="273"/>
                    </a:cubicBezTo>
                    <a:cubicBezTo>
                      <a:pt x="33" y="346"/>
                      <a:pt x="24" y="421"/>
                      <a:pt x="17" y="485"/>
                    </a:cubicBezTo>
                    <a:cubicBezTo>
                      <a:pt x="10" y="541"/>
                      <a:pt x="10" y="541"/>
                      <a:pt x="10" y="541"/>
                    </a:cubicBezTo>
                    <a:cubicBezTo>
                      <a:pt x="5" y="578"/>
                      <a:pt x="0" y="616"/>
                      <a:pt x="0" y="653"/>
                    </a:cubicBezTo>
                    <a:cubicBezTo>
                      <a:pt x="0" y="656"/>
                      <a:pt x="3" y="658"/>
                      <a:pt x="5" y="658"/>
                    </a:cubicBezTo>
                    <a:cubicBezTo>
                      <a:pt x="8" y="658"/>
                      <a:pt x="10" y="656"/>
                      <a:pt x="10" y="653"/>
                    </a:cubicBezTo>
                    <a:cubicBezTo>
                      <a:pt x="10" y="617"/>
                      <a:pt x="15" y="579"/>
                      <a:pt x="21" y="542"/>
                    </a:cubicBezTo>
                    <a:cubicBezTo>
                      <a:pt x="27" y="486"/>
                      <a:pt x="27" y="486"/>
                      <a:pt x="27" y="486"/>
                    </a:cubicBezTo>
                    <a:cubicBezTo>
                      <a:pt x="34" y="422"/>
                      <a:pt x="43" y="348"/>
                      <a:pt x="66" y="277"/>
                    </a:cubicBezTo>
                    <a:cubicBezTo>
                      <a:pt x="98" y="175"/>
                      <a:pt x="142" y="113"/>
                      <a:pt x="209" y="74"/>
                    </a:cubicBezTo>
                    <a:cubicBezTo>
                      <a:pt x="281" y="32"/>
                      <a:pt x="367" y="10"/>
                      <a:pt x="450" y="13"/>
                    </a:cubicBezTo>
                    <a:cubicBezTo>
                      <a:pt x="625" y="19"/>
                      <a:pt x="747" y="117"/>
                      <a:pt x="786" y="283"/>
                    </a:cubicBezTo>
                    <a:cubicBezTo>
                      <a:pt x="798" y="336"/>
                      <a:pt x="798" y="336"/>
                      <a:pt x="798" y="336"/>
                    </a:cubicBezTo>
                    <a:cubicBezTo>
                      <a:pt x="823" y="439"/>
                      <a:pt x="848" y="547"/>
                      <a:pt x="870" y="651"/>
                    </a:cubicBezTo>
                    <a:cubicBezTo>
                      <a:pt x="870" y="651"/>
                      <a:pt x="876" y="668"/>
                      <a:pt x="876" y="668"/>
                    </a:cubicBezTo>
                    <a:cubicBezTo>
                      <a:pt x="878" y="675"/>
                      <a:pt x="883" y="688"/>
                      <a:pt x="882" y="691"/>
                    </a:cubicBezTo>
                    <a:cubicBezTo>
                      <a:pt x="882" y="691"/>
                      <a:pt x="882" y="691"/>
                      <a:pt x="882" y="691"/>
                    </a:cubicBezTo>
                    <a:cubicBezTo>
                      <a:pt x="880" y="693"/>
                      <a:pt x="881" y="696"/>
                      <a:pt x="883" y="698"/>
                    </a:cubicBezTo>
                    <a:cubicBezTo>
                      <a:pt x="885" y="699"/>
                      <a:pt x="888" y="699"/>
                      <a:pt x="890" y="697"/>
                    </a:cubicBezTo>
                    <a:cubicBezTo>
                      <a:pt x="895" y="691"/>
                      <a:pt x="891" y="679"/>
                      <a:pt x="886" y="665"/>
                    </a:cubicBezTo>
                    <a:cubicBezTo>
                      <a:pt x="880" y="648"/>
                      <a:pt x="880" y="648"/>
                      <a:pt x="880" y="648"/>
                    </a:cubicBezTo>
                    <a:cubicBezTo>
                      <a:pt x="858" y="544"/>
                      <a:pt x="833" y="437"/>
                      <a:pt x="808" y="333"/>
                    </a:cubicBezTo>
                    <a:cubicBezTo>
                      <a:pt x="796" y="280"/>
                      <a:pt x="796" y="280"/>
                      <a:pt x="796" y="280"/>
                    </a:cubicBezTo>
                    <a:cubicBezTo>
                      <a:pt x="756" y="110"/>
                      <a:pt x="630" y="9"/>
                      <a:pt x="450" y="3"/>
                    </a:cubicBezTo>
                    <a:cubicBezTo>
                      <a:pt x="365" y="0"/>
                      <a:pt x="278" y="22"/>
                      <a:pt x="204" y="6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586"/>
              <p:cNvSpPr>
                <a:spLocks/>
              </p:cNvSpPr>
              <p:nvPr/>
            </p:nvSpPr>
            <p:spPr bwMode="auto">
              <a:xfrm>
                <a:off x="3333" y="1923"/>
                <a:ext cx="273" cy="284"/>
              </a:xfrm>
              <a:custGeom>
                <a:avLst/>
                <a:gdLst>
                  <a:gd name="T0" fmla="*/ 69 w 317"/>
                  <a:gd name="T1" fmla="*/ 46 h 329"/>
                  <a:gd name="T2" fmla="*/ 17 w 317"/>
                  <a:gd name="T3" fmla="*/ 208 h 329"/>
                  <a:gd name="T4" fmla="*/ 161 w 317"/>
                  <a:gd name="T5" fmla="*/ 328 h 329"/>
                  <a:gd name="T6" fmla="*/ 163 w 317"/>
                  <a:gd name="T7" fmla="*/ 328 h 329"/>
                  <a:gd name="T8" fmla="*/ 164 w 317"/>
                  <a:gd name="T9" fmla="*/ 328 h 329"/>
                  <a:gd name="T10" fmla="*/ 161 w 317"/>
                  <a:gd name="T11" fmla="*/ 325 h 329"/>
                  <a:gd name="T12" fmla="*/ 165 w 317"/>
                  <a:gd name="T13" fmla="*/ 319 h 329"/>
                  <a:gd name="T14" fmla="*/ 170 w 317"/>
                  <a:gd name="T15" fmla="*/ 321 h 329"/>
                  <a:gd name="T16" fmla="*/ 162 w 317"/>
                  <a:gd name="T17" fmla="*/ 318 h 329"/>
                  <a:gd name="T18" fmla="*/ 26 w 317"/>
                  <a:gd name="T19" fmla="*/ 205 h 329"/>
                  <a:gd name="T20" fmla="*/ 21 w 317"/>
                  <a:gd name="T21" fmla="*/ 167 h 329"/>
                  <a:gd name="T22" fmla="*/ 76 w 317"/>
                  <a:gd name="T23" fmla="*/ 54 h 329"/>
                  <a:gd name="T24" fmla="*/ 227 w 317"/>
                  <a:gd name="T25" fmla="*/ 34 h 329"/>
                  <a:gd name="T26" fmla="*/ 290 w 317"/>
                  <a:gd name="T27" fmla="*/ 127 h 329"/>
                  <a:gd name="T28" fmla="*/ 293 w 317"/>
                  <a:gd name="T29" fmla="*/ 134 h 329"/>
                  <a:gd name="T30" fmla="*/ 299 w 317"/>
                  <a:gd name="T31" fmla="*/ 131 h 329"/>
                  <a:gd name="T32" fmla="*/ 231 w 317"/>
                  <a:gd name="T33" fmla="*/ 25 h 329"/>
                  <a:gd name="T34" fmla="*/ 69 w 317"/>
                  <a:gd name="T35" fmla="*/ 4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7" h="329">
                    <a:moveTo>
                      <a:pt x="69" y="46"/>
                    </a:moveTo>
                    <a:cubicBezTo>
                      <a:pt x="19" y="92"/>
                      <a:pt x="0" y="151"/>
                      <a:pt x="17" y="208"/>
                    </a:cubicBezTo>
                    <a:cubicBezTo>
                      <a:pt x="35" y="269"/>
                      <a:pt x="91" y="316"/>
                      <a:pt x="161" y="328"/>
                    </a:cubicBezTo>
                    <a:cubicBezTo>
                      <a:pt x="162" y="329"/>
                      <a:pt x="163" y="328"/>
                      <a:pt x="163" y="328"/>
                    </a:cubicBezTo>
                    <a:cubicBezTo>
                      <a:pt x="164" y="328"/>
                      <a:pt x="164" y="328"/>
                      <a:pt x="164" y="328"/>
                    </a:cubicBezTo>
                    <a:cubicBezTo>
                      <a:pt x="163" y="328"/>
                      <a:pt x="162" y="327"/>
                      <a:pt x="161" y="325"/>
                    </a:cubicBezTo>
                    <a:cubicBezTo>
                      <a:pt x="161" y="323"/>
                      <a:pt x="162" y="320"/>
                      <a:pt x="165" y="319"/>
                    </a:cubicBezTo>
                    <a:cubicBezTo>
                      <a:pt x="167" y="319"/>
                      <a:pt x="169" y="319"/>
                      <a:pt x="170" y="321"/>
                    </a:cubicBezTo>
                    <a:cubicBezTo>
                      <a:pt x="169" y="319"/>
                      <a:pt x="167" y="317"/>
                      <a:pt x="162" y="318"/>
                    </a:cubicBezTo>
                    <a:cubicBezTo>
                      <a:pt x="96" y="307"/>
                      <a:pt x="43" y="262"/>
                      <a:pt x="26" y="205"/>
                    </a:cubicBezTo>
                    <a:cubicBezTo>
                      <a:pt x="23" y="193"/>
                      <a:pt x="21" y="180"/>
                      <a:pt x="21" y="167"/>
                    </a:cubicBezTo>
                    <a:cubicBezTo>
                      <a:pt x="21" y="127"/>
                      <a:pt x="40" y="87"/>
                      <a:pt x="76" y="54"/>
                    </a:cubicBezTo>
                    <a:cubicBezTo>
                      <a:pt x="121" y="12"/>
                      <a:pt x="184" y="16"/>
                      <a:pt x="227" y="34"/>
                    </a:cubicBezTo>
                    <a:cubicBezTo>
                      <a:pt x="257" y="47"/>
                      <a:pt x="305" y="90"/>
                      <a:pt x="290" y="127"/>
                    </a:cubicBezTo>
                    <a:cubicBezTo>
                      <a:pt x="289" y="130"/>
                      <a:pt x="290" y="133"/>
                      <a:pt x="293" y="134"/>
                    </a:cubicBezTo>
                    <a:cubicBezTo>
                      <a:pt x="295" y="135"/>
                      <a:pt x="298" y="134"/>
                      <a:pt x="299" y="131"/>
                    </a:cubicBezTo>
                    <a:cubicBezTo>
                      <a:pt x="317" y="87"/>
                      <a:pt x="265" y="39"/>
                      <a:pt x="231" y="25"/>
                    </a:cubicBezTo>
                    <a:cubicBezTo>
                      <a:pt x="172" y="0"/>
                      <a:pt x="110" y="9"/>
                      <a:pt x="69" y="4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87"/>
              <p:cNvSpPr>
                <a:spLocks/>
              </p:cNvSpPr>
              <p:nvPr/>
            </p:nvSpPr>
            <p:spPr bwMode="auto">
              <a:xfrm>
                <a:off x="3990" y="1950"/>
                <a:ext cx="264" cy="265"/>
              </a:xfrm>
              <a:custGeom>
                <a:avLst/>
                <a:gdLst>
                  <a:gd name="T0" fmla="*/ 14 w 306"/>
                  <a:gd name="T1" fmla="*/ 55 h 307"/>
                  <a:gd name="T2" fmla="*/ 5 w 306"/>
                  <a:gd name="T3" fmla="*/ 99 h 307"/>
                  <a:gd name="T4" fmla="*/ 12 w 306"/>
                  <a:gd name="T5" fmla="*/ 102 h 307"/>
                  <a:gd name="T6" fmla="*/ 15 w 306"/>
                  <a:gd name="T7" fmla="*/ 96 h 307"/>
                  <a:gd name="T8" fmla="*/ 22 w 306"/>
                  <a:gd name="T9" fmla="*/ 61 h 307"/>
                  <a:gd name="T10" fmla="*/ 130 w 306"/>
                  <a:gd name="T11" fmla="*/ 11 h 307"/>
                  <a:gd name="T12" fmla="*/ 279 w 306"/>
                  <a:gd name="T13" fmla="*/ 92 h 307"/>
                  <a:gd name="T14" fmla="*/ 252 w 306"/>
                  <a:gd name="T15" fmla="*/ 248 h 307"/>
                  <a:gd name="T16" fmla="*/ 162 w 306"/>
                  <a:gd name="T17" fmla="*/ 296 h 307"/>
                  <a:gd name="T18" fmla="*/ 140 w 306"/>
                  <a:gd name="T19" fmla="*/ 289 h 307"/>
                  <a:gd name="T20" fmla="*/ 133 w 306"/>
                  <a:gd name="T21" fmla="*/ 288 h 307"/>
                  <a:gd name="T22" fmla="*/ 133 w 306"/>
                  <a:gd name="T23" fmla="*/ 295 h 307"/>
                  <a:gd name="T24" fmla="*/ 163 w 306"/>
                  <a:gd name="T25" fmla="*/ 307 h 307"/>
                  <a:gd name="T26" fmla="*/ 260 w 306"/>
                  <a:gd name="T27" fmla="*/ 254 h 307"/>
                  <a:gd name="T28" fmla="*/ 289 w 306"/>
                  <a:gd name="T29" fmla="*/ 89 h 307"/>
                  <a:gd name="T30" fmla="*/ 130 w 306"/>
                  <a:gd name="T31" fmla="*/ 0 h 307"/>
                  <a:gd name="T32" fmla="*/ 14 w 306"/>
                  <a:gd name="T33" fmla="*/ 55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6" h="307">
                    <a:moveTo>
                      <a:pt x="14" y="55"/>
                    </a:moveTo>
                    <a:cubicBezTo>
                      <a:pt x="3" y="69"/>
                      <a:pt x="0" y="85"/>
                      <a:pt x="5" y="99"/>
                    </a:cubicBezTo>
                    <a:cubicBezTo>
                      <a:pt x="6" y="102"/>
                      <a:pt x="9" y="103"/>
                      <a:pt x="12" y="102"/>
                    </a:cubicBezTo>
                    <a:cubicBezTo>
                      <a:pt x="15" y="102"/>
                      <a:pt x="16" y="99"/>
                      <a:pt x="15" y="96"/>
                    </a:cubicBezTo>
                    <a:cubicBezTo>
                      <a:pt x="11" y="84"/>
                      <a:pt x="14" y="73"/>
                      <a:pt x="22" y="61"/>
                    </a:cubicBezTo>
                    <a:cubicBezTo>
                      <a:pt x="45" y="30"/>
                      <a:pt x="102" y="10"/>
                      <a:pt x="130" y="11"/>
                    </a:cubicBezTo>
                    <a:cubicBezTo>
                      <a:pt x="190" y="11"/>
                      <a:pt x="263" y="37"/>
                      <a:pt x="279" y="92"/>
                    </a:cubicBezTo>
                    <a:cubicBezTo>
                      <a:pt x="295" y="145"/>
                      <a:pt x="284" y="204"/>
                      <a:pt x="252" y="248"/>
                    </a:cubicBezTo>
                    <a:cubicBezTo>
                      <a:pt x="238" y="266"/>
                      <a:pt x="193" y="295"/>
                      <a:pt x="162" y="296"/>
                    </a:cubicBezTo>
                    <a:cubicBezTo>
                      <a:pt x="152" y="297"/>
                      <a:pt x="145" y="294"/>
                      <a:pt x="140" y="289"/>
                    </a:cubicBezTo>
                    <a:cubicBezTo>
                      <a:pt x="139" y="287"/>
                      <a:pt x="135" y="286"/>
                      <a:pt x="133" y="288"/>
                    </a:cubicBezTo>
                    <a:cubicBezTo>
                      <a:pt x="131" y="290"/>
                      <a:pt x="131" y="293"/>
                      <a:pt x="133" y="295"/>
                    </a:cubicBezTo>
                    <a:cubicBezTo>
                      <a:pt x="139" y="303"/>
                      <a:pt x="150" y="307"/>
                      <a:pt x="163" y="307"/>
                    </a:cubicBezTo>
                    <a:cubicBezTo>
                      <a:pt x="198" y="305"/>
                      <a:pt x="245" y="274"/>
                      <a:pt x="260" y="254"/>
                    </a:cubicBezTo>
                    <a:cubicBezTo>
                      <a:pt x="294" y="208"/>
                      <a:pt x="306" y="145"/>
                      <a:pt x="289" y="89"/>
                    </a:cubicBezTo>
                    <a:cubicBezTo>
                      <a:pt x="271" y="29"/>
                      <a:pt x="194" y="1"/>
                      <a:pt x="130" y="0"/>
                    </a:cubicBezTo>
                    <a:cubicBezTo>
                      <a:pt x="99" y="0"/>
                      <a:pt x="39" y="21"/>
                      <a:pt x="14" y="5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588"/>
              <p:cNvSpPr>
                <a:spLocks/>
              </p:cNvSpPr>
              <p:nvPr/>
            </p:nvSpPr>
            <p:spPr bwMode="auto">
              <a:xfrm>
                <a:off x="3741" y="2298"/>
                <a:ext cx="88" cy="60"/>
              </a:xfrm>
              <a:custGeom>
                <a:avLst/>
                <a:gdLst>
                  <a:gd name="T0" fmla="*/ 47 w 102"/>
                  <a:gd name="T1" fmla="*/ 62 h 69"/>
                  <a:gd name="T2" fmla="*/ 3 w 102"/>
                  <a:gd name="T3" fmla="*/ 18 h 69"/>
                  <a:gd name="T4" fmla="*/ 91 w 102"/>
                  <a:gd name="T5" fmla="*/ 21 h 69"/>
                  <a:gd name="T6" fmla="*/ 43 w 102"/>
                  <a:gd name="T7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2" h="69">
                    <a:moveTo>
                      <a:pt x="47" y="62"/>
                    </a:moveTo>
                    <a:cubicBezTo>
                      <a:pt x="25" y="61"/>
                      <a:pt x="0" y="41"/>
                      <a:pt x="3" y="18"/>
                    </a:cubicBezTo>
                    <a:cubicBezTo>
                      <a:pt x="18" y="12"/>
                      <a:pt x="83" y="0"/>
                      <a:pt x="91" y="21"/>
                    </a:cubicBezTo>
                    <a:cubicBezTo>
                      <a:pt x="102" y="47"/>
                      <a:pt x="44" y="69"/>
                      <a:pt x="43" y="69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89"/>
              <p:cNvSpPr>
                <a:spLocks noEditPoints="1"/>
              </p:cNvSpPr>
              <p:nvPr/>
            </p:nvSpPr>
            <p:spPr bwMode="auto">
              <a:xfrm>
                <a:off x="3739" y="2297"/>
                <a:ext cx="91" cy="65"/>
              </a:xfrm>
              <a:custGeom>
                <a:avLst/>
                <a:gdLst>
                  <a:gd name="T0" fmla="*/ 3 w 105"/>
                  <a:gd name="T1" fmla="*/ 15 h 75"/>
                  <a:gd name="T2" fmla="*/ 0 w 105"/>
                  <a:gd name="T3" fmla="*/ 19 h 75"/>
                  <a:gd name="T4" fmla="*/ 0 w 105"/>
                  <a:gd name="T5" fmla="*/ 23 h 75"/>
                  <a:gd name="T6" fmla="*/ 9 w 105"/>
                  <a:gd name="T7" fmla="*/ 48 h 75"/>
                  <a:gd name="T8" fmla="*/ 43 w 105"/>
                  <a:gd name="T9" fmla="*/ 67 h 75"/>
                  <a:gd name="T10" fmla="*/ 41 w 105"/>
                  <a:gd name="T11" fmla="*/ 70 h 75"/>
                  <a:gd name="T12" fmla="*/ 42 w 105"/>
                  <a:gd name="T13" fmla="*/ 72 h 75"/>
                  <a:gd name="T14" fmla="*/ 48 w 105"/>
                  <a:gd name="T15" fmla="*/ 74 h 75"/>
                  <a:gd name="T16" fmla="*/ 98 w 105"/>
                  <a:gd name="T17" fmla="*/ 20 h 75"/>
                  <a:gd name="T18" fmla="*/ 86 w 105"/>
                  <a:gd name="T19" fmla="*/ 9 h 75"/>
                  <a:gd name="T20" fmla="*/ 3 w 105"/>
                  <a:gd name="T21" fmla="*/ 15 h 75"/>
                  <a:gd name="T22" fmla="*/ 82 w 105"/>
                  <a:gd name="T23" fmla="*/ 19 h 75"/>
                  <a:gd name="T24" fmla="*/ 89 w 105"/>
                  <a:gd name="T25" fmla="*/ 24 h 75"/>
                  <a:gd name="T26" fmla="*/ 89 w 105"/>
                  <a:gd name="T27" fmla="*/ 28 h 75"/>
                  <a:gd name="T28" fmla="*/ 53 w 105"/>
                  <a:gd name="T29" fmla="*/ 61 h 75"/>
                  <a:gd name="T30" fmla="*/ 49 w 105"/>
                  <a:gd name="T31" fmla="*/ 58 h 75"/>
                  <a:gd name="T32" fmla="*/ 17 w 105"/>
                  <a:gd name="T33" fmla="*/ 42 h 75"/>
                  <a:gd name="T34" fmla="*/ 10 w 105"/>
                  <a:gd name="T35" fmla="*/ 23 h 75"/>
                  <a:gd name="T36" fmla="*/ 10 w 105"/>
                  <a:gd name="T37" fmla="*/ 23 h 75"/>
                  <a:gd name="T38" fmla="*/ 82 w 105"/>
                  <a:gd name="T3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5" h="75">
                    <a:moveTo>
                      <a:pt x="3" y="15"/>
                    </a:moveTo>
                    <a:cubicBezTo>
                      <a:pt x="1" y="15"/>
                      <a:pt x="0" y="17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32"/>
                      <a:pt x="3" y="41"/>
                      <a:pt x="9" y="48"/>
                    </a:cubicBezTo>
                    <a:cubicBezTo>
                      <a:pt x="18" y="58"/>
                      <a:pt x="30" y="65"/>
                      <a:pt x="43" y="67"/>
                    </a:cubicBezTo>
                    <a:cubicBezTo>
                      <a:pt x="42" y="68"/>
                      <a:pt x="41" y="69"/>
                      <a:pt x="41" y="70"/>
                    </a:cubicBezTo>
                    <a:cubicBezTo>
                      <a:pt x="41" y="70"/>
                      <a:pt x="41" y="71"/>
                      <a:pt x="42" y="72"/>
                    </a:cubicBezTo>
                    <a:cubicBezTo>
                      <a:pt x="43" y="74"/>
                      <a:pt x="46" y="75"/>
                      <a:pt x="48" y="74"/>
                    </a:cubicBezTo>
                    <a:cubicBezTo>
                      <a:pt x="87" y="58"/>
                      <a:pt x="105" y="39"/>
                      <a:pt x="98" y="20"/>
                    </a:cubicBezTo>
                    <a:cubicBezTo>
                      <a:pt x="96" y="15"/>
                      <a:pt x="92" y="12"/>
                      <a:pt x="86" y="9"/>
                    </a:cubicBezTo>
                    <a:cubicBezTo>
                      <a:pt x="64" y="0"/>
                      <a:pt x="16" y="10"/>
                      <a:pt x="3" y="15"/>
                    </a:cubicBezTo>
                    <a:close/>
                    <a:moveTo>
                      <a:pt x="82" y="19"/>
                    </a:moveTo>
                    <a:cubicBezTo>
                      <a:pt x="86" y="20"/>
                      <a:pt x="88" y="22"/>
                      <a:pt x="89" y="24"/>
                    </a:cubicBezTo>
                    <a:cubicBezTo>
                      <a:pt x="89" y="25"/>
                      <a:pt x="89" y="27"/>
                      <a:pt x="89" y="28"/>
                    </a:cubicBezTo>
                    <a:cubicBezTo>
                      <a:pt x="89" y="40"/>
                      <a:pt x="72" y="52"/>
                      <a:pt x="53" y="61"/>
                    </a:cubicBezTo>
                    <a:cubicBezTo>
                      <a:pt x="52" y="59"/>
                      <a:pt x="51" y="58"/>
                      <a:pt x="49" y="58"/>
                    </a:cubicBezTo>
                    <a:cubicBezTo>
                      <a:pt x="38" y="58"/>
                      <a:pt x="25" y="51"/>
                      <a:pt x="17" y="42"/>
                    </a:cubicBezTo>
                    <a:cubicBezTo>
                      <a:pt x="14" y="37"/>
                      <a:pt x="10" y="31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4" y="18"/>
                      <a:pt x="65" y="11"/>
                      <a:pt x="82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590"/>
              <p:cNvSpPr>
                <a:spLocks/>
              </p:cNvSpPr>
              <p:nvPr/>
            </p:nvSpPr>
            <p:spPr bwMode="auto">
              <a:xfrm>
                <a:off x="3662" y="2350"/>
                <a:ext cx="121" cy="108"/>
              </a:xfrm>
              <a:custGeom>
                <a:avLst/>
                <a:gdLst>
                  <a:gd name="T0" fmla="*/ 134 w 140"/>
                  <a:gd name="T1" fmla="*/ 0 h 125"/>
                  <a:gd name="T2" fmla="*/ 129 w 140"/>
                  <a:gd name="T3" fmla="*/ 6 h 125"/>
                  <a:gd name="T4" fmla="*/ 129 w 140"/>
                  <a:gd name="T5" fmla="*/ 18 h 125"/>
                  <a:gd name="T6" fmla="*/ 91 w 140"/>
                  <a:gd name="T7" fmla="*/ 106 h 125"/>
                  <a:gd name="T8" fmla="*/ 20 w 140"/>
                  <a:gd name="T9" fmla="*/ 95 h 125"/>
                  <a:gd name="T10" fmla="*/ 16 w 140"/>
                  <a:gd name="T11" fmla="*/ 69 h 125"/>
                  <a:gd name="T12" fmla="*/ 14 w 140"/>
                  <a:gd name="T13" fmla="*/ 62 h 125"/>
                  <a:gd name="T14" fmla="*/ 7 w 140"/>
                  <a:gd name="T15" fmla="*/ 65 h 125"/>
                  <a:gd name="T16" fmla="*/ 13 w 140"/>
                  <a:gd name="T17" fmla="*/ 103 h 125"/>
                  <a:gd name="T18" fmla="*/ 96 w 140"/>
                  <a:gd name="T19" fmla="*/ 115 h 125"/>
                  <a:gd name="T20" fmla="*/ 140 w 140"/>
                  <a:gd name="T21" fmla="*/ 18 h 125"/>
                  <a:gd name="T22" fmla="*/ 140 w 140"/>
                  <a:gd name="T23" fmla="*/ 6 h 125"/>
                  <a:gd name="T24" fmla="*/ 134 w 140"/>
                  <a:gd name="T2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25">
                    <a:moveTo>
                      <a:pt x="134" y="0"/>
                    </a:moveTo>
                    <a:cubicBezTo>
                      <a:pt x="132" y="0"/>
                      <a:pt x="129" y="3"/>
                      <a:pt x="129" y="6"/>
                    </a:cubicBezTo>
                    <a:cubicBezTo>
                      <a:pt x="129" y="18"/>
                      <a:pt x="129" y="18"/>
                      <a:pt x="129" y="18"/>
                    </a:cubicBezTo>
                    <a:cubicBezTo>
                      <a:pt x="130" y="57"/>
                      <a:pt x="130" y="87"/>
                      <a:pt x="91" y="106"/>
                    </a:cubicBezTo>
                    <a:cubicBezTo>
                      <a:pt x="74" y="114"/>
                      <a:pt x="36" y="111"/>
                      <a:pt x="20" y="95"/>
                    </a:cubicBezTo>
                    <a:cubicBezTo>
                      <a:pt x="13" y="88"/>
                      <a:pt x="11" y="80"/>
                      <a:pt x="16" y="69"/>
                    </a:cubicBezTo>
                    <a:cubicBezTo>
                      <a:pt x="17" y="67"/>
                      <a:pt x="16" y="63"/>
                      <a:pt x="14" y="62"/>
                    </a:cubicBezTo>
                    <a:cubicBezTo>
                      <a:pt x="11" y="61"/>
                      <a:pt x="8" y="62"/>
                      <a:pt x="7" y="65"/>
                    </a:cubicBezTo>
                    <a:cubicBezTo>
                      <a:pt x="0" y="79"/>
                      <a:pt x="3" y="92"/>
                      <a:pt x="13" y="103"/>
                    </a:cubicBezTo>
                    <a:cubicBezTo>
                      <a:pt x="32" y="121"/>
                      <a:pt x="75" y="125"/>
                      <a:pt x="96" y="115"/>
                    </a:cubicBezTo>
                    <a:cubicBezTo>
                      <a:pt x="140" y="94"/>
                      <a:pt x="140" y="57"/>
                      <a:pt x="140" y="18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39" y="3"/>
                      <a:pt x="137" y="0"/>
                      <a:pt x="1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91"/>
              <p:cNvSpPr>
                <a:spLocks/>
              </p:cNvSpPr>
              <p:nvPr/>
            </p:nvSpPr>
            <p:spPr bwMode="auto">
              <a:xfrm>
                <a:off x="3771" y="2391"/>
                <a:ext cx="127" cy="68"/>
              </a:xfrm>
              <a:custGeom>
                <a:avLst/>
                <a:gdLst>
                  <a:gd name="T0" fmla="*/ 136 w 147"/>
                  <a:gd name="T1" fmla="*/ 0 h 78"/>
                  <a:gd name="T2" fmla="*/ 133 w 147"/>
                  <a:gd name="T3" fmla="*/ 7 h 78"/>
                  <a:gd name="T4" fmla="*/ 129 w 147"/>
                  <a:gd name="T5" fmla="*/ 33 h 78"/>
                  <a:gd name="T6" fmla="*/ 80 w 147"/>
                  <a:gd name="T7" fmla="*/ 62 h 78"/>
                  <a:gd name="T8" fmla="*/ 11 w 147"/>
                  <a:gd name="T9" fmla="*/ 12 h 78"/>
                  <a:gd name="T10" fmla="*/ 4 w 147"/>
                  <a:gd name="T11" fmla="*/ 9 h 78"/>
                  <a:gd name="T12" fmla="*/ 1 w 147"/>
                  <a:gd name="T13" fmla="*/ 16 h 78"/>
                  <a:gd name="T14" fmla="*/ 81 w 147"/>
                  <a:gd name="T15" fmla="*/ 72 h 78"/>
                  <a:gd name="T16" fmla="*/ 138 w 147"/>
                  <a:gd name="T17" fmla="*/ 38 h 78"/>
                  <a:gd name="T18" fmla="*/ 143 w 147"/>
                  <a:gd name="T19" fmla="*/ 4 h 78"/>
                  <a:gd name="T20" fmla="*/ 136 w 147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78">
                    <a:moveTo>
                      <a:pt x="136" y="0"/>
                    </a:moveTo>
                    <a:cubicBezTo>
                      <a:pt x="134" y="1"/>
                      <a:pt x="132" y="4"/>
                      <a:pt x="133" y="7"/>
                    </a:cubicBezTo>
                    <a:cubicBezTo>
                      <a:pt x="136" y="16"/>
                      <a:pt x="135" y="24"/>
                      <a:pt x="129" y="33"/>
                    </a:cubicBezTo>
                    <a:cubicBezTo>
                      <a:pt x="119" y="49"/>
                      <a:pt x="96" y="60"/>
                      <a:pt x="80" y="62"/>
                    </a:cubicBezTo>
                    <a:cubicBezTo>
                      <a:pt x="38" y="67"/>
                      <a:pt x="27" y="45"/>
                      <a:pt x="11" y="12"/>
                    </a:cubicBezTo>
                    <a:cubicBezTo>
                      <a:pt x="9" y="9"/>
                      <a:pt x="6" y="8"/>
                      <a:pt x="4" y="9"/>
                    </a:cubicBezTo>
                    <a:cubicBezTo>
                      <a:pt x="1" y="11"/>
                      <a:pt x="0" y="14"/>
                      <a:pt x="1" y="16"/>
                    </a:cubicBezTo>
                    <a:cubicBezTo>
                      <a:pt x="18" y="49"/>
                      <a:pt x="32" y="78"/>
                      <a:pt x="81" y="72"/>
                    </a:cubicBezTo>
                    <a:cubicBezTo>
                      <a:pt x="104" y="69"/>
                      <a:pt x="127" y="55"/>
                      <a:pt x="138" y="38"/>
                    </a:cubicBezTo>
                    <a:cubicBezTo>
                      <a:pt x="145" y="27"/>
                      <a:pt x="147" y="15"/>
                      <a:pt x="143" y="4"/>
                    </a:cubicBezTo>
                    <a:cubicBezTo>
                      <a:pt x="142" y="1"/>
                      <a:pt x="139" y="0"/>
                      <a:pt x="13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92"/>
              <p:cNvSpPr>
                <a:spLocks/>
              </p:cNvSpPr>
              <p:nvPr/>
            </p:nvSpPr>
            <p:spPr bwMode="auto">
              <a:xfrm>
                <a:off x="3538" y="2217"/>
                <a:ext cx="79" cy="69"/>
              </a:xfrm>
              <a:custGeom>
                <a:avLst/>
                <a:gdLst>
                  <a:gd name="T0" fmla="*/ 0 w 91"/>
                  <a:gd name="T1" fmla="*/ 5 h 80"/>
                  <a:gd name="T2" fmla="*/ 0 w 91"/>
                  <a:gd name="T3" fmla="*/ 6 h 80"/>
                  <a:gd name="T4" fmla="*/ 5 w 91"/>
                  <a:gd name="T5" fmla="*/ 11 h 80"/>
                  <a:gd name="T6" fmla="*/ 61 w 91"/>
                  <a:gd name="T7" fmla="*/ 29 h 80"/>
                  <a:gd name="T8" fmla="*/ 69 w 91"/>
                  <a:gd name="T9" fmla="*/ 32 h 80"/>
                  <a:gd name="T10" fmla="*/ 68 w 91"/>
                  <a:gd name="T11" fmla="*/ 33 h 80"/>
                  <a:gd name="T12" fmla="*/ 68 w 91"/>
                  <a:gd name="T13" fmla="*/ 33 h 80"/>
                  <a:gd name="T14" fmla="*/ 46 w 91"/>
                  <a:gd name="T15" fmla="*/ 45 h 80"/>
                  <a:gd name="T16" fmla="*/ 21 w 91"/>
                  <a:gd name="T17" fmla="*/ 59 h 80"/>
                  <a:gd name="T18" fmla="*/ 18 w 91"/>
                  <a:gd name="T19" fmla="*/ 59 h 80"/>
                  <a:gd name="T20" fmla="*/ 19 w 91"/>
                  <a:gd name="T21" fmla="*/ 59 h 80"/>
                  <a:gd name="T22" fmla="*/ 18 w 91"/>
                  <a:gd name="T23" fmla="*/ 59 h 80"/>
                  <a:gd name="T24" fmla="*/ 18 w 91"/>
                  <a:gd name="T25" fmla="*/ 59 h 80"/>
                  <a:gd name="T26" fmla="*/ 9 w 91"/>
                  <a:gd name="T27" fmla="*/ 66 h 80"/>
                  <a:gd name="T28" fmla="*/ 4 w 91"/>
                  <a:gd name="T29" fmla="*/ 70 h 80"/>
                  <a:gd name="T30" fmla="*/ 2 w 91"/>
                  <a:gd name="T31" fmla="*/ 74 h 80"/>
                  <a:gd name="T32" fmla="*/ 2 w 91"/>
                  <a:gd name="T33" fmla="*/ 77 h 80"/>
                  <a:gd name="T34" fmla="*/ 3 w 91"/>
                  <a:gd name="T35" fmla="*/ 77 h 80"/>
                  <a:gd name="T36" fmla="*/ 3 w 91"/>
                  <a:gd name="T37" fmla="*/ 77 h 80"/>
                  <a:gd name="T38" fmla="*/ 10 w 91"/>
                  <a:gd name="T39" fmla="*/ 78 h 80"/>
                  <a:gd name="T40" fmla="*/ 10 w 91"/>
                  <a:gd name="T41" fmla="*/ 79 h 80"/>
                  <a:gd name="T42" fmla="*/ 19 w 91"/>
                  <a:gd name="T43" fmla="*/ 73 h 80"/>
                  <a:gd name="T44" fmla="*/ 20 w 91"/>
                  <a:gd name="T45" fmla="*/ 72 h 80"/>
                  <a:gd name="T46" fmla="*/ 51 w 91"/>
                  <a:gd name="T47" fmla="*/ 54 h 80"/>
                  <a:gd name="T48" fmla="*/ 75 w 91"/>
                  <a:gd name="T49" fmla="*/ 41 h 80"/>
                  <a:gd name="T50" fmla="*/ 84 w 91"/>
                  <a:gd name="T51" fmla="*/ 39 h 80"/>
                  <a:gd name="T52" fmla="*/ 86 w 91"/>
                  <a:gd name="T53" fmla="*/ 36 h 80"/>
                  <a:gd name="T54" fmla="*/ 90 w 91"/>
                  <a:gd name="T55" fmla="*/ 32 h 80"/>
                  <a:gd name="T56" fmla="*/ 90 w 91"/>
                  <a:gd name="T57" fmla="*/ 32 h 80"/>
                  <a:gd name="T58" fmla="*/ 90 w 91"/>
                  <a:gd name="T59" fmla="*/ 32 h 80"/>
                  <a:gd name="T60" fmla="*/ 91 w 91"/>
                  <a:gd name="T61" fmla="*/ 30 h 80"/>
                  <a:gd name="T62" fmla="*/ 90 w 91"/>
                  <a:gd name="T63" fmla="*/ 27 h 80"/>
                  <a:gd name="T64" fmla="*/ 84 w 91"/>
                  <a:gd name="T65" fmla="*/ 25 h 80"/>
                  <a:gd name="T66" fmla="*/ 84 w 91"/>
                  <a:gd name="T67" fmla="*/ 25 h 80"/>
                  <a:gd name="T68" fmla="*/ 82 w 91"/>
                  <a:gd name="T69" fmla="*/ 26 h 80"/>
                  <a:gd name="T70" fmla="*/ 64 w 91"/>
                  <a:gd name="T71" fmla="*/ 19 h 80"/>
                  <a:gd name="T72" fmla="*/ 6 w 91"/>
                  <a:gd name="T73" fmla="*/ 1 h 80"/>
                  <a:gd name="T74" fmla="*/ 0 w 91"/>
                  <a:gd name="T75" fmla="*/ 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" h="80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2" y="14"/>
                      <a:pt x="43" y="22"/>
                      <a:pt x="61" y="29"/>
                    </a:cubicBezTo>
                    <a:cubicBezTo>
                      <a:pt x="61" y="29"/>
                      <a:pt x="65" y="30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59" y="38"/>
                      <a:pt x="46" y="45"/>
                      <a:pt x="46" y="45"/>
                    </a:cubicBezTo>
                    <a:cubicBezTo>
                      <a:pt x="38" y="50"/>
                      <a:pt x="30" y="54"/>
                      <a:pt x="21" y="59"/>
                    </a:cubicBezTo>
                    <a:cubicBezTo>
                      <a:pt x="20" y="59"/>
                      <a:pt x="19" y="59"/>
                      <a:pt x="18" y="59"/>
                    </a:cubicBezTo>
                    <a:cubicBezTo>
                      <a:pt x="19" y="59"/>
                      <a:pt x="18" y="59"/>
                      <a:pt x="19" y="59"/>
                    </a:cubicBezTo>
                    <a:cubicBezTo>
                      <a:pt x="19" y="59"/>
                      <a:pt x="18" y="59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2" y="71"/>
                      <a:pt x="2" y="72"/>
                      <a:pt x="2" y="74"/>
                    </a:cubicBezTo>
                    <a:cubicBezTo>
                      <a:pt x="2" y="75"/>
                      <a:pt x="2" y="76"/>
                      <a:pt x="2" y="77"/>
                    </a:cubicBezTo>
                    <a:cubicBezTo>
                      <a:pt x="2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80"/>
                      <a:pt x="8" y="80"/>
                      <a:pt x="10" y="78"/>
                    </a:cubicBezTo>
                    <a:cubicBezTo>
                      <a:pt x="10" y="78"/>
                      <a:pt x="10" y="79"/>
                      <a:pt x="10" y="79"/>
                    </a:cubicBezTo>
                    <a:cubicBezTo>
                      <a:pt x="13" y="76"/>
                      <a:pt x="16" y="75"/>
                      <a:pt x="19" y="73"/>
                    </a:cubicBezTo>
                    <a:cubicBezTo>
                      <a:pt x="19" y="73"/>
                      <a:pt x="20" y="72"/>
                      <a:pt x="20" y="72"/>
                    </a:cubicBezTo>
                    <a:cubicBezTo>
                      <a:pt x="30" y="66"/>
                      <a:pt x="40" y="60"/>
                      <a:pt x="51" y="54"/>
                    </a:cubicBezTo>
                    <a:cubicBezTo>
                      <a:pt x="51" y="54"/>
                      <a:pt x="67" y="46"/>
                      <a:pt x="75" y="41"/>
                    </a:cubicBezTo>
                    <a:cubicBezTo>
                      <a:pt x="78" y="40"/>
                      <a:pt x="84" y="39"/>
                      <a:pt x="84" y="39"/>
                    </a:cubicBezTo>
                    <a:cubicBezTo>
                      <a:pt x="85" y="39"/>
                      <a:pt x="86" y="37"/>
                      <a:pt x="86" y="36"/>
                    </a:cubicBezTo>
                    <a:cubicBezTo>
                      <a:pt x="89" y="36"/>
                      <a:pt x="89" y="35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1"/>
                      <a:pt x="91" y="31"/>
                      <a:pt x="91" y="30"/>
                    </a:cubicBezTo>
                    <a:cubicBezTo>
                      <a:pt x="91" y="29"/>
                      <a:pt x="91" y="28"/>
                      <a:pt x="90" y="27"/>
                    </a:cubicBezTo>
                    <a:cubicBezTo>
                      <a:pt x="89" y="25"/>
                      <a:pt x="86" y="24"/>
                      <a:pt x="84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83" y="26"/>
                      <a:pt x="82" y="26"/>
                    </a:cubicBezTo>
                    <a:cubicBezTo>
                      <a:pt x="78" y="24"/>
                      <a:pt x="64" y="19"/>
                      <a:pt x="64" y="19"/>
                    </a:cubicBezTo>
                    <a:cubicBezTo>
                      <a:pt x="46" y="12"/>
                      <a:pt x="25" y="4"/>
                      <a:pt x="6" y="1"/>
                    </a:cubicBezTo>
                    <a:cubicBezTo>
                      <a:pt x="4" y="0"/>
                      <a:pt x="1" y="2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593"/>
              <p:cNvSpPr>
                <a:spLocks noEditPoints="1"/>
              </p:cNvSpPr>
              <p:nvPr/>
            </p:nvSpPr>
            <p:spPr bwMode="auto">
              <a:xfrm>
                <a:off x="3959" y="2200"/>
                <a:ext cx="74" cy="66"/>
              </a:xfrm>
              <a:custGeom>
                <a:avLst/>
                <a:gdLst>
                  <a:gd name="T0" fmla="*/ 66 w 86"/>
                  <a:gd name="T1" fmla="*/ 2 h 77"/>
                  <a:gd name="T2" fmla="*/ 33 w 86"/>
                  <a:gd name="T3" fmla="*/ 21 h 77"/>
                  <a:gd name="T4" fmla="*/ 13 w 86"/>
                  <a:gd name="T5" fmla="*/ 30 h 77"/>
                  <a:gd name="T6" fmla="*/ 7 w 86"/>
                  <a:gd name="T7" fmla="*/ 33 h 77"/>
                  <a:gd name="T8" fmla="*/ 6 w 86"/>
                  <a:gd name="T9" fmla="*/ 33 h 77"/>
                  <a:gd name="T10" fmla="*/ 6 w 86"/>
                  <a:gd name="T11" fmla="*/ 34 h 77"/>
                  <a:gd name="T12" fmla="*/ 3 w 86"/>
                  <a:gd name="T13" fmla="*/ 38 h 77"/>
                  <a:gd name="T14" fmla="*/ 2 w 86"/>
                  <a:gd name="T15" fmla="*/ 39 h 77"/>
                  <a:gd name="T16" fmla="*/ 2 w 86"/>
                  <a:gd name="T17" fmla="*/ 39 h 77"/>
                  <a:gd name="T18" fmla="*/ 2 w 86"/>
                  <a:gd name="T19" fmla="*/ 39 h 77"/>
                  <a:gd name="T20" fmla="*/ 0 w 86"/>
                  <a:gd name="T21" fmla="*/ 42 h 77"/>
                  <a:gd name="T22" fmla="*/ 0 w 86"/>
                  <a:gd name="T23" fmla="*/ 45 h 77"/>
                  <a:gd name="T24" fmla="*/ 2 w 86"/>
                  <a:gd name="T25" fmla="*/ 47 h 77"/>
                  <a:gd name="T26" fmla="*/ 15 w 86"/>
                  <a:gd name="T27" fmla="*/ 45 h 77"/>
                  <a:gd name="T28" fmla="*/ 37 w 86"/>
                  <a:gd name="T29" fmla="*/ 57 h 77"/>
                  <a:gd name="T30" fmla="*/ 70 w 86"/>
                  <a:gd name="T31" fmla="*/ 75 h 77"/>
                  <a:gd name="T32" fmla="*/ 69 w 86"/>
                  <a:gd name="T33" fmla="*/ 74 h 77"/>
                  <a:gd name="T34" fmla="*/ 75 w 86"/>
                  <a:gd name="T35" fmla="*/ 75 h 77"/>
                  <a:gd name="T36" fmla="*/ 82 w 86"/>
                  <a:gd name="T37" fmla="*/ 77 h 77"/>
                  <a:gd name="T38" fmla="*/ 82 w 86"/>
                  <a:gd name="T39" fmla="*/ 77 h 77"/>
                  <a:gd name="T40" fmla="*/ 82 w 86"/>
                  <a:gd name="T41" fmla="*/ 77 h 77"/>
                  <a:gd name="T42" fmla="*/ 84 w 86"/>
                  <a:gd name="T43" fmla="*/ 76 h 77"/>
                  <a:gd name="T44" fmla="*/ 86 w 86"/>
                  <a:gd name="T45" fmla="*/ 72 h 77"/>
                  <a:gd name="T46" fmla="*/ 86 w 86"/>
                  <a:gd name="T47" fmla="*/ 71 h 77"/>
                  <a:gd name="T48" fmla="*/ 82 w 86"/>
                  <a:gd name="T49" fmla="*/ 66 h 77"/>
                  <a:gd name="T50" fmla="*/ 77 w 86"/>
                  <a:gd name="T51" fmla="*/ 64 h 77"/>
                  <a:gd name="T52" fmla="*/ 71 w 86"/>
                  <a:gd name="T53" fmla="*/ 62 h 77"/>
                  <a:gd name="T54" fmla="*/ 69 w 86"/>
                  <a:gd name="T55" fmla="*/ 62 h 77"/>
                  <a:gd name="T56" fmla="*/ 68 w 86"/>
                  <a:gd name="T57" fmla="*/ 62 h 77"/>
                  <a:gd name="T58" fmla="*/ 66 w 86"/>
                  <a:gd name="T59" fmla="*/ 62 h 77"/>
                  <a:gd name="T60" fmla="*/ 42 w 86"/>
                  <a:gd name="T61" fmla="*/ 49 h 77"/>
                  <a:gd name="T62" fmla="*/ 22 w 86"/>
                  <a:gd name="T63" fmla="*/ 37 h 77"/>
                  <a:gd name="T64" fmla="*/ 37 w 86"/>
                  <a:gd name="T65" fmla="*/ 31 h 77"/>
                  <a:gd name="T66" fmla="*/ 74 w 86"/>
                  <a:gd name="T67" fmla="*/ 9 h 77"/>
                  <a:gd name="T68" fmla="*/ 75 w 86"/>
                  <a:gd name="T69" fmla="*/ 6 h 77"/>
                  <a:gd name="T70" fmla="*/ 74 w 86"/>
                  <a:gd name="T71" fmla="*/ 2 h 77"/>
                  <a:gd name="T72" fmla="*/ 66 w 86"/>
                  <a:gd name="T73" fmla="*/ 2 h 77"/>
                  <a:gd name="T74" fmla="*/ 13 w 86"/>
                  <a:gd name="T75" fmla="*/ 30 h 77"/>
                  <a:gd name="T76" fmla="*/ 11 w 86"/>
                  <a:gd name="T77" fmla="*/ 31 h 77"/>
                  <a:gd name="T78" fmla="*/ 13 w 86"/>
                  <a:gd name="T79" fmla="*/ 3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6" h="77">
                    <a:moveTo>
                      <a:pt x="66" y="2"/>
                    </a:moveTo>
                    <a:cubicBezTo>
                      <a:pt x="59" y="11"/>
                      <a:pt x="46" y="16"/>
                      <a:pt x="33" y="21"/>
                    </a:cubicBezTo>
                    <a:cubicBezTo>
                      <a:pt x="33" y="21"/>
                      <a:pt x="18" y="28"/>
                      <a:pt x="13" y="30"/>
                    </a:cubicBezTo>
                    <a:cubicBezTo>
                      <a:pt x="11" y="30"/>
                      <a:pt x="9" y="31"/>
                      <a:pt x="7" y="33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5" y="35"/>
                      <a:pt x="4" y="36"/>
                      <a:pt x="3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3"/>
                      <a:pt x="0" y="44"/>
                      <a:pt x="0" y="45"/>
                    </a:cubicBezTo>
                    <a:cubicBezTo>
                      <a:pt x="1" y="46"/>
                      <a:pt x="2" y="47"/>
                      <a:pt x="2" y="47"/>
                    </a:cubicBezTo>
                    <a:cubicBezTo>
                      <a:pt x="4" y="49"/>
                      <a:pt x="7" y="50"/>
                      <a:pt x="15" y="45"/>
                    </a:cubicBezTo>
                    <a:cubicBezTo>
                      <a:pt x="22" y="49"/>
                      <a:pt x="29" y="53"/>
                      <a:pt x="37" y="57"/>
                    </a:cubicBezTo>
                    <a:cubicBezTo>
                      <a:pt x="47" y="64"/>
                      <a:pt x="58" y="71"/>
                      <a:pt x="70" y="75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72" y="76"/>
                      <a:pt x="74" y="76"/>
                      <a:pt x="75" y="75"/>
                    </a:cubicBezTo>
                    <a:cubicBezTo>
                      <a:pt x="77" y="76"/>
                      <a:pt x="80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2" y="77"/>
                      <a:pt x="82" y="77"/>
                      <a:pt x="82" y="77"/>
                    </a:cubicBezTo>
                    <a:cubicBezTo>
                      <a:pt x="83" y="77"/>
                      <a:pt x="84" y="76"/>
                      <a:pt x="84" y="76"/>
                    </a:cubicBezTo>
                    <a:cubicBezTo>
                      <a:pt x="86" y="75"/>
                      <a:pt x="86" y="74"/>
                      <a:pt x="86" y="72"/>
                    </a:cubicBezTo>
                    <a:cubicBezTo>
                      <a:pt x="86" y="72"/>
                      <a:pt x="86" y="71"/>
                      <a:pt x="86" y="71"/>
                    </a:cubicBezTo>
                    <a:cubicBezTo>
                      <a:pt x="86" y="69"/>
                      <a:pt x="84" y="67"/>
                      <a:pt x="82" y="66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0" y="62"/>
                      <a:pt x="70" y="62"/>
                      <a:pt x="69" y="62"/>
                    </a:cubicBezTo>
                    <a:cubicBezTo>
                      <a:pt x="69" y="62"/>
                      <a:pt x="68" y="62"/>
                      <a:pt x="68" y="62"/>
                    </a:cubicBezTo>
                    <a:cubicBezTo>
                      <a:pt x="67" y="61"/>
                      <a:pt x="67" y="62"/>
                      <a:pt x="66" y="62"/>
                    </a:cubicBezTo>
                    <a:cubicBezTo>
                      <a:pt x="58" y="58"/>
                      <a:pt x="50" y="54"/>
                      <a:pt x="42" y="49"/>
                    </a:cubicBezTo>
                    <a:cubicBezTo>
                      <a:pt x="36" y="45"/>
                      <a:pt x="29" y="41"/>
                      <a:pt x="22" y="37"/>
                    </a:cubicBezTo>
                    <a:cubicBezTo>
                      <a:pt x="29" y="34"/>
                      <a:pt x="37" y="31"/>
                      <a:pt x="37" y="31"/>
                    </a:cubicBezTo>
                    <a:cubicBezTo>
                      <a:pt x="51" y="25"/>
                      <a:pt x="65" y="20"/>
                      <a:pt x="74" y="9"/>
                    </a:cubicBezTo>
                    <a:cubicBezTo>
                      <a:pt x="75" y="8"/>
                      <a:pt x="75" y="7"/>
                      <a:pt x="75" y="6"/>
                    </a:cubicBezTo>
                    <a:cubicBezTo>
                      <a:pt x="75" y="4"/>
                      <a:pt x="75" y="3"/>
                      <a:pt x="74" y="2"/>
                    </a:cubicBezTo>
                    <a:cubicBezTo>
                      <a:pt x="71" y="0"/>
                      <a:pt x="68" y="0"/>
                      <a:pt x="66" y="2"/>
                    </a:cubicBezTo>
                    <a:close/>
                    <a:moveTo>
                      <a:pt x="13" y="30"/>
                    </a:moveTo>
                    <a:cubicBezTo>
                      <a:pt x="12" y="31"/>
                      <a:pt x="11" y="31"/>
                      <a:pt x="11" y="31"/>
                    </a:cubicBezTo>
                    <a:cubicBezTo>
                      <a:pt x="12" y="31"/>
                      <a:pt x="12" y="30"/>
                      <a:pt x="13" y="3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594"/>
              <p:cNvSpPr>
                <a:spLocks/>
              </p:cNvSpPr>
              <p:nvPr/>
            </p:nvSpPr>
            <p:spPr bwMode="auto">
              <a:xfrm>
                <a:off x="3420" y="2523"/>
                <a:ext cx="769" cy="59"/>
              </a:xfrm>
              <a:custGeom>
                <a:avLst/>
                <a:gdLst>
                  <a:gd name="T0" fmla="*/ 1 w 892"/>
                  <a:gd name="T1" fmla="*/ 4 h 68"/>
                  <a:gd name="T2" fmla="*/ 4 w 892"/>
                  <a:gd name="T3" fmla="*/ 11 h 68"/>
                  <a:gd name="T4" fmla="*/ 247 w 892"/>
                  <a:gd name="T5" fmla="*/ 54 h 68"/>
                  <a:gd name="T6" fmla="*/ 262 w 892"/>
                  <a:gd name="T7" fmla="*/ 55 h 68"/>
                  <a:gd name="T8" fmla="*/ 314 w 892"/>
                  <a:gd name="T9" fmla="*/ 58 h 68"/>
                  <a:gd name="T10" fmla="*/ 560 w 892"/>
                  <a:gd name="T11" fmla="*/ 65 h 68"/>
                  <a:gd name="T12" fmla="*/ 576 w 892"/>
                  <a:gd name="T13" fmla="*/ 64 h 68"/>
                  <a:gd name="T14" fmla="*/ 888 w 892"/>
                  <a:gd name="T15" fmla="*/ 24 h 68"/>
                  <a:gd name="T16" fmla="*/ 891 w 892"/>
                  <a:gd name="T17" fmla="*/ 18 h 68"/>
                  <a:gd name="T18" fmla="*/ 885 w 892"/>
                  <a:gd name="T19" fmla="*/ 15 h 68"/>
                  <a:gd name="T20" fmla="*/ 576 w 892"/>
                  <a:gd name="T21" fmla="*/ 54 h 68"/>
                  <a:gd name="T22" fmla="*/ 559 w 892"/>
                  <a:gd name="T23" fmla="*/ 55 h 68"/>
                  <a:gd name="T24" fmla="*/ 314 w 892"/>
                  <a:gd name="T25" fmla="*/ 48 h 68"/>
                  <a:gd name="T26" fmla="*/ 262 w 892"/>
                  <a:gd name="T27" fmla="*/ 45 h 68"/>
                  <a:gd name="T28" fmla="*/ 248 w 892"/>
                  <a:gd name="T29" fmla="*/ 44 h 68"/>
                  <a:gd name="T30" fmla="*/ 8 w 892"/>
                  <a:gd name="T31" fmla="*/ 1 h 68"/>
                  <a:gd name="T32" fmla="*/ 1 w 892"/>
                  <a:gd name="T33" fmla="*/ 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2" h="68">
                    <a:moveTo>
                      <a:pt x="1" y="4"/>
                    </a:moveTo>
                    <a:cubicBezTo>
                      <a:pt x="0" y="6"/>
                      <a:pt x="1" y="9"/>
                      <a:pt x="4" y="11"/>
                    </a:cubicBezTo>
                    <a:cubicBezTo>
                      <a:pt x="75" y="45"/>
                      <a:pt x="166" y="50"/>
                      <a:pt x="247" y="54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314" y="58"/>
                      <a:pt x="314" y="58"/>
                      <a:pt x="314" y="58"/>
                    </a:cubicBezTo>
                    <a:cubicBezTo>
                      <a:pt x="394" y="63"/>
                      <a:pt x="477" y="68"/>
                      <a:pt x="560" y="65"/>
                    </a:cubicBezTo>
                    <a:cubicBezTo>
                      <a:pt x="576" y="64"/>
                      <a:pt x="576" y="64"/>
                      <a:pt x="576" y="64"/>
                    </a:cubicBezTo>
                    <a:cubicBezTo>
                      <a:pt x="679" y="60"/>
                      <a:pt x="796" y="55"/>
                      <a:pt x="888" y="24"/>
                    </a:cubicBezTo>
                    <a:cubicBezTo>
                      <a:pt x="891" y="23"/>
                      <a:pt x="892" y="21"/>
                      <a:pt x="891" y="18"/>
                    </a:cubicBezTo>
                    <a:cubicBezTo>
                      <a:pt x="890" y="15"/>
                      <a:pt x="887" y="14"/>
                      <a:pt x="885" y="15"/>
                    </a:cubicBezTo>
                    <a:cubicBezTo>
                      <a:pt x="794" y="45"/>
                      <a:pt x="678" y="50"/>
                      <a:pt x="576" y="54"/>
                    </a:cubicBezTo>
                    <a:cubicBezTo>
                      <a:pt x="559" y="55"/>
                      <a:pt x="559" y="55"/>
                      <a:pt x="559" y="55"/>
                    </a:cubicBezTo>
                    <a:cubicBezTo>
                      <a:pt x="477" y="58"/>
                      <a:pt x="394" y="53"/>
                      <a:pt x="314" y="48"/>
                    </a:cubicBezTo>
                    <a:cubicBezTo>
                      <a:pt x="262" y="45"/>
                      <a:pt x="262" y="45"/>
                      <a:pt x="262" y="45"/>
                    </a:cubicBezTo>
                    <a:cubicBezTo>
                      <a:pt x="248" y="44"/>
                      <a:pt x="248" y="44"/>
                      <a:pt x="248" y="44"/>
                    </a:cubicBezTo>
                    <a:cubicBezTo>
                      <a:pt x="168" y="40"/>
                      <a:pt x="77" y="35"/>
                      <a:pt x="8" y="1"/>
                    </a:cubicBezTo>
                    <a:cubicBezTo>
                      <a:pt x="6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595"/>
              <p:cNvSpPr>
                <a:spLocks/>
              </p:cNvSpPr>
              <p:nvPr/>
            </p:nvSpPr>
            <p:spPr bwMode="auto">
              <a:xfrm>
                <a:off x="3703" y="2565"/>
                <a:ext cx="160" cy="91"/>
              </a:xfrm>
              <a:custGeom>
                <a:avLst/>
                <a:gdLst>
                  <a:gd name="T0" fmla="*/ 4 w 185"/>
                  <a:gd name="T1" fmla="*/ 1 h 106"/>
                  <a:gd name="T2" fmla="*/ 1 w 185"/>
                  <a:gd name="T3" fmla="*/ 7 h 106"/>
                  <a:gd name="T4" fmla="*/ 98 w 185"/>
                  <a:gd name="T5" fmla="*/ 105 h 106"/>
                  <a:gd name="T6" fmla="*/ 103 w 185"/>
                  <a:gd name="T7" fmla="*/ 106 h 106"/>
                  <a:gd name="T8" fmla="*/ 106 w 185"/>
                  <a:gd name="T9" fmla="*/ 103 h 106"/>
                  <a:gd name="T10" fmla="*/ 152 w 185"/>
                  <a:gd name="T11" fmla="*/ 48 h 106"/>
                  <a:gd name="T12" fmla="*/ 183 w 185"/>
                  <a:gd name="T13" fmla="*/ 17 h 106"/>
                  <a:gd name="T14" fmla="*/ 183 w 185"/>
                  <a:gd name="T15" fmla="*/ 10 h 106"/>
                  <a:gd name="T16" fmla="*/ 176 w 185"/>
                  <a:gd name="T17" fmla="*/ 11 h 106"/>
                  <a:gd name="T18" fmla="*/ 145 w 185"/>
                  <a:gd name="T19" fmla="*/ 40 h 106"/>
                  <a:gd name="T20" fmla="*/ 99 w 185"/>
                  <a:gd name="T21" fmla="*/ 93 h 106"/>
                  <a:gd name="T22" fmla="*/ 10 w 185"/>
                  <a:gd name="T23" fmla="*/ 4 h 106"/>
                  <a:gd name="T24" fmla="*/ 4 w 185"/>
                  <a:gd name="T25" fmla="*/ 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6">
                    <a:moveTo>
                      <a:pt x="4" y="1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13" y="44"/>
                      <a:pt x="77" y="91"/>
                      <a:pt x="98" y="105"/>
                    </a:cubicBezTo>
                    <a:cubicBezTo>
                      <a:pt x="100" y="106"/>
                      <a:pt x="101" y="106"/>
                      <a:pt x="103" y="106"/>
                    </a:cubicBezTo>
                    <a:cubicBezTo>
                      <a:pt x="104" y="105"/>
                      <a:pt x="105" y="104"/>
                      <a:pt x="106" y="103"/>
                    </a:cubicBezTo>
                    <a:cubicBezTo>
                      <a:pt x="115" y="79"/>
                      <a:pt x="133" y="64"/>
                      <a:pt x="152" y="48"/>
                    </a:cubicBezTo>
                    <a:cubicBezTo>
                      <a:pt x="163" y="39"/>
                      <a:pt x="174" y="29"/>
                      <a:pt x="183" y="17"/>
                    </a:cubicBezTo>
                    <a:cubicBezTo>
                      <a:pt x="185" y="15"/>
                      <a:pt x="185" y="12"/>
                      <a:pt x="183" y="10"/>
                    </a:cubicBezTo>
                    <a:cubicBezTo>
                      <a:pt x="181" y="8"/>
                      <a:pt x="177" y="9"/>
                      <a:pt x="176" y="11"/>
                    </a:cubicBezTo>
                    <a:cubicBezTo>
                      <a:pt x="166" y="22"/>
                      <a:pt x="156" y="31"/>
                      <a:pt x="145" y="40"/>
                    </a:cubicBezTo>
                    <a:cubicBezTo>
                      <a:pt x="128" y="55"/>
                      <a:pt x="110" y="71"/>
                      <a:pt x="99" y="93"/>
                    </a:cubicBezTo>
                    <a:cubicBezTo>
                      <a:pt x="67" y="72"/>
                      <a:pt x="19" y="31"/>
                      <a:pt x="10" y="4"/>
                    </a:cubicBezTo>
                    <a:cubicBezTo>
                      <a:pt x="9" y="1"/>
                      <a:pt x="7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596"/>
              <p:cNvSpPr>
                <a:spLocks/>
              </p:cNvSpPr>
              <p:nvPr/>
            </p:nvSpPr>
            <p:spPr bwMode="auto">
              <a:xfrm>
                <a:off x="3490" y="2782"/>
                <a:ext cx="79" cy="88"/>
              </a:xfrm>
              <a:custGeom>
                <a:avLst/>
                <a:gdLst>
                  <a:gd name="T0" fmla="*/ 0 w 92"/>
                  <a:gd name="T1" fmla="*/ 40 h 102"/>
                  <a:gd name="T2" fmla="*/ 47 w 92"/>
                  <a:gd name="T3" fmla="*/ 0 h 102"/>
                  <a:gd name="T4" fmla="*/ 22 w 92"/>
                  <a:gd name="T5" fmla="*/ 37 h 102"/>
                  <a:gd name="T6" fmla="*/ 64 w 92"/>
                  <a:gd name="T7" fmla="*/ 14 h 102"/>
                  <a:gd name="T8" fmla="*/ 41 w 92"/>
                  <a:gd name="T9" fmla="*/ 46 h 102"/>
                  <a:gd name="T10" fmla="*/ 75 w 92"/>
                  <a:gd name="T11" fmla="*/ 31 h 102"/>
                  <a:gd name="T12" fmla="*/ 52 w 92"/>
                  <a:gd name="T13" fmla="*/ 61 h 102"/>
                  <a:gd name="T14" fmla="*/ 92 w 92"/>
                  <a:gd name="T15" fmla="*/ 48 h 102"/>
                  <a:gd name="T16" fmla="*/ 44 w 92"/>
                  <a:gd name="T1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102">
                    <a:moveTo>
                      <a:pt x="0" y="40"/>
                    </a:moveTo>
                    <a:cubicBezTo>
                      <a:pt x="10" y="24"/>
                      <a:pt x="25" y="2"/>
                      <a:pt x="47" y="0"/>
                    </a:cubicBezTo>
                    <a:cubicBezTo>
                      <a:pt x="49" y="17"/>
                      <a:pt x="33" y="25"/>
                      <a:pt x="22" y="37"/>
                    </a:cubicBezTo>
                    <a:cubicBezTo>
                      <a:pt x="33" y="24"/>
                      <a:pt x="46" y="10"/>
                      <a:pt x="64" y="14"/>
                    </a:cubicBezTo>
                    <a:cubicBezTo>
                      <a:pt x="60" y="25"/>
                      <a:pt x="50" y="36"/>
                      <a:pt x="41" y="46"/>
                    </a:cubicBezTo>
                    <a:cubicBezTo>
                      <a:pt x="50" y="36"/>
                      <a:pt x="62" y="30"/>
                      <a:pt x="75" y="31"/>
                    </a:cubicBezTo>
                    <a:cubicBezTo>
                      <a:pt x="75" y="45"/>
                      <a:pt x="65" y="54"/>
                      <a:pt x="52" y="61"/>
                    </a:cubicBezTo>
                    <a:cubicBezTo>
                      <a:pt x="64" y="52"/>
                      <a:pt x="77" y="46"/>
                      <a:pt x="92" y="48"/>
                    </a:cubicBezTo>
                    <a:cubicBezTo>
                      <a:pt x="87" y="71"/>
                      <a:pt x="58" y="87"/>
                      <a:pt x="44" y="102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597"/>
              <p:cNvSpPr>
                <a:spLocks/>
              </p:cNvSpPr>
              <p:nvPr/>
            </p:nvSpPr>
            <p:spPr bwMode="auto">
              <a:xfrm>
                <a:off x="3485" y="2778"/>
                <a:ext cx="89" cy="96"/>
              </a:xfrm>
              <a:custGeom>
                <a:avLst/>
                <a:gdLst>
                  <a:gd name="T0" fmla="*/ 53 w 103"/>
                  <a:gd name="T1" fmla="*/ 0 h 112"/>
                  <a:gd name="T2" fmla="*/ 2 w 103"/>
                  <a:gd name="T3" fmla="*/ 42 h 112"/>
                  <a:gd name="T4" fmla="*/ 3 w 103"/>
                  <a:gd name="T5" fmla="*/ 50 h 112"/>
                  <a:gd name="T6" fmla="*/ 10 w 103"/>
                  <a:gd name="T7" fmla="*/ 48 h 112"/>
                  <a:gd name="T8" fmla="*/ 46 w 103"/>
                  <a:gd name="T9" fmla="*/ 12 h 112"/>
                  <a:gd name="T10" fmla="*/ 42 w 103"/>
                  <a:gd name="T11" fmla="*/ 21 h 112"/>
                  <a:gd name="T12" fmla="*/ 24 w 103"/>
                  <a:gd name="T13" fmla="*/ 39 h 112"/>
                  <a:gd name="T14" fmla="*/ 24 w 103"/>
                  <a:gd name="T15" fmla="*/ 39 h 112"/>
                  <a:gd name="T16" fmla="*/ 24 w 103"/>
                  <a:gd name="T17" fmla="*/ 39 h 112"/>
                  <a:gd name="T18" fmla="*/ 24 w 103"/>
                  <a:gd name="T19" fmla="*/ 39 h 112"/>
                  <a:gd name="T20" fmla="*/ 23 w 103"/>
                  <a:gd name="T21" fmla="*/ 42 h 112"/>
                  <a:gd name="T22" fmla="*/ 24 w 103"/>
                  <a:gd name="T23" fmla="*/ 46 h 112"/>
                  <a:gd name="T24" fmla="*/ 32 w 103"/>
                  <a:gd name="T25" fmla="*/ 46 h 112"/>
                  <a:gd name="T26" fmla="*/ 40 w 103"/>
                  <a:gd name="T27" fmla="*/ 37 h 112"/>
                  <a:gd name="T28" fmla="*/ 49 w 103"/>
                  <a:gd name="T29" fmla="*/ 29 h 112"/>
                  <a:gd name="T30" fmla="*/ 61 w 103"/>
                  <a:gd name="T31" fmla="*/ 24 h 112"/>
                  <a:gd name="T32" fmla="*/ 44 w 103"/>
                  <a:gd name="T33" fmla="*/ 46 h 112"/>
                  <a:gd name="T34" fmla="*/ 43 w 103"/>
                  <a:gd name="T35" fmla="*/ 47 h 112"/>
                  <a:gd name="T36" fmla="*/ 41 w 103"/>
                  <a:gd name="T37" fmla="*/ 51 h 112"/>
                  <a:gd name="T38" fmla="*/ 43 w 103"/>
                  <a:gd name="T39" fmla="*/ 54 h 112"/>
                  <a:gd name="T40" fmla="*/ 50 w 103"/>
                  <a:gd name="T41" fmla="*/ 54 h 112"/>
                  <a:gd name="T42" fmla="*/ 74 w 103"/>
                  <a:gd name="T43" fmla="*/ 41 h 112"/>
                  <a:gd name="T44" fmla="*/ 56 w 103"/>
                  <a:gd name="T45" fmla="*/ 62 h 112"/>
                  <a:gd name="T46" fmla="*/ 56 w 103"/>
                  <a:gd name="T47" fmla="*/ 62 h 112"/>
                  <a:gd name="T48" fmla="*/ 55 w 103"/>
                  <a:gd name="T49" fmla="*/ 62 h 112"/>
                  <a:gd name="T50" fmla="*/ 53 w 103"/>
                  <a:gd name="T51" fmla="*/ 66 h 112"/>
                  <a:gd name="T52" fmla="*/ 54 w 103"/>
                  <a:gd name="T53" fmla="*/ 69 h 112"/>
                  <a:gd name="T54" fmla="*/ 61 w 103"/>
                  <a:gd name="T55" fmla="*/ 71 h 112"/>
                  <a:gd name="T56" fmla="*/ 62 w 103"/>
                  <a:gd name="T57" fmla="*/ 70 h 112"/>
                  <a:gd name="T58" fmla="*/ 62 w 103"/>
                  <a:gd name="T59" fmla="*/ 70 h 112"/>
                  <a:gd name="T60" fmla="*/ 62 w 103"/>
                  <a:gd name="T61" fmla="*/ 70 h 112"/>
                  <a:gd name="T62" fmla="*/ 68 w 103"/>
                  <a:gd name="T63" fmla="*/ 65 h 112"/>
                  <a:gd name="T64" fmla="*/ 90 w 103"/>
                  <a:gd name="T65" fmla="*/ 58 h 112"/>
                  <a:gd name="T66" fmla="*/ 61 w 103"/>
                  <a:gd name="T67" fmla="*/ 90 h 112"/>
                  <a:gd name="T68" fmla="*/ 47 w 103"/>
                  <a:gd name="T69" fmla="*/ 103 h 112"/>
                  <a:gd name="T70" fmla="*/ 45 w 103"/>
                  <a:gd name="T71" fmla="*/ 107 h 112"/>
                  <a:gd name="T72" fmla="*/ 46 w 103"/>
                  <a:gd name="T73" fmla="*/ 110 h 112"/>
                  <a:gd name="T74" fmla="*/ 54 w 103"/>
                  <a:gd name="T75" fmla="*/ 110 h 112"/>
                  <a:gd name="T76" fmla="*/ 68 w 103"/>
                  <a:gd name="T77" fmla="*/ 98 h 112"/>
                  <a:gd name="T78" fmla="*/ 103 w 103"/>
                  <a:gd name="T79" fmla="*/ 54 h 112"/>
                  <a:gd name="T80" fmla="*/ 102 w 103"/>
                  <a:gd name="T81" fmla="*/ 50 h 112"/>
                  <a:gd name="T82" fmla="*/ 98 w 103"/>
                  <a:gd name="T83" fmla="*/ 48 h 112"/>
                  <a:gd name="T84" fmla="*/ 82 w 103"/>
                  <a:gd name="T85" fmla="*/ 50 h 112"/>
                  <a:gd name="T86" fmla="*/ 86 w 103"/>
                  <a:gd name="T87" fmla="*/ 36 h 112"/>
                  <a:gd name="T88" fmla="*/ 86 w 103"/>
                  <a:gd name="T89" fmla="*/ 36 h 112"/>
                  <a:gd name="T90" fmla="*/ 81 w 103"/>
                  <a:gd name="T91" fmla="*/ 30 h 112"/>
                  <a:gd name="T92" fmla="*/ 68 w 103"/>
                  <a:gd name="T93" fmla="*/ 33 h 112"/>
                  <a:gd name="T94" fmla="*/ 75 w 103"/>
                  <a:gd name="T95" fmla="*/ 20 h 112"/>
                  <a:gd name="T96" fmla="*/ 76 w 103"/>
                  <a:gd name="T97" fmla="*/ 19 h 112"/>
                  <a:gd name="T98" fmla="*/ 75 w 103"/>
                  <a:gd name="T99" fmla="*/ 16 h 112"/>
                  <a:gd name="T100" fmla="*/ 71 w 103"/>
                  <a:gd name="T101" fmla="*/ 14 h 112"/>
                  <a:gd name="T102" fmla="*/ 57 w 103"/>
                  <a:gd name="T103" fmla="*/ 14 h 112"/>
                  <a:gd name="T104" fmla="*/ 58 w 103"/>
                  <a:gd name="T105" fmla="*/ 7 h 112"/>
                  <a:gd name="T106" fmla="*/ 58 w 103"/>
                  <a:gd name="T107" fmla="*/ 4 h 112"/>
                  <a:gd name="T108" fmla="*/ 56 w 103"/>
                  <a:gd name="T109" fmla="*/ 1 h 112"/>
                  <a:gd name="T110" fmla="*/ 53 w 103"/>
                  <a:gd name="T1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" h="112">
                    <a:moveTo>
                      <a:pt x="53" y="0"/>
                    </a:moveTo>
                    <a:cubicBezTo>
                      <a:pt x="27" y="3"/>
                      <a:pt x="12" y="27"/>
                      <a:pt x="2" y="42"/>
                    </a:cubicBezTo>
                    <a:cubicBezTo>
                      <a:pt x="0" y="45"/>
                      <a:pt x="1" y="48"/>
                      <a:pt x="3" y="50"/>
                    </a:cubicBezTo>
                    <a:cubicBezTo>
                      <a:pt x="6" y="51"/>
                      <a:pt x="9" y="50"/>
                      <a:pt x="10" y="48"/>
                    </a:cubicBezTo>
                    <a:cubicBezTo>
                      <a:pt x="18" y="36"/>
                      <a:pt x="30" y="18"/>
                      <a:pt x="46" y="12"/>
                    </a:cubicBezTo>
                    <a:cubicBezTo>
                      <a:pt x="46" y="15"/>
                      <a:pt x="44" y="18"/>
                      <a:pt x="42" y="21"/>
                    </a:cubicBezTo>
                    <a:cubicBezTo>
                      <a:pt x="35" y="26"/>
                      <a:pt x="2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3" y="40"/>
                      <a:pt x="23" y="41"/>
                      <a:pt x="23" y="42"/>
                    </a:cubicBezTo>
                    <a:cubicBezTo>
                      <a:pt x="23" y="43"/>
                      <a:pt x="23" y="45"/>
                      <a:pt x="24" y="46"/>
                    </a:cubicBezTo>
                    <a:cubicBezTo>
                      <a:pt x="26" y="48"/>
                      <a:pt x="30" y="48"/>
                      <a:pt x="32" y="46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3" y="35"/>
                      <a:pt x="46" y="32"/>
                      <a:pt x="49" y="29"/>
                    </a:cubicBezTo>
                    <a:cubicBezTo>
                      <a:pt x="53" y="26"/>
                      <a:pt x="57" y="25"/>
                      <a:pt x="61" y="24"/>
                    </a:cubicBezTo>
                    <a:cubicBezTo>
                      <a:pt x="57" y="31"/>
                      <a:pt x="51" y="39"/>
                      <a:pt x="44" y="46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2" y="48"/>
                      <a:pt x="41" y="49"/>
                      <a:pt x="41" y="51"/>
                    </a:cubicBezTo>
                    <a:cubicBezTo>
                      <a:pt x="41" y="52"/>
                      <a:pt x="42" y="53"/>
                      <a:pt x="43" y="54"/>
                    </a:cubicBezTo>
                    <a:cubicBezTo>
                      <a:pt x="45" y="56"/>
                      <a:pt x="48" y="56"/>
                      <a:pt x="50" y="54"/>
                    </a:cubicBezTo>
                    <a:cubicBezTo>
                      <a:pt x="55" y="49"/>
                      <a:pt x="64" y="43"/>
                      <a:pt x="74" y="41"/>
                    </a:cubicBezTo>
                    <a:cubicBezTo>
                      <a:pt x="73" y="49"/>
                      <a:pt x="67" y="55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6" y="62"/>
                      <a:pt x="55" y="62"/>
                      <a:pt x="55" y="62"/>
                    </a:cubicBezTo>
                    <a:cubicBezTo>
                      <a:pt x="54" y="63"/>
                      <a:pt x="53" y="65"/>
                      <a:pt x="53" y="66"/>
                    </a:cubicBezTo>
                    <a:cubicBezTo>
                      <a:pt x="53" y="67"/>
                      <a:pt x="54" y="68"/>
                      <a:pt x="54" y="69"/>
                    </a:cubicBezTo>
                    <a:cubicBezTo>
                      <a:pt x="56" y="71"/>
                      <a:pt x="59" y="72"/>
                      <a:pt x="61" y="71"/>
                    </a:cubicBezTo>
                    <a:cubicBezTo>
                      <a:pt x="61" y="70"/>
                      <a:pt x="61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2" y="70"/>
                      <a:pt x="62" y="70"/>
                      <a:pt x="62" y="70"/>
                    </a:cubicBezTo>
                    <a:cubicBezTo>
                      <a:pt x="64" y="68"/>
                      <a:pt x="66" y="67"/>
                      <a:pt x="68" y="65"/>
                    </a:cubicBezTo>
                    <a:cubicBezTo>
                      <a:pt x="74" y="62"/>
                      <a:pt x="82" y="59"/>
                      <a:pt x="90" y="58"/>
                    </a:cubicBezTo>
                    <a:cubicBezTo>
                      <a:pt x="85" y="70"/>
                      <a:pt x="73" y="81"/>
                      <a:pt x="61" y="90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6" y="104"/>
                      <a:pt x="45" y="105"/>
                      <a:pt x="45" y="107"/>
                    </a:cubicBezTo>
                    <a:cubicBezTo>
                      <a:pt x="45" y="108"/>
                      <a:pt x="46" y="109"/>
                      <a:pt x="46" y="110"/>
                    </a:cubicBezTo>
                    <a:cubicBezTo>
                      <a:pt x="48" y="112"/>
                      <a:pt x="52" y="112"/>
                      <a:pt x="54" y="110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82" y="86"/>
                      <a:pt x="99" y="73"/>
                      <a:pt x="103" y="54"/>
                    </a:cubicBezTo>
                    <a:cubicBezTo>
                      <a:pt x="103" y="52"/>
                      <a:pt x="103" y="51"/>
                      <a:pt x="102" y="50"/>
                    </a:cubicBezTo>
                    <a:cubicBezTo>
                      <a:pt x="101" y="48"/>
                      <a:pt x="100" y="48"/>
                      <a:pt x="98" y="48"/>
                    </a:cubicBezTo>
                    <a:cubicBezTo>
                      <a:pt x="93" y="47"/>
                      <a:pt x="87" y="48"/>
                      <a:pt x="82" y="50"/>
                    </a:cubicBezTo>
                    <a:cubicBezTo>
                      <a:pt x="84" y="45"/>
                      <a:pt x="86" y="41"/>
                      <a:pt x="86" y="36"/>
                    </a:cubicBezTo>
                    <a:cubicBezTo>
                      <a:pt x="86" y="36"/>
                      <a:pt x="86" y="36"/>
                      <a:pt x="86" y="36"/>
                    </a:cubicBezTo>
                    <a:cubicBezTo>
                      <a:pt x="86" y="33"/>
                      <a:pt x="83" y="31"/>
                      <a:pt x="81" y="30"/>
                    </a:cubicBezTo>
                    <a:cubicBezTo>
                      <a:pt x="76" y="30"/>
                      <a:pt x="72" y="32"/>
                      <a:pt x="68" y="33"/>
                    </a:cubicBezTo>
                    <a:cubicBezTo>
                      <a:pt x="71" y="29"/>
                      <a:pt x="74" y="25"/>
                      <a:pt x="75" y="20"/>
                    </a:cubicBezTo>
                    <a:cubicBezTo>
                      <a:pt x="75" y="20"/>
                      <a:pt x="76" y="19"/>
                      <a:pt x="76" y="19"/>
                    </a:cubicBezTo>
                    <a:cubicBezTo>
                      <a:pt x="76" y="18"/>
                      <a:pt x="75" y="17"/>
                      <a:pt x="75" y="16"/>
                    </a:cubicBezTo>
                    <a:cubicBezTo>
                      <a:pt x="74" y="15"/>
                      <a:pt x="73" y="14"/>
                      <a:pt x="71" y="14"/>
                    </a:cubicBezTo>
                    <a:cubicBezTo>
                      <a:pt x="66" y="13"/>
                      <a:pt x="62" y="13"/>
                      <a:pt x="57" y="14"/>
                    </a:cubicBezTo>
                    <a:cubicBezTo>
                      <a:pt x="58" y="12"/>
                      <a:pt x="58" y="10"/>
                      <a:pt x="58" y="7"/>
                    </a:cubicBezTo>
                    <a:cubicBezTo>
                      <a:pt x="58" y="6"/>
                      <a:pt x="58" y="5"/>
                      <a:pt x="58" y="4"/>
                    </a:cubicBezTo>
                    <a:cubicBezTo>
                      <a:pt x="58" y="3"/>
                      <a:pt x="58" y="2"/>
                      <a:pt x="56" y="1"/>
                    </a:cubicBezTo>
                    <a:cubicBezTo>
                      <a:pt x="55" y="0"/>
                      <a:pt x="54" y="0"/>
                      <a:pt x="53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598"/>
              <p:cNvSpPr>
                <a:spLocks/>
              </p:cNvSpPr>
              <p:nvPr/>
            </p:nvSpPr>
            <p:spPr bwMode="auto">
              <a:xfrm>
                <a:off x="4028" y="2797"/>
                <a:ext cx="68" cy="94"/>
              </a:xfrm>
              <a:custGeom>
                <a:avLst/>
                <a:gdLst>
                  <a:gd name="T0" fmla="*/ 79 w 79"/>
                  <a:gd name="T1" fmla="*/ 57 h 109"/>
                  <a:gd name="T2" fmla="*/ 42 w 79"/>
                  <a:gd name="T3" fmla="*/ 0 h 109"/>
                  <a:gd name="T4" fmla="*/ 57 w 79"/>
                  <a:gd name="T5" fmla="*/ 43 h 109"/>
                  <a:gd name="T6" fmla="*/ 25 w 79"/>
                  <a:gd name="T7" fmla="*/ 10 h 109"/>
                  <a:gd name="T8" fmla="*/ 45 w 79"/>
                  <a:gd name="T9" fmla="*/ 60 h 109"/>
                  <a:gd name="T10" fmla="*/ 15 w 79"/>
                  <a:gd name="T11" fmla="*/ 27 h 109"/>
                  <a:gd name="T12" fmla="*/ 33 w 79"/>
                  <a:gd name="T13" fmla="*/ 68 h 109"/>
                  <a:gd name="T14" fmla="*/ 7 w 79"/>
                  <a:gd name="T15" fmla="*/ 41 h 109"/>
                  <a:gd name="T16" fmla="*/ 38 w 79"/>
                  <a:gd name="T17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109">
                    <a:moveTo>
                      <a:pt x="79" y="57"/>
                    </a:moveTo>
                    <a:cubicBezTo>
                      <a:pt x="77" y="37"/>
                      <a:pt x="65" y="1"/>
                      <a:pt x="42" y="0"/>
                    </a:cubicBezTo>
                    <a:cubicBezTo>
                      <a:pt x="43" y="16"/>
                      <a:pt x="51" y="27"/>
                      <a:pt x="57" y="43"/>
                    </a:cubicBezTo>
                    <a:cubicBezTo>
                      <a:pt x="46" y="30"/>
                      <a:pt x="42" y="14"/>
                      <a:pt x="25" y="10"/>
                    </a:cubicBezTo>
                    <a:cubicBezTo>
                      <a:pt x="25" y="29"/>
                      <a:pt x="39" y="42"/>
                      <a:pt x="45" y="60"/>
                    </a:cubicBezTo>
                    <a:cubicBezTo>
                      <a:pt x="35" y="48"/>
                      <a:pt x="31" y="28"/>
                      <a:pt x="15" y="27"/>
                    </a:cubicBezTo>
                    <a:cubicBezTo>
                      <a:pt x="15" y="42"/>
                      <a:pt x="24" y="56"/>
                      <a:pt x="33" y="68"/>
                    </a:cubicBezTo>
                    <a:cubicBezTo>
                      <a:pt x="25" y="58"/>
                      <a:pt x="17" y="48"/>
                      <a:pt x="7" y="41"/>
                    </a:cubicBezTo>
                    <a:cubicBezTo>
                      <a:pt x="0" y="62"/>
                      <a:pt x="45" y="99"/>
                      <a:pt x="38" y="109"/>
                    </a:cubicBezTo>
                  </a:path>
                </a:pathLst>
              </a:custGeom>
              <a:solidFill>
                <a:srgbClr val="EB9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599"/>
              <p:cNvSpPr>
                <a:spLocks/>
              </p:cNvSpPr>
              <p:nvPr/>
            </p:nvSpPr>
            <p:spPr bwMode="auto">
              <a:xfrm>
                <a:off x="4025" y="2792"/>
                <a:ext cx="75" cy="103"/>
              </a:xfrm>
              <a:custGeom>
                <a:avLst/>
                <a:gdLst>
                  <a:gd name="T0" fmla="*/ 41 w 87"/>
                  <a:gd name="T1" fmla="*/ 1 h 119"/>
                  <a:gd name="T2" fmla="*/ 40 w 87"/>
                  <a:gd name="T3" fmla="*/ 5 h 119"/>
                  <a:gd name="T4" fmla="*/ 40 w 87"/>
                  <a:gd name="T5" fmla="*/ 5 h 119"/>
                  <a:gd name="T6" fmla="*/ 42 w 87"/>
                  <a:gd name="T7" fmla="*/ 17 h 119"/>
                  <a:gd name="T8" fmla="*/ 29 w 87"/>
                  <a:gd name="T9" fmla="*/ 10 h 119"/>
                  <a:gd name="T10" fmla="*/ 25 w 87"/>
                  <a:gd name="T11" fmla="*/ 11 h 119"/>
                  <a:gd name="T12" fmla="*/ 23 w 87"/>
                  <a:gd name="T13" fmla="*/ 15 h 119"/>
                  <a:gd name="T14" fmla="*/ 23 w 87"/>
                  <a:gd name="T15" fmla="*/ 16 h 119"/>
                  <a:gd name="T16" fmla="*/ 26 w 87"/>
                  <a:gd name="T17" fmla="*/ 29 h 119"/>
                  <a:gd name="T18" fmla="*/ 18 w 87"/>
                  <a:gd name="T19" fmla="*/ 27 h 119"/>
                  <a:gd name="T20" fmla="*/ 14 w 87"/>
                  <a:gd name="T21" fmla="*/ 29 h 119"/>
                  <a:gd name="T22" fmla="*/ 12 w 87"/>
                  <a:gd name="T23" fmla="*/ 32 h 119"/>
                  <a:gd name="T24" fmla="*/ 12 w 87"/>
                  <a:gd name="T25" fmla="*/ 33 h 119"/>
                  <a:gd name="T26" fmla="*/ 14 w 87"/>
                  <a:gd name="T27" fmla="*/ 42 h 119"/>
                  <a:gd name="T28" fmla="*/ 13 w 87"/>
                  <a:gd name="T29" fmla="*/ 41 h 119"/>
                  <a:gd name="T30" fmla="*/ 9 w 87"/>
                  <a:gd name="T31" fmla="*/ 41 h 119"/>
                  <a:gd name="T32" fmla="*/ 5 w 87"/>
                  <a:gd name="T33" fmla="*/ 44 h 119"/>
                  <a:gd name="T34" fmla="*/ 25 w 87"/>
                  <a:gd name="T35" fmla="*/ 91 h 119"/>
                  <a:gd name="T36" fmla="*/ 37 w 87"/>
                  <a:gd name="T37" fmla="*/ 111 h 119"/>
                  <a:gd name="T38" fmla="*/ 37 w 87"/>
                  <a:gd name="T39" fmla="*/ 111 h 119"/>
                  <a:gd name="T40" fmla="*/ 39 w 87"/>
                  <a:gd name="T41" fmla="*/ 118 h 119"/>
                  <a:gd name="T42" fmla="*/ 45 w 87"/>
                  <a:gd name="T43" fmla="*/ 116 h 119"/>
                  <a:gd name="T44" fmla="*/ 47 w 87"/>
                  <a:gd name="T45" fmla="*/ 111 h 119"/>
                  <a:gd name="T46" fmla="*/ 33 w 87"/>
                  <a:gd name="T47" fmla="*/ 85 h 119"/>
                  <a:gd name="T48" fmla="*/ 16 w 87"/>
                  <a:gd name="T49" fmla="*/ 58 h 119"/>
                  <a:gd name="T50" fmla="*/ 28 w 87"/>
                  <a:gd name="T51" fmla="*/ 71 h 119"/>
                  <a:gd name="T52" fmla="*/ 32 w 87"/>
                  <a:gd name="T53" fmla="*/ 76 h 119"/>
                  <a:gd name="T54" fmla="*/ 39 w 87"/>
                  <a:gd name="T55" fmla="*/ 77 h 119"/>
                  <a:gd name="T56" fmla="*/ 41 w 87"/>
                  <a:gd name="T57" fmla="*/ 73 h 119"/>
                  <a:gd name="T58" fmla="*/ 40 w 87"/>
                  <a:gd name="T59" fmla="*/ 70 h 119"/>
                  <a:gd name="T60" fmla="*/ 24 w 87"/>
                  <a:gd name="T61" fmla="*/ 40 h 119"/>
                  <a:gd name="T62" fmla="*/ 36 w 87"/>
                  <a:gd name="T63" fmla="*/ 55 h 119"/>
                  <a:gd name="T64" fmla="*/ 44 w 87"/>
                  <a:gd name="T65" fmla="*/ 68 h 119"/>
                  <a:gd name="T66" fmla="*/ 51 w 87"/>
                  <a:gd name="T67" fmla="*/ 70 h 119"/>
                  <a:gd name="T68" fmla="*/ 53 w 87"/>
                  <a:gd name="T69" fmla="*/ 65 h 119"/>
                  <a:gd name="T70" fmla="*/ 53 w 87"/>
                  <a:gd name="T71" fmla="*/ 63 h 119"/>
                  <a:gd name="T72" fmla="*/ 44 w 87"/>
                  <a:gd name="T73" fmla="*/ 45 h 119"/>
                  <a:gd name="T74" fmla="*/ 35 w 87"/>
                  <a:gd name="T75" fmla="*/ 24 h 119"/>
                  <a:gd name="T76" fmla="*/ 48 w 87"/>
                  <a:gd name="T77" fmla="*/ 39 h 119"/>
                  <a:gd name="T78" fmla="*/ 56 w 87"/>
                  <a:gd name="T79" fmla="*/ 51 h 119"/>
                  <a:gd name="T80" fmla="*/ 63 w 87"/>
                  <a:gd name="T81" fmla="*/ 52 h 119"/>
                  <a:gd name="T82" fmla="*/ 65 w 87"/>
                  <a:gd name="T83" fmla="*/ 48 h 119"/>
                  <a:gd name="T84" fmla="*/ 65 w 87"/>
                  <a:gd name="T85" fmla="*/ 46 h 119"/>
                  <a:gd name="T86" fmla="*/ 59 w 87"/>
                  <a:gd name="T87" fmla="*/ 32 h 119"/>
                  <a:gd name="T88" fmla="*/ 51 w 87"/>
                  <a:gd name="T89" fmla="*/ 12 h 119"/>
                  <a:gd name="T90" fmla="*/ 77 w 87"/>
                  <a:gd name="T91" fmla="*/ 63 h 119"/>
                  <a:gd name="T92" fmla="*/ 82 w 87"/>
                  <a:gd name="T93" fmla="*/ 68 h 119"/>
                  <a:gd name="T94" fmla="*/ 87 w 87"/>
                  <a:gd name="T95" fmla="*/ 62 h 119"/>
                  <a:gd name="T96" fmla="*/ 45 w 87"/>
                  <a:gd name="T97" fmla="*/ 0 h 119"/>
                  <a:gd name="T98" fmla="*/ 41 w 87"/>
                  <a:gd name="T99" fmla="*/ 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" h="119">
                    <a:moveTo>
                      <a:pt x="41" y="1"/>
                    </a:moveTo>
                    <a:cubicBezTo>
                      <a:pt x="40" y="2"/>
                      <a:pt x="40" y="4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9"/>
                      <a:pt x="41" y="13"/>
                      <a:pt x="42" y="17"/>
                    </a:cubicBezTo>
                    <a:cubicBezTo>
                      <a:pt x="38" y="14"/>
                      <a:pt x="34" y="11"/>
                      <a:pt x="29" y="10"/>
                    </a:cubicBezTo>
                    <a:cubicBezTo>
                      <a:pt x="28" y="10"/>
                      <a:pt x="26" y="10"/>
                      <a:pt x="25" y="11"/>
                    </a:cubicBezTo>
                    <a:cubicBezTo>
                      <a:pt x="24" y="12"/>
                      <a:pt x="23" y="13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3" y="21"/>
                      <a:pt x="24" y="25"/>
                      <a:pt x="26" y="29"/>
                    </a:cubicBezTo>
                    <a:cubicBezTo>
                      <a:pt x="23" y="28"/>
                      <a:pt x="21" y="27"/>
                      <a:pt x="18" y="27"/>
                    </a:cubicBezTo>
                    <a:cubicBezTo>
                      <a:pt x="16" y="27"/>
                      <a:pt x="15" y="28"/>
                      <a:pt x="14" y="29"/>
                    </a:cubicBezTo>
                    <a:cubicBezTo>
                      <a:pt x="13" y="30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3" y="36"/>
                      <a:pt x="13" y="39"/>
                      <a:pt x="14" y="42"/>
                    </a:cubicBezTo>
                    <a:cubicBezTo>
                      <a:pt x="14" y="42"/>
                      <a:pt x="14" y="42"/>
                      <a:pt x="13" y="41"/>
                    </a:cubicBezTo>
                    <a:cubicBezTo>
                      <a:pt x="12" y="41"/>
                      <a:pt x="10" y="40"/>
                      <a:pt x="9" y="41"/>
                    </a:cubicBezTo>
                    <a:cubicBezTo>
                      <a:pt x="7" y="41"/>
                      <a:pt x="6" y="42"/>
                      <a:pt x="5" y="44"/>
                    </a:cubicBezTo>
                    <a:cubicBezTo>
                      <a:pt x="0" y="58"/>
                      <a:pt x="13" y="76"/>
                      <a:pt x="25" y="91"/>
                    </a:cubicBezTo>
                    <a:cubicBezTo>
                      <a:pt x="29" y="98"/>
                      <a:pt x="37" y="108"/>
                      <a:pt x="37" y="111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13"/>
                      <a:pt x="36" y="116"/>
                      <a:pt x="39" y="118"/>
                    </a:cubicBezTo>
                    <a:cubicBezTo>
                      <a:pt x="41" y="119"/>
                      <a:pt x="44" y="119"/>
                      <a:pt x="45" y="116"/>
                    </a:cubicBezTo>
                    <a:cubicBezTo>
                      <a:pt x="46" y="115"/>
                      <a:pt x="47" y="113"/>
                      <a:pt x="47" y="111"/>
                    </a:cubicBezTo>
                    <a:cubicBezTo>
                      <a:pt x="47" y="104"/>
                      <a:pt x="41" y="96"/>
                      <a:pt x="33" y="85"/>
                    </a:cubicBezTo>
                    <a:cubicBezTo>
                      <a:pt x="27" y="77"/>
                      <a:pt x="19" y="66"/>
                      <a:pt x="16" y="58"/>
                    </a:cubicBezTo>
                    <a:cubicBezTo>
                      <a:pt x="20" y="62"/>
                      <a:pt x="24" y="66"/>
                      <a:pt x="28" y="71"/>
                    </a:cubicBezTo>
                    <a:cubicBezTo>
                      <a:pt x="32" y="76"/>
                      <a:pt x="32" y="76"/>
                      <a:pt x="32" y="76"/>
                    </a:cubicBezTo>
                    <a:cubicBezTo>
                      <a:pt x="34" y="78"/>
                      <a:pt x="37" y="79"/>
                      <a:pt x="39" y="77"/>
                    </a:cubicBezTo>
                    <a:cubicBezTo>
                      <a:pt x="41" y="76"/>
                      <a:pt x="41" y="75"/>
                      <a:pt x="41" y="73"/>
                    </a:cubicBezTo>
                    <a:cubicBezTo>
                      <a:pt x="41" y="72"/>
                      <a:pt x="41" y="71"/>
                      <a:pt x="40" y="70"/>
                    </a:cubicBezTo>
                    <a:cubicBezTo>
                      <a:pt x="33" y="60"/>
                      <a:pt x="27" y="50"/>
                      <a:pt x="24" y="40"/>
                    </a:cubicBezTo>
                    <a:cubicBezTo>
                      <a:pt x="28" y="43"/>
                      <a:pt x="32" y="48"/>
                      <a:pt x="36" y="55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6" y="70"/>
                      <a:pt x="49" y="71"/>
                      <a:pt x="51" y="70"/>
                    </a:cubicBezTo>
                    <a:cubicBezTo>
                      <a:pt x="53" y="69"/>
                      <a:pt x="53" y="67"/>
                      <a:pt x="53" y="65"/>
                    </a:cubicBezTo>
                    <a:cubicBezTo>
                      <a:pt x="53" y="64"/>
                      <a:pt x="53" y="64"/>
                      <a:pt x="53" y="63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0" y="38"/>
                      <a:pt x="37" y="31"/>
                      <a:pt x="35" y="24"/>
                    </a:cubicBezTo>
                    <a:cubicBezTo>
                      <a:pt x="40" y="27"/>
                      <a:pt x="43" y="33"/>
                      <a:pt x="48" y="39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8" y="53"/>
                      <a:pt x="61" y="54"/>
                      <a:pt x="63" y="52"/>
                    </a:cubicBezTo>
                    <a:cubicBezTo>
                      <a:pt x="64" y="52"/>
                      <a:pt x="65" y="50"/>
                      <a:pt x="65" y="48"/>
                    </a:cubicBezTo>
                    <a:cubicBezTo>
                      <a:pt x="65" y="47"/>
                      <a:pt x="65" y="47"/>
                      <a:pt x="65" y="4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25"/>
                      <a:pt x="53" y="19"/>
                      <a:pt x="51" y="12"/>
                    </a:cubicBezTo>
                    <a:cubicBezTo>
                      <a:pt x="67" y="19"/>
                      <a:pt x="76" y="47"/>
                      <a:pt x="77" y="63"/>
                    </a:cubicBezTo>
                    <a:cubicBezTo>
                      <a:pt x="77" y="66"/>
                      <a:pt x="79" y="68"/>
                      <a:pt x="82" y="68"/>
                    </a:cubicBezTo>
                    <a:cubicBezTo>
                      <a:pt x="85" y="67"/>
                      <a:pt x="87" y="65"/>
                      <a:pt x="87" y="62"/>
                    </a:cubicBezTo>
                    <a:cubicBezTo>
                      <a:pt x="85" y="37"/>
                      <a:pt x="71" y="1"/>
                      <a:pt x="45" y="0"/>
                    </a:cubicBezTo>
                    <a:cubicBezTo>
                      <a:pt x="44" y="0"/>
                      <a:pt x="42" y="0"/>
                      <a:pt x="4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600"/>
              <p:cNvSpPr>
                <a:spLocks/>
              </p:cNvSpPr>
              <p:nvPr/>
            </p:nvSpPr>
            <p:spPr bwMode="auto">
              <a:xfrm>
                <a:off x="3388" y="3032"/>
                <a:ext cx="28" cy="215"/>
              </a:xfrm>
              <a:custGeom>
                <a:avLst/>
                <a:gdLst>
                  <a:gd name="T0" fmla="*/ 21 w 32"/>
                  <a:gd name="T1" fmla="*/ 4 h 250"/>
                  <a:gd name="T2" fmla="*/ 12 w 32"/>
                  <a:gd name="T3" fmla="*/ 93 h 250"/>
                  <a:gd name="T4" fmla="*/ 11 w 32"/>
                  <a:gd name="T5" fmla="*/ 135 h 250"/>
                  <a:gd name="T6" fmla="*/ 0 w 32"/>
                  <a:gd name="T7" fmla="*/ 245 h 250"/>
                  <a:gd name="T8" fmla="*/ 5 w 32"/>
                  <a:gd name="T9" fmla="*/ 250 h 250"/>
                  <a:gd name="T10" fmla="*/ 10 w 32"/>
                  <a:gd name="T11" fmla="*/ 246 h 250"/>
                  <a:gd name="T12" fmla="*/ 21 w 32"/>
                  <a:gd name="T13" fmla="*/ 136 h 250"/>
                  <a:gd name="T14" fmla="*/ 22 w 32"/>
                  <a:gd name="T15" fmla="*/ 93 h 250"/>
                  <a:gd name="T16" fmla="*/ 31 w 32"/>
                  <a:gd name="T17" fmla="*/ 8 h 250"/>
                  <a:gd name="T18" fmla="*/ 28 w 32"/>
                  <a:gd name="T19" fmla="*/ 2 h 250"/>
                  <a:gd name="T20" fmla="*/ 21 w 32"/>
                  <a:gd name="T21" fmla="*/ 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50">
                    <a:moveTo>
                      <a:pt x="21" y="4"/>
                    </a:moveTo>
                    <a:cubicBezTo>
                      <a:pt x="11" y="26"/>
                      <a:pt x="11" y="60"/>
                      <a:pt x="12" y="93"/>
                    </a:cubicBezTo>
                    <a:cubicBezTo>
                      <a:pt x="11" y="135"/>
                      <a:pt x="11" y="135"/>
                      <a:pt x="11" y="135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0" y="247"/>
                      <a:pt x="2" y="250"/>
                      <a:pt x="5" y="250"/>
                    </a:cubicBezTo>
                    <a:cubicBezTo>
                      <a:pt x="8" y="250"/>
                      <a:pt x="10" y="248"/>
                      <a:pt x="10" y="24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63"/>
                      <a:pt x="22" y="28"/>
                      <a:pt x="31" y="8"/>
                    </a:cubicBezTo>
                    <a:cubicBezTo>
                      <a:pt x="32" y="6"/>
                      <a:pt x="31" y="3"/>
                      <a:pt x="28" y="2"/>
                    </a:cubicBezTo>
                    <a:cubicBezTo>
                      <a:pt x="25" y="0"/>
                      <a:pt x="22" y="2"/>
                      <a:pt x="2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601"/>
              <p:cNvSpPr>
                <a:spLocks/>
              </p:cNvSpPr>
              <p:nvPr/>
            </p:nvSpPr>
            <p:spPr bwMode="auto">
              <a:xfrm>
                <a:off x="4163" y="3031"/>
                <a:ext cx="26" cy="226"/>
              </a:xfrm>
              <a:custGeom>
                <a:avLst/>
                <a:gdLst>
                  <a:gd name="T0" fmla="*/ 6 w 30"/>
                  <a:gd name="T1" fmla="*/ 0 h 262"/>
                  <a:gd name="T2" fmla="*/ 0 w 30"/>
                  <a:gd name="T3" fmla="*/ 6 h 262"/>
                  <a:gd name="T4" fmla="*/ 9 w 30"/>
                  <a:gd name="T5" fmla="*/ 155 h 262"/>
                  <a:gd name="T6" fmla="*/ 10 w 30"/>
                  <a:gd name="T7" fmla="*/ 186 h 262"/>
                  <a:gd name="T8" fmla="*/ 21 w 30"/>
                  <a:gd name="T9" fmla="*/ 260 h 262"/>
                  <a:gd name="T10" fmla="*/ 28 w 30"/>
                  <a:gd name="T11" fmla="*/ 260 h 262"/>
                  <a:gd name="T12" fmla="*/ 28 w 30"/>
                  <a:gd name="T13" fmla="*/ 252 h 262"/>
                  <a:gd name="T14" fmla="*/ 20 w 30"/>
                  <a:gd name="T15" fmla="*/ 185 h 262"/>
                  <a:gd name="T16" fmla="*/ 19 w 30"/>
                  <a:gd name="T17" fmla="*/ 154 h 262"/>
                  <a:gd name="T18" fmla="*/ 11 w 30"/>
                  <a:gd name="T19" fmla="*/ 6 h 262"/>
                  <a:gd name="T20" fmla="*/ 6 w 30"/>
                  <a:gd name="T2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6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1" y="54"/>
                      <a:pt x="3" y="97"/>
                      <a:pt x="9" y="155"/>
                    </a:cubicBezTo>
                    <a:cubicBezTo>
                      <a:pt x="10" y="186"/>
                      <a:pt x="10" y="186"/>
                      <a:pt x="10" y="186"/>
                    </a:cubicBezTo>
                    <a:cubicBezTo>
                      <a:pt x="11" y="226"/>
                      <a:pt x="12" y="253"/>
                      <a:pt x="21" y="260"/>
                    </a:cubicBezTo>
                    <a:cubicBezTo>
                      <a:pt x="23" y="262"/>
                      <a:pt x="26" y="262"/>
                      <a:pt x="28" y="260"/>
                    </a:cubicBezTo>
                    <a:cubicBezTo>
                      <a:pt x="30" y="257"/>
                      <a:pt x="30" y="254"/>
                      <a:pt x="28" y="252"/>
                    </a:cubicBezTo>
                    <a:cubicBezTo>
                      <a:pt x="22" y="247"/>
                      <a:pt x="21" y="207"/>
                      <a:pt x="20" y="185"/>
                    </a:cubicBezTo>
                    <a:cubicBezTo>
                      <a:pt x="19" y="154"/>
                      <a:pt x="19" y="154"/>
                      <a:pt x="19" y="154"/>
                    </a:cubicBezTo>
                    <a:cubicBezTo>
                      <a:pt x="13" y="96"/>
                      <a:pt x="11" y="53"/>
                      <a:pt x="11" y="6"/>
                    </a:cubicBezTo>
                    <a:cubicBezTo>
                      <a:pt x="11" y="3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602"/>
              <p:cNvSpPr>
                <a:spLocks/>
              </p:cNvSpPr>
              <p:nvPr/>
            </p:nvSpPr>
            <p:spPr bwMode="auto">
              <a:xfrm>
                <a:off x="3585" y="2146"/>
                <a:ext cx="50" cy="32"/>
              </a:xfrm>
              <a:custGeom>
                <a:avLst/>
                <a:gdLst>
                  <a:gd name="T0" fmla="*/ 1 w 58"/>
                  <a:gd name="T1" fmla="*/ 19 h 37"/>
                  <a:gd name="T2" fmla="*/ 5 w 58"/>
                  <a:gd name="T3" fmla="*/ 25 h 37"/>
                  <a:gd name="T4" fmla="*/ 11 w 58"/>
                  <a:gd name="T5" fmla="*/ 22 h 37"/>
                  <a:gd name="T6" fmla="*/ 32 w 58"/>
                  <a:gd name="T7" fmla="*/ 13 h 37"/>
                  <a:gd name="T8" fmla="*/ 47 w 58"/>
                  <a:gd name="T9" fmla="*/ 31 h 37"/>
                  <a:gd name="T10" fmla="*/ 52 w 58"/>
                  <a:gd name="T11" fmla="*/ 37 h 37"/>
                  <a:gd name="T12" fmla="*/ 57 w 58"/>
                  <a:gd name="T13" fmla="*/ 32 h 37"/>
                  <a:gd name="T14" fmla="*/ 34 w 58"/>
                  <a:gd name="T15" fmla="*/ 3 h 37"/>
                  <a:gd name="T16" fmla="*/ 1 w 58"/>
                  <a:gd name="T17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37">
                    <a:moveTo>
                      <a:pt x="1" y="19"/>
                    </a:moveTo>
                    <a:cubicBezTo>
                      <a:pt x="0" y="22"/>
                      <a:pt x="2" y="24"/>
                      <a:pt x="5" y="25"/>
                    </a:cubicBezTo>
                    <a:cubicBezTo>
                      <a:pt x="7" y="26"/>
                      <a:pt x="10" y="24"/>
                      <a:pt x="11" y="22"/>
                    </a:cubicBezTo>
                    <a:cubicBezTo>
                      <a:pt x="13" y="14"/>
                      <a:pt x="23" y="11"/>
                      <a:pt x="32" y="13"/>
                    </a:cubicBezTo>
                    <a:cubicBezTo>
                      <a:pt x="36" y="13"/>
                      <a:pt x="48" y="17"/>
                      <a:pt x="47" y="31"/>
                    </a:cubicBezTo>
                    <a:cubicBezTo>
                      <a:pt x="47" y="34"/>
                      <a:pt x="49" y="37"/>
                      <a:pt x="52" y="37"/>
                    </a:cubicBezTo>
                    <a:cubicBezTo>
                      <a:pt x="54" y="37"/>
                      <a:pt x="57" y="35"/>
                      <a:pt x="57" y="32"/>
                    </a:cubicBezTo>
                    <a:cubicBezTo>
                      <a:pt x="58" y="17"/>
                      <a:pt x="49" y="5"/>
                      <a:pt x="34" y="3"/>
                    </a:cubicBezTo>
                    <a:cubicBezTo>
                      <a:pt x="21" y="0"/>
                      <a:pt x="5" y="5"/>
                      <a:pt x="1" y="19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603"/>
              <p:cNvSpPr>
                <a:spLocks/>
              </p:cNvSpPr>
              <p:nvPr/>
            </p:nvSpPr>
            <p:spPr bwMode="auto">
              <a:xfrm>
                <a:off x="3925" y="2135"/>
                <a:ext cx="50" cy="33"/>
              </a:xfrm>
              <a:custGeom>
                <a:avLst/>
                <a:gdLst>
                  <a:gd name="T0" fmla="*/ 23 w 57"/>
                  <a:gd name="T1" fmla="*/ 3 h 38"/>
                  <a:gd name="T2" fmla="*/ 0 w 57"/>
                  <a:gd name="T3" fmla="*/ 32 h 38"/>
                  <a:gd name="T4" fmla="*/ 4 w 57"/>
                  <a:gd name="T5" fmla="*/ 37 h 38"/>
                  <a:gd name="T6" fmla="*/ 10 w 57"/>
                  <a:gd name="T7" fmla="*/ 33 h 38"/>
                  <a:gd name="T8" fmla="*/ 25 w 57"/>
                  <a:gd name="T9" fmla="*/ 13 h 38"/>
                  <a:gd name="T10" fmla="*/ 46 w 57"/>
                  <a:gd name="T11" fmla="*/ 25 h 38"/>
                  <a:gd name="T12" fmla="*/ 53 w 57"/>
                  <a:gd name="T13" fmla="*/ 28 h 38"/>
                  <a:gd name="T14" fmla="*/ 55 w 57"/>
                  <a:gd name="T15" fmla="*/ 21 h 38"/>
                  <a:gd name="T16" fmla="*/ 23 w 57"/>
                  <a:gd name="T17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38">
                    <a:moveTo>
                      <a:pt x="23" y="3"/>
                    </a:moveTo>
                    <a:cubicBezTo>
                      <a:pt x="10" y="6"/>
                      <a:pt x="1" y="17"/>
                      <a:pt x="0" y="32"/>
                    </a:cubicBezTo>
                    <a:cubicBezTo>
                      <a:pt x="0" y="35"/>
                      <a:pt x="2" y="37"/>
                      <a:pt x="4" y="37"/>
                    </a:cubicBezTo>
                    <a:cubicBezTo>
                      <a:pt x="7" y="38"/>
                      <a:pt x="10" y="35"/>
                      <a:pt x="10" y="33"/>
                    </a:cubicBezTo>
                    <a:cubicBezTo>
                      <a:pt x="11" y="22"/>
                      <a:pt x="17" y="15"/>
                      <a:pt x="25" y="13"/>
                    </a:cubicBezTo>
                    <a:cubicBezTo>
                      <a:pt x="32" y="12"/>
                      <a:pt x="41" y="14"/>
                      <a:pt x="46" y="25"/>
                    </a:cubicBezTo>
                    <a:cubicBezTo>
                      <a:pt x="48" y="28"/>
                      <a:pt x="51" y="29"/>
                      <a:pt x="53" y="28"/>
                    </a:cubicBezTo>
                    <a:cubicBezTo>
                      <a:pt x="56" y="26"/>
                      <a:pt x="57" y="23"/>
                      <a:pt x="55" y="21"/>
                    </a:cubicBezTo>
                    <a:cubicBezTo>
                      <a:pt x="49" y="7"/>
                      <a:pt x="36" y="0"/>
                      <a:pt x="2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604"/>
              <p:cNvSpPr>
                <a:spLocks/>
              </p:cNvSpPr>
              <p:nvPr/>
            </p:nvSpPr>
            <p:spPr bwMode="auto">
              <a:xfrm>
                <a:off x="3323" y="2528"/>
                <a:ext cx="213" cy="518"/>
              </a:xfrm>
              <a:custGeom>
                <a:avLst/>
                <a:gdLst>
                  <a:gd name="T0" fmla="*/ 119 w 247"/>
                  <a:gd name="T1" fmla="*/ 0 h 600"/>
                  <a:gd name="T2" fmla="*/ 116 w 247"/>
                  <a:gd name="T3" fmla="*/ 6 h 600"/>
                  <a:gd name="T4" fmla="*/ 83 w 247"/>
                  <a:gd name="T5" fmla="*/ 128 h 600"/>
                  <a:gd name="T6" fmla="*/ 33 w 247"/>
                  <a:gd name="T7" fmla="*/ 316 h 600"/>
                  <a:gd name="T8" fmla="*/ 38 w 247"/>
                  <a:gd name="T9" fmla="*/ 566 h 600"/>
                  <a:gd name="T10" fmla="*/ 81 w 247"/>
                  <a:gd name="T11" fmla="*/ 600 h 600"/>
                  <a:gd name="T12" fmla="*/ 246 w 247"/>
                  <a:gd name="T13" fmla="*/ 395 h 600"/>
                  <a:gd name="T14" fmla="*/ 245 w 247"/>
                  <a:gd name="T15" fmla="*/ 390 h 600"/>
                  <a:gd name="T16" fmla="*/ 226 w 247"/>
                  <a:gd name="T17" fmla="*/ 363 h 600"/>
                  <a:gd name="T18" fmla="*/ 199 w 247"/>
                  <a:gd name="T19" fmla="*/ 328 h 600"/>
                  <a:gd name="T20" fmla="*/ 194 w 247"/>
                  <a:gd name="T21" fmla="*/ 326 h 600"/>
                  <a:gd name="T22" fmla="*/ 190 w 247"/>
                  <a:gd name="T23" fmla="*/ 329 h 600"/>
                  <a:gd name="T24" fmla="*/ 113 w 247"/>
                  <a:gd name="T25" fmla="*/ 430 h 600"/>
                  <a:gd name="T26" fmla="*/ 101 w 247"/>
                  <a:gd name="T27" fmla="*/ 444 h 600"/>
                  <a:gd name="T28" fmla="*/ 102 w 247"/>
                  <a:gd name="T29" fmla="*/ 451 h 600"/>
                  <a:gd name="T30" fmla="*/ 109 w 247"/>
                  <a:gd name="T31" fmla="*/ 450 h 600"/>
                  <a:gd name="T32" fmla="*/ 121 w 247"/>
                  <a:gd name="T33" fmla="*/ 437 h 600"/>
                  <a:gd name="T34" fmla="*/ 195 w 247"/>
                  <a:gd name="T35" fmla="*/ 340 h 600"/>
                  <a:gd name="T36" fmla="*/ 217 w 247"/>
                  <a:gd name="T37" fmla="*/ 369 h 600"/>
                  <a:gd name="T38" fmla="*/ 235 w 247"/>
                  <a:gd name="T39" fmla="*/ 394 h 600"/>
                  <a:gd name="T40" fmla="*/ 81 w 247"/>
                  <a:gd name="T41" fmla="*/ 589 h 600"/>
                  <a:gd name="T42" fmla="*/ 47 w 247"/>
                  <a:gd name="T43" fmla="*/ 561 h 600"/>
                  <a:gd name="T44" fmla="*/ 43 w 247"/>
                  <a:gd name="T45" fmla="*/ 319 h 600"/>
                  <a:gd name="T46" fmla="*/ 93 w 247"/>
                  <a:gd name="T47" fmla="*/ 131 h 600"/>
                  <a:gd name="T48" fmla="*/ 125 w 247"/>
                  <a:gd name="T49" fmla="*/ 2 h 600"/>
                  <a:gd name="T50" fmla="*/ 119 w 247"/>
                  <a:gd name="T5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600">
                    <a:moveTo>
                      <a:pt x="119" y="0"/>
                    </a:moveTo>
                    <a:cubicBezTo>
                      <a:pt x="117" y="1"/>
                      <a:pt x="116" y="3"/>
                      <a:pt x="116" y="6"/>
                    </a:cubicBezTo>
                    <a:cubicBezTo>
                      <a:pt x="116" y="8"/>
                      <a:pt x="112" y="25"/>
                      <a:pt x="83" y="128"/>
                    </a:cubicBezTo>
                    <a:cubicBezTo>
                      <a:pt x="67" y="185"/>
                      <a:pt x="51" y="244"/>
                      <a:pt x="33" y="316"/>
                    </a:cubicBezTo>
                    <a:cubicBezTo>
                      <a:pt x="14" y="388"/>
                      <a:pt x="0" y="490"/>
                      <a:pt x="38" y="566"/>
                    </a:cubicBezTo>
                    <a:cubicBezTo>
                      <a:pt x="49" y="588"/>
                      <a:pt x="64" y="600"/>
                      <a:pt x="81" y="600"/>
                    </a:cubicBezTo>
                    <a:cubicBezTo>
                      <a:pt x="134" y="600"/>
                      <a:pt x="200" y="489"/>
                      <a:pt x="246" y="395"/>
                    </a:cubicBezTo>
                    <a:cubicBezTo>
                      <a:pt x="247" y="394"/>
                      <a:pt x="246" y="392"/>
                      <a:pt x="245" y="390"/>
                    </a:cubicBezTo>
                    <a:cubicBezTo>
                      <a:pt x="226" y="363"/>
                      <a:pt x="226" y="363"/>
                      <a:pt x="226" y="363"/>
                    </a:cubicBezTo>
                    <a:cubicBezTo>
                      <a:pt x="217" y="351"/>
                      <a:pt x="208" y="338"/>
                      <a:pt x="199" y="328"/>
                    </a:cubicBezTo>
                    <a:cubicBezTo>
                      <a:pt x="198" y="327"/>
                      <a:pt x="196" y="326"/>
                      <a:pt x="194" y="326"/>
                    </a:cubicBezTo>
                    <a:cubicBezTo>
                      <a:pt x="193" y="326"/>
                      <a:pt x="191" y="327"/>
                      <a:pt x="190" y="329"/>
                    </a:cubicBezTo>
                    <a:cubicBezTo>
                      <a:pt x="172" y="361"/>
                      <a:pt x="138" y="401"/>
                      <a:pt x="113" y="430"/>
                    </a:cubicBezTo>
                    <a:cubicBezTo>
                      <a:pt x="101" y="444"/>
                      <a:pt x="101" y="444"/>
                      <a:pt x="101" y="444"/>
                    </a:cubicBezTo>
                    <a:cubicBezTo>
                      <a:pt x="100" y="446"/>
                      <a:pt x="100" y="449"/>
                      <a:pt x="102" y="451"/>
                    </a:cubicBezTo>
                    <a:cubicBezTo>
                      <a:pt x="104" y="453"/>
                      <a:pt x="107" y="452"/>
                      <a:pt x="109" y="450"/>
                    </a:cubicBezTo>
                    <a:cubicBezTo>
                      <a:pt x="121" y="437"/>
                      <a:pt x="121" y="437"/>
                      <a:pt x="121" y="437"/>
                    </a:cubicBezTo>
                    <a:cubicBezTo>
                      <a:pt x="145" y="409"/>
                      <a:pt x="176" y="372"/>
                      <a:pt x="195" y="340"/>
                    </a:cubicBezTo>
                    <a:cubicBezTo>
                      <a:pt x="203" y="349"/>
                      <a:pt x="210" y="359"/>
                      <a:pt x="217" y="369"/>
                    </a:cubicBezTo>
                    <a:cubicBezTo>
                      <a:pt x="217" y="369"/>
                      <a:pt x="232" y="389"/>
                      <a:pt x="235" y="394"/>
                    </a:cubicBezTo>
                    <a:cubicBezTo>
                      <a:pt x="151" y="564"/>
                      <a:pt x="102" y="589"/>
                      <a:pt x="81" y="589"/>
                    </a:cubicBezTo>
                    <a:cubicBezTo>
                      <a:pt x="68" y="589"/>
                      <a:pt x="57" y="580"/>
                      <a:pt x="47" y="561"/>
                    </a:cubicBezTo>
                    <a:cubicBezTo>
                      <a:pt x="11" y="488"/>
                      <a:pt x="25" y="389"/>
                      <a:pt x="43" y="319"/>
                    </a:cubicBezTo>
                    <a:cubicBezTo>
                      <a:pt x="61" y="247"/>
                      <a:pt x="77" y="187"/>
                      <a:pt x="93" y="131"/>
                    </a:cubicBezTo>
                    <a:cubicBezTo>
                      <a:pt x="128" y="7"/>
                      <a:pt x="127" y="5"/>
                      <a:pt x="125" y="2"/>
                    </a:cubicBezTo>
                    <a:cubicBezTo>
                      <a:pt x="124" y="0"/>
                      <a:pt x="122" y="0"/>
                      <a:pt x="119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605"/>
              <p:cNvSpPr>
                <a:spLocks/>
              </p:cNvSpPr>
              <p:nvPr/>
            </p:nvSpPr>
            <p:spPr bwMode="auto">
              <a:xfrm>
                <a:off x="4059" y="2529"/>
                <a:ext cx="164" cy="515"/>
              </a:xfrm>
              <a:custGeom>
                <a:avLst/>
                <a:gdLst>
                  <a:gd name="T0" fmla="*/ 136 w 190"/>
                  <a:gd name="T1" fmla="*/ 1 h 597"/>
                  <a:gd name="T2" fmla="*/ 134 w 190"/>
                  <a:gd name="T3" fmla="*/ 8 h 597"/>
                  <a:gd name="T4" fmla="*/ 161 w 190"/>
                  <a:gd name="T5" fmla="*/ 157 h 597"/>
                  <a:gd name="T6" fmla="*/ 164 w 190"/>
                  <a:gd name="T7" fmla="*/ 197 h 597"/>
                  <a:gd name="T8" fmla="*/ 178 w 190"/>
                  <a:gd name="T9" fmla="*/ 388 h 597"/>
                  <a:gd name="T10" fmla="*/ 134 w 190"/>
                  <a:gd name="T11" fmla="*/ 575 h 597"/>
                  <a:gd name="T12" fmla="*/ 107 w 190"/>
                  <a:gd name="T13" fmla="*/ 584 h 597"/>
                  <a:gd name="T14" fmla="*/ 54 w 190"/>
                  <a:gd name="T15" fmla="*/ 506 h 597"/>
                  <a:gd name="T16" fmla="*/ 45 w 190"/>
                  <a:gd name="T17" fmla="*/ 484 h 597"/>
                  <a:gd name="T18" fmla="*/ 33 w 190"/>
                  <a:gd name="T19" fmla="*/ 463 h 597"/>
                  <a:gd name="T20" fmla="*/ 11 w 190"/>
                  <a:gd name="T21" fmla="*/ 417 h 597"/>
                  <a:gd name="T22" fmla="*/ 11 w 190"/>
                  <a:gd name="T23" fmla="*/ 416 h 597"/>
                  <a:gd name="T24" fmla="*/ 39 w 190"/>
                  <a:gd name="T25" fmla="*/ 373 h 597"/>
                  <a:gd name="T26" fmla="*/ 41 w 190"/>
                  <a:gd name="T27" fmla="*/ 371 h 597"/>
                  <a:gd name="T28" fmla="*/ 62 w 190"/>
                  <a:gd name="T29" fmla="*/ 414 h 597"/>
                  <a:gd name="T30" fmla="*/ 89 w 190"/>
                  <a:gd name="T31" fmla="*/ 471 h 597"/>
                  <a:gd name="T32" fmla="*/ 96 w 190"/>
                  <a:gd name="T33" fmla="*/ 475 h 597"/>
                  <a:gd name="T34" fmla="*/ 99 w 190"/>
                  <a:gd name="T35" fmla="*/ 468 h 597"/>
                  <a:gd name="T36" fmla="*/ 71 w 190"/>
                  <a:gd name="T37" fmla="*/ 409 h 597"/>
                  <a:gd name="T38" fmla="*/ 48 w 190"/>
                  <a:gd name="T39" fmla="*/ 360 h 597"/>
                  <a:gd name="T40" fmla="*/ 44 w 190"/>
                  <a:gd name="T41" fmla="*/ 357 h 597"/>
                  <a:gd name="T42" fmla="*/ 39 w 190"/>
                  <a:gd name="T43" fmla="*/ 358 h 597"/>
                  <a:gd name="T44" fmla="*/ 32 w 190"/>
                  <a:gd name="T45" fmla="*/ 366 h 597"/>
                  <a:gd name="T46" fmla="*/ 1 w 190"/>
                  <a:gd name="T47" fmla="*/ 418 h 597"/>
                  <a:gd name="T48" fmla="*/ 24 w 190"/>
                  <a:gd name="T49" fmla="*/ 468 h 597"/>
                  <a:gd name="T50" fmla="*/ 36 w 190"/>
                  <a:gd name="T51" fmla="*/ 489 h 597"/>
                  <a:gd name="T52" fmla="*/ 44 w 190"/>
                  <a:gd name="T53" fmla="*/ 510 h 597"/>
                  <a:gd name="T54" fmla="*/ 104 w 190"/>
                  <a:gd name="T55" fmla="*/ 594 h 597"/>
                  <a:gd name="T56" fmla="*/ 141 w 190"/>
                  <a:gd name="T57" fmla="*/ 583 h 597"/>
                  <a:gd name="T58" fmla="*/ 188 w 190"/>
                  <a:gd name="T59" fmla="*/ 388 h 597"/>
                  <a:gd name="T60" fmla="*/ 174 w 190"/>
                  <a:gd name="T61" fmla="*/ 195 h 597"/>
                  <a:gd name="T62" fmla="*/ 171 w 190"/>
                  <a:gd name="T63" fmla="*/ 156 h 597"/>
                  <a:gd name="T64" fmla="*/ 143 w 190"/>
                  <a:gd name="T65" fmla="*/ 4 h 597"/>
                  <a:gd name="T66" fmla="*/ 136 w 190"/>
                  <a:gd name="T67" fmla="*/ 1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0" h="597">
                    <a:moveTo>
                      <a:pt x="136" y="1"/>
                    </a:moveTo>
                    <a:cubicBezTo>
                      <a:pt x="134" y="2"/>
                      <a:pt x="133" y="5"/>
                      <a:pt x="134" y="8"/>
                    </a:cubicBezTo>
                    <a:cubicBezTo>
                      <a:pt x="152" y="48"/>
                      <a:pt x="156" y="106"/>
                      <a:pt x="161" y="157"/>
                    </a:cubicBezTo>
                    <a:cubicBezTo>
                      <a:pt x="164" y="197"/>
                      <a:pt x="164" y="197"/>
                      <a:pt x="164" y="197"/>
                    </a:cubicBezTo>
                    <a:cubicBezTo>
                      <a:pt x="171" y="266"/>
                      <a:pt x="176" y="329"/>
                      <a:pt x="178" y="388"/>
                    </a:cubicBezTo>
                    <a:cubicBezTo>
                      <a:pt x="181" y="483"/>
                      <a:pt x="165" y="550"/>
                      <a:pt x="134" y="575"/>
                    </a:cubicBezTo>
                    <a:cubicBezTo>
                      <a:pt x="124" y="583"/>
                      <a:pt x="115" y="586"/>
                      <a:pt x="107" y="584"/>
                    </a:cubicBezTo>
                    <a:cubicBezTo>
                      <a:pt x="83" y="578"/>
                      <a:pt x="66" y="536"/>
                      <a:pt x="54" y="506"/>
                    </a:cubicBezTo>
                    <a:cubicBezTo>
                      <a:pt x="45" y="484"/>
                      <a:pt x="45" y="484"/>
                      <a:pt x="45" y="484"/>
                    </a:cubicBezTo>
                    <a:cubicBezTo>
                      <a:pt x="33" y="463"/>
                      <a:pt x="33" y="463"/>
                      <a:pt x="33" y="463"/>
                    </a:cubicBezTo>
                    <a:cubicBezTo>
                      <a:pt x="23" y="447"/>
                      <a:pt x="12" y="429"/>
                      <a:pt x="11" y="417"/>
                    </a:cubicBezTo>
                    <a:cubicBezTo>
                      <a:pt x="11" y="417"/>
                      <a:pt x="11" y="416"/>
                      <a:pt x="11" y="416"/>
                    </a:cubicBezTo>
                    <a:cubicBezTo>
                      <a:pt x="11" y="401"/>
                      <a:pt x="26" y="387"/>
                      <a:pt x="39" y="373"/>
                    </a:cubicBezTo>
                    <a:cubicBezTo>
                      <a:pt x="39" y="373"/>
                      <a:pt x="41" y="372"/>
                      <a:pt x="41" y="371"/>
                    </a:cubicBezTo>
                    <a:cubicBezTo>
                      <a:pt x="48" y="385"/>
                      <a:pt x="55" y="400"/>
                      <a:pt x="62" y="414"/>
                    </a:cubicBezTo>
                    <a:cubicBezTo>
                      <a:pt x="72" y="432"/>
                      <a:pt x="83" y="452"/>
                      <a:pt x="89" y="471"/>
                    </a:cubicBezTo>
                    <a:cubicBezTo>
                      <a:pt x="90" y="474"/>
                      <a:pt x="93" y="476"/>
                      <a:pt x="96" y="475"/>
                    </a:cubicBezTo>
                    <a:cubicBezTo>
                      <a:pt x="98" y="474"/>
                      <a:pt x="100" y="471"/>
                      <a:pt x="99" y="468"/>
                    </a:cubicBezTo>
                    <a:cubicBezTo>
                      <a:pt x="92" y="448"/>
                      <a:pt x="82" y="428"/>
                      <a:pt x="71" y="409"/>
                    </a:cubicBezTo>
                    <a:cubicBezTo>
                      <a:pt x="63" y="393"/>
                      <a:pt x="54" y="377"/>
                      <a:pt x="48" y="360"/>
                    </a:cubicBezTo>
                    <a:cubicBezTo>
                      <a:pt x="47" y="358"/>
                      <a:pt x="46" y="357"/>
                      <a:pt x="44" y="357"/>
                    </a:cubicBezTo>
                    <a:cubicBezTo>
                      <a:pt x="42" y="356"/>
                      <a:pt x="41" y="357"/>
                      <a:pt x="39" y="358"/>
                    </a:cubicBezTo>
                    <a:cubicBezTo>
                      <a:pt x="32" y="366"/>
                      <a:pt x="32" y="366"/>
                      <a:pt x="32" y="366"/>
                    </a:cubicBezTo>
                    <a:cubicBezTo>
                      <a:pt x="16" y="382"/>
                      <a:pt x="0" y="398"/>
                      <a:pt x="1" y="418"/>
                    </a:cubicBezTo>
                    <a:cubicBezTo>
                      <a:pt x="2" y="433"/>
                      <a:pt x="14" y="451"/>
                      <a:pt x="24" y="468"/>
                    </a:cubicBezTo>
                    <a:cubicBezTo>
                      <a:pt x="36" y="489"/>
                      <a:pt x="36" y="489"/>
                      <a:pt x="36" y="489"/>
                    </a:cubicBezTo>
                    <a:cubicBezTo>
                      <a:pt x="44" y="510"/>
                      <a:pt x="44" y="510"/>
                      <a:pt x="44" y="510"/>
                    </a:cubicBezTo>
                    <a:cubicBezTo>
                      <a:pt x="58" y="542"/>
                      <a:pt x="76" y="587"/>
                      <a:pt x="104" y="594"/>
                    </a:cubicBezTo>
                    <a:cubicBezTo>
                      <a:pt x="116" y="597"/>
                      <a:pt x="128" y="593"/>
                      <a:pt x="141" y="583"/>
                    </a:cubicBezTo>
                    <a:cubicBezTo>
                      <a:pt x="184" y="548"/>
                      <a:pt x="190" y="458"/>
                      <a:pt x="188" y="388"/>
                    </a:cubicBezTo>
                    <a:cubicBezTo>
                      <a:pt x="186" y="328"/>
                      <a:pt x="182" y="265"/>
                      <a:pt x="174" y="195"/>
                    </a:cubicBezTo>
                    <a:cubicBezTo>
                      <a:pt x="171" y="156"/>
                      <a:pt x="171" y="156"/>
                      <a:pt x="171" y="156"/>
                    </a:cubicBezTo>
                    <a:cubicBezTo>
                      <a:pt x="166" y="104"/>
                      <a:pt x="162" y="45"/>
                      <a:pt x="143" y="4"/>
                    </a:cubicBezTo>
                    <a:cubicBezTo>
                      <a:pt x="142" y="1"/>
                      <a:pt x="139" y="0"/>
                      <a:pt x="1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606"/>
              <p:cNvSpPr>
                <a:spLocks/>
              </p:cNvSpPr>
              <p:nvPr/>
            </p:nvSpPr>
            <p:spPr bwMode="auto">
              <a:xfrm>
                <a:off x="3482" y="2308"/>
                <a:ext cx="105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6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6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607"/>
              <p:cNvSpPr>
                <a:spLocks/>
              </p:cNvSpPr>
              <p:nvPr/>
            </p:nvSpPr>
            <p:spPr bwMode="auto">
              <a:xfrm>
                <a:off x="3984" y="2304"/>
                <a:ext cx="104" cy="74"/>
              </a:xfrm>
              <a:custGeom>
                <a:avLst/>
                <a:gdLst>
                  <a:gd name="T0" fmla="*/ 85 w 121"/>
                  <a:gd name="T1" fmla="*/ 17 h 86"/>
                  <a:gd name="T2" fmla="*/ 15 w 121"/>
                  <a:gd name="T3" fmla="*/ 44 h 86"/>
                  <a:gd name="T4" fmla="*/ 67 w 121"/>
                  <a:gd name="T5" fmla="*/ 85 h 86"/>
                  <a:gd name="T6" fmla="*/ 118 w 121"/>
                  <a:gd name="T7" fmla="*/ 55 h 86"/>
                  <a:gd name="T8" fmla="*/ 97 w 121"/>
                  <a:gd name="T9" fmla="*/ 1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86">
                    <a:moveTo>
                      <a:pt x="85" y="17"/>
                    </a:moveTo>
                    <a:cubicBezTo>
                      <a:pt x="64" y="0"/>
                      <a:pt x="24" y="23"/>
                      <a:pt x="15" y="44"/>
                    </a:cubicBezTo>
                    <a:cubicBezTo>
                      <a:pt x="0" y="76"/>
                      <a:pt x="42" y="86"/>
                      <a:pt x="67" y="85"/>
                    </a:cubicBezTo>
                    <a:cubicBezTo>
                      <a:pt x="87" y="85"/>
                      <a:pt x="112" y="77"/>
                      <a:pt x="118" y="55"/>
                    </a:cubicBezTo>
                    <a:cubicBezTo>
                      <a:pt x="121" y="40"/>
                      <a:pt x="112" y="21"/>
                      <a:pt x="97" y="17"/>
                    </a:cubicBezTo>
                  </a:path>
                </a:pathLst>
              </a:custGeom>
              <a:solidFill>
                <a:srgbClr val="ED73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608"/>
              <p:cNvSpPr>
                <a:spLocks/>
              </p:cNvSpPr>
              <p:nvPr/>
            </p:nvSpPr>
            <p:spPr bwMode="auto">
              <a:xfrm>
                <a:off x="3520" y="2335"/>
                <a:ext cx="44" cy="25"/>
              </a:xfrm>
              <a:custGeom>
                <a:avLst/>
                <a:gdLst>
                  <a:gd name="T0" fmla="*/ 40 w 51"/>
                  <a:gd name="T1" fmla="*/ 2 h 28"/>
                  <a:gd name="T2" fmla="*/ 12 w 51"/>
                  <a:gd name="T3" fmla="*/ 4 h 28"/>
                  <a:gd name="T4" fmla="*/ 16 w 51"/>
                  <a:gd name="T5" fmla="*/ 26 h 28"/>
                  <a:gd name="T6" fmla="*/ 47 w 51"/>
                  <a:gd name="T7" fmla="*/ 21 h 28"/>
                  <a:gd name="T8" fmla="*/ 41 w 51"/>
                  <a:gd name="T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8">
                    <a:moveTo>
                      <a:pt x="40" y="2"/>
                    </a:moveTo>
                    <a:cubicBezTo>
                      <a:pt x="33" y="3"/>
                      <a:pt x="19" y="0"/>
                      <a:pt x="12" y="4"/>
                    </a:cubicBezTo>
                    <a:cubicBezTo>
                      <a:pt x="0" y="11"/>
                      <a:pt x="3" y="23"/>
                      <a:pt x="16" y="26"/>
                    </a:cubicBezTo>
                    <a:cubicBezTo>
                      <a:pt x="22" y="28"/>
                      <a:pt x="42" y="27"/>
                      <a:pt x="47" y="21"/>
                    </a:cubicBezTo>
                    <a:cubicBezTo>
                      <a:pt x="51" y="16"/>
                      <a:pt x="48" y="8"/>
                      <a:pt x="41" y="6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" name="Freeform 1610"/>
            <p:cNvSpPr>
              <a:spLocks/>
            </p:cNvSpPr>
            <p:nvPr/>
          </p:nvSpPr>
          <p:spPr bwMode="auto">
            <a:xfrm>
              <a:off x="4017" y="2332"/>
              <a:ext cx="45" cy="23"/>
            </a:xfrm>
            <a:custGeom>
              <a:avLst/>
              <a:gdLst>
                <a:gd name="T0" fmla="*/ 41 w 52"/>
                <a:gd name="T1" fmla="*/ 2 h 27"/>
                <a:gd name="T2" fmla="*/ 12 w 52"/>
                <a:gd name="T3" fmla="*/ 4 h 27"/>
                <a:gd name="T4" fmla="*/ 16 w 52"/>
                <a:gd name="T5" fmla="*/ 25 h 27"/>
                <a:gd name="T6" fmla="*/ 48 w 52"/>
                <a:gd name="T7" fmla="*/ 21 h 27"/>
                <a:gd name="T8" fmla="*/ 42 w 52"/>
                <a:gd name="T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41" y="2"/>
                  </a:moveTo>
                  <a:cubicBezTo>
                    <a:pt x="33" y="2"/>
                    <a:pt x="20" y="0"/>
                    <a:pt x="12" y="4"/>
                  </a:cubicBezTo>
                  <a:cubicBezTo>
                    <a:pt x="0" y="11"/>
                    <a:pt x="4" y="22"/>
                    <a:pt x="16" y="25"/>
                  </a:cubicBezTo>
                  <a:cubicBezTo>
                    <a:pt x="23" y="27"/>
                    <a:pt x="43" y="27"/>
                    <a:pt x="48" y="21"/>
                  </a:cubicBezTo>
                  <a:cubicBezTo>
                    <a:pt x="52" y="15"/>
                    <a:pt x="48" y="7"/>
                    <a:pt x="42" y="5"/>
                  </a:cubicBezTo>
                </a:path>
              </a:pathLst>
            </a:custGeom>
            <a:solidFill>
              <a:srgbClr val="E24B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611"/>
            <p:cNvSpPr>
              <a:spLocks noEditPoints="1"/>
            </p:cNvSpPr>
            <p:nvPr/>
          </p:nvSpPr>
          <p:spPr bwMode="auto">
            <a:xfrm>
              <a:off x="3630" y="2785"/>
              <a:ext cx="82" cy="131"/>
            </a:xfrm>
            <a:custGeom>
              <a:avLst/>
              <a:gdLst>
                <a:gd name="T0" fmla="*/ 65 w 95"/>
                <a:gd name="T1" fmla="*/ 144 h 152"/>
                <a:gd name="T2" fmla="*/ 11 w 95"/>
                <a:gd name="T3" fmla="*/ 152 h 152"/>
                <a:gd name="T4" fmla="*/ 3 w 95"/>
                <a:gd name="T5" fmla="*/ 149 h 152"/>
                <a:gd name="T6" fmla="*/ 0 w 95"/>
                <a:gd name="T7" fmla="*/ 141 h 152"/>
                <a:gd name="T8" fmla="*/ 0 w 95"/>
                <a:gd name="T9" fmla="*/ 113 h 152"/>
                <a:gd name="T10" fmla="*/ 1 w 95"/>
                <a:gd name="T11" fmla="*/ 75 h 152"/>
                <a:gd name="T12" fmla="*/ 3 w 95"/>
                <a:gd name="T13" fmla="*/ 36 h 152"/>
                <a:gd name="T14" fmla="*/ 4 w 95"/>
                <a:gd name="T15" fmla="*/ 10 h 152"/>
                <a:gd name="T16" fmla="*/ 8 w 95"/>
                <a:gd name="T17" fmla="*/ 4 h 152"/>
                <a:gd name="T18" fmla="*/ 37 w 95"/>
                <a:gd name="T19" fmla="*/ 0 h 152"/>
                <a:gd name="T20" fmla="*/ 69 w 95"/>
                <a:gd name="T21" fmla="*/ 11 h 152"/>
                <a:gd name="T22" fmla="*/ 86 w 95"/>
                <a:gd name="T23" fmla="*/ 43 h 152"/>
                <a:gd name="T24" fmla="*/ 67 w 95"/>
                <a:gd name="T25" fmla="*/ 81 h 152"/>
                <a:gd name="T26" fmla="*/ 88 w 95"/>
                <a:gd name="T27" fmla="*/ 95 h 152"/>
                <a:gd name="T28" fmla="*/ 95 w 95"/>
                <a:gd name="T29" fmla="*/ 111 h 152"/>
                <a:gd name="T30" fmla="*/ 83 w 95"/>
                <a:gd name="T31" fmla="*/ 133 h 152"/>
                <a:gd name="T32" fmla="*/ 65 w 95"/>
                <a:gd name="T33" fmla="*/ 144 h 152"/>
                <a:gd name="T34" fmla="*/ 47 w 95"/>
                <a:gd name="T35" fmla="*/ 94 h 152"/>
                <a:gd name="T36" fmla="*/ 37 w 95"/>
                <a:gd name="T37" fmla="*/ 93 h 152"/>
                <a:gd name="T38" fmla="*/ 34 w 95"/>
                <a:gd name="T39" fmla="*/ 93 h 152"/>
                <a:gd name="T40" fmla="*/ 30 w 95"/>
                <a:gd name="T41" fmla="*/ 93 h 152"/>
                <a:gd name="T42" fmla="*/ 19 w 95"/>
                <a:gd name="T43" fmla="*/ 92 h 152"/>
                <a:gd name="T44" fmla="*/ 18 w 95"/>
                <a:gd name="T45" fmla="*/ 114 h 152"/>
                <a:gd name="T46" fmla="*/ 18 w 95"/>
                <a:gd name="T47" fmla="*/ 133 h 152"/>
                <a:gd name="T48" fmla="*/ 59 w 95"/>
                <a:gd name="T49" fmla="*/ 126 h 152"/>
                <a:gd name="T50" fmla="*/ 71 w 95"/>
                <a:gd name="T51" fmla="*/ 118 h 152"/>
                <a:gd name="T52" fmla="*/ 77 w 95"/>
                <a:gd name="T53" fmla="*/ 111 h 152"/>
                <a:gd name="T54" fmla="*/ 65 w 95"/>
                <a:gd name="T55" fmla="*/ 101 h 152"/>
                <a:gd name="T56" fmla="*/ 47 w 95"/>
                <a:gd name="T57" fmla="*/ 94 h 152"/>
                <a:gd name="T58" fmla="*/ 37 w 95"/>
                <a:gd name="T59" fmla="*/ 19 h 152"/>
                <a:gd name="T60" fmla="*/ 22 w 95"/>
                <a:gd name="T61" fmla="*/ 20 h 152"/>
                <a:gd name="T62" fmla="*/ 22 w 95"/>
                <a:gd name="T63" fmla="*/ 36 h 152"/>
                <a:gd name="T64" fmla="*/ 20 w 95"/>
                <a:gd name="T65" fmla="*/ 73 h 152"/>
                <a:gd name="T66" fmla="*/ 35 w 95"/>
                <a:gd name="T67" fmla="*/ 74 h 152"/>
                <a:gd name="T68" fmla="*/ 58 w 95"/>
                <a:gd name="T69" fmla="*/ 65 h 152"/>
                <a:gd name="T70" fmla="*/ 68 w 95"/>
                <a:gd name="T71" fmla="*/ 43 h 152"/>
                <a:gd name="T72" fmla="*/ 58 w 95"/>
                <a:gd name="T73" fmla="*/ 27 h 152"/>
                <a:gd name="T74" fmla="*/ 37 w 95"/>
                <a:gd name="T75" fmla="*/ 1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5" h="152">
                  <a:moveTo>
                    <a:pt x="65" y="144"/>
                  </a:moveTo>
                  <a:cubicBezTo>
                    <a:pt x="51" y="150"/>
                    <a:pt x="33" y="152"/>
                    <a:pt x="11" y="152"/>
                  </a:cubicBezTo>
                  <a:cubicBezTo>
                    <a:pt x="8" y="152"/>
                    <a:pt x="6" y="151"/>
                    <a:pt x="3" y="149"/>
                  </a:cubicBezTo>
                  <a:cubicBezTo>
                    <a:pt x="1" y="146"/>
                    <a:pt x="0" y="143"/>
                    <a:pt x="0" y="141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04"/>
                    <a:pt x="0" y="92"/>
                    <a:pt x="1" y="75"/>
                  </a:cubicBezTo>
                  <a:cubicBezTo>
                    <a:pt x="3" y="57"/>
                    <a:pt x="3" y="44"/>
                    <a:pt x="3" y="36"/>
                  </a:cubicBezTo>
                  <a:cubicBezTo>
                    <a:pt x="3" y="30"/>
                    <a:pt x="4" y="22"/>
                    <a:pt x="4" y="10"/>
                  </a:cubicBezTo>
                  <a:cubicBezTo>
                    <a:pt x="5" y="7"/>
                    <a:pt x="6" y="5"/>
                    <a:pt x="8" y="4"/>
                  </a:cubicBezTo>
                  <a:cubicBezTo>
                    <a:pt x="16" y="1"/>
                    <a:pt x="26" y="0"/>
                    <a:pt x="37" y="0"/>
                  </a:cubicBezTo>
                  <a:cubicBezTo>
                    <a:pt x="48" y="0"/>
                    <a:pt x="58" y="4"/>
                    <a:pt x="69" y="11"/>
                  </a:cubicBezTo>
                  <a:cubicBezTo>
                    <a:pt x="80" y="20"/>
                    <a:pt x="86" y="31"/>
                    <a:pt x="86" y="43"/>
                  </a:cubicBezTo>
                  <a:cubicBezTo>
                    <a:pt x="86" y="59"/>
                    <a:pt x="80" y="72"/>
                    <a:pt x="67" y="81"/>
                  </a:cubicBezTo>
                  <a:cubicBezTo>
                    <a:pt x="77" y="85"/>
                    <a:pt x="84" y="90"/>
                    <a:pt x="88" y="95"/>
                  </a:cubicBezTo>
                  <a:cubicBezTo>
                    <a:pt x="93" y="100"/>
                    <a:pt x="95" y="105"/>
                    <a:pt x="95" y="111"/>
                  </a:cubicBezTo>
                  <a:cubicBezTo>
                    <a:pt x="95" y="118"/>
                    <a:pt x="91" y="126"/>
                    <a:pt x="83" y="133"/>
                  </a:cubicBezTo>
                  <a:cubicBezTo>
                    <a:pt x="77" y="138"/>
                    <a:pt x="71" y="142"/>
                    <a:pt x="65" y="144"/>
                  </a:cubicBezTo>
                  <a:close/>
                  <a:moveTo>
                    <a:pt x="47" y="94"/>
                  </a:moveTo>
                  <a:cubicBezTo>
                    <a:pt x="37" y="93"/>
                    <a:pt x="37" y="93"/>
                    <a:pt x="37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2" y="93"/>
                    <a:pt x="31" y="93"/>
                    <a:pt x="30" y="93"/>
                  </a:cubicBezTo>
                  <a:cubicBezTo>
                    <a:pt x="26" y="93"/>
                    <a:pt x="23" y="93"/>
                    <a:pt x="19" y="92"/>
                  </a:cubicBezTo>
                  <a:cubicBezTo>
                    <a:pt x="19" y="100"/>
                    <a:pt x="18" y="107"/>
                    <a:pt x="18" y="114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35" y="132"/>
                    <a:pt x="48" y="130"/>
                    <a:pt x="59" y="126"/>
                  </a:cubicBezTo>
                  <a:cubicBezTo>
                    <a:pt x="63" y="124"/>
                    <a:pt x="67" y="122"/>
                    <a:pt x="71" y="118"/>
                  </a:cubicBezTo>
                  <a:cubicBezTo>
                    <a:pt x="75" y="115"/>
                    <a:pt x="77" y="112"/>
                    <a:pt x="77" y="111"/>
                  </a:cubicBezTo>
                  <a:cubicBezTo>
                    <a:pt x="77" y="108"/>
                    <a:pt x="73" y="104"/>
                    <a:pt x="65" y="101"/>
                  </a:cubicBezTo>
                  <a:cubicBezTo>
                    <a:pt x="59" y="98"/>
                    <a:pt x="53" y="96"/>
                    <a:pt x="47" y="94"/>
                  </a:cubicBezTo>
                  <a:close/>
                  <a:moveTo>
                    <a:pt x="37" y="19"/>
                  </a:moveTo>
                  <a:cubicBezTo>
                    <a:pt x="30" y="19"/>
                    <a:pt x="25" y="19"/>
                    <a:pt x="22" y="20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0" y="73"/>
                    <a:pt x="20" y="73"/>
                    <a:pt x="20" y="73"/>
                  </a:cubicBezTo>
                  <a:cubicBezTo>
                    <a:pt x="29" y="73"/>
                    <a:pt x="34" y="74"/>
                    <a:pt x="35" y="74"/>
                  </a:cubicBezTo>
                  <a:cubicBezTo>
                    <a:pt x="44" y="73"/>
                    <a:pt x="52" y="70"/>
                    <a:pt x="58" y="65"/>
                  </a:cubicBezTo>
                  <a:cubicBezTo>
                    <a:pt x="64" y="59"/>
                    <a:pt x="68" y="52"/>
                    <a:pt x="68" y="43"/>
                  </a:cubicBezTo>
                  <a:cubicBezTo>
                    <a:pt x="68" y="37"/>
                    <a:pt x="64" y="32"/>
                    <a:pt x="58" y="27"/>
                  </a:cubicBezTo>
                  <a:cubicBezTo>
                    <a:pt x="51" y="22"/>
                    <a:pt x="44" y="19"/>
                    <a:pt x="37" y="1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612"/>
            <p:cNvSpPr>
              <a:spLocks noEditPoints="1"/>
            </p:cNvSpPr>
            <p:nvPr/>
          </p:nvSpPr>
          <p:spPr bwMode="auto">
            <a:xfrm>
              <a:off x="3725" y="2828"/>
              <a:ext cx="81" cy="88"/>
            </a:xfrm>
            <a:custGeom>
              <a:avLst/>
              <a:gdLst>
                <a:gd name="T0" fmla="*/ 49 w 94"/>
                <a:gd name="T1" fmla="*/ 103 h 103"/>
                <a:gd name="T2" fmla="*/ 15 w 94"/>
                <a:gd name="T3" fmla="*/ 93 h 103"/>
                <a:gd name="T4" fmla="*/ 0 w 94"/>
                <a:gd name="T5" fmla="*/ 60 h 103"/>
                <a:gd name="T6" fmla="*/ 12 w 94"/>
                <a:gd name="T7" fmla="*/ 18 h 103"/>
                <a:gd name="T8" fmla="*/ 47 w 94"/>
                <a:gd name="T9" fmla="*/ 0 h 103"/>
                <a:gd name="T10" fmla="*/ 72 w 94"/>
                <a:gd name="T11" fmla="*/ 6 h 103"/>
                <a:gd name="T12" fmla="*/ 84 w 94"/>
                <a:gd name="T13" fmla="*/ 26 h 103"/>
                <a:gd name="T14" fmla="*/ 74 w 94"/>
                <a:gd name="T15" fmla="*/ 43 h 103"/>
                <a:gd name="T16" fmla="*/ 54 w 94"/>
                <a:gd name="T17" fmla="*/ 53 h 103"/>
                <a:gd name="T18" fmla="*/ 18 w 94"/>
                <a:gd name="T19" fmla="*/ 70 h 103"/>
                <a:gd name="T20" fmla="*/ 31 w 94"/>
                <a:gd name="T21" fmla="*/ 82 h 103"/>
                <a:gd name="T22" fmla="*/ 49 w 94"/>
                <a:gd name="T23" fmla="*/ 86 h 103"/>
                <a:gd name="T24" fmla="*/ 65 w 94"/>
                <a:gd name="T25" fmla="*/ 84 h 103"/>
                <a:gd name="T26" fmla="*/ 79 w 94"/>
                <a:gd name="T27" fmla="*/ 76 h 103"/>
                <a:gd name="T28" fmla="*/ 86 w 94"/>
                <a:gd name="T29" fmla="*/ 70 h 103"/>
                <a:gd name="T30" fmla="*/ 92 w 94"/>
                <a:gd name="T31" fmla="*/ 73 h 103"/>
                <a:gd name="T32" fmla="*/ 94 w 94"/>
                <a:gd name="T33" fmla="*/ 79 h 103"/>
                <a:gd name="T34" fmla="*/ 77 w 94"/>
                <a:gd name="T35" fmla="*/ 97 h 103"/>
                <a:gd name="T36" fmla="*/ 49 w 94"/>
                <a:gd name="T37" fmla="*/ 103 h 103"/>
                <a:gd name="T38" fmla="*/ 47 w 94"/>
                <a:gd name="T39" fmla="*/ 17 h 103"/>
                <a:gd name="T40" fmla="*/ 28 w 94"/>
                <a:gd name="T41" fmla="*/ 26 h 103"/>
                <a:gd name="T42" fmla="*/ 16 w 94"/>
                <a:gd name="T43" fmla="*/ 53 h 103"/>
                <a:gd name="T44" fmla="*/ 45 w 94"/>
                <a:gd name="T45" fmla="*/ 39 h 103"/>
                <a:gd name="T46" fmla="*/ 69 w 94"/>
                <a:gd name="T47" fmla="*/ 25 h 103"/>
                <a:gd name="T48" fmla="*/ 47 w 94"/>
                <a:gd name="T49" fmla="*/ 1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03">
                  <a:moveTo>
                    <a:pt x="49" y="103"/>
                  </a:moveTo>
                  <a:cubicBezTo>
                    <a:pt x="35" y="103"/>
                    <a:pt x="24" y="100"/>
                    <a:pt x="15" y="93"/>
                  </a:cubicBezTo>
                  <a:cubicBezTo>
                    <a:pt x="5" y="85"/>
                    <a:pt x="0" y="74"/>
                    <a:pt x="0" y="60"/>
                  </a:cubicBezTo>
                  <a:cubicBezTo>
                    <a:pt x="0" y="43"/>
                    <a:pt x="4" y="30"/>
                    <a:pt x="12" y="18"/>
                  </a:cubicBezTo>
                  <a:cubicBezTo>
                    <a:pt x="21" y="6"/>
                    <a:pt x="32" y="0"/>
                    <a:pt x="47" y="0"/>
                  </a:cubicBezTo>
                  <a:cubicBezTo>
                    <a:pt x="57" y="0"/>
                    <a:pt x="66" y="2"/>
                    <a:pt x="72" y="6"/>
                  </a:cubicBezTo>
                  <a:cubicBezTo>
                    <a:pt x="80" y="10"/>
                    <a:pt x="84" y="17"/>
                    <a:pt x="84" y="26"/>
                  </a:cubicBezTo>
                  <a:cubicBezTo>
                    <a:pt x="84" y="32"/>
                    <a:pt x="81" y="38"/>
                    <a:pt x="74" y="43"/>
                  </a:cubicBezTo>
                  <a:cubicBezTo>
                    <a:pt x="71" y="45"/>
                    <a:pt x="64" y="49"/>
                    <a:pt x="54" y="53"/>
                  </a:cubicBezTo>
                  <a:cubicBezTo>
                    <a:pt x="18" y="70"/>
                    <a:pt x="18" y="70"/>
                    <a:pt x="18" y="70"/>
                  </a:cubicBezTo>
                  <a:cubicBezTo>
                    <a:pt x="21" y="76"/>
                    <a:pt x="26" y="79"/>
                    <a:pt x="31" y="82"/>
                  </a:cubicBezTo>
                  <a:cubicBezTo>
                    <a:pt x="36" y="85"/>
                    <a:pt x="42" y="86"/>
                    <a:pt x="49" y="86"/>
                  </a:cubicBezTo>
                  <a:cubicBezTo>
                    <a:pt x="54" y="86"/>
                    <a:pt x="59" y="85"/>
                    <a:pt x="65" y="84"/>
                  </a:cubicBezTo>
                  <a:cubicBezTo>
                    <a:pt x="72" y="82"/>
                    <a:pt x="77" y="79"/>
                    <a:pt x="79" y="76"/>
                  </a:cubicBezTo>
                  <a:cubicBezTo>
                    <a:pt x="81" y="72"/>
                    <a:pt x="83" y="70"/>
                    <a:pt x="86" y="70"/>
                  </a:cubicBezTo>
                  <a:cubicBezTo>
                    <a:pt x="88" y="70"/>
                    <a:pt x="90" y="71"/>
                    <a:pt x="92" y="73"/>
                  </a:cubicBezTo>
                  <a:cubicBezTo>
                    <a:pt x="93" y="75"/>
                    <a:pt x="94" y="77"/>
                    <a:pt x="94" y="79"/>
                  </a:cubicBezTo>
                  <a:cubicBezTo>
                    <a:pt x="94" y="86"/>
                    <a:pt x="89" y="92"/>
                    <a:pt x="77" y="97"/>
                  </a:cubicBezTo>
                  <a:cubicBezTo>
                    <a:pt x="68" y="101"/>
                    <a:pt x="58" y="103"/>
                    <a:pt x="49" y="103"/>
                  </a:cubicBezTo>
                  <a:close/>
                  <a:moveTo>
                    <a:pt x="47" y="17"/>
                  </a:moveTo>
                  <a:cubicBezTo>
                    <a:pt x="39" y="17"/>
                    <a:pt x="33" y="20"/>
                    <a:pt x="28" y="26"/>
                  </a:cubicBezTo>
                  <a:cubicBezTo>
                    <a:pt x="22" y="32"/>
                    <a:pt x="19" y="41"/>
                    <a:pt x="16" y="53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56" y="34"/>
                    <a:pt x="65" y="29"/>
                    <a:pt x="69" y="25"/>
                  </a:cubicBezTo>
                  <a:cubicBezTo>
                    <a:pt x="64" y="20"/>
                    <a:pt x="56" y="17"/>
                    <a:pt x="47" y="17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13"/>
            <p:cNvSpPr>
              <a:spLocks noEditPoints="1"/>
            </p:cNvSpPr>
            <p:nvPr/>
          </p:nvSpPr>
          <p:spPr bwMode="auto">
            <a:xfrm>
              <a:off x="3814" y="2828"/>
              <a:ext cx="78" cy="90"/>
            </a:xfrm>
            <a:custGeom>
              <a:avLst/>
              <a:gdLst>
                <a:gd name="T0" fmla="*/ 82 w 90"/>
                <a:gd name="T1" fmla="*/ 105 h 105"/>
                <a:gd name="T2" fmla="*/ 75 w 90"/>
                <a:gd name="T3" fmla="*/ 101 h 105"/>
                <a:gd name="T4" fmla="*/ 69 w 90"/>
                <a:gd name="T5" fmla="*/ 94 h 105"/>
                <a:gd name="T6" fmla="*/ 53 w 90"/>
                <a:gd name="T7" fmla="*/ 101 h 105"/>
                <a:gd name="T8" fmla="*/ 41 w 90"/>
                <a:gd name="T9" fmla="*/ 104 h 105"/>
                <a:gd name="T10" fmla="*/ 9 w 90"/>
                <a:gd name="T11" fmla="*/ 91 h 105"/>
                <a:gd name="T12" fmla="*/ 0 w 90"/>
                <a:gd name="T13" fmla="*/ 56 h 105"/>
                <a:gd name="T14" fmla="*/ 15 w 90"/>
                <a:gd name="T15" fmla="*/ 17 h 105"/>
                <a:gd name="T16" fmla="*/ 53 w 90"/>
                <a:gd name="T17" fmla="*/ 0 h 105"/>
                <a:gd name="T18" fmla="*/ 71 w 90"/>
                <a:gd name="T19" fmla="*/ 5 h 105"/>
                <a:gd name="T20" fmla="*/ 84 w 90"/>
                <a:gd name="T21" fmla="*/ 17 h 105"/>
                <a:gd name="T22" fmla="*/ 82 w 90"/>
                <a:gd name="T23" fmla="*/ 22 h 105"/>
                <a:gd name="T24" fmla="*/ 81 w 90"/>
                <a:gd name="T25" fmla="*/ 34 h 105"/>
                <a:gd name="T26" fmla="*/ 80 w 90"/>
                <a:gd name="T27" fmla="*/ 55 h 105"/>
                <a:gd name="T28" fmla="*/ 82 w 90"/>
                <a:gd name="T29" fmla="*/ 73 h 105"/>
                <a:gd name="T30" fmla="*/ 88 w 90"/>
                <a:gd name="T31" fmla="*/ 90 h 105"/>
                <a:gd name="T32" fmla="*/ 90 w 90"/>
                <a:gd name="T33" fmla="*/ 95 h 105"/>
                <a:gd name="T34" fmla="*/ 90 w 90"/>
                <a:gd name="T35" fmla="*/ 96 h 105"/>
                <a:gd name="T36" fmla="*/ 88 w 90"/>
                <a:gd name="T37" fmla="*/ 103 h 105"/>
                <a:gd name="T38" fmla="*/ 82 w 90"/>
                <a:gd name="T39" fmla="*/ 105 h 105"/>
                <a:gd name="T40" fmla="*/ 62 w 90"/>
                <a:gd name="T41" fmla="*/ 39 h 105"/>
                <a:gd name="T42" fmla="*/ 63 w 90"/>
                <a:gd name="T43" fmla="*/ 31 h 105"/>
                <a:gd name="T44" fmla="*/ 64 w 90"/>
                <a:gd name="T45" fmla="*/ 20 h 105"/>
                <a:gd name="T46" fmla="*/ 58 w 90"/>
                <a:gd name="T47" fmla="*/ 18 h 105"/>
                <a:gd name="T48" fmla="*/ 54 w 90"/>
                <a:gd name="T49" fmla="*/ 17 h 105"/>
                <a:gd name="T50" fmla="*/ 29 w 90"/>
                <a:gd name="T51" fmla="*/ 29 h 105"/>
                <a:gd name="T52" fmla="*/ 18 w 90"/>
                <a:gd name="T53" fmla="*/ 56 h 105"/>
                <a:gd name="T54" fmla="*/ 24 w 90"/>
                <a:gd name="T55" fmla="*/ 80 h 105"/>
                <a:gd name="T56" fmla="*/ 40 w 90"/>
                <a:gd name="T57" fmla="*/ 87 h 105"/>
                <a:gd name="T58" fmla="*/ 56 w 90"/>
                <a:gd name="T59" fmla="*/ 84 h 105"/>
                <a:gd name="T60" fmla="*/ 65 w 90"/>
                <a:gd name="T61" fmla="*/ 77 h 105"/>
                <a:gd name="T62" fmla="*/ 62 w 90"/>
                <a:gd name="T63" fmla="*/ 3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0" h="105">
                  <a:moveTo>
                    <a:pt x="82" y="105"/>
                  </a:moveTo>
                  <a:cubicBezTo>
                    <a:pt x="80" y="105"/>
                    <a:pt x="78" y="104"/>
                    <a:pt x="75" y="101"/>
                  </a:cubicBezTo>
                  <a:cubicBezTo>
                    <a:pt x="72" y="98"/>
                    <a:pt x="70" y="96"/>
                    <a:pt x="69" y="94"/>
                  </a:cubicBezTo>
                  <a:cubicBezTo>
                    <a:pt x="63" y="97"/>
                    <a:pt x="58" y="100"/>
                    <a:pt x="53" y="101"/>
                  </a:cubicBezTo>
                  <a:cubicBezTo>
                    <a:pt x="48" y="103"/>
                    <a:pt x="45" y="104"/>
                    <a:pt x="41" y="104"/>
                  </a:cubicBezTo>
                  <a:cubicBezTo>
                    <a:pt x="27" y="104"/>
                    <a:pt x="16" y="100"/>
                    <a:pt x="9" y="91"/>
                  </a:cubicBezTo>
                  <a:cubicBezTo>
                    <a:pt x="3" y="84"/>
                    <a:pt x="0" y="72"/>
                    <a:pt x="0" y="56"/>
                  </a:cubicBezTo>
                  <a:cubicBezTo>
                    <a:pt x="0" y="40"/>
                    <a:pt x="5" y="27"/>
                    <a:pt x="15" y="17"/>
                  </a:cubicBezTo>
                  <a:cubicBezTo>
                    <a:pt x="26" y="6"/>
                    <a:pt x="38" y="0"/>
                    <a:pt x="53" y="0"/>
                  </a:cubicBezTo>
                  <a:cubicBezTo>
                    <a:pt x="58" y="0"/>
                    <a:pt x="65" y="2"/>
                    <a:pt x="71" y="5"/>
                  </a:cubicBezTo>
                  <a:cubicBezTo>
                    <a:pt x="80" y="8"/>
                    <a:pt x="84" y="12"/>
                    <a:pt x="84" y="17"/>
                  </a:cubicBezTo>
                  <a:cubicBezTo>
                    <a:pt x="84" y="19"/>
                    <a:pt x="83" y="21"/>
                    <a:pt x="82" y="22"/>
                  </a:cubicBezTo>
                  <a:cubicBezTo>
                    <a:pt x="82" y="24"/>
                    <a:pt x="81" y="28"/>
                    <a:pt x="81" y="34"/>
                  </a:cubicBezTo>
                  <a:cubicBezTo>
                    <a:pt x="80" y="39"/>
                    <a:pt x="80" y="46"/>
                    <a:pt x="80" y="55"/>
                  </a:cubicBezTo>
                  <a:cubicBezTo>
                    <a:pt x="80" y="63"/>
                    <a:pt x="81" y="69"/>
                    <a:pt x="82" y="73"/>
                  </a:cubicBezTo>
                  <a:cubicBezTo>
                    <a:pt x="82" y="76"/>
                    <a:pt x="84" y="82"/>
                    <a:pt x="88" y="90"/>
                  </a:cubicBezTo>
                  <a:cubicBezTo>
                    <a:pt x="88" y="91"/>
                    <a:pt x="89" y="93"/>
                    <a:pt x="90" y="95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0" y="99"/>
                    <a:pt x="90" y="101"/>
                    <a:pt x="88" y="103"/>
                  </a:cubicBezTo>
                  <a:cubicBezTo>
                    <a:pt x="86" y="104"/>
                    <a:pt x="84" y="105"/>
                    <a:pt x="82" y="105"/>
                  </a:cubicBezTo>
                  <a:close/>
                  <a:moveTo>
                    <a:pt x="62" y="39"/>
                  </a:moveTo>
                  <a:cubicBezTo>
                    <a:pt x="62" y="37"/>
                    <a:pt x="62" y="34"/>
                    <a:pt x="63" y="31"/>
                  </a:cubicBezTo>
                  <a:cubicBezTo>
                    <a:pt x="63" y="27"/>
                    <a:pt x="63" y="24"/>
                    <a:pt x="64" y="20"/>
                  </a:cubicBezTo>
                  <a:cubicBezTo>
                    <a:pt x="62" y="19"/>
                    <a:pt x="60" y="18"/>
                    <a:pt x="58" y="18"/>
                  </a:cubicBezTo>
                  <a:cubicBezTo>
                    <a:pt x="56" y="17"/>
                    <a:pt x="55" y="17"/>
                    <a:pt x="54" y="17"/>
                  </a:cubicBezTo>
                  <a:cubicBezTo>
                    <a:pt x="44" y="17"/>
                    <a:pt x="36" y="21"/>
                    <a:pt x="29" y="29"/>
                  </a:cubicBezTo>
                  <a:cubicBezTo>
                    <a:pt x="22" y="37"/>
                    <a:pt x="18" y="46"/>
                    <a:pt x="18" y="56"/>
                  </a:cubicBezTo>
                  <a:cubicBezTo>
                    <a:pt x="18" y="67"/>
                    <a:pt x="20" y="74"/>
                    <a:pt x="24" y="80"/>
                  </a:cubicBezTo>
                  <a:cubicBezTo>
                    <a:pt x="27" y="85"/>
                    <a:pt x="33" y="87"/>
                    <a:pt x="40" y="87"/>
                  </a:cubicBezTo>
                  <a:cubicBezTo>
                    <a:pt x="46" y="87"/>
                    <a:pt x="51" y="86"/>
                    <a:pt x="56" y="84"/>
                  </a:cubicBezTo>
                  <a:cubicBezTo>
                    <a:pt x="58" y="83"/>
                    <a:pt x="61" y="80"/>
                    <a:pt x="65" y="77"/>
                  </a:cubicBezTo>
                  <a:cubicBezTo>
                    <a:pt x="63" y="60"/>
                    <a:pt x="62" y="48"/>
                    <a:pt x="62" y="3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14"/>
            <p:cNvSpPr>
              <a:spLocks/>
            </p:cNvSpPr>
            <p:nvPr/>
          </p:nvSpPr>
          <p:spPr bwMode="auto">
            <a:xfrm>
              <a:off x="3906" y="2828"/>
              <a:ext cx="63" cy="90"/>
            </a:xfrm>
            <a:custGeom>
              <a:avLst/>
              <a:gdLst>
                <a:gd name="T0" fmla="*/ 73 w 73"/>
                <a:gd name="T1" fmla="*/ 29 h 105"/>
                <a:gd name="T2" fmla="*/ 64 w 73"/>
                <a:gd name="T3" fmla="*/ 41 h 105"/>
                <a:gd name="T4" fmla="*/ 56 w 73"/>
                <a:gd name="T5" fmla="*/ 32 h 105"/>
                <a:gd name="T6" fmla="*/ 55 w 73"/>
                <a:gd name="T7" fmla="*/ 25 h 105"/>
                <a:gd name="T8" fmla="*/ 55 w 73"/>
                <a:gd name="T9" fmla="*/ 17 h 105"/>
                <a:gd name="T10" fmla="*/ 31 w 73"/>
                <a:gd name="T11" fmla="*/ 26 h 105"/>
                <a:gd name="T12" fmla="*/ 17 w 73"/>
                <a:gd name="T13" fmla="*/ 44 h 105"/>
                <a:gd name="T14" fmla="*/ 17 w 73"/>
                <a:gd name="T15" fmla="*/ 96 h 105"/>
                <a:gd name="T16" fmla="*/ 8 w 73"/>
                <a:gd name="T17" fmla="*/ 105 h 105"/>
                <a:gd name="T18" fmla="*/ 0 w 73"/>
                <a:gd name="T19" fmla="*/ 96 h 105"/>
                <a:gd name="T20" fmla="*/ 0 w 73"/>
                <a:gd name="T21" fmla="*/ 30 h 105"/>
                <a:gd name="T22" fmla="*/ 0 w 73"/>
                <a:gd name="T23" fmla="*/ 20 h 105"/>
                <a:gd name="T24" fmla="*/ 0 w 73"/>
                <a:gd name="T25" fmla="*/ 11 h 105"/>
                <a:gd name="T26" fmla="*/ 9 w 73"/>
                <a:gd name="T27" fmla="*/ 1 h 105"/>
                <a:gd name="T28" fmla="*/ 18 w 73"/>
                <a:gd name="T29" fmla="*/ 17 h 105"/>
                <a:gd name="T30" fmla="*/ 58 w 73"/>
                <a:gd name="T31" fmla="*/ 0 h 105"/>
                <a:gd name="T32" fmla="*/ 69 w 73"/>
                <a:gd name="T33" fmla="*/ 5 h 105"/>
                <a:gd name="T34" fmla="*/ 73 w 73"/>
                <a:gd name="T35" fmla="*/ 23 h 105"/>
                <a:gd name="T36" fmla="*/ 73 w 73"/>
                <a:gd name="T37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105">
                  <a:moveTo>
                    <a:pt x="73" y="29"/>
                  </a:moveTo>
                  <a:cubicBezTo>
                    <a:pt x="73" y="37"/>
                    <a:pt x="69" y="41"/>
                    <a:pt x="64" y="41"/>
                  </a:cubicBezTo>
                  <a:cubicBezTo>
                    <a:pt x="58" y="41"/>
                    <a:pt x="56" y="38"/>
                    <a:pt x="56" y="32"/>
                  </a:cubicBezTo>
                  <a:cubicBezTo>
                    <a:pt x="56" y="31"/>
                    <a:pt x="55" y="28"/>
                    <a:pt x="55" y="2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45" y="18"/>
                    <a:pt x="37" y="21"/>
                    <a:pt x="31" y="26"/>
                  </a:cubicBezTo>
                  <a:cubicBezTo>
                    <a:pt x="26" y="30"/>
                    <a:pt x="21" y="36"/>
                    <a:pt x="17" y="44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7" y="102"/>
                    <a:pt x="14" y="105"/>
                    <a:pt x="8" y="105"/>
                  </a:cubicBezTo>
                  <a:cubicBezTo>
                    <a:pt x="3" y="105"/>
                    <a:pt x="0" y="102"/>
                    <a:pt x="0" y="9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7"/>
                    <a:pt x="0" y="24"/>
                    <a:pt x="0" y="20"/>
                  </a:cubicBezTo>
                  <a:cubicBezTo>
                    <a:pt x="0" y="16"/>
                    <a:pt x="0" y="13"/>
                    <a:pt x="0" y="11"/>
                  </a:cubicBezTo>
                  <a:cubicBezTo>
                    <a:pt x="0" y="5"/>
                    <a:pt x="3" y="1"/>
                    <a:pt x="9" y="1"/>
                  </a:cubicBezTo>
                  <a:cubicBezTo>
                    <a:pt x="15" y="1"/>
                    <a:pt x="18" y="7"/>
                    <a:pt x="18" y="17"/>
                  </a:cubicBezTo>
                  <a:cubicBezTo>
                    <a:pt x="30" y="5"/>
                    <a:pt x="43" y="0"/>
                    <a:pt x="58" y="0"/>
                  </a:cubicBezTo>
                  <a:cubicBezTo>
                    <a:pt x="63" y="0"/>
                    <a:pt x="67" y="2"/>
                    <a:pt x="69" y="5"/>
                  </a:cubicBezTo>
                  <a:cubicBezTo>
                    <a:pt x="72" y="9"/>
                    <a:pt x="73" y="15"/>
                    <a:pt x="73" y="23"/>
                  </a:cubicBezTo>
                  <a:cubicBezTo>
                    <a:pt x="73" y="26"/>
                    <a:pt x="73" y="28"/>
                    <a:pt x="73" y="29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15"/>
            <p:cNvSpPr>
              <a:spLocks/>
            </p:cNvSpPr>
            <p:nvPr/>
          </p:nvSpPr>
          <p:spPr bwMode="auto">
            <a:xfrm>
              <a:off x="3431" y="3243"/>
              <a:ext cx="4" cy="1"/>
            </a:xfrm>
            <a:custGeom>
              <a:avLst/>
              <a:gdLst>
                <a:gd name="T0" fmla="*/ 2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2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16"/>
            <p:cNvSpPr>
              <a:spLocks/>
            </p:cNvSpPr>
            <p:nvPr/>
          </p:nvSpPr>
          <p:spPr bwMode="auto">
            <a:xfrm>
              <a:off x="3431" y="3240"/>
              <a:ext cx="14" cy="3"/>
            </a:xfrm>
            <a:custGeom>
              <a:avLst/>
              <a:gdLst>
                <a:gd name="T0" fmla="*/ 17 w 17"/>
                <a:gd name="T1" fmla="*/ 2 h 4"/>
                <a:gd name="T2" fmla="*/ 15 w 17"/>
                <a:gd name="T3" fmla="*/ 0 h 4"/>
                <a:gd name="T4" fmla="*/ 0 w 17"/>
                <a:gd name="T5" fmla="*/ 2 h 4"/>
                <a:gd name="T6" fmla="*/ 9 w 17"/>
                <a:gd name="T7" fmla="*/ 4 h 4"/>
                <a:gd name="T8" fmla="*/ 6 w 17"/>
                <a:gd name="T9" fmla="*/ 2 h 4"/>
                <a:gd name="T10" fmla="*/ 13 w 17"/>
                <a:gd name="T11" fmla="*/ 4 h 4"/>
                <a:gd name="T12" fmla="*/ 12 w 17"/>
                <a:gd name="T13" fmla="*/ 1 h 4"/>
                <a:gd name="T14" fmla="*/ 17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17" y="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5" y="1"/>
                    <a:pt x="8" y="0"/>
                    <a:pt x="0" y="2"/>
                  </a:cubicBezTo>
                  <a:cubicBezTo>
                    <a:pt x="2" y="3"/>
                    <a:pt x="5" y="4"/>
                    <a:pt x="9" y="4"/>
                  </a:cubicBezTo>
                  <a:cubicBezTo>
                    <a:pt x="9" y="3"/>
                    <a:pt x="5" y="3"/>
                    <a:pt x="6" y="2"/>
                  </a:cubicBezTo>
                  <a:cubicBezTo>
                    <a:pt x="9" y="2"/>
                    <a:pt x="9" y="3"/>
                    <a:pt x="13" y="4"/>
                  </a:cubicBezTo>
                  <a:cubicBezTo>
                    <a:pt x="16" y="2"/>
                    <a:pt x="10" y="3"/>
                    <a:pt x="12" y="1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17"/>
            <p:cNvSpPr>
              <a:spLocks/>
            </p:cNvSpPr>
            <p:nvPr/>
          </p:nvSpPr>
          <p:spPr bwMode="auto">
            <a:xfrm>
              <a:off x="3436" y="3239"/>
              <a:ext cx="4" cy="1"/>
            </a:xfrm>
            <a:custGeom>
              <a:avLst/>
              <a:gdLst>
                <a:gd name="T0" fmla="*/ 0 w 5"/>
                <a:gd name="T1" fmla="*/ 1 h 1"/>
                <a:gd name="T2" fmla="*/ 5 w 5"/>
                <a:gd name="T3" fmla="*/ 1 h 1"/>
                <a:gd name="T4" fmla="*/ 0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18"/>
            <p:cNvSpPr>
              <a:spLocks/>
            </p:cNvSpPr>
            <p:nvPr/>
          </p:nvSpPr>
          <p:spPr bwMode="auto">
            <a:xfrm>
              <a:off x="3433" y="3238"/>
              <a:ext cx="6" cy="1"/>
            </a:xfrm>
            <a:custGeom>
              <a:avLst/>
              <a:gdLst>
                <a:gd name="T0" fmla="*/ 2 w 7"/>
                <a:gd name="T1" fmla="*/ 1 h 1"/>
                <a:gd name="T2" fmla="*/ 7 w 7"/>
                <a:gd name="T3" fmla="*/ 1 h 1"/>
                <a:gd name="T4" fmla="*/ 0 w 7"/>
                <a:gd name="T5" fmla="*/ 0 h 1"/>
                <a:gd name="T6" fmla="*/ 2 w 7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2" y="1"/>
                  </a:moveTo>
                  <a:cubicBezTo>
                    <a:pt x="3" y="0"/>
                    <a:pt x="6" y="1"/>
                    <a:pt x="7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1619"/>
            <p:cNvSpPr>
              <a:spLocks/>
            </p:cNvSpPr>
            <p:nvPr/>
          </p:nvSpPr>
          <p:spPr bwMode="auto">
            <a:xfrm>
              <a:off x="3434" y="3235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20"/>
            <p:cNvSpPr>
              <a:spLocks/>
            </p:cNvSpPr>
            <p:nvPr/>
          </p:nvSpPr>
          <p:spPr bwMode="auto">
            <a:xfrm>
              <a:off x="3433" y="3234"/>
              <a:ext cx="10" cy="4"/>
            </a:xfrm>
            <a:custGeom>
              <a:avLst/>
              <a:gdLst>
                <a:gd name="T0" fmla="*/ 2 w 11"/>
                <a:gd name="T1" fmla="*/ 0 h 4"/>
                <a:gd name="T2" fmla="*/ 2 w 11"/>
                <a:gd name="T3" fmla="*/ 1 h 4"/>
                <a:gd name="T4" fmla="*/ 3 w 11"/>
                <a:gd name="T5" fmla="*/ 1 h 4"/>
                <a:gd name="T6" fmla="*/ 8 w 11"/>
                <a:gd name="T7" fmla="*/ 2 h 4"/>
                <a:gd name="T8" fmla="*/ 8 w 11"/>
                <a:gd name="T9" fmla="*/ 4 h 4"/>
                <a:gd name="T10" fmla="*/ 11 w 11"/>
                <a:gd name="T11" fmla="*/ 3 h 4"/>
                <a:gd name="T12" fmla="*/ 2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2" y="0"/>
                  </a:moveTo>
                  <a:cubicBezTo>
                    <a:pt x="0" y="0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9" y="1"/>
                    <a:pt x="8" y="2"/>
                  </a:cubicBezTo>
                  <a:cubicBezTo>
                    <a:pt x="9" y="3"/>
                    <a:pt x="4" y="3"/>
                    <a:pt x="8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1"/>
                    <a:pt x="4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621"/>
            <p:cNvSpPr>
              <a:spLocks/>
            </p:cNvSpPr>
            <p:nvPr/>
          </p:nvSpPr>
          <p:spPr bwMode="auto">
            <a:xfrm>
              <a:off x="3436" y="3236"/>
              <a:ext cx="1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622"/>
            <p:cNvSpPr>
              <a:spLocks/>
            </p:cNvSpPr>
            <p:nvPr/>
          </p:nvSpPr>
          <p:spPr bwMode="auto">
            <a:xfrm>
              <a:off x="3435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1623"/>
            <p:cNvSpPr>
              <a:spLocks/>
            </p:cNvSpPr>
            <p:nvPr/>
          </p:nvSpPr>
          <p:spPr bwMode="auto">
            <a:xfrm>
              <a:off x="3434" y="3231"/>
              <a:ext cx="11" cy="3"/>
            </a:xfrm>
            <a:custGeom>
              <a:avLst/>
              <a:gdLst>
                <a:gd name="T0" fmla="*/ 1 w 13"/>
                <a:gd name="T1" fmla="*/ 1 h 4"/>
                <a:gd name="T2" fmla="*/ 5 w 13"/>
                <a:gd name="T3" fmla="*/ 4 h 4"/>
                <a:gd name="T4" fmla="*/ 13 w 13"/>
                <a:gd name="T5" fmla="*/ 2 h 4"/>
                <a:gd name="T6" fmla="*/ 11 w 13"/>
                <a:gd name="T7" fmla="*/ 1 h 4"/>
                <a:gd name="T8" fmla="*/ 1 w 1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1" y="1"/>
                  </a:moveTo>
                  <a:cubicBezTo>
                    <a:pt x="7" y="2"/>
                    <a:pt x="0" y="3"/>
                    <a:pt x="5" y="4"/>
                  </a:cubicBezTo>
                  <a:cubicBezTo>
                    <a:pt x="5" y="3"/>
                    <a:pt x="10" y="2"/>
                    <a:pt x="13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0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24"/>
            <p:cNvSpPr>
              <a:spLocks/>
            </p:cNvSpPr>
            <p:nvPr/>
          </p:nvSpPr>
          <p:spPr bwMode="auto">
            <a:xfrm>
              <a:off x="3449" y="323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25"/>
            <p:cNvSpPr>
              <a:spLocks/>
            </p:cNvSpPr>
            <p:nvPr/>
          </p:nvSpPr>
          <p:spPr bwMode="auto">
            <a:xfrm>
              <a:off x="3438" y="3225"/>
              <a:ext cx="15" cy="6"/>
            </a:xfrm>
            <a:custGeom>
              <a:avLst/>
              <a:gdLst>
                <a:gd name="T0" fmla="*/ 2 w 17"/>
                <a:gd name="T1" fmla="*/ 0 h 7"/>
                <a:gd name="T2" fmla="*/ 8 w 17"/>
                <a:gd name="T3" fmla="*/ 3 h 7"/>
                <a:gd name="T4" fmla="*/ 3 w 17"/>
                <a:gd name="T5" fmla="*/ 2 h 7"/>
                <a:gd name="T6" fmla="*/ 6 w 17"/>
                <a:gd name="T7" fmla="*/ 5 h 7"/>
                <a:gd name="T8" fmla="*/ 0 w 17"/>
                <a:gd name="T9" fmla="*/ 3 h 7"/>
                <a:gd name="T10" fmla="*/ 5 w 17"/>
                <a:gd name="T11" fmla="*/ 6 h 7"/>
                <a:gd name="T12" fmla="*/ 1 w 17"/>
                <a:gd name="T13" fmla="*/ 7 h 7"/>
                <a:gd name="T14" fmla="*/ 8 w 17"/>
                <a:gd name="T15" fmla="*/ 7 h 7"/>
                <a:gd name="T16" fmla="*/ 7 w 17"/>
                <a:gd name="T17" fmla="*/ 5 h 7"/>
                <a:gd name="T18" fmla="*/ 11 w 17"/>
                <a:gd name="T19" fmla="*/ 6 h 7"/>
                <a:gd name="T20" fmla="*/ 16 w 17"/>
                <a:gd name="T21" fmla="*/ 3 h 7"/>
                <a:gd name="T22" fmla="*/ 2 w 1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7">
                  <a:moveTo>
                    <a:pt x="2" y="0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3"/>
                    <a:pt x="3" y="2"/>
                  </a:cubicBezTo>
                  <a:cubicBezTo>
                    <a:pt x="2" y="3"/>
                    <a:pt x="7" y="4"/>
                    <a:pt x="6" y="5"/>
                  </a:cubicBezTo>
                  <a:cubicBezTo>
                    <a:pt x="0" y="5"/>
                    <a:pt x="6" y="3"/>
                    <a:pt x="0" y="3"/>
                  </a:cubicBezTo>
                  <a:cubicBezTo>
                    <a:pt x="0" y="4"/>
                    <a:pt x="0" y="5"/>
                    <a:pt x="5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6"/>
                    <a:pt x="3" y="6"/>
                    <a:pt x="7" y="5"/>
                  </a:cubicBezTo>
                  <a:cubicBezTo>
                    <a:pt x="10" y="5"/>
                    <a:pt x="11" y="6"/>
                    <a:pt x="11" y="6"/>
                  </a:cubicBezTo>
                  <a:cubicBezTo>
                    <a:pt x="10" y="5"/>
                    <a:pt x="17" y="4"/>
                    <a:pt x="16" y="3"/>
                  </a:cubicBezTo>
                  <a:cubicBezTo>
                    <a:pt x="15" y="1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626"/>
            <p:cNvSpPr>
              <a:spLocks/>
            </p:cNvSpPr>
            <p:nvPr/>
          </p:nvSpPr>
          <p:spPr bwMode="auto">
            <a:xfrm>
              <a:off x="3445" y="3225"/>
              <a:ext cx="4" cy="0"/>
            </a:xfrm>
            <a:custGeom>
              <a:avLst/>
              <a:gdLst>
                <a:gd name="T0" fmla="*/ 1 w 4"/>
                <a:gd name="T1" fmla="*/ 4 w 4"/>
                <a:gd name="T2" fmla="*/ 0 w 4"/>
                <a:gd name="T3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627"/>
            <p:cNvSpPr>
              <a:spLocks/>
            </p:cNvSpPr>
            <p:nvPr/>
          </p:nvSpPr>
          <p:spPr bwMode="auto">
            <a:xfrm>
              <a:off x="3438" y="3220"/>
              <a:ext cx="16" cy="4"/>
            </a:xfrm>
            <a:custGeom>
              <a:avLst/>
              <a:gdLst>
                <a:gd name="T0" fmla="*/ 1 w 18"/>
                <a:gd name="T1" fmla="*/ 3 h 5"/>
                <a:gd name="T2" fmla="*/ 5 w 18"/>
                <a:gd name="T3" fmla="*/ 5 h 5"/>
                <a:gd name="T4" fmla="*/ 2 w 18"/>
                <a:gd name="T5" fmla="*/ 5 h 5"/>
                <a:gd name="T6" fmla="*/ 7 w 18"/>
                <a:gd name="T7" fmla="*/ 5 h 5"/>
                <a:gd name="T8" fmla="*/ 4 w 18"/>
                <a:gd name="T9" fmla="*/ 3 h 5"/>
                <a:gd name="T10" fmla="*/ 13 w 18"/>
                <a:gd name="T11" fmla="*/ 2 h 5"/>
                <a:gd name="T12" fmla="*/ 11 w 18"/>
                <a:gd name="T13" fmla="*/ 4 h 5"/>
                <a:gd name="T14" fmla="*/ 10 w 18"/>
                <a:gd name="T15" fmla="*/ 0 h 5"/>
                <a:gd name="T16" fmla="*/ 8 w 18"/>
                <a:gd name="T17" fmla="*/ 1 h 5"/>
                <a:gd name="T18" fmla="*/ 6 w 18"/>
                <a:gd name="T19" fmla="*/ 0 h 5"/>
                <a:gd name="T20" fmla="*/ 1 w 18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5">
                  <a:moveTo>
                    <a:pt x="1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3" y="5"/>
                    <a:pt x="2" y="5"/>
                  </a:cubicBezTo>
                  <a:cubicBezTo>
                    <a:pt x="3" y="5"/>
                    <a:pt x="6" y="5"/>
                    <a:pt x="7" y="5"/>
                  </a:cubicBezTo>
                  <a:cubicBezTo>
                    <a:pt x="13" y="5"/>
                    <a:pt x="5" y="3"/>
                    <a:pt x="4" y="3"/>
                  </a:cubicBezTo>
                  <a:cubicBezTo>
                    <a:pt x="7" y="1"/>
                    <a:pt x="7" y="3"/>
                    <a:pt x="13" y="2"/>
                  </a:cubicBezTo>
                  <a:cubicBezTo>
                    <a:pt x="13" y="3"/>
                    <a:pt x="11" y="3"/>
                    <a:pt x="11" y="4"/>
                  </a:cubicBezTo>
                  <a:cubicBezTo>
                    <a:pt x="18" y="3"/>
                    <a:pt x="12" y="1"/>
                    <a:pt x="10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28"/>
            <p:cNvSpPr>
              <a:spLocks/>
            </p:cNvSpPr>
            <p:nvPr/>
          </p:nvSpPr>
          <p:spPr bwMode="auto">
            <a:xfrm>
              <a:off x="3437" y="3224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0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1629"/>
            <p:cNvSpPr>
              <a:spLocks/>
            </p:cNvSpPr>
            <p:nvPr/>
          </p:nvSpPr>
          <p:spPr bwMode="auto">
            <a:xfrm>
              <a:off x="3447" y="3219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30"/>
            <p:cNvSpPr>
              <a:spLocks/>
            </p:cNvSpPr>
            <p:nvPr/>
          </p:nvSpPr>
          <p:spPr bwMode="auto">
            <a:xfrm>
              <a:off x="3439" y="3219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631"/>
            <p:cNvSpPr>
              <a:spLocks/>
            </p:cNvSpPr>
            <p:nvPr/>
          </p:nvSpPr>
          <p:spPr bwMode="auto">
            <a:xfrm>
              <a:off x="3436" y="3185"/>
              <a:ext cx="17" cy="34"/>
            </a:xfrm>
            <a:custGeom>
              <a:avLst/>
              <a:gdLst>
                <a:gd name="T0" fmla="*/ 18 w 20"/>
                <a:gd name="T1" fmla="*/ 2 h 39"/>
                <a:gd name="T2" fmla="*/ 14 w 20"/>
                <a:gd name="T3" fmla="*/ 3 h 39"/>
                <a:gd name="T4" fmla="*/ 10 w 20"/>
                <a:gd name="T5" fmla="*/ 1 h 39"/>
                <a:gd name="T6" fmla="*/ 3 w 20"/>
                <a:gd name="T7" fmla="*/ 0 h 39"/>
                <a:gd name="T8" fmla="*/ 6 w 20"/>
                <a:gd name="T9" fmla="*/ 4 h 39"/>
                <a:gd name="T10" fmla="*/ 2 w 20"/>
                <a:gd name="T11" fmla="*/ 3 h 39"/>
                <a:gd name="T12" fmla="*/ 4 w 20"/>
                <a:gd name="T13" fmla="*/ 9 h 39"/>
                <a:gd name="T14" fmla="*/ 6 w 20"/>
                <a:gd name="T15" fmla="*/ 13 h 39"/>
                <a:gd name="T16" fmla="*/ 3 w 20"/>
                <a:gd name="T17" fmla="*/ 29 h 39"/>
                <a:gd name="T18" fmla="*/ 9 w 20"/>
                <a:gd name="T19" fmla="*/ 30 h 39"/>
                <a:gd name="T20" fmla="*/ 5 w 20"/>
                <a:gd name="T21" fmla="*/ 31 h 39"/>
                <a:gd name="T22" fmla="*/ 5 w 20"/>
                <a:gd name="T23" fmla="*/ 30 h 39"/>
                <a:gd name="T24" fmla="*/ 4 w 20"/>
                <a:gd name="T25" fmla="*/ 35 h 39"/>
                <a:gd name="T26" fmla="*/ 11 w 20"/>
                <a:gd name="T27" fmla="*/ 35 h 39"/>
                <a:gd name="T28" fmla="*/ 3 w 20"/>
                <a:gd name="T29" fmla="*/ 37 h 39"/>
                <a:gd name="T30" fmla="*/ 8 w 20"/>
                <a:gd name="T31" fmla="*/ 38 h 39"/>
                <a:gd name="T32" fmla="*/ 13 w 20"/>
                <a:gd name="T33" fmla="*/ 37 h 39"/>
                <a:gd name="T34" fmla="*/ 16 w 20"/>
                <a:gd name="T35" fmla="*/ 38 h 39"/>
                <a:gd name="T36" fmla="*/ 8 w 20"/>
                <a:gd name="T37" fmla="*/ 28 h 39"/>
                <a:gd name="T38" fmla="*/ 12 w 20"/>
                <a:gd name="T39" fmla="*/ 28 h 39"/>
                <a:gd name="T40" fmla="*/ 16 w 20"/>
                <a:gd name="T41" fmla="*/ 22 h 39"/>
                <a:gd name="T42" fmla="*/ 9 w 20"/>
                <a:gd name="T43" fmla="*/ 20 h 39"/>
                <a:gd name="T44" fmla="*/ 12 w 20"/>
                <a:gd name="T45" fmla="*/ 18 h 39"/>
                <a:gd name="T46" fmla="*/ 9 w 20"/>
                <a:gd name="T47" fmla="*/ 18 h 39"/>
                <a:gd name="T48" fmla="*/ 13 w 20"/>
                <a:gd name="T49" fmla="*/ 17 h 39"/>
                <a:gd name="T50" fmla="*/ 5 w 20"/>
                <a:gd name="T51" fmla="*/ 16 h 39"/>
                <a:gd name="T52" fmla="*/ 17 w 20"/>
                <a:gd name="T53" fmla="*/ 13 h 39"/>
                <a:gd name="T54" fmla="*/ 12 w 20"/>
                <a:gd name="T55" fmla="*/ 13 h 39"/>
                <a:gd name="T56" fmla="*/ 9 w 20"/>
                <a:gd name="T57" fmla="*/ 12 h 39"/>
                <a:gd name="T58" fmla="*/ 16 w 20"/>
                <a:gd name="T59" fmla="*/ 12 h 39"/>
                <a:gd name="T60" fmla="*/ 12 w 20"/>
                <a:gd name="T61" fmla="*/ 9 h 39"/>
                <a:gd name="T62" fmla="*/ 8 w 20"/>
                <a:gd name="T63" fmla="*/ 9 h 39"/>
                <a:gd name="T64" fmla="*/ 10 w 20"/>
                <a:gd name="T65" fmla="*/ 5 h 39"/>
                <a:gd name="T66" fmla="*/ 17 w 20"/>
                <a:gd name="T67" fmla="*/ 7 h 39"/>
                <a:gd name="T68" fmla="*/ 20 w 20"/>
                <a:gd name="T69" fmla="*/ 6 h 39"/>
                <a:gd name="T70" fmla="*/ 11 w 20"/>
                <a:gd name="T71" fmla="*/ 3 h 39"/>
                <a:gd name="T72" fmla="*/ 18 w 20"/>
                <a:gd name="T73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39">
                  <a:moveTo>
                    <a:pt x="18" y="2"/>
                  </a:moveTo>
                  <a:cubicBezTo>
                    <a:pt x="15" y="2"/>
                    <a:pt x="14" y="2"/>
                    <a:pt x="14" y="3"/>
                  </a:cubicBezTo>
                  <a:cubicBezTo>
                    <a:pt x="11" y="3"/>
                    <a:pt x="12" y="2"/>
                    <a:pt x="10" y="1"/>
                  </a:cubicBezTo>
                  <a:cubicBezTo>
                    <a:pt x="8" y="2"/>
                    <a:pt x="6" y="1"/>
                    <a:pt x="3" y="0"/>
                  </a:cubicBezTo>
                  <a:cubicBezTo>
                    <a:pt x="3" y="2"/>
                    <a:pt x="7" y="3"/>
                    <a:pt x="6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5"/>
                    <a:pt x="7" y="8"/>
                    <a:pt x="4" y="9"/>
                  </a:cubicBezTo>
                  <a:cubicBezTo>
                    <a:pt x="3" y="10"/>
                    <a:pt x="4" y="12"/>
                    <a:pt x="6" y="13"/>
                  </a:cubicBezTo>
                  <a:cubicBezTo>
                    <a:pt x="4" y="18"/>
                    <a:pt x="7" y="24"/>
                    <a:pt x="3" y="29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6" y="30"/>
                    <a:pt x="9" y="32"/>
                    <a:pt x="5" y="31"/>
                  </a:cubicBezTo>
                  <a:cubicBezTo>
                    <a:pt x="6" y="31"/>
                    <a:pt x="5" y="31"/>
                    <a:pt x="5" y="30"/>
                  </a:cubicBezTo>
                  <a:cubicBezTo>
                    <a:pt x="0" y="31"/>
                    <a:pt x="6" y="33"/>
                    <a:pt x="4" y="35"/>
                  </a:cubicBezTo>
                  <a:cubicBezTo>
                    <a:pt x="5" y="34"/>
                    <a:pt x="10" y="35"/>
                    <a:pt x="11" y="35"/>
                  </a:cubicBezTo>
                  <a:cubicBezTo>
                    <a:pt x="4" y="35"/>
                    <a:pt x="11" y="37"/>
                    <a:pt x="3" y="37"/>
                  </a:cubicBezTo>
                  <a:cubicBezTo>
                    <a:pt x="1" y="38"/>
                    <a:pt x="9" y="37"/>
                    <a:pt x="8" y="38"/>
                  </a:cubicBezTo>
                  <a:cubicBezTo>
                    <a:pt x="12" y="39"/>
                    <a:pt x="10" y="37"/>
                    <a:pt x="13" y="37"/>
                  </a:cubicBezTo>
                  <a:cubicBezTo>
                    <a:pt x="17" y="38"/>
                    <a:pt x="12" y="38"/>
                    <a:pt x="16" y="38"/>
                  </a:cubicBezTo>
                  <a:cubicBezTo>
                    <a:pt x="18" y="36"/>
                    <a:pt x="10" y="32"/>
                    <a:pt x="8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6"/>
                    <a:pt x="9" y="23"/>
                    <a:pt x="16" y="22"/>
                  </a:cubicBezTo>
                  <a:cubicBezTo>
                    <a:pt x="12" y="23"/>
                    <a:pt x="18" y="20"/>
                    <a:pt x="9" y="20"/>
                  </a:cubicBezTo>
                  <a:cubicBezTo>
                    <a:pt x="11" y="19"/>
                    <a:pt x="11" y="19"/>
                    <a:pt x="12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13" y="18"/>
                    <a:pt x="13" y="17"/>
                  </a:cubicBezTo>
                  <a:cubicBezTo>
                    <a:pt x="9" y="17"/>
                    <a:pt x="8" y="16"/>
                    <a:pt x="5" y="16"/>
                  </a:cubicBezTo>
                  <a:cubicBezTo>
                    <a:pt x="10" y="15"/>
                    <a:pt x="13" y="14"/>
                    <a:pt x="17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4" y="12"/>
                    <a:pt x="10" y="12"/>
                    <a:pt x="9" y="12"/>
                  </a:cubicBezTo>
                  <a:cubicBezTo>
                    <a:pt x="9" y="11"/>
                    <a:pt x="14" y="12"/>
                    <a:pt x="16" y="12"/>
                  </a:cubicBezTo>
                  <a:cubicBezTo>
                    <a:pt x="17" y="11"/>
                    <a:pt x="9" y="9"/>
                    <a:pt x="12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7"/>
                    <a:pt x="11" y="6"/>
                    <a:pt x="10" y="5"/>
                  </a:cubicBezTo>
                  <a:cubicBezTo>
                    <a:pt x="15" y="5"/>
                    <a:pt x="14" y="6"/>
                    <a:pt x="17" y="7"/>
                  </a:cubicBezTo>
                  <a:cubicBezTo>
                    <a:pt x="18" y="7"/>
                    <a:pt x="18" y="6"/>
                    <a:pt x="20" y="6"/>
                  </a:cubicBezTo>
                  <a:cubicBezTo>
                    <a:pt x="17" y="6"/>
                    <a:pt x="14" y="4"/>
                    <a:pt x="11" y="3"/>
                  </a:cubicBezTo>
                  <a:cubicBezTo>
                    <a:pt x="17" y="4"/>
                    <a:pt x="17" y="2"/>
                    <a:pt x="18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632"/>
            <p:cNvSpPr>
              <a:spLocks/>
            </p:cNvSpPr>
            <p:nvPr/>
          </p:nvSpPr>
          <p:spPr bwMode="auto">
            <a:xfrm>
              <a:off x="3453" y="31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33"/>
            <p:cNvSpPr>
              <a:spLocks/>
            </p:cNvSpPr>
            <p:nvPr/>
          </p:nvSpPr>
          <p:spPr bwMode="auto">
            <a:xfrm>
              <a:off x="3451" y="31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1634"/>
            <p:cNvSpPr>
              <a:spLocks noChangeArrowheads="1"/>
            </p:cNvSpPr>
            <p:nvPr/>
          </p:nvSpPr>
          <p:spPr bwMode="auto">
            <a:xfrm>
              <a:off x="3439" y="3193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35"/>
            <p:cNvSpPr>
              <a:spLocks/>
            </p:cNvSpPr>
            <p:nvPr/>
          </p:nvSpPr>
          <p:spPr bwMode="auto">
            <a:xfrm>
              <a:off x="3450" y="3196"/>
              <a:ext cx="4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4" y="0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36"/>
            <p:cNvSpPr>
              <a:spLocks/>
            </p:cNvSpPr>
            <p:nvPr/>
          </p:nvSpPr>
          <p:spPr bwMode="auto">
            <a:xfrm>
              <a:off x="3450" y="3203"/>
              <a:ext cx="2" cy="0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37"/>
            <p:cNvSpPr>
              <a:spLocks/>
            </p:cNvSpPr>
            <p:nvPr/>
          </p:nvSpPr>
          <p:spPr bwMode="auto">
            <a:xfrm>
              <a:off x="3452" y="3188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638"/>
            <p:cNvSpPr>
              <a:spLocks/>
            </p:cNvSpPr>
            <p:nvPr/>
          </p:nvSpPr>
          <p:spPr bwMode="auto">
            <a:xfrm>
              <a:off x="3436" y="3167"/>
              <a:ext cx="20" cy="18"/>
            </a:xfrm>
            <a:custGeom>
              <a:avLst/>
              <a:gdLst>
                <a:gd name="T0" fmla="*/ 4 w 23"/>
                <a:gd name="T1" fmla="*/ 1 h 21"/>
                <a:gd name="T2" fmla="*/ 1 w 23"/>
                <a:gd name="T3" fmla="*/ 4 h 21"/>
                <a:gd name="T4" fmla="*/ 11 w 23"/>
                <a:gd name="T5" fmla="*/ 8 h 21"/>
                <a:gd name="T6" fmla="*/ 2 w 23"/>
                <a:gd name="T7" fmla="*/ 6 h 21"/>
                <a:gd name="T8" fmla="*/ 8 w 23"/>
                <a:gd name="T9" fmla="*/ 14 h 21"/>
                <a:gd name="T10" fmla="*/ 4 w 23"/>
                <a:gd name="T11" fmla="*/ 14 h 21"/>
                <a:gd name="T12" fmla="*/ 14 w 23"/>
                <a:gd name="T13" fmla="*/ 18 h 21"/>
                <a:gd name="T14" fmla="*/ 3 w 23"/>
                <a:gd name="T15" fmla="*/ 16 h 21"/>
                <a:gd name="T16" fmla="*/ 2 w 23"/>
                <a:gd name="T17" fmla="*/ 16 h 21"/>
                <a:gd name="T18" fmla="*/ 5 w 23"/>
                <a:gd name="T19" fmla="*/ 20 h 21"/>
                <a:gd name="T20" fmla="*/ 11 w 23"/>
                <a:gd name="T21" fmla="*/ 21 h 21"/>
                <a:gd name="T22" fmla="*/ 17 w 23"/>
                <a:gd name="T23" fmla="*/ 21 h 21"/>
                <a:gd name="T24" fmla="*/ 13 w 23"/>
                <a:gd name="T25" fmla="*/ 19 h 21"/>
                <a:gd name="T26" fmla="*/ 17 w 23"/>
                <a:gd name="T27" fmla="*/ 19 h 21"/>
                <a:gd name="T28" fmla="*/ 14 w 23"/>
                <a:gd name="T29" fmla="*/ 18 h 21"/>
                <a:gd name="T30" fmla="*/ 18 w 23"/>
                <a:gd name="T31" fmla="*/ 18 h 21"/>
                <a:gd name="T32" fmla="*/ 15 w 23"/>
                <a:gd name="T33" fmla="*/ 16 h 21"/>
                <a:gd name="T34" fmla="*/ 16 w 23"/>
                <a:gd name="T35" fmla="*/ 16 h 21"/>
                <a:gd name="T36" fmla="*/ 11 w 23"/>
                <a:gd name="T37" fmla="*/ 14 h 21"/>
                <a:gd name="T38" fmla="*/ 16 w 23"/>
                <a:gd name="T39" fmla="*/ 14 h 21"/>
                <a:gd name="T40" fmla="*/ 13 w 23"/>
                <a:gd name="T41" fmla="*/ 14 h 21"/>
                <a:gd name="T42" fmla="*/ 19 w 23"/>
                <a:gd name="T43" fmla="*/ 10 h 21"/>
                <a:gd name="T44" fmla="*/ 15 w 23"/>
                <a:gd name="T45" fmla="*/ 9 h 21"/>
                <a:gd name="T46" fmla="*/ 18 w 23"/>
                <a:gd name="T47" fmla="*/ 12 h 21"/>
                <a:gd name="T48" fmla="*/ 8 w 23"/>
                <a:gd name="T49" fmla="*/ 10 h 21"/>
                <a:gd name="T50" fmla="*/ 17 w 23"/>
                <a:gd name="T51" fmla="*/ 9 h 21"/>
                <a:gd name="T52" fmla="*/ 15 w 23"/>
                <a:gd name="T53" fmla="*/ 5 h 21"/>
                <a:gd name="T54" fmla="*/ 17 w 23"/>
                <a:gd name="T55" fmla="*/ 5 h 21"/>
                <a:gd name="T56" fmla="*/ 14 w 23"/>
                <a:gd name="T57" fmla="*/ 3 h 21"/>
                <a:gd name="T58" fmla="*/ 12 w 23"/>
                <a:gd name="T59" fmla="*/ 3 h 21"/>
                <a:gd name="T60" fmla="*/ 9 w 23"/>
                <a:gd name="T61" fmla="*/ 2 h 21"/>
                <a:gd name="T62" fmla="*/ 12 w 23"/>
                <a:gd name="T63" fmla="*/ 2 h 21"/>
                <a:gd name="T64" fmla="*/ 6 w 23"/>
                <a:gd name="T65" fmla="*/ 0 h 21"/>
                <a:gd name="T66" fmla="*/ 9 w 23"/>
                <a:gd name="T67" fmla="*/ 2 h 21"/>
                <a:gd name="T68" fmla="*/ 4 w 23"/>
                <a:gd name="T69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1">
                  <a:moveTo>
                    <a:pt x="4" y="1"/>
                  </a:moveTo>
                  <a:cubicBezTo>
                    <a:pt x="0" y="1"/>
                    <a:pt x="2" y="3"/>
                    <a:pt x="1" y="4"/>
                  </a:cubicBezTo>
                  <a:cubicBezTo>
                    <a:pt x="3" y="7"/>
                    <a:pt x="11" y="6"/>
                    <a:pt x="11" y="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9"/>
                    <a:pt x="0" y="12"/>
                    <a:pt x="8" y="14"/>
                  </a:cubicBezTo>
                  <a:cubicBezTo>
                    <a:pt x="7" y="14"/>
                    <a:pt x="5" y="15"/>
                    <a:pt x="4" y="14"/>
                  </a:cubicBezTo>
                  <a:cubicBezTo>
                    <a:pt x="4" y="15"/>
                    <a:pt x="17" y="16"/>
                    <a:pt x="14" y="18"/>
                  </a:cubicBezTo>
                  <a:cubicBezTo>
                    <a:pt x="8" y="15"/>
                    <a:pt x="8" y="18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5" y="19"/>
                    <a:pt x="5" y="20"/>
                  </a:cubicBezTo>
                  <a:cubicBezTo>
                    <a:pt x="7" y="20"/>
                    <a:pt x="11" y="20"/>
                    <a:pt x="11" y="21"/>
                  </a:cubicBezTo>
                  <a:cubicBezTo>
                    <a:pt x="12" y="21"/>
                    <a:pt x="14" y="21"/>
                    <a:pt x="17" y="21"/>
                  </a:cubicBezTo>
                  <a:cubicBezTo>
                    <a:pt x="14" y="20"/>
                    <a:pt x="16" y="20"/>
                    <a:pt x="13" y="19"/>
                  </a:cubicBezTo>
                  <a:cubicBezTo>
                    <a:pt x="16" y="18"/>
                    <a:pt x="14" y="19"/>
                    <a:pt x="17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7" y="19"/>
                    <a:pt x="18" y="18"/>
                  </a:cubicBezTo>
                  <a:cubicBezTo>
                    <a:pt x="16" y="17"/>
                    <a:pt x="14" y="16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1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2"/>
                    <a:pt x="23" y="13"/>
                    <a:pt x="19" y="10"/>
                  </a:cubicBezTo>
                  <a:cubicBezTo>
                    <a:pt x="17" y="10"/>
                    <a:pt x="16" y="10"/>
                    <a:pt x="15" y="9"/>
                  </a:cubicBezTo>
                  <a:cubicBezTo>
                    <a:pt x="12" y="10"/>
                    <a:pt x="17" y="11"/>
                    <a:pt x="18" y="12"/>
                  </a:cubicBezTo>
                  <a:cubicBezTo>
                    <a:pt x="14" y="11"/>
                    <a:pt x="10" y="9"/>
                    <a:pt x="8" y="10"/>
                  </a:cubicBezTo>
                  <a:cubicBezTo>
                    <a:pt x="12" y="10"/>
                    <a:pt x="8" y="8"/>
                    <a:pt x="17" y="9"/>
                  </a:cubicBezTo>
                  <a:cubicBezTo>
                    <a:pt x="17" y="7"/>
                    <a:pt x="13" y="6"/>
                    <a:pt x="15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1" y="4"/>
                    <a:pt x="19" y="4"/>
                    <a:pt x="14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0" y="3"/>
                    <a:pt x="10" y="3"/>
                    <a:pt x="9" y="2"/>
                  </a:cubicBezTo>
                  <a:cubicBezTo>
                    <a:pt x="10" y="2"/>
                    <a:pt x="10" y="2"/>
                    <a:pt x="12" y="2"/>
                  </a:cubicBezTo>
                  <a:cubicBezTo>
                    <a:pt x="7" y="2"/>
                    <a:pt x="7" y="0"/>
                    <a:pt x="6" y="0"/>
                  </a:cubicBezTo>
                  <a:cubicBezTo>
                    <a:pt x="5" y="0"/>
                    <a:pt x="8" y="1"/>
                    <a:pt x="9" y="2"/>
                  </a:cubicBezTo>
                  <a:cubicBezTo>
                    <a:pt x="7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39"/>
            <p:cNvSpPr>
              <a:spLocks/>
            </p:cNvSpPr>
            <p:nvPr/>
          </p:nvSpPr>
          <p:spPr bwMode="auto">
            <a:xfrm>
              <a:off x="3450" y="3181"/>
              <a:ext cx="1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40"/>
            <p:cNvSpPr>
              <a:spLocks/>
            </p:cNvSpPr>
            <p:nvPr/>
          </p:nvSpPr>
          <p:spPr bwMode="auto">
            <a:xfrm>
              <a:off x="3435" y="3153"/>
              <a:ext cx="23" cy="15"/>
            </a:xfrm>
            <a:custGeom>
              <a:avLst/>
              <a:gdLst>
                <a:gd name="T0" fmla="*/ 13 w 27"/>
                <a:gd name="T1" fmla="*/ 12 h 18"/>
                <a:gd name="T2" fmla="*/ 19 w 27"/>
                <a:gd name="T3" fmla="*/ 12 h 18"/>
                <a:gd name="T4" fmla="*/ 8 w 27"/>
                <a:gd name="T5" fmla="*/ 11 h 18"/>
                <a:gd name="T6" fmla="*/ 7 w 27"/>
                <a:gd name="T7" fmla="*/ 9 h 18"/>
                <a:gd name="T8" fmla="*/ 16 w 27"/>
                <a:gd name="T9" fmla="*/ 10 h 18"/>
                <a:gd name="T10" fmla="*/ 17 w 27"/>
                <a:gd name="T11" fmla="*/ 9 h 18"/>
                <a:gd name="T12" fmla="*/ 11 w 27"/>
                <a:gd name="T13" fmla="*/ 8 h 18"/>
                <a:gd name="T14" fmla="*/ 9 w 27"/>
                <a:gd name="T15" fmla="*/ 6 h 18"/>
                <a:gd name="T16" fmla="*/ 10 w 27"/>
                <a:gd name="T17" fmla="*/ 7 h 18"/>
                <a:gd name="T18" fmla="*/ 17 w 27"/>
                <a:gd name="T19" fmla="*/ 7 h 18"/>
                <a:gd name="T20" fmla="*/ 2 w 27"/>
                <a:gd name="T21" fmla="*/ 1 h 18"/>
                <a:gd name="T22" fmla="*/ 3 w 27"/>
                <a:gd name="T23" fmla="*/ 2 h 18"/>
                <a:gd name="T24" fmla="*/ 10 w 27"/>
                <a:gd name="T25" fmla="*/ 3 h 18"/>
                <a:gd name="T26" fmla="*/ 7 w 27"/>
                <a:gd name="T27" fmla="*/ 4 h 18"/>
                <a:gd name="T28" fmla="*/ 4 w 27"/>
                <a:gd name="T29" fmla="*/ 3 h 18"/>
                <a:gd name="T30" fmla="*/ 3 w 27"/>
                <a:gd name="T31" fmla="*/ 13 h 18"/>
                <a:gd name="T32" fmla="*/ 3 w 27"/>
                <a:gd name="T33" fmla="*/ 12 h 18"/>
                <a:gd name="T34" fmla="*/ 7 w 27"/>
                <a:gd name="T35" fmla="*/ 14 h 18"/>
                <a:gd name="T36" fmla="*/ 14 w 27"/>
                <a:gd name="T37" fmla="*/ 14 h 18"/>
                <a:gd name="T38" fmla="*/ 12 w 27"/>
                <a:gd name="T39" fmla="*/ 14 h 18"/>
                <a:gd name="T40" fmla="*/ 19 w 27"/>
                <a:gd name="T41" fmla="*/ 15 h 18"/>
                <a:gd name="T42" fmla="*/ 21 w 27"/>
                <a:gd name="T43" fmla="*/ 18 h 18"/>
                <a:gd name="T44" fmla="*/ 22 w 27"/>
                <a:gd name="T45" fmla="*/ 14 h 18"/>
                <a:gd name="T46" fmla="*/ 13 w 27"/>
                <a:gd name="T4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" h="18">
                  <a:moveTo>
                    <a:pt x="13" y="12"/>
                  </a:moveTo>
                  <a:cubicBezTo>
                    <a:pt x="14" y="12"/>
                    <a:pt x="17" y="13"/>
                    <a:pt x="19" y="12"/>
                  </a:cubicBezTo>
                  <a:cubicBezTo>
                    <a:pt x="16" y="11"/>
                    <a:pt x="13" y="13"/>
                    <a:pt x="8" y="11"/>
                  </a:cubicBezTo>
                  <a:cubicBezTo>
                    <a:pt x="11" y="11"/>
                    <a:pt x="7" y="10"/>
                    <a:pt x="7" y="9"/>
                  </a:cubicBezTo>
                  <a:cubicBezTo>
                    <a:pt x="9" y="10"/>
                    <a:pt x="15" y="10"/>
                    <a:pt x="16" y="10"/>
                  </a:cubicBezTo>
                  <a:cubicBezTo>
                    <a:pt x="14" y="10"/>
                    <a:pt x="17" y="9"/>
                    <a:pt x="17" y="9"/>
                  </a:cubicBezTo>
                  <a:cubicBezTo>
                    <a:pt x="14" y="10"/>
                    <a:pt x="15" y="8"/>
                    <a:pt x="11" y="8"/>
                  </a:cubicBezTo>
                  <a:cubicBezTo>
                    <a:pt x="8" y="8"/>
                    <a:pt x="6" y="6"/>
                    <a:pt x="9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5" y="8"/>
                    <a:pt x="13" y="6"/>
                    <a:pt x="17" y="7"/>
                  </a:cubicBezTo>
                  <a:cubicBezTo>
                    <a:pt x="11" y="5"/>
                    <a:pt x="12" y="0"/>
                    <a:pt x="2" y="1"/>
                  </a:cubicBezTo>
                  <a:cubicBezTo>
                    <a:pt x="0" y="1"/>
                    <a:pt x="2" y="1"/>
                    <a:pt x="3" y="2"/>
                  </a:cubicBezTo>
                  <a:cubicBezTo>
                    <a:pt x="5" y="1"/>
                    <a:pt x="8" y="3"/>
                    <a:pt x="10" y="3"/>
                  </a:cubicBezTo>
                  <a:cubicBezTo>
                    <a:pt x="8" y="3"/>
                    <a:pt x="11" y="5"/>
                    <a:pt x="7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6"/>
                    <a:pt x="2" y="10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2"/>
                    <a:pt x="6" y="13"/>
                    <a:pt x="7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5"/>
                    <a:pt x="12" y="14"/>
                  </a:cubicBezTo>
                  <a:cubicBezTo>
                    <a:pt x="15" y="15"/>
                    <a:pt x="16" y="15"/>
                    <a:pt x="19" y="15"/>
                  </a:cubicBezTo>
                  <a:cubicBezTo>
                    <a:pt x="20" y="16"/>
                    <a:pt x="17" y="16"/>
                    <a:pt x="21" y="18"/>
                  </a:cubicBezTo>
                  <a:cubicBezTo>
                    <a:pt x="27" y="16"/>
                    <a:pt x="17" y="16"/>
                    <a:pt x="22" y="14"/>
                  </a:cubicBezTo>
                  <a:lnTo>
                    <a:pt x="13" y="12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41"/>
            <p:cNvSpPr>
              <a:spLocks/>
            </p:cNvSpPr>
            <p:nvPr/>
          </p:nvSpPr>
          <p:spPr bwMode="auto">
            <a:xfrm>
              <a:off x="3446" y="3166"/>
              <a:ext cx="3" cy="1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2 w 3"/>
                <a:gd name="T5" fmla="*/ 1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42"/>
            <p:cNvSpPr>
              <a:spLocks/>
            </p:cNvSpPr>
            <p:nvPr/>
          </p:nvSpPr>
          <p:spPr bwMode="auto">
            <a:xfrm>
              <a:off x="3437" y="3165"/>
              <a:ext cx="3" cy="0"/>
            </a:xfrm>
            <a:custGeom>
              <a:avLst/>
              <a:gdLst>
                <a:gd name="T0" fmla="*/ 0 w 4"/>
                <a:gd name="T1" fmla="*/ 1 h 1"/>
                <a:gd name="T2" fmla="*/ 3 w 4"/>
                <a:gd name="T3" fmla="*/ 1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643"/>
            <p:cNvSpPr>
              <a:spLocks/>
            </p:cNvSpPr>
            <p:nvPr/>
          </p:nvSpPr>
          <p:spPr bwMode="auto">
            <a:xfrm>
              <a:off x="3448" y="3156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44"/>
            <p:cNvSpPr>
              <a:spLocks/>
            </p:cNvSpPr>
            <p:nvPr/>
          </p:nvSpPr>
          <p:spPr bwMode="auto">
            <a:xfrm>
              <a:off x="3436" y="3149"/>
              <a:ext cx="11" cy="4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4 h 5"/>
                <a:gd name="T4" fmla="*/ 12 w 13"/>
                <a:gd name="T5" fmla="*/ 5 h 5"/>
                <a:gd name="T6" fmla="*/ 5 w 13"/>
                <a:gd name="T7" fmla="*/ 3 h 5"/>
                <a:gd name="T8" fmla="*/ 5 w 13"/>
                <a:gd name="T9" fmla="*/ 0 h 5"/>
                <a:gd name="T10" fmla="*/ 0 w 1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1" y="1"/>
                    <a:pt x="4" y="2"/>
                    <a:pt x="0" y="4"/>
                  </a:cubicBezTo>
                  <a:cubicBezTo>
                    <a:pt x="4" y="5"/>
                    <a:pt x="8" y="4"/>
                    <a:pt x="12" y="5"/>
                  </a:cubicBezTo>
                  <a:cubicBezTo>
                    <a:pt x="13" y="4"/>
                    <a:pt x="6" y="4"/>
                    <a:pt x="5" y="3"/>
                  </a:cubicBezTo>
                  <a:cubicBezTo>
                    <a:pt x="8" y="3"/>
                    <a:pt x="4" y="1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645"/>
            <p:cNvSpPr>
              <a:spLocks/>
            </p:cNvSpPr>
            <p:nvPr/>
          </p:nvSpPr>
          <p:spPr bwMode="auto">
            <a:xfrm>
              <a:off x="3439" y="3116"/>
              <a:ext cx="18" cy="35"/>
            </a:xfrm>
            <a:custGeom>
              <a:avLst/>
              <a:gdLst>
                <a:gd name="T0" fmla="*/ 11 w 21"/>
                <a:gd name="T1" fmla="*/ 34 h 40"/>
                <a:gd name="T2" fmla="*/ 10 w 21"/>
                <a:gd name="T3" fmla="*/ 32 h 40"/>
                <a:gd name="T4" fmla="*/ 13 w 21"/>
                <a:gd name="T5" fmla="*/ 33 h 40"/>
                <a:gd name="T6" fmla="*/ 16 w 21"/>
                <a:gd name="T7" fmla="*/ 32 h 40"/>
                <a:gd name="T8" fmla="*/ 13 w 21"/>
                <a:gd name="T9" fmla="*/ 32 h 40"/>
                <a:gd name="T10" fmla="*/ 12 w 21"/>
                <a:gd name="T11" fmla="*/ 28 h 40"/>
                <a:gd name="T12" fmla="*/ 7 w 21"/>
                <a:gd name="T13" fmla="*/ 27 h 40"/>
                <a:gd name="T14" fmla="*/ 16 w 21"/>
                <a:gd name="T15" fmla="*/ 25 h 40"/>
                <a:gd name="T16" fmla="*/ 5 w 21"/>
                <a:gd name="T17" fmla="*/ 24 h 40"/>
                <a:gd name="T18" fmla="*/ 9 w 21"/>
                <a:gd name="T19" fmla="*/ 21 h 40"/>
                <a:gd name="T20" fmla="*/ 9 w 21"/>
                <a:gd name="T21" fmla="*/ 22 h 40"/>
                <a:gd name="T22" fmla="*/ 10 w 21"/>
                <a:gd name="T23" fmla="*/ 20 h 40"/>
                <a:gd name="T24" fmla="*/ 15 w 21"/>
                <a:gd name="T25" fmla="*/ 20 h 40"/>
                <a:gd name="T26" fmla="*/ 15 w 21"/>
                <a:gd name="T27" fmla="*/ 17 h 40"/>
                <a:gd name="T28" fmla="*/ 18 w 21"/>
                <a:gd name="T29" fmla="*/ 18 h 40"/>
                <a:gd name="T30" fmla="*/ 14 w 21"/>
                <a:gd name="T31" fmla="*/ 11 h 40"/>
                <a:gd name="T32" fmla="*/ 17 w 21"/>
                <a:gd name="T33" fmla="*/ 10 h 40"/>
                <a:gd name="T34" fmla="*/ 8 w 21"/>
                <a:gd name="T35" fmla="*/ 10 h 40"/>
                <a:gd name="T36" fmla="*/ 9 w 21"/>
                <a:gd name="T37" fmla="*/ 7 h 40"/>
                <a:gd name="T38" fmla="*/ 15 w 21"/>
                <a:gd name="T39" fmla="*/ 9 h 40"/>
                <a:gd name="T40" fmla="*/ 12 w 21"/>
                <a:gd name="T41" fmla="*/ 7 h 40"/>
                <a:gd name="T42" fmla="*/ 18 w 21"/>
                <a:gd name="T43" fmla="*/ 7 h 40"/>
                <a:gd name="T44" fmla="*/ 10 w 21"/>
                <a:gd name="T45" fmla="*/ 3 h 40"/>
                <a:gd name="T46" fmla="*/ 12 w 21"/>
                <a:gd name="T47" fmla="*/ 2 h 40"/>
                <a:gd name="T48" fmla="*/ 3 w 21"/>
                <a:gd name="T49" fmla="*/ 2 h 40"/>
                <a:gd name="T50" fmla="*/ 3 w 21"/>
                <a:gd name="T51" fmla="*/ 11 h 40"/>
                <a:gd name="T52" fmla="*/ 8 w 21"/>
                <a:gd name="T53" fmla="*/ 14 h 40"/>
                <a:gd name="T54" fmla="*/ 2 w 21"/>
                <a:gd name="T55" fmla="*/ 13 h 40"/>
                <a:gd name="T56" fmla="*/ 8 w 21"/>
                <a:gd name="T57" fmla="*/ 14 h 40"/>
                <a:gd name="T58" fmla="*/ 2 w 21"/>
                <a:gd name="T59" fmla="*/ 15 h 40"/>
                <a:gd name="T60" fmla="*/ 7 w 21"/>
                <a:gd name="T61" fmla="*/ 16 h 40"/>
                <a:gd name="T62" fmla="*/ 0 w 21"/>
                <a:gd name="T63" fmla="*/ 16 h 40"/>
                <a:gd name="T64" fmla="*/ 2 w 21"/>
                <a:gd name="T65" fmla="*/ 30 h 40"/>
                <a:gd name="T66" fmla="*/ 6 w 21"/>
                <a:gd name="T67" fmla="*/ 31 h 40"/>
                <a:gd name="T68" fmla="*/ 6 w 21"/>
                <a:gd name="T69" fmla="*/ 36 h 40"/>
                <a:gd name="T70" fmla="*/ 9 w 21"/>
                <a:gd name="T71" fmla="*/ 37 h 40"/>
                <a:gd name="T72" fmla="*/ 0 w 21"/>
                <a:gd name="T73" fmla="*/ 36 h 40"/>
                <a:gd name="T74" fmla="*/ 1 w 21"/>
                <a:gd name="T75" fmla="*/ 38 h 40"/>
                <a:gd name="T76" fmla="*/ 3 w 21"/>
                <a:gd name="T77" fmla="*/ 37 h 40"/>
                <a:gd name="T78" fmla="*/ 1 w 21"/>
                <a:gd name="T79" fmla="*/ 38 h 40"/>
                <a:gd name="T80" fmla="*/ 12 w 21"/>
                <a:gd name="T81" fmla="*/ 38 h 40"/>
                <a:gd name="T82" fmla="*/ 17 w 21"/>
                <a:gd name="T83" fmla="*/ 35 h 40"/>
                <a:gd name="T84" fmla="*/ 11 w 21"/>
                <a:gd name="T85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" h="40">
                  <a:moveTo>
                    <a:pt x="11" y="34"/>
                  </a:moveTo>
                  <a:cubicBezTo>
                    <a:pt x="11" y="33"/>
                    <a:pt x="8" y="32"/>
                    <a:pt x="10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8" y="33"/>
                    <a:pt x="12" y="32"/>
                    <a:pt x="16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4" y="30"/>
                    <a:pt x="9" y="30"/>
                    <a:pt x="12" y="28"/>
                  </a:cubicBezTo>
                  <a:cubicBezTo>
                    <a:pt x="11" y="27"/>
                    <a:pt x="11" y="27"/>
                    <a:pt x="7" y="27"/>
                  </a:cubicBezTo>
                  <a:cubicBezTo>
                    <a:pt x="12" y="26"/>
                    <a:pt x="12" y="26"/>
                    <a:pt x="16" y="25"/>
                  </a:cubicBezTo>
                  <a:cubicBezTo>
                    <a:pt x="14" y="25"/>
                    <a:pt x="9" y="25"/>
                    <a:pt x="5" y="24"/>
                  </a:cubicBezTo>
                  <a:cubicBezTo>
                    <a:pt x="11" y="23"/>
                    <a:pt x="4" y="22"/>
                    <a:pt x="9" y="21"/>
                  </a:cubicBezTo>
                  <a:cubicBezTo>
                    <a:pt x="9" y="21"/>
                    <a:pt x="10" y="21"/>
                    <a:pt x="9" y="22"/>
                  </a:cubicBezTo>
                  <a:cubicBezTo>
                    <a:pt x="16" y="22"/>
                    <a:pt x="8" y="20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1" y="18"/>
                    <a:pt x="15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4" y="15"/>
                    <a:pt x="16" y="13"/>
                    <a:pt x="14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5" y="13"/>
                    <a:pt x="8" y="10"/>
                  </a:cubicBezTo>
                  <a:cubicBezTo>
                    <a:pt x="17" y="11"/>
                    <a:pt x="5" y="8"/>
                    <a:pt x="9" y="7"/>
                  </a:cubicBezTo>
                  <a:cubicBezTo>
                    <a:pt x="13" y="7"/>
                    <a:pt x="11" y="9"/>
                    <a:pt x="15" y="9"/>
                  </a:cubicBezTo>
                  <a:cubicBezTo>
                    <a:pt x="10" y="8"/>
                    <a:pt x="14" y="8"/>
                    <a:pt x="12" y="7"/>
                  </a:cubicBezTo>
                  <a:cubicBezTo>
                    <a:pt x="17" y="8"/>
                    <a:pt x="13" y="6"/>
                    <a:pt x="18" y="7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3"/>
                    <a:pt x="5" y="0"/>
                    <a:pt x="3" y="2"/>
                  </a:cubicBezTo>
                  <a:cubicBezTo>
                    <a:pt x="5" y="4"/>
                    <a:pt x="6" y="8"/>
                    <a:pt x="3" y="11"/>
                  </a:cubicBezTo>
                  <a:cubicBezTo>
                    <a:pt x="9" y="12"/>
                    <a:pt x="3" y="12"/>
                    <a:pt x="8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5"/>
                    <a:pt x="5" y="13"/>
                    <a:pt x="8" y="14"/>
                  </a:cubicBezTo>
                  <a:cubicBezTo>
                    <a:pt x="9" y="15"/>
                    <a:pt x="5" y="15"/>
                    <a:pt x="2" y="15"/>
                  </a:cubicBezTo>
                  <a:cubicBezTo>
                    <a:pt x="2" y="16"/>
                    <a:pt x="4" y="15"/>
                    <a:pt x="7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20"/>
                    <a:pt x="6" y="26"/>
                    <a:pt x="2" y="30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3" y="32"/>
                    <a:pt x="15" y="35"/>
                    <a:pt x="6" y="36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7" y="36"/>
                    <a:pt x="3" y="37"/>
                    <a:pt x="0" y="36"/>
                  </a:cubicBezTo>
                  <a:cubicBezTo>
                    <a:pt x="1" y="36"/>
                    <a:pt x="0" y="37"/>
                    <a:pt x="1" y="38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4" y="38"/>
                    <a:pt x="1" y="38"/>
                  </a:cubicBezTo>
                  <a:cubicBezTo>
                    <a:pt x="5" y="40"/>
                    <a:pt x="9" y="38"/>
                    <a:pt x="12" y="38"/>
                  </a:cubicBezTo>
                  <a:cubicBezTo>
                    <a:pt x="5" y="35"/>
                    <a:pt x="21" y="37"/>
                    <a:pt x="17" y="35"/>
                  </a:cubicBezTo>
                  <a:cubicBezTo>
                    <a:pt x="15" y="33"/>
                    <a:pt x="13" y="34"/>
                    <a:pt x="11" y="34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46"/>
            <p:cNvSpPr>
              <a:spLocks/>
            </p:cNvSpPr>
            <p:nvPr/>
          </p:nvSpPr>
          <p:spPr bwMode="auto">
            <a:xfrm>
              <a:off x="3438" y="3147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47"/>
            <p:cNvSpPr>
              <a:spLocks/>
            </p:cNvSpPr>
            <p:nvPr/>
          </p:nvSpPr>
          <p:spPr bwMode="auto">
            <a:xfrm>
              <a:off x="3448" y="3117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Rectangle 1648"/>
            <p:cNvSpPr>
              <a:spLocks noChangeArrowheads="1"/>
            </p:cNvSpPr>
            <p:nvPr/>
          </p:nvSpPr>
          <p:spPr bwMode="auto">
            <a:xfrm>
              <a:off x="3440" y="3149"/>
              <a:ext cx="1" cy="1"/>
            </a:xfrm>
            <a:prstGeom prst="rect">
              <a:avLst/>
            </a:pr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1649"/>
            <p:cNvSpPr>
              <a:spLocks/>
            </p:cNvSpPr>
            <p:nvPr/>
          </p:nvSpPr>
          <p:spPr bwMode="auto">
            <a:xfrm>
              <a:off x="3448" y="315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50"/>
            <p:cNvSpPr>
              <a:spLocks/>
            </p:cNvSpPr>
            <p:nvPr/>
          </p:nvSpPr>
          <p:spPr bwMode="auto">
            <a:xfrm>
              <a:off x="3453" y="311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51"/>
            <p:cNvSpPr>
              <a:spLocks/>
            </p:cNvSpPr>
            <p:nvPr/>
          </p:nvSpPr>
          <p:spPr bwMode="auto">
            <a:xfrm>
              <a:off x="3457" y="3098"/>
              <a:ext cx="0" cy="1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52"/>
            <p:cNvSpPr>
              <a:spLocks/>
            </p:cNvSpPr>
            <p:nvPr/>
          </p:nvSpPr>
          <p:spPr bwMode="auto">
            <a:xfrm>
              <a:off x="3437" y="3058"/>
              <a:ext cx="26" cy="58"/>
            </a:xfrm>
            <a:custGeom>
              <a:avLst/>
              <a:gdLst>
                <a:gd name="T0" fmla="*/ 17 w 31"/>
                <a:gd name="T1" fmla="*/ 3 h 68"/>
                <a:gd name="T2" fmla="*/ 10 w 31"/>
                <a:gd name="T3" fmla="*/ 1 h 68"/>
                <a:gd name="T4" fmla="*/ 7 w 31"/>
                <a:gd name="T5" fmla="*/ 3 h 68"/>
                <a:gd name="T6" fmla="*/ 11 w 31"/>
                <a:gd name="T7" fmla="*/ 7 h 68"/>
                <a:gd name="T8" fmla="*/ 11 w 31"/>
                <a:gd name="T9" fmla="*/ 15 h 68"/>
                <a:gd name="T10" fmla="*/ 8 w 31"/>
                <a:gd name="T11" fmla="*/ 20 h 68"/>
                <a:gd name="T12" fmla="*/ 14 w 31"/>
                <a:gd name="T13" fmla="*/ 27 h 68"/>
                <a:gd name="T14" fmla="*/ 11 w 31"/>
                <a:gd name="T15" fmla="*/ 28 h 68"/>
                <a:gd name="T16" fmla="*/ 9 w 31"/>
                <a:gd name="T17" fmla="*/ 31 h 68"/>
                <a:gd name="T18" fmla="*/ 19 w 31"/>
                <a:gd name="T19" fmla="*/ 34 h 68"/>
                <a:gd name="T20" fmla="*/ 19 w 31"/>
                <a:gd name="T21" fmla="*/ 37 h 68"/>
                <a:gd name="T22" fmla="*/ 15 w 31"/>
                <a:gd name="T23" fmla="*/ 39 h 68"/>
                <a:gd name="T24" fmla="*/ 14 w 31"/>
                <a:gd name="T25" fmla="*/ 44 h 68"/>
                <a:gd name="T26" fmla="*/ 12 w 31"/>
                <a:gd name="T27" fmla="*/ 48 h 68"/>
                <a:gd name="T28" fmla="*/ 14 w 31"/>
                <a:gd name="T29" fmla="*/ 52 h 68"/>
                <a:gd name="T30" fmla="*/ 17 w 31"/>
                <a:gd name="T31" fmla="*/ 55 h 68"/>
                <a:gd name="T32" fmla="*/ 13 w 31"/>
                <a:gd name="T33" fmla="*/ 56 h 68"/>
                <a:gd name="T34" fmla="*/ 14 w 31"/>
                <a:gd name="T35" fmla="*/ 59 h 68"/>
                <a:gd name="T36" fmla="*/ 11 w 31"/>
                <a:gd name="T37" fmla="*/ 68 h 68"/>
                <a:gd name="T38" fmla="*/ 14 w 31"/>
                <a:gd name="T39" fmla="*/ 63 h 68"/>
                <a:gd name="T40" fmla="*/ 11 w 31"/>
                <a:gd name="T41" fmla="*/ 62 h 68"/>
                <a:gd name="T42" fmla="*/ 22 w 31"/>
                <a:gd name="T43" fmla="*/ 62 h 68"/>
                <a:gd name="T44" fmla="*/ 24 w 31"/>
                <a:gd name="T45" fmla="*/ 61 h 68"/>
                <a:gd name="T46" fmla="*/ 23 w 31"/>
                <a:gd name="T47" fmla="*/ 58 h 68"/>
                <a:gd name="T48" fmla="*/ 25 w 31"/>
                <a:gd name="T49" fmla="*/ 55 h 68"/>
                <a:gd name="T50" fmla="*/ 26 w 31"/>
                <a:gd name="T51" fmla="*/ 51 h 68"/>
                <a:gd name="T52" fmla="*/ 23 w 31"/>
                <a:gd name="T53" fmla="*/ 47 h 68"/>
                <a:gd name="T54" fmla="*/ 24 w 31"/>
                <a:gd name="T55" fmla="*/ 47 h 68"/>
                <a:gd name="T56" fmla="*/ 25 w 31"/>
                <a:gd name="T57" fmla="*/ 46 h 68"/>
                <a:gd name="T58" fmla="*/ 24 w 31"/>
                <a:gd name="T59" fmla="*/ 43 h 68"/>
                <a:gd name="T60" fmla="*/ 21 w 31"/>
                <a:gd name="T61" fmla="*/ 40 h 68"/>
                <a:gd name="T62" fmla="*/ 26 w 31"/>
                <a:gd name="T63" fmla="*/ 39 h 68"/>
                <a:gd name="T64" fmla="*/ 27 w 31"/>
                <a:gd name="T65" fmla="*/ 35 h 68"/>
                <a:gd name="T66" fmla="*/ 22 w 31"/>
                <a:gd name="T67" fmla="*/ 33 h 68"/>
                <a:gd name="T68" fmla="*/ 20 w 31"/>
                <a:gd name="T69" fmla="*/ 29 h 68"/>
                <a:gd name="T70" fmla="*/ 19 w 31"/>
                <a:gd name="T71" fmla="*/ 22 h 68"/>
                <a:gd name="T72" fmla="*/ 20 w 31"/>
                <a:gd name="T73" fmla="*/ 20 h 68"/>
                <a:gd name="T74" fmla="*/ 19 w 31"/>
                <a:gd name="T75" fmla="*/ 13 h 68"/>
                <a:gd name="T76" fmla="*/ 13 w 31"/>
                <a:gd name="T77" fmla="*/ 16 h 68"/>
                <a:gd name="T78" fmla="*/ 22 w 31"/>
                <a:gd name="T79" fmla="*/ 1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68">
                  <a:moveTo>
                    <a:pt x="23" y="7"/>
                  </a:moveTo>
                  <a:cubicBezTo>
                    <a:pt x="22" y="6"/>
                    <a:pt x="21" y="4"/>
                    <a:pt x="17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3"/>
                    <a:pt x="14" y="0"/>
                    <a:pt x="10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6" y="3"/>
                    <a:pt x="8" y="2"/>
                    <a:pt x="7" y="3"/>
                  </a:cubicBezTo>
                  <a:cubicBezTo>
                    <a:pt x="8" y="5"/>
                    <a:pt x="17" y="6"/>
                    <a:pt x="14" y="7"/>
                  </a:cubicBezTo>
                  <a:cubicBezTo>
                    <a:pt x="15" y="8"/>
                    <a:pt x="12" y="7"/>
                    <a:pt x="11" y="7"/>
                  </a:cubicBezTo>
                  <a:cubicBezTo>
                    <a:pt x="10" y="8"/>
                    <a:pt x="17" y="9"/>
                    <a:pt x="17" y="10"/>
                  </a:cubicBezTo>
                  <a:cubicBezTo>
                    <a:pt x="0" y="9"/>
                    <a:pt x="22" y="14"/>
                    <a:pt x="11" y="15"/>
                  </a:cubicBezTo>
                  <a:cubicBezTo>
                    <a:pt x="12" y="16"/>
                    <a:pt x="10" y="17"/>
                    <a:pt x="14" y="19"/>
                  </a:cubicBezTo>
                  <a:cubicBezTo>
                    <a:pt x="9" y="18"/>
                    <a:pt x="13" y="20"/>
                    <a:pt x="8" y="20"/>
                  </a:cubicBezTo>
                  <a:cubicBezTo>
                    <a:pt x="18" y="21"/>
                    <a:pt x="3" y="23"/>
                    <a:pt x="16" y="25"/>
                  </a:cubicBezTo>
                  <a:cubicBezTo>
                    <a:pt x="12" y="26"/>
                    <a:pt x="17" y="25"/>
                    <a:pt x="14" y="27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9" y="26"/>
                    <a:pt x="17" y="28"/>
                    <a:pt x="11" y="28"/>
                  </a:cubicBezTo>
                  <a:cubicBezTo>
                    <a:pt x="10" y="29"/>
                    <a:pt x="15" y="28"/>
                    <a:pt x="18" y="30"/>
                  </a:cubicBezTo>
                  <a:cubicBezTo>
                    <a:pt x="16" y="31"/>
                    <a:pt x="15" y="31"/>
                    <a:pt x="9" y="31"/>
                  </a:cubicBezTo>
                  <a:cubicBezTo>
                    <a:pt x="16" y="32"/>
                    <a:pt x="12" y="33"/>
                    <a:pt x="15" y="34"/>
                  </a:cubicBezTo>
                  <a:cubicBezTo>
                    <a:pt x="16" y="34"/>
                    <a:pt x="17" y="33"/>
                    <a:pt x="19" y="34"/>
                  </a:cubicBezTo>
                  <a:cubicBezTo>
                    <a:pt x="18" y="36"/>
                    <a:pt x="23" y="36"/>
                    <a:pt x="25" y="38"/>
                  </a:cubicBezTo>
                  <a:cubicBezTo>
                    <a:pt x="18" y="38"/>
                    <a:pt x="25" y="36"/>
                    <a:pt x="19" y="37"/>
                  </a:cubicBezTo>
                  <a:cubicBezTo>
                    <a:pt x="16" y="36"/>
                    <a:pt x="17" y="35"/>
                    <a:pt x="12" y="34"/>
                  </a:cubicBezTo>
                  <a:cubicBezTo>
                    <a:pt x="11" y="35"/>
                    <a:pt x="12" y="37"/>
                    <a:pt x="15" y="39"/>
                  </a:cubicBezTo>
                  <a:cubicBezTo>
                    <a:pt x="14" y="40"/>
                    <a:pt x="12" y="39"/>
                    <a:pt x="11" y="39"/>
                  </a:cubicBezTo>
                  <a:cubicBezTo>
                    <a:pt x="8" y="41"/>
                    <a:pt x="17" y="43"/>
                    <a:pt x="14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45"/>
                    <a:pt x="9" y="46"/>
                    <a:pt x="12" y="48"/>
                  </a:cubicBezTo>
                  <a:cubicBezTo>
                    <a:pt x="14" y="48"/>
                    <a:pt x="15" y="48"/>
                    <a:pt x="16" y="49"/>
                  </a:cubicBezTo>
                  <a:cubicBezTo>
                    <a:pt x="7" y="48"/>
                    <a:pt x="20" y="51"/>
                    <a:pt x="14" y="52"/>
                  </a:cubicBezTo>
                  <a:cubicBezTo>
                    <a:pt x="19" y="53"/>
                    <a:pt x="22" y="55"/>
                    <a:pt x="23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21" y="54"/>
                    <a:pt x="12" y="53"/>
                    <a:pt x="9" y="52"/>
                  </a:cubicBezTo>
                  <a:cubicBezTo>
                    <a:pt x="12" y="53"/>
                    <a:pt x="9" y="54"/>
                    <a:pt x="13" y="56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6"/>
                    <a:pt x="18" y="57"/>
                    <a:pt x="14" y="59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1" y="61"/>
                    <a:pt x="5" y="64"/>
                    <a:pt x="11" y="68"/>
                  </a:cubicBezTo>
                  <a:cubicBezTo>
                    <a:pt x="14" y="68"/>
                    <a:pt x="20" y="68"/>
                    <a:pt x="22" y="68"/>
                  </a:cubicBezTo>
                  <a:cubicBezTo>
                    <a:pt x="20" y="66"/>
                    <a:pt x="16" y="65"/>
                    <a:pt x="14" y="63"/>
                  </a:cubicBezTo>
                  <a:cubicBezTo>
                    <a:pt x="19" y="64"/>
                    <a:pt x="19" y="64"/>
                    <a:pt x="19" y="64"/>
                  </a:cubicBezTo>
                  <a:cubicBezTo>
                    <a:pt x="15" y="63"/>
                    <a:pt x="13" y="62"/>
                    <a:pt x="11" y="62"/>
                  </a:cubicBezTo>
                  <a:cubicBezTo>
                    <a:pt x="8" y="61"/>
                    <a:pt x="15" y="62"/>
                    <a:pt x="12" y="60"/>
                  </a:cubicBezTo>
                  <a:cubicBezTo>
                    <a:pt x="18" y="61"/>
                    <a:pt x="18" y="62"/>
                    <a:pt x="22" y="62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1"/>
                    <a:pt x="24" y="61"/>
                  </a:cubicBezTo>
                  <a:cubicBezTo>
                    <a:pt x="18" y="59"/>
                    <a:pt x="26" y="59"/>
                    <a:pt x="24" y="57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0" y="57"/>
                    <a:pt x="20" y="57"/>
                    <a:pt x="19" y="56"/>
                  </a:cubicBezTo>
                  <a:cubicBezTo>
                    <a:pt x="24" y="56"/>
                    <a:pt x="23" y="56"/>
                    <a:pt x="25" y="55"/>
                  </a:cubicBezTo>
                  <a:cubicBezTo>
                    <a:pt x="23" y="54"/>
                    <a:pt x="18" y="53"/>
                    <a:pt x="18" y="52"/>
                  </a:cubicBezTo>
                  <a:cubicBezTo>
                    <a:pt x="23" y="53"/>
                    <a:pt x="21" y="51"/>
                    <a:pt x="26" y="51"/>
                  </a:cubicBezTo>
                  <a:cubicBezTo>
                    <a:pt x="20" y="50"/>
                    <a:pt x="24" y="49"/>
                    <a:pt x="21" y="48"/>
                  </a:cubicBezTo>
                  <a:cubicBezTo>
                    <a:pt x="20" y="47"/>
                    <a:pt x="20" y="47"/>
                    <a:pt x="23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2" y="46"/>
                    <a:pt x="25" y="46"/>
                  </a:cubicBezTo>
                  <a:cubicBezTo>
                    <a:pt x="26" y="46"/>
                    <a:pt x="26" y="46"/>
                    <a:pt x="27" y="47"/>
                  </a:cubicBezTo>
                  <a:cubicBezTo>
                    <a:pt x="28" y="45"/>
                    <a:pt x="18" y="43"/>
                    <a:pt x="24" y="43"/>
                  </a:cubicBezTo>
                  <a:cubicBezTo>
                    <a:pt x="21" y="42"/>
                    <a:pt x="21" y="41"/>
                    <a:pt x="15" y="40"/>
                  </a:cubicBezTo>
                  <a:cubicBezTo>
                    <a:pt x="17" y="40"/>
                    <a:pt x="22" y="41"/>
                    <a:pt x="21" y="40"/>
                  </a:cubicBezTo>
                  <a:cubicBezTo>
                    <a:pt x="16" y="38"/>
                    <a:pt x="23" y="38"/>
                    <a:pt x="20" y="37"/>
                  </a:cubicBezTo>
                  <a:cubicBezTo>
                    <a:pt x="25" y="39"/>
                    <a:pt x="21" y="37"/>
                    <a:pt x="26" y="39"/>
                  </a:cubicBezTo>
                  <a:cubicBezTo>
                    <a:pt x="28" y="38"/>
                    <a:pt x="22" y="37"/>
                    <a:pt x="23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5" y="35"/>
                    <a:pt x="21" y="34"/>
                    <a:pt x="25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4" y="33"/>
                    <a:pt x="23" y="31"/>
                    <a:pt x="27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7" y="28"/>
                    <a:pt x="21" y="25"/>
                    <a:pt x="15" y="23"/>
                  </a:cubicBezTo>
                  <a:cubicBezTo>
                    <a:pt x="16" y="23"/>
                    <a:pt x="17" y="22"/>
                    <a:pt x="19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5" y="21"/>
                    <a:pt x="20" y="20"/>
                  </a:cubicBezTo>
                  <a:cubicBezTo>
                    <a:pt x="18" y="19"/>
                    <a:pt x="24" y="20"/>
                    <a:pt x="25" y="20"/>
                  </a:cubicBezTo>
                  <a:cubicBezTo>
                    <a:pt x="17" y="17"/>
                    <a:pt x="31" y="15"/>
                    <a:pt x="19" y="13"/>
                  </a:cubicBezTo>
                  <a:cubicBezTo>
                    <a:pt x="19" y="14"/>
                    <a:pt x="16" y="15"/>
                    <a:pt x="17" y="17"/>
                  </a:cubicBezTo>
                  <a:cubicBezTo>
                    <a:pt x="15" y="16"/>
                    <a:pt x="13" y="16"/>
                    <a:pt x="13" y="16"/>
                  </a:cubicBezTo>
                  <a:cubicBezTo>
                    <a:pt x="12" y="14"/>
                    <a:pt x="17" y="14"/>
                    <a:pt x="15" y="12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30" y="11"/>
                    <a:pt x="12" y="8"/>
                    <a:pt x="23" y="7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53"/>
            <p:cNvSpPr>
              <a:spLocks/>
            </p:cNvSpPr>
            <p:nvPr/>
          </p:nvSpPr>
          <p:spPr bwMode="auto">
            <a:xfrm>
              <a:off x="3456" y="3078"/>
              <a:ext cx="3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54"/>
            <p:cNvSpPr>
              <a:spLocks/>
            </p:cNvSpPr>
            <p:nvPr/>
          </p:nvSpPr>
          <p:spPr bwMode="auto">
            <a:xfrm>
              <a:off x="3455" y="3078"/>
              <a:ext cx="1" cy="0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55"/>
            <p:cNvSpPr>
              <a:spLocks/>
            </p:cNvSpPr>
            <p:nvPr/>
          </p:nvSpPr>
          <p:spPr bwMode="auto">
            <a:xfrm>
              <a:off x="3455" y="3059"/>
              <a:ext cx="1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56"/>
            <p:cNvSpPr>
              <a:spLocks/>
            </p:cNvSpPr>
            <p:nvPr/>
          </p:nvSpPr>
          <p:spPr bwMode="auto">
            <a:xfrm>
              <a:off x="3453" y="3059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1657"/>
            <p:cNvSpPr>
              <a:spLocks/>
            </p:cNvSpPr>
            <p:nvPr/>
          </p:nvSpPr>
          <p:spPr bwMode="auto">
            <a:xfrm>
              <a:off x="3437" y="3028"/>
              <a:ext cx="22" cy="31"/>
            </a:xfrm>
            <a:custGeom>
              <a:avLst/>
              <a:gdLst>
                <a:gd name="T0" fmla="*/ 15 w 26"/>
                <a:gd name="T1" fmla="*/ 6 h 35"/>
                <a:gd name="T2" fmla="*/ 10 w 26"/>
                <a:gd name="T3" fmla="*/ 4 h 35"/>
                <a:gd name="T4" fmla="*/ 14 w 26"/>
                <a:gd name="T5" fmla="*/ 3 h 35"/>
                <a:gd name="T6" fmla="*/ 6 w 26"/>
                <a:gd name="T7" fmla="*/ 0 h 35"/>
                <a:gd name="T8" fmla="*/ 10 w 26"/>
                <a:gd name="T9" fmla="*/ 17 h 35"/>
                <a:gd name="T10" fmla="*/ 7 w 26"/>
                <a:gd name="T11" fmla="*/ 16 h 35"/>
                <a:gd name="T12" fmla="*/ 12 w 26"/>
                <a:gd name="T13" fmla="*/ 22 h 35"/>
                <a:gd name="T14" fmla="*/ 6 w 26"/>
                <a:gd name="T15" fmla="*/ 22 h 35"/>
                <a:gd name="T16" fmla="*/ 8 w 26"/>
                <a:gd name="T17" fmla="*/ 26 h 35"/>
                <a:gd name="T18" fmla="*/ 11 w 26"/>
                <a:gd name="T19" fmla="*/ 26 h 35"/>
                <a:gd name="T20" fmla="*/ 10 w 26"/>
                <a:gd name="T21" fmla="*/ 26 h 35"/>
                <a:gd name="T22" fmla="*/ 11 w 26"/>
                <a:gd name="T23" fmla="*/ 26 h 35"/>
                <a:gd name="T24" fmla="*/ 11 w 26"/>
                <a:gd name="T25" fmla="*/ 29 h 35"/>
                <a:gd name="T26" fmla="*/ 10 w 26"/>
                <a:gd name="T27" fmla="*/ 28 h 35"/>
                <a:gd name="T28" fmla="*/ 12 w 26"/>
                <a:gd name="T29" fmla="*/ 30 h 35"/>
                <a:gd name="T30" fmla="*/ 8 w 26"/>
                <a:gd name="T31" fmla="*/ 30 h 35"/>
                <a:gd name="T32" fmla="*/ 14 w 26"/>
                <a:gd name="T33" fmla="*/ 35 h 35"/>
                <a:gd name="T34" fmla="*/ 18 w 26"/>
                <a:gd name="T35" fmla="*/ 35 h 35"/>
                <a:gd name="T36" fmla="*/ 15 w 26"/>
                <a:gd name="T37" fmla="*/ 31 h 35"/>
                <a:gd name="T38" fmla="*/ 14 w 26"/>
                <a:gd name="T39" fmla="*/ 31 h 35"/>
                <a:gd name="T40" fmla="*/ 13 w 26"/>
                <a:gd name="T41" fmla="*/ 29 h 35"/>
                <a:gd name="T42" fmla="*/ 18 w 26"/>
                <a:gd name="T43" fmla="*/ 31 h 35"/>
                <a:gd name="T44" fmla="*/ 22 w 26"/>
                <a:gd name="T45" fmla="*/ 27 h 35"/>
                <a:gd name="T46" fmla="*/ 23 w 26"/>
                <a:gd name="T47" fmla="*/ 27 h 35"/>
                <a:gd name="T48" fmla="*/ 21 w 26"/>
                <a:gd name="T49" fmla="*/ 26 h 35"/>
                <a:gd name="T50" fmla="*/ 18 w 26"/>
                <a:gd name="T51" fmla="*/ 26 h 35"/>
                <a:gd name="T52" fmla="*/ 12 w 26"/>
                <a:gd name="T53" fmla="*/ 25 h 35"/>
                <a:gd name="T54" fmla="*/ 12 w 26"/>
                <a:gd name="T55" fmla="*/ 24 h 35"/>
                <a:gd name="T56" fmla="*/ 17 w 26"/>
                <a:gd name="T57" fmla="*/ 25 h 35"/>
                <a:gd name="T58" fmla="*/ 15 w 26"/>
                <a:gd name="T59" fmla="*/ 24 h 35"/>
                <a:gd name="T60" fmla="*/ 21 w 26"/>
                <a:gd name="T61" fmla="*/ 23 h 35"/>
                <a:gd name="T62" fmla="*/ 15 w 26"/>
                <a:gd name="T63" fmla="*/ 22 h 35"/>
                <a:gd name="T64" fmla="*/ 15 w 26"/>
                <a:gd name="T65" fmla="*/ 16 h 35"/>
                <a:gd name="T66" fmla="*/ 18 w 26"/>
                <a:gd name="T67" fmla="*/ 17 h 35"/>
                <a:gd name="T68" fmla="*/ 14 w 26"/>
                <a:gd name="T69" fmla="*/ 15 h 35"/>
                <a:gd name="T70" fmla="*/ 16 w 26"/>
                <a:gd name="T71" fmla="*/ 11 h 35"/>
                <a:gd name="T72" fmla="*/ 13 w 26"/>
                <a:gd name="T73" fmla="*/ 11 h 35"/>
                <a:gd name="T74" fmla="*/ 14 w 26"/>
                <a:gd name="T75" fmla="*/ 7 h 35"/>
                <a:gd name="T76" fmla="*/ 14 w 26"/>
                <a:gd name="T77" fmla="*/ 7 h 35"/>
                <a:gd name="T78" fmla="*/ 8 w 26"/>
                <a:gd name="T79" fmla="*/ 5 h 35"/>
                <a:gd name="T80" fmla="*/ 15 w 26"/>
                <a:gd name="T81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6" h="35">
                  <a:moveTo>
                    <a:pt x="15" y="6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3" y="4"/>
                    <a:pt x="10" y="2"/>
                    <a:pt x="14" y="3"/>
                  </a:cubicBezTo>
                  <a:cubicBezTo>
                    <a:pt x="8" y="2"/>
                    <a:pt x="14" y="0"/>
                    <a:pt x="6" y="0"/>
                  </a:cubicBezTo>
                  <a:cubicBezTo>
                    <a:pt x="8" y="5"/>
                    <a:pt x="3" y="11"/>
                    <a:pt x="10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3" y="19"/>
                    <a:pt x="0" y="19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4" y="23"/>
                    <a:pt x="15" y="25"/>
                    <a:pt x="8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3" y="27"/>
                    <a:pt x="13" y="28"/>
                    <a:pt x="11" y="29"/>
                  </a:cubicBezTo>
                  <a:cubicBezTo>
                    <a:pt x="9" y="29"/>
                    <a:pt x="10" y="28"/>
                    <a:pt x="10" y="28"/>
                  </a:cubicBezTo>
                  <a:cubicBezTo>
                    <a:pt x="8" y="28"/>
                    <a:pt x="12" y="29"/>
                    <a:pt x="12" y="30"/>
                  </a:cubicBezTo>
                  <a:cubicBezTo>
                    <a:pt x="10" y="30"/>
                    <a:pt x="9" y="30"/>
                    <a:pt x="8" y="30"/>
                  </a:cubicBezTo>
                  <a:cubicBezTo>
                    <a:pt x="11" y="32"/>
                    <a:pt x="4" y="32"/>
                    <a:pt x="14" y="35"/>
                  </a:cubicBezTo>
                  <a:cubicBezTo>
                    <a:pt x="15" y="35"/>
                    <a:pt x="17" y="34"/>
                    <a:pt x="18" y="35"/>
                  </a:cubicBezTo>
                  <a:cubicBezTo>
                    <a:pt x="21" y="34"/>
                    <a:pt x="17" y="32"/>
                    <a:pt x="15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5" y="30"/>
                    <a:pt x="17" y="31"/>
                    <a:pt x="13" y="29"/>
                  </a:cubicBezTo>
                  <a:cubicBezTo>
                    <a:pt x="16" y="29"/>
                    <a:pt x="16" y="30"/>
                    <a:pt x="18" y="31"/>
                  </a:cubicBezTo>
                  <a:cubicBezTo>
                    <a:pt x="26" y="29"/>
                    <a:pt x="13" y="28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2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3" y="25"/>
                    <a:pt x="12" y="25"/>
                  </a:cubicBezTo>
                  <a:cubicBezTo>
                    <a:pt x="16" y="25"/>
                    <a:pt x="10" y="24"/>
                    <a:pt x="12" y="24"/>
                  </a:cubicBezTo>
                  <a:cubicBezTo>
                    <a:pt x="15" y="24"/>
                    <a:pt x="15" y="25"/>
                    <a:pt x="17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3"/>
                    <a:pt x="19" y="23"/>
                    <a:pt x="21" y="23"/>
                  </a:cubicBezTo>
                  <a:cubicBezTo>
                    <a:pt x="18" y="22"/>
                    <a:pt x="19" y="23"/>
                    <a:pt x="15" y="22"/>
                  </a:cubicBezTo>
                  <a:cubicBezTo>
                    <a:pt x="20" y="22"/>
                    <a:pt x="18" y="18"/>
                    <a:pt x="15" y="16"/>
                  </a:cubicBezTo>
                  <a:cubicBezTo>
                    <a:pt x="15" y="16"/>
                    <a:pt x="19" y="16"/>
                    <a:pt x="18" y="17"/>
                  </a:cubicBezTo>
                  <a:cubicBezTo>
                    <a:pt x="19" y="17"/>
                    <a:pt x="17" y="15"/>
                    <a:pt x="14" y="15"/>
                  </a:cubicBezTo>
                  <a:cubicBezTo>
                    <a:pt x="12" y="14"/>
                    <a:pt x="14" y="12"/>
                    <a:pt x="16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9" y="10"/>
                    <a:pt x="17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7" y="6"/>
                    <a:pt x="8" y="5"/>
                  </a:cubicBezTo>
                  <a:cubicBezTo>
                    <a:pt x="12" y="5"/>
                    <a:pt x="11" y="6"/>
                    <a:pt x="15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658"/>
            <p:cNvSpPr>
              <a:spLocks/>
            </p:cNvSpPr>
            <p:nvPr/>
          </p:nvSpPr>
          <p:spPr bwMode="auto">
            <a:xfrm>
              <a:off x="3441" y="3027"/>
              <a:ext cx="7" cy="1"/>
            </a:xfrm>
            <a:custGeom>
              <a:avLst/>
              <a:gdLst>
                <a:gd name="T0" fmla="*/ 3 w 8"/>
                <a:gd name="T1" fmla="*/ 1 h 2"/>
                <a:gd name="T2" fmla="*/ 7 w 8"/>
                <a:gd name="T3" fmla="*/ 2 h 2"/>
                <a:gd name="T4" fmla="*/ 1 w 8"/>
                <a:gd name="T5" fmla="*/ 1 h 2"/>
                <a:gd name="T6" fmla="*/ 2 w 8"/>
                <a:gd name="T7" fmla="*/ 2 h 2"/>
                <a:gd name="T8" fmla="*/ 3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3" y="1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3" y="0"/>
                    <a:pt x="1" y="1"/>
                  </a:cubicBezTo>
                  <a:cubicBezTo>
                    <a:pt x="1" y="1"/>
                    <a:pt x="0" y="2"/>
                    <a:pt x="2" y="2"/>
                  </a:cubicBezTo>
                  <a:cubicBezTo>
                    <a:pt x="2" y="2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659"/>
            <p:cNvSpPr>
              <a:spLocks/>
            </p:cNvSpPr>
            <p:nvPr/>
          </p:nvSpPr>
          <p:spPr bwMode="auto">
            <a:xfrm>
              <a:off x="3435" y="3012"/>
              <a:ext cx="16" cy="16"/>
            </a:xfrm>
            <a:custGeom>
              <a:avLst/>
              <a:gdLst>
                <a:gd name="T0" fmla="*/ 10 w 19"/>
                <a:gd name="T1" fmla="*/ 6 h 18"/>
                <a:gd name="T2" fmla="*/ 7 w 19"/>
                <a:gd name="T3" fmla="*/ 6 h 18"/>
                <a:gd name="T4" fmla="*/ 5 w 19"/>
                <a:gd name="T5" fmla="*/ 13 h 18"/>
                <a:gd name="T6" fmla="*/ 12 w 19"/>
                <a:gd name="T7" fmla="*/ 15 h 18"/>
                <a:gd name="T8" fmla="*/ 7 w 19"/>
                <a:gd name="T9" fmla="*/ 15 h 18"/>
                <a:gd name="T10" fmla="*/ 12 w 19"/>
                <a:gd name="T11" fmla="*/ 17 h 18"/>
                <a:gd name="T12" fmla="*/ 10 w 19"/>
                <a:gd name="T13" fmla="*/ 16 h 18"/>
                <a:gd name="T14" fmla="*/ 13 w 19"/>
                <a:gd name="T15" fmla="*/ 16 h 18"/>
                <a:gd name="T16" fmla="*/ 12 w 19"/>
                <a:gd name="T17" fmla="*/ 15 h 18"/>
                <a:gd name="T18" fmla="*/ 15 w 19"/>
                <a:gd name="T19" fmla="*/ 15 h 18"/>
                <a:gd name="T20" fmla="*/ 9 w 19"/>
                <a:gd name="T21" fmla="*/ 12 h 18"/>
                <a:gd name="T22" fmla="*/ 15 w 19"/>
                <a:gd name="T23" fmla="*/ 12 h 18"/>
                <a:gd name="T24" fmla="*/ 17 w 19"/>
                <a:gd name="T25" fmla="*/ 9 h 18"/>
                <a:gd name="T26" fmla="*/ 15 w 19"/>
                <a:gd name="T27" fmla="*/ 10 h 18"/>
                <a:gd name="T28" fmla="*/ 11 w 19"/>
                <a:gd name="T29" fmla="*/ 10 h 18"/>
                <a:gd name="T30" fmla="*/ 17 w 19"/>
                <a:gd name="T31" fmla="*/ 9 h 18"/>
                <a:gd name="T32" fmla="*/ 14 w 19"/>
                <a:gd name="T33" fmla="*/ 3 h 18"/>
                <a:gd name="T34" fmla="*/ 7 w 19"/>
                <a:gd name="T35" fmla="*/ 2 h 18"/>
                <a:gd name="T36" fmla="*/ 12 w 19"/>
                <a:gd name="T37" fmla="*/ 2 h 18"/>
                <a:gd name="T38" fmla="*/ 14 w 19"/>
                <a:gd name="T39" fmla="*/ 1 h 18"/>
                <a:gd name="T40" fmla="*/ 4 w 19"/>
                <a:gd name="T41" fmla="*/ 0 h 18"/>
                <a:gd name="T42" fmla="*/ 10 w 19"/>
                <a:gd name="T4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8">
                  <a:moveTo>
                    <a:pt x="10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9"/>
                    <a:pt x="9" y="12"/>
                    <a:pt x="5" y="13"/>
                  </a:cubicBezTo>
                  <a:cubicBezTo>
                    <a:pt x="4" y="14"/>
                    <a:pt x="10" y="14"/>
                    <a:pt x="12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6"/>
                    <a:pt x="5" y="18"/>
                    <a:pt x="12" y="17"/>
                  </a:cubicBezTo>
                  <a:cubicBezTo>
                    <a:pt x="13" y="17"/>
                    <a:pt x="9" y="17"/>
                    <a:pt x="10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4"/>
                    <a:pt x="6" y="14"/>
                    <a:pt x="9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1"/>
                    <a:pt x="13" y="10"/>
                    <a:pt x="17" y="9"/>
                  </a:cubicBezTo>
                  <a:cubicBezTo>
                    <a:pt x="17" y="9"/>
                    <a:pt x="14" y="9"/>
                    <a:pt x="15" y="10"/>
                  </a:cubicBezTo>
                  <a:cubicBezTo>
                    <a:pt x="15" y="10"/>
                    <a:pt x="12" y="10"/>
                    <a:pt x="11" y="10"/>
                  </a:cubicBezTo>
                  <a:cubicBezTo>
                    <a:pt x="6" y="8"/>
                    <a:pt x="14" y="10"/>
                    <a:pt x="17" y="9"/>
                  </a:cubicBezTo>
                  <a:cubicBezTo>
                    <a:pt x="13" y="7"/>
                    <a:pt x="9" y="4"/>
                    <a:pt x="14" y="3"/>
                  </a:cubicBezTo>
                  <a:cubicBezTo>
                    <a:pt x="11" y="4"/>
                    <a:pt x="7" y="3"/>
                    <a:pt x="7" y="2"/>
                  </a:cubicBezTo>
                  <a:cubicBezTo>
                    <a:pt x="9" y="1"/>
                    <a:pt x="11" y="2"/>
                    <a:pt x="12" y="2"/>
                  </a:cubicBezTo>
                  <a:cubicBezTo>
                    <a:pt x="13" y="2"/>
                    <a:pt x="15" y="1"/>
                    <a:pt x="14" y="1"/>
                  </a:cubicBezTo>
                  <a:cubicBezTo>
                    <a:pt x="11" y="2"/>
                    <a:pt x="6" y="1"/>
                    <a:pt x="4" y="0"/>
                  </a:cubicBezTo>
                  <a:cubicBezTo>
                    <a:pt x="0" y="2"/>
                    <a:pt x="11" y="4"/>
                    <a:pt x="10" y="6"/>
                  </a:cubicBez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660"/>
            <p:cNvSpPr>
              <a:spLocks/>
            </p:cNvSpPr>
            <p:nvPr/>
          </p:nvSpPr>
          <p:spPr bwMode="auto">
            <a:xfrm>
              <a:off x="3439" y="3016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0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661"/>
            <p:cNvSpPr>
              <a:spLocks/>
            </p:cNvSpPr>
            <p:nvPr/>
          </p:nvSpPr>
          <p:spPr bwMode="auto">
            <a:xfrm>
              <a:off x="3499" y="2666"/>
              <a:ext cx="12" cy="135"/>
            </a:xfrm>
            <a:custGeom>
              <a:avLst/>
              <a:gdLst>
                <a:gd name="T0" fmla="*/ 4 w 14"/>
                <a:gd name="T1" fmla="*/ 5 h 156"/>
                <a:gd name="T2" fmla="*/ 2 w 14"/>
                <a:gd name="T3" fmla="*/ 81 h 156"/>
                <a:gd name="T4" fmla="*/ 0 w 14"/>
                <a:gd name="T5" fmla="*/ 150 h 156"/>
                <a:gd name="T6" fmla="*/ 5 w 14"/>
                <a:gd name="T7" fmla="*/ 156 h 156"/>
                <a:gd name="T8" fmla="*/ 10 w 14"/>
                <a:gd name="T9" fmla="*/ 150 h 156"/>
                <a:gd name="T10" fmla="*/ 12 w 14"/>
                <a:gd name="T11" fmla="*/ 82 h 156"/>
                <a:gd name="T12" fmla="*/ 14 w 14"/>
                <a:gd name="T13" fmla="*/ 5 h 156"/>
                <a:gd name="T14" fmla="*/ 9 w 14"/>
                <a:gd name="T15" fmla="*/ 0 h 156"/>
                <a:gd name="T16" fmla="*/ 4 w 14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56">
                  <a:moveTo>
                    <a:pt x="4" y="5"/>
                  </a:moveTo>
                  <a:cubicBezTo>
                    <a:pt x="2" y="81"/>
                    <a:pt x="2" y="81"/>
                    <a:pt x="2" y="81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3"/>
                    <a:pt x="2" y="156"/>
                    <a:pt x="5" y="156"/>
                  </a:cubicBezTo>
                  <a:cubicBezTo>
                    <a:pt x="7" y="156"/>
                    <a:pt x="10" y="153"/>
                    <a:pt x="10" y="15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3"/>
                    <a:pt x="12" y="0"/>
                    <a:pt x="9" y="0"/>
                  </a:cubicBezTo>
                  <a:cubicBezTo>
                    <a:pt x="6" y="0"/>
                    <a:pt x="4" y="3"/>
                    <a:pt x="4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椭圆 3"/>
          <p:cNvSpPr/>
          <p:nvPr/>
        </p:nvSpPr>
        <p:spPr>
          <a:xfrm>
            <a:off x="1003694" y="4042670"/>
            <a:ext cx="646687" cy="646687"/>
          </a:xfrm>
          <a:prstGeom prst="ellipse">
            <a:avLst/>
          </a:prstGeom>
          <a:solidFill>
            <a:srgbClr val="60BFB4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26" name="椭圆 2125"/>
          <p:cNvSpPr/>
          <p:nvPr/>
        </p:nvSpPr>
        <p:spPr>
          <a:xfrm>
            <a:off x="2207881" y="4042670"/>
            <a:ext cx="646687" cy="646687"/>
          </a:xfrm>
          <a:prstGeom prst="ellipse">
            <a:avLst/>
          </a:prstGeom>
          <a:solidFill>
            <a:srgbClr val="60BFB4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33" name="组合 2132"/>
          <p:cNvGrpSpPr/>
          <p:nvPr/>
        </p:nvGrpSpPr>
        <p:grpSpPr>
          <a:xfrm>
            <a:off x="3412067" y="4042670"/>
            <a:ext cx="646687" cy="646687"/>
            <a:chOff x="3412067" y="4042670"/>
            <a:chExt cx="646687" cy="646687"/>
          </a:xfrm>
        </p:grpSpPr>
        <p:sp>
          <p:nvSpPr>
            <p:cNvPr id="2127" name="椭圆 2126"/>
            <p:cNvSpPr/>
            <p:nvPr/>
          </p:nvSpPr>
          <p:spPr>
            <a:xfrm>
              <a:off x="3412067" y="4042670"/>
              <a:ext cx="646687" cy="646687"/>
            </a:xfrm>
            <a:prstGeom prst="ellipse">
              <a:avLst/>
            </a:prstGeom>
            <a:solidFill>
              <a:srgbClr val="60BFB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28" name="AutoShape 47"/>
            <p:cNvSpPr>
              <a:spLocks/>
            </p:cNvSpPr>
            <p:nvPr/>
          </p:nvSpPr>
          <p:spPr bwMode="auto">
            <a:xfrm>
              <a:off x="3572803" y="4203406"/>
              <a:ext cx="325215" cy="325215"/>
            </a:xfrm>
            <a:custGeom>
              <a:avLst/>
              <a:gdLst>
                <a:gd name="T0" fmla="+- 0 10853 107"/>
                <a:gd name="T1" fmla="*/ T0 w 21493"/>
                <a:gd name="T2" fmla="*/ 10800 h 21600"/>
                <a:gd name="T3" fmla="+- 0 10853 107"/>
                <a:gd name="T4" fmla="*/ T3 w 21493"/>
                <a:gd name="T5" fmla="*/ 10800 h 21600"/>
                <a:gd name="T6" fmla="+- 0 10853 107"/>
                <a:gd name="T7" fmla="*/ T6 w 21493"/>
                <a:gd name="T8" fmla="*/ 10800 h 21600"/>
                <a:gd name="T9" fmla="+- 0 10853 107"/>
                <a:gd name="T10" fmla="*/ T9 w 2149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93" h="21600">
                  <a:moveTo>
                    <a:pt x="20123" y="3375"/>
                  </a:moveTo>
                  <a:lnTo>
                    <a:pt x="8704" y="5400"/>
                  </a:lnTo>
                  <a:lnTo>
                    <a:pt x="8704" y="4725"/>
                  </a:lnTo>
                  <a:lnTo>
                    <a:pt x="8704" y="3375"/>
                  </a:lnTo>
                  <a:lnTo>
                    <a:pt x="20123" y="1350"/>
                  </a:lnTo>
                  <a:lnTo>
                    <a:pt x="20123" y="2700"/>
                  </a:lnTo>
                  <a:cubicBezTo>
                    <a:pt x="20123" y="2700"/>
                    <a:pt x="20123" y="3375"/>
                    <a:pt x="20123" y="3375"/>
                  </a:cubicBezTo>
                  <a:close/>
                  <a:moveTo>
                    <a:pt x="17901" y="18014"/>
                  </a:moveTo>
                  <a:cubicBezTo>
                    <a:pt x="16291" y="18553"/>
                    <a:pt x="14628" y="18025"/>
                    <a:pt x="14187" y="16839"/>
                  </a:cubicBezTo>
                  <a:cubicBezTo>
                    <a:pt x="13745" y="15651"/>
                    <a:pt x="14691" y="14251"/>
                    <a:pt x="16300" y="13712"/>
                  </a:cubicBezTo>
                  <a:cubicBezTo>
                    <a:pt x="17910" y="13173"/>
                    <a:pt x="19573" y="13699"/>
                    <a:pt x="20014" y="14886"/>
                  </a:cubicBezTo>
                  <a:cubicBezTo>
                    <a:pt x="20456" y="16074"/>
                    <a:pt x="19510" y="17474"/>
                    <a:pt x="17901" y="18014"/>
                  </a:cubicBezTo>
                  <a:moveTo>
                    <a:pt x="5163" y="20039"/>
                  </a:moveTo>
                  <a:cubicBezTo>
                    <a:pt x="3554" y="20578"/>
                    <a:pt x="1890" y="20050"/>
                    <a:pt x="1450" y="18864"/>
                  </a:cubicBezTo>
                  <a:cubicBezTo>
                    <a:pt x="1008" y="17676"/>
                    <a:pt x="1954" y="16276"/>
                    <a:pt x="3562" y="15737"/>
                  </a:cubicBezTo>
                  <a:cubicBezTo>
                    <a:pt x="5172" y="15198"/>
                    <a:pt x="6836" y="15724"/>
                    <a:pt x="7277" y="16911"/>
                  </a:cubicBezTo>
                  <a:cubicBezTo>
                    <a:pt x="7719" y="18099"/>
                    <a:pt x="6773" y="19499"/>
                    <a:pt x="5163" y="20039"/>
                  </a:cubicBezTo>
                  <a:moveTo>
                    <a:pt x="21012" y="316"/>
                  </a:moveTo>
                  <a:cubicBezTo>
                    <a:pt x="20770" y="110"/>
                    <a:pt x="20463" y="0"/>
                    <a:pt x="20149" y="0"/>
                  </a:cubicBezTo>
                  <a:cubicBezTo>
                    <a:pt x="20072" y="0"/>
                    <a:pt x="19993" y="6"/>
                    <a:pt x="19916" y="21"/>
                  </a:cubicBezTo>
                  <a:lnTo>
                    <a:pt x="8497" y="2046"/>
                  </a:lnTo>
                  <a:cubicBezTo>
                    <a:pt x="7855" y="2159"/>
                    <a:pt x="7387" y="2719"/>
                    <a:pt x="7387" y="3375"/>
                  </a:cubicBezTo>
                  <a:lnTo>
                    <a:pt x="7387" y="4725"/>
                  </a:lnTo>
                  <a:lnTo>
                    <a:pt x="7387" y="5400"/>
                  </a:lnTo>
                  <a:lnTo>
                    <a:pt x="7387" y="14964"/>
                  </a:lnTo>
                  <a:cubicBezTo>
                    <a:pt x="6706" y="14467"/>
                    <a:pt x="5822" y="14175"/>
                    <a:pt x="4839" y="14175"/>
                  </a:cubicBezTo>
                  <a:cubicBezTo>
                    <a:pt x="4268" y="14175"/>
                    <a:pt x="3696" y="14269"/>
                    <a:pt x="3139" y="14455"/>
                  </a:cubicBezTo>
                  <a:cubicBezTo>
                    <a:pt x="1865" y="14882"/>
                    <a:pt x="843" y="15739"/>
                    <a:pt x="336" y="16807"/>
                  </a:cubicBezTo>
                  <a:cubicBezTo>
                    <a:pt x="-56" y="17633"/>
                    <a:pt x="-107" y="18530"/>
                    <a:pt x="192" y="19336"/>
                  </a:cubicBezTo>
                  <a:cubicBezTo>
                    <a:pt x="703" y="20711"/>
                    <a:pt x="2155" y="21599"/>
                    <a:pt x="3892" y="21599"/>
                  </a:cubicBezTo>
                  <a:cubicBezTo>
                    <a:pt x="4462" y="21599"/>
                    <a:pt x="5033" y="21506"/>
                    <a:pt x="5590" y="21319"/>
                  </a:cubicBezTo>
                  <a:cubicBezTo>
                    <a:pt x="6865" y="20893"/>
                    <a:pt x="7887" y="20036"/>
                    <a:pt x="8394" y="18969"/>
                  </a:cubicBezTo>
                  <a:cubicBezTo>
                    <a:pt x="8612" y="18509"/>
                    <a:pt x="8714" y="18027"/>
                    <a:pt x="8718" y="17549"/>
                  </a:cubicBezTo>
                  <a:lnTo>
                    <a:pt x="8730" y="17549"/>
                  </a:lnTo>
                  <a:lnTo>
                    <a:pt x="8730" y="6750"/>
                  </a:lnTo>
                  <a:cubicBezTo>
                    <a:pt x="8807" y="6750"/>
                    <a:pt x="8886" y="6743"/>
                    <a:pt x="8964" y="6730"/>
                  </a:cubicBezTo>
                  <a:lnTo>
                    <a:pt x="20149" y="4746"/>
                  </a:lnTo>
                  <a:lnTo>
                    <a:pt x="20149" y="12939"/>
                  </a:lnTo>
                  <a:cubicBezTo>
                    <a:pt x="19468" y="12442"/>
                    <a:pt x="18584" y="12150"/>
                    <a:pt x="17600" y="12150"/>
                  </a:cubicBezTo>
                  <a:cubicBezTo>
                    <a:pt x="17030" y="12150"/>
                    <a:pt x="16459" y="12244"/>
                    <a:pt x="15902" y="12430"/>
                  </a:cubicBezTo>
                  <a:cubicBezTo>
                    <a:pt x="14628" y="12857"/>
                    <a:pt x="13606" y="13714"/>
                    <a:pt x="13098" y="14782"/>
                  </a:cubicBezTo>
                  <a:cubicBezTo>
                    <a:pt x="12706" y="15608"/>
                    <a:pt x="12656" y="16505"/>
                    <a:pt x="12955" y="17311"/>
                  </a:cubicBezTo>
                  <a:cubicBezTo>
                    <a:pt x="13466" y="18686"/>
                    <a:pt x="14918" y="19575"/>
                    <a:pt x="16653" y="19575"/>
                  </a:cubicBezTo>
                  <a:cubicBezTo>
                    <a:pt x="17224" y="19575"/>
                    <a:pt x="17796" y="19481"/>
                    <a:pt x="18352" y="19294"/>
                  </a:cubicBezTo>
                  <a:cubicBezTo>
                    <a:pt x="19627" y="18868"/>
                    <a:pt x="20649" y="18011"/>
                    <a:pt x="21157" y="16944"/>
                  </a:cubicBezTo>
                  <a:cubicBezTo>
                    <a:pt x="21374" y="16484"/>
                    <a:pt x="21477" y="16002"/>
                    <a:pt x="21480" y="15525"/>
                  </a:cubicBezTo>
                  <a:lnTo>
                    <a:pt x="21493" y="15525"/>
                  </a:lnTo>
                  <a:lnTo>
                    <a:pt x="21493" y="3375"/>
                  </a:lnTo>
                  <a:lnTo>
                    <a:pt x="21493" y="2700"/>
                  </a:lnTo>
                  <a:lnTo>
                    <a:pt x="21493" y="1350"/>
                  </a:lnTo>
                  <a:cubicBezTo>
                    <a:pt x="21493" y="951"/>
                    <a:pt x="21317" y="572"/>
                    <a:pt x="21012" y="31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  <p:sp>
        <p:nvSpPr>
          <p:cNvPr id="2129" name="AutoShape 100"/>
          <p:cNvSpPr>
            <a:spLocks/>
          </p:cNvSpPr>
          <p:nvPr/>
        </p:nvSpPr>
        <p:spPr bwMode="auto">
          <a:xfrm>
            <a:off x="2388763" y="4203406"/>
            <a:ext cx="284923" cy="32521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6750"/>
                </a:moveTo>
                <a:lnTo>
                  <a:pt x="1542" y="6750"/>
                </a:lnTo>
                <a:lnTo>
                  <a:pt x="1542" y="4725"/>
                </a:lnTo>
                <a:lnTo>
                  <a:pt x="20057" y="4725"/>
                </a:lnTo>
                <a:cubicBezTo>
                  <a:pt x="20057" y="4725"/>
                  <a:pt x="20057" y="6750"/>
                  <a:pt x="20057" y="6750"/>
                </a:cubicBezTo>
                <a:close/>
                <a:moveTo>
                  <a:pt x="17485" y="10124"/>
                </a:moveTo>
                <a:lnTo>
                  <a:pt x="4113" y="10124"/>
                </a:lnTo>
                <a:lnTo>
                  <a:pt x="3857" y="8100"/>
                </a:lnTo>
                <a:lnTo>
                  <a:pt x="17742" y="8100"/>
                </a:lnTo>
                <a:cubicBezTo>
                  <a:pt x="17742" y="8100"/>
                  <a:pt x="17485" y="10124"/>
                  <a:pt x="17485" y="10124"/>
                </a:cubicBezTo>
                <a:close/>
                <a:moveTo>
                  <a:pt x="16542" y="17549"/>
                </a:moveTo>
                <a:lnTo>
                  <a:pt x="5057" y="17549"/>
                </a:lnTo>
                <a:lnTo>
                  <a:pt x="4199" y="10800"/>
                </a:lnTo>
                <a:lnTo>
                  <a:pt x="17399" y="10800"/>
                </a:lnTo>
                <a:cubicBezTo>
                  <a:pt x="17399" y="10800"/>
                  <a:pt x="16542" y="17549"/>
                  <a:pt x="16542" y="17549"/>
                </a:cubicBezTo>
                <a:close/>
                <a:moveTo>
                  <a:pt x="5400" y="20249"/>
                </a:moveTo>
                <a:lnTo>
                  <a:pt x="5142" y="18225"/>
                </a:lnTo>
                <a:lnTo>
                  <a:pt x="16456" y="18225"/>
                </a:lnTo>
                <a:lnTo>
                  <a:pt x="16200" y="20249"/>
                </a:lnTo>
                <a:cubicBezTo>
                  <a:pt x="16200" y="20249"/>
                  <a:pt x="5400" y="20249"/>
                  <a:pt x="5400" y="20249"/>
                </a:cubicBezTo>
                <a:close/>
                <a:moveTo>
                  <a:pt x="3857" y="1350"/>
                </a:moveTo>
                <a:lnTo>
                  <a:pt x="17742" y="1350"/>
                </a:lnTo>
                <a:lnTo>
                  <a:pt x="18514" y="3375"/>
                </a:lnTo>
                <a:lnTo>
                  <a:pt x="3085" y="3375"/>
                </a:lnTo>
                <a:cubicBezTo>
                  <a:pt x="3085" y="3375"/>
                  <a:pt x="3857" y="1350"/>
                  <a:pt x="3857" y="1350"/>
                </a:cubicBezTo>
                <a:close/>
                <a:moveTo>
                  <a:pt x="20143" y="3389"/>
                </a:moveTo>
                <a:lnTo>
                  <a:pt x="19205" y="922"/>
                </a:lnTo>
                <a:cubicBezTo>
                  <a:pt x="18996" y="371"/>
                  <a:pt x="18407" y="0"/>
                  <a:pt x="17742" y="0"/>
                </a:cubicBezTo>
                <a:lnTo>
                  <a:pt x="3857" y="0"/>
                </a:lnTo>
                <a:cubicBezTo>
                  <a:pt x="3192" y="0"/>
                  <a:pt x="2603" y="371"/>
                  <a:pt x="2393" y="922"/>
                </a:cubicBezTo>
                <a:lnTo>
                  <a:pt x="1448" y="3391"/>
                </a:lnTo>
                <a:cubicBezTo>
                  <a:pt x="643" y="3436"/>
                  <a:pt x="0" y="4008"/>
                  <a:pt x="0" y="4725"/>
                </a:cubicBezTo>
                <a:lnTo>
                  <a:pt x="0" y="6750"/>
                </a:lnTo>
                <a:cubicBezTo>
                  <a:pt x="0" y="7495"/>
                  <a:pt x="690" y="8100"/>
                  <a:pt x="1542" y="8100"/>
                </a:cubicBezTo>
                <a:lnTo>
                  <a:pt x="2340" y="8100"/>
                </a:lnTo>
                <a:cubicBezTo>
                  <a:pt x="2340" y="8150"/>
                  <a:pt x="2317" y="8198"/>
                  <a:pt x="2323" y="8249"/>
                </a:cubicBezTo>
                <a:lnTo>
                  <a:pt x="3866" y="20398"/>
                </a:lnTo>
                <a:cubicBezTo>
                  <a:pt x="3953" y="21082"/>
                  <a:pt x="4614" y="21599"/>
                  <a:pt x="5400" y="21599"/>
                </a:cubicBezTo>
                <a:lnTo>
                  <a:pt x="16200" y="21599"/>
                </a:lnTo>
                <a:cubicBezTo>
                  <a:pt x="16986" y="21599"/>
                  <a:pt x="17646" y="21082"/>
                  <a:pt x="17732" y="20398"/>
                </a:cubicBezTo>
                <a:lnTo>
                  <a:pt x="19275" y="8249"/>
                </a:lnTo>
                <a:cubicBezTo>
                  <a:pt x="19282" y="8198"/>
                  <a:pt x="19258" y="8150"/>
                  <a:pt x="19258" y="8100"/>
                </a:cubicBezTo>
                <a:lnTo>
                  <a:pt x="20057" y="8100"/>
                </a:lnTo>
                <a:cubicBezTo>
                  <a:pt x="20908" y="8100"/>
                  <a:pt x="21600" y="7495"/>
                  <a:pt x="21600" y="6750"/>
                </a:cubicBezTo>
                <a:lnTo>
                  <a:pt x="21600" y="4725"/>
                </a:lnTo>
                <a:cubicBezTo>
                  <a:pt x="21600" y="4006"/>
                  <a:pt x="20952" y="3431"/>
                  <a:pt x="20143" y="338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lIns="19050" tIns="19050" rIns="19050" bIns="19050" anchor="ctr"/>
          <a:lstStyle/>
          <a:p>
            <a:pPr marL="0" marR="0" lvl="0" indent="0" algn="ctr" defTabSz="228600" eaLnBrk="1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5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Gill Sans" charset="0"/>
              <a:sym typeface="Gill Sans" charset="0"/>
            </a:endParaRPr>
          </a:p>
        </p:txBody>
      </p:sp>
      <p:grpSp>
        <p:nvGrpSpPr>
          <p:cNvPr id="2130" name="组合 2129"/>
          <p:cNvGrpSpPr/>
          <p:nvPr/>
        </p:nvGrpSpPr>
        <p:grpSpPr>
          <a:xfrm>
            <a:off x="1215175" y="4202951"/>
            <a:ext cx="223724" cy="326125"/>
            <a:chOff x="2528974" y="2863357"/>
            <a:chExt cx="246811" cy="359779"/>
          </a:xfrm>
          <a:solidFill>
            <a:schemeClr val="bg1"/>
          </a:solidFill>
        </p:grpSpPr>
        <p:sp>
          <p:nvSpPr>
            <p:cNvPr id="2131" name="AutoShape 113"/>
            <p:cNvSpPr>
              <a:spLocks/>
            </p:cNvSpPr>
            <p:nvPr/>
          </p:nvSpPr>
          <p:spPr bwMode="auto">
            <a:xfrm>
              <a:off x="2528974" y="2863357"/>
              <a:ext cx="246811" cy="35977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  <p:sp>
          <p:nvSpPr>
            <p:cNvPr id="2132" name="AutoShape 114"/>
            <p:cNvSpPr>
              <a:spLocks/>
            </p:cNvSpPr>
            <p:nvPr/>
          </p:nvSpPr>
          <p:spPr bwMode="auto">
            <a:xfrm>
              <a:off x="2584843" y="2919841"/>
              <a:ext cx="73061" cy="7306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lIns="19050" tIns="19050" rIns="19050" bIns="19050" anchor="ctr"/>
            <a:lstStyle/>
            <a:p>
              <a:pPr marL="0" marR="0" lvl="0" indent="0" algn="ctr" defTabSz="228600" eaLnBrk="1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5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</p:grpSp>
      <p:sp>
        <p:nvSpPr>
          <p:cNvPr id="1076" name="文本框 1075">
            <a:extLst>
              <a:ext uri="{FF2B5EF4-FFF2-40B4-BE49-F238E27FC236}">
                <a16:creationId xmlns:a16="http://schemas.microsoft.com/office/drawing/2014/main" id="{9731D99B-EAA0-4C6E-B15C-70CB2F1D9CCE}"/>
              </a:ext>
            </a:extLst>
          </p:cNvPr>
          <p:cNvSpPr txBox="1"/>
          <p:nvPr/>
        </p:nvSpPr>
        <p:spPr>
          <a:xfrm>
            <a:off x="3223418" y="44520"/>
            <a:ext cx="2675732" cy="461665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accent3">
                    <a:lumMod val="5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致小小的你一封信</a:t>
            </a:r>
          </a:p>
        </p:txBody>
      </p:sp>
      <p:grpSp>
        <p:nvGrpSpPr>
          <p:cNvPr id="1077" name="组合 1076">
            <a:extLst>
              <a:ext uri="{FF2B5EF4-FFF2-40B4-BE49-F238E27FC236}">
                <a16:creationId xmlns:a16="http://schemas.microsoft.com/office/drawing/2014/main" id="{3505B4E9-B0B7-4601-8C07-31B121FED974}"/>
              </a:ext>
            </a:extLst>
          </p:cNvPr>
          <p:cNvGrpSpPr/>
          <p:nvPr/>
        </p:nvGrpSpPr>
        <p:grpSpPr>
          <a:xfrm>
            <a:off x="480721" y="561682"/>
            <a:ext cx="5758820" cy="3029739"/>
            <a:chOff x="1803099" y="502704"/>
            <a:chExt cx="7476814" cy="1956026"/>
          </a:xfrm>
        </p:grpSpPr>
        <p:sp>
          <p:nvSpPr>
            <p:cNvPr id="1078" name="文本框 1077">
              <a:extLst>
                <a:ext uri="{FF2B5EF4-FFF2-40B4-BE49-F238E27FC236}">
                  <a16:creationId xmlns:a16="http://schemas.microsoft.com/office/drawing/2014/main" id="{3A13AFA2-3FDD-42E1-8733-2D997934EBF8}"/>
                </a:ext>
              </a:extLst>
            </p:cNvPr>
            <p:cNvSpPr txBox="1"/>
            <p:nvPr/>
          </p:nvSpPr>
          <p:spPr>
            <a:xfrm>
              <a:off x="3034477" y="502704"/>
              <a:ext cx="2269205" cy="2583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000" dirty="0">
                  <a:solidFill>
                    <a:srgbClr val="FCB6C5"/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亲爱的小朋友：</a:t>
              </a:r>
            </a:p>
          </p:txBody>
        </p:sp>
        <p:sp>
          <p:nvSpPr>
            <p:cNvPr id="1079" name="矩形 1078">
              <a:extLst>
                <a:ext uri="{FF2B5EF4-FFF2-40B4-BE49-F238E27FC236}">
                  <a16:creationId xmlns:a16="http://schemas.microsoft.com/office/drawing/2014/main" id="{363CD26E-2358-4B19-8F90-D51F011FE3F7}"/>
                </a:ext>
              </a:extLst>
            </p:cNvPr>
            <p:cNvSpPr/>
            <p:nvPr/>
          </p:nvSpPr>
          <p:spPr>
            <a:xfrm>
              <a:off x="2397835" y="887141"/>
              <a:ext cx="6882078" cy="8597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100" spc="300" dirty="0">
                  <a:solidFill>
                    <a:srgbClr val="6D5044"/>
                  </a:solidFill>
                  <a:latin typeface="+mj-lt"/>
                </a:rPr>
                <a:t>我知道你是一个漂亮、可爱的小美女</a:t>
              </a:r>
              <a:endParaRPr lang="en-US" altLang="zh-CN" sz="1100" spc="300" dirty="0">
                <a:solidFill>
                  <a:srgbClr val="6D5044"/>
                </a:solidFill>
                <a:latin typeface="+mj-lt"/>
              </a:endParaRPr>
            </a:p>
            <a:p>
              <a:pPr algn="ctr">
                <a:lnSpc>
                  <a:spcPct val="150000"/>
                </a:lnSpc>
              </a:pPr>
              <a:r>
                <a:rPr lang="zh-CN" altLang="en-US" sz="1100" spc="300" dirty="0">
                  <a:solidFill>
                    <a:srgbClr val="6D5044"/>
                  </a:solidFill>
                  <a:latin typeface="+mj-lt"/>
                </a:rPr>
                <a:t>你也许对我充满好奇或是疑问，</a:t>
              </a:r>
              <a:endParaRPr lang="en-US" altLang="zh-CN" sz="1100" spc="300" dirty="0">
                <a:solidFill>
                  <a:srgbClr val="6D5044"/>
                </a:solidFill>
                <a:latin typeface="+mj-lt"/>
              </a:endParaRPr>
            </a:p>
            <a:p>
              <a:pPr algn="ctr">
                <a:lnSpc>
                  <a:spcPct val="150000"/>
                </a:lnSpc>
              </a:pPr>
              <a:r>
                <a:rPr lang="zh-CN" altLang="en-US" sz="1100" spc="300" dirty="0">
                  <a:solidFill>
                    <a:srgbClr val="6D5044"/>
                  </a:solidFill>
                  <a:latin typeface="+mj-lt"/>
                </a:rPr>
                <a:t>不过没关系，接下来的时间你会了解我</a:t>
              </a:r>
              <a:endParaRPr lang="en-US" altLang="zh-CN" sz="1100" spc="300" dirty="0">
                <a:solidFill>
                  <a:srgbClr val="6D5044"/>
                </a:solidFill>
                <a:latin typeface="+mj-lt"/>
              </a:endParaRPr>
            </a:p>
            <a:p>
              <a:pPr algn="ctr">
                <a:lnSpc>
                  <a:spcPct val="150000"/>
                </a:lnSpc>
              </a:pPr>
              <a:r>
                <a:rPr lang="zh-CN" altLang="en-US" sz="1100" spc="300" dirty="0">
                  <a:solidFill>
                    <a:srgbClr val="6D5044"/>
                  </a:solidFill>
                  <a:latin typeface="+mj-lt"/>
                </a:rPr>
                <a:t>我的名字叫王璐，今年</a:t>
              </a:r>
              <a:r>
                <a:rPr lang="en-US" altLang="zh-CN" sz="1100" spc="300" dirty="0">
                  <a:solidFill>
                    <a:srgbClr val="6D5044"/>
                  </a:solidFill>
                  <a:latin typeface="+mj-lt"/>
                </a:rPr>
                <a:t>25</a:t>
              </a:r>
              <a:r>
                <a:rPr lang="zh-CN" altLang="en-US" sz="1100" spc="300" dirty="0">
                  <a:solidFill>
                    <a:srgbClr val="6D5044"/>
                  </a:solidFill>
                  <a:latin typeface="+mj-lt"/>
                </a:rPr>
                <a:t>岁，希望你到了我的年纪时仍保持纯真，这是我对你的祝福。</a:t>
              </a:r>
            </a:p>
          </p:txBody>
        </p:sp>
        <p:cxnSp>
          <p:nvCxnSpPr>
            <p:cNvPr id="1080" name="直接连接符 1079">
              <a:extLst>
                <a:ext uri="{FF2B5EF4-FFF2-40B4-BE49-F238E27FC236}">
                  <a16:creationId xmlns:a16="http://schemas.microsoft.com/office/drawing/2014/main" id="{5CB38E93-CD55-4ED7-B913-DCE833AC7BAF}"/>
                </a:ext>
              </a:extLst>
            </p:cNvPr>
            <p:cNvCxnSpPr/>
            <p:nvPr/>
          </p:nvCxnSpPr>
          <p:spPr>
            <a:xfrm>
              <a:off x="5605082" y="2152208"/>
              <a:ext cx="207818" cy="0"/>
            </a:xfrm>
            <a:prstGeom prst="line">
              <a:avLst/>
            </a:prstGeom>
            <a:ln w="19050">
              <a:solidFill>
                <a:srgbClr val="6D504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1" name="矩形 1080">
              <a:extLst>
                <a:ext uri="{FF2B5EF4-FFF2-40B4-BE49-F238E27FC236}">
                  <a16:creationId xmlns:a16="http://schemas.microsoft.com/office/drawing/2014/main" id="{16BE8ADF-AAD9-47CD-AA6F-3BF40C0E87F7}"/>
                </a:ext>
              </a:extLst>
            </p:cNvPr>
            <p:cNvSpPr/>
            <p:nvPr/>
          </p:nvSpPr>
          <p:spPr>
            <a:xfrm>
              <a:off x="1803099" y="1726632"/>
              <a:ext cx="7412604" cy="732098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zh-CN" altLang="en-US" sz="1200" b="1" kern="0" dirty="0">
                  <a:solidFill>
                    <a:schemeClr val="accent3">
                      <a:lumMod val="50000"/>
                    </a:schemeClr>
                  </a:solidFill>
                  <a:latin typeface="幼圆" panose="02010509060101010101" pitchFamily="49" charset="-122"/>
                  <a:ea typeface="幼圆" panose="02010509060101010101" pitchFamily="49" charset="-122"/>
                </a:rPr>
                <a:t>今天起，我将成为你的“语文课程辅导老师”，遇到难题，我会帮助你、引导你，和你一起学习，希望在我的努力下能够使你感受到中华文化和语言的无限魅力，相信你的智慧和用心终会助你“更上一层楼”！</a:t>
              </a:r>
              <a:endParaRPr lang="zh-CN" altLang="en-US" sz="1200" b="1" dirty="0">
                <a:solidFill>
                  <a:schemeClr val="accent3">
                    <a:lumMod val="50000"/>
                  </a:schemeClr>
                </a:solidFill>
                <a:latin typeface="幼圆" panose="02010509060101010101" pitchFamily="49" charset="-122"/>
                <a:ea typeface="幼圆" panose="02010509060101010101" pitchFamily="49" charset="-122"/>
              </a:endParaRPr>
            </a:p>
          </p:txBody>
        </p:sp>
      </p:grpSp>
      <p:sp>
        <p:nvSpPr>
          <p:cNvPr id="1082" name="文本框 1081">
            <a:extLst>
              <a:ext uri="{FF2B5EF4-FFF2-40B4-BE49-F238E27FC236}">
                <a16:creationId xmlns:a16="http://schemas.microsoft.com/office/drawing/2014/main" id="{1B4C4151-C6AA-4894-8931-493EBD055E42}"/>
              </a:ext>
            </a:extLst>
          </p:cNvPr>
          <p:cNvSpPr txBox="1"/>
          <p:nvPr/>
        </p:nvSpPr>
        <p:spPr>
          <a:xfrm rot="381027">
            <a:off x="4290624" y="613400"/>
            <a:ext cx="3409145" cy="461665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chemeClr val="accent3">
                    <a:lumMod val="5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我可以认识你吗？</a:t>
            </a:r>
          </a:p>
        </p:txBody>
      </p:sp>
      <p:sp>
        <p:nvSpPr>
          <p:cNvPr id="1083" name="文本框 1082">
            <a:extLst>
              <a:ext uri="{FF2B5EF4-FFF2-40B4-BE49-F238E27FC236}">
                <a16:creationId xmlns:a16="http://schemas.microsoft.com/office/drawing/2014/main" id="{84064713-46C9-42B0-BAF7-D4140BB32673}"/>
              </a:ext>
            </a:extLst>
          </p:cNvPr>
          <p:cNvSpPr txBox="1"/>
          <p:nvPr/>
        </p:nvSpPr>
        <p:spPr>
          <a:xfrm>
            <a:off x="3970336" y="3599665"/>
            <a:ext cx="22692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800" dirty="0">
                <a:solidFill>
                  <a:srgbClr val="FCB6C5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你的老师：王璐</a:t>
            </a:r>
            <a:endParaRPr lang="en-US" altLang="zh-CN" sz="1800" dirty="0">
              <a:solidFill>
                <a:srgbClr val="FCB6C5"/>
              </a:solidFill>
              <a:latin typeface="华康海报体W12(P)" panose="040B0C00000000000000" pitchFamily="82" charset="-122"/>
              <a:ea typeface="华康海报体W12(P)" panose="040B0C00000000000000" pitchFamily="82" charset="-122"/>
            </a:endParaRPr>
          </a:p>
          <a:p>
            <a:pPr algn="ctr"/>
            <a:r>
              <a:rPr lang="en-US" altLang="zh-CN" sz="1800" dirty="0">
                <a:solidFill>
                  <a:srgbClr val="FCB6C5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2018</a:t>
            </a:r>
            <a:r>
              <a:rPr lang="zh-CN" altLang="en-US" sz="1800" dirty="0">
                <a:solidFill>
                  <a:srgbClr val="FCB6C5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年</a:t>
            </a:r>
            <a:r>
              <a:rPr lang="en-US" altLang="zh-CN" sz="1800" dirty="0">
                <a:solidFill>
                  <a:srgbClr val="FCB6C5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8</a:t>
            </a:r>
            <a:r>
              <a:rPr lang="zh-CN" altLang="en-US" sz="1800" dirty="0">
                <a:solidFill>
                  <a:srgbClr val="FCB6C5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月</a:t>
            </a:r>
            <a:r>
              <a:rPr lang="en-US" altLang="zh-CN" sz="1800" dirty="0">
                <a:solidFill>
                  <a:srgbClr val="FCB6C5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22</a:t>
            </a:r>
            <a:r>
              <a:rPr lang="zh-CN" altLang="en-US" sz="1800" dirty="0">
                <a:solidFill>
                  <a:srgbClr val="FCB6C5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日</a:t>
            </a:r>
            <a:endParaRPr lang="en-US" altLang="zh-CN" sz="1800" dirty="0">
              <a:solidFill>
                <a:srgbClr val="FCB6C5"/>
              </a:solidFill>
              <a:latin typeface="华康海报体W12(P)" panose="040B0C00000000000000" pitchFamily="82" charset="-122"/>
              <a:ea typeface="华康海报体W12(P)" panose="040B0C00000000000000" pitchFamily="8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9891059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291701" y="202707"/>
            <a:ext cx="4903907" cy="901845"/>
            <a:chOff x="2575384" y="182222"/>
            <a:chExt cx="3993202" cy="1023106"/>
          </a:xfrm>
        </p:grpSpPr>
        <p:sp>
          <p:nvSpPr>
            <p:cNvPr id="889" name="文本框 6"/>
            <p:cNvSpPr txBox="1">
              <a:spLocks noChangeArrowheads="1"/>
            </p:cNvSpPr>
            <p:nvPr/>
          </p:nvSpPr>
          <p:spPr bwMode="auto">
            <a:xfrm>
              <a:off x="2575384" y="182222"/>
              <a:ext cx="3993202" cy="1023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600" dirty="0">
                  <a:solidFill>
                    <a:schemeClr val="accent1">
                      <a:lumMod val="90000"/>
                    </a:schemeClr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朗读小短文，动动小脑瓜，说说你觉得哪里写得好？</a:t>
              </a:r>
              <a:endParaRPr lang="en-US" altLang="zh-CN" sz="1600" dirty="0">
                <a:solidFill>
                  <a:schemeClr val="accent1">
                    <a:lumMod val="9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endParaRPr>
            </a:p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600" dirty="0">
                  <a:solidFill>
                    <a:schemeClr val="accent1">
                      <a:lumMod val="90000"/>
                    </a:schemeClr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你认为哪里有细节描写？</a:t>
              </a:r>
            </a:p>
          </p:txBody>
        </p:sp>
        <p:cxnSp>
          <p:nvCxnSpPr>
            <p:cNvPr id="5" name="直接连接符 4"/>
            <p:cNvCxnSpPr>
              <a:cxnSpLocks/>
            </p:cNvCxnSpPr>
            <p:nvPr/>
          </p:nvCxnSpPr>
          <p:spPr>
            <a:xfrm>
              <a:off x="4158754" y="827947"/>
              <a:ext cx="1163005" cy="0"/>
            </a:xfrm>
            <a:prstGeom prst="line">
              <a:avLst/>
            </a:pr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椭圆 38"/>
          <p:cNvSpPr/>
          <p:nvPr/>
        </p:nvSpPr>
        <p:spPr>
          <a:xfrm>
            <a:off x="279935" y="1446452"/>
            <a:ext cx="2922814" cy="29228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588015" y="550853"/>
            <a:ext cx="1626615" cy="3869805"/>
            <a:chOff x="909" y="187"/>
            <a:chExt cx="802" cy="1908"/>
          </a:xfrm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1071" y="819"/>
              <a:ext cx="503" cy="1273"/>
            </a:xfrm>
            <a:custGeom>
              <a:avLst/>
              <a:gdLst>
                <a:gd name="T0" fmla="*/ 153 w 698"/>
                <a:gd name="T1" fmla="*/ 12 h 1773"/>
                <a:gd name="T2" fmla="*/ 125 w 698"/>
                <a:gd name="T3" fmla="*/ 300 h 1773"/>
                <a:gd name="T4" fmla="*/ 104 w 698"/>
                <a:gd name="T5" fmla="*/ 600 h 1773"/>
                <a:gd name="T6" fmla="*/ 91 w 698"/>
                <a:gd name="T7" fmla="*/ 748 h 1773"/>
                <a:gd name="T8" fmla="*/ 76 w 698"/>
                <a:gd name="T9" fmla="*/ 890 h 1773"/>
                <a:gd name="T10" fmla="*/ 84 w 698"/>
                <a:gd name="T11" fmla="*/ 887 h 1773"/>
                <a:gd name="T12" fmla="*/ 63 w 698"/>
                <a:gd name="T13" fmla="*/ 1160 h 1773"/>
                <a:gd name="T14" fmla="*/ 54 w 698"/>
                <a:gd name="T15" fmla="*/ 1304 h 1773"/>
                <a:gd name="T16" fmla="*/ 30 w 698"/>
                <a:gd name="T17" fmla="*/ 1395 h 1773"/>
                <a:gd name="T18" fmla="*/ 23 w 698"/>
                <a:gd name="T19" fmla="*/ 1538 h 1773"/>
                <a:gd name="T20" fmla="*/ 8 w 698"/>
                <a:gd name="T21" fmla="*/ 1634 h 1773"/>
                <a:gd name="T22" fmla="*/ 5 w 698"/>
                <a:gd name="T23" fmla="*/ 1769 h 1773"/>
                <a:gd name="T24" fmla="*/ 156 w 698"/>
                <a:gd name="T25" fmla="*/ 1766 h 1773"/>
                <a:gd name="T26" fmla="*/ 311 w 698"/>
                <a:gd name="T27" fmla="*/ 1766 h 1773"/>
                <a:gd name="T28" fmla="*/ 633 w 698"/>
                <a:gd name="T29" fmla="*/ 1766 h 1773"/>
                <a:gd name="T30" fmla="*/ 698 w 698"/>
                <a:gd name="T31" fmla="*/ 1769 h 1773"/>
                <a:gd name="T32" fmla="*/ 670 w 698"/>
                <a:gd name="T33" fmla="*/ 1514 h 1773"/>
                <a:gd name="T34" fmla="*/ 652 w 698"/>
                <a:gd name="T35" fmla="*/ 1033 h 1773"/>
                <a:gd name="T36" fmla="*/ 648 w 698"/>
                <a:gd name="T37" fmla="*/ 866 h 1773"/>
                <a:gd name="T38" fmla="*/ 617 w 698"/>
                <a:gd name="T39" fmla="*/ 581 h 1773"/>
                <a:gd name="T40" fmla="*/ 610 w 698"/>
                <a:gd name="T41" fmla="*/ 489 h 1773"/>
                <a:gd name="T42" fmla="*/ 624 w 698"/>
                <a:gd name="T43" fmla="*/ 603 h 1773"/>
                <a:gd name="T44" fmla="*/ 615 w 698"/>
                <a:gd name="T45" fmla="*/ 457 h 1773"/>
                <a:gd name="T46" fmla="*/ 614 w 698"/>
                <a:gd name="T47" fmla="*/ 313 h 1773"/>
                <a:gd name="T48" fmla="*/ 312 w 698"/>
                <a:gd name="T49" fmla="*/ 198 h 1773"/>
                <a:gd name="T50" fmla="*/ 169 w 698"/>
                <a:gd name="T51" fmla="*/ 0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8" h="1773">
                  <a:moveTo>
                    <a:pt x="153" y="12"/>
                  </a:moveTo>
                  <a:cubicBezTo>
                    <a:pt x="130" y="102"/>
                    <a:pt x="135" y="206"/>
                    <a:pt x="125" y="300"/>
                  </a:cubicBezTo>
                  <a:cubicBezTo>
                    <a:pt x="116" y="398"/>
                    <a:pt x="114" y="500"/>
                    <a:pt x="104" y="600"/>
                  </a:cubicBezTo>
                  <a:cubicBezTo>
                    <a:pt x="99" y="648"/>
                    <a:pt x="96" y="700"/>
                    <a:pt x="91" y="748"/>
                  </a:cubicBezTo>
                  <a:cubicBezTo>
                    <a:pt x="87" y="793"/>
                    <a:pt x="90" y="848"/>
                    <a:pt x="76" y="890"/>
                  </a:cubicBezTo>
                  <a:cubicBezTo>
                    <a:pt x="79" y="889"/>
                    <a:pt x="81" y="888"/>
                    <a:pt x="84" y="887"/>
                  </a:cubicBezTo>
                  <a:cubicBezTo>
                    <a:pt x="53" y="964"/>
                    <a:pt x="67" y="1076"/>
                    <a:pt x="63" y="1160"/>
                  </a:cubicBezTo>
                  <a:cubicBezTo>
                    <a:pt x="61" y="1210"/>
                    <a:pt x="68" y="1256"/>
                    <a:pt x="54" y="1304"/>
                  </a:cubicBezTo>
                  <a:cubicBezTo>
                    <a:pt x="46" y="1335"/>
                    <a:pt x="38" y="1365"/>
                    <a:pt x="30" y="1395"/>
                  </a:cubicBezTo>
                  <a:cubicBezTo>
                    <a:pt x="14" y="1447"/>
                    <a:pt x="18" y="1486"/>
                    <a:pt x="23" y="1538"/>
                  </a:cubicBezTo>
                  <a:cubicBezTo>
                    <a:pt x="26" y="1573"/>
                    <a:pt x="14" y="1600"/>
                    <a:pt x="8" y="1634"/>
                  </a:cubicBezTo>
                  <a:cubicBezTo>
                    <a:pt x="0" y="1676"/>
                    <a:pt x="3" y="1726"/>
                    <a:pt x="5" y="1769"/>
                  </a:cubicBezTo>
                  <a:cubicBezTo>
                    <a:pt x="54" y="1773"/>
                    <a:pt x="107" y="1763"/>
                    <a:pt x="156" y="1766"/>
                  </a:cubicBezTo>
                  <a:cubicBezTo>
                    <a:pt x="207" y="1769"/>
                    <a:pt x="262" y="1771"/>
                    <a:pt x="311" y="1766"/>
                  </a:cubicBezTo>
                  <a:cubicBezTo>
                    <a:pt x="418" y="1755"/>
                    <a:pt x="525" y="1766"/>
                    <a:pt x="633" y="1766"/>
                  </a:cubicBezTo>
                  <a:cubicBezTo>
                    <a:pt x="655" y="1766"/>
                    <a:pt x="677" y="1766"/>
                    <a:pt x="698" y="1769"/>
                  </a:cubicBezTo>
                  <a:cubicBezTo>
                    <a:pt x="663" y="1703"/>
                    <a:pt x="673" y="1587"/>
                    <a:pt x="670" y="1514"/>
                  </a:cubicBezTo>
                  <a:cubicBezTo>
                    <a:pt x="664" y="1353"/>
                    <a:pt x="661" y="1194"/>
                    <a:pt x="652" y="1033"/>
                  </a:cubicBezTo>
                  <a:cubicBezTo>
                    <a:pt x="648" y="978"/>
                    <a:pt x="654" y="921"/>
                    <a:pt x="648" y="866"/>
                  </a:cubicBezTo>
                  <a:cubicBezTo>
                    <a:pt x="639" y="774"/>
                    <a:pt x="636" y="672"/>
                    <a:pt x="617" y="581"/>
                  </a:cubicBezTo>
                  <a:cubicBezTo>
                    <a:pt x="612" y="554"/>
                    <a:pt x="603" y="517"/>
                    <a:pt x="610" y="489"/>
                  </a:cubicBezTo>
                  <a:cubicBezTo>
                    <a:pt x="613" y="526"/>
                    <a:pt x="606" y="573"/>
                    <a:pt x="624" y="603"/>
                  </a:cubicBezTo>
                  <a:cubicBezTo>
                    <a:pt x="638" y="573"/>
                    <a:pt x="617" y="495"/>
                    <a:pt x="615" y="457"/>
                  </a:cubicBezTo>
                  <a:cubicBezTo>
                    <a:pt x="613" y="409"/>
                    <a:pt x="616" y="361"/>
                    <a:pt x="614" y="313"/>
                  </a:cubicBezTo>
                  <a:cubicBezTo>
                    <a:pt x="515" y="288"/>
                    <a:pt x="392" y="267"/>
                    <a:pt x="312" y="198"/>
                  </a:cubicBezTo>
                  <a:cubicBezTo>
                    <a:pt x="248" y="143"/>
                    <a:pt x="225" y="55"/>
                    <a:pt x="169" y="0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1141" y="1869"/>
              <a:ext cx="151" cy="104"/>
            </a:xfrm>
            <a:custGeom>
              <a:avLst/>
              <a:gdLst>
                <a:gd name="T0" fmla="*/ 32 w 211"/>
                <a:gd name="T1" fmla="*/ 0 h 144"/>
                <a:gd name="T2" fmla="*/ 131 w 211"/>
                <a:gd name="T3" fmla="*/ 121 h 144"/>
                <a:gd name="T4" fmla="*/ 210 w 211"/>
                <a:gd name="T5" fmla="*/ 1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1" h="144">
                  <a:moveTo>
                    <a:pt x="32" y="0"/>
                  </a:moveTo>
                  <a:cubicBezTo>
                    <a:pt x="0" y="63"/>
                    <a:pt x="61" y="144"/>
                    <a:pt x="131" y="121"/>
                  </a:cubicBezTo>
                  <a:cubicBezTo>
                    <a:pt x="190" y="101"/>
                    <a:pt x="211" y="64"/>
                    <a:pt x="210" y="12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1368" y="1940"/>
              <a:ext cx="166" cy="120"/>
            </a:xfrm>
            <a:custGeom>
              <a:avLst/>
              <a:gdLst>
                <a:gd name="T0" fmla="*/ 103 w 230"/>
                <a:gd name="T1" fmla="*/ 0 h 167"/>
                <a:gd name="T2" fmla="*/ 111 w 230"/>
                <a:gd name="T3" fmla="*/ 156 h 167"/>
                <a:gd name="T4" fmla="*/ 152 w 230"/>
                <a:gd name="T5" fmla="*/ 11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0" h="167">
                  <a:moveTo>
                    <a:pt x="103" y="0"/>
                  </a:moveTo>
                  <a:cubicBezTo>
                    <a:pt x="11" y="3"/>
                    <a:pt x="0" y="167"/>
                    <a:pt x="111" y="156"/>
                  </a:cubicBezTo>
                  <a:cubicBezTo>
                    <a:pt x="166" y="151"/>
                    <a:pt x="230" y="24"/>
                    <a:pt x="152" y="11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1453" y="1289"/>
              <a:ext cx="90" cy="225"/>
            </a:xfrm>
            <a:custGeom>
              <a:avLst/>
              <a:gdLst>
                <a:gd name="T0" fmla="*/ 91 w 125"/>
                <a:gd name="T1" fmla="*/ 0 h 314"/>
                <a:gd name="T2" fmla="*/ 125 w 125"/>
                <a:gd name="T3" fmla="*/ 314 h 314"/>
                <a:gd name="T4" fmla="*/ 95 w 125"/>
                <a:gd name="T5" fmla="*/ 8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5" h="314">
                  <a:moveTo>
                    <a:pt x="91" y="0"/>
                  </a:moveTo>
                  <a:cubicBezTo>
                    <a:pt x="35" y="100"/>
                    <a:pt x="0" y="253"/>
                    <a:pt x="125" y="314"/>
                  </a:cubicBezTo>
                  <a:cubicBezTo>
                    <a:pt x="111" y="213"/>
                    <a:pt x="95" y="111"/>
                    <a:pt x="95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1134" y="1125"/>
              <a:ext cx="114" cy="264"/>
            </a:xfrm>
            <a:custGeom>
              <a:avLst/>
              <a:gdLst>
                <a:gd name="T0" fmla="*/ 37 w 158"/>
                <a:gd name="T1" fmla="*/ 0 h 368"/>
                <a:gd name="T2" fmla="*/ 136 w 158"/>
                <a:gd name="T3" fmla="*/ 235 h 368"/>
                <a:gd name="T4" fmla="*/ 4 w 158"/>
                <a:gd name="T5" fmla="*/ 368 h 368"/>
                <a:gd name="T6" fmla="*/ 14 w 158"/>
                <a:gd name="T7" fmla="*/ 190 h 368"/>
                <a:gd name="T8" fmla="*/ 30 w 158"/>
                <a:gd name="T9" fmla="*/ 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68">
                  <a:moveTo>
                    <a:pt x="37" y="0"/>
                  </a:moveTo>
                  <a:cubicBezTo>
                    <a:pt x="127" y="15"/>
                    <a:pt x="158" y="156"/>
                    <a:pt x="136" y="235"/>
                  </a:cubicBezTo>
                  <a:cubicBezTo>
                    <a:pt x="119" y="294"/>
                    <a:pt x="64" y="355"/>
                    <a:pt x="4" y="368"/>
                  </a:cubicBezTo>
                  <a:cubicBezTo>
                    <a:pt x="0" y="306"/>
                    <a:pt x="8" y="248"/>
                    <a:pt x="14" y="190"/>
                  </a:cubicBezTo>
                  <a:cubicBezTo>
                    <a:pt x="20" y="135"/>
                    <a:pt x="35" y="62"/>
                    <a:pt x="30" y="8"/>
                  </a:cubicBezTo>
                </a:path>
              </a:pathLst>
            </a:custGeom>
            <a:solidFill>
              <a:srgbClr val="ED9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919" y="372"/>
              <a:ext cx="767" cy="677"/>
            </a:xfrm>
            <a:custGeom>
              <a:avLst/>
              <a:gdLst>
                <a:gd name="T0" fmla="*/ 592 w 1066"/>
                <a:gd name="T1" fmla="*/ 921 h 943"/>
                <a:gd name="T2" fmla="*/ 678 w 1066"/>
                <a:gd name="T3" fmla="*/ 942 h 943"/>
                <a:gd name="T4" fmla="*/ 753 w 1066"/>
                <a:gd name="T5" fmla="*/ 910 h 943"/>
                <a:gd name="T6" fmla="*/ 834 w 1066"/>
                <a:gd name="T7" fmla="*/ 909 h 943"/>
                <a:gd name="T8" fmla="*/ 915 w 1066"/>
                <a:gd name="T9" fmla="*/ 884 h 943"/>
                <a:gd name="T10" fmla="*/ 987 w 1066"/>
                <a:gd name="T11" fmla="*/ 869 h 943"/>
                <a:gd name="T12" fmla="*/ 980 w 1066"/>
                <a:gd name="T13" fmla="*/ 860 h 943"/>
                <a:gd name="T14" fmla="*/ 990 w 1066"/>
                <a:gd name="T15" fmla="*/ 859 h 943"/>
                <a:gd name="T16" fmla="*/ 992 w 1066"/>
                <a:gd name="T17" fmla="*/ 870 h 943"/>
                <a:gd name="T18" fmla="*/ 1003 w 1066"/>
                <a:gd name="T19" fmla="*/ 858 h 943"/>
                <a:gd name="T20" fmla="*/ 1059 w 1066"/>
                <a:gd name="T21" fmla="*/ 684 h 943"/>
                <a:gd name="T22" fmla="*/ 993 w 1066"/>
                <a:gd name="T23" fmla="*/ 546 h 943"/>
                <a:gd name="T24" fmla="*/ 900 w 1066"/>
                <a:gd name="T25" fmla="*/ 381 h 943"/>
                <a:gd name="T26" fmla="*/ 815 w 1066"/>
                <a:gd name="T27" fmla="*/ 222 h 943"/>
                <a:gd name="T28" fmla="*/ 909 w 1066"/>
                <a:gd name="T29" fmla="*/ 223 h 943"/>
                <a:gd name="T30" fmla="*/ 995 w 1066"/>
                <a:gd name="T31" fmla="*/ 184 h 943"/>
                <a:gd name="T32" fmla="*/ 986 w 1066"/>
                <a:gd name="T33" fmla="*/ 39 h 943"/>
                <a:gd name="T34" fmla="*/ 911 w 1066"/>
                <a:gd name="T35" fmla="*/ 69 h 943"/>
                <a:gd name="T36" fmla="*/ 828 w 1066"/>
                <a:gd name="T37" fmla="*/ 82 h 943"/>
                <a:gd name="T38" fmla="*/ 650 w 1066"/>
                <a:gd name="T39" fmla="*/ 19 h 943"/>
                <a:gd name="T40" fmla="*/ 455 w 1066"/>
                <a:gd name="T41" fmla="*/ 20 h 943"/>
                <a:gd name="T42" fmla="*/ 325 w 1066"/>
                <a:gd name="T43" fmla="*/ 139 h 943"/>
                <a:gd name="T44" fmla="*/ 186 w 1066"/>
                <a:gd name="T45" fmla="*/ 239 h 943"/>
                <a:gd name="T46" fmla="*/ 36 w 1066"/>
                <a:gd name="T47" fmla="*/ 304 h 943"/>
                <a:gd name="T48" fmla="*/ 123 w 1066"/>
                <a:gd name="T49" fmla="*/ 394 h 943"/>
                <a:gd name="T50" fmla="*/ 263 w 1066"/>
                <a:gd name="T51" fmla="*/ 343 h 943"/>
                <a:gd name="T52" fmla="*/ 291 w 1066"/>
                <a:gd name="T53" fmla="*/ 392 h 943"/>
                <a:gd name="T54" fmla="*/ 300 w 1066"/>
                <a:gd name="T55" fmla="*/ 455 h 943"/>
                <a:gd name="T56" fmla="*/ 340 w 1066"/>
                <a:gd name="T57" fmla="*/ 579 h 943"/>
                <a:gd name="T58" fmla="*/ 352 w 1066"/>
                <a:gd name="T59" fmla="*/ 615 h 943"/>
                <a:gd name="T60" fmla="*/ 388 w 1066"/>
                <a:gd name="T61" fmla="*/ 688 h 943"/>
                <a:gd name="T62" fmla="*/ 463 w 1066"/>
                <a:gd name="T63" fmla="*/ 777 h 943"/>
                <a:gd name="T64" fmla="*/ 488 w 1066"/>
                <a:gd name="T65" fmla="*/ 807 h 943"/>
                <a:gd name="T66" fmla="*/ 518 w 1066"/>
                <a:gd name="T67" fmla="*/ 846 h 943"/>
                <a:gd name="T68" fmla="*/ 544 w 1066"/>
                <a:gd name="T69" fmla="*/ 790 h 943"/>
                <a:gd name="T70" fmla="*/ 642 w 1066"/>
                <a:gd name="T71" fmla="*/ 663 h 9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6" h="943">
                  <a:moveTo>
                    <a:pt x="592" y="921"/>
                  </a:moveTo>
                  <a:cubicBezTo>
                    <a:pt x="616" y="919"/>
                    <a:pt x="652" y="942"/>
                    <a:pt x="678" y="942"/>
                  </a:cubicBezTo>
                  <a:cubicBezTo>
                    <a:pt x="710" y="943"/>
                    <a:pt x="726" y="920"/>
                    <a:pt x="753" y="910"/>
                  </a:cubicBezTo>
                  <a:cubicBezTo>
                    <a:pt x="779" y="901"/>
                    <a:pt x="808" y="913"/>
                    <a:pt x="834" y="909"/>
                  </a:cubicBezTo>
                  <a:cubicBezTo>
                    <a:pt x="859" y="905"/>
                    <a:pt x="891" y="893"/>
                    <a:pt x="915" y="884"/>
                  </a:cubicBezTo>
                  <a:cubicBezTo>
                    <a:pt x="931" y="877"/>
                    <a:pt x="982" y="840"/>
                    <a:pt x="987" y="869"/>
                  </a:cubicBezTo>
                  <a:cubicBezTo>
                    <a:pt x="985" y="867"/>
                    <a:pt x="982" y="862"/>
                    <a:pt x="980" y="860"/>
                  </a:cubicBezTo>
                  <a:cubicBezTo>
                    <a:pt x="984" y="858"/>
                    <a:pt x="986" y="858"/>
                    <a:pt x="990" y="859"/>
                  </a:cubicBezTo>
                  <a:cubicBezTo>
                    <a:pt x="990" y="862"/>
                    <a:pt x="992" y="866"/>
                    <a:pt x="992" y="870"/>
                  </a:cubicBezTo>
                  <a:cubicBezTo>
                    <a:pt x="995" y="866"/>
                    <a:pt x="999" y="862"/>
                    <a:pt x="1003" y="858"/>
                  </a:cubicBezTo>
                  <a:cubicBezTo>
                    <a:pt x="1052" y="811"/>
                    <a:pt x="1063" y="748"/>
                    <a:pt x="1059" y="684"/>
                  </a:cubicBezTo>
                  <a:cubicBezTo>
                    <a:pt x="1056" y="627"/>
                    <a:pt x="1025" y="591"/>
                    <a:pt x="993" y="546"/>
                  </a:cubicBezTo>
                  <a:cubicBezTo>
                    <a:pt x="957" y="496"/>
                    <a:pt x="914" y="441"/>
                    <a:pt x="900" y="381"/>
                  </a:cubicBezTo>
                  <a:cubicBezTo>
                    <a:pt x="886" y="319"/>
                    <a:pt x="845" y="278"/>
                    <a:pt x="815" y="222"/>
                  </a:cubicBezTo>
                  <a:cubicBezTo>
                    <a:pt x="836" y="236"/>
                    <a:pt x="885" y="228"/>
                    <a:pt x="909" y="223"/>
                  </a:cubicBezTo>
                  <a:cubicBezTo>
                    <a:pt x="940" y="216"/>
                    <a:pt x="970" y="203"/>
                    <a:pt x="995" y="184"/>
                  </a:cubicBezTo>
                  <a:cubicBezTo>
                    <a:pt x="1030" y="155"/>
                    <a:pt x="1066" y="19"/>
                    <a:pt x="986" y="39"/>
                  </a:cubicBezTo>
                  <a:cubicBezTo>
                    <a:pt x="960" y="46"/>
                    <a:pt x="936" y="62"/>
                    <a:pt x="911" y="69"/>
                  </a:cubicBezTo>
                  <a:cubicBezTo>
                    <a:pt x="885" y="77"/>
                    <a:pt x="854" y="82"/>
                    <a:pt x="828" y="82"/>
                  </a:cubicBezTo>
                  <a:cubicBezTo>
                    <a:pt x="763" y="82"/>
                    <a:pt x="711" y="38"/>
                    <a:pt x="650" y="19"/>
                  </a:cubicBezTo>
                  <a:cubicBezTo>
                    <a:pt x="591" y="0"/>
                    <a:pt x="514" y="2"/>
                    <a:pt x="455" y="20"/>
                  </a:cubicBezTo>
                  <a:cubicBezTo>
                    <a:pt x="396" y="37"/>
                    <a:pt x="357" y="90"/>
                    <a:pt x="325" y="139"/>
                  </a:cubicBezTo>
                  <a:cubicBezTo>
                    <a:pt x="293" y="189"/>
                    <a:pt x="243" y="224"/>
                    <a:pt x="186" y="239"/>
                  </a:cubicBezTo>
                  <a:cubicBezTo>
                    <a:pt x="138" y="252"/>
                    <a:pt x="67" y="258"/>
                    <a:pt x="36" y="304"/>
                  </a:cubicBezTo>
                  <a:cubicBezTo>
                    <a:pt x="0" y="360"/>
                    <a:pt x="78" y="394"/>
                    <a:pt x="123" y="394"/>
                  </a:cubicBezTo>
                  <a:cubicBezTo>
                    <a:pt x="165" y="393"/>
                    <a:pt x="229" y="373"/>
                    <a:pt x="263" y="343"/>
                  </a:cubicBezTo>
                  <a:cubicBezTo>
                    <a:pt x="269" y="337"/>
                    <a:pt x="290" y="387"/>
                    <a:pt x="291" y="392"/>
                  </a:cubicBezTo>
                  <a:cubicBezTo>
                    <a:pt x="295" y="412"/>
                    <a:pt x="296" y="434"/>
                    <a:pt x="300" y="455"/>
                  </a:cubicBezTo>
                  <a:cubicBezTo>
                    <a:pt x="308" y="498"/>
                    <a:pt x="326" y="538"/>
                    <a:pt x="340" y="579"/>
                  </a:cubicBezTo>
                  <a:cubicBezTo>
                    <a:pt x="344" y="591"/>
                    <a:pt x="348" y="603"/>
                    <a:pt x="352" y="615"/>
                  </a:cubicBezTo>
                  <a:cubicBezTo>
                    <a:pt x="361" y="642"/>
                    <a:pt x="372" y="665"/>
                    <a:pt x="388" y="688"/>
                  </a:cubicBezTo>
                  <a:cubicBezTo>
                    <a:pt x="410" y="720"/>
                    <a:pt x="437" y="749"/>
                    <a:pt x="463" y="777"/>
                  </a:cubicBezTo>
                  <a:cubicBezTo>
                    <a:pt x="472" y="786"/>
                    <a:pt x="480" y="796"/>
                    <a:pt x="488" y="807"/>
                  </a:cubicBezTo>
                  <a:cubicBezTo>
                    <a:pt x="497" y="818"/>
                    <a:pt x="505" y="839"/>
                    <a:pt x="518" y="846"/>
                  </a:cubicBezTo>
                  <a:cubicBezTo>
                    <a:pt x="531" y="831"/>
                    <a:pt x="536" y="808"/>
                    <a:pt x="544" y="790"/>
                  </a:cubicBezTo>
                  <a:cubicBezTo>
                    <a:pt x="567" y="744"/>
                    <a:pt x="594" y="688"/>
                    <a:pt x="642" y="663"/>
                  </a:cubicBezTo>
                </a:path>
              </a:pathLst>
            </a:custGeom>
            <a:solidFill>
              <a:srgbClr val="FFC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11"/>
            <p:cNvSpPr>
              <a:spLocks noChangeArrowheads="1"/>
            </p:cNvSpPr>
            <p:nvPr/>
          </p:nvSpPr>
          <p:spPr bwMode="auto">
            <a:xfrm>
              <a:off x="1134" y="650"/>
              <a:ext cx="1" cy="1"/>
            </a:xfrm>
            <a:prstGeom prst="rect">
              <a:avLst/>
            </a:prstGeom>
            <a:solidFill>
              <a:srgbClr val="A06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1574" y="393"/>
              <a:ext cx="89" cy="146"/>
            </a:xfrm>
            <a:custGeom>
              <a:avLst/>
              <a:gdLst>
                <a:gd name="T0" fmla="*/ 0 w 124"/>
                <a:gd name="T1" fmla="*/ 51 h 203"/>
                <a:gd name="T2" fmla="*/ 16 w 124"/>
                <a:gd name="T3" fmla="*/ 86 h 203"/>
                <a:gd name="T4" fmla="*/ 20 w 124"/>
                <a:gd name="T5" fmla="*/ 129 h 203"/>
                <a:gd name="T6" fmla="*/ 8 w 124"/>
                <a:gd name="T7" fmla="*/ 188 h 203"/>
                <a:gd name="T8" fmla="*/ 98 w 124"/>
                <a:gd name="T9" fmla="*/ 124 h 203"/>
                <a:gd name="T10" fmla="*/ 119 w 124"/>
                <a:gd name="T11" fmla="*/ 37 h 203"/>
                <a:gd name="T12" fmla="*/ 51 w 124"/>
                <a:gd name="T13" fmla="*/ 21 h 203"/>
                <a:gd name="T14" fmla="*/ 43 w 124"/>
                <a:gd name="T15" fmla="*/ 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203">
                  <a:moveTo>
                    <a:pt x="0" y="51"/>
                  </a:moveTo>
                  <a:cubicBezTo>
                    <a:pt x="4" y="63"/>
                    <a:pt x="13" y="72"/>
                    <a:pt x="16" y="86"/>
                  </a:cubicBezTo>
                  <a:cubicBezTo>
                    <a:pt x="19" y="99"/>
                    <a:pt x="20" y="116"/>
                    <a:pt x="20" y="129"/>
                  </a:cubicBezTo>
                  <a:cubicBezTo>
                    <a:pt x="19" y="150"/>
                    <a:pt x="13" y="168"/>
                    <a:pt x="8" y="188"/>
                  </a:cubicBezTo>
                  <a:cubicBezTo>
                    <a:pt x="39" y="203"/>
                    <a:pt x="87" y="146"/>
                    <a:pt x="98" y="124"/>
                  </a:cubicBezTo>
                  <a:cubicBezTo>
                    <a:pt x="111" y="98"/>
                    <a:pt x="124" y="66"/>
                    <a:pt x="119" y="37"/>
                  </a:cubicBezTo>
                  <a:cubicBezTo>
                    <a:pt x="112" y="0"/>
                    <a:pt x="74" y="7"/>
                    <a:pt x="51" y="21"/>
                  </a:cubicBezTo>
                  <a:cubicBezTo>
                    <a:pt x="48" y="22"/>
                    <a:pt x="45" y="23"/>
                    <a:pt x="43" y="25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920" y="556"/>
              <a:ext cx="182" cy="105"/>
            </a:xfrm>
            <a:custGeom>
              <a:avLst/>
              <a:gdLst>
                <a:gd name="T0" fmla="*/ 209 w 253"/>
                <a:gd name="T1" fmla="*/ 129 h 145"/>
                <a:gd name="T2" fmla="*/ 121 w 253"/>
                <a:gd name="T3" fmla="*/ 140 h 145"/>
                <a:gd name="T4" fmla="*/ 35 w 253"/>
                <a:gd name="T5" fmla="*/ 110 h 145"/>
                <a:gd name="T6" fmla="*/ 67 w 253"/>
                <a:gd name="T7" fmla="*/ 22 h 145"/>
                <a:gd name="T8" fmla="*/ 122 w 253"/>
                <a:gd name="T9" fmla="*/ 0 h 145"/>
                <a:gd name="T10" fmla="*/ 174 w 253"/>
                <a:gd name="T11" fmla="*/ 41 h 145"/>
                <a:gd name="T12" fmla="*/ 253 w 253"/>
                <a:gd name="T13" fmla="*/ 9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145">
                  <a:moveTo>
                    <a:pt x="209" y="129"/>
                  </a:moveTo>
                  <a:cubicBezTo>
                    <a:pt x="190" y="145"/>
                    <a:pt x="144" y="143"/>
                    <a:pt x="121" y="140"/>
                  </a:cubicBezTo>
                  <a:cubicBezTo>
                    <a:pt x="91" y="136"/>
                    <a:pt x="57" y="132"/>
                    <a:pt x="35" y="110"/>
                  </a:cubicBezTo>
                  <a:cubicBezTo>
                    <a:pt x="0" y="73"/>
                    <a:pt x="30" y="41"/>
                    <a:pt x="67" y="22"/>
                  </a:cubicBezTo>
                  <a:cubicBezTo>
                    <a:pt x="80" y="15"/>
                    <a:pt x="107" y="0"/>
                    <a:pt x="122" y="0"/>
                  </a:cubicBezTo>
                  <a:cubicBezTo>
                    <a:pt x="145" y="0"/>
                    <a:pt x="159" y="27"/>
                    <a:pt x="174" y="41"/>
                  </a:cubicBezTo>
                  <a:cubicBezTo>
                    <a:pt x="196" y="61"/>
                    <a:pt x="227" y="82"/>
                    <a:pt x="253" y="96"/>
                  </a:cubicBezTo>
                </a:path>
              </a:pathLst>
            </a:custGeom>
            <a:solidFill>
              <a:srgbClr val="C697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Line 14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Line 15"/>
            <p:cNvSpPr>
              <a:spLocks noChangeShapeType="1"/>
            </p:cNvSpPr>
            <p:nvPr/>
          </p:nvSpPr>
          <p:spPr bwMode="auto">
            <a:xfrm>
              <a:off x="1018" y="5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1264" y="195"/>
              <a:ext cx="80" cy="196"/>
            </a:xfrm>
            <a:custGeom>
              <a:avLst/>
              <a:gdLst>
                <a:gd name="T0" fmla="*/ 51 w 111"/>
                <a:gd name="T1" fmla="*/ 80 h 274"/>
                <a:gd name="T2" fmla="*/ 44 w 111"/>
                <a:gd name="T3" fmla="*/ 9 h 274"/>
                <a:gd name="T4" fmla="*/ 81 w 111"/>
                <a:gd name="T5" fmla="*/ 64 h 274"/>
                <a:gd name="T6" fmla="*/ 106 w 111"/>
                <a:gd name="T7" fmla="*/ 251 h 274"/>
                <a:gd name="T8" fmla="*/ 111 w 111"/>
                <a:gd name="T9" fmla="*/ 274 h 274"/>
                <a:gd name="T10" fmla="*/ 59 w 111"/>
                <a:gd name="T11" fmla="*/ 249 h 274"/>
                <a:gd name="T12" fmla="*/ 55 w 111"/>
                <a:gd name="T13" fmla="*/ 194 h 274"/>
                <a:gd name="T14" fmla="*/ 48 w 111"/>
                <a:gd name="T15" fmla="*/ 81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274">
                  <a:moveTo>
                    <a:pt x="51" y="80"/>
                  </a:moveTo>
                  <a:cubicBezTo>
                    <a:pt x="47" y="63"/>
                    <a:pt x="0" y="20"/>
                    <a:pt x="44" y="9"/>
                  </a:cubicBezTo>
                  <a:cubicBezTo>
                    <a:pt x="83" y="0"/>
                    <a:pt x="89" y="37"/>
                    <a:pt x="81" y="64"/>
                  </a:cubicBezTo>
                  <a:cubicBezTo>
                    <a:pt x="65" y="125"/>
                    <a:pt x="93" y="191"/>
                    <a:pt x="106" y="251"/>
                  </a:cubicBezTo>
                  <a:cubicBezTo>
                    <a:pt x="107" y="259"/>
                    <a:pt x="108" y="267"/>
                    <a:pt x="111" y="274"/>
                  </a:cubicBezTo>
                  <a:cubicBezTo>
                    <a:pt x="94" y="270"/>
                    <a:pt x="68" y="264"/>
                    <a:pt x="59" y="249"/>
                  </a:cubicBezTo>
                  <a:cubicBezTo>
                    <a:pt x="52" y="236"/>
                    <a:pt x="55" y="209"/>
                    <a:pt x="55" y="194"/>
                  </a:cubicBezTo>
                  <a:cubicBezTo>
                    <a:pt x="54" y="162"/>
                    <a:pt x="64" y="111"/>
                    <a:pt x="48" y="81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1063" y="272"/>
              <a:ext cx="124" cy="188"/>
            </a:xfrm>
            <a:custGeom>
              <a:avLst/>
              <a:gdLst>
                <a:gd name="T0" fmla="*/ 54 w 172"/>
                <a:gd name="T1" fmla="*/ 107 h 262"/>
                <a:gd name="T2" fmla="*/ 22 w 172"/>
                <a:gd name="T3" fmla="*/ 74 h 262"/>
                <a:gd name="T4" fmla="*/ 1 w 172"/>
                <a:gd name="T5" fmla="*/ 42 h 262"/>
                <a:gd name="T6" fmla="*/ 53 w 172"/>
                <a:gd name="T7" fmla="*/ 36 h 262"/>
                <a:gd name="T8" fmla="*/ 139 w 172"/>
                <a:gd name="T9" fmla="*/ 176 h 262"/>
                <a:gd name="T10" fmla="*/ 170 w 172"/>
                <a:gd name="T11" fmla="*/ 212 h 262"/>
                <a:gd name="T12" fmla="*/ 141 w 172"/>
                <a:gd name="T13" fmla="*/ 262 h 262"/>
                <a:gd name="T14" fmla="*/ 99 w 172"/>
                <a:gd name="T15" fmla="*/ 181 h 262"/>
                <a:gd name="T16" fmla="*/ 47 w 172"/>
                <a:gd name="T17" fmla="*/ 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262">
                  <a:moveTo>
                    <a:pt x="54" y="107"/>
                  </a:moveTo>
                  <a:cubicBezTo>
                    <a:pt x="42" y="100"/>
                    <a:pt x="35" y="83"/>
                    <a:pt x="22" y="74"/>
                  </a:cubicBezTo>
                  <a:cubicBezTo>
                    <a:pt x="9" y="66"/>
                    <a:pt x="0" y="59"/>
                    <a:pt x="1" y="42"/>
                  </a:cubicBezTo>
                  <a:cubicBezTo>
                    <a:pt x="2" y="0"/>
                    <a:pt x="42" y="0"/>
                    <a:pt x="53" y="36"/>
                  </a:cubicBezTo>
                  <a:cubicBezTo>
                    <a:pt x="69" y="89"/>
                    <a:pt x="103" y="134"/>
                    <a:pt x="139" y="176"/>
                  </a:cubicBezTo>
                  <a:cubicBezTo>
                    <a:pt x="146" y="185"/>
                    <a:pt x="169" y="201"/>
                    <a:pt x="170" y="212"/>
                  </a:cubicBezTo>
                  <a:cubicBezTo>
                    <a:pt x="172" y="223"/>
                    <a:pt x="149" y="252"/>
                    <a:pt x="141" y="262"/>
                  </a:cubicBezTo>
                  <a:cubicBezTo>
                    <a:pt x="121" y="245"/>
                    <a:pt x="112" y="204"/>
                    <a:pt x="99" y="181"/>
                  </a:cubicBezTo>
                  <a:cubicBezTo>
                    <a:pt x="83" y="152"/>
                    <a:pt x="64" y="124"/>
                    <a:pt x="47" y="96"/>
                  </a:cubicBezTo>
                </a:path>
              </a:pathLst>
            </a:custGeom>
            <a:solidFill>
              <a:srgbClr val="F9C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8"/>
            <p:cNvSpPr>
              <a:spLocks/>
            </p:cNvSpPr>
            <p:nvPr/>
          </p:nvSpPr>
          <p:spPr bwMode="auto">
            <a:xfrm>
              <a:off x="1043" y="274"/>
              <a:ext cx="67" cy="67"/>
            </a:xfrm>
            <a:custGeom>
              <a:avLst/>
              <a:gdLst>
                <a:gd name="T0" fmla="*/ 74 w 94"/>
                <a:gd name="T1" fmla="*/ 93 h 93"/>
                <a:gd name="T2" fmla="*/ 40 w 94"/>
                <a:gd name="T3" fmla="*/ 15 h 93"/>
                <a:gd name="T4" fmla="*/ 85 w 94"/>
                <a:gd name="T5" fmla="*/ 25 h 93"/>
                <a:gd name="T6" fmla="*/ 90 w 94"/>
                <a:gd name="T7" fmla="*/ 7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3">
                  <a:moveTo>
                    <a:pt x="74" y="93"/>
                  </a:moveTo>
                  <a:cubicBezTo>
                    <a:pt x="52" y="75"/>
                    <a:pt x="0" y="48"/>
                    <a:pt x="40" y="15"/>
                  </a:cubicBezTo>
                  <a:cubicBezTo>
                    <a:pt x="57" y="0"/>
                    <a:pt x="76" y="8"/>
                    <a:pt x="85" y="25"/>
                  </a:cubicBezTo>
                  <a:cubicBezTo>
                    <a:pt x="94" y="41"/>
                    <a:pt x="89" y="56"/>
                    <a:pt x="90" y="73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1276" y="187"/>
              <a:ext cx="51" cy="71"/>
            </a:xfrm>
            <a:custGeom>
              <a:avLst/>
              <a:gdLst>
                <a:gd name="T0" fmla="*/ 36 w 71"/>
                <a:gd name="T1" fmla="*/ 98 h 98"/>
                <a:gd name="T2" fmla="*/ 11 w 71"/>
                <a:gd name="T3" fmla="*/ 29 h 98"/>
                <a:gd name="T4" fmla="*/ 69 w 71"/>
                <a:gd name="T5" fmla="*/ 37 h 98"/>
                <a:gd name="T6" fmla="*/ 58 w 71"/>
                <a:gd name="T7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98">
                  <a:moveTo>
                    <a:pt x="36" y="98"/>
                  </a:moveTo>
                  <a:cubicBezTo>
                    <a:pt x="32" y="79"/>
                    <a:pt x="0" y="50"/>
                    <a:pt x="11" y="29"/>
                  </a:cubicBezTo>
                  <a:cubicBezTo>
                    <a:pt x="27" y="0"/>
                    <a:pt x="56" y="21"/>
                    <a:pt x="69" y="37"/>
                  </a:cubicBezTo>
                  <a:cubicBezTo>
                    <a:pt x="71" y="58"/>
                    <a:pt x="57" y="77"/>
                    <a:pt x="58" y="97"/>
                  </a:cubicBezTo>
                </a:path>
              </a:pathLst>
            </a:custGeom>
            <a:solidFill>
              <a:srgbClr val="A87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1267" y="765"/>
              <a:ext cx="436" cy="299"/>
            </a:xfrm>
            <a:custGeom>
              <a:avLst/>
              <a:gdLst>
                <a:gd name="T0" fmla="*/ 0 w 605"/>
                <a:gd name="T1" fmla="*/ 266 h 416"/>
                <a:gd name="T2" fmla="*/ 335 w 605"/>
                <a:gd name="T3" fmla="*/ 55 h 416"/>
                <a:gd name="T4" fmla="*/ 569 w 605"/>
                <a:gd name="T5" fmla="*/ 96 h 416"/>
                <a:gd name="T6" fmla="*/ 289 w 605"/>
                <a:gd name="T7" fmla="*/ 412 h 416"/>
                <a:gd name="T8" fmla="*/ 9 w 605"/>
                <a:gd name="T9" fmla="*/ 28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5" h="416">
                  <a:moveTo>
                    <a:pt x="0" y="266"/>
                  </a:moveTo>
                  <a:cubicBezTo>
                    <a:pt x="81" y="139"/>
                    <a:pt x="189" y="85"/>
                    <a:pt x="335" y="55"/>
                  </a:cubicBezTo>
                  <a:cubicBezTo>
                    <a:pt x="411" y="39"/>
                    <a:pt x="549" y="0"/>
                    <a:pt x="569" y="96"/>
                  </a:cubicBezTo>
                  <a:cubicBezTo>
                    <a:pt x="605" y="276"/>
                    <a:pt x="466" y="403"/>
                    <a:pt x="289" y="412"/>
                  </a:cubicBezTo>
                  <a:cubicBezTo>
                    <a:pt x="191" y="416"/>
                    <a:pt x="73" y="355"/>
                    <a:pt x="9" y="2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1"/>
            <p:cNvSpPr>
              <a:spLocks/>
            </p:cNvSpPr>
            <p:nvPr/>
          </p:nvSpPr>
          <p:spPr bwMode="auto">
            <a:xfrm>
              <a:off x="1503" y="520"/>
              <a:ext cx="195" cy="477"/>
            </a:xfrm>
            <a:custGeom>
              <a:avLst/>
              <a:gdLst>
                <a:gd name="T0" fmla="*/ 4 w 270"/>
                <a:gd name="T1" fmla="*/ 0 h 664"/>
                <a:gd name="T2" fmla="*/ 0 w 270"/>
                <a:gd name="T3" fmla="*/ 4 h 664"/>
                <a:gd name="T4" fmla="*/ 35 w 270"/>
                <a:gd name="T5" fmla="*/ 73 h 664"/>
                <a:gd name="T6" fmla="*/ 57 w 270"/>
                <a:gd name="T7" fmla="*/ 104 h 664"/>
                <a:gd name="T8" fmla="*/ 85 w 270"/>
                <a:gd name="T9" fmla="*/ 171 h 664"/>
                <a:gd name="T10" fmla="*/ 104 w 270"/>
                <a:gd name="T11" fmla="*/ 217 h 664"/>
                <a:gd name="T12" fmla="*/ 135 w 270"/>
                <a:gd name="T13" fmla="*/ 275 h 664"/>
                <a:gd name="T14" fmla="*/ 161 w 270"/>
                <a:gd name="T15" fmla="*/ 321 h 664"/>
                <a:gd name="T16" fmla="*/ 195 w 270"/>
                <a:gd name="T17" fmla="*/ 371 h 664"/>
                <a:gd name="T18" fmla="*/ 229 w 270"/>
                <a:gd name="T19" fmla="*/ 420 h 664"/>
                <a:gd name="T20" fmla="*/ 175 w 270"/>
                <a:gd name="T21" fmla="*/ 662 h 664"/>
                <a:gd name="T22" fmla="*/ 175 w 270"/>
                <a:gd name="T23" fmla="*/ 662 h 664"/>
                <a:gd name="T24" fmla="*/ 180 w 270"/>
                <a:gd name="T25" fmla="*/ 663 h 664"/>
                <a:gd name="T26" fmla="*/ 236 w 270"/>
                <a:gd name="T27" fmla="*/ 417 h 664"/>
                <a:gd name="T28" fmla="*/ 202 w 270"/>
                <a:gd name="T29" fmla="*/ 366 h 664"/>
                <a:gd name="T30" fmla="*/ 168 w 270"/>
                <a:gd name="T31" fmla="*/ 318 h 664"/>
                <a:gd name="T32" fmla="*/ 142 w 270"/>
                <a:gd name="T33" fmla="*/ 271 h 664"/>
                <a:gd name="T34" fmla="*/ 111 w 270"/>
                <a:gd name="T35" fmla="*/ 214 h 664"/>
                <a:gd name="T36" fmla="*/ 93 w 270"/>
                <a:gd name="T37" fmla="*/ 168 h 664"/>
                <a:gd name="T38" fmla="*/ 64 w 270"/>
                <a:gd name="T39" fmla="*/ 100 h 664"/>
                <a:gd name="T40" fmla="*/ 42 w 270"/>
                <a:gd name="T41" fmla="*/ 68 h 664"/>
                <a:gd name="T42" fmla="*/ 8 w 270"/>
                <a:gd name="T43" fmla="*/ 4 h 664"/>
                <a:gd name="T44" fmla="*/ 4 w 270"/>
                <a:gd name="T45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0" h="66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28"/>
                    <a:pt x="19" y="50"/>
                    <a:pt x="35" y="73"/>
                  </a:cubicBezTo>
                  <a:cubicBezTo>
                    <a:pt x="44" y="84"/>
                    <a:pt x="52" y="94"/>
                    <a:pt x="57" y="104"/>
                  </a:cubicBezTo>
                  <a:cubicBezTo>
                    <a:pt x="69" y="127"/>
                    <a:pt x="77" y="148"/>
                    <a:pt x="85" y="171"/>
                  </a:cubicBezTo>
                  <a:cubicBezTo>
                    <a:pt x="104" y="217"/>
                    <a:pt x="104" y="217"/>
                    <a:pt x="104" y="217"/>
                  </a:cubicBezTo>
                  <a:cubicBezTo>
                    <a:pt x="112" y="237"/>
                    <a:pt x="124" y="256"/>
                    <a:pt x="135" y="275"/>
                  </a:cubicBezTo>
                  <a:cubicBezTo>
                    <a:pt x="144" y="290"/>
                    <a:pt x="153" y="305"/>
                    <a:pt x="161" y="321"/>
                  </a:cubicBezTo>
                  <a:cubicBezTo>
                    <a:pt x="170" y="339"/>
                    <a:pt x="183" y="355"/>
                    <a:pt x="195" y="371"/>
                  </a:cubicBezTo>
                  <a:cubicBezTo>
                    <a:pt x="208" y="387"/>
                    <a:pt x="220" y="402"/>
                    <a:pt x="229" y="420"/>
                  </a:cubicBezTo>
                  <a:cubicBezTo>
                    <a:pt x="262" y="490"/>
                    <a:pt x="244" y="617"/>
                    <a:pt x="175" y="662"/>
                  </a:cubicBezTo>
                  <a:cubicBezTo>
                    <a:pt x="173" y="663"/>
                    <a:pt x="174" y="660"/>
                    <a:pt x="175" y="662"/>
                  </a:cubicBezTo>
                  <a:cubicBezTo>
                    <a:pt x="176" y="664"/>
                    <a:pt x="178" y="664"/>
                    <a:pt x="180" y="663"/>
                  </a:cubicBezTo>
                  <a:cubicBezTo>
                    <a:pt x="253" y="616"/>
                    <a:pt x="270" y="490"/>
                    <a:pt x="236" y="417"/>
                  </a:cubicBezTo>
                  <a:cubicBezTo>
                    <a:pt x="227" y="398"/>
                    <a:pt x="214" y="382"/>
                    <a:pt x="202" y="366"/>
                  </a:cubicBezTo>
                  <a:cubicBezTo>
                    <a:pt x="189" y="351"/>
                    <a:pt x="177" y="335"/>
                    <a:pt x="168" y="318"/>
                  </a:cubicBezTo>
                  <a:cubicBezTo>
                    <a:pt x="160" y="301"/>
                    <a:pt x="151" y="286"/>
                    <a:pt x="142" y="271"/>
                  </a:cubicBezTo>
                  <a:cubicBezTo>
                    <a:pt x="131" y="252"/>
                    <a:pt x="120" y="233"/>
                    <a:pt x="111" y="214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5" y="146"/>
                    <a:pt x="76" y="123"/>
                    <a:pt x="64" y="100"/>
                  </a:cubicBezTo>
                  <a:cubicBezTo>
                    <a:pt x="59" y="90"/>
                    <a:pt x="50" y="79"/>
                    <a:pt x="42" y="68"/>
                  </a:cubicBezTo>
                  <a:cubicBezTo>
                    <a:pt x="26" y="47"/>
                    <a:pt x="9" y="25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2"/>
            <p:cNvSpPr>
              <a:spLocks/>
            </p:cNvSpPr>
            <p:nvPr/>
          </p:nvSpPr>
          <p:spPr bwMode="auto">
            <a:xfrm>
              <a:off x="928" y="367"/>
              <a:ext cx="742" cy="674"/>
            </a:xfrm>
            <a:custGeom>
              <a:avLst/>
              <a:gdLst>
                <a:gd name="T0" fmla="*/ 608 w 1030"/>
                <a:gd name="T1" fmla="*/ 932 h 939"/>
                <a:gd name="T2" fmla="*/ 493 w 1030"/>
                <a:gd name="T3" fmla="*/ 841 h 939"/>
                <a:gd name="T4" fmla="*/ 452 w 1030"/>
                <a:gd name="T5" fmla="*/ 787 h 939"/>
                <a:gd name="T6" fmla="*/ 348 w 1030"/>
                <a:gd name="T7" fmla="*/ 630 h 939"/>
                <a:gd name="T8" fmla="*/ 295 w 1030"/>
                <a:gd name="T9" fmla="*/ 480 h 939"/>
                <a:gd name="T10" fmla="*/ 287 w 1030"/>
                <a:gd name="T11" fmla="*/ 433 h 939"/>
                <a:gd name="T12" fmla="*/ 265 w 1030"/>
                <a:gd name="T13" fmla="*/ 345 h 939"/>
                <a:gd name="T14" fmla="*/ 262 w 1030"/>
                <a:gd name="T15" fmla="*/ 343 h 939"/>
                <a:gd name="T16" fmla="*/ 259 w 1030"/>
                <a:gd name="T17" fmla="*/ 344 h 939"/>
                <a:gd name="T18" fmla="*/ 232 w 1030"/>
                <a:gd name="T19" fmla="*/ 362 h 939"/>
                <a:gd name="T20" fmla="*/ 140 w 1030"/>
                <a:gd name="T21" fmla="*/ 403 h 939"/>
                <a:gd name="T22" fmla="*/ 18 w 1030"/>
                <a:gd name="T23" fmla="*/ 349 h 939"/>
                <a:gd name="T24" fmla="*/ 121 w 1030"/>
                <a:gd name="T25" fmla="*/ 265 h 939"/>
                <a:gd name="T26" fmla="*/ 136 w 1030"/>
                <a:gd name="T27" fmla="*/ 260 h 939"/>
                <a:gd name="T28" fmla="*/ 258 w 1030"/>
                <a:gd name="T29" fmla="*/ 206 h 939"/>
                <a:gd name="T30" fmla="*/ 328 w 1030"/>
                <a:gd name="T31" fmla="*/ 132 h 939"/>
                <a:gd name="T32" fmla="*/ 339 w 1030"/>
                <a:gd name="T33" fmla="*/ 116 h 939"/>
                <a:gd name="T34" fmla="*/ 467 w 1030"/>
                <a:gd name="T35" fmla="*/ 31 h 939"/>
                <a:gd name="T36" fmla="*/ 727 w 1030"/>
                <a:gd name="T37" fmla="*/ 71 h 939"/>
                <a:gd name="T38" fmla="*/ 853 w 1030"/>
                <a:gd name="T39" fmla="*/ 95 h 939"/>
                <a:gd name="T40" fmla="*/ 923 w 1030"/>
                <a:gd name="T41" fmla="*/ 76 h 939"/>
                <a:gd name="T42" fmla="*/ 944 w 1030"/>
                <a:gd name="T43" fmla="*/ 64 h 939"/>
                <a:gd name="T44" fmla="*/ 982 w 1030"/>
                <a:gd name="T45" fmla="*/ 47 h 939"/>
                <a:gd name="T46" fmla="*/ 1005 w 1030"/>
                <a:gd name="T47" fmla="*/ 58 h 939"/>
                <a:gd name="T48" fmla="*/ 1004 w 1030"/>
                <a:gd name="T49" fmla="*/ 147 h 939"/>
                <a:gd name="T50" fmla="*/ 896 w 1030"/>
                <a:gd name="T51" fmla="*/ 226 h 939"/>
                <a:gd name="T52" fmla="*/ 812 w 1030"/>
                <a:gd name="T53" fmla="*/ 221 h 939"/>
                <a:gd name="T54" fmla="*/ 806 w 1030"/>
                <a:gd name="T55" fmla="*/ 222 h 939"/>
                <a:gd name="T56" fmla="*/ 807 w 1030"/>
                <a:gd name="T57" fmla="*/ 228 h 939"/>
                <a:gd name="T58" fmla="*/ 897 w 1030"/>
                <a:gd name="T59" fmla="*/ 234 h 939"/>
                <a:gd name="T60" fmla="*/ 1011 w 1030"/>
                <a:gd name="T61" fmla="*/ 151 h 939"/>
                <a:gd name="T62" fmla="*/ 1012 w 1030"/>
                <a:gd name="T63" fmla="*/ 53 h 939"/>
                <a:gd name="T64" fmla="*/ 981 w 1030"/>
                <a:gd name="T65" fmla="*/ 39 h 939"/>
                <a:gd name="T66" fmla="*/ 940 w 1030"/>
                <a:gd name="T67" fmla="*/ 57 h 939"/>
                <a:gd name="T68" fmla="*/ 920 w 1030"/>
                <a:gd name="T69" fmla="*/ 68 h 939"/>
                <a:gd name="T70" fmla="*/ 852 w 1030"/>
                <a:gd name="T71" fmla="*/ 87 h 939"/>
                <a:gd name="T72" fmla="*/ 731 w 1030"/>
                <a:gd name="T73" fmla="*/ 64 h 939"/>
                <a:gd name="T74" fmla="*/ 465 w 1030"/>
                <a:gd name="T75" fmla="*/ 23 h 939"/>
                <a:gd name="T76" fmla="*/ 333 w 1030"/>
                <a:gd name="T77" fmla="*/ 112 h 939"/>
                <a:gd name="T78" fmla="*/ 321 w 1030"/>
                <a:gd name="T79" fmla="*/ 128 h 939"/>
                <a:gd name="T80" fmla="*/ 254 w 1030"/>
                <a:gd name="T81" fmla="*/ 199 h 939"/>
                <a:gd name="T82" fmla="*/ 134 w 1030"/>
                <a:gd name="T83" fmla="*/ 253 h 939"/>
                <a:gd name="T84" fmla="*/ 119 w 1030"/>
                <a:gd name="T85" fmla="*/ 257 h 939"/>
                <a:gd name="T86" fmla="*/ 10 w 1030"/>
                <a:gd name="T87" fmla="*/ 350 h 939"/>
                <a:gd name="T88" fmla="*/ 141 w 1030"/>
                <a:gd name="T89" fmla="*/ 411 h 939"/>
                <a:gd name="T90" fmla="*/ 237 w 1030"/>
                <a:gd name="T91" fmla="*/ 369 h 939"/>
                <a:gd name="T92" fmla="*/ 259 w 1030"/>
                <a:gd name="T93" fmla="*/ 353 h 939"/>
                <a:gd name="T94" fmla="*/ 279 w 1030"/>
                <a:gd name="T95" fmla="*/ 435 h 939"/>
                <a:gd name="T96" fmla="*/ 287 w 1030"/>
                <a:gd name="T97" fmla="*/ 482 h 939"/>
                <a:gd name="T98" fmla="*/ 340 w 1030"/>
                <a:gd name="T99" fmla="*/ 633 h 939"/>
                <a:gd name="T100" fmla="*/ 446 w 1030"/>
                <a:gd name="T101" fmla="*/ 792 h 939"/>
                <a:gd name="T102" fmla="*/ 487 w 1030"/>
                <a:gd name="T103" fmla="*/ 845 h 939"/>
                <a:gd name="T104" fmla="*/ 603 w 1030"/>
                <a:gd name="T105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30" h="939">
                  <a:moveTo>
                    <a:pt x="608" y="932"/>
                  </a:moveTo>
                  <a:cubicBezTo>
                    <a:pt x="563" y="913"/>
                    <a:pt x="520" y="877"/>
                    <a:pt x="493" y="841"/>
                  </a:cubicBezTo>
                  <a:cubicBezTo>
                    <a:pt x="452" y="787"/>
                    <a:pt x="452" y="787"/>
                    <a:pt x="452" y="787"/>
                  </a:cubicBezTo>
                  <a:cubicBezTo>
                    <a:pt x="413" y="736"/>
                    <a:pt x="376" y="688"/>
                    <a:pt x="348" y="630"/>
                  </a:cubicBezTo>
                  <a:cubicBezTo>
                    <a:pt x="325" y="583"/>
                    <a:pt x="308" y="533"/>
                    <a:pt x="295" y="480"/>
                  </a:cubicBezTo>
                  <a:cubicBezTo>
                    <a:pt x="292" y="465"/>
                    <a:pt x="289" y="450"/>
                    <a:pt x="287" y="433"/>
                  </a:cubicBezTo>
                  <a:cubicBezTo>
                    <a:pt x="282" y="402"/>
                    <a:pt x="278" y="370"/>
                    <a:pt x="265" y="345"/>
                  </a:cubicBezTo>
                  <a:cubicBezTo>
                    <a:pt x="264" y="344"/>
                    <a:pt x="263" y="343"/>
                    <a:pt x="262" y="343"/>
                  </a:cubicBezTo>
                  <a:cubicBezTo>
                    <a:pt x="261" y="343"/>
                    <a:pt x="260" y="343"/>
                    <a:pt x="259" y="344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04" y="382"/>
                    <a:pt x="179" y="400"/>
                    <a:pt x="140" y="403"/>
                  </a:cubicBezTo>
                  <a:cubicBezTo>
                    <a:pt x="102" y="406"/>
                    <a:pt x="25" y="390"/>
                    <a:pt x="18" y="349"/>
                  </a:cubicBezTo>
                  <a:cubicBezTo>
                    <a:pt x="10" y="301"/>
                    <a:pt x="79" y="278"/>
                    <a:pt x="121" y="265"/>
                  </a:cubicBezTo>
                  <a:cubicBezTo>
                    <a:pt x="136" y="260"/>
                    <a:pt x="136" y="260"/>
                    <a:pt x="136" y="260"/>
                  </a:cubicBezTo>
                  <a:cubicBezTo>
                    <a:pt x="183" y="244"/>
                    <a:pt x="224" y="226"/>
                    <a:pt x="258" y="206"/>
                  </a:cubicBezTo>
                  <a:cubicBezTo>
                    <a:pt x="290" y="188"/>
                    <a:pt x="309" y="161"/>
                    <a:pt x="328" y="132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69" y="74"/>
                    <a:pt x="414" y="44"/>
                    <a:pt x="467" y="31"/>
                  </a:cubicBezTo>
                  <a:cubicBezTo>
                    <a:pt x="558" y="8"/>
                    <a:pt x="640" y="21"/>
                    <a:pt x="727" y="71"/>
                  </a:cubicBezTo>
                  <a:cubicBezTo>
                    <a:pt x="766" y="94"/>
                    <a:pt x="806" y="101"/>
                    <a:pt x="853" y="95"/>
                  </a:cubicBezTo>
                  <a:cubicBezTo>
                    <a:pt x="876" y="92"/>
                    <a:pt x="899" y="86"/>
                    <a:pt x="923" y="76"/>
                  </a:cubicBezTo>
                  <a:cubicBezTo>
                    <a:pt x="944" y="64"/>
                    <a:pt x="944" y="64"/>
                    <a:pt x="944" y="64"/>
                  </a:cubicBezTo>
                  <a:cubicBezTo>
                    <a:pt x="957" y="56"/>
                    <a:pt x="971" y="48"/>
                    <a:pt x="982" y="47"/>
                  </a:cubicBezTo>
                  <a:cubicBezTo>
                    <a:pt x="992" y="47"/>
                    <a:pt x="1000" y="50"/>
                    <a:pt x="1005" y="58"/>
                  </a:cubicBezTo>
                  <a:cubicBezTo>
                    <a:pt x="1020" y="79"/>
                    <a:pt x="1012" y="127"/>
                    <a:pt x="1004" y="147"/>
                  </a:cubicBezTo>
                  <a:cubicBezTo>
                    <a:pt x="986" y="190"/>
                    <a:pt x="951" y="215"/>
                    <a:pt x="896" y="226"/>
                  </a:cubicBezTo>
                  <a:cubicBezTo>
                    <a:pt x="867" y="231"/>
                    <a:pt x="830" y="233"/>
                    <a:pt x="812" y="221"/>
                  </a:cubicBezTo>
                  <a:cubicBezTo>
                    <a:pt x="810" y="220"/>
                    <a:pt x="807" y="220"/>
                    <a:pt x="806" y="222"/>
                  </a:cubicBezTo>
                  <a:cubicBezTo>
                    <a:pt x="805" y="224"/>
                    <a:pt x="805" y="226"/>
                    <a:pt x="807" y="228"/>
                  </a:cubicBezTo>
                  <a:cubicBezTo>
                    <a:pt x="833" y="245"/>
                    <a:pt x="883" y="237"/>
                    <a:pt x="897" y="234"/>
                  </a:cubicBezTo>
                  <a:cubicBezTo>
                    <a:pt x="955" y="222"/>
                    <a:pt x="992" y="195"/>
                    <a:pt x="1011" y="151"/>
                  </a:cubicBezTo>
                  <a:cubicBezTo>
                    <a:pt x="1020" y="130"/>
                    <a:pt x="1030" y="78"/>
                    <a:pt x="1012" y="53"/>
                  </a:cubicBezTo>
                  <a:cubicBezTo>
                    <a:pt x="1005" y="43"/>
                    <a:pt x="995" y="38"/>
                    <a:pt x="981" y="39"/>
                  </a:cubicBezTo>
                  <a:cubicBezTo>
                    <a:pt x="968" y="40"/>
                    <a:pt x="954" y="49"/>
                    <a:pt x="940" y="57"/>
                  </a:cubicBezTo>
                  <a:cubicBezTo>
                    <a:pt x="920" y="68"/>
                    <a:pt x="920" y="68"/>
                    <a:pt x="920" y="68"/>
                  </a:cubicBezTo>
                  <a:cubicBezTo>
                    <a:pt x="897" y="78"/>
                    <a:pt x="875" y="84"/>
                    <a:pt x="852" y="87"/>
                  </a:cubicBezTo>
                  <a:cubicBezTo>
                    <a:pt x="806" y="93"/>
                    <a:pt x="769" y="86"/>
                    <a:pt x="731" y="64"/>
                  </a:cubicBezTo>
                  <a:cubicBezTo>
                    <a:pt x="642" y="13"/>
                    <a:pt x="558" y="0"/>
                    <a:pt x="465" y="23"/>
                  </a:cubicBezTo>
                  <a:cubicBezTo>
                    <a:pt x="411" y="36"/>
                    <a:pt x="364" y="68"/>
                    <a:pt x="333" y="112"/>
                  </a:cubicBezTo>
                  <a:cubicBezTo>
                    <a:pt x="321" y="128"/>
                    <a:pt x="321" y="128"/>
                    <a:pt x="321" y="128"/>
                  </a:cubicBezTo>
                  <a:cubicBezTo>
                    <a:pt x="302" y="155"/>
                    <a:pt x="285" y="182"/>
                    <a:pt x="254" y="199"/>
                  </a:cubicBezTo>
                  <a:cubicBezTo>
                    <a:pt x="220" y="219"/>
                    <a:pt x="180" y="237"/>
                    <a:pt x="134" y="253"/>
                  </a:cubicBezTo>
                  <a:cubicBezTo>
                    <a:pt x="119" y="257"/>
                    <a:pt x="119" y="257"/>
                    <a:pt x="119" y="257"/>
                  </a:cubicBezTo>
                  <a:cubicBezTo>
                    <a:pt x="74" y="271"/>
                    <a:pt x="0" y="295"/>
                    <a:pt x="10" y="350"/>
                  </a:cubicBezTo>
                  <a:cubicBezTo>
                    <a:pt x="18" y="401"/>
                    <a:pt x="106" y="414"/>
                    <a:pt x="141" y="411"/>
                  </a:cubicBezTo>
                  <a:cubicBezTo>
                    <a:pt x="182" y="407"/>
                    <a:pt x="209" y="389"/>
                    <a:pt x="237" y="369"/>
                  </a:cubicBezTo>
                  <a:cubicBezTo>
                    <a:pt x="237" y="369"/>
                    <a:pt x="253" y="357"/>
                    <a:pt x="259" y="353"/>
                  </a:cubicBezTo>
                  <a:cubicBezTo>
                    <a:pt x="270" y="376"/>
                    <a:pt x="275" y="406"/>
                    <a:pt x="279" y="435"/>
                  </a:cubicBezTo>
                  <a:cubicBezTo>
                    <a:pt x="281" y="451"/>
                    <a:pt x="284" y="467"/>
                    <a:pt x="287" y="482"/>
                  </a:cubicBezTo>
                  <a:cubicBezTo>
                    <a:pt x="300" y="535"/>
                    <a:pt x="318" y="586"/>
                    <a:pt x="340" y="633"/>
                  </a:cubicBezTo>
                  <a:cubicBezTo>
                    <a:pt x="369" y="693"/>
                    <a:pt x="408" y="743"/>
                    <a:pt x="446" y="792"/>
                  </a:cubicBezTo>
                  <a:cubicBezTo>
                    <a:pt x="487" y="845"/>
                    <a:pt x="487" y="845"/>
                    <a:pt x="487" y="845"/>
                  </a:cubicBezTo>
                  <a:cubicBezTo>
                    <a:pt x="513" y="881"/>
                    <a:pt x="556" y="919"/>
                    <a:pt x="603" y="939"/>
                  </a:cubicBezTo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3"/>
            <p:cNvSpPr>
              <a:spLocks/>
            </p:cNvSpPr>
            <p:nvPr/>
          </p:nvSpPr>
          <p:spPr bwMode="auto">
            <a:xfrm>
              <a:off x="1363" y="895"/>
              <a:ext cx="246" cy="135"/>
            </a:xfrm>
            <a:custGeom>
              <a:avLst/>
              <a:gdLst>
                <a:gd name="T0" fmla="*/ 338 w 342"/>
                <a:gd name="T1" fmla="*/ 0 h 188"/>
                <a:gd name="T2" fmla="*/ 334 w 342"/>
                <a:gd name="T3" fmla="*/ 4 h 188"/>
                <a:gd name="T4" fmla="*/ 210 w 342"/>
                <a:gd name="T5" fmla="*/ 172 h 188"/>
                <a:gd name="T6" fmla="*/ 92 w 342"/>
                <a:gd name="T7" fmla="*/ 160 h 188"/>
                <a:gd name="T8" fmla="*/ 36 w 342"/>
                <a:gd name="T9" fmla="*/ 116 h 188"/>
                <a:gd name="T10" fmla="*/ 7 w 342"/>
                <a:gd name="T11" fmla="*/ 90 h 188"/>
                <a:gd name="T12" fmla="*/ 1 w 342"/>
                <a:gd name="T13" fmla="*/ 91 h 188"/>
                <a:gd name="T14" fmla="*/ 2 w 342"/>
                <a:gd name="T15" fmla="*/ 96 h 188"/>
                <a:gd name="T16" fmla="*/ 30 w 342"/>
                <a:gd name="T17" fmla="*/ 122 h 188"/>
                <a:gd name="T18" fmla="*/ 88 w 342"/>
                <a:gd name="T19" fmla="*/ 167 h 188"/>
                <a:gd name="T20" fmla="*/ 211 w 342"/>
                <a:gd name="T21" fmla="*/ 180 h 188"/>
                <a:gd name="T22" fmla="*/ 342 w 342"/>
                <a:gd name="T23" fmla="*/ 5 h 188"/>
                <a:gd name="T24" fmla="*/ 338 w 342"/>
                <a:gd name="T2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2" h="188">
                  <a:moveTo>
                    <a:pt x="338" y="0"/>
                  </a:moveTo>
                  <a:cubicBezTo>
                    <a:pt x="336" y="0"/>
                    <a:pt x="334" y="2"/>
                    <a:pt x="334" y="4"/>
                  </a:cubicBezTo>
                  <a:cubicBezTo>
                    <a:pt x="326" y="77"/>
                    <a:pt x="305" y="155"/>
                    <a:pt x="210" y="172"/>
                  </a:cubicBezTo>
                  <a:cubicBezTo>
                    <a:pt x="165" y="180"/>
                    <a:pt x="128" y="176"/>
                    <a:pt x="92" y="160"/>
                  </a:cubicBezTo>
                  <a:cubicBezTo>
                    <a:pt x="70" y="150"/>
                    <a:pt x="53" y="133"/>
                    <a:pt x="36" y="116"/>
                  </a:cubicBezTo>
                  <a:cubicBezTo>
                    <a:pt x="27" y="107"/>
                    <a:pt x="17" y="98"/>
                    <a:pt x="7" y="90"/>
                  </a:cubicBezTo>
                  <a:cubicBezTo>
                    <a:pt x="5" y="88"/>
                    <a:pt x="3" y="89"/>
                    <a:pt x="1" y="91"/>
                  </a:cubicBezTo>
                  <a:cubicBezTo>
                    <a:pt x="0" y="92"/>
                    <a:pt x="0" y="95"/>
                    <a:pt x="2" y="96"/>
                  </a:cubicBezTo>
                  <a:cubicBezTo>
                    <a:pt x="12" y="104"/>
                    <a:pt x="21" y="113"/>
                    <a:pt x="30" y="122"/>
                  </a:cubicBezTo>
                  <a:cubicBezTo>
                    <a:pt x="47" y="139"/>
                    <a:pt x="65" y="156"/>
                    <a:pt x="88" y="167"/>
                  </a:cubicBezTo>
                  <a:cubicBezTo>
                    <a:pt x="126" y="184"/>
                    <a:pt x="164" y="188"/>
                    <a:pt x="211" y="180"/>
                  </a:cubicBezTo>
                  <a:cubicBezTo>
                    <a:pt x="313" y="162"/>
                    <a:pt x="334" y="77"/>
                    <a:pt x="342" y="5"/>
                  </a:cubicBezTo>
                  <a:cubicBezTo>
                    <a:pt x="342" y="3"/>
                    <a:pt x="340" y="1"/>
                    <a:pt x="338" y="0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4"/>
            <p:cNvSpPr>
              <a:spLocks/>
            </p:cNvSpPr>
            <p:nvPr/>
          </p:nvSpPr>
          <p:spPr bwMode="auto">
            <a:xfrm>
              <a:off x="1354" y="950"/>
              <a:ext cx="14" cy="16"/>
            </a:xfrm>
            <a:custGeom>
              <a:avLst/>
              <a:gdLst>
                <a:gd name="T0" fmla="*/ 12 w 19"/>
                <a:gd name="T1" fmla="*/ 2 h 22"/>
                <a:gd name="T2" fmla="*/ 12 w 19"/>
                <a:gd name="T3" fmla="*/ 2 h 22"/>
                <a:gd name="T4" fmla="*/ 11 w 19"/>
                <a:gd name="T5" fmla="*/ 3 h 22"/>
                <a:gd name="T6" fmla="*/ 10 w 19"/>
                <a:gd name="T7" fmla="*/ 1 h 22"/>
                <a:gd name="T8" fmla="*/ 5 w 19"/>
                <a:gd name="T9" fmla="*/ 3 h 22"/>
                <a:gd name="T10" fmla="*/ 2 w 19"/>
                <a:gd name="T11" fmla="*/ 12 h 22"/>
                <a:gd name="T12" fmla="*/ 1 w 19"/>
                <a:gd name="T13" fmla="*/ 15 h 22"/>
                <a:gd name="T14" fmla="*/ 1 w 19"/>
                <a:gd name="T15" fmla="*/ 16 h 22"/>
                <a:gd name="T16" fmla="*/ 1 w 19"/>
                <a:gd name="T17" fmla="*/ 16 h 22"/>
                <a:gd name="T18" fmla="*/ 1 w 19"/>
                <a:gd name="T19" fmla="*/ 17 h 22"/>
                <a:gd name="T20" fmla="*/ 2 w 19"/>
                <a:gd name="T21" fmla="*/ 21 h 22"/>
                <a:gd name="T22" fmla="*/ 8 w 19"/>
                <a:gd name="T23" fmla="*/ 20 h 22"/>
                <a:gd name="T24" fmla="*/ 9 w 19"/>
                <a:gd name="T25" fmla="*/ 18 h 22"/>
                <a:gd name="T26" fmla="*/ 18 w 19"/>
                <a:gd name="T27" fmla="*/ 8 h 22"/>
                <a:gd name="T28" fmla="*/ 18 w 19"/>
                <a:gd name="T29" fmla="*/ 8 h 22"/>
                <a:gd name="T30" fmla="*/ 18 w 19"/>
                <a:gd name="T31" fmla="*/ 6 h 22"/>
                <a:gd name="T32" fmla="*/ 17 w 19"/>
                <a:gd name="T33" fmla="*/ 2 h 22"/>
                <a:gd name="T34" fmla="*/ 12 w 19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22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3"/>
                    <a:pt x="11" y="3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8" y="0"/>
                    <a:pt x="6" y="1"/>
                    <a:pt x="5" y="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1" y="20"/>
                    <a:pt x="2" y="21"/>
                  </a:cubicBezTo>
                  <a:cubicBezTo>
                    <a:pt x="4" y="22"/>
                    <a:pt x="7" y="22"/>
                    <a:pt x="8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9" y="5"/>
                    <a:pt x="18" y="3"/>
                    <a:pt x="17" y="2"/>
                  </a:cubicBezTo>
                  <a:cubicBezTo>
                    <a:pt x="16" y="1"/>
                    <a:pt x="13" y="1"/>
                    <a:pt x="12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5"/>
            <p:cNvSpPr>
              <a:spLocks/>
            </p:cNvSpPr>
            <p:nvPr/>
          </p:nvSpPr>
          <p:spPr bwMode="auto">
            <a:xfrm>
              <a:off x="1492" y="945"/>
              <a:ext cx="38" cy="74"/>
            </a:xfrm>
            <a:custGeom>
              <a:avLst/>
              <a:gdLst>
                <a:gd name="T0" fmla="*/ 3 w 53"/>
                <a:gd name="T1" fmla="*/ 1 h 103"/>
                <a:gd name="T2" fmla="*/ 1 w 53"/>
                <a:gd name="T3" fmla="*/ 6 h 103"/>
                <a:gd name="T4" fmla="*/ 13 w 53"/>
                <a:gd name="T5" fmla="*/ 28 h 103"/>
                <a:gd name="T6" fmla="*/ 45 w 53"/>
                <a:gd name="T7" fmla="*/ 99 h 103"/>
                <a:gd name="T8" fmla="*/ 50 w 53"/>
                <a:gd name="T9" fmla="*/ 102 h 103"/>
                <a:gd name="T10" fmla="*/ 53 w 53"/>
                <a:gd name="T11" fmla="*/ 97 h 103"/>
                <a:gd name="T12" fmla="*/ 20 w 53"/>
                <a:gd name="T13" fmla="*/ 25 h 103"/>
                <a:gd name="T14" fmla="*/ 9 w 53"/>
                <a:gd name="T15" fmla="*/ 2 h 103"/>
                <a:gd name="T16" fmla="*/ 3 w 53"/>
                <a:gd name="T17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03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5" y="53"/>
                    <a:pt x="40" y="81"/>
                    <a:pt x="45" y="99"/>
                  </a:cubicBezTo>
                  <a:cubicBezTo>
                    <a:pt x="45" y="101"/>
                    <a:pt x="48" y="103"/>
                    <a:pt x="50" y="102"/>
                  </a:cubicBezTo>
                  <a:cubicBezTo>
                    <a:pt x="52" y="101"/>
                    <a:pt x="53" y="99"/>
                    <a:pt x="53" y="97"/>
                  </a:cubicBezTo>
                  <a:cubicBezTo>
                    <a:pt x="47" y="78"/>
                    <a:pt x="33" y="50"/>
                    <a:pt x="20" y="25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0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6"/>
            <p:cNvSpPr>
              <a:spLocks/>
            </p:cNvSpPr>
            <p:nvPr/>
          </p:nvSpPr>
          <p:spPr bwMode="auto">
            <a:xfrm>
              <a:off x="1454" y="908"/>
              <a:ext cx="65" cy="42"/>
            </a:xfrm>
            <a:custGeom>
              <a:avLst/>
              <a:gdLst>
                <a:gd name="T0" fmla="*/ 56 w 90"/>
                <a:gd name="T1" fmla="*/ 58 h 58"/>
                <a:gd name="T2" fmla="*/ 0 w 90"/>
                <a:gd name="T3" fmla="*/ 33 h 58"/>
                <a:gd name="T4" fmla="*/ 81 w 90"/>
                <a:gd name="T5" fmla="*/ 0 h 58"/>
                <a:gd name="T6" fmla="*/ 54 w 90"/>
                <a:gd name="T7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58">
                  <a:moveTo>
                    <a:pt x="56" y="58"/>
                  </a:moveTo>
                  <a:cubicBezTo>
                    <a:pt x="39" y="48"/>
                    <a:pt x="14" y="46"/>
                    <a:pt x="0" y="33"/>
                  </a:cubicBezTo>
                  <a:cubicBezTo>
                    <a:pt x="25" y="21"/>
                    <a:pt x="54" y="11"/>
                    <a:pt x="81" y="0"/>
                  </a:cubicBezTo>
                  <a:cubicBezTo>
                    <a:pt x="90" y="17"/>
                    <a:pt x="66" y="45"/>
                    <a:pt x="54" y="57"/>
                  </a:cubicBezTo>
                </a:path>
              </a:pathLst>
            </a:custGeom>
            <a:solidFill>
              <a:srgbClr val="9373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7"/>
            <p:cNvSpPr>
              <a:spLocks noEditPoints="1"/>
            </p:cNvSpPr>
            <p:nvPr/>
          </p:nvSpPr>
          <p:spPr bwMode="auto">
            <a:xfrm>
              <a:off x="1451" y="905"/>
              <a:ext cx="67" cy="48"/>
            </a:xfrm>
            <a:custGeom>
              <a:avLst/>
              <a:gdLst>
                <a:gd name="T0" fmla="*/ 84 w 93"/>
                <a:gd name="T1" fmla="*/ 1 h 67"/>
                <a:gd name="T2" fmla="*/ 61 w 93"/>
                <a:gd name="T3" fmla="*/ 10 h 67"/>
                <a:gd name="T4" fmla="*/ 3 w 93"/>
                <a:gd name="T5" fmla="*/ 35 h 67"/>
                <a:gd name="T6" fmla="*/ 1 w 93"/>
                <a:gd name="T7" fmla="*/ 38 h 67"/>
                <a:gd name="T8" fmla="*/ 2 w 93"/>
                <a:gd name="T9" fmla="*/ 41 h 67"/>
                <a:gd name="T10" fmla="*/ 36 w 93"/>
                <a:gd name="T11" fmla="*/ 57 h 67"/>
                <a:gd name="T12" fmla="*/ 56 w 93"/>
                <a:gd name="T13" fmla="*/ 65 h 67"/>
                <a:gd name="T14" fmla="*/ 58 w 93"/>
                <a:gd name="T15" fmla="*/ 66 h 67"/>
                <a:gd name="T16" fmla="*/ 59 w 93"/>
                <a:gd name="T17" fmla="*/ 66 h 67"/>
                <a:gd name="T18" fmla="*/ 65 w 93"/>
                <a:gd name="T19" fmla="*/ 65 h 67"/>
                <a:gd name="T20" fmla="*/ 65 w 93"/>
                <a:gd name="T21" fmla="*/ 64 h 67"/>
                <a:gd name="T22" fmla="*/ 65 w 93"/>
                <a:gd name="T23" fmla="*/ 61 h 67"/>
                <a:gd name="T24" fmla="*/ 90 w 93"/>
                <a:gd name="T25" fmla="*/ 24 h 67"/>
                <a:gd name="T26" fmla="*/ 89 w 93"/>
                <a:gd name="T27" fmla="*/ 3 h 67"/>
                <a:gd name="T28" fmla="*/ 84 w 93"/>
                <a:gd name="T29" fmla="*/ 1 h 67"/>
                <a:gd name="T30" fmla="*/ 64 w 93"/>
                <a:gd name="T31" fmla="*/ 18 h 67"/>
                <a:gd name="T32" fmla="*/ 83 w 93"/>
                <a:gd name="T33" fmla="*/ 10 h 67"/>
                <a:gd name="T34" fmla="*/ 82 w 93"/>
                <a:gd name="T35" fmla="*/ 21 h 67"/>
                <a:gd name="T36" fmla="*/ 58 w 93"/>
                <a:gd name="T37" fmla="*/ 57 h 67"/>
                <a:gd name="T38" fmla="*/ 38 w 93"/>
                <a:gd name="T39" fmla="*/ 49 h 67"/>
                <a:gd name="T40" fmla="*/ 13 w 93"/>
                <a:gd name="T41" fmla="*/ 39 h 67"/>
                <a:gd name="T42" fmla="*/ 64 w 93"/>
                <a:gd name="T4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67">
                  <a:moveTo>
                    <a:pt x="84" y="1"/>
                  </a:moveTo>
                  <a:cubicBezTo>
                    <a:pt x="61" y="10"/>
                    <a:pt x="61" y="10"/>
                    <a:pt x="61" y="10"/>
                  </a:cubicBezTo>
                  <a:cubicBezTo>
                    <a:pt x="42" y="18"/>
                    <a:pt x="21" y="26"/>
                    <a:pt x="3" y="35"/>
                  </a:cubicBezTo>
                  <a:cubicBezTo>
                    <a:pt x="2" y="35"/>
                    <a:pt x="1" y="36"/>
                    <a:pt x="1" y="38"/>
                  </a:cubicBezTo>
                  <a:cubicBezTo>
                    <a:pt x="0" y="39"/>
                    <a:pt x="1" y="40"/>
                    <a:pt x="2" y="41"/>
                  </a:cubicBezTo>
                  <a:cubicBezTo>
                    <a:pt x="11" y="49"/>
                    <a:pt x="24" y="53"/>
                    <a:pt x="36" y="57"/>
                  </a:cubicBezTo>
                  <a:cubicBezTo>
                    <a:pt x="43" y="60"/>
                    <a:pt x="50" y="62"/>
                    <a:pt x="56" y="65"/>
                  </a:cubicBezTo>
                  <a:cubicBezTo>
                    <a:pt x="57" y="66"/>
                    <a:pt x="57" y="66"/>
                    <a:pt x="58" y="66"/>
                  </a:cubicBezTo>
                  <a:cubicBezTo>
                    <a:pt x="58" y="66"/>
                    <a:pt x="59" y="66"/>
                    <a:pt x="59" y="66"/>
                  </a:cubicBezTo>
                  <a:cubicBezTo>
                    <a:pt x="61" y="67"/>
                    <a:pt x="64" y="67"/>
                    <a:pt x="65" y="65"/>
                  </a:cubicBezTo>
                  <a:cubicBezTo>
                    <a:pt x="65" y="65"/>
                    <a:pt x="65" y="64"/>
                    <a:pt x="65" y="64"/>
                  </a:cubicBezTo>
                  <a:cubicBezTo>
                    <a:pt x="65" y="63"/>
                    <a:pt x="65" y="62"/>
                    <a:pt x="65" y="61"/>
                  </a:cubicBezTo>
                  <a:cubicBezTo>
                    <a:pt x="73" y="53"/>
                    <a:pt x="85" y="38"/>
                    <a:pt x="90" y="24"/>
                  </a:cubicBezTo>
                  <a:cubicBezTo>
                    <a:pt x="93" y="16"/>
                    <a:pt x="93" y="9"/>
                    <a:pt x="89" y="3"/>
                  </a:cubicBezTo>
                  <a:cubicBezTo>
                    <a:pt x="88" y="1"/>
                    <a:pt x="86" y="0"/>
                    <a:pt x="84" y="1"/>
                  </a:cubicBezTo>
                  <a:close/>
                  <a:moveTo>
                    <a:pt x="64" y="18"/>
                  </a:moveTo>
                  <a:cubicBezTo>
                    <a:pt x="64" y="18"/>
                    <a:pt x="78" y="12"/>
                    <a:pt x="83" y="10"/>
                  </a:cubicBezTo>
                  <a:cubicBezTo>
                    <a:pt x="84" y="13"/>
                    <a:pt x="84" y="16"/>
                    <a:pt x="82" y="21"/>
                  </a:cubicBezTo>
                  <a:cubicBezTo>
                    <a:pt x="80" y="29"/>
                    <a:pt x="73" y="41"/>
                    <a:pt x="58" y="57"/>
                  </a:cubicBezTo>
                  <a:cubicBezTo>
                    <a:pt x="51" y="54"/>
                    <a:pt x="45" y="52"/>
                    <a:pt x="38" y="49"/>
                  </a:cubicBezTo>
                  <a:cubicBezTo>
                    <a:pt x="29" y="47"/>
                    <a:pt x="20" y="43"/>
                    <a:pt x="13" y="39"/>
                  </a:cubicBezTo>
                  <a:cubicBezTo>
                    <a:pt x="29" y="31"/>
                    <a:pt x="47" y="24"/>
                    <a:pt x="64" y="18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8"/>
            <p:cNvSpPr>
              <a:spLocks/>
            </p:cNvSpPr>
            <p:nvPr/>
          </p:nvSpPr>
          <p:spPr bwMode="auto">
            <a:xfrm>
              <a:off x="1198" y="589"/>
              <a:ext cx="43" cy="26"/>
            </a:xfrm>
            <a:custGeom>
              <a:avLst/>
              <a:gdLst>
                <a:gd name="T0" fmla="*/ 20 w 60"/>
                <a:gd name="T1" fmla="*/ 5 h 35"/>
                <a:gd name="T2" fmla="*/ 0 w 60"/>
                <a:gd name="T3" fmla="*/ 31 h 35"/>
                <a:gd name="T4" fmla="*/ 4 w 60"/>
                <a:gd name="T5" fmla="*/ 35 h 35"/>
                <a:gd name="T6" fmla="*/ 8 w 60"/>
                <a:gd name="T7" fmla="*/ 32 h 35"/>
                <a:gd name="T8" fmla="*/ 23 w 60"/>
                <a:gd name="T9" fmla="*/ 12 h 35"/>
                <a:gd name="T10" fmla="*/ 52 w 60"/>
                <a:gd name="T11" fmla="*/ 17 h 35"/>
                <a:gd name="T12" fmla="*/ 58 w 60"/>
                <a:gd name="T13" fmla="*/ 16 h 35"/>
                <a:gd name="T14" fmla="*/ 58 w 60"/>
                <a:gd name="T15" fmla="*/ 11 h 35"/>
                <a:gd name="T16" fmla="*/ 20 w 60"/>
                <a:gd name="T17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5">
                  <a:moveTo>
                    <a:pt x="20" y="5"/>
                  </a:moveTo>
                  <a:cubicBezTo>
                    <a:pt x="9" y="9"/>
                    <a:pt x="1" y="19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ubicBezTo>
                    <a:pt x="6" y="35"/>
                    <a:pt x="8" y="34"/>
                    <a:pt x="8" y="32"/>
                  </a:cubicBezTo>
                  <a:cubicBezTo>
                    <a:pt x="9" y="19"/>
                    <a:pt x="18" y="14"/>
                    <a:pt x="23" y="12"/>
                  </a:cubicBezTo>
                  <a:cubicBezTo>
                    <a:pt x="34" y="8"/>
                    <a:pt x="46" y="10"/>
                    <a:pt x="52" y="17"/>
                  </a:cubicBezTo>
                  <a:cubicBezTo>
                    <a:pt x="54" y="18"/>
                    <a:pt x="57" y="18"/>
                    <a:pt x="58" y="16"/>
                  </a:cubicBezTo>
                  <a:cubicBezTo>
                    <a:pt x="60" y="15"/>
                    <a:pt x="60" y="12"/>
                    <a:pt x="58" y="11"/>
                  </a:cubicBezTo>
                  <a:cubicBezTo>
                    <a:pt x="49" y="2"/>
                    <a:pt x="34" y="0"/>
                    <a:pt x="2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9"/>
            <p:cNvSpPr>
              <a:spLocks/>
            </p:cNvSpPr>
            <p:nvPr/>
          </p:nvSpPr>
          <p:spPr bwMode="auto">
            <a:xfrm>
              <a:off x="1436" y="533"/>
              <a:ext cx="39" cy="22"/>
            </a:xfrm>
            <a:custGeom>
              <a:avLst/>
              <a:gdLst>
                <a:gd name="T0" fmla="*/ 15 w 54"/>
                <a:gd name="T1" fmla="*/ 6 h 31"/>
                <a:gd name="T2" fmla="*/ 0 w 54"/>
                <a:gd name="T3" fmla="*/ 26 h 31"/>
                <a:gd name="T4" fmla="*/ 4 w 54"/>
                <a:gd name="T5" fmla="*/ 31 h 31"/>
                <a:gd name="T6" fmla="*/ 8 w 54"/>
                <a:gd name="T7" fmla="*/ 27 h 31"/>
                <a:gd name="T8" fmla="*/ 19 w 54"/>
                <a:gd name="T9" fmla="*/ 13 h 31"/>
                <a:gd name="T10" fmla="*/ 48 w 54"/>
                <a:gd name="T11" fmla="*/ 14 h 31"/>
                <a:gd name="T12" fmla="*/ 53 w 54"/>
                <a:gd name="T13" fmla="*/ 12 h 31"/>
                <a:gd name="T14" fmla="*/ 51 w 54"/>
                <a:gd name="T15" fmla="*/ 6 h 31"/>
                <a:gd name="T16" fmla="*/ 15 w 54"/>
                <a:gd name="T17" fmla="*/ 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1">
                  <a:moveTo>
                    <a:pt x="15" y="6"/>
                  </a:moveTo>
                  <a:cubicBezTo>
                    <a:pt x="7" y="10"/>
                    <a:pt x="2" y="17"/>
                    <a:pt x="0" y="26"/>
                  </a:cubicBezTo>
                  <a:cubicBezTo>
                    <a:pt x="0" y="28"/>
                    <a:pt x="1" y="30"/>
                    <a:pt x="4" y="31"/>
                  </a:cubicBezTo>
                  <a:cubicBezTo>
                    <a:pt x="6" y="31"/>
                    <a:pt x="8" y="30"/>
                    <a:pt x="8" y="27"/>
                  </a:cubicBezTo>
                  <a:cubicBezTo>
                    <a:pt x="10" y="21"/>
                    <a:pt x="13" y="16"/>
                    <a:pt x="19" y="13"/>
                  </a:cubicBezTo>
                  <a:cubicBezTo>
                    <a:pt x="27" y="9"/>
                    <a:pt x="38" y="9"/>
                    <a:pt x="48" y="14"/>
                  </a:cubicBezTo>
                  <a:cubicBezTo>
                    <a:pt x="50" y="15"/>
                    <a:pt x="52" y="14"/>
                    <a:pt x="53" y="12"/>
                  </a:cubicBezTo>
                  <a:cubicBezTo>
                    <a:pt x="54" y="10"/>
                    <a:pt x="53" y="7"/>
                    <a:pt x="51" y="6"/>
                  </a:cubicBezTo>
                  <a:cubicBezTo>
                    <a:pt x="40" y="1"/>
                    <a:pt x="26" y="0"/>
                    <a:pt x="15" y="6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0"/>
            <p:cNvSpPr>
              <a:spLocks/>
            </p:cNvSpPr>
            <p:nvPr/>
          </p:nvSpPr>
          <p:spPr bwMode="auto">
            <a:xfrm>
              <a:off x="1060" y="273"/>
              <a:ext cx="129" cy="188"/>
            </a:xfrm>
            <a:custGeom>
              <a:avLst/>
              <a:gdLst>
                <a:gd name="T0" fmla="*/ 24 w 179"/>
                <a:gd name="T1" fmla="*/ 4 h 262"/>
                <a:gd name="T2" fmla="*/ 3 w 179"/>
                <a:gd name="T3" fmla="*/ 50 h 262"/>
                <a:gd name="T4" fmla="*/ 27 w 179"/>
                <a:gd name="T5" fmla="*/ 81 h 262"/>
                <a:gd name="T6" fmla="*/ 39 w 179"/>
                <a:gd name="T7" fmla="*/ 87 h 262"/>
                <a:gd name="T8" fmla="*/ 73 w 179"/>
                <a:gd name="T9" fmla="*/ 138 h 262"/>
                <a:gd name="T10" fmla="*/ 83 w 179"/>
                <a:gd name="T11" fmla="*/ 159 h 262"/>
                <a:gd name="T12" fmla="*/ 100 w 179"/>
                <a:gd name="T13" fmla="*/ 186 h 262"/>
                <a:gd name="T14" fmla="*/ 139 w 179"/>
                <a:gd name="T15" fmla="*/ 259 h 262"/>
                <a:gd name="T16" fmla="*/ 144 w 179"/>
                <a:gd name="T17" fmla="*/ 261 h 262"/>
                <a:gd name="T18" fmla="*/ 146 w 179"/>
                <a:gd name="T19" fmla="*/ 256 h 262"/>
                <a:gd name="T20" fmla="*/ 107 w 179"/>
                <a:gd name="T21" fmla="*/ 182 h 262"/>
                <a:gd name="T22" fmla="*/ 91 w 179"/>
                <a:gd name="T23" fmla="*/ 155 h 262"/>
                <a:gd name="T24" fmla="*/ 80 w 179"/>
                <a:gd name="T25" fmla="*/ 135 h 262"/>
                <a:gd name="T26" fmla="*/ 43 w 179"/>
                <a:gd name="T27" fmla="*/ 80 h 262"/>
                <a:gd name="T28" fmla="*/ 30 w 179"/>
                <a:gd name="T29" fmla="*/ 74 h 262"/>
                <a:gd name="T30" fmla="*/ 11 w 179"/>
                <a:gd name="T31" fmla="*/ 48 h 262"/>
                <a:gd name="T32" fmla="*/ 26 w 179"/>
                <a:gd name="T33" fmla="*/ 12 h 262"/>
                <a:gd name="T34" fmla="*/ 47 w 179"/>
                <a:gd name="T35" fmla="*/ 14 h 262"/>
                <a:gd name="T36" fmla="*/ 61 w 179"/>
                <a:gd name="T37" fmla="*/ 78 h 262"/>
                <a:gd name="T38" fmla="*/ 62 w 179"/>
                <a:gd name="T39" fmla="*/ 82 h 262"/>
                <a:gd name="T40" fmla="*/ 107 w 179"/>
                <a:gd name="T41" fmla="*/ 130 h 262"/>
                <a:gd name="T42" fmla="*/ 121 w 179"/>
                <a:gd name="T43" fmla="*/ 149 h 262"/>
                <a:gd name="T44" fmla="*/ 131 w 179"/>
                <a:gd name="T45" fmla="*/ 160 h 262"/>
                <a:gd name="T46" fmla="*/ 171 w 179"/>
                <a:gd name="T47" fmla="*/ 214 h 262"/>
                <a:gd name="T48" fmla="*/ 177 w 179"/>
                <a:gd name="T49" fmla="*/ 215 h 262"/>
                <a:gd name="T50" fmla="*/ 179 w 179"/>
                <a:gd name="T51" fmla="*/ 213 h 262"/>
                <a:gd name="T52" fmla="*/ 178 w 179"/>
                <a:gd name="T53" fmla="*/ 209 h 262"/>
                <a:gd name="T54" fmla="*/ 137 w 179"/>
                <a:gd name="T55" fmla="*/ 155 h 262"/>
                <a:gd name="T56" fmla="*/ 128 w 179"/>
                <a:gd name="T57" fmla="*/ 144 h 262"/>
                <a:gd name="T58" fmla="*/ 113 w 179"/>
                <a:gd name="T59" fmla="*/ 125 h 262"/>
                <a:gd name="T60" fmla="*/ 69 w 179"/>
                <a:gd name="T61" fmla="*/ 76 h 262"/>
                <a:gd name="T62" fmla="*/ 52 w 179"/>
                <a:gd name="T63" fmla="*/ 8 h 262"/>
                <a:gd name="T64" fmla="*/ 24 w 179"/>
                <a:gd name="T65" fmla="*/ 4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9" h="262">
                  <a:moveTo>
                    <a:pt x="24" y="4"/>
                  </a:moveTo>
                  <a:cubicBezTo>
                    <a:pt x="4" y="11"/>
                    <a:pt x="0" y="32"/>
                    <a:pt x="3" y="50"/>
                  </a:cubicBezTo>
                  <a:cubicBezTo>
                    <a:pt x="6" y="71"/>
                    <a:pt x="15" y="76"/>
                    <a:pt x="27" y="81"/>
                  </a:cubicBezTo>
                  <a:cubicBezTo>
                    <a:pt x="39" y="87"/>
                    <a:pt x="39" y="87"/>
                    <a:pt x="39" y="87"/>
                  </a:cubicBezTo>
                  <a:cubicBezTo>
                    <a:pt x="52" y="95"/>
                    <a:pt x="63" y="119"/>
                    <a:pt x="73" y="138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100" y="186"/>
                    <a:pt x="100" y="186"/>
                    <a:pt x="100" y="186"/>
                  </a:cubicBezTo>
                  <a:cubicBezTo>
                    <a:pt x="114" y="209"/>
                    <a:pt x="129" y="234"/>
                    <a:pt x="139" y="259"/>
                  </a:cubicBezTo>
                  <a:cubicBezTo>
                    <a:pt x="140" y="261"/>
                    <a:pt x="142" y="262"/>
                    <a:pt x="144" y="261"/>
                  </a:cubicBezTo>
                  <a:cubicBezTo>
                    <a:pt x="146" y="260"/>
                    <a:pt x="147" y="258"/>
                    <a:pt x="146" y="256"/>
                  </a:cubicBezTo>
                  <a:cubicBezTo>
                    <a:pt x="136" y="230"/>
                    <a:pt x="121" y="206"/>
                    <a:pt x="107" y="182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70" y="113"/>
                    <a:pt x="58" y="89"/>
                    <a:pt x="43" y="80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20" y="69"/>
                    <a:pt x="14" y="66"/>
                    <a:pt x="11" y="48"/>
                  </a:cubicBezTo>
                  <a:cubicBezTo>
                    <a:pt x="10" y="41"/>
                    <a:pt x="7" y="18"/>
                    <a:pt x="26" y="12"/>
                  </a:cubicBezTo>
                  <a:cubicBezTo>
                    <a:pt x="35" y="9"/>
                    <a:pt x="42" y="10"/>
                    <a:pt x="47" y="14"/>
                  </a:cubicBezTo>
                  <a:cubicBezTo>
                    <a:pt x="60" y="24"/>
                    <a:pt x="62" y="55"/>
                    <a:pt x="61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79" y="94"/>
                    <a:pt x="93" y="112"/>
                    <a:pt x="107" y="130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31" y="160"/>
                    <a:pt x="131" y="160"/>
                    <a:pt x="131" y="160"/>
                  </a:cubicBezTo>
                  <a:cubicBezTo>
                    <a:pt x="145" y="177"/>
                    <a:pt x="160" y="195"/>
                    <a:pt x="171" y="214"/>
                  </a:cubicBezTo>
                  <a:cubicBezTo>
                    <a:pt x="172" y="216"/>
                    <a:pt x="175" y="216"/>
                    <a:pt x="177" y="215"/>
                  </a:cubicBezTo>
                  <a:cubicBezTo>
                    <a:pt x="178" y="214"/>
                    <a:pt x="178" y="214"/>
                    <a:pt x="179" y="213"/>
                  </a:cubicBezTo>
                  <a:cubicBezTo>
                    <a:pt x="179" y="212"/>
                    <a:pt x="179" y="210"/>
                    <a:pt x="178" y="209"/>
                  </a:cubicBezTo>
                  <a:cubicBezTo>
                    <a:pt x="167" y="190"/>
                    <a:pt x="152" y="172"/>
                    <a:pt x="137" y="155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13" y="125"/>
                    <a:pt x="113" y="125"/>
                    <a:pt x="113" y="125"/>
                  </a:cubicBezTo>
                  <a:cubicBezTo>
                    <a:pt x="100" y="107"/>
                    <a:pt x="86" y="89"/>
                    <a:pt x="69" y="76"/>
                  </a:cubicBezTo>
                  <a:cubicBezTo>
                    <a:pt x="70" y="62"/>
                    <a:pt x="71" y="22"/>
                    <a:pt x="52" y="8"/>
                  </a:cubicBezTo>
                  <a:cubicBezTo>
                    <a:pt x="44" y="2"/>
                    <a:pt x="35" y="0"/>
                    <a:pt x="24" y="4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1"/>
            <p:cNvSpPr>
              <a:spLocks/>
            </p:cNvSpPr>
            <p:nvPr/>
          </p:nvSpPr>
          <p:spPr bwMode="auto">
            <a:xfrm>
              <a:off x="1282" y="195"/>
              <a:ext cx="59" cy="186"/>
            </a:xfrm>
            <a:custGeom>
              <a:avLst/>
              <a:gdLst>
                <a:gd name="T0" fmla="*/ 16 w 82"/>
                <a:gd name="T1" fmla="*/ 5 h 258"/>
                <a:gd name="T2" fmla="*/ 1 w 82"/>
                <a:gd name="T3" fmla="*/ 33 h 258"/>
                <a:gd name="T4" fmla="*/ 13 w 82"/>
                <a:gd name="T5" fmla="*/ 62 h 258"/>
                <a:gd name="T6" fmla="*/ 22 w 82"/>
                <a:gd name="T7" fmla="*/ 76 h 258"/>
                <a:gd name="T8" fmla="*/ 27 w 82"/>
                <a:gd name="T9" fmla="*/ 106 h 258"/>
                <a:gd name="T10" fmla="*/ 27 w 82"/>
                <a:gd name="T11" fmla="*/ 120 h 258"/>
                <a:gd name="T12" fmla="*/ 28 w 82"/>
                <a:gd name="T13" fmla="*/ 154 h 258"/>
                <a:gd name="T14" fmla="*/ 40 w 82"/>
                <a:gd name="T15" fmla="*/ 256 h 258"/>
                <a:gd name="T16" fmla="*/ 45 w 82"/>
                <a:gd name="T17" fmla="*/ 255 h 258"/>
                <a:gd name="T18" fmla="*/ 44 w 82"/>
                <a:gd name="T19" fmla="*/ 249 h 258"/>
                <a:gd name="T20" fmla="*/ 36 w 82"/>
                <a:gd name="T21" fmla="*/ 154 h 258"/>
                <a:gd name="T22" fmla="*/ 35 w 82"/>
                <a:gd name="T23" fmla="*/ 119 h 258"/>
                <a:gd name="T24" fmla="*/ 35 w 82"/>
                <a:gd name="T25" fmla="*/ 106 h 258"/>
                <a:gd name="T26" fmla="*/ 30 w 82"/>
                <a:gd name="T27" fmla="*/ 73 h 258"/>
                <a:gd name="T28" fmla="*/ 20 w 82"/>
                <a:gd name="T29" fmla="*/ 57 h 258"/>
                <a:gd name="T30" fmla="*/ 9 w 82"/>
                <a:gd name="T31" fmla="*/ 33 h 258"/>
                <a:gd name="T32" fmla="*/ 19 w 82"/>
                <a:gd name="T33" fmla="*/ 12 h 258"/>
                <a:gd name="T34" fmla="*/ 45 w 82"/>
                <a:gd name="T35" fmla="*/ 16 h 258"/>
                <a:gd name="T36" fmla="*/ 56 w 82"/>
                <a:gd name="T37" fmla="*/ 48 h 258"/>
                <a:gd name="T38" fmla="*/ 50 w 82"/>
                <a:gd name="T39" fmla="*/ 66 h 258"/>
                <a:gd name="T40" fmla="*/ 45 w 82"/>
                <a:gd name="T41" fmla="*/ 93 h 258"/>
                <a:gd name="T42" fmla="*/ 51 w 82"/>
                <a:gd name="T43" fmla="*/ 135 h 258"/>
                <a:gd name="T44" fmla="*/ 54 w 82"/>
                <a:gd name="T45" fmla="*/ 155 h 258"/>
                <a:gd name="T46" fmla="*/ 56 w 82"/>
                <a:gd name="T47" fmla="*/ 172 h 258"/>
                <a:gd name="T48" fmla="*/ 74 w 82"/>
                <a:gd name="T49" fmla="*/ 251 h 258"/>
                <a:gd name="T50" fmla="*/ 79 w 82"/>
                <a:gd name="T51" fmla="*/ 253 h 258"/>
                <a:gd name="T52" fmla="*/ 81 w 82"/>
                <a:gd name="T53" fmla="*/ 248 h 258"/>
                <a:gd name="T54" fmla="*/ 64 w 82"/>
                <a:gd name="T55" fmla="*/ 171 h 258"/>
                <a:gd name="T56" fmla="*/ 62 w 82"/>
                <a:gd name="T57" fmla="*/ 154 h 258"/>
                <a:gd name="T58" fmla="*/ 59 w 82"/>
                <a:gd name="T59" fmla="*/ 134 h 258"/>
                <a:gd name="T60" fmla="*/ 53 w 82"/>
                <a:gd name="T61" fmla="*/ 92 h 258"/>
                <a:gd name="T62" fmla="*/ 58 w 82"/>
                <a:gd name="T63" fmla="*/ 69 h 258"/>
                <a:gd name="T64" fmla="*/ 64 w 82"/>
                <a:gd name="T65" fmla="*/ 50 h 258"/>
                <a:gd name="T66" fmla="*/ 50 w 82"/>
                <a:gd name="T67" fmla="*/ 10 h 258"/>
                <a:gd name="T68" fmla="*/ 16 w 82"/>
                <a:gd name="T69" fmla="*/ 5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2" h="258">
                  <a:moveTo>
                    <a:pt x="16" y="5"/>
                  </a:moveTo>
                  <a:cubicBezTo>
                    <a:pt x="10" y="8"/>
                    <a:pt x="0" y="15"/>
                    <a:pt x="1" y="33"/>
                  </a:cubicBezTo>
                  <a:cubicBezTo>
                    <a:pt x="1" y="45"/>
                    <a:pt x="7" y="54"/>
                    <a:pt x="13" y="62"/>
                  </a:cubicBezTo>
                  <a:cubicBezTo>
                    <a:pt x="17" y="67"/>
                    <a:pt x="20" y="71"/>
                    <a:pt x="22" y="76"/>
                  </a:cubicBezTo>
                  <a:cubicBezTo>
                    <a:pt x="26" y="85"/>
                    <a:pt x="26" y="95"/>
                    <a:pt x="27" y="106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218"/>
                    <a:pt x="29" y="250"/>
                    <a:pt x="40" y="256"/>
                  </a:cubicBezTo>
                  <a:cubicBezTo>
                    <a:pt x="42" y="258"/>
                    <a:pt x="44" y="257"/>
                    <a:pt x="45" y="255"/>
                  </a:cubicBezTo>
                  <a:cubicBezTo>
                    <a:pt x="46" y="253"/>
                    <a:pt x="46" y="250"/>
                    <a:pt x="44" y="249"/>
                  </a:cubicBezTo>
                  <a:cubicBezTo>
                    <a:pt x="35" y="245"/>
                    <a:pt x="36" y="183"/>
                    <a:pt x="36" y="154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4" y="94"/>
                    <a:pt x="34" y="83"/>
                    <a:pt x="30" y="73"/>
                  </a:cubicBezTo>
                  <a:cubicBezTo>
                    <a:pt x="27" y="67"/>
                    <a:pt x="24" y="62"/>
                    <a:pt x="20" y="57"/>
                  </a:cubicBezTo>
                  <a:cubicBezTo>
                    <a:pt x="14" y="50"/>
                    <a:pt x="9" y="42"/>
                    <a:pt x="9" y="33"/>
                  </a:cubicBezTo>
                  <a:cubicBezTo>
                    <a:pt x="9" y="23"/>
                    <a:pt x="12" y="15"/>
                    <a:pt x="19" y="12"/>
                  </a:cubicBezTo>
                  <a:cubicBezTo>
                    <a:pt x="27" y="8"/>
                    <a:pt x="37" y="10"/>
                    <a:pt x="45" y="16"/>
                  </a:cubicBezTo>
                  <a:cubicBezTo>
                    <a:pt x="55" y="23"/>
                    <a:pt x="59" y="35"/>
                    <a:pt x="56" y="48"/>
                  </a:cubicBezTo>
                  <a:cubicBezTo>
                    <a:pt x="55" y="56"/>
                    <a:pt x="52" y="61"/>
                    <a:pt x="50" y="66"/>
                  </a:cubicBezTo>
                  <a:cubicBezTo>
                    <a:pt x="47" y="74"/>
                    <a:pt x="44" y="81"/>
                    <a:pt x="45" y="93"/>
                  </a:cubicBezTo>
                  <a:cubicBezTo>
                    <a:pt x="46" y="107"/>
                    <a:pt x="48" y="121"/>
                    <a:pt x="51" y="135"/>
                  </a:cubicBezTo>
                  <a:cubicBezTo>
                    <a:pt x="54" y="155"/>
                    <a:pt x="54" y="155"/>
                    <a:pt x="54" y="155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60" y="200"/>
                    <a:pt x="65" y="232"/>
                    <a:pt x="74" y="251"/>
                  </a:cubicBezTo>
                  <a:cubicBezTo>
                    <a:pt x="75" y="253"/>
                    <a:pt x="77" y="254"/>
                    <a:pt x="79" y="253"/>
                  </a:cubicBezTo>
                  <a:cubicBezTo>
                    <a:pt x="81" y="252"/>
                    <a:pt x="82" y="250"/>
                    <a:pt x="81" y="248"/>
                  </a:cubicBezTo>
                  <a:cubicBezTo>
                    <a:pt x="73" y="230"/>
                    <a:pt x="68" y="197"/>
                    <a:pt x="64" y="171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59" y="134"/>
                    <a:pt x="59" y="134"/>
                    <a:pt x="59" y="134"/>
                  </a:cubicBezTo>
                  <a:cubicBezTo>
                    <a:pt x="56" y="120"/>
                    <a:pt x="54" y="106"/>
                    <a:pt x="53" y="92"/>
                  </a:cubicBezTo>
                  <a:cubicBezTo>
                    <a:pt x="52" y="83"/>
                    <a:pt x="55" y="77"/>
                    <a:pt x="58" y="69"/>
                  </a:cubicBezTo>
                  <a:cubicBezTo>
                    <a:pt x="60" y="64"/>
                    <a:pt x="63" y="58"/>
                    <a:pt x="64" y="50"/>
                  </a:cubicBezTo>
                  <a:cubicBezTo>
                    <a:pt x="67" y="34"/>
                    <a:pt x="62" y="19"/>
                    <a:pt x="50" y="10"/>
                  </a:cubicBezTo>
                  <a:cubicBezTo>
                    <a:pt x="39" y="2"/>
                    <a:pt x="26" y="0"/>
                    <a:pt x="16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2"/>
            <p:cNvSpPr>
              <a:spLocks/>
            </p:cNvSpPr>
            <p:nvPr/>
          </p:nvSpPr>
          <p:spPr bwMode="auto">
            <a:xfrm>
              <a:off x="1172" y="747"/>
              <a:ext cx="128" cy="71"/>
            </a:xfrm>
            <a:custGeom>
              <a:avLst/>
              <a:gdLst>
                <a:gd name="T0" fmla="*/ 125 w 178"/>
                <a:gd name="T1" fmla="*/ 11 h 99"/>
                <a:gd name="T2" fmla="*/ 28 w 178"/>
                <a:gd name="T3" fmla="*/ 51 h 99"/>
                <a:gd name="T4" fmla="*/ 77 w 178"/>
                <a:gd name="T5" fmla="*/ 95 h 99"/>
                <a:gd name="T6" fmla="*/ 171 w 178"/>
                <a:gd name="T7" fmla="*/ 48 h 99"/>
                <a:gd name="T8" fmla="*/ 159 w 178"/>
                <a:gd name="T9" fmla="*/ 1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99">
                  <a:moveTo>
                    <a:pt x="125" y="11"/>
                  </a:moveTo>
                  <a:cubicBezTo>
                    <a:pt x="96" y="0"/>
                    <a:pt x="46" y="30"/>
                    <a:pt x="28" y="51"/>
                  </a:cubicBezTo>
                  <a:cubicBezTo>
                    <a:pt x="0" y="85"/>
                    <a:pt x="49" y="99"/>
                    <a:pt x="77" y="95"/>
                  </a:cubicBezTo>
                  <a:cubicBezTo>
                    <a:pt x="103" y="91"/>
                    <a:pt x="158" y="75"/>
                    <a:pt x="171" y="48"/>
                  </a:cubicBezTo>
                  <a:cubicBezTo>
                    <a:pt x="178" y="35"/>
                    <a:pt x="176" y="16"/>
                    <a:pt x="159" y="14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3"/>
            <p:cNvSpPr>
              <a:spLocks/>
            </p:cNvSpPr>
            <p:nvPr/>
          </p:nvSpPr>
          <p:spPr bwMode="auto">
            <a:xfrm>
              <a:off x="1477" y="661"/>
              <a:ext cx="103" cy="58"/>
            </a:xfrm>
            <a:custGeom>
              <a:avLst/>
              <a:gdLst>
                <a:gd name="T0" fmla="*/ 116 w 143"/>
                <a:gd name="T1" fmla="*/ 4 h 80"/>
                <a:gd name="T2" fmla="*/ 11 w 143"/>
                <a:gd name="T3" fmla="*/ 44 h 80"/>
                <a:gd name="T4" fmla="*/ 89 w 143"/>
                <a:gd name="T5" fmla="*/ 69 h 80"/>
                <a:gd name="T6" fmla="*/ 139 w 143"/>
                <a:gd name="T7" fmla="*/ 41 h 80"/>
                <a:gd name="T8" fmla="*/ 121 w 143"/>
                <a:gd name="T9" fmla="*/ 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3" h="80">
                  <a:moveTo>
                    <a:pt x="116" y="4"/>
                  </a:moveTo>
                  <a:cubicBezTo>
                    <a:pt x="90" y="0"/>
                    <a:pt x="20" y="13"/>
                    <a:pt x="11" y="44"/>
                  </a:cubicBezTo>
                  <a:cubicBezTo>
                    <a:pt x="0" y="80"/>
                    <a:pt x="70" y="73"/>
                    <a:pt x="89" y="69"/>
                  </a:cubicBezTo>
                  <a:cubicBezTo>
                    <a:pt x="106" y="66"/>
                    <a:pt x="133" y="60"/>
                    <a:pt x="139" y="41"/>
                  </a:cubicBezTo>
                  <a:cubicBezTo>
                    <a:pt x="143" y="29"/>
                    <a:pt x="132" y="10"/>
                    <a:pt x="121" y="5"/>
                  </a:cubicBezTo>
                </a:path>
              </a:pathLst>
            </a:custGeom>
            <a:solidFill>
              <a:srgbClr val="FF97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4"/>
            <p:cNvSpPr>
              <a:spLocks/>
            </p:cNvSpPr>
            <p:nvPr/>
          </p:nvSpPr>
          <p:spPr bwMode="auto">
            <a:xfrm>
              <a:off x="1212" y="770"/>
              <a:ext cx="66" cy="28"/>
            </a:xfrm>
            <a:custGeom>
              <a:avLst/>
              <a:gdLst>
                <a:gd name="T0" fmla="*/ 69 w 92"/>
                <a:gd name="T1" fmla="*/ 4 h 39"/>
                <a:gd name="T2" fmla="*/ 26 w 92"/>
                <a:gd name="T3" fmla="*/ 11 h 39"/>
                <a:gd name="T4" fmla="*/ 18 w 92"/>
                <a:gd name="T5" fmla="*/ 36 h 39"/>
                <a:gd name="T6" fmla="*/ 68 w 92"/>
                <a:gd name="T7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39">
                  <a:moveTo>
                    <a:pt x="69" y="4"/>
                  </a:moveTo>
                  <a:cubicBezTo>
                    <a:pt x="56" y="0"/>
                    <a:pt x="38" y="4"/>
                    <a:pt x="26" y="11"/>
                  </a:cubicBezTo>
                  <a:cubicBezTo>
                    <a:pt x="17" y="16"/>
                    <a:pt x="0" y="31"/>
                    <a:pt x="18" y="36"/>
                  </a:cubicBezTo>
                  <a:cubicBezTo>
                    <a:pt x="29" y="39"/>
                    <a:pt x="92" y="17"/>
                    <a:pt x="68" y="6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5"/>
            <p:cNvSpPr>
              <a:spLocks/>
            </p:cNvSpPr>
            <p:nvPr/>
          </p:nvSpPr>
          <p:spPr bwMode="auto">
            <a:xfrm>
              <a:off x="1511" y="674"/>
              <a:ext cx="50" cy="25"/>
            </a:xfrm>
            <a:custGeom>
              <a:avLst/>
              <a:gdLst>
                <a:gd name="T0" fmla="*/ 48 w 70"/>
                <a:gd name="T1" fmla="*/ 5 h 34"/>
                <a:gd name="T2" fmla="*/ 6 w 70"/>
                <a:gd name="T3" fmla="*/ 21 h 34"/>
                <a:gd name="T4" fmla="*/ 27 w 70"/>
                <a:gd name="T5" fmla="*/ 32 h 34"/>
                <a:gd name="T6" fmla="*/ 66 w 70"/>
                <a:gd name="T7" fmla="*/ 13 h 34"/>
                <a:gd name="T8" fmla="*/ 43 w 70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4">
                  <a:moveTo>
                    <a:pt x="48" y="5"/>
                  </a:moveTo>
                  <a:cubicBezTo>
                    <a:pt x="35" y="5"/>
                    <a:pt x="12" y="8"/>
                    <a:pt x="6" y="21"/>
                  </a:cubicBezTo>
                  <a:cubicBezTo>
                    <a:pt x="0" y="34"/>
                    <a:pt x="17" y="34"/>
                    <a:pt x="27" y="32"/>
                  </a:cubicBezTo>
                  <a:cubicBezTo>
                    <a:pt x="38" y="31"/>
                    <a:pt x="63" y="26"/>
                    <a:pt x="66" y="13"/>
                  </a:cubicBezTo>
                  <a:cubicBezTo>
                    <a:pt x="70" y="0"/>
                    <a:pt x="52" y="6"/>
                    <a:pt x="43" y="5"/>
                  </a:cubicBezTo>
                </a:path>
              </a:pathLst>
            </a:custGeom>
            <a:solidFill>
              <a:srgbClr val="EE5F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6"/>
            <p:cNvSpPr>
              <a:spLocks/>
            </p:cNvSpPr>
            <p:nvPr/>
          </p:nvSpPr>
          <p:spPr bwMode="auto">
            <a:xfrm>
              <a:off x="1353" y="982"/>
              <a:ext cx="294" cy="79"/>
            </a:xfrm>
            <a:custGeom>
              <a:avLst/>
              <a:gdLst>
                <a:gd name="T0" fmla="*/ 401 w 408"/>
                <a:gd name="T1" fmla="*/ 1 h 109"/>
                <a:gd name="T2" fmla="*/ 379 w 408"/>
                <a:gd name="T3" fmla="*/ 20 h 109"/>
                <a:gd name="T4" fmla="*/ 365 w 408"/>
                <a:gd name="T5" fmla="*/ 31 h 109"/>
                <a:gd name="T6" fmla="*/ 198 w 408"/>
                <a:gd name="T7" fmla="*/ 99 h 109"/>
                <a:gd name="T8" fmla="*/ 90 w 408"/>
                <a:gd name="T9" fmla="*/ 95 h 109"/>
                <a:gd name="T10" fmla="*/ 7 w 408"/>
                <a:gd name="T11" fmla="*/ 69 h 109"/>
                <a:gd name="T12" fmla="*/ 1 w 408"/>
                <a:gd name="T13" fmla="*/ 69 h 109"/>
                <a:gd name="T14" fmla="*/ 1 w 408"/>
                <a:gd name="T15" fmla="*/ 75 h 109"/>
                <a:gd name="T16" fmla="*/ 89 w 408"/>
                <a:gd name="T17" fmla="*/ 103 h 109"/>
                <a:gd name="T18" fmla="*/ 198 w 408"/>
                <a:gd name="T19" fmla="*/ 107 h 109"/>
                <a:gd name="T20" fmla="*/ 370 w 408"/>
                <a:gd name="T21" fmla="*/ 38 h 109"/>
                <a:gd name="T22" fmla="*/ 384 w 408"/>
                <a:gd name="T23" fmla="*/ 26 h 109"/>
                <a:gd name="T24" fmla="*/ 405 w 408"/>
                <a:gd name="T25" fmla="*/ 8 h 109"/>
                <a:gd name="T26" fmla="*/ 406 w 408"/>
                <a:gd name="T27" fmla="*/ 2 h 109"/>
                <a:gd name="T28" fmla="*/ 401 w 408"/>
                <a:gd name="T29" fmla="*/ 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8" h="109">
                  <a:moveTo>
                    <a:pt x="401" y="1"/>
                  </a:moveTo>
                  <a:cubicBezTo>
                    <a:pt x="379" y="20"/>
                    <a:pt x="379" y="20"/>
                    <a:pt x="379" y="20"/>
                  </a:cubicBezTo>
                  <a:cubicBezTo>
                    <a:pt x="365" y="31"/>
                    <a:pt x="365" y="31"/>
                    <a:pt x="365" y="31"/>
                  </a:cubicBezTo>
                  <a:cubicBezTo>
                    <a:pt x="314" y="72"/>
                    <a:pt x="254" y="96"/>
                    <a:pt x="198" y="99"/>
                  </a:cubicBezTo>
                  <a:cubicBezTo>
                    <a:pt x="161" y="101"/>
                    <a:pt x="125" y="99"/>
                    <a:pt x="90" y="95"/>
                  </a:cubicBezTo>
                  <a:cubicBezTo>
                    <a:pt x="47" y="89"/>
                    <a:pt x="17" y="80"/>
                    <a:pt x="7" y="69"/>
                  </a:cubicBezTo>
                  <a:cubicBezTo>
                    <a:pt x="6" y="68"/>
                    <a:pt x="3" y="68"/>
                    <a:pt x="1" y="69"/>
                  </a:cubicBezTo>
                  <a:cubicBezTo>
                    <a:pt x="0" y="71"/>
                    <a:pt x="0" y="73"/>
                    <a:pt x="1" y="75"/>
                  </a:cubicBezTo>
                  <a:cubicBezTo>
                    <a:pt x="16" y="90"/>
                    <a:pt x="57" y="98"/>
                    <a:pt x="89" y="103"/>
                  </a:cubicBezTo>
                  <a:cubicBezTo>
                    <a:pt x="124" y="107"/>
                    <a:pt x="161" y="109"/>
                    <a:pt x="198" y="107"/>
                  </a:cubicBezTo>
                  <a:cubicBezTo>
                    <a:pt x="257" y="104"/>
                    <a:pt x="318" y="80"/>
                    <a:pt x="370" y="38"/>
                  </a:cubicBezTo>
                  <a:cubicBezTo>
                    <a:pt x="384" y="26"/>
                    <a:pt x="384" y="26"/>
                    <a:pt x="384" y="26"/>
                  </a:cubicBezTo>
                  <a:cubicBezTo>
                    <a:pt x="405" y="8"/>
                    <a:pt x="405" y="8"/>
                    <a:pt x="405" y="8"/>
                  </a:cubicBezTo>
                  <a:cubicBezTo>
                    <a:pt x="407" y="7"/>
                    <a:pt x="408" y="4"/>
                    <a:pt x="406" y="2"/>
                  </a:cubicBezTo>
                  <a:cubicBezTo>
                    <a:pt x="405" y="0"/>
                    <a:pt x="402" y="0"/>
                    <a:pt x="401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7"/>
            <p:cNvSpPr>
              <a:spLocks/>
            </p:cNvSpPr>
            <p:nvPr/>
          </p:nvSpPr>
          <p:spPr bwMode="auto">
            <a:xfrm>
              <a:off x="1593" y="890"/>
              <a:ext cx="24" cy="14"/>
            </a:xfrm>
            <a:custGeom>
              <a:avLst/>
              <a:gdLst>
                <a:gd name="T0" fmla="*/ 4 w 33"/>
                <a:gd name="T1" fmla="*/ 1 h 19"/>
                <a:gd name="T2" fmla="*/ 0 w 33"/>
                <a:gd name="T3" fmla="*/ 5 h 19"/>
                <a:gd name="T4" fmla="*/ 5 w 33"/>
                <a:gd name="T5" fmla="*/ 9 h 19"/>
                <a:gd name="T6" fmla="*/ 25 w 33"/>
                <a:gd name="T7" fmla="*/ 17 h 19"/>
                <a:gd name="T8" fmla="*/ 31 w 33"/>
                <a:gd name="T9" fmla="*/ 17 h 19"/>
                <a:gd name="T10" fmla="*/ 31 w 33"/>
                <a:gd name="T11" fmla="*/ 11 h 19"/>
                <a:gd name="T12" fmla="*/ 4 w 3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9">
                  <a:moveTo>
                    <a:pt x="4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8" y="8"/>
                    <a:pt x="21" y="11"/>
                    <a:pt x="25" y="17"/>
                  </a:cubicBezTo>
                  <a:cubicBezTo>
                    <a:pt x="27" y="18"/>
                    <a:pt x="29" y="19"/>
                    <a:pt x="31" y="17"/>
                  </a:cubicBezTo>
                  <a:cubicBezTo>
                    <a:pt x="33" y="16"/>
                    <a:pt x="33" y="13"/>
                    <a:pt x="31" y="11"/>
                  </a:cubicBezTo>
                  <a:cubicBezTo>
                    <a:pt x="25" y="4"/>
                    <a:pt x="10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8"/>
            <p:cNvSpPr>
              <a:spLocks/>
            </p:cNvSpPr>
            <p:nvPr/>
          </p:nvSpPr>
          <p:spPr bwMode="auto">
            <a:xfrm>
              <a:off x="1203" y="679"/>
              <a:ext cx="52" cy="48"/>
            </a:xfrm>
            <a:custGeom>
              <a:avLst/>
              <a:gdLst>
                <a:gd name="T0" fmla="*/ 69 w 73"/>
                <a:gd name="T1" fmla="*/ 9 h 68"/>
                <a:gd name="T2" fmla="*/ 55 w 73"/>
                <a:gd name="T3" fmla="*/ 8 h 68"/>
                <a:gd name="T4" fmla="*/ 21 w 73"/>
                <a:gd name="T5" fmla="*/ 4 h 68"/>
                <a:gd name="T6" fmla="*/ 17 w 73"/>
                <a:gd name="T7" fmla="*/ 2 h 68"/>
                <a:gd name="T8" fmla="*/ 15 w 73"/>
                <a:gd name="T9" fmla="*/ 1 h 68"/>
                <a:gd name="T10" fmla="*/ 10 w 73"/>
                <a:gd name="T11" fmla="*/ 2 h 68"/>
                <a:gd name="T12" fmla="*/ 10 w 73"/>
                <a:gd name="T13" fmla="*/ 2 h 68"/>
                <a:gd name="T14" fmla="*/ 10 w 73"/>
                <a:gd name="T15" fmla="*/ 2 h 68"/>
                <a:gd name="T16" fmla="*/ 6 w 73"/>
                <a:gd name="T17" fmla="*/ 2 h 68"/>
                <a:gd name="T18" fmla="*/ 1 w 73"/>
                <a:gd name="T19" fmla="*/ 4 h 68"/>
                <a:gd name="T20" fmla="*/ 1 w 73"/>
                <a:gd name="T21" fmla="*/ 4 h 68"/>
                <a:gd name="T22" fmla="*/ 3 w 73"/>
                <a:gd name="T23" fmla="*/ 9 h 68"/>
                <a:gd name="T24" fmla="*/ 14 w 73"/>
                <a:gd name="T25" fmla="*/ 12 h 68"/>
                <a:gd name="T26" fmla="*/ 52 w 73"/>
                <a:gd name="T27" fmla="*/ 18 h 68"/>
                <a:gd name="T28" fmla="*/ 59 w 73"/>
                <a:gd name="T29" fmla="*/ 18 h 68"/>
                <a:gd name="T30" fmla="*/ 59 w 73"/>
                <a:gd name="T31" fmla="*/ 19 h 68"/>
                <a:gd name="T32" fmla="*/ 43 w 73"/>
                <a:gd name="T33" fmla="*/ 37 h 68"/>
                <a:gd name="T34" fmla="*/ 33 w 73"/>
                <a:gd name="T35" fmla="*/ 50 h 68"/>
                <a:gd name="T36" fmla="*/ 28 w 73"/>
                <a:gd name="T37" fmla="*/ 51 h 68"/>
                <a:gd name="T38" fmla="*/ 28 w 73"/>
                <a:gd name="T39" fmla="*/ 51 h 68"/>
                <a:gd name="T40" fmla="*/ 28 w 73"/>
                <a:gd name="T41" fmla="*/ 51 h 68"/>
                <a:gd name="T42" fmla="*/ 23 w 73"/>
                <a:gd name="T43" fmla="*/ 58 h 68"/>
                <a:gd name="T44" fmla="*/ 21 w 73"/>
                <a:gd name="T45" fmla="*/ 61 h 68"/>
                <a:gd name="T46" fmla="*/ 21 w 73"/>
                <a:gd name="T47" fmla="*/ 62 h 68"/>
                <a:gd name="T48" fmla="*/ 22 w 73"/>
                <a:gd name="T49" fmla="*/ 67 h 68"/>
                <a:gd name="T50" fmla="*/ 23 w 73"/>
                <a:gd name="T51" fmla="*/ 67 h 68"/>
                <a:gd name="T52" fmla="*/ 23 w 73"/>
                <a:gd name="T53" fmla="*/ 67 h 68"/>
                <a:gd name="T54" fmla="*/ 28 w 73"/>
                <a:gd name="T55" fmla="*/ 67 h 68"/>
                <a:gd name="T56" fmla="*/ 50 w 73"/>
                <a:gd name="T57" fmla="*/ 42 h 68"/>
                <a:gd name="T58" fmla="*/ 62 w 73"/>
                <a:gd name="T59" fmla="*/ 27 h 68"/>
                <a:gd name="T60" fmla="*/ 63 w 73"/>
                <a:gd name="T61" fmla="*/ 27 h 68"/>
                <a:gd name="T62" fmla="*/ 63 w 73"/>
                <a:gd name="T63" fmla="*/ 27 h 68"/>
                <a:gd name="T64" fmla="*/ 63 w 73"/>
                <a:gd name="T65" fmla="*/ 27 h 68"/>
                <a:gd name="T66" fmla="*/ 64 w 73"/>
                <a:gd name="T67" fmla="*/ 27 h 68"/>
                <a:gd name="T68" fmla="*/ 64 w 73"/>
                <a:gd name="T69" fmla="*/ 27 h 68"/>
                <a:gd name="T70" fmla="*/ 66 w 73"/>
                <a:gd name="T71" fmla="*/ 23 h 68"/>
                <a:gd name="T72" fmla="*/ 69 w 73"/>
                <a:gd name="T73" fmla="*/ 19 h 68"/>
                <a:gd name="T74" fmla="*/ 69 w 73"/>
                <a:gd name="T75" fmla="*/ 19 h 68"/>
                <a:gd name="T76" fmla="*/ 70 w 73"/>
                <a:gd name="T77" fmla="*/ 17 h 68"/>
                <a:gd name="T78" fmla="*/ 70 w 73"/>
                <a:gd name="T79" fmla="*/ 17 h 68"/>
                <a:gd name="T80" fmla="*/ 70 w 73"/>
                <a:gd name="T81" fmla="*/ 17 h 68"/>
                <a:gd name="T82" fmla="*/ 70 w 73"/>
                <a:gd name="T83" fmla="*/ 17 h 68"/>
                <a:gd name="T84" fmla="*/ 72 w 73"/>
                <a:gd name="T85" fmla="*/ 15 h 68"/>
                <a:gd name="T86" fmla="*/ 72 w 73"/>
                <a:gd name="T87" fmla="*/ 14 h 68"/>
                <a:gd name="T88" fmla="*/ 69 w 73"/>
                <a:gd name="T89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" h="68">
                  <a:moveTo>
                    <a:pt x="69" y="9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43" y="7"/>
                    <a:pt x="32" y="6"/>
                    <a:pt x="21" y="4"/>
                  </a:cubicBezTo>
                  <a:cubicBezTo>
                    <a:pt x="20" y="3"/>
                    <a:pt x="18" y="2"/>
                    <a:pt x="17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1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7" y="2"/>
                    <a:pt x="6" y="2"/>
                  </a:cubicBezTo>
                  <a:cubicBezTo>
                    <a:pt x="4" y="1"/>
                    <a:pt x="2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1" y="8"/>
                    <a:pt x="3" y="9"/>
                  </a:cubicBezTo>
                  <a:cubicBezTo>
                    <a:pt x="7" y="11"/>
                    <a:pt x="10" y="11"/>
                    <a:pt x="14" y="12"/>
                  </a:cubicBezTo>
                  <a:cubicBezTo>
                    <a:pt x="25" y="17"/>
                    <a:pt x="39" y="18"/>
                    <a:pt x="52" y="18"/>
                  </a:cubicBezTo>
                  <a:cubicBezTo>
                    <a:pt x="54" y="18"/>
                    <a:pt x="57" y="18"/>
                    <a:pt x="59" y="18"/>
                  </a:cubicBezTo>
                  <a:cubicBezTo>
                    <a:pt x="59" y="18"/>
                    <a:pt x="59" y="18"/>
                    <a:pt x="59" y="19"/>
                  </a:cubicBezTo>
                  <a:cubicBezTo>
                    <a:pt x="53" y="24"/>
                    <a:pt x="48" y="31"/>
                    <a:pt x="43" y="37"/>
                  </a:cubicBezTo>
                  <a:cubicBezTo>
                    <a:pt x="40" y="41"/>
                    <a:pt x="36" y="45"/>
                    <a:pt x="33" y="50"/>
                  </a:cubicBezTo>
                  <a:cubicBezTo>
                    <a:pt x="31" y="49"/>
                    <a:pt x="29" y="50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4"/>
                    <a:pt x="21" y="66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4" y="68"/>
                    <a:pt x="27" y="68"/>
                    <a:pt x="28" y="67"/>
                  </a:cubicBezTo>
                  <a:cubicBezTo>
                    <a:pt x="36" y="59"/>
                    <a:pt x="43" y="50"/>
                    <a:pt x="50" y="42"/>
                  </a:cubicBezTo>
                  <a:cubicBezTo>
                    <a:pt x="54" y="37"/>
                    <a:pt x="58" y="32"/>
                    <a:pt x="62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5" y="25"/>
                    <a:pt x="66" y="23"/>
                  </a:cubicBezTo>
                  <a:cubicBezTo>
                    <a:pt x="66" y="22"/>
                    <a:pt x="69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ubicBezTo>
                    <a:pt x="69" y="18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3" y="11"/>
                    <a:pt x="71" y="10"/>
                    <a:pt x="69" y="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9"/>
            <p:cNvSpPr>
              <a:spLocks/>
            </p:cNvSpPr>
            <p:nvPr/>
          </p:nvSpPr>
          <p:spPr bwMode="auto">
            <a:xfrm>
              <a:off x="1472" y="596"/>
              <a:ext cx="52" cy="43"/>
            </a:xfrm>
            <a:custGeom>
              <a:avLst/>
              <a:gdLst>
                <a:gd name="T0" fmla="*/ 24 w 72"/>
                <a:gd name="T1" fmla="*/ 12 h 60"/>
                <a:gd name="T2" fmla="*/ 4 w 72"/>
                <a:gd name="T3" fmla="*/ 41 h 60"/>
                <a:gd name="T4" fmla="*/ 10 w 72"/>
                <a:gd name="T5" fmla="*/ 39 h 60"/>
                <a:gd name="T6" fmla="*/ 19 w 72"/>
                <a:gd name="T7" fmla="*/ 26 h 60"/>
                <a:gd name="T8" fmla="*/ 1 w 72"/>
                <a:gd name="T9" fmla="*/ 36 h 60"/>
                <a:gd name="T10" fmla="*/ 6 w 72"/>
                <a:gd name="T11" fmla="*/ 42 h 60"/>
                <a:gd name="T12" fmla="*/ 14 w 72"/>
                <a:gd name="T13" fmla="*/ 38 h 60"/>
                <a:gd name="T14" fmla="*/ 8 w 72"/>
                <a:gd name="T15" fmla="*/ 33 h 60"/>
                <a:gd name="T16" fmla="*/ 5 w 72"/>
                <a:gd name="T17" fmla="*/ 35 h 60"/>
                <a:gd name="T18" fmla="*/ 7 w 72"/>
                <a:gd name="T19" fmla="*/ 42 h 60"/>
                <a:gd name="T20" fmla="*/ 17 w 72"/>
                <a:gd name="T21" fmla="*/ 37 h 60"/>
                <a:gd name="T22" fmla="*/ 3 w 72"/>
                <a:gd name="T23" fmla="*/ 35 h 60"/>
                <a:gd name="T24" fmla="*/ 4 w 72"/>
                <a:gd name="T25" fmla="*/ 43 h 60"/>
                <a:gd name="T26" fmla="*/ 14 w 72"/>
                <a:gd name="T27" fmla="*/ 40 h 60"/>
                <a:gd name="T28" fmla="*/ 10 w 72"/>
                <a:gd name="T29" fmla="*/ 35 h 60"/>
                <a:gd name="T30" fmla="*/ 6 w 72"/>
                <a:gd name="T31" fmla="*/ 42 h 60"/>
                <a:gd name="T32" fmla="*/ 58 w 72"/>
                <a:gd name="T33" fmla="*/ 58 h 60"/>
                <a:gd name="T34" fmla="*/ 61 w 72"/>
                <a:gd name="T35" fmla="*/ 50 h 60"/>
                <a:gd name="T36" fmla="*/ 54 w 72"/>
                <a:gd name="T37" fmla="*/ 54 h 60"/>
                <a:gd name="T38" fmla="*/ 58 w 72"/>
                <a:gd name="T39" fmla="*/ 58 h 60"/>
                <a:gd name="T40" fmla="*/ 68 w 72"/>
                <a:gd name="T41" fmla="*/ 58 h 60"/>
                <a:gd name="T42" fmla="*/ 67 w 72"/>
                <a:gd name="T43" fmla="*/ 50 h 60"/>
                <a:gd name="T44" fmla="*/ 61 w 72"/>
                <a:gd name="T45" fmla="*/ 52 h 60"/>
                <a:gd name="T46" fmla="*/ 60 w 72"/>
                <a:gd name="T47" fmla="*/ 60 h 60"/>
                <a:gd name="T48" fmla="*/ 68 w 72"/>
                <a:gd name="T49" fmla="*/ 53 h 60"/>
                <a:gd name="T50" fmla="*/ 64 w 72"/>
                <a:gd name="T51" fmla="*/ 55 h 60"/>
                <a:gd name="T52" fmla="*/ 64 w 72"/>
                <a:gd name="T53" fmla="*/ 55 h 60"/>
                <a:gd name="T54" fmla="*/ 61 w 72"/>
                <a:gd name="T55" fmla="*/ 56 h 60"/>
                <a:gd name="T56" fmla="*/ 62 w 72"/>
                <a:gd name="T57" fmla="*/ 52 h 60"/>
                <a:gd name="T58" fmla="*/ 65 w 72"/>
                <a:gd name="T59" fmla="*/ 56 h 60"/>
                <a:gd name="T60" fmla="*/ 68 w 72"/>
                <a:gd name="T61" fmla="*/ 58 h 60"/>
                <a:gd name="T62" fmla="*/ 71 w 72"/>
                <a:gd name="T63" fmla="*/ 53 h 60"/>
                <a:gd name="T64" fmla="*/ 61 w 72"/>
                <a:gd name="T65" fmla="*/ 50 h 60"/>
                <a:gd name="T66" fmla="*/ 61 w 72"/>
                <a:gd name="T67" fmla="*/ 52 h 60"/>
                <a:gd name="T68" fmla="*/ 60 w 72"/>
                <a:gd name="T69" fmla="*/ 57 h 60"/>
                <a:gd name="T70" fmla="*/ 59 w 72"/>
                <a:gd name="T71" fmla="*/ 58 h 60"/>
                <a:gd name="T72" fmla="*/ 61 w 72"/>
                <a:gd name="T73" fmla="*/ 50 h 60"/>
                <a:gd name="T74" fmla="*/ 41 w 72"/>
                <a:gd name="T75" fmla="*/ 45 h 60"/>
                <a:gd name="T76" fmla="*/ 12 w 72"/>
                <a:gd name="T77" fmla="*/ 41 h 60"/>
                <a:gd name="T78" fmla="*/ 9 w 72"/>
                <a:gd name="T79" fmla="*/ 43 h 60"/>
                <a:gd name="T80" fmla="*/ 11 w 72"/>
                <a:gd name="T81" fmla="*/ 35 h 60"/>
                <a:gd name="T82" fmla="*/ 8 w 72"/>
                <a:gd name="T83" fmla="*/ 38 h 60"/>
                <a:gd name="T84" fmla="*/ 13 w 72"/>
                <a:gd name="T85" fmla="*/ 41 h 60"/>
                <a:gd name="T86" fmla="*/ 13 w 72"/>
                <a:gd name="T87" fmla="*/ 33 h 60"/>
                <a:gd name="T88" fmla="*/ 10 w 72"/>
                <a:gd name="T89" fmla="*/ 37 h 60"/>
                <a:gd name="T90" fmla="*/ 15 w 72"/>
                <a:gd name="T91" fmla="*/ 37 h 60"/>
                <a:gd name="T92" fmla="*/ 10 w 72"/>
                <a:gd name="T93" fmla="*/ 31 h 60"/>
                <a:gd name="T94" fmla="*/ 2 w 72"/>
                <a:gd name="T95" fmla="*/ 35 h 60"/>
                <a:gd name="T96" fmla="*/ 7 w 72"/>
                <a:gd name="T97" fmla="*/ 41 h 60"/>
                <a:gd name="T98" fmla="*/ 12 w 72"/>
                <a:gd name="T99" fmla="*/ 31 h 60"/>
                <a:gd name="T100" fmla="*/ 5 w 72"/>
                <a:gd name="T101" fmla="*/ 34 h 60"/>
                <a:gd name="T102" fmla="*/ 9 w 72"/>
                <a:gd name="T103" fmla="*/ 34 h 60"/>
                <a:gd name="T104" fmla="*/ 29 w 72"/>
                <a:gd name="T105" fmla="*/ 18 h 60"/>
                <a:gd name="T106" fmla="*/ 39 w 72"/>
                <a:gd name="T107" fmla="*/ 3 h 60"/>
                <a:gd name="T108" fmla="*/ 39 w 72"/>
                <a:gd name="T10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60">
                  <a:moveTo>
                    <a:pt x="36" y="0"/>
                  </a:moveTo>
                  <a:cubicBezTo>
                    <a:pt x="32" y="4"/>
                    <a:pt x="28" y="8"/>
                    <a:pt x="24" y="12"/>
                  </a:cubicBezTo>
                  <a:cubicBezTo>
                    <a:pt x="16" y="19"/>
                    <a:pt x="9" y="27"/>
                    <a:pt x="3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5" y="42"/>
                    <a:pt x="8" y="42"/>
                    <a:pt x="9" y="41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3" y="37"/>
                    <a:pt x="16" y="34"/>
                    <a:pt x="18" y="32"/>
                  </a:cubicBezTo>
                  <a:cubicBezTo>
                    <a:pt x="20" y="30"/>
                    <a:pt x="20" y="28"/>
                    <a:pt x="19" y="26"/>
                  </a:cubicBezTo>
                  <a:cubicBezTo>
                    <a:pt x="17" y="25"/>
                    <a:pt x="15" y="24"/>
                    <a:pt x="13" y="25"/>
                  </a:cubicBezTo>
                  <a:cubicBezTo>
                    <a:pt x="9" y="28"/>
                    <a:pt x="5" y="32"/>
                    <a:pt x="1" y="36"/>
                  </a:cubicBezTo>
                  <a:cubicBezTo>
                    <a:pt x="0" y="37"/>
                    <a:pt x="0" y="40"/>
                    <a:pt x="1" y="41"/>
                  </a:cubicBezTo>
                  <a:cubicBezTo>
                    <a:pt x="2" y="43"/>
                    <a:pt x="5" y="43"/>
                    <a:pt x="6" y="42"/>
                  </a:cubicBezTo>
                  <a:cubicBezTo>
                    <a:pt x="7" y="42"/>
                    <a:pt x="8" y="41"/>
                    <a:pt x="9" y="41"/>
                  </a:cubicBezTo>
                  <a:cubicBezTo>
                    <a:pt x="11" y="40"/>
                    <a:pt x="12" y="39"/>
                    <a:pt x="14" y="38"/>
                  </a:cubicBezTo>
                  <a:cubicBezTo>
                    <a:pt x="12" y="39"/>
                    <a:pt x="10" y="39"/>
                    <a:pt x="9" y="38"/>
                  </a:cubicBezTo>
                  <a:cubicBezTo>
                    <a:pt x="8" y="36"/>
                    <a:pt x="7" y="34"/>
                    <a:pt x="8" y="33"/>
                  </a:cubicBezTo>
                  <a:cubicBezTo>
                    <a:pt x="9" y="32"/>
                    <a:pt x="8" y="32"/>
                    <a:pt x="9" y="32"/>
                  </a:cubicBezTo>
                  <a:cubicBezTo>
                    <a:pt x="8" y="33"/>
                    <a:pt x="6" y="34"/>
                    <a:pt x="5" y="35"/>
                  </a:cubicBezTo>
                  <a:cubicBezTo>
                    <a:pt x="3" y="36"/>
                    <a:pt x="2" y="38"/>
                    <a:pt x="3" y="40"/>
                  </a:cubicBezTo>
                  <a:cubicBezTo>
                    <a:pt x="3" y="42"/>
                    <a:pt x="5" y="43"/>
                    <a:pt x="7" y="42"/>
                  </a:cubicBezTo>
                  <a:cubicBezTo>
                    <a:pt x="11" y="42"/>
                    <a:pt x="13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9" y="33"/>
                    <a:pt x="6" y="34"/>
                    <a:pt x="3" y="35"/>
                  </a:cubicBezTo>
                  <a:cubicBezTo>
                    <a:pt x="1" y="36"/>
                    <a:pt x="0" y="38"/>
                    <a:pt x="0" y="40"/>
                  </a:cubicBezTo>
                  <a:cubicBezTo>
                    <a:pt x="1" y="42"/>
                    <a:pt x="2" y="43"/>
                    <a:pt x="4" y="43"/>
                  </a:cubicBezTo>
                  <a:cubicBezTo>
                    <a:pt x="5" y="43"/>
                    <a:pt x="8" y="43"/>
                    <a:pt x="10" y="43"/>
                  </a:cubicBezTo>
                  <a:cubicBezTo>
                    <a:pt x="12" y="44"/>
                    <a:pt x="14" y="42"/>
                    <a:pt x="14" y="40"/>
                  </a:cubicBezTo>
                  <a:cubicBezTo>
                    <a:pt x="15" y="38"/>
                    <a:pt x="13" y="36"/>
                    <a:pt x="11" y="36"/>
                  </a:cubicBezTo>
                  <a:cubicBezTo>
                    <a:pt x="11" y="35"/>
                    <a:pt x="10" y="35"/>
                    <a:pt x="10" y="35"/>
                  </a:cubicBezTo>
                  <a:cubicBezTo>
                    <a:pt x="8" y="34"/>
                    <a:pt x="6" y="35"/>
                    <a:pt x="5" y="37"/>
                  </a:cubicBezTo>
                  <a:cubicBezTo>
                    <a:pt x="4" y="39"/>
                    <a:pt x="4" y="41"/>
                    <a:pt x="6" y="42"/>
                  </a:cubicBezTo>
                  <a:cubicBezTo>
                    <a:pt x="15" y="48"/>
                    <a:pt x="27" y="51"/>
                    <a:pt x="40" y="53"/>
                  </a:cubicBezTo>
                  <a:cubicBezTo>
                    <a:pt x="47" y="54"/>
                    <a:pt x="53" y="56"/>
                    <a:pt x="58" y="58"/>
                  </a:cubicBezTo>
                  <a:cubicBezTo>
                    <a:pt x="63" y="59"/>
                    <a:pt x="64" y="56"/>
                    <a:pt x="64" y="55"/>
                  </a:cubicBezTo>
                  <a:cubicBezTo>
                    <a:pt x="65" y="54"/>
                    <a:pt x="65" y="51"/>
                    <a:pt x="61" y="50"/>
                  </a:cubicBezTo>
                  <a:cubicBezTo>
                    <a:pt x="59" y="49"/>
                    <a:pt x="57" y="49"/>
                    <a:pt x="56" y="50"/>
                  </a:cubicBezTo>
                  <a:cubicBezTo>
                    <a:pt x="55" y="50"/>
                    <a:pt x="54" y="51"/>
                    <a:pt x="54" y="54"/>
                  </a:cubicBezTo>
                  <a:cubicBezTo>
                    <a:pt x="53" y="55"/>
                    <a:pt x="54" y="56"/>
                    <a:pt x="55" y="57"/>
                  </a:cubicBezTo>
                  <a:cubicBezTo>
                    <a:pt x="55" y="58"/>
                    <a:pt x="56" y="58"/>
                    <a:pt x="58" y="58"/>
                  </a:cubicBezTo>
                  <a:cubicBezTo>
                    <a:pt x="59" y="58"/>
                    <a:pt x="60" y="58"/>
                    <a:pt x="61" y="59"/>
                  </a:cubicBezTo>
                  <a:cubicBezTo>
                    <a:pt x="63" y="59"/>
                    <a:pt x="65" y="59"/>
                    <a:pt x="68" y="58"/>
                  </a:cubicBezTo>
                  <a:cubicBezTo>
                    <a:pt x="66" y="59"/>
                    <a:pt x="64" y="57"/>
                    <a:pt x="64" y="55"/>
                  </a:cubicBezTo>
                  <a:cubicBezTo>
                    <a:pt x="63" y="53"/>
                    <a:pt x="64" y="51"/>
                    <a:pt x="67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4" y="51"/>
                    <a:pt x="62" y="51"/>
                    <a:pt x="61" y="52"/>
                  </a:cubicBezTo>
                  <a:cubicBezTo>
                    <a:pt x="59" y="52"/>
                    <a:pt x="57" y="53"/>
                    <a:pt x="57" y="55"/>
                  </a:cubicBezTo>
                  <a:cubicBezTo>
                    <a:pt x="57" y="57"/>
                    <a:pt x="58" y="59"/>
                    <a:pt x="60" y="60"/>
                  </a:cubicBezTo>
                  <a:cubicBezTo>
                    <a:pt x="63" y="60"/>
                    <a:pt x="67" y="59"/>
                    <a:pt x="68" y="58"/>
                  </a:cubicBezTo>
                  <a:cubicBezTo>
                    <a:pt x="69" y="56"/>
                    <a:pt x="69" y="54"/>
                    <a:pt x="68" y="53"/>
                  </a:cubicBezTo>
                  <a:cubicBezTo>
                    <a:pt x="67" y="51"/>
                    <a:pt x="65" y="51"/>
                    <a:pt x="63" y="51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3" y="60"/>
                    <a:pt x="61" y="58"/>
                    <a:pt x="61" y="56"/>
                  </a:cubicBezTo>
                  <a:cubicBezTo>
                    <a:pt x="60" y="54"/>
                    <a:pt x="62" y="52"/>
                    <a:pt x="63" y="52"/>
                  </a:cubicBezTo>
                  <a:cubicBezTo>
                    <a:pt x="63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4" y="52"/>
                    <a:pt x="65" y="54"/>
                    <a:pt x="65" y="56"/>
                  </a:cubicBezTo>
                  <a:cubicBezTo>
                    <a:pt x="65" y="58"/>
                    <a:pt x="64" y="59"/>
                    <a:pt x="62" y="60"/>
                  </a:cubicBezTo>
                  <a:cubicBezTo>
                    <a:pt x="63" y="60"/>
                    <a:pt x="65" y="59"/>
                    <a:pt x="68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71" y="58"/>
                    <a:pt x="72" y="56"/>
                    <a:pt x="71" y="53"/>
                  </a:cubicBezTo>
                  <a:cubicBezTo>
                    <a:pt x="71" y="51"/>
                    <a:pt x="69" y="50"/>
                    <a:pt x="67" y="50"/>
                  </a:cubicBezTo>
                  <a:cubicBezTo>
                    <a:pt x="65" y="51"/>
                    <a:pt x="63" y="51"/>
                    <a:pt x="61" y="50"/>
                  </a:cubicBezTo>
                  <a:cubicBezTo>
                    <a:pt x="60" y="50"/>
                    <a:pt x="59" y="50"/>
                    <a:pt x="58" y="50"/>
                  </a:cubicBezTo>
                  <a:cubicBezTo>
                    <a:pt x="59" y="50"/>
                    <a:pt x="60" y="51"/>
                    <a:pt x="61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2" y="55"/>
                    <a:pt x="61" y="56"/>
                    <a:pt x="60" y="57"/>
                  </a:cubicBezTo>
                  <a:cubicBezTo>
                    <a:pt x="59" y="57"/>
                    <a:pt x="58" y="57"/>
                    <a:pt x="58" y="57"/>
                  </a:cubicBezTo>
                  <a:cubicBezTo>
                    <a:pt x="59" y="58"/>
                    <a:pt x="59" y="58"/>
                    <a:pt x="59" y="58"/>
                  </a:cubicBezTo>
                  <a:cubicBezTo>
                    <a:pt x="57" y="57"/>
                    <a:pt x="56" y="55"/>
                    <a:pt x="57" y="53"/>
                  </a:cubicBezTo>
                  <a:cubicBezTo>
                    <a:pt x="57" y="51"/>
                    <a:pt x="59" y="49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55" y="48"/>
                    <a:pt x="48" y="46"/>
                    <a:pt x="41" y="45"/>
                  </a:cubicBezTo>
                  <a:cubicBezTo>
                    <a:pt x="30" y="43"/>
                    <a:pt x="18" y="40"/>
                    <a:pt x="10" y="35"/>
                  </a:cubicBezTo>
                  <a:cubicBezTo>
                    <a:pt x="12" y="36"/>
                    <a:pt x="13" y="39"/>
                    <a:pt x="12" y="41"/>
                  </a:cubicBezTo>
                  <a:cubicBezTo>
                    <a:pt x="11" y="42"/>
                    <a:pt x="9" y="43"/>
                    <a:pt x="7" y="42"/>
                  </a:cubicBezTo>
                  <a:cubicBezTo>
                    <a:pt x="8" y="43"/>
                    <a:pt x="8" y="43"/>
                    <a:pt x="9" y="43"/>
                  </a:cubicBezTo>
                  <a:cubicBezTo>
                    <a:pt x="7" y="43"/>
                    <a:pt x="6" y="41"/>
                    <a:pt x="6" y="38"/>
                  </a:cubicBezTo>
                  <a:cubicBezTo>
                    <a:pt x="7" y="36"/>
                    <a:pt x="9" y="35"/>
                    <a:pt x="11" y="35"/>
                  </a:cubicBezTo>
                  <a:cubicBezTo>
                    <a:pt x="10" y="35"/>
                    <a:pt x="6" y="35"/>
                    <a:pt x="4" y="35"/>
                  </a:cubicBezTo>
                  <a:cubicBezTo>
                    <a:pt x="6" y="35"/>
                    <a:pt x="8" y="36"/>
                    <a:pt x="8" y="38"/>
                  </a:cubicBezTo>
                  <a:cubicBezTo>
                    <a:pt x="9" y="40"/>
                    <a:pt x="7" y="42"/>
                    <a:pt x="5" y="43"/>
                  </a:cubicBezTo>
                  <a:cubicBezTo>
                    <a:pt x="8" y="42"/>
                    <a:pt x="10" y="41"/>
                    <a:pt x="13" y="41"/>
                  </a:cubicBezTo>
                  <a:cubicBezTo>
                    <a:pt x="16" y="41"/>
                    <a:pt x="17" y="39"/>
                    <a:pt x="17" y="37"/>
                  </a:cubicBezTo>
                  <a:cubicBezTo>
                    <a:pt x="17" y="35"/>
                    <a:pt x="15" y="33"/>
                    <a:pt x="13" y="33"/>
                  </a:cubicBezTo>
                  <a:cubicBezTo>
                    <a:pt x="13" y="33"/>
                    <a:pt x="12" y="33"/>
                    <a:pt x="6" y="34"/>
                  </a:cubicBezTo>
                  <a:cubicBezTo>
                    <a:pt x="8" y="34"/>
                    <a:pt x="10" y="35"/>
                    <a:pt x="10" y="37"/>
                  </a:cubicBezTo>
                  <a:cubicBezTo>
                    <a:pt x="11" y="39"/>
                    <a:pt x="10" y="41"/>
                    <a:pt x="8" y="42"/>
                  </a:cubicBezTo>
                  <a:cubicBezTo>
                    <a:pt x="9" y="42"/>
                    <a:pt x="14" y="39"/>
                    <a:pt x="15" y="37"/>
                  </a:cubicBezTo>
                  <a:cubicBezTo>
                    <a:pt x="16" y="35"/>
                    <a:pt x="16" y="33"/>
                    <a:pt x="15" y="32"/>
                  </a:cubicBezTo>
                  <a:cubicBezTo>
                    <a:pt x="13" y="31"/>
                    <a:pt x="11" y="30"/>
                    <a:pt x="10" y="31"/>
                  </a:cubicBezTo>
                  <a:cubicBezTo>
                    <a:pt x="9" y="32"/>
                    <a:pt x="7" y="33"/>
                    <a:pt x="6" y="33"/>
                  </a:cubicBezTo>
                  <a:cubicBezTo>
                    <a:pt x="5" y="34"/>
                    <a:pt x="3" y="34"/>
                    <a:pt x="2" y="35"/>
                  </a:cubicBezTo>
                  <a:cubicBezTo>
                    <a:pt x="4" y="34"/>
                    <a:pt x="6" y="34"/>
                    <a:pt x="7" y="36"/>
                  </a:cubicBezTo>
                  <a:cubicBezTo>
                    <a:pt x="9" y="38"/>
                    <a:pt x="9" y="40"/>
                    <a:pt x="7" y="41"/>
                  </a:cubicBezTo>
                  <a:cubicBezTo>
                    <a:pt x="11" y="38"/>
                    <a:pt x="14" y="35"/>
                    <a:pt x="17" y="32"/>
                  </a:cubicBezTo>
                  <a:cubicBezTo>
                    <a:pt x="16" y="33"/>
                    <a:pt x="14" y="33"/>
                    <a:pt x="12" y="31"/>
                  </a:cubicBezTo>
                  <a:cubicBezTo>
                    <a:pt x="11" y="30"/>
                    <a:pt x="11" y="28"/>
                    <a:pt x="12" y="26"/>
                  </a:cubicBezTo>
                  <a:cubicBezTo>
                    <a:pt x="10" y="28"/>
                    <a:pt x="7" y="31"/>
                    <a:pt x="5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3"/>
                    <a:pt x="8" y="33"/>
                    <a:pt x="9" y="34"/>
                  </a:cubicBezTo>
                  <a:cubicBezTo>
                    <a:pt x="11" y="36"/>
                    <a:pt x="11" y="38"/>
                    <a:pt x="10" y="40"/>
                  </a:cubicBezTo>
                  <a:cubicBezTo>
                    <a:pt x="15" y="32"/>
                    <a:pt x="22" y="25"/>
                    <a:pt x="29" y="18"/>
                  </a:cubicBezTo>
                  <a:cubicBezTo>
                    <a:pt x="34" y="14"/>
                    <a:pt x="38" y="10"/>
                    <a:pt x="42" y="5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40"/>
            <p:cNvSpPr>
              <a:spLocks/>
            </p:cNvSpPr>
            <p:nvPr/>
          </p:nvSpPr>
          <p:spPr bwMode="auto">
            <a:xfrm>
              <a:off x="1069" y="827"/>
              <a:ext cx="118" cy="1268"/>
            </a:xfrm>
            <a:custGeom>
              <a:avLst/>
              <a:gdLst>
                <a:gd name="T0" fmla="*/ 152 w 163"/>
                <a:gd name="T1" fmla="*/ 5 h 1766"/>
                <a:gd name="T2" fmla="*/ 135 w 163"/>
                <a:gd name="T3" fmla="*/ 161 h 1766"/>
                <a:gd name="T4" fmla="*/ 131 w 163"/>
                <a:gd name="T5" fmla="*/ 233 h 1766"/>
                <a:gd name="T6" fmla="*/ 121 w 163"/>
                <a:gd name="T7" fmla="*/ 355 h 1766"/>
                <a:gd name="T8" fmla="*/ 109 w 163"/>
                <a:gd name="T9" fmla="*/ 495 h 1766"/>
                <a:gd name="T10" fmla="*/ 86 w 163"/>
                <a:gd name="T11" fmla="*/ 782 h 1766"/>
                <a:gd name="T12" fmla="*/ 36 w 163"/>
                <a:gd name="T13" fmla="*/ 1309 h 1766"/>
                <a:gd name="T14" fmla="*/ 23 w 163"/>
                <a:gd name="T15" fmla="*/ 1463 h 1766"/>
                <a:gd name="T16" fmla="*/ 14 w 163"/>
                <a:gd name="T17" fmla="*/ 1573 h 1766"/>
                <a:gd name="T18" fmla="*/ 13 w 163"/>
                <a:gd name="T19" fmla="*/ 1589 h 1766"/>
                <a:gd name="T20" fmla="*/ 4 w 163"/>
                <a:gd name="T21" fmla="*/ 1761 h 1766"/>
                <a:gd name="T22" fmla="*/ 10 w 163"/>
                <a:gd name="T23" fmla="*/ 1766 h 1766"/>
                <a:gd name="T24" fmla="*/ 14 w 163"/>
                <a:gd name="T25" fmla="*/ 1760 h 1766"/>
                <a:gd name="T26" fmla="*/ 23 w 163"/>
                <a:gd name="T27" fmla="*/ 1590 h 1766"/>
                <a:gd name="T28" fmla="*/ 25 w 163"/>
                <a:gd name="T29" fmla="*/ 1574 h 1766"/>
                <a:gd name="T30" fmla="*/ 33 w 163"/>
                <a:gd name="T31" fmla="*/ 1463 h 1766"/>
                <a:gd name="T32" fmla="*/ 46 w 163"/>
                <a:gd name="T33" fmla="*/ 1310 h 1766"/>
                <a:gd name="T34" fmla="*/ 96 w 163"/>
                <a:gd name="T35" fmla="*/ 782 h 1766"/>
                <a:gd name="T36" fmla="*/ 119 w 163"/>
                <a:gd name="T37" fmla="*/ 496 h 1766"/>
                <a:gd name="T38" fmla="*/ 131 w 163"/>
                <a:gd name="T39" fmla="*/ 356 h 1766"/>
                <a:gd name="T40" fmla="*/ 141 w 163"/>
                <a:gd name="T41" fmla="*/ 233 h 1766"/>
                <a:gd name="T42" fmla="*/ 146 w 163"/>
                <a:gd name="T43" fmla="*/ 161 h 1766"/>
                <a:gd name="T44" fmla="*/ 162 w 163"/>
                <a:gd name="T45" fmla="*/ 7 h 1766"/>
                <a:gd name="T46" fmla="*/ 159 w 163"/>
                <a:gd name="T47" fmla="*/ 1 h 1766"/>
                <a:gd name="T48" fmla="*/ 152 w 163"/>
                <a:gd name="T49" fmla="*/ 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1766">
                  <a:moveTo>
                    <a:pt x="152" y="5"/>
                  </a:moveTo>
                  <a:cubicBezTo>
                    <a:pt x="141" y="55"/>
                    <a:pt x="138" y="109"/>
                    <a:pt x="135" y="161"/>
                  </a:cubicBezTo>
                  <a:cubicBezTo>
                    <a:pt x="131" y="233"/>
                    <a:pt x="131" y="233"/>
                    <a:pt x="131" y="233"/>
                  </a:cubicBezTo>
                  <a:cubicBezTo>
                    <a:pt x="131" y="233"/>
                    <a:pt x="121" y="355"/>
                    <a:pt x="121" y="355"/>
                  </a:cubicBezTo>
                  <a:cubicBezTo>
                    <a:pt x="109" y="495"/>
                    <a:pt x="109" y="495"/>
                    <a:pt x="109" y="495"/>
                  </a:cubicBezTo>
                  <a:cubicBezTo>
                    <a:pt x="100" y="591"/>
                    <a:pt x="93" y="688"/>
                    <a:pt x="86" y="782"/>
                  </a:cubicBezTo>
                  <a:cubicBezTo>
                    <a:pt x="73" y="955"/>
                    <a:pt x="59" y="1134"/>
                    <a:pt x="36" y="1309"/>
                  </a:cubicBezTo>
                  <a:cubicBezTo>
                    <a:pt x="29" y="1360"/>
                    <a:pt x="26" y="1412"/>
                    <a:pt x="23" y="1463"/>
                  </a:cubicBezTo>
                  <a:cubicBezTo>
                    <a:pt x="14" y="1573"/>
                    <a:pt x="14" y="1573"/>
                    <a:pt x="14" y="1573"/>
                  </a:cubicBezTo>
                  <a:cubicBezTo>
                    <a:pt x="13" y="1589"/>
                    <a:pt x="13" y="1589"/>
                    <a:pt x="13" y="1589"/>
                  </a:cubicBezTo>
                  <a:cubicBezTo>
                    <a:pt x="7" y="1645"/>
                    <a:pt x="0" y="1715"/>
                    <a:pt x="4" y="1761"/>
                  </a:cubicBezTo>
                  <a:cubicBezTo>
                    <a:pt x="4" y="1764"/>
                    <a:pt x="7" y="1766"/>
                    <a:pt x="10" y="1766"/>
                  </a:cubicBezTo>
                  <a:cubicBezTo>
                    <a:pt x="12" y="1766"/>
                    <a:pt x="14" y="1763"/>
                    <a:pt x="14" y="1760"/>
                  </a:cubicBezTo>
                  <a:cubicBezTo>
                    <a:pt x="10" y="1715"/>
                    <a:pt x="17" y="1646"/>
                    <a:pt x="23" y="1590"/>
                  </a:cubicBezTo>
                  <a:cubicBezTo>
                    <a:pt x="25" y="1574"/>
                    <a:pt x="25" y="1574"/>
                    <a:pt x="25" y="1574"/>
                  </a:cubicBezTo>
                  <a:cubicBezTo>
                    <a:pt x="33" y="1463"/>
                    <a:pt x="33" y="1463"/>
                    <a:pt x="33" y="1463"/>
                  </a:cubicBezTo>
                  <a:cubicBezTo>
                    <a:pt x="36" y="1413"/>
                    <a:pt x="39" y="1361"/>
                    <a:pt x="46" y="1310"/>
                  </a:cubicBezTo>
                  <a:cubicBezTo>
                    <a:pt x="69" y="1135"/>
                    <a:pt x="83" y="956"/>
                    <a:pt x="96" y="782"/>
                  </a:cubicBezTo>
                  <a:cubicBezTo>
                    <a:pt x="103" y="689"/>
                    <a:pt x="110" y="592"/>
                    <a:pt x="119" y="496"/>
                  </a:cubicBezTo>
                  <a:cubicBezTo>
                    <a:pt x="131" y="356"/>
                    <a:pt x="131" y="356"/>
                    <a:pt x="131" y="356"/>
                  </a:cubicBezTo>
                  <a:cubicBezTo>
                    <a:pt x="141" y="233"/>
                    <a:pt x="141" y="233"/>
                    <a:pt x="141" y="233"/>
                  </a:cubicBezTo>
                  <a:cubicBezTo>
                    <a:pt x="146" y="161"/>
                    <a:pt x="146" y="161"/>
                    <a:pt x="146" y="161"/>
                  </a:cubicBezTo>
                  <a:cubicBezTo>
                    <a:pt x="148" y="110"/>
                    <a:pt x="151" y="56"/>
                    <a:pt x="162" y="7"/>
                  </a:cubicBezTo>
                  <a:cubicBezTo>
                    <a:pt x="163" y="4"/>
                    <a:pt x="161" y="2"/>
                    <a:pt x="159" y="1"/>
                  </a:cubicBezTo>
                  <a:cubicBezTo>
                    <a:pt x="156" y="0"/>
                    <a:pt x="153" y="2"/>
                    <a:pt x="152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41"/>
            <p:cNvSpPr>
              <a:spLocks/>
            </p:cNvSpPr>
            <p:nvPr/>
          </p:nvSpPr>
          <p:spPr bwMode="auto">
            <a:xfrm>
              <a:off x="1506" y="1053"/>
              <a:ext cx="68" cy="1038"/>
            </a:xfrm>
            <a:custGeom>
              <a:avLst/>
              <a:gdLst>
                <a:gd name="T0" fmla="*/ 0 w 95"/>
                <a:gd name="T1" fmla="*/ 5 h 1445"/>
                <a:gd name="T2" fmla="*/ 23 w 95"/>
                <a:gd name="T3" fmla="*/ 365 h 1445"/>
                <a:gd name="T4" fmla="*/ 46 w 95"/>
                <a:gd name="T5" fmla="*/ 725 h 1445"/>
                <a:gd name="T6" fmla="*/ 72 w 95"/>
                <a:gd name="T7" fmla="*/ 1315 h 1445"/>
                <a:gd name="T8" fmla="*/ 74 w 95"/>
                <a:gd name="T9" fmla="*/ 1354 h 1445"/>
                <a:gd name="T10" fmla="*/ 85 w 95"/>
                <a:gd name="T11" fmla="*/ 1441 h 1445"/>
                <a:gd name="T12" fmla="*/ 91 w 95"/>
                <a:gd name="T13" fmla="*/ 1444 h 1445"/>
                <a:gd name="T14" fmla="*/ 95 w 95"/>
                <a:gd name="T15" fmla="*/ 1438 h 1445"/>
                <a:gd name="T16" fmla="*/ 84 w 95"/>
                <a:gd name="T17" fmla="*/ 1353 h 1445"/>
                <a:gd name="T18" fmla="*/ 82 w 95"/>
                <a:gd name="T19" fmla="*/ 1314 h 1445"/>
                <a:gd name="T20" fmla="*/ 56 w 95"/>
                <a:gd name="T21" fmla="*/ 725 h 1445"/>
                <a:gd name="T22" fmla="*/ 33 w 95"/>
                <a:gd name="T23" fmla="*/ 364 h 1445"/>
                <a:gd name="T24" fmla="*/ 10 w 95"/>
                <a:gd name="T25" fmla="*/ 5 h 1445"/>
                <a:gd name="T26" fmla="*/ 5 w 95"/>
                <a:gd name="T27" fmla="*/ 0 h 1445"/>
                <a:gd name="T28" fmla="*/ 0 w 95"/>
                <a:gd name="T29" fmla="*/ 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5" h="1445">
                  <a:moveTo>
                    <a:pt x="0" y="5"/>
                  </a:moveTo>
                  <a:cubicBezTo>
                    <a:pt x="0" y="128"/>
                    <a:pt x="12" y="248"/>
                    <a:pt x="23" y="365"/>
                  </a:cubicBezTo>
                  <a:cubicBezTo>
                    <a:pt x="34" y="481"/>
                    <a:pt x="46" y="602"/>
                    <a:pt x="46" y="725"/>
                  </a:cubicBezTo>
                  <a:cubicBezTo>
                    <a:pt x="46" y="941"/>
                    <a:pt x="54" y="1134"/>
                    <a:pt x="72" y="1315"/>
                  </a:cubicBezTo>
                  <a:cubicBezTo>
                    <a:pt x="74" y="1354"/>
                    <a:pt x="74" y="1354"/>
                    <a:pt x="74" y="1354"/>
                  </a:cubicBezTo>
                  <a:cubicBezTo>
                    <a:pt x="76" y="1383"/>
                    <a:pt x="77" y="1413"/>
                    <a:pt x="85" y="1441"/>
                  </a:cubicBezTo>
                  <a:cubicBezTo>
                    <a:pt x="86" y="1443"/>
                    <a:pt x="88" y="1445"/>
                    <a:pt x="91" y="1444"/>
                  </a:cubicBezTo>
                  <a:cubicBezTo>
                    <a:pt x="94" y="1443"/>
                    <a:pt x="95" y="1441"/>
                    <a:pt x="95" y="1438"/>
                  </a:cubicBezTo>
                  <a:cubicBezTo>
                    <a:pt x="87" y="1411"/>
                    <a:pt x="86" y="1382"/>
                    <a:pt x="84" y="1353"/>
                  </a:cubicBezTo>
                  <a:cubicBezTo>
                    <a:pt x="82" y="1314"/>
                    <a:pt x="82" y="1314"/>
                    <a:pt x="82" y="1314"/>
                  </a:cubicBezTo>
                  <a:cubicBezTo>
                    <a:pt x="64" y="1133"/>
                    <a:pt x="56" y="941"/>
                    <a:pt x="56" y="725"/>
                  </a:cubicBezTo>
                  <a:cubicBezTo>
                    <a:pt x="56" y="602"/>
                    <a:pt x="44" y="481"/>
                    <a:pt x="33" y="364"/>
                  </a:cubicBezTo>
                  <a:cubicBezTo>
                    <a:pt x="22" y="247"/>
                    <a:pt x="10" y="12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42"/>
            <p:cNvSpPr>
              <a:spLocks/>
            </p:cNvSpPr>
            <p:nvPr/>
          </p:nvSpPr>
          <p:spPr bwMode="auto">
            <a:xfrm>
              <a:off x="912" y="1431"/>
              <a:ext cx="795" cy="452"/>
            </a:xfrm>
            <a:custGeom>
              <a:avLst/>
              <a:gdLst>
                <a:gd name="T0" fmla="*/ 17 w 1105"/>
                <a:gd name="T1" fmla="*/ 417 h 629"/>
                <a:gd name="T2" fmla="*/ 3 w 1105"/>
                <a:gd name="T3" fmla="*/ 626 h 629"/>
                <a:gd name="T4" fmla="*/ 138 w 1105"/>
                <a:gd name="T5" fmla="*/ 623 h 629"/>
                <a:gd name="T6" fmla="*/ 334 w 1105"/>
                <a:gd name="T7" fmla="*/ 612 h 629"/>
                <a:gd name="T8" fmla="*/ 693 w 1105"/>
                <a:gd name="T9" fmla="*/ 617 h 629"/>
                <a:gd name="T10" fmla="*/ 941 w 1105"/>
                <a:gd name="T11" fmla="*/ 619 h 629"/>
                <a:gd name="T12" fmla="*/ 1105 w 1105"/>
                <a:gd name="T13" fmla="*/ 626 h 629"/>
                <a:gd name="T14" fmla="*/ 1075 w 1105"/>
                <a:gd name="T15" fmla="*/ 318 h 629"/>
                <a:gd name="T16" fmla="*/ 1068 w 1105"/>
                <a:gd name="T17" fmla="*/ 145 h 629"/>
                <a:gd name="T18" fmla="*/ 1060 w 1105"/>
                <a:gd name="T19" fmla="*/ 13 h 629"/>
                <a:gd name="T20" fmla="*/ 941 w 1105"/>
                <a:gd name="T21" fmla="*/ 15 h 629"/>
                <a:gd name="T22" fmla="*/ 657 w 1105"/>
                <a:gd name="T23" fmla="*/ 26 h 629"/>
                <a:gd name="T24" fmla="*/ 187 w 1105"/>
                <a:gd name="T25" fmla="*/ 32 h 629"/>
                <a:gd name="T26" fmla="*/ 68 w 1105"/>
                <a:gd name="T27" fmla="*/ 25 h 629"/>
                <a:gd name="T28" fmla="*/ 20 w 1105"/>
                <a:gd name="T29" fmla="*/ 114 h 629"/>
                <a:gd name="T30" fmla="*/ 17 w 1105"/>
                <a:gd name="T31" fmla="*/ 417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5" h="629">
                  <a:moveTo>
                    <a:pt x="17" y="417"/>
                  </a:moveTo>
                  <a:cubicBezTo>
                    <a:pt x="11" y="486"/>
                    <a:pt x="0" y="557"/>
                    <a:pt x="3" y="626"/>
                  </a:cubicBezTo>
                  <a:cubicBezTo>
                    <a:pt x="45" y="629"/>
                    <a:pt x="95" y="623"/>
                    <a:pt x="138" y="623"/>
                  </a:cubicBezTo>
                  <a:cubicBezTo>
                    <a:pt x="204" y="623"/>
                    <a:pt x="269" y="617"/>
                    <a:pt x="334" y="612"/>
                  </a:cubicBezTo>
                  <a:cubicBezTo>
                    <a:pt x="453" y="603"/>
                    <a:pt x="575" y="622"/>
                    <a:pt x="693" y="617"/>
                  </a:cubicBezTo>
                  <a:cubicBezTo>
                    <a:pt x="776" y="613"/>
                    <a:pt x="858" y="619"/>
                    <a:pt x="941" y="619"/>
                  </a:cubicBezTo>
                  <a:cubicBezTo>
                    <a:pt x="993" y="619"/>
                    <a:pt x="1055" y="612"/>
                    <a:pt x="1105" y="626"/>
                  </a:cubicBezTo>
                  <a:cubicBezTo>
                    <a:pt x="1080" y="526"/>
                    <a:pt x="1080" y="424"/>
                    <a:pt x="1075" y="318"/>
                  </a:cubicBezTo>
                  <a:cubicBezTo>
                    <a:pt x="1072" y="260"/>
                    <a:pt x="1071" y="202"/>
                    <a:pt x="1068" y="145"/>
                  </a:cubicBezTo>
                  <a:cubicBezTo>
                    <a:pt x="1067" y="117"/>
                    <a:pt x="1088" y="32"/>
                    <a:pt x="1060" y="13"/>
                  </a:cubicBezTo>
                  <a:cubicBezTo>
                    <a:pt x="1042" y="0"/>
                    <a:pt x="964" y="15"/>
                    <a:pt x="941" y="15"/>
                  </a:cubicBezTo>
                  <a:cubicBezTo>
                    <a:pt x="845" y="15"/>
                    <a:pt x="752" y="23"/>
                    <a:pt x="657" y="26"/>
                  </a:cubicBezTo>
                  <a:cubicBezTo>
                    <a:pt x="500" y="31"/>
                    <a:pt x="342" y="40"/>
                    <a:pt x="187" y="32"/>
                  </a:cubicBezTo>
                  <a:cubicBezTo>
                    <a:pt x="148" y="30"/>
                    <a:pt x="107" y="21"/>
                    <a:pt x="68" y="25"/>
                  </a:cubicBezTo>
                  <a:cubicBezTo>
                    <a:pt x="16" y="31"/>
                    <a:pt x="23" y="68"/>
                    <a:pt x="20" y="114"/>
                  </a:cubicBezTo>
                  <a:cubicBezTo>
                    <a:pt x="13" y="215"/>
                    <a:pt x="25" y="316"/>
                    <a:pt x="17" y="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43"/>
            <p:cNvSpPr>
              <a:spLocks noEditPoints="1"/>
            </p:cNvSpPr>
            <p:nvPr/>
          </p:nvSpPr>
          <p:spPr bwMode="auto">
            <a:xfrm>
              <a:off x="909" y="1430"/>
              <a:ext cx="802" cy="456"/>
            </a:xfrm>
            <a:custGeom>
              <a:avLst/>
              <a:gdLst>
                <a:gd name="T0" fmla="*/ 945 w 1114"/>
                <a:gd name="T1" fmla="*/ 11 h 634"/>
                <a:gd name="T2" fmla="*/ 661 w 1114"/>
                <a:gd name="T3" fmla="*/ 22 h 634"/>
                <a:gd name="T4" fmla="*/ 191 w 1114"/>
                <a:gd name="T5" fmla="*/ 28 h 634"/>
                <a:gd name="T6" fmla="*/ 71 w 1114"/>
                <a:gd name="T7" fmla="*/ 21 h 634"/>
                <a:gd name="T8" fmla="*/ 18 w 1114"/>
                <a:gd name="T9" fmla="*/ 115 h 634"/>
                <a:gd name="T10" fmla="*/ 18 w 1114"/>
                <a:gd name="T11" fmla="*/ 260 h 634"/>
                <a:gd name="T12" fmla="*/ 16 w 1114"/>
                <a:gd name="T13" fmla="*/ 418 h 634"/>
                <a:gd name="T14" fmla="*/ 2 w 1114"/>
                <a:gd name="T15" fmla="*/ 627 h 634"/>
                <a:gd name="T16" fmla="*/ 90 w 1114"/>
                <a:gd name="T17" fmla="*/ 631 h 634"/>
                <a:gd name="T18" fmla="*/ 317 w 1114"/>
                <a:gd name="T19" fmla="*/ 620 h 634"/>
                <a:gd name="T20" fmla="*/ 529 w 1114"/>
                <a:gd name="T21" fmla="*/ 620 h 634"/>
                <a:gd name="T22" fmla="*/ 849 w 1114"/>
                <a:gd name="T23" fmla="*/ 624 h 634"/>
                <a:gd name="T24" fmla="*/ 987 w 1114"/>
                <a:gd name="T25" fmla="*/ 624 h 634"/>
                <a:gd name="T26" fmla="*/ 1112 w 1114"/>
                <a:gd name="T27" fmla="*/ 630 h 634"/>
                <a:gd name="T28" fmla="*/ 1087 w 1114"/>
                <a:gd name="T29" fmla="*/ 374 h 634"/>
                <a:gd name="T30" fmla="*/ 1077 w 1114"/>
                <a:gd name="T31" fmla="*/ 146 h 634"/>
                <a:gd name="T32" fmla="*/ 1067 w 1114"/>
                <a:gd name="T33" fmla="*/ 9 h 634"/>
                <a:gd name="T34" fmla="*/ 569 w 1114"/>
                <a:gd name="T35" fmla="*/ 35 h 634"/>
                <a:gd name="T36" fmla="*/ 766 w 1114"/>
                <a:gd name="T37" fmla="*/ 27 h 634"/>
                <a:gd name="T38" fmla="*/ 977 w 1114"/>
                <a:gd name="T39" fmla="*/ 19 h 634"/>
                <a:gd name="T40" fmla="*/ 1074 w 1114"/>
                <a:gd name="T41" fmla="*/ 61 h 634"/>
                <a:gd name="T42" fmla="*/ 1067 w 1114"/>
                <a:gd name="T43" fmla="*/ 143 h 634"/>
                <a:gd name="T44" fmla="*/ 1074 w 1114"/>
                <a:gd name="T45" fmla="*/ 319 h 634"/>
                <a:gd name="T46" fmla="*/ 1102 w 1114"/>
                <a:gd name="T47" fmla="*/ 620 h 634"/>
                <a:gd name="T48" fmla="*/ 945 w 1114"/>
                <a:gd name="T49" fmla="*/ 615 h 634"/>
                <a:gd name="T50" fmla="*/ 697 w 1114"/>
                <a:gd name="T51" fmla="*/ 613 h 634"/>
                <a:gd name="T52" fmla="*/ 338 w 1114"/>
                <a:gd name="T53" fmla="*/ 608 h 634"/>
                <a:gd name="T54" fmla="*/ 142 w 1114"/>
                <a:gd name="T55" fmla="*/ 619 h 634"/>
                <a:gd name="T56" fmla="*/ 12 w 1114"/>
                <a:gd name="T57" fmla="*/ 622 h 634"/>
                <a:gd name="T58" fmla="*/ 21 w 1114"/>
                <a:gd name="T59" fmla="*/ 474 h 634"/>
                <a:gd name="T60" fmla="*/ 29 w 1114"/>
                <a:gd name="T61" fmla="*/ 333 h 634"/>
                <a:gd name="T62" fmla="*/ 27 w 1114"/>
                <a:gd name="T63" fmla="*/ 185 h 634"/>
                <a:gd name="T64" fmla="*/ 30 w 1114"/>
                <a:gd name="T65" fmla="*/ 97 h 634"/>
                <a:gd name="T66" fmla="*/ 148 w 1114"/>
                <a:gd name="T67" fmla="*/ 35 h 634"/>
                <a:gd name="T68" fmla="*/ 569 w 1114"/>
                <a:gd name="T69" fmla="*/ 35 h 634"/>
                <a:gd name="T70" fmla="*/ 26 w 1114"/>
                <a:gd name="T71" fmla="*/ 419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14" h="634">
                  <a:moveTo>
                    <a:pt x="976" y="8"/>
                  </a:moveTo>
                  <a:cubicBezTo>
                    <a:pt x="945" y="11"/>
                    <a:pt x="945" y="11"/>
                    <a:pt x="945" y="11"/>
                  </a:cubicBezTo>
                  <a:cubicBezTo>
                    <a:pt x="884" y="11"/>
                    <a:pt x="824" y="14"/>
                    <a:pt x="766" y="17"/>
                  </a:cubicBezTo>
                  <a:cubicBezTo>
                    <a:pt x="661" y="22"/>
                    <a:pt x="661" y="22"/>
                    <a:pt x="661" y="22"/>
                  </a:cubicBezTo>
                  <a:cubicBezTo>
                    <a:pt x="568" y="25"/>
                    <a:pt x="568" y="25"/>
                    <a:pt x="568" y="25"/>
                  </a:cubicBezTo>
                  <a:cubicBezTo>
                    <a:pt x="444" y="29"/>
                    <a:pt x="316" y="34"/>
                    <a:pt x="191" y="28"/>
                  </a:cubicBezTo>
                  <a:cubicBezTo>
                    <a:pt x="150" y="24"/>
                    <a:pt x="150" y="24"/>
                    <a:pt x="150" y="24"/>
                  </a:cubicBezTo>
                  <a:cubicBezTo>
                    <a:pt x="124" y="21"/>
                    <a:pt x="97" y="18"/>
                    <a:pt x="71" y="21"/>
                  </a:cubicBezTo>
                  <a:cubicBezTo>
                    <a:pt x="22" y="27"/>
                    <a:pt x="21" y="59"/>
                    <a:pt x="19" y="96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7" y="138"/>
                    <a:pt x="16" y="162"/>
                    <a:pt x="16" y="185"/>
                  </a:cubicBezTo>
                  <a:cubicBezTo>
                    <a:pt x="16" y="210"/>
                    <a:pt x="17" y="235"/>
                    <a:pt x="18" y="260"/>
                  </a:cubicBezTo>
                  <a:cubicBezTo>
                    <a:pt x="18" y="284"/>
                    <a:pt x="19" y="309"/>
                    <a:pt x="19" y="333"/>
                  </a:cubicBezTo>
                  <a:cubicBezTo>
                    <a:pt x="19" y="362"/>
                    <a:pt x="18" y="390"/>
                    <a:pt x="16" y="418"/>
                  </a:cubicBezTo>
                  <a:cubicBezTo>
                    <a:pt x="10" y="473"/>
                    <a:pt x="10" y="473"/>
                    <a:pt x="10" y="473"/>
                  </a:cubicBezTo>
                  <a:cubicBezTo>
                    <a:pt x="5" y="524"/>
                    <a:pt x="0" y="576"/>
                    <a:pt x="2" y="627"/>
                  </a:cubicBezTo>
                  <a:cubicBezTo>
                    <a:pt x="2" y="630"/>
                    <a:pt x="4" y="632"/>
                    <a:pt x="7" y="632"/>
                  </a:cubicBezTo>
                  <a:cubicBezTo>
                    <a:pt x="33" y="634"/>
                    <a:pt x="62" y="632"/>
                    <a:pt x="90" y="631"/>
                  </a:cubicBezTo>
                  <a:cubicBezTo>
                    <a:pt x="142" y="629"/>
                    <a:pt x="142" y="629"/>
                    <a:pt x="142" y="629"/>
                  </a:cubicBezTo>
                  <a:cubicBezTo>
                    <a:pt x="201" y="629"/>
                    <a:pt x="260" y="624"/>
                    <a:pt x="317" y="620"/>
                  </a:cubicBezTo>
                  <a:cubicBezTo>
                    <a:pt x="338" y="618"/>
                    <a:pt x="338" y="618"/>
                    <a:pt x="338" y="618"/>
                  </a:cubicBezTo>
                  <a:cubicBezTo>
                    <a:pt x="401" y="614"/>
                    <a:pt x="466" y="617"/>
                    <a:pt x="529" y="620"/>
                  </a:cubicBezTo>
                  <a:cubicBezTo>
                    <a:pt x="584" y="623"/>
                    <a:pt x="642" y="625"/>
                    <a:pt x="697" y="623"/>
                  </a:cubicBezTo>
                  <a:cubicBezTo>
                    <a:pt x="748" y="620"/>
                    <a:pt x="800" y="622"/>
                    <a:pt x="849" y="624"/>
                  </a:cubicBezTo>
                  <a:cubicBezTo>
                    <a:pt x="945" y="626"/>
                    <a:pt x="945" y="626"/>
                    <a:pt x="945" y="626"/>
                  </a:cubicBezTo>
                  <a:cubicBezTo>
                    <a:pt x="987" y="624"/>
                    <a:pt x="987" y="624"/>
                    <a:pt x="987" y="624"/>
                  </a:cubicBezTo>
                  <a:cubicBezTo>
                    <a:pt x="1029" y="623"/>
                    <a:pt x="1071" y="621"/>
                    <a:pt x="1107" y="632"/>
                  </a:cubicBezTo>
                  <a:cubicBezTo>
                    <a:pt x="1109" y="632"/>
                    <a:pt x="1111" y="632"/>
                    <a:pt x="1112" y="630"/>
                  </a:cubicBezTo>
                  <a:cubicBezTo>
                    <a:pt x="1114" y="629"/>
                    <a:pt x="1114" y="627"/>
                    <a:pt x="1114" y="625"/>
                  </a:cubicBezTo>
                  <a:cubicBezTo>
                    <a:pt x="1093" y="544"/>
                    <a:pt x="1090" y="461"/>
                    <a:pt x="1087" y="374"/>
                  </a:cubicBezTo>
                  <a:cubicBezTo>
                    <a:pt x="1084" y="319"/>
                    <a:pt x="1084" y="319"/>
                    <a:pt x="1084" y="319"/>
                  </a:cubicBezTo>
                  <a:cubicBezTo>
                    <a:pt x="1077" y="146"/>
                    <a:pt x="1077" y="146"/>
                    <a:pt x="1077" y="146"/>
                  </a:cubicBezTo>
                  <a:cubicBezTo>
                    <a:pt x="1077" y="138"/>
                    <a:pt x="1078" y="126"/>
                    <a:pt x="1080" y="113"/>
                  </a:cubicBezTo>
                  <a:cubicBezTo>
                    <a:pt x="1084" y="74"/>
                    <a:pt x="1090" y="25"/>
                    <a:pt x="1067" y="9"/>
                  </a:cubicBezTo>
                  <a:cubicBezTo>
                    <a:pt x="1054" y="0"/>
                    <a:pt x="1019" y="3"/>
                    <a:pt x="976" y="8"/>
                  </a:cubicBezTo>
                  <a:close/>
                  <a:moveTo>
                    <a:pt x="569" y="35"/>
                  </a:moveTo>
                  <a:cubicBezTo>
                    <a:pt x="661" y="32"/>
                    <a:pt x="661" y="32"/>
                    <a:pt x="661" y="32"/>
                  </a:cubicBezTo>
                  <a:cubicBezTo>
                    <a:pt x="766" y="27"/>
                    <a:pt x="766" y="27"/>
                    <a:pt x="766" y="27"/>
                  </a:cubicBezTo>
                  <a:cubicBezTo>
                    <a:pt x="824" y="24"/>
                    <a:pt x="885" y="22"/>
                    <a:pt x="945" y="22"/>
                  </a:cubicBezTo>
                  <a:cubicBezTo>
                    <a:pt x="977" y="19"/>
                    <a:pt x="977" y="19"/>
                    <a:pt x="977" y="19"/>
                  </a:cubicBezTo>
                  <a:cubicBezTo>
                    <a:pt x="1006" y="15"/>
                    <a:pt x="1050" y="10"/>
                    <a:pt x="1061" y="18"/>
                  </a:cubicBezTo>
                  <a:cubicBezTo>
                    <a:pt x="1071" y="24"/>
                    <a:pt x="1074" y="42"/>
                    <a:pt x="1074" y="61"/>
                  </a:cubicBezTo>
                  <a:cubicBezTo>
                    <a:pt x="1074" y="78"/>
                    <a:pt x="1071" y="97"/>
                    <a:pt x="1070" y="111"/>
                  </a:cubicBezTo>
                  <a:cubicBezTo>
                    <a:pt x="1068" y="124"/>
                    <a:pt x="1067" y="135"/>
                    <a:pt x="1067" y="143"/>
                  </a:cubicBezTo>
                  <a:cubicBezTo>
                    <a:pt x="1067" y="144"/>
                    <a:pt x="1067" y="145"/>
                    <a:pt x="1067" y="146"/>
                  </a:cubicBezTo>
                  <a:cubicBezTo>
                    <a:pt x="1074" y="319"/>
                    <a:pt x="1074" y="319"/>
                    <a:pt x="1074" y="319"/>
                  </a:cubicBezTo>
                  <a:cubicBezTo>
                    <a:pt x="1076" y="375"/>
                    <a:pt x="1076" y="375"/>
                    <a:pt x="1076" y="375"/>
                  </a:cubicBezTo>
                  <a:cubicBezTo>
                    <a:pt x="1080" y="460"/>
                    <a:pt x="1083" y="540"/>
                    <a:pt x="1102" y="620"/>
                  </a:cubicBezTo>
                  <a:cubicBezTo>
                    <a:pt x="1067" y="612"/>
                    <a:pt x="1026" y="613"/>
                    <a:pt x="987" y="614"/>
                  </a:cubicBezTo>
                  <a:cubicBezTo>
                    <a:pt x="945" y="615"/>
                    <a:pt x="945" y="615"/>
                    <a:pt x="945" y="615"/>
                  </a:cubicBezTo>
                  <a:cubicBezTo>
                    <a:pt x="850" y="613"/>
                    <a:pt x="850" y="613"/>
                    <a:pt x="850" y="613"/>
                  </a:cubicBezTo>
                  <a:cubicBezTo>
                    <a:pt x="800" y="612"/>
                    <a:pt x="748" y="610"/>
                    <a:pt x="697" y="613"/>
                  </a:cubicBezTo>
                  <a:cubicBezTo>
                    <a:pt x="642" y="615"/>
                    <a:pt x="585" y="612"/>
                    <a:pt x="530" y="610"/>
                  </a:cubicBezTo>
                  <a:cubicBezTo>
                    <a:pt x="467" y="607"/>
                    <a:pt x="401" y="604"/>
                    <a:pt x="338" y="608"/>
                  </a:cubicBezTo>
                  <a:cubicBezTo>
                    <a:pt x="316" y="610"/>
                    <a:pt x="316" y="610"/>
                    <a:pt x="316" y="610"/>
                  </a:cubicBezTo>
                  <a:cubicBezTo>
                    <a:pt x="257" y="614"/>
                    <a:pt x="201" y="619"/>
                    <a:pt x="142" y="619"/>
                  </a:cubicBezTo>
                  <a:cubicBezTo>
                    <a:pt x="89" y="621"/>
                    <a:pt x="89" y="621"/>
                    <a:pt x="89" y="621"/>
                  </a:cubicBezTo>
                  <a:cubicBezTo>
                    <a:pt x="63" y="622"/>
                    <a:pt x="36" y="623"/>
                    <a:pt x="12" y="622"/>
                  </a:cubicBezTo>
                  <a:cubicBezTo>
                    <a:pt x="12" y="615"/>
                    <a:pt x="12" y="607"/>
                    <a:pt x="12" y="600"/>
                  </a:cubicBezTo>
                  <a:cubicBezTo>
                    <a:pt x="12" y="558"/>
                    <a:pt x="16" y="515"/>
                    <a:pt x="21" y="474"/>
                  </a:cubicBezTo>
                  <a:cubicBezTo>
                    <a:pt x="26" y="419"/>
                    <a:pt x="26" y="419"/>
                    <a:pt x="26" y="419"/>
                  </a:cubicBezTo>
                  <a:cubicBezTo>
                    <a:pt x="28" y="390"/>
                    <a:pt x="29" y="362"/>
                    <a:pt x="29" y="333"/>
                  </a:cubicBezTo>
                  <a:cubicBezTo>
                    <a:pt x="29" y="309"/>
                    <a:pt x="28" y="284"/>
                    <a:pt x="28" y="259"/>
                  </a:cubicBezTo>
                  <a:cubicBezTo>
                    <a:pt x="27" y="235"/>
                    <a:pt x="27" y="210"/>
                    <a:pt x="27" y="185"/>
                  </a:cubicBezTo>
                  <a:cubicBezTo>
                    <a:pt x="27" y="162"/>
                    <a:pt x="27" y="138"/>
                    <a:pt x="29" y="115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1" y="59"/>
                    <a:pt x="32" y="36"/>
                    <a:pt x="72" y="31"/>
                  </a:cubicBezTo>
                  <a:cubicBezTo>
                    <a:pt x="97" y="29"/>
                    <a:pt x="123" y="32"/>
                    <a:pt x="148" y="35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316" y="44"/>
                    <a:pt x="444" y="40"/>
                    <a:pt x="569" y="35"/>
                  </a:cubicBezTo>
                  <a:close/>
                  <a:moveTo>
                    <a:pt x="26" y="419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6" y="419"/>
                    <a:pt x="26" y="419"/>
                    <a:pt x="26" y="419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44"/>
            <p:cNvSpPr>
              <a:spLocks/>
            </p:cNvSpPr>
            <p:nvPr/>
          </p:nvSpPr>
          <p:spPr bwMode="auto">
            <a:xfrm>
              <a:off x="1021" y="833"/>
              <a:ext cx="165" cy="627"/>
            </a:xfrm>
            <a:custGeom>
              <a:avLst/>
              <a:gdLst>
                <a:gd name="T0" fmla="*/ 218 w 229"/>
                <a:gd name="T1" fmla="*/ 2 h 873"/>
                <a:gd name="T2" fmla="*/ 199 w 229"/>
                <a:gd name="T3" fmla="*/ 82 h 873"/>
                <a:gd name="T4" fmla="*/ 193 w 229"/>
                <a:gd name="T5" fmla="*/ 116 h 873"/>
                <a:gd name="T6" fmla="*/ 140 w 229"/>
                <a:gd name="T7" fmla="*/ 335 h 873"/>
                <a:gd name="T8" fmla="*/ 132 w 229"/>
                <a:gd name="T9" fmla="*/ 368 h 873"/>
                <a:gd name="T10" fmla="*/ 62 w 229"/>
                <a:gd name="T11" fmla="*/ 634 h 873"/>
                <a:gd name="T12" fmla="*/ 42 w 229"/>
                <a:gd name="T13" fmla="*/ 714 h 873"/>
                <a:gd name="T14" fmla="*/ 0 w 229"/>
                <a:gd name="T15" fmla="*/ 863 h 873"/>
                <a:gd name="T16" fmla="*/ 0 w 229"/>
                <a:gd name="T17" fmla="*/ 865 h 873"/>
                <a:gd name="T18" fmla="*/ 5 w 229"/>
                <a:gd name="T19" fmla="*/ 872 h 873"/>
                <a:gd name="T20" fmla="*/ 12 w 229"/>
                <a:gd name="T21" fmla="*/ 869 h 873"/>
                <a:gd name="T22" fmla="*/ 13 w 229"/>
                <a:gd name="T23" fmla="*/ 868 h 873"/>
                <a:gd name="T24" fmla="*/ 12 w 229"/>
                <a:gd name="T25" fmla="*/ 868 h 873"/>
                <a:gd name="T26" fmla="*/ 8 w 229"/>
                <a:gd name="T27" fmla="*/ 865 h 873"/>
                <a:gd name="T28" fmla="*/ 7 w 229"/>
                <a:gd name="T29" fmla="*/ 864 h 873"/>
                <a:gd name="T30" fmla="*/ 8 w 229"/>
                <a:gd name="T31" fmla="*/ 862 h 873"/>
                <a:gd name="T32" fmla="*/ 10 w 229"/>
                <a:gd name="T33" fmla="*/ 864 h 873"/>
                <a:gd name="T34" fmla="*/ 10 w 229"/>
                <a:gd name="T35" fmla="*/ 864 h 873"/>
                <a:gd name="T36" fmla="*/ 10 w 229"/>
                <a:gd name="T37" fmla="*/ 866 h 873"/>
                <a:gd name="T38" fmla="*/ 52 w 229"/>
                <a:gd name="T39" fmla="*/ 716 h 873"/>
                <a:gd name="T40" fmla="*/ 72 w 229"/>
                <a:gd name="T41" fmla="*/ 636 h 873"/>
                <a:gd name="T42" fmla="*/ 142 w 229"/>
                <a:gd name="T43" fmla="*/ 371 h 873"/>
                <a:gd name="T44" fmla="*/ 150 w 229"/>
                <a:gd name="T45" fmla="*/ 337 h 873"/>
                <a:gd name="T46" fmla="*/ 203 w 229"/>
                <a:gd name="T47" fmla="*/ 118 h 873"/>
                <a:gd name="T48" fmla="*/ 209 w 229"/>
                <a:gd name="T49" fmla="*/ 84 h 873"/>
                <a:gd name="T50" fmla="*/ 227 w 229"/>
                <a:gd name="T51" fmla="*/ 8 h 873"/>
                <a:gd name="T52" fmla="*/ 226 w 229"/>
                <a:gd name="T53" fmla="*/ 1 h 873"/>
                <a:gd name="T54" fmla="*/ 218 w 229"/>
                <a:gd name="T55" fmla="*/ 2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9" h="873">
                  <a:moveTo>
                    <a:pt x="218" y="2"/>
                  </a:moveTo>
                  <a:cubicBezTo>
                    <a:pt x="208" y="18"/>
                    <a:pt x="203" y="52"/>
                    <a:pt x="199" y="82"/>
                  </a:cubicBezTo>
                  <a:cubicBezTo>
                    <a:pt x="193" y="116"/>
                    <a:pt x="193" y="116"/>
                    <a:pt x="193" y="116"/>
                  </a:cubicBezTo>
                  <a:cubicBezTo>
                    <a:pt x="177" y="191"/>
                    <a:pt x="158" y="267"/>
                    <a:pt x="140" y="335"/>
                  </a:cubicBezTo>
                  <a:cubicBezTo>
                    <a:pt x="132" y="368"/>
                    <a:pt x="132" y="368"/>
                    <a:pt x="132" y="368"/>
                  </a:cubicBezTo>
                  <a:cubicBezTo>
                    <a:pt x="62" y="634"/>
                    <a:pt x="62" y="634"/>
                    <a:pt x="62" y="634"/>
                  </a:cubicBezTo>
                  <a:cubicBezTo>
                    <a:pt x="42" y="714"/>
                    <a:pt x="42" y="714"/>
                    <a:pt x="42" y="714"/>
                  </a:cubicBezTo>
                  <a:cubicBezTo>
                    <a:pt x="30" y="766"/>
                    <a:pt x="19" y="815"/>
                    <a:pt x="0" y="863"/>
                  </a:cubicBezTo>
                  <a:cubicBezTo>
                    <a:pt x="0" y="863"/>
                    <a:pt x="0" y="865"/>
                    <a:pt x="0" y="865"/>
                  </a:cubicBezTo>
                  <a:cubicBezTo>
                    <a:pt x="1" y="867"/>
                    <a:pt x="1" y="870"/>
                    <a:pt x="5" y="872"/>
                  </a:cubicBezTo>
                  <a:cubicBezTo>
                    <a:pt x="8" y="873"/>
                    <a:pt x="11" y="870"/>
                    <a:pt x="12" y="869"/>
                  </a:cubicBezTo>
                  <a:cubicBezTo>
                    <a:pt x="13" y="868"/>
                    <a:pt x="13" y="868"/>
                    <a:pt x="13" y="868"/>
                  </a:cubicBezTo>
                  <a:cubicBezTo>
                    <a:pt x="12" y="868"/>
                    <a:pt x="12" y="868"/>
                    <a:pt x="12" y="868"/>
                  </a:cubicBezTo>
                  <a:cubicBezTo>
                    <a:pt x="10" y="869"/>
                    <a:pt x="9" y="867"/>
                    <a:pt x="8" y="865"/>
                  </a:cubicBezTo>
                  <a:cubicBezTo>
                    <a:pt x="7" y="865"/>
                    <a:pt x="7" y="864"/>
                    <a:pt x="7" y="864"/>
                  </a:cubicBezTo>
                  <a:cubicBezTo>
                    <a:pt x="7" y="863"/>
                    <a:pt x="8" y="863"/>
                    <a:pt x="8" y="862"/>
                  </a:cubicBezTo>
                  <a:cubicBezTo>
                    <a:pt x="9" y="862"/>
                    <a:pt x="10" y="863"/>
                    <a:pt x="10" y="864"/>
                  </a:cubicBezTo>
                  <a:cubicBezTo>
                    <a:pt x="10" y="864"/>
                    <a:pt x="10" y="864"/>
                    <a:pt x="10" y="864"/>
                  </a:cubicBezTo>
                  <a:cubicBezTo>
                    <a:pt x="10" y="865"/>
                    <a:pt x="10" y="866"/>
                    <a:pt x="10" y="866"/>
                  </a:cubicBezTo>
                  <a:cubicBezTo>
                    <a:pt x="29" y="818"/>
                    <a:pt x="40" y="769"/>
                    <a:pt x="52" y="716"/>
                  </a:cubicBezTo>
                  <a:cubicBezTo>
                    <a:pt x="72" y="636"/>
                    <a:pt x="72" y="636"/>
                    <a:pt x="72" y="636"/>
                  </a:cubicBezTo>
                  <a:cubicBezTo>
                    <a:pt x="142" y="371"/>
                    <a:pt x="142" y="371"/>
                    <a:pt x="142" y="371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68" y="270"/>
                    <a:pt x="187" y="194"/>
                    <a:pt x="203" y="118"/>
                  </a:cubicBezTo>
                  <a:cubicBezTo>
                    <a:pt x="209" y="84"/>
                    <a:pt x="209" y="84"/>
                    <a:pt x="209" y="84"/>
                  </a:cubicBezTo>
                  <a:cubicBezTo>
                    <a:pt x="213" y="56"/>
                    <a:pt x="218" y="22"/>
                    <a:pt x="227" y="8"/>
                  </a:cubicBezTo>
                  <a:cubicBezTo>
                    <a:pt x="229" y="6"/>
                    <a:pt x="228" y="3"/>
                    <a:pt x="226" y="1"/>
                  </a:cubicBezTo>
                  <a:cubicBezTo>
                    <a:pt x="223" y="0"/>
                    <a:pt x="220" y="0"/>
                    <a:pt x="218" y="2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45"/>
            <p:cNvSpPr>
              <a:spLocks/>
            </p:cNvSpPr>
            <p:nvPr/>
          </p:nvSpPr>
          <p:spPr bwMode="auto">
            <a:xfrm>
              <a:off x="1512" y="1053"/>
              <a:ext cx="117" cy="394"/>
            </a:xfrm>
            <a:custGeom>
              <a:avLst/>
              <a:gdLst>
                <a:gd name="T0" fmla="*/ 4 w 163"/>
                <a:gd name="T1" fmla="*/ 1 h 549"/>
                <a:gd name="T2" fmla="*/ 0 w 163"/>
                <a:gd name="T3" fmla="*/ 7 h 549"/>
                <a:gd name="T4" fmla="*/ 89 w 163"/>
                <a:gd name="T5" fmla="*/ 365 h 549"/>
                <a:gd name="T6" fmla="*/ 108 w 163"/>
                <a:gd name="T7" fmla="*/ 416 h 549"/>
                <a:gd name="T8" fmla="*/ 148 w 163"/>
                <a:gd name="T9" fmla="*/ 541 h 549"/>
                <a:gd name="T10" fmla="*/ 150 w 163"/>
                <a:gd name="T11" fmla="*/ 548 h 549"/>
                <a:gd name="T12" fmla="*/ 157 w 163"/>
                <a:gd name="T13" fmla="*/ 545 h 549"/>
                <a:gd name="T14" fmla="*/ 117 w 163"/>
                <a:gd name="T15" fmla="*/ 412 h 549"/>
                <a:gd name="T16" fmla="*/ 98 w 163"/>
                <a:gd name="T17" fmla="*/ 362 h 549"/>
                <a:gd name="T18" fmla="*/ 10 w 163"/>
                <a:gd name="T19" fmla="*/ 5 h 549"/>
                <a:gd name="T20" fmla="*/ 4 w 163"/>
                <a:gd name="T21" fmla="*/ 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549">
                  <a:moveTo>
                    <a:pt x="4" y="1"/>
                  </a:moveTo>
                  <a:cubicBezTo>
                    <a:pt x="2" y="1"/>
                    <a:pt x="0" y="4"/>
                    <a:pt x="0" y="7"/>
                  </a:cubicBezTo>
                  <a:cubicBezTo>
                    <a:pt x="27" y="143"/>
                    <a:pt x="57" y="264"/>
                    <a:pt x="89" y="365"/>
                  </a:cubicBezTo>
                  <a:cubicBezTo>
                    <a:pt x="108" y="416"/>
                    <a:pt x="108" y="416"/>
                    <a:pt x="108" y="416"/>
                  </a:cubicBezTo>
                  <a:cubicBezTo>
                    <a:pt x="123" y="456"/>
                    <a:pt x="153" y="531"/>
                    <a:pt x="148" y="541"/>
                  </a:cubicBezTo>
                  <a:cubicBezTo>
                    <a:pt x="147" y="544"/>
                    <a:pt x="148" y="547"/>
                    <a:pt x="150" y="548"/>
                  </a:cubicBezTo>
                  <a:cubicBezTo>
                    <a:pt x="153" y="549"/>
                    <a:pt x="156" y="548"/>
                    <a:pt x="157" y="545"/>
                  </a:cubicBezTo>
                  <a:cubicBezTo>
                    <a:pt x="163" y="532"/>
                    <a:pt x="144" y="482"/>
                    <a:pt x="117" y="412"/>
                  </a:cubicBezTo>
                  <a:cubicBezTo>
                    <a:pt x="98" y="362"/>
                    <a:pt x="98" y="362"/>
                    <a:pt x="98" y="362"/>
                  </a:cubicBezTo>
                  <a:cubicBezTo>
                    <a:pt x="67" y="261"/>
                    <a:pt x="37" y="141"/>
                    <a:pt x="10" y="5"/>
                  </a:cubicBezTo>
                  <a:cubicBezTo>
                    <a:pt x="10" y="2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845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6"/>
            <p:cNvSpPr>
              <a:spLocks/>
            </p:cNvSpPr>
            <p:nvPr/>
          </p:nvSpPr>
          <p:spPr bwMode="auto">
            <a:xfrm>
              <a:off x="1310" y="1101"/>
              <a:ext cx="126" cy="132"/>
            </a:xfrm>
            <a:custGeom>
              <a:avLst/>
              <a:gdLst>
                <a:gd name="T0" fmla="*/ 84 w 175"/>
                <a:gd name="T1" fmla="*/ 3 h 183"/>
                <a:gd name="T2" fmla="*/ 27 w 175"/>
                <a:gd name="T3" fmla="*/ 30 h 183"/>
                <a:gd name="T4" fmla="*/ 27 w 175"/>
                <a:gd name="T5" fmla="*/ 117 h 183"/>
                <a:gd name="T6" fmla="*/ 35 w 175"/>
                <a:gd name="T7" fmla="*/ 174 h 183"/>
                <a:gd name="T8" fmla="*/ 98 w 175"/>
                <a:gd name="T9" fmla="*/ 165 h 183"/>
                <a:gd name="T10" fmla="*/ 172 w 175"/>
                <a:gd name="T11" fmla="*/ 97 h 183"/>
                <a:gd name="T12" fmla="*/ 137 w 175"/>
                <a:gd name="T13" fmla="*/ 1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83">
                  <a:moveTo>
                    <a:pt x="84" y="3"/>
                  </a:moveTo>
                  <a:cubicBezTo>
                    <a:pt x="61" y="0"/>
                    <a:pt x="41" y="12"/>
                    <a:pt x="27" y="30"/>
                  </a:cubicBezTo>
                  <a:cubicBezTo>
                    <a:pt x="0" y="67"/>
                    <a:pt x="23" y="83"/>
                    <a:pt x="27" y="117"/>
                  </a:cubicBezTo>
                  <a:cubicBezTo>
                    <a:pt x="29" y="139"/>
                    <a:pt x="14" y="161"/>
                    <a:pt x="35" y="174"/>
                  </a:cubicBezTo>
                  <a:cubicBezTo>
                    <a:pt x="49" y="183"/>
                    <a:pt x="85" y="169"/>
                    <a:pt x="98" y="165"/>
                  </a:cubicBezTo>
                  <a:cubicBezTo>
                    <a:pt x="139" y="154"/>
                    <a:pt x="166" y="140"/>
                    <a:pt x="172" y="97"/>
                  </a:cubicBezTo>
                  <a:cubicBezTo>
                    <a:pt x="175" y="67"/>
                    <a:pt x="165" y="26"/>
                    <a:pt x="137" y="11"/>
                  </a:cubicBezTo>
                </a:path>
              </a:pathLst>
            </a:custGeom>
            <a:solidFill>
              <a:srgbClr val="FFF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7"/>
            <p:cNvSpPr>
              <a:spLocks/>
            </p:cNvSpPr>
            <p:nvPr/>
          </p:nvSpPr>
          <p:spPr bwMode="auto">
            <a:xfrm>
              <a:off x="1045" y="1590"/>
              <a:ext cx="99" cy="127"/>
            </a:xfrm>
            <a:custGeom>
              <a:avLst/>
              <a:gdLst>
                <a:gd name="T0" fmla="*/ 132 w 138"/>
                <a:gd name="T1" fmla="*/ 105 h 177"/>
                <a:gd name="T2" fmla="*/ 104 w 138"/>
                <a:gd name="T3" fmla="*/ 158 h 177"/>
                <a:gd name="T4" fmla="*/ 53 w 138"/>
                <a:gd name="T5" fmla="*/ 177 h 177"/>
                <a:gd name="T6" fmla="*/ 13 w 138"/>
                <a:gd name="T7" fmla="*/ 163 h 177"/>
                <a:gd name="T8" fmla="*/ 0 w 138"/>
                <a:gd name="T9" fmla="*/ 118 h 177"/>
                <a:gd name="T10" fmla="*/ 13 w 138"/>
                <a:gd name="T11" fmla="*/ 60 h 177"/>
                <a:gd name="T12" fmla="*/ 47 w 138"/>
                <a:gd name="T13" fmla="*/ 13 h 177"/>
                <a:gd name="T14" fmla="*/ 77 w 138"/>
                <a:gd name="T15" fmla="*/ 0 h 177"/>
                <a:gd name="T16" fmla="*/ 103 w 138"/>
                <a:gd name="T17" fmla="*/ 7 h 177"/>
                <a:gd name="T18" fmla="*/ 122 w 138"/>
                <a:gd name="T19" fmla="*/ 24 h 177"/>
                <a:gd name="T20" fmla="*/ 119 w 138"/>
                <a:gd name="T21" fmla="*/ 32 h 177"/>
                <a:gd name="T22" fmla="*/ 111 w 138"/>
                <a:gd name="T23" fmla="*/ 35 h 177"/>
                <a:gd name="T24" fmla="*/ 105 w 138"/>
                <a:gd name="T25" fmla="*/ 33 h 177"/>
                <a:gd name="T26" fmla="*/ 77 w 138"/>
                <a:gd name="T27" fmla="*/ 23 h 177"/>
                <a:gd name="T28" fmla="*/ 60 w 138"/>
                <a:gd name="T29" fmla="*/ 31 h 177"/>
                <a:gd name="T30" fmla="*/ 47 w 138"/>
                <a:gd name="T31" fmla="*/ 46 h 177"/>
                <a:gd name="T32" fmla="*/ 22 w 138"/>
                <a:gd name="T33" fmla="*/ 118 h 177"/>
                <a:gd name="T34" fmla="*/ 28 w 138"/>
                <a:gd name="T35" fmla="*/ 146 h 177"/>
                <a:gd name="T36" fmla="*/ 53 w 138"/>
                <a:gd name="T37" fmla="*/ 155 h 177"/>
                <a:gd name="T38" fmla="*/ 87 w 138"/>
                <a:gd name="T39" fmla="*/ 143 h 177"/>
                <a:gd name="T40" fmla="*/ 108 w 138"/>
                <a:gd name="T41" fmla="*/ 106 h 177"/>
                <a:gd name="T42" fmla="*/ 57 w 138"/>
                <a:gd name="T43" fmla="*/ 118 h 177"/>
                <a:gd name="T44" fmla="*/ 52 w 138"/>
                <a:gd name="T45" fmla="*/ 119 h 177"/>
                <a:gd name="T46" fmla="*/ 44 w 138"/>
                <a:gd name="T47" fmla="*/ 115 h 177"/>
                <a:gd name="T48" fmla="*/ 41 w 138"/>
                <a:gd name="T49" fmla="*/ 107 h 177"/>
                <a:gd name="T50" fmla="*/ 47 w 138"/>
                <a:gd name="T51" fmla="*/ 98 h 177"/>
                <a:gd name="T52" fmla="*/ 127 w 138"/>
                <a:gd name="T53" fmla="*/ 84 h 177"/>
                <a:gd name="T54" fmla="*/ 135 w 138"/>
                <a:gd name="T55" fmla="*/ 87 h 177"/>
                <a:gd name="T56" fmla="*/ 138 w 138"/>
                <a:gd name="T57" fmla="*/ 95 h 177"/>
                <a:gd name="T58" fmla="*/ 132 w 138"/>
                <a:gd name="T59" fmla="*/ 10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77">
                  <a:moveTo>
                    <a:pt x="132" y="105"/>
                  </a:moveTo>
                  <a:cubicBezTo>
                    <a:pt x="128" y="127"/>
                    <a:pt x="118" y="144"/>
                    <a:pt x="104" y="158"/>
                  </a:cubicBezTo>
                  <a:cubicBezTo>
                    <a:pt x="90" y="171"/>
                    <a:pt x="73" y="177"/>
                    <a:pt x="53" y="177"/>
                  </a:cubicBezTo>
                  <a:cubicBezTo>
                    <a:pt x="36" y="177"/>
                    <a:pt x="22" y="173"/>
                    <a:pt x="13" y="163"/>
                  </a:cubicBezTo>
                  <a:cubicBezTo>
                    <a:pt x="5" y="153"/>
                    <a:pt x="0" y="138"/>
                    <a:pt x="0" y="118"/>
                  </a:cubicBezTo>
                  <a:cubicBezTo>
                    <a:pt x="0" y="99"/>
                    <a:pt x="5" y="80"/>
                    <a:pt x="13" y="60"/>
                  </a:cubicBezTo>
                  <a:cubicBezTo>
                    <a:pt x="22" y="41"/>
                    <a:pt x="34" y="25"/>
                    <a:pt x="47" y="13"/>
                  </a:cubicBezTo>
                  <a:cubicBezTo>
                    <a:pt x="57" y="4"/>
                    <a:pt x="66" y="0"/>
                    <a:pt x="77" y="0"/>
                  </a:cubicBezTo>
                  <a:cubicBezTo>
                    <a:pt x="83" y="0"/>
                    <a:pt x="92" y="3"/>
                    <a:pt x="103" y="7"/>
                  </a:cubicBezTo>
                  <a:cubicBezTo>
                    <a:pt x="116" y="12"/>
                    <a:pt x="122" y="18"/>
                    <a:pt x="122" y="24"/>
                  </a:cubicBezTo>
                  <a:cubicBezTo>
                    <a:pt x="122" y="27"/>
                    <a:pt x="121" y="29"/>
                    <a:pt x="119" y="32"/>
                  </a:cubicBezTo>
                  <a:cubicBezTo>
                    <a:pt x="117" y="34"/>
                    <a:pt x="114" y="35"/>
                    <a:pt x="111" y="35"/>
                  </a:cubicBezTo>
                  <a:cubicBezTo>
                    <a:pt x="110" y="35"/>
                    <a:pt x="107" y="34"/>
                    <a:pt x="105" y="33"/>
                  </a:cubicBezTo>
                  <a:cubicBezTo>
                    <a:pt x="93" y="26"/>
                    <a:pt x="84" y="23"/>
                    <a:pt x="77" y="23"/>
                  </a:cubicBezTo>
                  <a:cubicBezTo>
                    <a:pt x="71" y="23"/>
                    <a:pt x="66" y="25"/>
                    <a:pt x="60" y="31"/>
                  </a:cubicBezTo>
                  <a:cubicBezTo>
                    <a:pt x="57" y="34"/>
                    <a:pt x="53" y="39"/>
                    <a:pt x="47" y="46"/>
                  </a:cubicBezTo>
                  <a:cubicBezTo>
                    <a:pt x="30" y="68"/>
                    <a:pt x="22" y="92"/>
                    <a:pt x="22" y="118"/>
                  </a:cubicBezTo>
                  <a:cubicBezTo>
                    <a:pt x="22" y="132"/>
                    <a:pt x="24" y="141"/>
                    <a:pt x="28" y="146"/>
                  </a:cubicBezTo>
                  <a:cubicBezTo>
                    <a:pt x="33" y="152"/>
                    <a:pt x="41" y="155"/>
                    <a:pt x="53" y="155"/>
                  </a:cubicBezTo>
                  <a:cubicBezTo>
                    <a:pt x="66" y="155"/>
                    <a:pt x="77" y="151"/>
                    <a:pt x="87" y="143"/>
                  </a:cubicBezTo>
                  <a:cubicBezTo>
                    <a:pt x="97" y="134"/>
                    <a:pt x="104" y="122"/>
                    <a:pt x="108" y="106"/>
                  </a:cubicBezTo>
                  <a:cubicBezTo>
                    <a:pt x="88" y="107"/>
                    <a:pt x="71" y="111"/>
                    <a:pt x="57" y="118"/>
                  </a:cubicBezTo>
                  <a:cubicBezTo>
                    <a:pt x="55" y="118"/>
                    <a:pt x="53" y="119"/>
                    <a:pt x="52" y="119"/>
                  </a:cubicBezTo>
                  <a:cubicBezTo>
                    <a:pt x="49" y="119"/>
                    <a:pt x="46" y="118"/>
                    <a:pt x="44" y="115"/>
                  </a:cubicBezTo>
                  <a:cubicBezTo>
                    <a:pt x="42" y="113"/>
                    <a:pt x="41" y="110"/>
                    <a:pt x="41" y="107"/>
                  </a:cubicBezTo>
                  <a:cubicBezTo>
                    <a:pt x="41" y="103"/>
                    <a:pt x="43" y="100"/>
                    <a:pt x="47" y="98"/>
                  </a:cubicBezTo>
                  <a:cubicBezTo>
                    <a:pt x="62" y="88"/>
                    <a:pt x="89" y="84"/>
                    <a:pt x="127" y="84"/>
                  </a:cubicBezTo>
                  <a:cubicBezTo>
                    <a:pt x="130" y="84"/>
                    <a:pt x="133" y="85"/>
                    <a:pt x="135" y="87"/>
                  </a:cubicBezTo>
                  <a:cubicBezTo>
                    <a:pt x="137" y="89"/>
                    <a:pt x="138" y="91"/>
                    <a:pt x="138" y="95"/>
                  </a:cubicBezTo>
                  <a:cubicBezTo>
                    <a:pt x="138" y="99"/>
                    <a:pt x="136" y="103"/>
                    <a:pt x="132" y="10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8"/>
            <p:cNvSpPr>
              <a:spLocks noEditPoints="1"/>
            </p:cNvSpPr>
            <p:nvPr/>
          </p:nvSpPr>
          <p:spPr bwMode="auto">
            <a:xfrm>
              <a:off x="1161" y="1596"/>
              <a:ext cx="21" cy="117"/>
            </a:xfrm>
            <a:custGeom>
              <a:avLst/>
              <a:gdLst>
                <a:gd name="T0" fmla="*/ 21 w 29"/>
                <a:gd name="T1" fmla="*/ 113 h 163"/>
                <a:gd name="T2" fmla="*/ 21 w 29"/>
                <a:gd name="T3" fmla="*/ 132 h 163"/>
                <a:gd name="T4" fmla="*/ 22 w 29"/>
                <a:gd name="T5" fmla="*/ 152 h 163"/>
                <a:gd name="T6" fmla="*/ 19 w 29"/>
                <a:gd name="T7" fmla="*/ 160 h 163"/>
                <a:gd name="T8" fmla="*/ 11 w 29"/>
                <a:gd name="T9" fmla="*/ 163 h 163"/>
                <a:gd name="T10" fmla="*/ 3 w 29"/>
                <a:gd name="T11" fmla="*/ 160 h 163"/>
                <a:gd name="T12" fmla="*/ 0 w 29"/>
                <a:gd name="T13" fmla="*/ 152 h 163"/>
                <a:gd name="T14" fmla="*/ 0 w 29"/>
                <a:gd name="T15" fmla="*/ 132 h 163"/>
                <a:gd name="T16" fmla="*/ 0 w 29"/>
                <a:gd name="T17" fmla="*/ 113 h 163"/>
                <a:gd name="T18" fmla="*/ 1 w 29"/>
                <a:gd name="T19" fmla="*/ 88 h 163"/>
                <a:gd name="T20" fmla="*/ 2 w 29"/>
                <a:gd name="T21" fmla="*/ 62 h 163"/>
                <a:gd name="T22" fmla="*/ 5 w 29"/>
                <a:gd name="T23" fmla="*/ 54 h 163"/>
                <a:gd name="T24" fmla="*/ 12 w 29"/>
                <a:gd name="T25" fmla="*/ 51 h 163"/>
                <a:gd name="T26" fmla="*/ 20 w 29"/>
                <a:gd name="T27" fmla="*/ 54 h 163"/>
                <a:gd name="T28" fmla="*/ 23 w 29"/>
                <a:gd name="T29" fmla="*/ 62 h 163"/>
                <a:gd name="T30" fmla="*/ 22 w 29"/>
                <a:gd name="T31" fmla="*/ 88 h 163"/>
                <a:gd name="T32" fmla="*/ 21 w 29"/>
                <a:gd name="T33" fmla="*/ 113 h 163"/>
                <a:gd name="T34" fmla="*/ 16 w 29"/>
                <a:gd name="T35" fmla="*/ 25 h 163"/>
                <a:gd name="T36" fmla="*/ 7 w 29"/>
                <a:gd name="T37" fmla="*/ 22 h 163"/>
                <a:gd name="T38" fmla="*/ 3 w 29"/>
                <a:gd name="T39" fmla="*/ 13 h 163"/>
                <a:gd name="T40" fmla="*/ 7 w 29"/>
                <a:gd name="T41" fmla="*/ 4 h 163"/>
                <a:gd name="T42" fmla="*/ 16 w 29"/>
                <a:gd name="T43" fmla="*/ 0 h 163"/>
                <a:gd name="T44" fmla="*/ 25 w 29"/>
                <a:gd name="T45" fmla="*/ 4 h 163"/>
                <a:gd name="T46" fmla="*/ 29 w 29"/>
                <a:gd name="T47" fmla="*/ 13 h 163"/>
                <a:gd name="T48" fmla="*/ 25 w 29"/>
                <a:gd name="T49" fmla="*/ 22 h 163"/>
                <a:gd name="T50" fmla="*/ 16 w 29"/>
                <a:gd name="T51" fmla="*/ 2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163">
                  <a:moveTo>
                    <a:pt x="21" y="113"/>
                  </a:moveTo>
                  <a:cubicBezTo>
                    <a:pt x="21" y="117"/>
                    <a:pt x="21" y="124"/>
                    <a:pt x="21" y="132"/>
                  </a:cubicBezTo>
                  <a:cubicBezTo>
                    <a:pt x="22" y="141"/>
                    <a:pt x="22" y="147"/>
                    <a:pt x="22" y="152"/>
                  </a:cubicBezTo>
                  <a:cubicBezTo>
                    <a:pt x="22" y="155"/>
                    <a:pt x="21" y="158"/>
                    <a:pt x="19" y="160"/>
                  </a:cubicBezTo>
                  <a:cubicBezTo>
                    <a:pt x="17" y="162"/>
                    <a:pt x="14" y="163"/>
                    <a:pt x="11" y="163"/>
                  </a:cubicBezTo>
                  <a:cubicBezTo>
                    <a:pt x="8" y="163"/>
                    <a:pt x="5" y="162"/>
                    <a:pt x="3" y="160"/>
                  </a:cubicBezTo>
                  <a:cubicBezTo>
                    <a:pt x="1" y="158"/>
                    <a:pt x="0" y="155"/>
                    <a:pt x="0" y="152"/>
                  </a:cubicBezTo>
                  <a:cubicBezTo>
                    <a:pt x="0" y="147"/>
                    <a:pt x="0" y="141"/>
                    <a:pt x="0" y="132"/>
                  </a:cubicBezTo>
                  <a:cubicBezTo>
                    <a:pt x="0" y="124"/>
                    <a:pt x="0" y="117"/>
                    <a:pt x="0" y="113"/>
                  </a:cubicBezTo>
                  <a:cubicBezTo>
                    <a:pt x="0" y="106"/>
                    <a:pt x="0" y="98"/>
                    <a:pt x="1" y="88"/>
                  </a:cubicBezTo>
                  <a:cubicBezTo>
                    <a:pt x="1" y="78"/>
                    <a:pt x="2" y="69"/>
                    <a:pt x="2" y="62"/>
                  </a:cubicBezTo>
                  <a:cubicBezTo>
                    <a:pt x="2" y="59"/>
                    <a:pt x="3" y="56"/>
                    <a:pt x="5" y="54"/>
                  </a:cubicBezTo>
                  <a:cubicBezTo>
                    <a:pt x="7" y="52"/>
                    <a:pt x="9" y="51"/>
                    <a:pt x="12" y="51"/>
                  </a:cubicBezTo>
                  <a:cubicBezTo>
                    <a:pt x="16" y="51"/>
                    <a:pt x="18" y="52"/>
                    <a:pt x="20" y="54"/>
                  </a:cubicBezTo>
                  <a:cubicBezTo>
                    <a:pt x="22" y="56"/>
                    <a:pt x="23" y="59"/>
                    <a:pt x="23" y="62"/>
                  </a:cubicBezTo>
                  <a:cubicBezTo>
                    <a:pt x="23" y="69"/>
                    <a:pt x="23" y="78"/>
                    <a:pt x="22" y="88"/>
                  </a:cubicBezTo>
                  <a:cubicBezTo>
                    <a:pt x="21" y="98"/>
                    <a:pt x="21" y="106"/>
                    <a:pt x="21" y="113"/>
                  </a:cubicBezTo>
                  <a:close/>
                  <a:moveTo>
                    <a:pt x="16" y="25"/>
                  </a:moveTo>
                  <a:cubicBezTo>
                    <a:pt x="13" y="25"/>
                    <a:pt x="10" y="24"/>
                    <a:pt x="7" y="22"/>
                  </a:cubicBezTo>
                  <a:cubicBezTo>
                    <a:pt x="5" y="19"/>
                    <a:pt x="3" y="16"/>
                    <a:pt x="3" y="13"/>
                  </a:cubicBezTo>
                  <a:cubicBezTo>
                    <a:pt x="3" y="9"/>
                    <a:pt x="5" y="6"/>
                    <a:pt x="7" y="4"/>
                  </a:cubicBezTo>
                  <a:cubicBezTo>
                    <a:pt x="10" y="1"/>
                    <a:pt x="13" y="0"/>
                    <a:pt x="16" y="0"/>
                  </a:cubicBezTo>
                  <a:cubicBezTo>
                    <a:pt x="19" y="0"/>
                    <a:pt x="22" y="1"/>
                    <a:pt x="25" y="4"/>
                  </a:cubicBezTo>
                  <a:cubicBezTo>
                    <a:pt x="27" y="6"/>
                    <a:pt x="29" y="9"/>
                    <a:pt x="29" y="13"/>
                  </a:cubicBezTo>
                  <a:cubicBezTo>
                    <a:pt x="29" y="16"/>
                    <a:pt x="27" y="19"/>
                    <a:pt x="25" y="22"/>
                  </a:cubicBezTo>
                  <a:cubicBezTo>
                    <a:pt x="22" y="24"/>
                    <a:pt x="19" y="25"/>
                    <a:pt x="16" y="2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9"/>
            <p:cNvSpPr>
              <a:spLocks/>
            </p:cNvSpPr>
            <p:nvPr/>
          </p:nvSpPr>
          <p:spPr bwMode="auto">
            <a:xfrm>
              <a:off x="1203" y="1630"/>
              <a:ext cx="60" cy="87"/>
            </a:xfrm>
            <a:custGeom>
              <a:avLst/>
              <a:gdLst>
                <a:gd name="T0" fmla="*/ 84 w 84"/>
                <a:gd name="T1" fmla="*/ 34 h 121"/>
                <a:gd name="T2" fmla="*/ 73 w 84"/>
                <a:gd name="T3" fmla="*/ 48 h 121"/>
                <a:gd name="T4" fmla="*/ 64 w 84"/>
                <a:gd name="T5" fmla="*/ 37 h 121"/>
                <a:gd name="T6" fmla="*/ 63 w 84"/>
                <a:gd name="T7" fmla="*/ 29 h 121"/>
                <a:gd name="T8" fmla="*/ 63 w 84"/>
                <a:gd name="T9" fmla="*/ 20 h 121"/>
                <a:gd name="T10" fmla="*/ 36 w 84"/>
                <a:gd name="T11" fmla="*/ 30 h 121"/>
                <a:gd name="T12" fmla="*/ 20 w 84"/>
                <a:gd name="T13" fmla="*/ 51 h 121"/>
                <a:gd name="T14" fmla="*/ 20 w 84"/>
                <a:gd name="T15" fmla="*/ 110 h 121"/>
                <a:gd name="T16" fmla="*/ 9 w 84"/>
                <a:gd name="T17" fmla="*/ 121 h 121"/>
                <a:gd name="T18" fmla="*/ 0 w 84"/>
                <a:gd name="T19" fmla="*/ 110 h 121"/>
                <a:gd name="T20" fmla="*/ 0 w 84"/>
                <a:gd name="T21" fmla="*/ 35 h 121"/>
                <a:gd name="T22" fmla="*/ 0 w 84"/>
                <a:gd name="T23" fmla="*/ 24 h 121"/>
                <a:gd name="T24" fmla="*/ 0 w 84"/>
                <a:gd name="T25" fmla="*/ 13 h 121"/>
                <a:gd name="T26" fmla="*/ 10 w 84"/>
                <a:gd name="T27" fmla="*/ 2 h 121"/>
                <a:gd name="T28" fmla="*/ 21 w 84"/>
                <a:gd name="T29" fmla="*/ 20 h 121"/>
                <a:gd name="T30" fmla="*/ 66 w 84"/>
                <a:gd name="T31" fmla="*/ 0 h 121"/>
                <a:gd name="T32" fmla="*/ 80 w 84"/>
                <a:gd name="T33" fmla="*/ 7 h 121"/>
                <a:gd name="T34" fmla="*/ 84 w 84"/>
                <a:gd name="T35" fmla="*/ 27 h 121"/>
                <a:gd name="T36" fmla="*/ 84 w 84"/>
                <a:gd name="T37" fmla="*/ 3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121">
                  <a:moveTo>
                    <a:pt x="84" y="34"/>
                  </a:moveTo>
                  <a:cubicBezTo>
                    <a:pt x="83" y="43"/>
                    <a:pt x="80" y="48"/>
                    <a:pt x="73" y="48"/>
                  </a:cubicBezTo>
                  <a:cubicBezTo>
                    <a:pt x="67" y="48"/>
                    <a:pt x="64" y="44"/>
                    <a:pt x="64" y="37"/>
                  </a:cubicBezTo>
                  <a:cubicBezTo>
                    <a:pt x="64" y="36"/>
                    <a:pt x="64" y="33"/>
                    <a:pt x="63" y="29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2" y="22"/>
                    <a:pt x="43" y="25"/>
                    <a:pt x="36" y="30"/>
                  </a:cubicBezTo>
                  <a:cubicBezTo>
                    <a:pt x="29" y="35"/>
                    <a:pt x="24" y="42"/>
                    <a:pt x="20" y="51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18"/>
                    <a:pt x="16" y="121"/>
                    <a:pt x="9" y="121"/>
                  </a:cubicBezTo>
                  <a:cubicBezTo>
                    <a:pt x="3" y="121"/>
                    <a:pt x="0" y="118"/>
                    <a:pt x="0" y="11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29"/>
                    <a:pt x="0" y="24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6"/>
                    <a:pt x="4" y="2"/>
                    <a:pt x="10" y="2"/>
                  </a:cubicBezTo>
                  <a:cubicBezTo>
                    <a:pt x="17" y="2"/>
                    <a:pt x="20" y="8"/>
                    <a:pt x="21" y="20"/>
                  </a:cubicBezTo>
                  <a:cubicBezTo>
                    <a:pt x="34" y="7"/>
                    <a:pt x="50" y="0"/>
                    <a:pt x="66" y="0"/>
                  </a:cubicBezTo>
                  <a:cubicBezTo>
                    <a:pt x="72" y="0"/>
                    <a:pt x="77" y="2"/>
                    <a:pt x="80" y="7"/>
                  </a:cubicBezTo>
                  <a:cubicBezTo>
                    <a:pt x="82" y="11"/>
                    <a:pt x="84" y="18"/>
                    <a:pt x="84" y="27"/>
                  </a:cubicBezTo>
                  <a:cubicBezTo>
                    <a:pt x="84" y="30"/>
                    <a:pt x="84" y="33"/>
                    <a:pt x="84" y="34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50"/>
            <p:cNvSpPr>
              <a:spLocks noEditPoints="1"/>
            </p:cNvSpPr>
            <p:nvPr/>
          </p:nvSpPr>
          <p:spPr bwMode="auto">
            <a:xfrm>
              <a:off x="1272" y="1631"/>
              <a:ext cx="74" cy="86"/>
            </a:xfrm>
            <a:custGeom>
              <a:avLst/>
              <a:gdLst>
                <a:gd name="T0" fmla="*/ 93 w 103"/>
                <a:gd name="T1" fmla="*/ 120 h 120"/>
                <a:gd name="T2" fmla="*/ 86 w 103"/>
                <a:gd name="T3" fmla="*/ 115 h 120"/>
                <a:gd name="T4" fmla="*/ 79 w 103"/>
                <a:gd name="T5" fmla="*/ 108 h 120"/>
                <a:gd name="T6" fmla="*/ 60 w 103"/>
                <a:gd name="T7" fmla="*/ 116 h 120"/>
                <a:gd name="T8" fmla="*/ 47 w 103"/>
                <a:gd name="T9" fmla="*/ 119 h 120"/>
                <a:gd name="T10" fmla="*/ 10 w 103"/>
                <a:gd name="T11" fmla="*/ 105 h 120"/>
                <a:gd name="T12" fmla="*/ 0 w 103"/>
                <a:gd name="T13" fmla="*/ 63 h 120"/>
                <a:gd name="T14" fmla="*/ 18 w 103"/>
                <a:gd name="T15" fmla="*/ 19 h 120"/>
                <a:gd name="T16" fmla="*/ 60 w 103"/>
                <a:gd name="T17" fmla="*/ 0 h 120"/>
                <a:gd name="T18" fmla="*/ 82 w 103"/>
                <a:gd name="T19" fmla="*/ 5 h 120"/>
                <a:gd name="T20" fmla="*/ 96 w 103"/>
                <a:gd name="T21" fmla="*/ 20 h 120"/>
                <a:gd name="T22" fmla="*/ 94 w 103"/>
                <a:gd name="T23" fmla="*/ 25 h 120"/>
                <a:gd name="T24" fmla="*/ 92 w 103"/>
                <a:gd name="T25" fmla="*/ 38 h 120"/>
                <a:gd name="T26" fmla="*/ 92 w 103"/>
                <a:gd name="T27" fmla="*/ 62 h 120"/>
                <a:gd name="T28" fmla="*/ 94 w 103"/>
                <a:gd name="T29" fmla="*/ 84 h 120"/>
                <a:gd name="T30" fmla="*/ 100 w 103"/>
                <a:gd name="T31" fmla="*/ 103 h 120"/>
                <a:gd name="T32" fmla="*/ 103 w 103"/>
                <a:gd name="T33" fmla="*/ 108 h 120"/>
                <a:gd name="T34" fmla="*/ 103 w 103"/>
                <a:gd name="T35" fmla="*/ 110 h 120"/>
                <a:gd name="T36" fmla="*/ 100 w 103"/>
                <a:gd name="T37" fmla="*/ 117 h 120"/>
                <a:gd name="T38" fmla="*/ 93 w 103"/>
                <a:gd name="T39" fmla="*/ 120 h 120"/>
                <a:gd name="T40" fmla="*/ 71 w 103"/>
                <a:gd name="T41" fmla="*/ 45 h 120"/>
                <a:gd name="T42" fmla="*/ 72 w 103"/>
                <a:gd name="T43" fmla="*/ 35 h 120"/>
                <a:gd name="T44" fmla="*/ 73 w 103"/>
                <a:gd name="T45" fmla="*/ 23 h 120"/>
                <a:gd name="T46" fmla="*/ 66 w 103"/>
                <a:gd name="T47" fmla="*/ 20 h 120"/>
                <a:gd name="T48" fmla="*/ 62 w 103"/>
                <a:gd name="T49" fmla="*/ 19 h 120"/>
                <a:gd name="T50" fmla="*/ 33 w 103"/>
                <a:gd name="T51" fmla="*/ 33 h 120"/>
                <a:gd name="T52" fmla="*/ 21 w 103"/>
                <a:gd name="T53" fmla="*/ 64 h 120"/>
                <a:gd name="T54" fmla="*/ 27 w 103"/>
                <a:gd name="T55" fmla="*/ 91 h 120"/>
                <a:gd name="T56" fmla="*/ 46 w 103"/>
                <a:gd name="T57" fmla="*/ 100 h 120"/>
                <a:gd name="T58" fmla="*/ 63 w 103"/>
                <a:gd name="T59" fmla="*/ 96 h 120"/>
                <a:gd name="T60" fmla="*/ 74 w 103"/>
                <a:gd name="T61" fmla="*/ 88 h 120"/>
                <a:gd name="T62" fmla="*/ 71 w 103"/>
                <a:gd name="T63" fmla="*/ 4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3" h="120">
                  <a:moveTo>
                    <a:pt x="93" y="120"/>
                  </a:moveTo>
                  <a:cubicBezTo>
                    <a:pt x="92" y="120"/>
                    <a:pt x="90" y="119"/>
                    <a:pt x="86" y="115"/>
                  </a:cubicBezTo>
                  <a:cubicBezTo>
                    <a:pt x="83" y="112"/>
                    <a:pt x="80" y="110"/>
                    <a:pt x="79" y="108"/>
                  </a:cubicBezTo>
                  <a:cubicBezTo>
                    <a:pt x="72" y="111"/>
                    <a:pt x="66" y="114"/>
                    <a:pt x="60" y="116"/>
                  </a:cubicBezTo>
                  <a:cubicBezTo>
                    <a:pt x="55" y="118"/>
                    <a:pt x="51" y="119"/>
                    <a:pt x="47" y="119"/>
                  </a:cubicBezTo>
                  <a:cubicBezTo>
                    <a:pt x="30" y="119"/>
                    <a:pt x="18" y="114"/>
                    <a:pt x="10" y="105"/>
                  </a:cubicBezTo>
                  <a:cubicBezTo>
                    <a:pt x="3" y="96"/>
                    <a:pt x="0" y="82"/>
                    <a:pt x="0" y="63"/>
                  </a:cubicBezTo>
                  <a:cubicBezTo>
                    <a:pt x="0" y="46"/>
                    <a:pt x="6" y="31"/>
                    <a:pt x="18" y="19"/>
                  </a:cubicBezTo>
                  <a:cubicBezTo>
                    <a:pt x="30" y="6"/>
                    <a:pt x="44" y="0"/>
                    <a:pt x="60" y="0"/>
                  </a:cubicBezTo>
                  <a:cubicBezTo>
                    <a:pt x="67" y="0"/>
                    <a:pt x="74" y="2"/>
                    <a:pt x="82" y="5"/>
                  </a:cubicBezTo>
                  <a:cubicBezTo>
                    <a:pt x="91" y="9"/>
                    <a:pt x="96" y="14"/>
                    <a:pt x="96" y="20"/>
                  </a:cubicBezTo>
                  <a:cubicBezTo>
                    <a:pt x="96" y="22"/>
                    <a:pt x="95" y="23"/>
                    <a:pt x="94" y="25"/>
                  </a:cubicBezTo>
                  <a:cubicBezTo>
                    <a:pt x="93" y="28"/>
                    <a:pt x="93" y="32"/>
                    <a:pt x="92" y="38"/>
                  </a:cubicBezTo>
                  <a:cubicBezTo>
                    <a:pt x="92" y="45"/>
                    <a:pt x="92" y="53"/>
                    <a:pt x="92" y="62"/>
                  </a:cubicBezTo>
                  <a:cubicBezTo>
                    <a:pt x="92" y="71"/>
                    <a:pt x="92" y="78"/>
                    <a:pt x="94" y="84"/>
                  </a:cubicBezTo>
                  <a:cubicBezTo>
                    <a:pt x="94" y="87"/>
                    <a:pt x="97" y="93"/>
                    <a:pt x="100" y="103"/>
                  </a:cubicBezTo>
                  <a:cubicBezTo>
                    <a:pt x="101" y="104"/>
                    <a:pt x="102" y="106"/>
                    <a:pt x="103" y="108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3" y="113"/>
                    <a:pt x="102" y="116"/>
                    <a:pt x="100" y="117"/>
                  </a:cubicBezTo>
                  <a:cubicBezTo>
                    <a:pt x="98" y="119"/>
                    <a:pt x="96" y="120"/>
                    <a:pt x="93" y="120"/>
                  </a:cubicBezTo>
                  <a:close/>
                  <a:moveTo>
                    <a:pt x="71" y="45"/>
                  </a:moveTo>
                  <a:cubicBezTo>
                    <a:pt x="71" y="42"/>
                    <a:pt x="71" y="38"/>
                    <a:pt x="72" y="35"/>
                  </a:cubicBezTo>
                  <a:cubicBezTo>
                    <a:pt x="72" y="31"/>
                    <a:pt x="73" y="27"/>
                    <a:pt x="73" y="23"/>
                  </a:cubicBezTo>
                  <a:cubicBezTo>
                    <a:pt x="71" y="22"/>
                    <a:pt x="68" y="21"/>
                    <a:pt x="66" y="20"/>
                  </a:cubicBezTo>
                  <a:cubicBezTo>
                    <a:pt x="65" y="19"/>
                    <a:pt x="63" y="19"/>
                    <a:pt x="62" y="19"/>
                  </a:cubicBezTo>
                  <a:cubicBezTo>
                    <a:pt x="51" y="19"/>
                    <a:pt x="41" y="24"/>
                    <a:pt x="33" y="33"/>
                  </a:cubicBezTo>
                  <a:cubicBezTo>
                    <a:pt x="25" y="42"/>
                    <a:pt x="21" y="52"/>
                    <a:pt x="21" y="64"/>
                  </a:cubicBezTo>
                  <a:cubicBezTo>
                    <a:pt x="21" y="76"/>
                    <a:pt x="23" y="85"/>
                    <a:pt x="27" y="91"/>
                  </a:cubicBezTo>
                  <a:cubicBezTo>
                    <a:pt x="31" y="97"/>
                    <a:pt x="38" y="100"/>
                    <a:pt x="46" y="100"/>
                  </a:cubicBezTo>
                  <a:cubicBezTo>
                    <a:pt x="53" y="100"/>
                    <a:pt x="59" y="99"/>
                    <a:pt x="63" y="96"/>
                  </a:cubicBezTo>
                  <a:cubicBezTo>
                    <a:pt x="66" y="95"/>
                    <a:pt x="70" y="92"/>
                    <a:pt x="74" y="88"/>
                  </a:cubicBezTo>
                  <a:cubicBezTo>
                    <a:pt x="72" y="69"/>
                    <a:pt x="71" y="54"/>
                    <a:pt x="71" y="45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51"/>
            <p:cNvSpPr>
              <a:spLocks/>
            </p:cNvSpPr>
            <p:nvPr/>
          </p:nvSpPr>
          <p:spPr bwMode="auto">
            <a:xfrm>
              <a:off x="1355" y="1588"/>
              <a:ext cx="68" cy="136"/>
            </a:xfrm>
            <a:custGeom>
              <a:avLst/>
              <a:gdLst>
                <a:gd name="T0" fmla="*/ 80 w 94"/>
                <a:gd name="T1" fmla="*/ 21 h 190"/>
                <a:gd name="T2" fmla="*/ 50 w 94"/>
                <a:gd name="T3" fmla="*/ 57 h 190"/>
                <a:gd name="T4" fmla="*/ 50 w 94"/>
                <a:gd name="T5" fmla="*/ 64 h 190"/>
                <a:gd name="T6" fmla="*/ 74 w 94"/>
                <a:gd name="T7" fmla="*/ 63 h 190"/>
                <a:gd name="T8" fmla="*/ 91 w 94"/>
                <a:gd name="T9" fmla="*/ 74 h 190"/>
                <a:gd name="T10" fmla="*/ 83 w 94"/>
                <a:gd name="T11" fmla="*/ 83 h 190"/>
                <a:gd name="T12" fmla="*/ 74 w 94"/>
                <a:gd name="T13" fmla="*/ 83 h 190"/>
                <a:gd name="T14" fmla="*/ 49 w 94"/>
                <a:gd name="T15" fmla="*/ 85 h 190"/>
                <a:gd name="T16" fmla="*/ 48 w 94"/>
                <a:gd name="T17" fmla="*/ 110 h 190"/>
                <a:gd name="T18" fmla="*/ 49 w 94"/>
                <a:gd name="T19" fmla="*/ 130 h 190"/>
                <a:gd name="T20" fmla="*/ 49 w 94"/>
                <a:gd name="T21" fmla="*/ 150 h 190"/>
                <a:gd name="T22" fmla="*/ 47 w 94"/>
                <a:gd name="T23" fmla="*/ 182 h 190"/>
                <a:gd name="T24" fmla="*/ 37 w 94"/>
                <a:gd name="T25" fmla="*/ 190 h 190"/>
                <a:gd name="T26" fmla="*/ 29 w 94"/>
                <a:gd name="T27" fmla="*/ 187 h 190"/>
                <a:gd name="T28" fmla="*/ 26 w 94"/>
                <a:gd name="T29" fmla="*/ 180 h 190"/>
                <a:gd name="T30" fmla="*/ 26 w 94"/>
                <a:gd name="T31" fmla="*/ 178 h 190"/>
                <a:gd name="T32" fmla="*/ 29 w 94"/>
                <a:gd name="T33" fmla="*/ 147 h 190"/>
                <a:gd name="T34" fmla="*/ 28 w 94"/>
                <a:gd name="T35" fmla="*/ 118 h 190"/>
                <a:gd name="T36" fmla="*/ 28 w 94"/>
                <a:gd name="T37" fmla="*/ 87 h 190"/>
                <a:gd name="T38" fmla="*/ 11 w 94"/>
                <a:gd name="T39" fmla="*/ 88 h 190"/>
                <a:gd name="T40" fmla="*/ 0 w 94"/>
                <a:gd name="T41" fmla="*/ 77 h 190"/>
                <a:gd name="T42" fmla="*/ 19 w 94"/>
                <a:gd name="T43" fmla="*/ 66 h 190"/>
                <a:gd name="T44" fmla="*/ 30 w 94"/>
                <a:gd name="T45" fmla="*/ 66 h 190"/>
                <a:gd name="T46" fmla="*/ 31 w 94"/>
                <a:gd name="T47" fmla="*/ 49 h 190"/>
                <a:gd name="T48" fmla="*/ 43 w 94"/>
                <a:gd name="T49" fmla="*/ 14 h 190"/>
                <a:gd name="T50" fmla="*/ 78 w 94"/>
                <a:gd name="T51" fmla="*/ 0 h 190"/>
                <a:gd name="T52" fmla="*/ 94 w 94"/>
                <a:gd name="T53" fmla="*/ 11 h 190"/>
                <a:gd name="T54" fmla="*/ 80 w 94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4" h="190">
                  <a:moveTo>
                    <a:pt x="80" y="21"/>
                  </a:moveTo>
                  <a:cubicBezTo>
                    <a:pt x="62" y="21"/>
                    <a:pt x="53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4" y="63"/>
                  </a:cubicBezTo>
                  <a:cubicBezTo>
                    <a:pt x="86" y="63"/>
                    <a:pt x="91" y="66"/>
                    <a:pt x="91" y="74"/>
                  </a:cubicBezTo>
                  <a:cubicBezTo>
                    <a:pt x="91" y="79"/>
                    <a:pt x="88" y="82"/>
                    <a:pt x="83" y="83"/>
                  </a:cubicBezTo>
                  <a:cubicBezTo>
                    <a:pt x="80" y="83"/>
                    <a:pt x="78" y="84"/>
                    <a:pt x="74" y="83"/>
                  </a:cubicBezTo>
                  <a:cubicBezTo>
                    <a:pt x="71" y="83"/>
                    <a:pt x="63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9" y="121"/>
                    <a:pt x="49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7" y="182"/>
                  </a:cubicBezTo>
                  <a:cubicBezTo>
                    <a:pt x="46" y="187"/>
                    <a:pt x="42" y="190"/>
                    <a:pt x="37" y="190"/>
                  </a:cubicBezTo>
                  <a:cubicBezTo>
                    <a:pt x="34" y="190"/>
                    <a:pt x="31" y="189"/>
                    <a:pt x="29" y="187"/>
                  </a:cubicBezTo>
                  <a:cubicBezTo>
                    <a:pt x="27" y="186"/>
                    <a:pt x="26" y="183"/>
                    <a:pt x="26" y="180"/>
                  </a:cubicBezTo>
                  <a:cubicBezTo>
                    <a:pt x="26" y="180"/>
                    <a:pt x="26" y="179"/>
                    <a:pt x="26" y="178"/>
                  </a:cubicBezTo>
                  <a:cubicBezTo>
                    <a:pt x="28" y="169"/>
                    <a:pt x="29" y="159"/>
                    <a:pt x="29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4" y="88"/>
                    <a:pt x="11" y="88"/>
                  </a:cubicBezTo>
                  <a:cubicBezTo>
                    <a:pt x="4" y="88"/>
                    <a:pt x="0" y="84"/>
                    <a:pt x="0" y="77"/>
                  </a:cubicBezTo>
                  <a:cubicBezTo>
                    <a:pt x="0" y="70"/>
                    <a:pt x="7" y="67"/>
                    <a:pt x="1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1" y="5"/>
                    <a:pt x="62" y="0"/>
                    <a:pt x="78" y="0"/>
                  </a:cubicBezTo>
                  <a:cubicBezTo>
                    <a:pt x="89" y="0"/>
                    <a:pt x="94" y="4"/>
                    <a:pt x="94" y="11"/>
                  </a:cubicBezTo>
                  <a:cubicBezTo>
                    <a:pt x="94" y="18"/>
                    <a:pt x="89" y="21"/>
                    <a:pt x="80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52"/>
            <p:cNvSpPr>
              <a:spLocks/>
            </p:cNvSpPr>
            <p:nvPr/>
          </p:nvSpPr>
          <p:spPr bwMode="auto">
            <a:xfrm>
              <a:off x="1436" y="1588"/>
              <a:ext cx="67" cy="136"/>
            </a:xfrm>
            <a:custGeom>
              <a:avLst/>
              <a:gdLst>
                <a:gd name="T0" fmla="*/ 79 w 93"/>
                <a:gd name="T1" fmla="*/ 21 h 190"/>
                <a:gd name="T2" fmla="*/ 50 w 93"/>
                <a:gd name="T3" fmla="*/ 57 h 190"/>
                <a:gd name="T4" fmla="*/ 50 w 93"/>
                <a:gd name="T5" fmla="*/ 64 h 190"/>
                <a:gd name="T6" fmla="*/ 73 w 93"/>
                <a:gd name="T7" fmla="*/ 63 h 190"/>
                <a:gd name="T8" fmla="*/ 91 w 93"/>
                <a:gd name="T9" fmla="*/ 74 h 190"/>
                <a:gd name="T10" fmla="*/ 82 w 93"/>
                <a:gd name="T11" fmla="*/ 83 h 190"/>
                <a:gd name="T12" fmla="*/ 74 w 93"/>
                <a:gd name="T13" fmla="*/ 83 h 190"/>
                <a:gd name="T14" fmla="*/ 49 w 93"/>
                <a:gd name="T15" fmla="*/ 85 h 190"/>
                <a:gd name="T16" fmla="*/ 48 w 93"/>
                <a:gd name="T17" fmla="*/ 110 h 190"/>
                <a:gd name="T18" fmla="*/ 48 w 93"/>
                <a:gd name="T19" fmla="*/ 130 h 190"/>
                <a:gd name="T20" fmla="*/ 49 w 93"/>
                <a:gd name="T21" fmla="*/ 150 h 190"/>
                <a:gd name="T22" fmla="*/ 46 w 93"/>
                <a:gd name="T23" fmla="*/ 182 h 190"/>
                <a:gd name="T24" fmla="*/ 36 w 93"/>
                <a:gd name="T25" fmla="*/ 190 h 190"/>
                <a:gd name="T26" fmla="*/ 29 w 93"/>
                <a:gd name="T27" fmla="*/ 187 h 190"/>
                <a:gd name="T28" fmla="*/ 25 w 93"/>
                <a:gd name="T29" fmla="*/ 180 h 190"/>
                <a:gd name="T30" fmla="*/ 26 w 93"/>
                <a:gd name="T31" fmla="*/ 178 h 190"/>
                <a:gd name="T32" fmla="*/ 28 w 93"/>
                <a:gd name="T33" fmla="*/ 147 h 190"/>
                <a:gd name="T34" fmla="*/ 28 w 93"/>
                <a:gd name="T35" fmla="*/ 118 h 190"/>
                <a:gd name="T36" fmla="*/ 28 w 93"/>
                <a:gd name="T37" fmla="*/ 87 h 190"/>
                <a:gd name="T38" fmla="*/ 11 w 93"/>
                <a:gd name="T39" fmla="*/ 88 h 190"/>
                <a:gd name="T40" fmla="*/ 0 w 93"/>
                <a:gd name="T41" fmla="*/ 77 h 190"/>
                <a:gd name="T42" fmla="*/ 19 w 93"/>
                <a:gd name="T43" fmla="*/ 66 h 190"/>
                <a:gd name="T44" fmla="*/ 29 w 93"/>
                <a:gd name="T45" fmla="*/ 66 h 190"/>
                <a:gd name="T46" fmla="*/ 31 w 93"/>
                <a:gd name="T47" fmla="*/ 49 h 190"/>
                <a:gd name="T48" fmla="*/ 43 w 93"/>
                <a:gd name="T49" fmla="*/ 14 h 190"/>
                <a:gd name="T50" fmla="*/ 78 w 93"/>
                <a:gd name="T51" fmla="*/ 0 h 190"/>
                <a:gd name="T52" fmla="*/ 93 w 93"/>
                <a:gd name="T53" fmla="*/ 11 h 190"/>
                <a:gd name="T54" fmla="*/ 79 w 93"/>
                <a:gd name="T55" fmla="*/ 2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190">
                  <a:moveTo>
                    <a:pt x="79" y="21"/>
                  </a:moveTo>
                  <a:cubicBezTo>
                    <a:pt x="62" y="21"/>
                    <a:pt x="52" y="33"/>
                    <a:pt x="50" y="57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62" y="63"/>
                    <a:pt x="70" y="63"/>
                    <a:pt x="73" y="63"/>
                  </a:cubicBezTo>
                  <a:cubicBezTo>
                    <a:pt x="85" y="63"/>
                    <a:pt x="91" y="66"/>
                    <a:pt x="91" y="74"/>
                  </a:cubicBezTo>
                  <a:cubicBezTo>
                    <a:pt x="91" y="79"/>
                    <a:pt x="88" y="82"/>
                    <a:pt x="82" y="83"/>
                  </a:cubicBezTo>
                  <a:cubicBezTo>
                    <a:pt x="80" y="83"/>
                    <a:pt x="77" y="84"/>
                    <a:pt x="74" y="83"/>
                  </a:cubicBezTo>
                  <a:cubicBezTo>
                    <a:pt x="70" y="83"/>
                    <a:pt x="62" y="84"/>
                    <a:pt x="49" y="85"/>
                  </a:cubicBezTo>
                  <a:cubicBezTo>
                    <a:pt x="48" y="110"/>
                    <a:pt x="48" y="110"/>
                    <a:pt x="48" y="110"/>
                  </a:cubicBezTo>
                  <a:cubicBezTo>
                    <a:pt x="48" y="114"/>
                    <a:pt x="48" y="121"/>
                    <a:pt x="48" y="130"/>
                  </a:cubicBezTo>
                  <a:cubicBezTo>
                    <a:pt x="49" y="139"/>
                    <a:pt x="49" y="145"/>
                    <a:pt x="49" y="150"/>
                  </a:cubicBezTo>
                  <a:cubicBezTo>
                    <a:pt x="49" y="163"/>
                    <a:pt x="48" y="174"/>
                    <a:pt x="46" y="182"/>
                  </a:cubicBezTo>
                  <a:cubicBezTo>
                    <a:pt x="45" y="187"/>
                    <a:pt x="42" y="190"/>
                    <a:pt x="36" y="190"/>
                  </a:cubicBezTo>
                  <a:cubicBezTo>
                    <a:pt x="33" y="190"/>
                    <a:pt x="31" y="189"/>
                    <a:pt x="29" y="187"/>
                  </a:cubicBezTo>
                  <a:cubicBezTo>
                    <a:pt x="27" y="186"/>
                    <a:pt x="25" y="183"/>
                    <a:pt x="25" y="180"/>
                  </a:cubicBezTo>
                  <a:cubicBezTo>
                    <a:pt x="25" y="180"/>
                    <a:pt x="26" y="179"/>
                    <a:pt x="26" y="178"/>
                  </a:cubicBezTo>
                  <a:cubicBezTo>
                    <a:pt x="27" y="169"/>
                    <a:pt x="28" y="159"/>
                    <a:pt x="28" y="147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19" y="87"/>
                    <a:pt x="13" y="88"/>
                    <a:pt x="11" y="88"/>
                  </a:cubicBezTo>
                  <a:cubicBezTo>
                    <a:pt x="3" y="88"/>
                    <a:pt x="0" y="84"/>
                    <a:pt x="0" y="77"/>
                  </a:cubicBezTo>
                  <a:cubicBezTo>
                    <a:pt x="0" y="70"/>
                    <a:pt x="6" y="67"/>
                    <a:pt x="1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2"/>
                    <a:pt x="30" y="56"/>
                    <a:pt x="31" y="49"/>
                  </a:cubicBezTo>
                  <a:cubicBezTo>
                    <a:pt x="33" y="33"/>
                    <a:pt x="37" y="22"/>
                    <a:pt x="43" y="14"/>
                  </a:cubicBezTo>
                  <a:cubicBezTo>
                    <a:pt x="50" y="5"/>
                    <a:pt x="62" y="0"/>
                    <a:pt x="78" y="0"/>
                  </a:cubicBezTo>
                  <a:cubicBezTo>
                    <a:pt x="88" y="0"/>
                    <a:pt x="93" y="4"/>
                    <a:pt x="93" y="11"/>
                  </a:cubicBezTo>
                  <a:cubicBezTo>
                    <a:pt x="93" y="18"/>
                    <a:pt x="88" y="21"/>
                    <a:pt x="79" y="21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53"/>
            <p:cNvSpPr>
              <a:spLocks noEditPoints="1"/>
            </p:cNvSpPr>
            <p:nvPr/>
          </p:nvSpPr>
          <p:spPr bwMode="auto">
            <a:xfrm>
              <a:off x="1518" y="1631"/>
              <a:ext cx="78" cy="84"/>
            </a:xfrm>
            <a:custGeom>
              <a:avLst/>
              <a:gdLst>
                <a:gd name="T0" fmla="*/ 56 w 108"/>
                <a:gd name="T1" fmla="*/ 118 h 118"/>
                <a:gd name="T2" fmla="*/ 17 w 108"/>
                <a:gd name="T3" fmla="*/ 106 h 118"/>
                <a:gd name="T4" fmla="*/ 0 w 108"/>
                <a:gd name="T5" fmla="*/ 68 h 118"/>
                <a:gd name="T6" fmla="*/ 14 w 108"/>
                <a:gd name="T7" fmla="*/ 21 h 118"/>
                <a:gd name="T8" fmla="*/ 54 w 108"/>
                <a:gd name="T9" fmla="*/ 0 h 118"/>
                <a:gd name="T10" fmla="*/ 83 w 108"/>
                <a:gd name="T11" fmla="*/ 6 h 118"/>
                <a:gd name="T12" fmla="*/ 97 w 108"/>
                <a:gd name="T13" fmla="*/ 29 h 118"/>
                <a:gd name="T14" fmla="*/ 85 w 108"/>
                <a:gd name="T15" fmla="*/ 49 h 118"/>
                <a:gd name="T16" fmla="*/ 62 w 108"/>
                <a:gd name="T17" fmla="*/ 61 h 118"/>
                <a:gd name="T18" fmla="*/ 20 w 108"/>
                <a:gd name="T19" fmla="*/ 80 h 118"/>
                <a:gd name="T20" fmla="*/ 35 w 108"/>
                <a:gd name="T21" fmla="*/ 94 h 118"/>
                <a:gd name="T22" fmla="*/ 56 w 108"/>
                <a:gd name="T23" fmla="*/ 98 h 118"/>
                <a:gd name="T24" fmla="*/ 74 w 108"/>
                <a:gd name="T25" fmla="*/ 96 h 118"/>
                <a:gd name="T26" fmla="*/ 90 w 108"/>
                <a:gd name="T27" fmla="*/ 86 h 118"/>
                <a:gd name="T28" fmla="*/ 98 w 108"/>
                <a:gd name="T29" fmla="*/ 80 h 118"/>
                <a:gd name="T30" fmla="*/ 105 w 108"/>
                <a:gd name="T31" fmla="*/ 83 h 118"/>
                <a:gd name="T32" fmla="*/ 108 w 108"/>
                <a:gd name="T33" fmla="*/ 90 h 118"/>
                <a:gd name="T34" fmla="*/ 89 w 108"/>
                <a:gd name="T35" fmla="*/ 111 h 118"/>
                <a:gd name="T36" fmla="*/ 56 w 108"/>
                <a:gd name="T37" fmla="*/ 118 h 118"/>
                <a:gd name="T38" fmla="*/ 53 w 108"/>
                <a:gd name="T39" fmla="*/ 20 h 118"/>
                <a:gd name="T40" fmla="*/ 32 w 108"/>
                <a:gd name="T41" fmla="*/ 30 h 118"/>
                <a:gd name="T42" fmla="*/ 18 w 108"/>
                <a:gd name="T43" fmla="*/ 61 h 118"/>
                <a:gd name="T44" fmla="*/ 52 w 108"/>
                <a:gd name="T45" fmla="*/ 45 h 118"/>
                <a:gd name="T46" fmla="*/ 79 w 108"/>
                <a:gd name="T47" fmla="*/ 28 h 118"/>
                <a:gd name="T48" fmla="*/ 53 w 108"/>
                <a:gd name="T49" fmla="*/ 2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118">
                  <a:moveTo>
                    <a:pt x="56" y="118"/>
                  </a:moveTo>
                  <a:cubicBezTo>
                    <a:pt x="40" y="118"/>
                    <a:pt x="27" y="114"/>
                    <a:pt x="17" y="106"/>
                  </a:cubicBezTo>
                  <a:cubicBezTo>
                    <a:pt x="6" y="97"/>
                    <a:pt x="0" y="84"/>
                    <a:pt x="0" y="68"/>
                  </a:cubicBezTo>
                  <a:cubicBezTo>
                    <a:pt x="0" y="49"/>
                    <a:pt x="5" y="34"/>
                    <a:pt x="14" y="21"/>
                  </a:cubicBezTo>
                  <a:cubicBezTo>
                    <a:pt x="24" y="7"/>
                    <a:pt x="37" y="0"/>
                    <a:pt x="54" y="0"/>
                  </a:cubicBezTo>
                  <a:cubicBezTo>
                    <a:pt x="65" y="0"/>
                    <a:pt x="75" y="2"/>
                    <a:pt x="83" y="6"/>
                  </a:cubicBezTo>
                  <a:cubicBezTo>
                    <a:pt x="92" y="11"/>
                    <a:pt x="97" y="19"/>
                    <a:pt x="97" y="29"/>
                  </a:cubicBezTo>
                  <a:cubicBezTo>
                    <a:pt x="97" y="36"/>
                    <a:pt x="93" y="43"/>
                    <a:pt x="85" y="49"/>
                  </a:cubicBezTo>
                  <a:cubicBezTo>
                    <a:pt x="81" y="51"/>
                    <a:pt x="73" y="55"/>
                    <a:pt x="62" y="61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4" y="86"/>
                    <a:pt x="29" y="91"/>
                    <a:pt x="35" y="94"/>
                  </a:cubicBezTo>
                  <a:cubicBezTo>
                    <a:pt x="41" y="97"/>
                    <a:pt x="48" y="98"/>
                    <a:pt x="56" y="98"/>
                  </a:cubicBezTo>
                  <a:cubicBezTo>
                    <a:pt x="61" y="98"/>
                    <a:pt x="67" y="97"/>
                    <a:pt x="74" y="96"/>
                  </a:cubicBezTo>
                  <a:cubicBezTo>
                    <a:pt x="82" y="93"/>
                    <a:pt x="88" y="90"/>
                    <a:pt x="90" y="86"/>
                  </a:cubicBezTo>
                  <a:cubicBezTo>
                    <a:pt x="93" y="82"/>
                    <a:pt x="95" y="80"/>
                    <a:pt x="98" y="80"/>
                  </a:cubicBezTo>
                  <a:cubicBezTo>
                    <a:pt x="101" y="80"/>
                    <a:pt x="103" y="81"/>
                    <a:pt x="105" y="83"/>
                  </a:cubicBezTo>
                  <a:cubicBezTo>
                    <a:pt x="107" y="85"/>
                    <a:pt x="108" y="87"/>
                    <a:pt x="108" y="90"/>
                  </a:cubicBezTo>
                  <a:cubicBezTo>
                    <a:pt x="108" y="98"/>
                    <a:pt x="102" y="105"/>
                    <a:pt x="89" y="111"/>
                  </a:cubicBezTo>
                  <a:cubicBezTo>
                    <a:pt x="78" y="115"/>
                    <a:pt x="67" y="118"/>
                    <a:pt x="56" y="118"/>
                  </a:cubicBezTo>
                  <a:close/>
                  <a:moveTo>
                    <a:pt x="53" y="20"/>
                  </a:moveTo>
                  <a:cubicBezTo>
                    <a:pt x="45" y="20"/>
                    <a:pt x="37" y="23"/>
                    <a:pt x="32" y="30"/>
                  </a:cubicBezTo>
                  <a:cubicBezTo>
                    <a:pt x="26" y="37"/>
                    <a:pt x="21" y="47"/>
                    <a:pt x="18" y="61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65" y="38"/>
                    <a:pt x="74" y="33"/>
                    <a:pt x="79" y="28"/>
                  </a:cubicBezTo>
                  <a:cubicBezTo>
                    <a:pt x="73" y="23"/>
                    <a:pt x="65" y="20"/>
                    <a:pt x="53" y="20"/>
                  </a:cubicBezTo>
                  <a:close/>
                </a:path>
              </a:pathLst>
            </a:custGeom>
            <a:solidFill>
              <a:srgbClr val="6D5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4" name="矩形 103"/>
          <p:cNvSpPr/>
          <p:nvPr/>
        </p:nvSpPr>
        <p:spPr>
          <a:xfrm>
            <a:off x="2291701" y="1216526"/>
            <a:ext cx="6164426" cy="379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         </a:t>
            </a:r>
            <a:r>
              <a:rPr lang="zh-CN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孩提时，迷恋西瓜，现在长大啦，有时还真怀念那种透心凉的感觉。街头小摊或是屏幕画面的瓜影映入眼帘，童年吃瓜的那一刻又浮现在眼前。</a:t>
            </a:r>
            <a:endParaRPr lang="zh-CN" altLang="zh-CN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         </a:t>
            </a:r>
            <a:r>
              <a:rPr lang="zh-CN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夏日里，余日的光辉沉入天角，燥热也渐渐消逝。在晚风的吹拂下，人们的心情格外舒畅。这时</a:t>
            </a:r>
            <a:r>
              <a:rPr lang="en-US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,</a:t>
            </a:r>
            <a:r>
              <a:rPr lang="zh-CN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西瓜的清香气息弥漫在街道里，时强时弱，若有若无。我双手合抱膝盖，如猫逮耗子似的，蹲坐在小板凳上，乌黑的小眼睛瞟着西瓜在水中上下打转儿。透过水面，脸上的汗珠早已风干，一道一道的，像瀑布一样遥挂 “前川”。蚊子在耳边“周游”，心里也丝毫不在意。一张灿烂的笑脸下，有一颗期待的心在等待瓜瓢的甜丝丝。</a:t>
            </a:r>
            <a:endParaRPr lang="zh-CN" altLang="zh-CN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         </a:t>
            </a:r>
            <a:r>
              <a:rPr lang="zh-CN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待到西瓜切成一块块的：只见西瓜子如黑珍珠镶嵌在红彤彤的瓜肉中；而瓜肉透着些许凉意；瓜汁顺着明镜似的瓜面流下来，一滴，两滴；瓜面的纹理就像彩瓷表面工笔细描的线条……</a:t>
            </a:r>
            <a:endParaRPr lang="zh-CN" altLang="zh-CN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en-US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         </a:t>
            </a:r>
            <a:r>
              <a:rPr lang="zh-CN" altLang="zh-CN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最最幸福的时刻是：冰镇的西瓜捧在手里，全身似乎有一股寒流来回飘荡。</a:t>
            </a:r>
            <a:endParaRPr lang="zh-CN" altLang="zh-CN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05" name="文本框 104"/>
          <p:cNvSpPr txBox="1">
            <a:spLocks noChangeArrowheads="1"/>
          </p:cNvSpPr>
          <p:nvPr/>
        </p:nvSpPr>
        <p:spPr bwMode="auto">
          <a:xfrm>
            <a:off x="4231296" y="794296"/>
            <a:ext cx="162095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pitchFamily="3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zh-CN" sz="2800" dirty="0">
                <a:solidFill>
                  <a:schemeClr val="accent2"/>
                </a:solidFill>
                <a:ea typeface="华康海报体W12(P)" panose="040B0C00000000000000" pitchFamily="82" charset="-122"/>
              </a:rPr>
              <a:t>童年往事</a:t>
            </a:r>
          </a:p>
        </p:txBody>
      </p:sp>
    </p:spTree>
    <p:extLst>
      <p:ext uri="{BB962C8B-B14F-4D97-AF65-F5344CB8AC3E}">
        <p14:creationId xmlns:p14="http://schemas.microsoft.com/office/powerpoint/2010/main" val="252535386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文本框 48"/>
          <p:cNvSpPr txBox="1"/>
          <p:nvPr/>
        </p:nvSpPr>
        <p:spPr>
          <a:xfrm>
            <a:off x="3797253" y="-64669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dirty="0">
                <a:solidFill>
                  <a:schemeClr val="accent1">
                    <a:lumMod val="9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童年趣事</a:t>
            </a:r>
          </a:p>
        </p:txBody>
      </p:sp>
      <p:sp>
        <p:nvSpPr>
          <p:cNvPr id="50" name="矩形 49"/>
          <p:cNvSpPr/>
          <p:nvPr/>
        </p:nvSpPr>
        <p:spPr>
          <a:xfrm>
            <a:off x="1312861" y="413089"/>
            <a:ext cx="6716903" cy="369332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r>
              <a:rPr lang="en-US" altLang="zh-CN" sz="1800" dirty="0">
                <a:solidFill>
                  <a:schemeClr val="accent2">
                    <a:lumMod val="5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 【</a:t>
            </a:r>
            <a:r>
              <a:rPr lang="zh-CN" altLang="en-US" sz="1800" dirty="0">
                <a:solidFill>
                  <a:schemeClr val="accent2">
                    <a:lumMod val="5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问题</a:t>
            </a:r>
            <a:r>
              <a:rPr lang="en-US" altLang="zh-CN" sz="1800" dirty="0">
                <a:solidFill>
                  <a:schemeClr val="accent2">
                    <a:lumMod val="5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】</a:t>
            </a:r>
            <a:r>
              <a:rPr lang="zh-CN" altLang="zh-CN" sz="1800" dirty="0">
                <a:solidFill>
                  <a:schemeClr val="accent2">
                    <a:lumMod val="50000"/>
                  </a:schemeClr>
                </a:solidFill>
                <a:ea typeface="华康海报体W12(P)" panose="040B0C00000000000000" pitchFamily="82" charset="-122"/>
              </a:rPr>
              <a:t>如何在自己的作文中运用细节描写增添文章的表现力</a:t>
            </a:r>
            <a:r>
              <a:rPr lang="zh-CN" altLang="en-US" sz="1800" dirty="0">
                <a:solidFill>
                  <a:schemeClr val="accent2">
                    <a:lumMod val="50000"/>
                  </a:schemeClr>
                </a:solidFill>
                <a:ea typeface="华康海报体W12(P)" panose="040B0C00000000000000" pitchFamily="82" charset="-122"/>
              </a:rPr>
              <a:t>？</a:t>
            </a:r>
            <a:endParaRPr lang="en-US" altLang="zh-CN" sz="1800" dirty="0">
              <a:solidFill>
                <a:schemeClr val="accent2">
                  <a:lumMod val="50000"/>
                </a:schemeClr>
              </a:solidFill>
              <a:ea typeface="华康海报体W12(P)" panose="040B0C00000000000000" pitchFamily="82" charset="-122"/>
            </a:endParaRPr>
          </a:p>
        </p:txBody>
      </p:sp>
      <p:cxnSp>
        <p:nvCxnSpPr>
          <p:cNvPr id="51" name="直接连接符 50"/>
          <p:cNvCxnSpPr/>
          <p:nvPr/>
        </p:nvCxnSpPr>
        <p:spPr>
          <a:xfrm>
            <a:off x="3942800" y="3302170"/>
            <a:ext cx="207818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>
          <a:xfrm>
            <a:off x="2171566" y="936309"/>
            <a:ext cx="6389808" cy="39334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267970" algn="just">
              <a:lnSpc>
                <a:spcPct val="150000"/>
              </a:lnSpc>
              <a:spcAft>
                <a:spcPts val="0"/>
              </a:spcAft>
            </a:pP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孩提时，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迷恋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西瓜，现在长大</a:t>
            </a:r>
            <a:r>
              <a:rPr lang="zh-CN" altLang="zh-CN" sz="1400" b="1" kern="100" dirty="0">
                <a:solidFill>
                  <a:srgbClr val="00B05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啦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，有时还真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怀念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那种</a:t>
            </a:r>
            <a:r>
              <a:rPr lang="zh-CN" altLang="zh-CN" sz="1400" b="1" kern="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透心凉的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感觉。街头小摊或是</a:t>
            </a:r>
            <a:r>
              <a:rPr lang="zh-CN" altLang="zh-CN" sz="1400" b="1" kern="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屏幕画面的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瓜影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映入眼帘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，童年吃瓜的那一刻又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浮现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在眼前。</a:t>
            </a:r>
            <a:endParaRPr lang="zh-CN" altLang="zh-CN" sz="1400" kern="100" dirty="0"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indent="267970" algn="just">
              <a:lnSpc>
                <a:spcPct val="150000"/>
              </a:lnSpc>
              <a:spcAft>
                <a:spcPts val="0"/>
              </a:spcAft>
            </a:pP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夏日里，余日的光辉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沉入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天角，燥热也</a:t>
            </a:r>
            <a:r>
              <a:rPr lang="zh-CN" altLang="zh-CN" sz="1400" b="1" kern="100" dirty="0">
                <a:solidFill>
                  <a:srgbClr val="00B05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渐渐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消逝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。在晚风的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吹拂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下，人们的心情</a:t>
            </a:r>
            <a:r>
              <a:rPr lang="zh-CN" altLang="zh-CN" sz="1400" b="1" kern="100" dirty="0">
                <a:solidFill>
                  <a:srgbClr val="00B05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格外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舒畅。这时</a:t>
            </a:r>
            <a:r>
              <a:rPr lang="en-US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,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西瓜的清香气息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弥漫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在街道里，</a:t>
            </a:r>
            <a:r>
              <a:rPr lang="zh-CN" altLang="zh-CN" sz="1400" b="1" kern="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时强时弱，若有若无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。我双手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合抱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膝盖，</a:t>
            </a:r>
            <a:r>
              <a:rPr lang="zh-CN" altLang="zh-CN" sz="1400" b="1" kern="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如猫逮耗子似的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蹲坐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在小板凳上，</a:t>
            </a:r>
            <a:r>
              <a:rPr lang="zh-CN" altLang="zh-CN" sz="1400" b="1" kern="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乌黑的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小眼睛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瞟着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西瓜在水中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上下打转儿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。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透过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水面，脸上的汗珠早已风干，</a:t>
            </a:r>
            <a:r>
              <a:rPr lang="zh-CN" altLang="zh-CN" sz="1400" b="1" kern="100" dirty="0">
                <a:solidFill>
                  <a:srgbClr val="00B05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一道一道的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，</a:t>
            </a:r>
            <a:r>
              <a:rPr lang="zh-CN" altLang="zh-CN" sz="1400" b="1" kern="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像瀑布一样</a:t>
            </a:r>
            <a:r>
              <a:rPr lang="zh-CN" altLang="zh-CN" sz="1400" b="1" kern="100" dirty="0">
                <a:solidFill>
                  <a:srgbClr val="7030A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遥挂 “前川”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。蚊子在耳边</a:t>
            </a:r>
            <a:r>
              <a:rPr lang="zh-CN" altLang="zh-CN" sz="1400" b="1" kern="100" dirty="0">
                <a:solidFill>
                  <a:srgbClr val="7030A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“周游”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，心里也丝毫不在意。一张</a:t>
            </a:r>
            <a:r>
              <a:rPr lang="zh-CN" altLang="zh-CN" sz="1400" b="1" kern="1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灿烂的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笑脸下，有一颗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期待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的心在等待瓜瓢的</a:t>
            </a:r>
            <a:r>
              <a:rPr lang="zh-CN" altLang="zh-CN" sz="1400" b="1" kern="100" dirty="0">
                <a:solidFill>
                  <a:srgbClr val="00B05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甜丝丝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。</a:t>
            </a:r>
            <a:endParaRPr lang="zh-CN" altLang="zh-CN" sz="1400" kern="100" dirty="0"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 indent="267970" algn="just">
              <a:lnSpc>
                <a:spcPct val="150000"/>
              </a:lnSpc>
              <a:spcAft>
                <a:spcPts val="0"/>
              </a:spcAft>
            </a:pP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待到西瓜切成一块块的：只见西瓜子</a:t>
            </a:r>
            <a:r>
              <a:rPr lang="zh-CN" altLang="zh-CN" sz="1400" b="1" kern="1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如黑珍珠</a:t>
            </a:r>
            <a:r>
              <a:rPr lang="zh-CN" altLang="zh-CN" sz="140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镶嵌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在</a:t>
            </a:r>
            <a:r>
              <a:rPr lang="zh-CN" altLang="zh-CN" sz="1400" b="1" kern="1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红彤彤的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瓜肉中；而瓜肉透着</a:t>
            </a:r>
            <a:r>
              <a:rPr lang="zh-CN" altLang="zh-CN" sz="1400" b="1" kern="100" dirty="0">
                <a:solidFill>
                  <a:srgbClr val="00B05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些许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凉意；瓜汁顺着</a:t>
            </a:r>
            <a:r>
              <a:rPr lang="zh-CN" altLang="zh-CN" sz="1400" b="1" kern="1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明镜似的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瓜面流下来，</a:t>
            </a:r>
            <a:r>
              <a:rPr lang="zh-CN" altLang="zh-CN" sz="1400" b="1" kern="100" dirty="0">
                <a:solidFill>
                  <a:schemeClr val="accent4">
                    <a:lumMod val="75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一滴，两滴</a:t>
            </a:r>
            <a:r>
              <a:rPr lang="zh-CN" altLang="zh-CN" sz="14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；瓜面的</a:t>
            </a:r>
            <a:r>
              <a:rPr lang="zh-CN" altLang="zh-CN" sz="1400" b="1" kern="1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纹理就像彩瓷表面工笔细描的线条……</a:t>
            </a:r>
            <a:endParaRPr lang="zh-CN" altLang="zh-CN" sz="1400" kern="100" dirty="0">
              <a:solidFill>
                <a:srgbClr val="C00000"/>
              </a:solidFill>
              <a:latin typeface="Times New Roman" panose="02020603050405020304" pitchFamily="18" charset="0"/>
              <a:ea typeface="宋体" panose="02010600030101010101" pitchFamily="2" charset="-122"/>
            </a:endParaRPr>
          </a:p>
          <a:p>
            <a:pPr>
              <a:lnSpc>
                <a:spcPct val="150000"/>
              </a:lnSpc>
            </a:pPr>
            <a:r>
              <a:rPr lang="zh-CN" altLang="zh-CN" sz="1400" b="1" kern="100" dirty="0">
                <a:ea typeface="楷体" panose="02010609060101010101" pitchFamily="49" charset="-122"/>
                <a:cs typeface="楷体" panose="02010609060101010101" pitchFamily="49" charset="-122"/>
              </a:rPr>
              <a:t>最最幸福的时刻是：</a:t>
            </a:r>
            <a:r>
              <a:rPr lang="zh-CN" altLang="zh-CN" sz="1400" b="1" kern="100" dirty="0">
                <a:solidFill>
                  <a:srgbClr val="C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冰镇的</a:t>
            </a:r>
            <a:r>
              <a:rPr lang="zh-CN" altLang="zh-CN" sz="1400" b="1" kern="100" dirty="0">
                <a:ea typeface="楷体" panose="02010609060101010101" pitchFamily="49" charset="-122"/>
                <a:cs typeface="楷体" panose="02010609060101010101" pitchFamily="49" charset="-122"/>
              </a:rPr>
              <a:t>西瓜</a:t>
            </a:r>
            <a:r>
              <a:rPr lang="zh-CN" altLang="zh-CN" sz="1400" b="1" kern="100" dirty="0">
                <a:solidFill>
                  <a:srgbClr val="00B05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捧</a:t>
            </a:r>
            <a:r>
              <a:rPr lang="zh-CN" altLang="zh-CN" sz="1400" b="1" kern="100" dirty="0">
                <a:ea typeface="楷体" panose="02010609060101010101" pitchFamily="49" charset="-122"/>
                <a:cs typeface="楷体" panose="02010609060101010101" pitchFamily="49" charset="-122"/>
              </a:rPr>
              <a:t>在手里，</a:t>
            </a:r>
            <a:r>
              <a:rPr lang="zh-CN" altLang="zh-CN" sz="1400" b="1" kern="100" dirty="0">
                <a:solidFill>
                  <a:srgbClr val="C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全身似乎有一股寒流来回飘荡</a:t>
            </a:r>
            <a:r>
              <a:rPr lang="zh-CN" altLang="zh-CN" sz="1400" b="1" kern="100" dirty="0">
                <a:ea typeface="楷体" panose="02010609060101010101" pitchFamily="49" charset="-122"/>
                <a:cs typeface="楷体" panose="02010609060101010101" pitchFamily="49" charset="-122"/>
              </a:rPr>
              <a:t>。</a:t>
            </a:r>
            <a:endParaRPr lang="zh-CN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 flipH="1">
            <a:off x="107163" y="1860939"/>
            <a:ext cx="2221722" cy="2869472"/>
            <a:chOff x="316" y="897"/>
            <a:chExt cx="1835" cy="2370"/>
          </a:xfrm>
        </p:grpSpPr>
        <p:grpSp>
          <p:nvGrpSpPr>
            <p:cNvPr id="6" name="Group 205"/>
            <p:cNvGrpSpPr>
              <a:grpSpLocks/>
            </p:cNvGrpSpPr>
            <p:nvPr/>
          </p:nvGrpSpPr>
          <p:grpSpPr bwMode="auto">
            <a:xfrm>
              <a:off x="618" y="1602"/>
              <a:ext cx="504" cy="430"/>
              <a:chOff x="618" y="1602"/>
              <a:chExt cx="504" cy="430"/>
            </a:xfrm>
          </p:grpSpPr>
          <p:sp>
            <p:nvSpPr>
              <p:cNvPr id="1510" name="Freeform 5"/>
              <p:cNvSpPr>
                <a:spLocks/>
              </p:cNvSpPr>
              <p:nvPr/>
            </p:nvSpPr>
            <p:spPr bwMode="auto">
              <a:xfrm>
                <a:off x="1108" y="2007"/>
                <a:ext cx="11" cy="9"/>
              </a:xfrm>
              <a:custGeom>
                <a:avLst/>
                <a:gdLst>
                  <a:gd name="T0" fmla="*/ 11 w 11"/>
                  <a:gd name="T1" fmla="*/ 9 h 9"/>
                  <a:gd name="T2" fmla="*/ 3 w 11"/>
                  <a:gd name="T3" fmla="*/ 0 h 9"/>
                  <a:gd name="T4" fmla="*/ 0 w 11"/>
                  <a:gd name="T5" fmla="*/ 0 h 9"/>
                  <a:gd name="T6" fmla="*/ 11 w 11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11" y="9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1" y="9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6"/>
              <p:cNvSpPr>
                <a:spLocks/>
              </p:cNvSpPr>
              <p:nvPr/>
            </p:nvSpPr>
            <p:spPr bwMode="auto">
              <a:xfrm>
                <a:off x="1067" y="1964"/>
                <a:ext cx="44" cy="43"/>
              </a:xfrm>
              <a:custGeom>
                <a:avLst/>
                <a:gdLst>
                  <a:gd name="T0" fmla="*/ 8 w 16"/>
                  <a:gd name="T1" fmla="*/ 4 h 16"/>
                  <a:gd name="T2" fmla="*/ 2 w 16"/>
                  <a:gd name="T3" fmla="*/ 0 h 16"/>
                  <a:gd name="T4" fmla="*/ 6 w 16"/>
                  <a:gd name="T5" fmla="*/ 10 h 16"/>
                  <a:gd name="T6" fmla="*/ 16 w 16"/>
                  <a:gd name="T7" fmla="*/ 14 h 16"/>
                  <a:gd name="T8" fmla="*/ 8 w 16"/>
                  <a:gd name="T9" fmla="*/ 9 h 16"/>
                  <a:gd name="T10" fmla="*/ 15 w 16"/>
                  <a:gd name="T11" fmla="*/ 12 h 16"/>
                  <a:gd name="T12" fmla="*/ 6 w 16"/>
                  <a:gd name="T13" fmla="*/ 5 h 16"/>
                  <a:gd name="T14" fmla="*/ 8 w 16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8" y="4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5"/>
                      <a:pt x="0" y="1"/>
                      <a:pt x="6" y="10"/>
                    </a:cubicBezTo>
                    <a:cubicBezTo>
                      <a:pt x="9" y="12"/>
                      <a:pt x="16" y="16"/>
                      <a:pt x="16" y="14"/>
                    </a:cubicBezTo>
                    <a:cubicBezTo>
                      <a:pt x="14" y="13"/>
                      <a:pt x="10" y="12"/>
                      <a:pt x="8" y="9"/>
                    </a:cubicBezTo>
                    <a:cubicBezTo>
                      <a:pt x="9" y="9"/>
                      <a:pt x="13" y="12"/>
                      <a:pt x="15" y="12"/>
                    </a:cubicBezTo>
                    <a:cubicBezTo>
                      <a:pt x="11" y="7"/>
                      <a:pt x="11" y="10"/>
                      <a:pt x="6" y="5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7"/>
              <p:cNvSpPr>
                <a:spLocks/>
              </p:cNvSpPr>
              <p:nvPr/>
            </p:nvSpPr>
            <p:spPr bwMode="auto">
              <a:xfrm>
                <a:off x="1062" y="1964"/>
                <a:ext cx="11" cy="5"/>
              </a:xfrm>
              <a:custGeom>
                <a:avLst/>
                <a:gdLst>
                  <a:gd name="T0" fmla="*/ 2 w 4"/>
                  <a:gd name="T1" fmla="*/ 2 h 2"/>
                  <a:gd name="T2" fmla="*/ 4 w 4"/>
                  <a:gd name="T3" fmla="*/ 1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2"/>
                      <a:pt x="4" y="1"/>
                    </a:cubicBezTo>
                    <a:cubicBezTo>
                      <a:pt x="3" y="1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8"/>
              <p:cNvSpPr>
                <a:spLocks/>
              </p:cNvSpPr>
              <p:nvPr/>
            </p:nvSpPr>
            <p:spPr bwMode="auto">
              <a:xfrm>
                <a:off x="1045" y="1953"/>
                <a:ext cx="14" cy="8"/>
              </a:xfrm>
              <a:custGeom>
                <a:avLst/>
                <a:gdLst>
                  <a:gd name="T0" fmla="*/ 4 w 5"/>
                  <a:gd name="T1" fmla="*/ 3 h 3"/>
                  <a:gd name="T2" fmla="*/ 5 w 5"/>
                  <a:gd name="T3" fmla="*/ 2 h 3"/>
                  <a:gd name="T4" fmla="*/ 0 w 5"/>
                  <a:gd name="T5" fmla="*/ 0 h 3"/>
                  <a:gd name="T6" fmla="*/ 4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4" y="3"/>
                    </a:moveTo>
                    <a:cubicBezTo>
                      <a:pt x="1" y="0"/>
                      <a:pt x="5" y="2"/>
                      <a:pt x="5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9"/>
              <p:cNvSpPr>
                <a:spLocks/>
              </p:cNvSpPr>
              <p:nvPr/>
            </p:nvSpPr>
            <p:spPr bwMode="auto">
              <a:xfrm>
                <a:off x="1018" y="1928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10"/>
              <p:cNvSpPr>
                <a:spLocks/>
              </p:cNvSpPr>
              <p:nvPr/>
            </p:nvSpPr>
            <p:spPr bwMode="auto">
              <a:xfrm>
                <a:off x="1005" y="1915"/>
                <a:ext cx="38" cy="27"/>
              </a:xfrm>
              <a:custGeom>
                <a:avLst/>
                <a:gdLst>
                  <a:gd name="T0" fmla="*/ 0 w 14"/>
                  <a:gd name="T1" fmla="*/ 0 h 10"/>
                  <a:gd name="T2" fmla="*/ 5 w 14"/>
                  <a:gd name="T3" fmla="*/ 5 h 10"/>
                  <a:gd name="T4" fmla="*/ 5 w 14"/>
                  <a:gd name="T5" fmla="*/ 4 h 10"/>
                  <a:gd name="T6" fmla="*/ 9 w 14"/>
                  <a:gd name="T7" fmla="*/ 5 h 10"/>
                  <a:gd name="T8" fmla="*/ 14 w 14"/>
                  <a:gd name="T9" fmla="*/ 10 h 10"/>
                  <a:gd name="T10" fmla="*/ 11 w 14"/>
                  <a:gd name="T11" fmla="*/ 6 h 10"/>
                  <a:gd name="T12" fmla="*/ 0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1" y="2"/>
                      <a:pt x="3" y="3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6" y="2"/>
                      <a:pt x="9" y="5"/>
                    </a:cubicBezTo>
                    <a:cubicBezTo>
                      <a:pt x="12" y="8"/>
                      <a:pt x="11" y="9"/>
                      <a:pt x="14" y="10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2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11"/>
              <p:cNvSpPr>
                <a:spLocks/>
              </p:cNvSpPr>
              <p:nvPr/>
            </p:nvSpPr>
            <p:spPr bwMode="auto">
              <a:xfrm>
                <a:off x="1024" y="193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12"/>
              <p:cNvSpPr>
                <a:spLocks/>
              </p:cNvSpPr>
              <p:nvPr/>
            </p:nvSpPr>
            <p:spPr bwMode="auto">
              <a:xfrm>
                <a:off x="1040" y="1948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5 w 5"/>
                  <a:gd name="T5" fmla="*/ 0 h 2"/>
                  <a:gd name="T6" fmla="*/ 0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5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13"/>
              <p:cNvSpPr>
                <a:spLocks/>
              </p:cNvSpPr>
              <p:nvPr/>
            </p:nvSpPr>
            <p:spPr bwMode="auto">
              <a:xfrm>
                <a:off x="969" y="1874"/>
                <a:ext cx="33" cy="35"/>
              </a:xfrm>
              <a:custGeom>
                <a:avLst/>
                <a:gdLst>
                  <a:gd name="T0" fmla="*/ 2 w 12"/>
                  <a:gd name="T1" fmla="*/ 6 h 13"/>
                  <a:gd name="T2" fmla="*/ 12 w 12"/>
                  <a:gd name="T3" fmla="*/ 12 h 13"/>
                  <a:gd name="T4" fmla="*/ 7 w 12"/>
                  <a:gd name="T5" fmla="*/ 5 h 13"/>
                  <a:gd name="T6" fmla="*/ 2 w 12"/>
                  <a:gd name="T7" fmla="*/ 1 h 13"/>
                  <a:gd name="T8" fmla="*/ 2 w 12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2" y="6"/>
                    </a:moveTo>
                    <a:cubicBezTo>
                      <a:pt x="4" y="5"/>
                      <a:pt x="10" y="13"/>
                      <a:pt x="12" y="12"/>
                    </a:cubicBezTo>
                    <a:cubicBezTo>
                      <a:pt x="7" y="9"/>
                      <a:pt x="5" y="5"/>
                      <a:pt x="7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3"/>
                      <a:pt x="2" y="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14"/>
              <p:cNvSpPr>
                <a:spLocks/>
              </p:cNvSpPr>
              <p:nvPr/>
            </p:nvSpPr>
            <p:spPr bwMode="auto">
              <a:xfrm>
                <a:off x="956" y="185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15"/>
              <p:cNvSpPr>
                <a:spLocks/>
              </p:cNvSpPr>
              <p:nvPr/>
            </p:nvSpPr>
            <p:spPr bwMode="auto">
              <a:xfrm>
                <a:off x="890" y="1809"/>
                <a:ext cx="71" cy="62"/>
              </a:xfrm>
              <a:custGeom>
                <a:avLst/>
                <a:gdLst>
                  <a:gd name="T0" fmla="*/ 0 w 26"/>
                  <a:gd name="T1" fmla="*/ 1 h 23"/>
                  <a:gd name="T2" fmla="*/ 12 w 26"/>
                  <a:gd name="T3" fmla="*/ 9 h 23"/>
                  <a:gd name="T4" fmla="*/ 8 w 26"/>
                  <a:gd name="T5" fmla="*/ 7 h 23"/>
                  <a:gd name="T6" fmla="*/ 18 w 26"/>
                  <a:gd name="T7" fmla="*/ 15 h 23"/>
                  <a:gd name="T8" fmla="*/ 12 w 26"/>
                  <a:gd name="T9" fmla="*/ 12 h 23"/>
                  <a:gd name="T10" fmla="*/ 22 w 26"/>
                  <a:gd name="T11" fmla="*/ 19 h 23"/>
                  <a:gd name="T12" fmla="*/ 26 w 26"/>
                  <a:gd name="T13" fmla="*/ 23 h 23"/>
                  <a:gd name="T14" fmla="*/ 26 w 26"/>
                  <a:gd name="T15" fmla="*/ 20 h 23"/>
                  <a:gd name="T16" fmla="*/ 21 w 26"/>
                  <a:gd name="T17" fmla="*/ 17 h 23"/>
                  <a:gd name="T18" fmla="*/ 24 w 26"/>
                  <a:gd name="T19" fmla="*/ 18 h 23"/>
                  <a:gd name="T20" fmla="*/ 11 w 26"/>
                  <a:gd name="T21" fmla="*/ 5 h 23"/>
                  <a:gd name="T22" fmla="*/ 0 w 26"/>
                  <a:gd name="T2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3">
                    <a:moveTo>
                      <a:pt x="0" y="1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0" y="8"/>
                      <a:pt x="10" y="9"/>
                      <a:pt x="8" y="7"/>
                    </a:cubicBezTo>
                    <a:cubicBezTo>
                      <a:pt x="12" y="12"/>
                      <a:pt x="14" y="11"/>
                      <a:pt x="18" y="15"/>
                    </a:cubicBezTo>
                    <a:cubicBezTo>
                      <a:pt x="18" y="17"/>
                      <a:pt x="10" y="9"/>
                      <a:pt x="12" y="12"/>
                    </a:cubicBezTo>
                    <a:cubicBezTo>
                      <a:pt x="14" y="14"/>
                      <a:pt x="19" y="18"/>
                      <a:pt x="22" y="19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18"/>
                      <a:pt x="21" y="19"/>
                      <a:pt x="21" y="17"/>
                    </a:cubicBezTo>
                    <a:cubicBezTo>
                      <a:pt x="21" y="15"/>
                      <a:pt x="23" y="17"/>
                      <a:pt x="24" y="18"/>
                    </a:cubicBezTo>
                    <a:cubicBezTo>
                      <a:pt x="21" y="16"/>
                      <a:pt x="17" y="10"/>
                      <a:pt x="11" y="5"/>
                    </a:cubicBezTo>
                    <a:cubicBezTo>
                      <a:pt x="5" y="0"/>
                      <a:pt x="4" y="3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Freeform 16"/>
              <p:cNvSpPr>
                <a:spLocks/>
              </p:cNvSpPr>
              <p:nvPr/>
            </p:nvSpPr>
            <p:spPr bwMode="auto">
              <a:xfrm>
                <a:off x="893" y="1801"/>
                <a:ext cx="0" cy="5"/>
              </a:xfrm>
              <a:custGeom>
                <a:avLst/>
                <a:gdLst>
                  <a:gd name="T0" fmla="*/ 5 h 5"/>
                  <a:gd name="T1" fmla="*/ 0 h 5"/>
                  <a:gd name="T2" fmla="*/ 5 h 5"/>
                  <a:gd name="T3" fmla="*/ 5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5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17"/>
              <p:cNvSpPr>
                <a:spLocks/>
              </p:cNvSpPr>
              <p:nvPr/>
            </p:nvSpPr>
            <p:spPr bwMode="auto">
              <a:xfrm>
                <a:off x="808" y="1746"/>
                <a:ext cx="74" cy="52"/>
              </a:xfrm>
              <a:custGeom>
                <a:avLst/>
                <a:gdLst>
                  <a:gd name="T0" fmla="*/ 18 w 27"/>
                  <a:gd name="T1" fmla="*/ 13 h 19"/>
                  <a:gd name="T2" fmla="*/ 24 w 27"/>
                  <a:gd name="T3" fmla="*/ 17 h 19"/>
                  <a:gd name="T4" fmla="*/ 25 w 27"/>
                  <a:gd name="T5" fmla="*/ 19 h 19"/>
                  <a:gd name="T6" fmla="*/ 27 w 27"/>
                  <a:gd name="T7" fmla="*/ 19 h 19"/>
                  <a:gd name="T8" fmla="*/ 17 w 27"/>
                  <a:gd name="T9" fmla="*/ 10 h 19"/>
                  <a:gd name="T10" fmla="*/ 17 w 27"/>
                  <a:gd name="T11" fmla="*/ 5 h 19"/>
                  <a:gd name="T12" fmla="*/ 21 w 27"/>
                  <a:gd name="T13" fmla="*/ 11 h 19"/>
                  <a:gd name="T14" fmla="*/ 15 w 27"/>
                  <a:gd name="T15" fmla="*/ 3 h 19"/>
                  <a:gd name="T16" fmla="*/ 13 w 27"/>
                  <a:gd name="T17" fmla="*/ 2 h 19"/>
                  <a:gd name="T18" fmla="*/ 12 w 27"/>
                  <a:gd name="T19" fmla="*/ 1 h 19"/>
                  <a:gd name="T20" fmla="*/ 12 w 27"/>
                  <a:gd name="T21" fmla="*/ 1 h 19"/>
                  <a:gd name="T22" fmla="*/ 6 w 27"/>
                  <a:gd name="T23" fmla="*/ 9 h 19"/>
                  <a:gd name="T24" fmla="*/ 6 w 27"/>
                  <a:gd name="T25" fmla="*/ 9 h 19"/>
                  <a:gd name="T26" fmla="*/ 6 w 27"/>
                  <a:gd name="T27" fmla="*/ 9 h 19"/>
                  <a:gd name="T28" fmla="*/ 6 w 27"/>
                  <a:gd name="T29" fmla="*/ 9 h 19"/>
                  <a:gd name="T30" fmla="*/ 6 w 27"/>
                  <a:gd name="T31" fmla="*/ 9 h 19"/>
                  <a:gd name="T32" fmla="*/ 6 w 27"/>
                  <a:gd name="T33" fmla="*/ 9 h 19"/>
                  <a:gd name="T34" fmla="*/ 7 w 27"/>
                  <a:gd name="T35" fmla="*/ 9 h 19"/>
                  <a:gd name="T36" fmla="*/ 8 w 27"/>
                  <a:gd name="T37" fmla="*/ 10 h 19"/>
                  <a:gd name="T38" fmla="*/ 11 w 27"/>
                  <a:gd name="T39" fmla="*/ 11 h 19"/>
                  <a:gd name="T40" fmla="*/ 8 w 27"/>
                  <a:gd name="T41" fmla="*/ 9 h 19"/>
                  <a:gd name="T42" fmla="*/ 12 w 27"/>
                  <a:gd name="T43" fmla="*/ 11 h 19"/>
                  <a:gd name="T44" fmla="*/ 10 w 27"/>
                  <a:gd name="T45" fmla="*/ 4 h 19"/>
                  <a:gd name="T46" fmla="*/ 18 w 27"/>
                  <a:gd name="T4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9">
                    <a:moveTo>
                      <a:pt x="18" y="13"/>
                    </a:move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8"/>
                      <a:pt x="24" y="18"/>
                      <a:pt x="25" y="19"/>
                    </a:cubicBezTo>
                    <a:cubicBezTo>
                      <a:pt x="25" y="18"/>
                      <a:pt x="27" y="19"/>
                      <a:pt x="27" y="19"/>
                    </a:cubicBezTo>
                    <a:cubicBezTo>
                      <a:pt x="26" y="15"/>
                      <a:pt x="20" y="13"/>
                      <a:pt x="17" y="10"/>
                    </a:cubicBezTo>
                    <a:cubicBezTo>
                      <a:pt x="10" y="2"/>
                      <a:pt x="18" y="10"/>
                      <a:pt x="17" y="5"/>
                    </a:cubicBezTo>
                    <a:cubicBezTo>
                      <a:pt x="19" y="8"/>
                      <a:pt x="18" y="8"/>
                      <a:pt x="21" y="11"/>
                    </a:cubicBezTo>
                    <a:cubicBezTo>
                      <a:pt x="20" y="8"/>
                      <a:pt x="17" y="5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4" y="0"/>
                      <a:pt x="0" y="1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0" y="11"/>
                      <a:pt x="10" y="10"/>
                      <a:pt x="8" y="9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8"/>
                      <a:pt x="7" y="8"/>
                      <a:pt x="10" y="4"/>
                    </a:cubicBezTo>
                    <a:cubicBezTo>
                      <a:pt x="12" y="7"/>
                      <a:pt x="14" y="9"/>
                      <a:pt x="18" y="1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18"/>
              <p:cNvSpPr>
                <a:spLocks/>
              </p:cNvSpPr>
              <p:nvPr/>
            </p:nvSpPr>
            <p:spPr bwMode="auto">
              <a:xfrm>
                <a:off x="874" y="1798"/>
                <a:ext cx="8" cy="8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19"/>
              <p:cNvSpPr>
                <a:spLocks/>
              </p:cNvSpPr>
              <p:nvPr/>
            </p:nvSpPr>
            <p:spPr bwMode="auto">
              <a:xfrm>
                <a:off x="838" y="1776"/>
                <a:ext cx="6" cy="6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20"/>
              <p:cNvSpPr>
                <a:spLocks/>
              </p:cNvSpPr>
              <p:nvPr/>
            </p:nvSpPr>
            <p:spPr bwMode="auto">
              <a:xfrm>
                <a:off x="838" y="1768"/>
                <a:ext cx="11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3 w 4"/>
                  <a:gd name="T5" fmla="*/ 2 h 3"/>
                  <a:gd name="T6" fmla="*/ 0 w 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21"/>
              <p:cNvSpPr>
                <a:spLocks/>
              </p:cNvSpPr>
              <p:nvPr/>
            </p:nvSpPr>
            <p:spPr bwMode="auto">
              <a:xfrm>
                <a:off x="852" y="1779"/>
                <a:ext cx="270" cy="237"/>
              </a:xfrm>
              <a:custGeom>
                <a:avLst/>
                <a:gdLst>
                  <a:gd name="T0" fmla="*/ 46 w 99"/>
                  <a:gd name="T1" fmla="*/ 36 h 87"/>
                  <a:gd name="T2" fmla="*/ 51 w 99"/>
                  <a:gd name="T3" fmla="*/ 41 h 87"/>
                  <a:gd name="T4" fmla="*/ 43 w 99"/>
                  <a:gd name="T5" fmla="*/ 37 h 87"/>
                  <a:gd name="T6" fmla="*/ 43 w 99"/>
                  <a:gd name="T7" fmla="*/ 39 h 87"/>
                  <a:gd name="T8" fmla="*/ 55 w 99"/>
                  <a:gd name="T9" fmla="*/ 48 h 87"/>
                  <a:gd name="T10" fmla="*/ 55 w 99"/>
                  <a:gd name="T11" fmla="*/ 50 h 87"/>
                  <a:gd name="T12" fmla="*/ 77 w 99"/>
                  <a:gd name="T13" fmla="*/ 67 h 87"/>
                  <a:gd name="T14" fmla="*/ 93 w 99"/>
                  <a:gd name="T15" fmla="*/ 81 h 87"/>
                  <a:gd name="T16" fmla="*/ 93 w 99"/>
                  <a:gd name="T17" fmla="*/ 84 h 87"/>
                  <a:gd name="T18" fmla="*/ 89 w 99"/>
                  <a:gd name="T19" fmla="*/ 81 h 87"/>
                  <a:gd name="T20" fmla="*/ 82 w 99"/>
                  <a:gd name="T21" fmla="*/ 74 h 87"/>
                  <a:gd name="T22" fmla="*/ 67 w 99"/>
                  <a:gd name="T23" fmla="*/ 61 h 87"/>
                  <a:gd name="T24" fmla="*/ 37 w 99"/>
                  <a:gd name="T25" fmla="*/ 32 h 87"/>
                  <a:gd name="T26" fmla="*/ 32 w 99"/>
                  <a:gd name="T27" fmla="*/ 31 h 87"/>
                  <a:gd name="T28" fmla="*/ 29 w 99"/>
                  <a:gd name="T29" fmla="*/ 26 h 87"/>
                  <a:gd name="T30" fmla="*/ 32 w 99"/>
                  <a:gd name="T31" fmla="*/ 29 h 87"/>
                  <a:gd name="T32" fmla="*/ 16 w 99"/>
                  <a:gd name="T33" fmla="*/ 13 h 87"/>
                  <a:gd name="T34" fmla="*/ 14 w 99"/>
                  <a:gd name="T35" fmla="*/ 14 h 87"/>
                  <a:gd name="T36" fmla="*/ 8 w 99"/>
                  <a:gd name="T37" fmla="*/ 5 h 87"/>
                  <a:gd name="T38" fmla="*/ 1 w 99"/>
                  <a:gd name="T39" fmla="*/ 2 h 87"/>
                  <a:gd name="T40" fmla="*/ 7 w 99"/>
                  <a:gd name="T41" fmla="*/ 8 h 87"/>
                  <a:gd name="T42" fmla="*/ 1 w 99"/>
                  <a:gd name="T43" fmla="*/ 5 h 87"/>
                  <a:gd name="T44" fmla="*/ 41 w 99"/>
                  <a:gd name="T45" fmla="*/ 39 h 87"/>
                  <a:gd name="T46" fmla="*/ 39 w 99"/>
                  <a:gd name="T47" fmla="*/ 39 h 87"/>
                  <a:gd name="T48" fmla="*/ 62 w 99"/>
                  <a:gd name="T49" fmla="*/ 61 h 87"/>
                  <a:gd name="T50" fmla="*/ 73 w 99"/>
                  <a:gd name="T51" fmla="*/ 68 h 87"/>
                  <a:gd name="T52" fmla="*/ 77 w 99"/>
                  <a:gd name="T53" fmla="*/ 73 h 87"/>
                  <a:gd name="T54" fmla="*/ 78 w 99"/>
                  <a:gd name="T55" fmla="*/ 73 h 87"/>
                  <a:gd name="T56" fmla="*/ 85 w 99"/>
                  <a:gd name="T57" fmla="*/ 81 h 87"/>
                  <a:gd name="T58" fmla="*/ 88 w 99"/>
                  <a:gd name="T59" fmla="*/ 80 h 87"/>
                  <a:gd name="T60" fmla="*/ 91 w 99"/>
                  <a:gd name="T61" fmla="*/ 84 h 87"/>
                  <a:gd name="T62" fmla="*/ 93 w 99"/>
                  <a:gd name="T63" fmla="*/ 86 h 87"/>
                  <a:gd name="T64" fmla="*/ 93 w 99"/>
                  <a:gd name="T65" fmla="*/ 86 h 87"/>
                  <a:gd name="T66" fmla="*/ 93 w 99"/>
                  <a:gd name="T67" fmla="*/ 86 h 87"/>
                  <a:gd name="T68" fmla="*/ 93 w 99"/>
                  <a:gd name="T69" fmla="*/ 86 h 87"/>
                  <a:gd name="T70" fmla="*/ 96 w 99"/>
                  <a:gd name="T71" fmla="*/ 83 h 87"/>
                  <a:gd name="T72" fmla="*/ 96 w 99"/>
                  <a:gd name="T73" fmla="*/ 83 h 87"/>
                  <a:gd name="T74" fmla="*/ 96 w 99"/>
                  <a:gd name="T75" fmla="*/ 83 h 87"/>
                  <a:gd name="T76" fmla="*/ 96 w 99"/>
                  <a:gd name="T77" fmla="*/ 83 h 87"/>
                  <a:gd name="T78" fmla="*/ 96 w 99"/>
                  <a:gd name="T79" fmla="*/ 82 h 87"/>
                  <a:gd name="T80" fmla="*/ 96 w 99"/>
                  <a:gd name="T81" fmla="*/ 82 h 87"/>
                  <a:gd name="T82" fmla="*/ 95 w 99"/>
                  <a:gd name="T83" fmla="*/ 81 h 87"/>
                  <a:gd name="T84" fmla="*/ 90 w 99"/>
                  <a:gd name="T85" fmla="*/ 72 h 87"/>
                  <a:gd name="T86" fmla="*/ 91 w 99"/>
                  <a:gd name="T87" fmla="*/ 75 h 87"/>
                  <a:gd name="T88" fmla="*/ 87 w 99"/>
                  <a:gd name="T89" fmla="*/ 73 h 87"/>
                  <a:gd name="T90" fmla="*/ 86 w 99"/>
                  <a:gd name="T91" fmla="*/ 69 h 87"/>
                  <a:gd name="T92" fmla="*/ 74 w 99"/>
                  <a:gd name="T93" fmla="*/ 61 h 87"/>
                  <a:gd name="T94" fmla="*/ 74 w 99"/>
                  <a:gd name="T95" fmla="*/ 63 h 87"/>
                  <a:gd name="T96" fmla="*/ 59 w 99"/>
                  <a:gd name="T97" fmla="*/ 49 h 87"/>
                  <a:gd name="T98" fmla="*/ 67 w 99"/>
                  <a:gd name="T99" fmla="*/ 54 h 87"/>
                  <a:gd name="T100" fmla="*/ 63 w 99"/>
                  <a:gd name="T101" fmla="*/ 49 h 87"/>
                  <a:gd name="T102" fmla="*/ 52 w 99"/>
                  <a:gd name="T103" fmla="*/ 43 h 87"/>
                  <a:gd name="T104" fmla="*/ 46 w 99"/>
                  <a:gd name="T105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87">
                    <a:moveTo>
                      <a:pt x="46" y="36"/>
                    </a:moveTo>
                    <a:cubicBezTo>
                      <a:pt x="46" y="37"/>
                      <a:pt x="47" y="38"/>
                      <a:pt x="51" y="41"/>
                    </a:cubicBezTo>
                    <a:cubicBezTo>
                      <a:pt x="50" y="42"/>
                      <a:pt x="46" y="38"/>
                      <a:pt x="43" y="37"/>
                    </a:cubicBezTo>
                    <a:cubicBezTo>
                      <a:pt x="47" y="41"/>
                      <a:pt x="42" y="38"/>
                      <a:pt x="43" y="39"/>
                    </a:cubicBezTo>
                    <a:cubicBezTo>
                      <a:pt x="47" y="43"/>
                      <a:pt x="50" y="44"/>
                      <a:pt x="55" y="48"/>
                    </a:cubicBezTo>
                    <a:cubicBezTo>
                      <a:pt x="55" y="48"/>
                      <a:pt x="54" y="49"/>
                      <a:pt x="55" y="50"/>
                    </a:cubicBezTo>
                    <a:cubicBezTo>
                      <a:pt x="61" y="54"/>
                      <a:pt x="72" y="61"/>
                      <a:pt x="77" y="67"/>
                    </a:cubicBezTo>
                    <a:cubicBezTo>
                      <a:pt x="82" y="72"/>
                      <a:pt x="87" y="75"/>
                      <a:pt x="93" y="81"/>
                    </a:cubicBezTo>
                    <a:cubicBezTo>
                      <a:pt x="93" y="82"/>
                      <a:pt x="98" y="83"/>
                      <a:pt x="93" y="84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6" y="79"/>
                      <a:pt x="84" y="77"/>
                      <a:pt x="82" y="74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57" y="52"/>
                      <a:pt x="46" y="42"/>
                      <a:pt x="37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29"/>
                      <a:pt x="27" y="26"/>
                      <a:pt x="29" y="26"/>
                    </a:cubicBezTo>
                    <a:cubicBezTo>
                      <a:pt x="30" y="27"/>
                      <a:pt x="31" y="28"/>
                      <a:pt x="32" y="29"/>
                    </a:cubicBezTo>
                    <a:cubicBezTo>
                      <a:pt x="29" y="24"/>
                      <a:pt x="21" y="18"/>
                      <a:pt x="16" y="13"/>
                    </a:cubicBezTo>
                    <a:cubicBezTo>
                      <a:pt x="16" y="13"/>
                      <a:pt x="16" y="16"/>
                      <a:pt x="14" y="14"/>
                    </a:cubicBezTo>
                    <a:cubicBezTo>
                      <a:pt x="16" y="13"/>
                      <a:pt x="8" y="9"/>
                      <a:pt x="8" y="5"/>
                    </a:cubicBezTo>
                    <a:cubicBezTo>
                      <a:pt x="3" y="0"/>
                      <a:pt x="7" y="6"/>
                      <a:pt x="1" y="2"/>
                    </a:cubicBezTo>
                    <a:cubicBezTo>
                      <a:pt x="0" y="2"/>
                      <a:pt x="6" y="6"/>
                      <a:pt x="7" y="8"/>
                    </a:cubicBezTo>
                    <a:cubicBezTo>
                      <a:pt x="4" y="8"/>
                      <a:pt x="2" y="4"/>
                      <a:pt x="1" y="5"/>
                    </a:cubicBezTo>
                    <a:cubicBezTo>
                      <a:pt x="10" y="13"/>
                      <a:pt x="27" y="27"/>
                      <a:pt x="41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47" y="44"/>
                      <a:pt x="58" y="55"/>
                      <a:pt x="62" y="61"/>
                    </a:cubicBezTo>
                    <a:cubicBezTo>
                      <a:pt x="62" y="59"/>
                      <a:pt x="72" y="71"/>
                      <a:pt x="73" y="68"/>
                    </a:cubicBezTo>
                    <a:cubicBezTo>
                      <a:pt x="74" y="70"/>
                      <a:pt x="75" y="71"/>
                      <a:pt x="77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2" y="76"/>
                      <a:pt x="80" y="77"/>
                      <a:pt x="85" y="81"/>
                    </a:cubicBezTo>
                    <a:cubicBezTo>
                      <a:pt x="83" y="77"/>
                      <a:pt x="86" y="80"/>
                      <a:pt x="88" y="80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6"/>
                      <a:pt x="93" y="86"/>
                      <a:pt x="93" y="86"/>
                    </a:cubicBezTo>
                    <a:cubicBezTo>
                      <a:pt x="93" y="87"/>
                      <a:pt x="99" y="79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3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3" y="78"/>
                      <a:pt x="91" y="75"/>
                      <a:pt x="90" y="72"/>
                    </a:cubicBezTo>
                    <a:cubicBezTo>
                      <a:pt x="90" y="73"/>
                      <a:pt x="90" y="74"/>
                      <a:pt x="91" y="75"/>
                    </a:cubicBezTo>
                    <a:cubicBezTo>
                      <a:pt x="88" y="72"/>
                      <a:pt x="88" y="74"/>
                      <a:pt x="87" y="73"/>
                    </a:cubicBezTo>
                    <a:cubicBezTo>
                      <a:pt x="84" y="71"/>
                      <a:pt x="85" y="70"/>
                      <a:pt x="86" y="69"/>
                    </a:cubicBezTo>
                    <a:cubicBezTo>
                      <a:pt x="81" y="64"/>
                      <a:pt x="77" y="65"/>
                      <a:pt x="74" y="61"/>
                    </a:cubicBezTo>
                    <a:cubicBezTo>
                      <a:pt x="74" y="63"/>
                      <a:pt x="74" y="63"/>
                      <a:pt x="74" y="63"/>
                    </a:cubicBezTo>
                    <a:cubicBezTo>
                      <a:pt x="68" y="59"/>
                      <a:pt x="65" y="54"/>
                      <a:pt x="59" y="49"/>
                    </a:cubicBezTo>
                    <a:cubicBezTo>
                      <a:pt x="57" y="46"/>
                      <a:pt x="64" y="52"/>
                      <a:pt x="67" y="54"/>
                    </a:cubicBezTo>
                    <a:cubicBezTo>
                      <a:pt x="66" y="52"/>
                      <a:pt x="64" y="50"/>
                      <a:pt x="63" y="49"/>
                    </a:cubicBezTo>
                    <a:cubicBezTo>
                      <a:pt x="60" y="48"/>
                      <a:pt x="55" y="45"/>
                      <a:pt x="52" y="43"/>
                    </a:cubicBezTo>
                    <a:cubicBezTo>
                      <a:pt x="56" y="44"/>
                      <a:pt x="48" y="38"/>
                      <a:pt x="46" y="3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22"/>
              <p:cNvSpPr>
                <a:spLocks/>
              </p:cNvSpPr>
              <p:nvPr/>
            </p:nvSpPr>
            <p:spPr bwMode="auto">
              <a:xfrm>
                <a:off x="1024" y="1912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23"/>
              <p:cNvSpPr>
                <a:spLocks/>
              </p:cNvSpPr>
              <p:nvPr/>
            </p:nvSpPr>
            <p:spPr bwMode="auto">
              <a:xfrm>
                <a:off x="977" y="187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24"/>
              <p:cNvSpPr>
                <a:spLocks/>
              </p:cNvSpPr>
              <p:nvPr/>
            </p:nvSpPr>
            <p:spPr bwMode="auto">
              <a:xfrm>
                <a:off x="1059" y="1958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3 w 5"/>
                  <a:gd name="T3" fmla="*/ 3 h 6"/>
                  <a:gd name="T4" fmla="*/ 0 w 5"/>
                  <a:gd name="T5" fmla="*/ 0 h 6"/>
                  <a:gd name="T6" fmla="*/ 5 w 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25"/>
              <p:cNvSpPr>
                <a:spLocks/>
              </p:cNvSpPr>
              <p:nvPr/>
            </p:nvSpPr>
            <p:spPr bwMode="auto">
              <a:xfrm>
                <a:off x="1086" y="1961"/>
                <a:ext cx="11" cy="14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5 h 5"/>
                  <a:gd name="T4" fmla="*/ 0 w 4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3"/>
                      <a:pt x="4" y="5"/>
                    </a:cubicBezTo>
                    <a:cubicBezTo>
                      <a:pt x="4" y="4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26"/>
              <p:cNvSpPr>
                <a:spLocks/>
              </p:cNvSpPr>
              <p:nvPr/>
            </p:nvSpPr>
            <p:spPr bwMode="auto">
              <a:xfrm>
                <a:off x="1034" y="1961"/>
                <a:ext cx="11" cy="8"/>
              </a:xfrm>
              <a:custGeom>
                <a:avLst/>
                <a:gdLst>
                  <a:gd name="T0" fmla="*/ 2 w 4"/>
                  <a:gd name="T1" fmla="*/ 1 h 3"/>
                  <a:gd name="T2" fmla="*/ 0 w 4"/>
                  <a:gd name="T3" fmla="*/ 1 h 3"/>
                  <a:gd name="T4" fmla="*/ 2 w 4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3"/>
                      <a:pt x="4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27"/>
              <p:cNvSpPr>
                <a:spLocks/>
              </p:cNvSpPr>
              <p:nvPr/>
            </p:nvSpPr>
            <p:spPr bwMode="auto">
              <a:xfrm>
                <a:off x="988" y="1885"/>
                <a:ext cx="19" cy="14"/>
              </a:xfrm>
              <a:custGeom>
                <a:avLst/>
                <a:gdLst>
                  <a:gd name="T0" fmla="*/ 19 w 19"/>
                  <a:gd name="T1" fmla="*/ 14 h 14"/>
                  <a:gd name="T2" fmla="*/ 6 w 19"/>
                  <a:gd name="T3" fmla="*/ 3 h 14"/>
                  <a:gd name="T4" fmla="*/ 0 w 19"/>
                  <a:gd name="T5" fmla="*/ 0 h 14"/>
                  <a:gd name="T6" fmla="*/ 19 w 19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9" y="14"/>
                    </a:moveTo>
                    <a:lnTo>
                      <a:pt x="6" y="3"/>
                    </a:lnTo>
                    <a:lnTo>
                      <a:pt x="0" y="0"/>
                    </a:lnTo>
                    <a:lnTo>
                      <a:pt x="19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28"/>
              <p:cNvSpPr>
                <a:spLocks/>
              </p:cNvSpPr>
              <p:nvPr/>
            </p:nvSpPr>
            <p:spPr bwMode="auto">
              <a:xfrm>
                <a:off x="857" y="1763"/>
                <a:ext cx="126" cy="127"/>
              </a:xfrm>
              <a:custGeom>
                <a:avLst/>
                <a:gdLst>
                  <a:gd name="T0" fmla="*/ 42 w 46"/>
                  <a:gd name="T1" fmla="*/ 42 h 47"/>
                  <a:gd name="T2" fmla="*/ 28 w 46"/>
                  <a:gd name="T3" fmla="*/ 28 h 47"/>
                  <a:gd name="T4" fmla="*/ 17 w 46"/>
                  <a:gd name="T5" fmla="*/ 22 h 47"/>
                  <a:gd name="T6" fmla="*/ 20 w 46"/>
                  <a:gd name="T7" fmla="*/ 21 h 47"/>
                  <a:gd name="T8" fmla="*/ 6 w 46"/>
                  <a:gd name="T9" fmla="*/ 9 h 47"/>
                  <a:gd name="T10" fmla="*/ 6 w 46"/>
                  <a:gd name="T11" fmla="*/ 13 h 47"/>
                  <a:gd name="T12" fmla="*/ 13 w 46"/>
                  <a:gd name="T13" fmla="*/ 18 h 47"/>
                  <a:gd name="T14" fmla="*/ 12 w 46"/>
                  <a:gd name="T15" fmla="*/ 19 h 47"/>
                  <a:gd name="T16" fmla="*/ 24 w 46"/>
                  <a:gd name="T17" fmla="*/ 26 h 47"/>
                  <a:gd name="T18" fmla="*/ 22 w 46"/>
                  <a:gd name="T19" fmla="*/ 29 h 47"/>
                  <a:gd name="T20" fmla="*/ 20 w 46"/>
                  <a:gd name="T21" fmla="*/ 28 h 47"/>
                  <a:gd name="T22" fmla="*/ 35 w 46"/>
                  <a:gd name="T23" fmla="*/ 40 h 47"/>
                  <a:gd name="T24" fmla="*/ 38 w 46"/>
                  <a:gd name="T25" fmla="*/ 40 h 47"/>
                  <a:gd name="T26" fmla="*/ 38 w 46"/>
                  <a:gd name="T27" fmla="*/ 38 h 47"/>
                  <a:gd name="T28" fmla="*/ 28 w 46"/>
                  <a:gd name="T29" fmla="*/ 31 h 47"/>
                  <a:gd name="T30" fmla="*/ 28 w 46"/>
                  <a:gd name="T31" fmla="*/ 29 h 47"/>
                  <a:gd name="T32" fmla="*/ 24 w 46"/>
                  <a:gd name="T33" fmla="*/ 26 h 47"/>
                  <a:gd name="T34" fmla="*/ 24 w 46"/>
                  <a:gd name="T35" fmla="*/ 24 h 47"/>
                  <a:gd name="T36" fmla="*/ 17 w 46"/>
                  <a:gd name="T37" fmla="*/ 19 h 47"/>
                  <a:gd name="T38" fmla="*/ 18 w 46"/>
                  <a:gd name="T39" fmla="*/ 20 h 47"/>
                  <a:gd name="T40" fmla="*/ 13 w 46"/>
                  <a:gd name="T41" fmla="*/ 16 h 47"/>
                  <a:gd name="T42" fmla="*/ 11 w 46"/>
                  <a:gd name="T43" fmla="*/ 12 h 47"/>
                  <a:gd name="T44" fmla="*/ 11 w 46"/>
                  <a:gd name="T45" fmla="*/ 14 h 47"/>
                  <a:gd name="T46" fmla="*/ 8 w 46"/>
                  <a:gd name="T47" fmla="*/ 9 h 47"/>
                  <a:gd name="T48" fmla="*/ 7 w 46"/>
                  <a:gd name="T49" fmla="*/ 7 h 47"/>
                  <a:gd name="T50" fmla="*/ 6 w 46"/>
                  <a:gd name="T51" fmla="*/ 6 h 47"/>
                  <a:gd name="T52" fmla="*/ 6 w 46"/>
                  <a:gd name="T53" fmla="*/ 6 h 47"/>
                  <a:gd name="T54" fmla="*/ 6 w 46"/>
                  <a:gd name="T55" fmla="*/ 5 h 47"/>
                  <a:gd name="T56" fmla="*/ 6 w 46"/>
                  <a:gd name="T57" fmla="*/ 5 h 47"/>
                  <a:gd name="T58" fmla="*/ 6 w 46"/>
                  <a:gd name="T59" fmla="*/ 5 h 47"/>
                  <a:gd name="T60" fmla="*/ 6 w 46"/>
                  <a:gd name="T61" fmla="*/ 5 h 47"/>
                  <a:gd name="T62" fmla="*/ 1 w 46"/>
                  <a:gd name="T63" fmla="*/ 12 h 47"/>
                  <a:gd name="T64" fmla="*/ 1 w 46"/>
                  <a:gd name="T65" fmla="*/ 12 h 47"/>
                  <a:gd name="T66" fmla="*/ 1 w 46"/>
                  <a:gd name="T67" fmla="*/ 12 h 47"/>
                  <a:gd name="T68" fmla="*/ 1 w 46"/>
                  <a:gd name="T69" fmla="*/ 12 h 47"/>
                  <a:gd name="T70" fmla="*/ 10 w 46"/>
                  <a:gd name="T71" fmla="*/ 19 h 47"/>
                  <a:gd name="T72" fmla="*/ 12 w 46"/>
                  <a:gd name="T73" fmla="*/ 19 h 47"/>
                  <a:gd name="T74" fmla="*/ 4 w 46"/>
                  <a:gd name="T75" fmla="*/ 14 h 47"/>
                  <a:gd name="T76" fmla="*/ 7 w 46"/>
                  <a:gd name="T77" fmla="*/ 12 h 47"/>
                  <a:gd name="T78" fmla="*/ 15 w 46"/>
                  <a:gd name="T79" fmla="*/ 22 h 47"/>
                  <a:gd name="T80" fmla="*/ 28 w 46"/>
                  <a:gd name="T81" fmla="*/ 34 h 47"/>
                  <a:gd name="T82" fmla="*/ 27 w 46"/>
                  <a:gd name="T83" fmla="*/ 34 h 47"/>
                  <a:gd name="T84" fmla="*/ 36 w 46"/>
                  <a:gd name="T85" fmla="*/ 41 h 47"/>
                  <a:gd name="T86" fmla="*/ 34 w 46"/>
                  <a:gd name="T87" fmla="*/ 38 h 47"/>
                  <a:gd name="T88" fmla="*/ 38 w 46"/>
                  <a:gd name="T89" fmla="*/ 40 h 47"/>
                  <a:gd name="T90" fmla="*/ 38 w 46"/>
                  <a:gd name="T91" fmla="*/ 41 h 47"/>
                  <a:gd name="T92" fmla="*/ 46 w 46"/>
                  <a:gd name="T93" fmla="*/ 47 h 47"/>
                  <a:gd name="T94" fmla="*/ 37 w 46"/>
                  <a:gd name="T95" fmla="*/ 40 h 47"/>
                  <a:gd name="T96" fmla="*/ 42 w 46"/>
                  <a:gd name="T97" fmla="*/ 4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7">
                    <a:moveTo>
                      <a:pt x="42" y="42"/>
                    </a:moveTo>
                    <a:cubicBezTo>
                      <a:pt x="39" y="37"/>
                      <a:pt x="33" y="32"/>
                      <a:pt x="28" y="28"/>
                    </a:cubicBezTo>
                    <a:cubicBezTo>
                      <a:pt x="19" y="20"/>
                      <a:pt x="25" y="29"/>
                      <a:pt x="17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6" y="17"/>
                      <a:pt x="11" y="12"/>
                      <a:pt x="6" y="9"/>
                    </a:cubicBezTo>
                    <a:cubicBezTo>
                      <a:pt x="0" y="5"/>
                      <a:pt x="4" y="12"/>
                      <a:pt x="6" y="13"/>
                    </a:cubicBezTo>
                    <a:cubicBezTo>
                      <a:pt x="9" y="15"/>
                      <a:pt x="11" y="17"/>
                      <a:pt x="13" y="18"/>
                    </a:cubicBezTo>
                    <a:cubicBezTo>
                      <a:pt x="13" y="19"/>
                      <a:pt x="14" y="21"/>
                      <a:pt x="12" y="19"/>
                    </a:cubicBezTo>
                    <a:cubicBezTo>
                      <a:pt x="17" y="24"/>
                      <a:pt x="17" y="18"/>
                      <a:pt x="24" y="26"/>
                    </a:cubicBezTo>
                    <a:cubicBezTo>
                      <a:pt x="16" y="21"/>
                      <a:pt x="25" y="29"/>
                      <a:pt x="22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5" y="32"/>
                      <a:pt x="32" y="37"/>
                      <a:pt x="35" y="40"/>
                    </a:cubicBezTo>
                    <a:cubicBezTo>
                      <a:pt x="36" y="39"/>
                      <a:pt x="34" y="36"/>
                      <a:pt x="38" y="40"/>
                    </a:cubicBezTo>
                    <a:cubicBezTo>
                      <a:pt x="36" y="38"/>
                      <a:pt x="38" y="38"/>
                      <a:pt x="38" y="38"/>
                    </a:cubicBezTo>
                    <a:cubicBezTo>
                      <a:pt x="33" y="34"/>
                      <a:pt x="31" y="32"/>
                      <a:pt x="28" y="31"/>
                    </a:cubicBezTo>
                    <a:cubicBezTo>
                      <a:pt x="27" y="28"/>
                      <a:pt x="30" y="32"/>
                      <a:pt x="28" y="29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4"/>
                      <a:pt x="28" y="28"/>
                      <a:pt x="24" y="24"/>
                    </a:cubicBezTo>
                    <a:cubicBezTo>
                      <a:pt x="23" y="24"/>
                      <a:pt x="20" y="22"/>
                      <a:pt x="17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3" y="14"/>
                      <a:pt x="13" y="16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0"/>
                      <a:pt x="0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4"/>
                      <a:pt x="6" y="16"/>
                      <a:pt x="10" y="19"/>
                    </a:cubicBezTo>
                    <a:cubicBezTo>
                      <a:pt x="8" y="17"/>
                      <a:pt x="11" y="18"/>
                      <a:pt x="12" y="19"/>
                    </a:cubicBezTo>
                    <a:cubicBezTo>
                      <a:pt x="9" y="15"/>
                      <a:pt x="7" y="15"/>
                      <a:pt x="4" y="14"/>
                    </a:cubicBezTo>
                    <a:cubicBezTo>
                      <a:pt x="4" y="12"/>
                      <a:pt x="10" y="15"/>
                      <a:pt x="7" y="12"/>
                    </a:cubicBezTo>
                    <a:cubicBezTo>
                      <a:pt x="10" y="16"/>
                      <a:pt x="15" y="19"/>
                      <a:pt x="15" y="22"/>
                    </a:cubicBezTo>
                    <a:cubicBezTo>
                      <a:pt x="20" y="28"/>
                      <a:pt x="23" y="28"/>
                      <a:pt x="28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3"/>
                      <a:pt x="31" y="39"/>
                      <a:pt x="36" y="41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7"/>
                      <a:pt x="36" y="39"/>
                      <a:pt x="38" y="40"/>
                    </a:cubicBezTo>
                    <a:cubicBezTo>
                      <a:pt x="37" y="40"/>
                      <a:pt x="37" y="40"/>
                      <a:pt x="38" y="41"/>
                    </a:cubicBezTo>
                    <a:cubicBezTo>
                      <a:pt x="39" y="41"/>
                      <a:pt x="45" y="46"/>
                      <a:pt x="46" y="47"/>
                    </a:cubicBezTo>
                    <a:cubicBezTo>
                      <a:pt x="44" y="44"/>
                      <a:pt x="40" y="42"/>
                      <a:pt x="37" y="40"/>
                    </a:cubicBezTo>
                    <a:cubicBezTo>
                      <a:pt x="39" y="40"/>
                      <a:pt x="39" y="39"/>
                      <a:pt x="42" y="4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29"/>
              <p:cNvSpPr>
                <a:spLocks/>
              </p:cNvSpPr>
              <p:nvPr/>
            </p:nvSpPr>
            <p:spPr bwMode="auto">
              <a:xfrm>
                <a:off x="906" y="1817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30"/>
              <p:cNvSpPr>
                <a:spLocks/>
              </p:cNvSpPr>
              <p:nvPr/>
            </p:nvSpPr>
            <p:spPr bwMode="auto">
              <a:xfrm>
                <a:off x="980" y="1904"/>
                <a:ext cx="142" cy="120"/>
              </a:xfrm>
              <a:custGeom>
                <a:avLst/>
                <a:gdLst>
                  <a:gd name="T0" fmla="*/ 18 w 52"/>
                  <a:gd name="T1" fmla="*/ 14 h 44"/>
                  <a:gd name="T2" fmla="*/ 19 w 52"/>
                  <a:gd name="T3" fmla="*/ 17 h 44"/>
                  <a:gd name="T4" fmla="*/ 21 w 52"/>
                  <a:gd name="T5" fmla="*/ 14 h 44"/>
                  <a:gd name="T6" fmla="*/ 28 w 52"/>
                  <a:gd name="T7" fmla="*/ 20 h 44"/>
                  <a:gd name="T8" fmla="*/ 26 w 52"/>
                  <a:gd name="T9" fmla="*/ 22 h 44"/>
                  <a:gd name="T10" fmla="*/ 32 w 52"/>
                  <a:gd name="T11" fmla="*/ 29 h 44"/>
                  <a:gd name="T12" fmla="*/ 33 w 52"/>
                  <a:gd name="T13" fmla="*/ 27 h 44"/>
                  <a:gd name="T14" fmla="*/ 41 w 52"/>
                  <a:gd name="T15" fmla="*/ 33 h 44"/>
                  <a:gd name="T16" fmla="*/ 37 w 52"/>
                  <a:gd name="T17" fmla="*/ 31 h 44"/>
                  <a:gd name="T18" fmla="*/ 40 w 52"/>
                  <a:gd name="T19" fmla="*/ 36 h 44"/>
                  <a:gd name="T20" fmla="*/ 46 w 52"/>
                  <a:gd name="T21" fmla="*/ 41 h 44"/>
                  <a:gd name="T22" fmla="*/ 50 w 52"/>
                  <a:gd name="T23" fmla="*/ 40 h 44"/>
                  <a:gd name="T24" fmla="*/ 48 w 52"/>
                  <a:gd name="T25" fmla="*/ 38 h 44"/>
                  <a:gd name="T26" fmla="*/ 44 w 52"/>
                  <a:gd name="T27" fmla="*/ 36 h 44"/>
                  <a:gd name="T28" fmla="*/ 37 w 52"/>
                  <a:gd name="T29" fmla="*/ 34 h 44"/>
                  <a:gd name="T30" fmla="*/ 43 w 52"/>
                  <a:gd name="T31" fmla="*/ 38 h 44"/>
                  <a:gd name="T32" fmla="*/ 45 w 52"/>
                  <a:gd name="T33" fmla="*/ 37 h 44"/>
                  <a:gd name="T34" fmla="*/ 48 w 52"/>
                  <a:gd name="T35" fmla="*/ 40 h 44"/>
                  <a:gd name="T36" fmla="*/ 48 w 52"/>
                  <a:gd name="T37" fmla="*/ 40 h 44"/>
                  <a:gd name="T38" fmla="*/ 49 w 52"/>
                  <a:gd name="T39" fmla="*/ 40 h 44"/>
                  <a:gd name="T40" fmla="*/ 47 w 52"/>
                  <a:gd name="T41" fmla="*/ 41 h 44"/>
                  <a:gd name="T42" fmla="*/ 45 w 52"/>
                  <a:gd name="T43" fmla="*/ 40 h 44"/>
                  <a:gd name="T44" fmla="*/ 47 w 52"/>
                  <a:gd name="T45" fmla="*/ 42 h 44"/>
                  <a:gd name="T46" fmla="*/ 48 w 52"/>
                  <a:gd name="T47" fmla="*/ 38 h 44"/>
                  <a:gd name="T48" fmla="*/ 43 w 52"/>
                  <a:gd name="T49" fmla="*/ 33 h 44"/>
                  <a:gd name="T50" fmla="*/ 33 w 52"/>
                  <a:gd name="T51" fmla="*/ 23 h 44"/>
                  <a:gd name="T52" fmla="*/ 12 w 52"/>
                  <a:gd name="T53" fmla="*/ 4 h 44"/>
                  <a:gd name="T54" fmla="*/ 18 w 52"/>
                  <a:gd name="T55" fmla="*/ 9 h 44"/>
                  <a:gd name="T56" fmla="*/ 12 w 52"/>
                  <a:gd name="T57" fmla="*/ 5 h 44"/>
                  <a:gd name="T58" fmla="*/ 13 w 52"/>
                  <a:gd name="T59" fmla="*/ 9 h 44"/>
                  <a:gd name="T60" fmla="*/ 10 w 52"/>
                  <a:gd name="T61" fmla="*/ 6 h 44"/>
                  <a:gd name="T62" fmla="*/ 9 w 52"/>
                  <a:gd name="T63" fmla="*/ 7 h 44"/>
                  <a:gd name="T64" fmla="*/ 0 w 52"/>
                  <a:gd name="T65" fmla="*/ 0 h 44"/>
                  <a:gd name="T66" fmla="*/ 14 w 52"/>
                  <a:gd name="T67" fmla="*/ 14 h 44"/>
                  <a:gd name="T68" fmla="*/ 18 w 52"/>
                  <a:gd name="T69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" h="44">
                    <a:moveTo>
                      <a:pt x="18" y="14"/>
                    </a:moveTo>
                    <a:cubicBezTo>
                      <a:pt x="21" y="17"/>
                      <a:pt x="16" y="14"/>
                      <a:pt x="19" y="17"/>
                    </a:cubicBezTo>
                    <a:cubicBezTo>
                      <a:pt x="23" y="20"/>
                      <a:pt x="17" y="12"/>
                      <a:pt x="21" y="14"/>
                    </a:cubicBezTo>
                    <a:cubicBezTo>
                      <a:pt x="22" y="17"/>
                      <a:pt x="27" y="19"/>
                      <a:pt x="28" y="20"/>
                    </a:cubicBezTo>
                    <a:cubicBezTo>
                      <a:pt x="26" y="19"/>
                      <a:pt x="25" y="21"/>
                      <a:pt x="26" y="22"/>
                    </a:cubicBezTo>
                    <a:cubicBezTo>
                      <a:pt x="27" y="23"/>
                      <a:pt x="30" y="26"/>
                      <a:pt x="32" y="29"/>
                    </a:cubicBezTo>
                    <a:cubicBezTo>
                      <a:pt x="27" y="23"/>
                      <a:pt x="37" y="32"/>
                      <a:pt x="33" y="27"/>
                    </a:cubicBezTo>
                    <a:cubicBezTo>
                      <a:pt x="34" y="26"/>
                      <a:pt x="39" y="31"/>
                      <a:pt x="41" y="33"/>
                    </a:cubicBezTo>
                    <a:cubicBezTo>
                      <a:pt x="40" y="34"/>
                      <a:pt x="39" y="32"/>
                      <a:pt x="37" y="31"/>
                    </a:cubicBezTo>
                    <a:cubicBezTo>
                      <a:pt x="35" y="31"/>
                      <a:pt x="40" y="35"/>
                      <a:pt x="40" y="36"/>
                    </a:cubicBezTo>
                    <a:cubicBezTo>
                      <a:pt x="41" y="37"/>
                      <a:pt x="44" y="39"/>
                      <a:pt x="46" y="41"/>
                    </a:cubicBezTo>
                    <a:cubicBezTo>
                      <a:pt x="47" y="40"/>
                      <a:pt x="45" y="44"/>
                      <a:pt x="50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39" y="33"/>
                      <a:pt x="36" y="31"/>
                      <a:pt x="37" y="34"/>
                    </a:cubicBezTo>
                    <a:cubicBezTo>
                      <a:pt x="38" y="36"/>
                      <a:pt x="41" y="37"/>
                      <a:pt x="43" y="38"/>
                    </a:cubicBezTo>
                    <a:cubicBezTo>
                      <a:pt x="37" y="33"/>
                      <a:pt x="44" y="37"/>
                      <a:pt x="45" y="37"/>
                    </a:cubicBezTo>
                    <a:cubicBezTo>
                      <a:pt x="46" y="38"/>
                      <a:pt x="47" y="39"/>
                      <a:pt x="48" y="40"/>
                    </a:cubicBezTo>
                    <a:cubicBezTo>
                      <a:pt x="48" y="42"/>
                      <a:pt x="47" y="39"/>
                      <a:pt x="48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52" y="38"/>
                      <a:pt x="47" y="39"/>
                      <a:pt x="48" y="38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0" y="30"/>
                      <a:pt x="37" y="27"/>
                      <a:pt x="33" y="23"/>
                    </a:cubicBezTo>
                    <a:cubicBezTo>
                      <a:pt x="26" y="17"/>
                      <a:pt x="19" y="10"/>
                      <a:pt x="12" y="4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9"/>
                      <a:pt x="14" y="7"/>
                      <a:pt x="12" y="5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7"/>
                      <a:pt x="10" y="6"/>
                      <a:pt x="10" y="6"/>
                    </a:cubicBezTo>
                    <a:cubicBezTo>
                      <a:pt x="8" y="4"/>
                      <a:pt x="8" y="6"/>
                      <a:pt x="9" y="7"/>
                    </a:cubicBezTo>
                    <a:cubicBezTo>
                      <a:pt x="4" y="4"/>
                      <a:pt x="4" y="2"/>
                      <a:pt x="0" y="0"/>
                    </a:cubicBezTo>
                    <a:cubicBezTo>
                      <a:pt x="6" y="8"/>
                      <a:pt x="7" y="5"/>
                      <a:pt x="14" y="14"/>
                    </a:cubicBezTo>
                    <a:lnTo>
                      <a:pt x="18" y="14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31"/>
              <p:cNvSpPr>
                <a:spLocks/>
              </p:cNvSpPr>
              <p:nvPr/>
            </p:nvSpPr>
            <p:spPr bwMode="auto">
              <a:xfrm>
                <a:off x="983" y="1899"/>
                <a:ext cx="8" cy="8"/>
              </a:xfrm>
              <a:custGeom>
                <a:avLst/>
                <a:gdLst>
                  <a:gd name="T0" fmla="*/ 2 w 8"/>
                  <a:gd name="T1" fmla="*/ 5 h 8"/>
                  <a:gd name="T2" fmla="*/ 8 w 8"/>
                  <a:gd name="T3" fmla="*/ 8 h 8"/>
                  <a:gd name="T4" fmla="*/ 0 w 8"/>
                  <a:gd name="T5" fmla="*/ 0 h 8"/>
                  <a:gd name="T6" fmla="*/ 2 w 8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lnTo>
                      <a:pt x="8" y="8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32"/>
              <p:cNvSpPr>
                <a:spLocks/>
              </p:cNvSpPr>
              <p:nvPr/>
            </p:nvSpPr>
            <p:spPr bwMode="auto">
              <a:xfrm>
                <a:off x="996" y="1899"/>
                <a:ext cx="9" cy="10"/>
              </a:xfrm>
              <a:custGeom>
                <a:avLst/>
                <a:gdLst>
                  <a:gd name="T0" fmla="*/ 2 w 3"/>
                  <a:gd name="T1" fmla="*/ 1 h 4"/>
                  <a:gd name="T2" fmla="*/ 0 w 3"/>
                  <a:gd name="T3" fmla="*/ 1 h 4"/>
                  <a:gd name="T4" fmla="*/ 2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1" y="0"/>
                      <a:pt x="0" y="1"/>
                    </a:cubicBezTo>
                    <a:cubicBezTo>
                      <a:pt x="3" y="4"/>
                      <a:pt x="3" y="3"/>
                      <a:pt x="2" y="1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33"/>
              <p:cNvSpPr>
                <a:spLocks/>
              </p:cNvSpPr>
              <p:nvPr/>
            </p:nvSpPr>
            <p:spPr bwMode="auto">
              <a:xfrm>
                <a:off x="1097" y="2007"/>
                <a:ext cx="22" cy="25"/>
              </a:xfrm>
              <a:custGeom>
                <a:avLst/>
                <a:gdLst>
                  <a:gd name="T0" fmla="*/ 1 w 8"/>
                  <a:gd name="T1" fmla="*/ 2 h 9"/>
                  <a:gd name="T2" fmla="*/ 3 w 8"/>
                  <a:gd name="T3" fmla="*/ 4 h 9"/>
                  <a:gd name="T4" fmla="*/ 4 w 8"/>
                  <a:gd name="T5" fmla="*/ 5 h 9"/>
                  <a:gd name="T6" fmla="*/ 4 w 8"/>
                  <a:gd name="T7" fmla="*/ 5 h 9"/>
                  <a:gd name="T8" fmla="*/ 4 w 8"/>
                  <a:gd name="T9" fmla="*/ 5 h 9"/>
                  <a:gd name="T10" fmla="*/ 4 w 8"/>
                  <a:gd name="T11" fmla="*/ 5 h 9"/>
                  <a:gd name="T12" fmla="*/ 4 w 8"/>
                  <a:gd name="T13" fmla="*/ 5 h 9"/>
                  <a:gd name="T14" fmla="*/ 4 w 8"/>
                  <a:gd name="T15" fmla="*/ 5 h 9"/>
                  <a:gd name="T16" fmla="*/ 8 w 8"/>
                  <a:gd name="T17" fmla="*/ 1 h 9"/>
                  <a:gd name="T18" fmla="*/ 8 w 8"/>
                  <a:gd name="T19" fmla="*/ 1 h 9"/>
                  <a:gd name="T20" fmla="*/ 8 w 8"/>
                  <a:gd name="T21" fmla="*/ 1 h 9"/>
                  <a:gd name="T22" fmla="*/ 8 w 8"/>
                  <a:gd name="T23" fmla="*/ 1 h 9"/>
                  <a:gd name="T24" fmla="*/ 7 w 8"/>
                  <a:gd name="T25" fmla="*/ 0 h 9"/>
                  <a:gd name="T26" fmla="*/ 6 w 8"/>
                  <a:gd name="T27" fmla="*/ 0 h 9"/>
                  <a:gd name="T28" fmla="*/ 7 w 8"/>
                  <a:gd name="T29" fmla="*/ 1 h 9"/>
                  <a:gd name="T30" fmla="*/ 7 w 8"/>
                  <a:gd name="T31" fmla="*/ 1 h 9"/>
                  <a:gd name="T32" fmla="*/ 7 w 8"/>
                  <a:gd name="T33" fmla="*/ 1 h 9"/>
                  <a:gd name="T34" fmla="*/ 7 w 8"/>
                  <a:gd name="T35" fmla="*/ 1 h 9"/>
                  <a:gd name="T36" fmla="*/ 7 w 8"/>
                  <a:gd name="T37" fmla="*/ 1 h 9"/>
                  <a:gd name="T38" fmla="*/ 7 w 8"/>
                  <a:gd name="T39" fmla="*/ 1 h 9"/>
                  <a:gd name="T40" fmla="*/ 4 w 8"/>
                  <a:gd name="T41" fmla="*/ 5 h 9"/>
                  <a:gd name="T42" fmla="*/ 4 w 8"/>
                  <a:gd name="T43" fmla="*/ 5 h 9"/>
                  <a:gd name="T44" fmla="*/ 4 w 8"/>
                  <a:gd name="T45" fmla="*/ 5 h 9"/>
                  <a:gd name="T46" fmla="*/ 4 w 8"/>
                  <a:gd name="T47" fmla="*/ 5 h 9"/>
                  <a:gd name="T48" fmla="*/ 4 w 8"/>
                  <a:gd name="T49" fmla="*/ 4 h 9"/>
                  <a:gd name="T50" fmla="*/ 4 w 8"/>
                  <a:gd name="T51" fmla="*/ 4 h 9"/>
                  <a:gd name="T52" fmla="*/ 3 w 8"/>
                  <a:gd name="T53" fmla="*/ 3 h 9"/>
                  <a:gd name="T54" fmla="*/ 1 w 8"/>
                  <a:gd name="T5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0" y="9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8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1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34"/>
              <p:cNvSpPr>
                <a:spLocks/>
              </p:cNvSpPr>
              <p:nvPr/>
            </p:nvSpPr>
            <p:spPr bwMode="auto">
              <a:xfrm>
                <a:off x="1032" y="1953"/>
                <a:ext cx="54" cy="43"/>
              </a:xfrm>
              <a:custGeom>
                <a:avLst/>
                <a:gdLst>
                  <a:gd name="T0" fmla="*/ 0 w 20"/>
                  <a:gd name="T1" fmla="*/ 0 h 16"/>
                  <a:gd name="T2" fmla="*/ 15 w 20"/>
                  <a:gd name="T3" fmla="*/ 14 h 16"/>
                  <a:gd name="T4" fmla="*/ 18 w 20"/>
                  <a:gd name="T5" fmla="*/ 11 h 16"/>
                  <a:gd name="T6" fmla="*/ 10 w 20"/>
                  <a:gd name="T7" fmla="*/ 7 h 16"/>
                  <a:gd name="T8" fmla="*/ 1 w 20"/>
                  <a:gd name="T9" fmla="*/ 0 h 16"/>
                  <a:gd name="T10" fmla="*/ 0 w 20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0" y="0"/>
                    </a:moveTo>
                    <a:cubicBezTo>
                      <a:pt x="6" y="6"/>
                      <a:pt x="9" y="7"/>
                      <a:pt x="15" y="14"/>
                    </a:cubicBezTo>
                    <a:cubicBezTo>
                      <a:pt x="20" y="16"/>
                      <a:pt x="16" y="11"/>
                      <a:pt x="18" y="11"/>
                    </a:cubicBezTo>
                    <a:cubicBezTo>
                      <a:pt x="15" y="8"/>
                      <a:pt x="13" y="10"/>
                      <a:pt x="10" y="7"/>
                    </a:cubicBezTo>
                    <a:cubicBezTo>
                      <a:pt x="9" y="5"/>
                      <a:pt x="4" y="3"/>
                      <a:pt x="1" y="0"/>
                    </a:cubicBezTo>
                    <a:cubicBezTo>
                      <a:pt x="1" y="0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35"/>
              <p:cNvSpPr>
                <a:spLocks/>
              </p:cNvSpPr>
              <p:nvPr/>
            </p:nvSpPr>
            <p:spPr bwMode="auto">
              <a:xfrm>
                <a:off x="836" y="1771"/>
                <a:ext cx="218" cy="193"/>
              </a:xfrm>
              <a:custGeom>
                <a:avLst/>
                <a:gdLst>
                  <a:gd name="T0" fmla="*/ 53 w 80"/>
                  <a:gd name="T1" fmla="*/ 46 h 71"/>
                  <a:gd name="T2" fmla="*/ 45 w 80"/>
                  <a:gd name="T3" fmla="*/ 39 h 71"/>
                  <a:gd name="T4" fmla="*/ 49 w 80"/>
                  <a:gd name="T5" fmla="*/ 42 h 71"/>
                  <a:gd name="T6" fmla="*/ 44 w 80"/>
                  <a:gd name="T7" fmla="*/ 36 h 71"/>
                  <a:gd name="T8" fmla="*/ 44 w 80"/>
                  <a:gd name="T9" fmla="*/ 37 h 71"/>
                  <a:gd name="T10" fmla="*/ 30 w 80"/>
                  <a:gd name="T11" fmla="*/ 25 h 71"/>
                  <a:gd name="T12" fmla="*/ 26 w 80"/>
                  <a:gd name="T13" fmla="*/ 24 h 71"/>
                  <a:gd name="T14" fmla="*/ 19 w 80"/>
                  <a:gd name="T15" fmla="*/ 13 h 71"/>
                  <a:gd name="T16" fmla="*/ 19 w 80"/>
                  <a:gd name="T17" fmla="*/ 18 h 71"/>
                  <a:gd name="T18" fmla="*/ 5 w 80"/>
                  <a:gd name="T19" fmla="*/ 2 h 71"/>
                  <a:gd name="T20" fmla="*/ 8 w 80"/>
                  <a:gd name="T21" fmla="*/ 5 h 71"/>
                  <a:gd name="T22" fmla="*/ 5 w 80"/>
                  <a:gd name="T23" fmla="*/ 1 h 71"/>
                  <a:gd name="T24" fmla="*/ 4 w 80"/>
                  <a:gd name="T25" fmla="*/ 0 h 71"/>
                  <a:gd name="T26" fmla="*/ 3 w 80"/>
                  <a:gd name="T27" fmla="*/ 3 h 71"/>
                  <a:gd name="T28" fmla="*/ 6 w 80"/>
                  <a:gd name="T29" fmla="*/ 5 h 71"/>
                  <a:gd name="T30" fmla="*/ 5 w 80"/>
                  <a:gd name="T31" fmla="*/ 6 h 71"/>
                  <a:gd name="T32" fmla="*/ 18 w 80"/>
                  <a:gd name="T33" fmla="*/ 16 h 71"/>
                  <a:gd name="T34" fmla="*/ 16 w 80"/>
                  <a:gd name="T35" fmla="*/ 16 h 71"/>
                  <a:gd name="T36" fmla="*/ 41 w 80"/>
                  <a:gd name="T37" fmla="*/ 35 h 71"/>
                  <a:gd name="T38" fmla="*/ 44 w 80"/>
                  <a:gd name="T39" fmla="*/ 39 h 71"/>
                  <a:gd name="T40" fmla="*/ 44 w 80"/>
                  <a:gd name="T41" fmla="*/ 34 h 71"/>
                  <a:gd name="T42" fmla="*/ 54 w 80"/>
                  <a:gd name="T43" fmla="*/ 43 h 71"/>
                  <a:gd name="T44" fmla="*/ 50 w 80"/>
                  <a:gd name="T45" fmla="*/ 43 h 71"/>
                  <a:gd name="T46" fmla="*/ 56 w 80"/>
                  <a:gd name="T47" fmla="*/ 47 h 71"/>
                  <a:gd name="T48" fmla="*/ 59 w 80"/>
                  <a:gd name="T49" fmla="*/ 52 h 71"/>
                  <a:gd name="T50" fmla="*/ 71 w 80"/>
                  <a:gd name="T51" fmla="*/ 58 h 71"/>
                  <a:gd name="T52" fmla="*/ 78 w 80"/>
                  <a:gd name="T53" fmla="*/ 64 h 71"/>
                  <a:gd name="T54" fmla="*/ 75 w 80"/>
                  <a:gd name="T55" fmla="*/ 58 h 71"/>
                  <a:gd name="T56" fmla="*/ 40 w 80"/>
                  <a:gd name="T57" fmla="*/ 29 h 71"/>
                  <a:gd name="T58" fmla="*/ 30 w 80"/>
                  <a:gd name="T59" fmla="*/ 23 h 71"/>
                  <a:gd name="T60" fmla="*/ 30 w 80"/>
                  <a:gd name="T61" fmla="*/ 20 h 71"/>
                  <a:gd name="T62" fmla="*/ 29 w 80"/>
                  <a:gd name="T63" fmla="*/ 21 h 71"/>
                  <a:gd name="T64" fmla="*/ 24 w 80"/>
                  <a:gd name="T65" fmla="*/ 16 h 71"/>
                  <a:gd name="T66" fmla="*/ 20 w 80"/>
                  <a:gd name="T67" fmla="*/ 14 h 71"/>
                  <a:gd name="T68" fmla="*/ 18 w 80"/>
                  <a:gd name="T69" fmla="*/ 10 h 71"/>
                  <a:gd name="T70" fmla="*/ 4 w 80"/>
                  <a:gd name="T71" fmla="*/ 0 h 71"/>
                  <a:gd name="T72" fmla="*/ 15 w 80"/>
                  <a:gd name="T73" fmla="*/ 14 h 71"/>
                  <a:gd name="T74" fmla="*/ 42 w 80"/>
                  <a:gd name="T75" fmla="*/ 40 h 71"/>
                  <a:gd name="T76" fmla="*/ 41 w 80"/>
                  <a:gd name="T77" fmla="*/ 38 h 71"/>
                  <a:gd name="T78" fmla="*/ 62 w 80"/>
                  <a:gd name="T79" fmla="*/ 56 h 71"/>
                  <a:gd name="T80" fmla="*/ 66 w 80"/>
                  <a:gd name="T81" fmla="*/ 57 h 71"/>
                  <a:gd name="T82" fmla="*/ 63 w 80"/>
                  <a:gd name="T83" fmla="*/ 59 h 71"/>
                  <a:gd name="T84" fmla="*/ 70 w 80"/>
                  <a:gd name="T85" fmla="*/ 64 h 71"/>
                  <a:gd name="T86" fmla="*/ 66 w 80"/>
                  <a:gd name="T87" fmla="*/ 60 h 71"/>
                  <a:gd name="T88" fmla="*/ 73 w 80"/>
                  <a:gd name="T89" fmla="*/ 67 h 71"/>
                  <a:gd name="T90" fmla="*/ 70 w 80"/>
                  <a:gd name="T91" fmla="*/ 60 h 71"/>
                  <a:gd name="T92" fmla="*/ 54 w 80"/>
                  <a:gd name="T93" fmla="*/ 44 h 71"/>
                  <a:gd name="T94" fmla="*/ 53 w 80"/>
                  <a:gd name="T95" fmla="*/ 4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0" h="71">
                    <a:moveTo>
                      <a:pt x="53" y="46"/>
                    </a:moveTo>
                    <a:cubicBezTo>
                      <a:pt x="50" y="43"/>
                      <a:pt x="47" y="42"/>
                      <a:pt x="45" y="39"/>
                    </a:cubicBezTo>
                    <a:cubicBezTo>
                      <a:pt x="46" y="39"/>
                      <a:pt x="48" y="40"/>
                      <a:pt x="49" y="42"/>
                    </a:cubicBezTo>
                    <a:cubicBezTo>
                      <a:pt x="49" y="39"/>
                      <a:pt x="46" y="39"/>
                      <a:pt x="44" y="36"/>
                    </a:cubicBezTo>
                    <a:cubicBezTo>
                      <a:pt x="44" y="36"/>
                      <a:pt x="45" y="37"/>
                      <a:pt x="44" y="37"/>
                    </a:cubicBezTo>
                    <a:cubicBezTo>
                      <a:pt x="37" y="30"/>
                      <a:pt x="39" y="34"/>
                      <a:pt x="30" y="25"/>
                    </a:cubicBezTo>
                    <a:cubicBezTo>
                      <a:pt x="28" y="24"/>
                      <a:pt x="27" y="23"/>
                      <a:pt x="26" y="24"/>
                    </a:cubicBezTo>
                    <a:cubicBezTo>
                      <a:pt x="22" y="17"/>
                      <a:pt x="24" y="20"/>
                      <a:pt x="19" y="13"/>
                    </a:cubicBezTo>
                    <a:cubicBezTo>
                      <a:pt x="19" y="14"/>
                      <a:pt x="20" y="17"/>
                      <a:pt x="19" y="18"/>
                    </a:cubicBezTo>
                    <a:cubicBezTo>
                      <a:pt x="11" y="7"/>
                      <a:pt x="9" y="9"/>
                      <a:pt x="5" y="2"/>
                    </a:cubicBezTo>
                    <a:cubicBezTo>
                      <a:pt x="6" y="3"/>
                      <a:pt x="7" y="3"/>
                      <a:pt x="8" y="5"/>
                    </a:cubicBezTo>
                    <a:cubicBezTo>
                      <a:pt x="8" y="4"/>
                      <a:pt x="7" y="3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4" y="2"/>
                      <a:pt x="3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8"/>
                      <a:pt x="15" y="11"/>
                      <a:pt x="18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5" y="21"/>
                      <a:pt x="34" y="29"/>
                      <a:pt x="41" y="35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54" y="46"/>
                      <a:pt x="36" y="30"/>
                      <a:pt x="44" y="34"/>
                    </a:cubicBezTo>
                    <a:cubicBezTo>
                      <a:pt x="43" y="38"/>
                      <a:pt x="49" y="38"/>
                      <a:pt x="54" y="43"/>
                    </a:cubicBezTo>
                    <a:cubicBezTo>
                      <a:pt x="56" y="47"/>
                      <a:pt x="48" y="39"/>
                      <a:pt x="50" y="43"/>
                    </a:cubicBezTo>
                    <a:cubicBezTo>
                      <a:pt x="52" y="43"/>
                      <a:pt x="53" y="45"/>
                      <a:pt x="56" y="47"/>
                    </a:cubicBezTo>
                    <a:cubicBezTo>
                      <a:pt x="55" y="48"/>
                      <a:pt x="62" y="52"/>
                      <a:pt x="59" y="5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60"/>
                      <a:pt x="75" y="63"/>
                      <a:pt x="78" y="64"/>
                    </a:cubicBezTo>
                    <a:cubicBezTo>
                      <a:pt x="72" y="60"/>
                      <a:pt x="80" y="64"/>
                      <a:pt x="75" y="58"/>
                    </a:cubicBezTo>
                    <a:cubicBezTo>
                      <a:pt x="65" y="51"/>
                      <a:pt x="50" y="39"/>
                      <a:pt x="40" y="29"/>
                    </a:cubicBezTo>
                    <a:cubicBezTo>
                      <a:pt x="37" y="29"/>
                      <a:pt x="33" y="23"/>
                      <a:pt x="30" y="23"/>
                    </a:cubicBezTo>
                    <a:cubicBezTo>
                      <a:pt x="30" y="22"/>
                      <a:pt x="30" y="21"/>
                      <a:pt x="30" y="20"/>
                    </a:cubicBezTo>
                    <a:cubicBezTo>
                      <a:pt x="22" y="14"/>
                      <a:pt x="31" y="22"/>
                      <a:pt x="29" y="21"/>
                    </a:cubicBezTo>
                    <a:cubicBezTo>
                      <a:pt x="25" y="19"/>
                      <a:pt x="24" y="16"/>
                      <a:pt x="24" y="16"/>
                    </a:cubicBezTo>
                    <a:cubicBezTo>
                      <a:pt x="19" y="11"/>
                      <a:pt x="23" y="16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4" y="7"/>
                      <a:pt x="9" y="4"/>
                      <a:pt x="4" y="0"/>
                    </a:cubicBezTo>
                    <a:cubicBezTo>
                      <a:pt x="3" y="7"/>
                      <a:pt x="11" y="9"/>
                      <a:pt x="15" y="14"/>
                    </a:cubicBezTo>
                    <a:cubicBezTo>
                      <a:pt x="24" y="23"/>
                      <a:pt x="33" y="32"/>
                      <a:pt x="42" y="40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9" y="46"/>
                      <a:pt x="57" y="47"/>
                      <a:pt x="62" y="56"/>
                    </a:cubicBezTo>
                    <a:cubicBezTo>
                      <a:pt x="66" y="57"/>
                      <a:pt x="66" y="57"/>
                      <a:pt x="66" y="57"/>
                    </a:cubicBezTo>
                    <a:cubicBezTo>
                      <a:pt x="64" y="56"/>
                      <a:pt x="66" y="60"/>
                      <a:pt x="63" y="59"/>
                    </a:cubicBezTo>
                    <a:cubicBezTo>
                      <a:pt x="65" y="60"/>
                      <a:pt x="67" y="63"/>
                      <a:pt x="70" y="64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70" y="62"/>
                      <a:pt x="73" y="65"/>
                      <a:pt x="73" y="67"/>
                    </a:cubicBezTo>
                    <a:cubicBezTo>
                      <a:pt x="80" y="71"/>
                      <a:pt x="71" y="62"/>
                      <a:pt x="70" y="60"/>
                    </a:cubicBezTo>
                    <a:cubicBezTo>
                      <a:pt x="60" y="54"/>
                      <a:pt x="63" y="50"/>
                      <a:pt x="54" y="44"/>
                    </a:cubicBezTo>
                    <a:cubicBezTo>
                      <a:pt x="49" y="40"/>
                      <a:pt x="54" y="46"/>
                      <a:pt x="53" y="4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36"/>
              <p:cNvSpPr>
                <a:spLocks/>
              </p:cNvSpPr>
              <p:nvPr/>
            </p:nvSpPr>
            <p:spPr bwMode="auto">
              <a:xfrm>
                <a:off x="1002" y="1928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37"/>
              <p:cNvSpPr>
                <a:spLocks/>
              </p:cNvSpPr>
              <p:nvPr/>
            </p:nvSpPr>
            <p:spPr bwMode="auto">
              <a:xfrm>
                <a:off x="1048" y="1945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2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3" y="3"/>
                      <a:pt x="2" y="2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Rectangle 38"/>
              <p:cNvSpPr>
                <a:spLocks noChangeArrowheads="1"/>
              </p:cNvSpPr>
              <p:nvPr/>
            </p:nvSpPr>
            <p:spPr bwMode="auto">
              <a:xfrm>
                <a:off x="1034" y="1953"/>
                <a:ext cx="1" cy="1"/>
              </a:xfrm>
              <a:prstGeom prst="rect">
                <a:avLst/>
              </a:pr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39"/>
              <p:cNvSpPr>
                <a:spLocks/>
              </p:cNvSpPr>
              <p:nvPr/>
            </p:nvSpPr>
            <p:spPr bwMode="auto">
              <a:xfrm>
                <a:off x="1045" y="1948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0 w 6"/>
                  <a:gd name="T3" fmla="*/ 0 h 5"/>
                  <a:gd name="T4" fmla="*/ 0 w 6"/>
                  <a:gd name="T5" fmla="*/ 2 h 5"/>
                  <a:gd name="T6" fmla="*/ 6 w 6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40"/>
              <p:cNvSpPr>
                <a:spLocks/>
              </p:cNvSpPr>
              <p:nvPr/>
            </p:nvSpPr>
            <p:spPr bwMode="auto">
              <a:xfrm>
                <a:off x="1108" y="199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41"/>
              <p:cNvSpPr>
                <a:spLocks/>
              </p:cNvSpPr>
              <p:nvPr/>
            </p:nvSpPr>
            <p:spPr bwMode="auto">
              <a:xfrm>
                <a:off x="931" y="1841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w 5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5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42"/>
              <p:cNvSpPr>
                <a:spLocks/>
              </p:cNvSpPr>
              <p:nvPr/>
            </p:nvSpPr>
            <p:spPr bwMode="auto">
              <a:xfrm>
                <a:off x="833" y="1763"/>
                <a:ext cx="275" cy="244"/>
              </a:xfrm>
              <a:custGeom>
                <a:avLst/>
                <a:gdLst>
                  <a:gd name="T0" fmla="*/ 47 w 101"/>
                  <a:gd name="T1" fmla="*/ 48 h 90"/>
                  <a:gd name="T2" fmla="*/ 41 w 101"/>
                  <a:gd name="T3" fmla="*/ 46 h 90"/>
                  <a:gd name="T4" fmla="*/ 50 w 101"/>
                  <a:gd name="T5" fmla="*/ 54 h 90"/>
                  <a:gd name="T6" fmla="*/ 65 w 101"/>
                  <a:gd name="T7" fmla="*/ 64 h 90"/>
                  <a:gd name="T8" fmla="*/ 83 w 101"/>
                  <a:gd name="T9" fmla="*/ 78 h 90"/>
                  <a:gd name="T10" fmla="*/ 91 w 101"/>
                  <a:gd name="T11" fmla="*/ 85 h 90"/>
                  <a:gd name="T12" fmla="*/ 92 w 101"/>
                  <a:gd name="T13" fmla="*/ 83 h 90"/>
                  <a:gd name="T14" fmla="*/ 73 w 101"/>
                  <a:gd name="T15" fmla="*/ 68 h 90"/>
                  <a:gd name="T16" fmla="*/ 54 w 101"/>
                  <a:gd name="T17" fmla="*/ 50 h 90"/>
                  <a:gd name="T18" fmla="*/ 48 w 101"/>
                  <a:gd name="T19" fmla="*/ 43 h 90"/>
                  <a:gd name="T20" fmla="*/ 35 w 101"/>
                  <a:gd name="T21" fmla="*/ 32 h 90"/>
                  <a:gd name="T22" fmla="*/ 19 w 101"/>
                  <a:gd name="T23" fmla="*/ 16 h 90"/>
                  <a:gd name="T24" fmla="*/ 5 w 101"/>
                  <a:gd name="T25" fmla="*/ 10 h 90"/>
                  <a:gd name="T26" fmla="*/ 20 w 101"/>
                  <a:gd name="T27" fmla="*/ 16 h 90"/>
                  <a:gd name="T28" fmla="*/ 2 w 101"/>
                  <a:gd name="T29" fmla="*/ 3 h 90"/>
                  <a:gd name="T30" fmla="*/ 7 w 101"/>
                  <a:gd name="T31" fmla="*/ 10 h 90"/>
                  <a:gd name="T32" fmla="*/ 22 w 101"/>
                  <a:gd name="T33" fmla="*/ 22 h 90"/>
                  <a:gd name="T34" fmla="*/ 42 w 101"/>
                  <a:gd name="T35" fmla="*/ 37 h 90"/>
                  <a:gd name="T36" fmla="*/ 68 w 101"/>
                  <a:gd name="T37" fmla="*/ 57 h 90"/>
                  <a:gd name="T38" fmla="*/ 55 w 101"/>
                  <a:gd name="T39" fmla="*/ 52 h 90"/>
                  <a:gd name="T40" fmla="*/ 69 w 101"/>
                  <a:gd name="T41" fmla="*/ 64 h 90"/>
                  <a:gd name="T42" fmla="*/ 80 w 101"/>
                  <a:gd name="T43" fmla="*/ 72 h 90"/>
                  <a:gd name="T44" fmla="*/ 85 w 101"/>
                  <a:gd name="T45" fmla="*/ 71 h 90"/>
                  <a:gd name="T46" fmla="*/ 100 w 101"/>
                  <a:gd name="T47" fmla="*/ 87 h 90"/>
                  <a:gd name="T48" fmla="*/ 96 w 101"/>
                  <a:gd name="T49" fmla="*/ 85 h 90"/>
                  <a:gd name="T50" fmla="*/ 94 w 101"/>
                  <a:gd name="T51" fmla="*/ 78 h 90"/>
                  <a:gd name="T52" fmla="*/ 89 w 101"/>
                  <a:gd name="T53" fmla="*/ 74 h 90"/>
                  <a:gd name="T54" fmla="*/ 76 w 101"/>
                  <a:gd name="T55" fmla="*/ 64 h 90"/>
                  <a:gd name="T56" fmla="*/ 66 w 101"/>
                  <a:gd name="T57" fmla="*/ 54 h 90"/>
                  <a:gd name="T58" fmla="*/ 49 w 101"/>
                  <a:gd name="T59" fmla="*/ 39 h 90"/>
                  <a:gd name="T60" fmla="*/ 35 w 101"/>
                  <a:gd name="T61" fmla="*/ 28 h 90"/>
                  <a:gd name="T62" fmla="*/ 34 w 101"/>
                  <a:gd name="T63" fmla="*/ 27 h 90"/>
                  <a:gd name="T64" fmla="*/ 30 w 101"/>
                  <a:gd name="T65" fmla="*/ 23 h 90"/>
                  <a:gd name="T66" fmla="*/ 19 w 101"/>
                  <a:gd name="T67" fmla="*/ 14 h 90"/>
                  <a:gd name="T68" fmla="*/ 6 w 101"/>
                  <a:gd name="T69" fmla="*/ 5 h 90"/>
                  <a:gd name="T70" fmla="*/ 6 w 101"/>
                  <a:gd name="T71" fmla="*/ 9 h 90"/>
                  <a:gd name="T72" fmla="*/ 15 w 101"/>
                  <a:gd name="T73" fmla="*/ 17 h 90"/>
                  <a:gd name="T74" fmla="*/ 22 w 101"/>
                  <a:gd name="T75" fmla="*/ 23 h 90"/>
                  <a:gd name="T76" fmla="*/ 33 w 101"/>
                  <a:gd name="T77" fmla="*/ 35 h 90"/>
                  <a:gd name="T78" fmla="*/ 58 w 101"/>
                  <a:gd name="T79" fmla="*/ 55 h 90"/>
                  <a:gd name="T80" fmla="*/ 60 w 101"/>
                  <a:gd name="T81" fmla="*/ 59 h 90"/>
                  <a:gd name="T82" fmla="*/ 73 w 101"/>
                  <a:gd name="T83" fmla="*/ 72 h 90"/>
                  <a:gd name="T84" fmla="*/ 90 w 101"/>
                  <a:gd name="T85" fmla="*/ 85 h 90"/>
                  <a:gd name="T86" fmla="*/ 92 w 101"/>
                  <a:gd name="T87" fmla="*/ 82 h 90"/>
                  <a:gd name="T88" fmla="*/ 91 w 101"/>
                  <a:gd name="T89" fmla="*/ 84 h 90"/>
                  <a:gd name="T90" fmla="*/ 87 w 101"/>
                  <a:gd name="T91" fmla="*/ 79 h 90"/>
                  <a:gd name="T92" fmla="*/ 85 w 101"/>
                  <a:gd name="T93" fmla="*/ 78 h 90"/>
                  <a:gd name="T94" fmla="*/ 62 w 101"/>
                  <a:gd name="T95" fmla="*/ 5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" h="90">
                    <a:moveTo>
                      <a:pt x="62" y="56"/>
                    </a:moveTo>
                    <a:cubicBezTo>
                      <a:pt x="57" y="53"/>
                      <a:pt x="51" y="49"/>
                      <a:pt x="47" y="48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5" y="46"/>
                      <a:pt x="37" y="41"/>
                      <a:pt x="41" y="46"/>
                    </a:cubicBezTo>
                    <a:cubicBezTo>
                      <a:pt x="42" y="46"/>
                      <a:pt x="42" y="46"/>
                      <a:pt x="42" y="46"/>
                    </a:cubicBezTo>
                    <a:cubicBezTo>
                      <a:pt x="49" y="49"/>
                      <a:pt x="45" y="50"/>
                      <a:pt x="50" y="54"/>
                    </a:cubicBezTo>
                    <a:cubicBezTo>
                      <a:pt x="55" y="58"/>
                      <a:pt x="60" y="58"/>
                      <a:pt x="64" y="62"/>
                    </a:cubicBezTo>
                    <a:cubicBezTo>
                      <a:pt x="66" y="63"/>
                      <a:pt x="66" y="64"/>
                      <a:pt x="65" y="64"/>
                    </a:cubicBezTo>
                    <a:cubicBezTo>
                      <a:pt x="69" y="67"/>
                      <a:pt x="73" y="67"/>
                      <a:pt x="76" y="69"/>
                    </a:cubicBezTo>
                    <a:cubicBezTo>
                      <a:pt x="75" y="72"/>
                      <a:pt x="79" y="75"/>
                      <a:pt x="83" y="78"/>
                    </a:cubicBezTo>
                    <a:cubicBezTo>
                      <a:pt x="85" y="79"/>
                      <a:pt x="87" y="81"/>
                      <a:pt x="89" y="83"/>
                    </a:cubicBezTo>
                    <a:cubicBezTo>
                      <a:pt x="91" y="85"/>
                      <a:pt x="91" y="85"/>
                      <a:pt x="91" y="85"/>
                    </a:cubicBezTo>
                    <a:cubicBezTo>
                      <a:pt x="92" y="84"/>
                      <a:pt x="90" y="87"/>
                      <a:pt x="93" y="84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1" y="82"/>
                      <a:pt x="90" y="81"/>
                      <a:pt x="90" y="80"/>
                    </a:cubicBezTo>
                    <a:cubicBezTo>
                      <a:pt x="85" y="77"/>
                      <a:pt x="79" y="72"/>
                      <a:pt x="73" y="68"/>
                    </a:cubicBezTo>
                    <a:cubicBezTo>
                      <a:pt x="77" y="70"/>
                      <a:pt x="69" y="64"/>
                      <a:pt x="71" y="64"/>
                    </a:cubicBezTo>
                    <a:cubicBezTo>
                      <a:pt x="67" y="65"/>
                      <a:pt x="57" y="48"/>
                      <a:pt x="54" y="50"/>
                    </a:cubicBezTo>
                    <a:cubicBezTo>
                      <a:pt x="48" y="43"/>
                      <a:pt x="53" y="50"/>
                      <a:pt x="46" y="42"/>
                    </a:cubicBezTo>
                    <a:cubicBezTo>
                      <a:pt x="46" y="41"/>
                      <a:pt x="48" y="43"/>
                      <a:pt x="48" y="43"/>
                    </a:cubicBezTo>
                    <a:cubicBezTo>
                      <a:pt x="46" y="39"/>
                      <a:pt x="42" y="40"/>
                      <a:pt x="41" y="36"/>
                    </a:cubicBezTo>
                    <a:cubicBezTo>
                      <a:pt x="35" y="29"/>
                      <a:pt x="39" y="35"/>
                      <a:pt x="35" y="32"/>
                    </a:cubicBezTo>
                    <a:cubicBezTo>
                      <a:pt x="28" y="25"/>
                      <a:pt x="31" y="27"/>
                      <a:pt x="28" y="22"/>
                    </a:cubicBezTo>
                    <a:cubicBezTo>
                      <a:pt x="26" y="23"/>
                      <a:pt x="23" y="19"/>
                      <a:pt x="19" y="16"/>
                    </a:cubicBezTo>
                    <a:cubicBezTo>
                      <a:pt x="19" y="17"/>
                      <a:pt x="24" y="22"/>
                      <a:pt x="20" y="19"/>
                    </a:cubicBezTo>
                    <a:cubicBezTo>
                      <a:pt x="12" y="12"/>
                      <a:pt x="13" y="15"/>
                      <a:pt x="5" y="10"/>
                    </a:cubicBezTo>
                    <a:cubicBezTo>
                      <a:pt x="2" y="5"/>
                      <a:pt x="13" y="15"/>
                      <a:pt x="7" y="9"/>
                    </a:cubicBezTo>
                    <a:cubicBezTo>
                      <a:pt x="13" y="11"/>
                      <a:pt x="16" y="15"/>
                      <a:pt x="20" y="16"/>
                    </a:cubicBezTo>
                    <a:cubicBezTo>
                      <a:pt x="17" y="13"/>
                      <a:pt x="13" y="10"/>
                      <a:pt x="9" y="7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6"/>
                      <a:pt x="6" y="6"/>
                      <a:pt x="7" y="8"/>
                    </a:cubicBezTo>
                    <a:cubicBezTo>
                      <a:pt x="11" y="11"/>
                      <a:pt x="4" y="7"/>
                      <a:pt x="7" y="10"/>
                    </a:cubicBezTo>
                    <a:cubicBezTo>
                      <a:pt x="14" y="16"/>
                      <a:pt x="19" y="17"/>
                      <a:pt x="24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4"/>
                      <a:pt x="34" y="34"/>
                      <a:pt x="41" y="39"/>
                    </a:cubicBezTo>
                    <a:cubicBezTo>
                      <a:pt x="41" y="38"/>
                      <a:pt x="41" y="37"/>
                      <a:pt x="42" y="37"/>
                    </a:cubicBezTo>
                    <a:cubicBezTo>
                      <a:pt x="40" y="39"/>
                      <a:pt x="52" y="44"/>
                      <a:pt x="57" y="51"/>
                    </a:cubicBezTo>
                    <a:cubicBezTo>
                      <a:pt x="57" y="49"/>
                      <a:pt x="64" y="54"/>
                      <a:pt x="68" y="57"/>
                    </a:cubicBezTo>
                    <a:cubicBezTo>
                      <a:pt x="70" y="59"/>
                      <a:pt x="69" y="59"/>
                      <a:pt x="68" y="59"/>
                    </a:cubicBezTo>
                    <a:cubicBezTo>
                      <a:pt x="63" y="53"/>
                      <a:pt x="61" y="56"/>
                      <a:pt x="55" y="52"/>
                    </a:cubicBezTo>
                    <a:cubicBezTo>
                      <a:pt x="60" y="55"/>
                      <a:pt x="66" y="62"/>
                      <a:pt x="71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75" y="69"/>
                      <a:pt x="76" y="66"/>
                      <a:pt x="81" y="72"/>
                    </a:cubicBezTo>
                    <a:cubicBezTo>
                      <a:pt x="80" y="72"/>
                      <a:pt x="80" y="72"/>
                      <a:pt x="80" y="72"/>
                    </a:cubicBezTo>
                    <a:cubicBezTo>
                      <a:pt x="86" y="77"/>
                      <a:pt x="93" y="83"/>
                      <a:pt x="100" y="89"/>
                    </a:cubicBezTo>
                    <a:cubicBezTo>
                      <a:pt x="99" y="80"/>
                      <a:pt x="90" y="75"/>
                      <a:pt x="85" y="71"/>
                    </a:cubicBezTo>
                    <a:cubicBezTo>
                      <a:pt x="84" y="71"/>
                      <a:pt x="87" y="77"/>
                      <a:pt x="87" y="78"/>
                    </a:cubicBezTo>
                    <a:cubicBezTo>
                      <a:pt x="92" y="82"/>
                      <a:pt x="98" y="88"/>
                      <a:pt x="100" y="87"/>
                    </a:cubicBezTo>
                    <a:cubicBezTo>
                      <a:pt x="101" y="86"/>
                      <a:pt x="101" y="86"/>
                      <a:pt x="101" y="86"/>
                    </a:cubicBezTo>
                    <a:cubicBezTo>
                      <a:pt x="99" y="86"/>
                      <a:pt x="93" y="82"/>
                      <a:pt x="96" y="85"/>
                    </a:cubicBezTo>
                    <a:cubicBezTo>
                      <a:pt x="91" y="82"/>
                      <a:pt x="94" y="81"/>
                      <a:pt x="89" y="78"/>
                    </a:cubicBezTo>
                    <a:cubicBezTo>
                      <a:pt x="90" y="77"/>
                      <a:pt x="93" y="79"/>
                      <a:pt x="94" y="78"/>
                    </a:cubicBezTo>
                    <a:cubicBezTo>
                      <a:pt x="90" y="76"/>
                      <a:pt x="90" y="76"/>
                      <a:pt x="90" y="76"/>
                    </a:cubicBezTo>
                    <a:cubicBezTo>
                      <a:pt x="91" y="76"/>
                      <a:pt x="88" y="74"/>
                      <a:pt x="89" y="74"/>
                    </a:cubicBezTo>
                    <a:cubicBezTo>
                      <a:pt x="81" y="70"/>
                      <a:pt x="80" y="65"/>
                      <a:pt x="72" y="60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3" y="62"/>
                      <a:pt x="71" y="61"/>
                    </a:cubicBezTo>
                    <a:cubicBezTo>
                      <a:pt x="70" y="58"/>
                      <a:pt x="69" y="58"/>
                      <a:pt x="66" y="54"/>
                    </a:cubicBezTo>
                    <a:cubicBezTo>
                      <a:pt x="62" y="52"/>
                      <a:pt x="59" y="52"/>
                      <a:pt x="55" y="48"/>
                    </a:cubicBezTo>
                    <a:cubicBezTo>
                      <a:pt x="57" y="48"/>
                      <a:pt x="49" y="41"/>
                      <a:pt x="49" y="39"/>
                    </a:cubicBezTo>
                    <a:cubicBezTo>
                      <a:pt x="47" y="40"/>
                      <a:pt x="41" y="33"/>
                      <a:pt x="39" y="33"/>
                    </a:cubicBezTo>
                    <a:cubicBezTo>
                      <a:pt x="37" y="31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9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3" y="25"/>
                      <a:pt x="32" y="26"/>
                      <a:pt x="30" y="23"/>
                    </a:cubicBezTo>
                    <a:cubicBezTo>
                      <a:pt x="30" y="23"/>
                      <a:pt x="32" y="24"/>
                      <a:pt x="33" y="25"/>
                    </a:cubicBezTo>
                    <a:cubicBezTo>
                      <a:pt x="28" y="20"/>
                      <a:pt x="22" y="19"/>
                      <a:pt x="19" y="14"/>
                    </a:cubicBezTo>
                    <a:cubicBezTo>
                      <a:pt x="17" y="13"/>
                      <a:pt x="11" y="8"/>
                      <a:pt x="11" y="11"/>
                    </a:cubicBezTo>
                    <a:cubicBezTo>
                      <a:pt x="10" y="9"/>
                      <a:pt x="11" y="8"/>
                      <a:pt x="6" y="5"/>
                    </a:cubicBezTo>
                    <a:cubicBezTo>
                      <a:pt x="4" y="6"/>
                      <a:pt x="4" y="0"/>
                      <a:pt x="1" y="5"/>
                    </a:cubicBezTo>
                    <a:cubicBezTo>
                      <a:pt x="3" y="6"/>
                      <a:pt x="4" y="8"/>
                      <a:pt x="6" y="9"/>
                    </a:cubicBezTo>
                    <a:cubicBezTo>
                      <a:pt x="0" y="7"/>
                      <a:pt x="6" y="9"/>
                      <a:pt x="1" y="7"/>
                    </a:cubicBezTo>
                    <a:cubicBezTo>
                      <a:pt x="4" y="10"/>
                      <a:pt x="10" y="12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8" y="20"/>
                      <a:pt x="21" y="21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6"/>
                      <a:pt x="30" y="30"/>
                      <a:pt x="33" y="35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3" y="45"/>
                      <a:pt x="52" y="51"/>
                      <a:pt x="58" y="55"/>
                    </a:cubicBezTo>
                    <a:cubicBezTo>
                      <a:pt x="60" y="57"/>
                      <a:pt x="63" y="60"/>
                      <a:pt x="62" y="60"/>
                    </a:cubicBezTo>
                    <a:cubicBezTo>
                      <a:pt x="62" y="60"/>
                      <a:pt x="61" y="59"/>
                      <a:pt x="60" y="59"/>
                    </a:cubicBezTo>
                    <a:cubicBezTo>
                      <a:pt x="63" y="62"/>
                      <a:pt x="66" y="67"/>
                      <a:pt x="69" y="67"/>
                    </a:cubicBezTo>
                    <a:cubicBezTo>
                      <a:pt x="72" y="69"/>
                      <a:pt x="70" y="70"/>
                      <a:pt x="73" y="72"/>
                    </a:cubicBezTo>
                    <a:cubicBezTo>
                      <a:pt x="77" y="75"/>
                      <a:pt x="82" y="79"/>
                      <a:pt x="87" y="83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91" y="84"/>
                      <a:pt x="89" y="90"/>
                      <a:pt x="94" y="83"/>
                    </a:cubicBezTo>
                    <a:cubicBezTo>
                      <a:pt x="92" y="82"/>
                      <a:pt x="92" y="82"/>
                      <a:pt x="92" y="82"/>
                    </a:cubicBezTo>
                    <a:cubicBezTo>
                      <a:pt x="91" y="80"/>
                      <a:pt x="89" y="79"/>
                      <a:pt x="88" y="80"/>
                    </a:cubicBezTo>
                    <a:cubicBezTo>
                      <a:pt x="89" y="80"/>
                      <a:pt x="92" y="84"/>
                      <a:pt x="91" y="84"/>
                    </a:cubicBezTo>
                    <a:cubicBezTo>
                      <a:pt x="89" y="82"/>
                      <a:pt x="86" y="80"/>
                      <a:pt x="83" y="78"/>
                    </a:cubicBezTo>
                    <a:cubicBezTo>
                      <a:pt x="85" y="79"/>
                      <a:pt x="84" y="77"/>
                      <a:pt x="87" y="79"/>
                    </a:cubicBezTo>
                    <a:cubicBezTo>
                      <a:pt x="88" y="81"/>
                      <a:pt x="94" y="82"/>
                      <a:pt x="91" y="85"/>
                    </a:cubicBezTo>
                    <a:cubicBezTo>
                      <a:pt x="89" y="83"/>
                      <a:pt x="88" y="81"/>
                      <a:pt x="85" y="78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0" y="66"/>
                      <a:pt x="67" y="65"/>
                      <a:pt x="62" y="5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43"/>
              <p:cNvSpPr>
                <a:spLocks/>
              </p:cNvSpPr>
              <p:nvPr/>
            </p:nvSpPr>
            <p:spPr bwMode="auto">
              <a:xfrm>
                <a:off x="980" y="1909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3 w 3"/>
                  <a:gd name="T3" fmla="*/ 4 h 4"/>
                  <a:gd name="T4" fmla="*/ 3 w 3"/>
                  <a:gd name="T5" fmla="*/ 3 h 4"/>
                  <a:gd name="T6" fmla="*/ 0 w 3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44"/>
              <p:cNvSpPr>
                <a:spLocks/>
              </p:cNvSpPr>
              <p:nvPr/>
            </p:nvSpPr>
            <p:spPr bwMode="auto">
              <a:xfrm>
                <a:off x="988" y="1918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45"/>
              <p:cNvSpPr>
                <a:spLocks/>
              </p:cNvSpPr>
              <p:nvPr/>
            </p:nvSpPr>
            <p:spPr bwMode="auto">
              <a:xfrm>
                <a:off x="945" y="1874"/>
                <a:ext cx="11" cy="8"/>
              </a:xfrm>
              <a:custGeom>
                <a:avLst/>
                <a:gdLst>
                  <a:gd name="T0" fmla="*/ 4 w 4"/>
                  <a:gd name="T1" fmla="*/ 3 h 3"/>
                  <a:gd name="T2" fmla="*/ 0 w 4"/>
                  <a:gd name="T3" fmla="*/ 0 h 3"/>
                  <a:gd name="T4" fmla="*/ 4 w 4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  <a:cubicBezTo>
                      <a:pt x="1" y="1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46"/>
              <p:cNvSpPr>
                <a:spLocks/>
              </p:cNvSpPr>
              <p:nvPr/>
            </p:nvSpPr>
            <p:spPr bwMode="auto">
              <a:xfrm>
                <a:off x="942" y="1874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5 w 5"/>
                  <a:gd name="T3" fmla="*/ 6 h 6"/>
                  <a:gd name="T4" fmla="*/ 5 w 5"/>
                  <a:gd name="T5" fmla="*/ 6 h 6"/>
                  <a:gd name="T6" fmla="*/ 0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47"/>
              <p:cNvSpPr>
                <a:spLocks/>
              </p:cNvSpPr>
              <p:nvPr/>
            </p:nvSpPr>
            <p:spPr bwMode="auto">
              <a:xfrm>
                <a:off x="819" y="1757"/>
                <a:ext cx="264" cy="229"/>
              </a:xfrm>
              <a:custGeom>
                <a:avLst/>
                <a:gdLst>
                  <a:gd name="T0" fmla="*/ 84 w 97"/>
                  <a:gd name="T1" fmla="*/ 70 h 84"/>
                  <a:gd name="T2" fmla="*/ 90 w 97"/>
                  <a:gd name="T3" fmla="*/ 75 h 84"/>
                  <a:gd name="T4" fmla="*/ 90 w 97"/>
                  <a:gd name="T5" fmla="*/ 75 h 84"/>
                  <a:gd name="T6" fmla="*/ 90 w 97"/>
                  <a:gd name="T7" fmla="*/ 75 h 84"/>
                  <a:gd name="T8" fmla="*/ 87 w 97"/>
                  <a:gd name="T9" fmla="*/ 80 h 84"/>
                  <a:gd name="T10" fmla="*/ 87 w 97"/>
                  <a:gd name="T11" fmla="*/ 80 h 84"/>
                  <a:gd name="T12" fmla="*/ 87 w 97"/>
                  <a:gd name="T13" fmla="*/ 80 h 84"/>
                  <a:gd name="T14" fmla="*/ 77 w 97"/>
                  <a:gd name="T15" fmla="*/ 74 h 84"/>
                  <a:gd name="T16" fmla="*/ 86 w 97"/>
                  <a:gd name="T17" fmla="*/ 81 h 84"/>
                  <a:gd name="T18" fmla="*/ 86 w 97"/>
                  <a:gd name="T19" fmla="*/ 81 h 84"/>
                  <a:gd name="T20" fmla="*/ 91 w 97"/>
                  <a:gd name="T21" fmla="*/ 74 h 84"/>
                  <a:gd name="T22" fmla="*/ 91 w 97"/>
                  <a:gd name="T23" fmla="*/ 74 h 84"/>
                  <a:gd name="T24" fmla="*/ 89 w 97"/>
                  <a:gd name="T25" fmla="*/ 72 h 84"/>
                  <a:gd name="T26" fmla="*/ 68 w 97"/>
                  <a:gd name="T27" fmla="*/ 56 h 84"/>
                  <a:gd name="T28" fmla="*/ 38 w 97"/>
                  <a:gd name="T29" fmla="*/ 30 h 84"/>
                  <a:gd name="T30" fmla="*/ 15 w 97"/>
                  <a:gd name="T31" fmla="*/ 10 h 84"/>
                  <a:gd name="T32" fmla="*/ 4 w 97"/>
                  <a:gd name="T33" fmla="*/ 5 h 84"/>
                  <a:gd name="T34" fmla="*/ 4 w 97"/>
                  <a:gd name="T35" fmla="*/ 5 h 84"/>
                  <a:gd name="T36" fmla="*/ 4 w 97"/>
                  <a:gd name="T37" fmla="*/ 5 h 84"/>
                  <a:gd name="T38" fmla="*/ 0 w 97"/>
                  <a:gd name="T39" fmla="*/ 9 h 84"/>
                  <a:gd name="T40" fmla="*/ 0 w 97"/>
                  <a:gd name="T41" fmla="*/ 9 h 84"/>
                  <a:gd name="T42" fmla="*/ 3 w 97"/>
                  <a:gd name="T43" fmla="*/ 12 h 84"/>
                  <a:gd name="T44" fmla="*/ 6 w 97"/>
                  <a:gd name="T45" fmla="*/ 15 h 84"/>
                  <a:gd name="T46" fmla="*/ 9 w 97"/>
                  <a:gd name="T47" fmla="*/ 18 h 84"/>
                  <a:gd name="T48" fmla="*/ 16 w 97"/>
                  <a:gd name="T49" fmla="*/ 23 h 84"/>
                  <a:gd name="T50" fmla="*/ 22 w 97"/>
                  <a:gd name="T51" fmla="*/ 30 h 84"/>
                  <a:gd name="T52" fmla="*/ 44 w 97"/>
                  <a:gd name="T53" fmla="*/ 43 h 84"/>
                  <a:gd name="T54" fmla="*/ 29 w 97"/>
                  <a:gd name="T55" fmla="*/ 33 h 84"/>
                  <a:gd name="T56" fmla="*/ 26 w 97"/>
                  <a:gd name="T57" fmla="*/ 29 h 84"/>
                  <a:gd name="T58" fmla="*/ 12 w 97"/>
                  <a:gd name="T59" fmla="*/ 15 h 84"/>
                  <a:gd name="T60" fmla="*/ 9 w 97"/>
                  <a:gd name="T61" fmla="*/ 15 h 84"/>
                  <a:gd name="T62" fmla="*/ 2 w 97"/>
                  <a:gd name="T63" fmla="*/ 11 h 84"/>
                  <a:gd name="T64" fmla="*/ 1 w 97"/>
                  <a:gd name="T65" fmla="*/ 9 h 84"/>
                  <a:gd name="T66" fmla="*/ 1 w 97"/>
                  <a:gd name="T67" fmla="*/ 9 h 84"/>
                  <a:gd name="T68" fmla="*/ 3 w 97"/>
                  <a:gd name="T69" fmla="*/ 5 h 84"/>
                  <a:gd name="T70" fmla="*/ 3 w 97"/>
                  <a:gd name="T71" fmla="*/ 5 h 84"/>
                  <a:gd name="T72" fmla="*/ 3 w 97"/>
                  <a:gd name="T73" fmla="*/ 5 h 84"/>
                  <a:gd name="T74" fmla="*/ 5 w 97"/>
                  <a:gd name="T75" fmla="*/ 6 h 84"/>
                  <a:gd name="T76" fmla="*/ 4 w 97"/>
                  <a:gd name="T77" fmla="*/ 10 h 84"/>
                  <a:gd name="T78" fmla="*/ 5 w 97"/>
                  <a:gd name="T79" fmla="*/ 7 h 84"/>
                  <a:gd name="T80" fmla="*/ 12 w 97"/>
                  <a:gd name="T81" fmla="*/ 11 h 84"/>
                  <a:gd name="T82" fmla="*/ 33 w 97"/>
                  <a:gd name="T83" fmla="*/ 32 h 84"/>
                  <a:gd name="T84" fmla="*/ 56 w 97"/>
                  <a:gd name="T85" fmla="*/ 49 h 84"/>
                  <a:gd name="T86" fmla="*/ 72 w 97"/>
                  <a:gd name="T87" fmla="*/ 62 h 84"/>
                  <a:gd name="T88" fmla="*/ 82 w 97"/>
                  <a:gd name="T89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97" h="84">
                    <a:moveTo>
                      <a:pt x="77" y="66"/>
                    </a:moveTo>
                    <a:cubicBezTo>
                      <a:pt x="84" y="70"/>
                      <a:pt x="84" y="70"/>
                      <a:pt x="84" y="70"/>
                    </a:cubicBezTo>
                    <a:cubicBezTo>
                      <a:pt x="85" y="71"/>
                      <a:pt x="87" y="73"/>
                      <a:pt x="89" y="74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84" y="84"/>
                      <a:pt x="89" y="78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78"/>
                      <a:pt x="85" y="82"/>
                      <a:pt x="90" y="76"/>
                    </a:cubicBezTo>
                    <a:cubicBezTo>
                      <a:pt x="81" y="81"/>
                      <a:pt x="76" y="68"/>
                      <a:pt x="77" y="74"/>
                    </a:cubicBezTo>
                    <a:cubicBezTo>
                      <a:pt x="85" y="80"/>
                      <a:pt x="85" y="80"/>
                      <a:pt x="85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97" y="67"/>
                      <a:pt x="89" y="77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9" y="72"/>
                      <a:pt x="89" y="72"/>
                      <a:pt x="89" y="72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0" y="65"/>
                      <a:pt x="74" y="60"/>
                      <a:pt x="68" y="56"/>
                    </a:cubicBezTo>
                    <a:cubicBezTo>
                      <a:pt x="57" y="46"/>
                      <a:pt x="45" y="36"/>
                      <a:pt x="33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5" y="22"/>
                      <a:pt x="24" y="16"/>
                      <a:pt x="12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2" y="8"/>
                      <a:pt x="9" y="6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7" y="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5"/>
                      <a:pt x="6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8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0"/>
                      <a:pt x="15" y="22"/>
                      <a:pt x="19" y="26"/>
                    </a:cubicBezTo>
                    <a:cubicBezTo>
                      <a:pt x="19" y="26"/>
                      <a:pt x="17" y="24"/>
                      <a:pt x="16" y="23"/>
                    </a:cubicBezTo>
                    <a:cubicBezTo>
                      <a:pt x="17" y="25"/>
                      <a:pt x="21" y="27"/>
                      <a:pt x="24" y="29"/>
                    </a:cubicBezTo>
                    <a:cubicBezTo>
                      <a:pt x="26" y="31"/>
                      <a:pt x="23" y="30"/>
                      <a:pt x="22" y="30"/>
                    </a:cubicBezTo>
                    <a:cubicBezTo>
                      <a:pt x="32" y="36"/>
                      <a:pt x="34" y="41"/>
                      <a:pt x="43" y="44"/>
                    </a:cubicBezTo>
                    <a:cubicBezTo>
                      <a:pt x="43" y="44"/>
                      <a:pt x="41" y="41"/>
                      <a:pt x="44" y="43"/>
                    </a:cubicBezTo>
                    <a:cubicBezTo>
                      <a:pt x="39" y="38"/>
                      <a:pt x="34" y="35"/>
                      <a:pt x="28" y="32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3" y="32"/>
                      <a:pt x="27" y="30"/>
                      <a:pt x="19" y="25"/>
                    </a:cubicBezTo>
                    <a:cubicBezTo>
                      <a:pt x="22" y="26"/>
                      <a:pt x="25" y="28"/>
                      <a:pt x="26" y="29"/>
                    </a:cubicBezTo>
                    <a:cubicBezTo>
                      <a:pt x="20" y="20"/>
                      <a:pt x="14" y="21"/>
                      <a:pt x="11" y="1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8" y="12"/>
                      <a:pt x="6" y="11"/>
                    </a:cubicBezTo>
                    <a:cubicBezTo>
                      <a:pt x="7" y="12"/>
                      <a:pt x="8" y="13"/>
                      <a:pt x="9" y="15"/>
                    </a:cubicBezTo>
                    <a:cubicBezTo>
                      <a:pt x="7" y="13"/>
                      <a:pt x="5" y="13"/>
                      <a:pt x="4" y="13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1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7"/>
                      <a:pt x="4" y="7"/>
                    </a:cubicBezTo>
                    <a:cubicBezTo>
                      <a:pt x="0" y="10"/>
                      <a:pt x="4" y="9"/>
                      <a:pt x="4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5"/>
                      <a:pt x="4" y="8"/>
                      <a:pt x="5" y="7"/>
                    </a:cubicBezTo>
                    <a:cubicBezTo>
                      <a:pt x="9" y="9"/>
                      <a:pt x="8" y="11"/>
                      <a:pt x="10" y="12"/>
                    </a:cubicBezTo>
                    <a:cubicBezTo>
                      <a:pt x="13" y="14"/>
                      <a:pt x="8" y="11"/>
                      <a:pt x="12" y="11"/>
                    </a:cubicBezTo>
                    <a:cubicBezTo>
                      <a:pt x="14" y="16"/>
                      <a:pt x="30" y="29"/>
                      <a:pt x="38" y="34"/>
                    </a:cubicBezTo>
                    <a:cubicBezTo>
                      <a:pt x="36" y="32"/>
                      <a:pt x="36" y="34"/>
                      <a:pt x="33" y="32"/>
                    </a:cubicBezTo>
                    <a:cubicBezTo>
                      <a:pt x="34" y="33"/>
                      <a:pt x="39" y="36"/>
                      <a:pt x="39" y="35"/>
                    </a:cubicBezTo>
                    <a:cubicBezTo>
                      <a:pt x="45" y="39"/>
                      <a:pt x="51" y="45"/>
                      <a:pt x="56" y="49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60" y="49"/>
                      <a:pt x="64" y="57"/>
                      <a:pt x="72" y="62"/>
                    </a:cubicBezTo>
                    <a:cubicBezTo>
                      <a:pt x="72" y="62"/>
                      <a:pt x="72" y="62"/>
                      <a:pt x="72" y="62"/>
                    </a:cubicBezTo>
                    <a:cubicBezTo>
                      <a:pt x="74" y="64"/>
                      <a:pt x="78" y="64"/>
                      <a:pt x="82" y="67"/>
                    </a:cubicBezTo>
                    <a:cubicBezTo>
                      <a:pt x="80" y="67"/>
                      <a:pt x="78" y="65"/>
                      <a:pt x="77" y="66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48"/>
              <p:cNvSpPr>
                <a:spLocks/>
              </p:cNvSpPr>
              <p:nvPr/>
            </p:nvSpPr>
            <p:spPr bwMode="auto">
              <a:xfrm>
                <a:off x="1010" y="1942"/>
                <a:ext cx="19" cy="11"/>
              </a:xfrm>
              <a:custGeom>
                <a:avLst/>
                <a:gdLst>
                  <a:gd name="T0" fmla="*/ 3 w 7"/>
                  <a:gd name="T1" fmla="*/ 2 h 4"/>
                  <a:gd name="T2" fmla="*/ 7 w 7"/>
                  <a:gd name="T3" fmla="*/ 3 h 4"/>
                  <a:gd name="T4" fmla="*/ 0 w 7"/>
                  <a:gd name="T5" fmla="*/ 1 h 4"/>
                  <a:gd name="T6" fmla="*/ 5 w 7"/>
                  <a:gd name="T7" fmla="*/ 4 h 4"/>
                  <a:gd name="T8" fmla="*/ 3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4" y="1"/>
                      <a:pt x="0" y="0"/>
                      <a:pt x="0" y="1"/>
                    </a:cubicBezTo>
                    <a:cubicBezTo>
                      <a:pt x="2" y="2"/>
                      <a:pt x="4" y="4"/>
                      <a:pt x="5" y="4"/>
                    </a:cubicBezTo>
                    <a:cubicBezTo>
                      <a:pt x="4" y="3"/>
                      <a:pt x="5" y="3"/>
                      <a:pt x="3" y="2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49"/>
              <p:cNvSpPr>
                <a:spLocks/>
              </p:cNvSpPr>
              <p:nvPr/>
            </p:nvSpPr>
            <p:spPr bwMode="auto">
              <a:xfrm>
                <a:off x="817" y="1795"/>
                <a:ext cx="193" cy="150"/>
              </a:xfrm>
              <a:custGeom>
                <a:avLst/>
                <a:gdLst>
                  <a:gd name="T0" fmla="*/ 25 w 71"/>
                  <a:gd name="T1" fmla="*/ 18 h 55"/>
                  <a:gd name="T2" fmla="*/ 23 w 71"/>
                  <a:gd name="T3" fmla="*/ 18 h 55"/>
                  <a:gd name="T4" fmla="*/ 50 w 71"/>
                  <a:gd name="T5" fmla="*/ 40 h 55"/>
                  <a:gd name="T6" fmla="*/ 60 w 71"/>
                  <a:gd name="T7" fmla="*/ 45 h 55"/>
                  <a:gd name="T8" fmla="*/ 61 w 71"/>
                  <a:gd name="T9" fmla="*/ 47 h 55"/>
                  <a:gd name="T10" fmla="*/ 70 w 71"/>
                  <a:gd name="T11" fmla="*/ 52 h 55"/>
                  <a:gd name="T12" fmla="*/ 65 w 71"/>
                  <a:gd name="T13" fmla="*/ 49 h 55"/>
                  <a:gd name="T14" fmla="*/ 66 w 71"/>
                  <a:gd name="T15" fmla="*/ 49 h 55"/>
                  <a:gd name="T16" fmla="*/ 61 w 71"/>
                  <a:gd name="T17" fmla="*/ 45 h 55"/>
                  <a:gd name="T18" fmla="*/ 63 w 71"/>
                  <a:gd name="T19" fmla="*/ 46 h 55"/>
                  <a:gd name="T20" fmla="*/ 49 w 71"/>
                  <a:gd name="T21" fmla="*/ 37 h 55"/>
                  <a:gd name="T22" fmla="*/ 51 w 71"/>
                  <a:gd name="T23" fmla="*/ 36 h 55"/>
                  <a:gd name="T24" fmla="*/ 38 w 71"/>
                  <a:gd name="T25" fmla="*/ 26 h 55"/>
                  <a:gd name="T26" fmla="*/ 39 w 71"/>
                  <a:gd name="T27" fmla="*/ 27 h 55"/>
                  <a:gd name="T28" fmla="*/ 40 w 71"/>
                  <a:gd name="T29" fmla="*/ 29 h 55"/>
                  <a:gd name="T30" fmla="*/ 36 w 71"/>
                  <a:gd name="T31" fmla="*/ 24 h 55"/>
                  <a:gd name="T32" fmla="*/ 12 w 71"/>
                  <a:gd name="T33" fmla="*/ 6 h 55"/>
                  <a:gd name="T34" fmla="*/ 5 w 71"/>
                  <a:gd name="T35" fmla="*/ 4 h 55"/>
                  <a:gd name="T36" fmla="*/ 8 w 71"/>
                  <a:gd name="T37" fmla="*/ 4 h 55"/>
                  <a:gd name="T38" fmla="*/ 4 w 71"/>
                  <a:gd name="T39" fmla="*/ 0 h 55"/>
                  <a:gd name="T40" fmla="*/ 0 w 71"/>
                  <a:gd name="T41" fmla="*/ 0 h 55"/>
                  <a:gd name="T42" fmla="*/ 25 w 71"/>
                  <a:gd name="T43" fmla="*/ 1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" h="55">
                    <a:moveTo>
                      <a:pt x="25" y="18"/>
                    </a:moveTo>
                    <a:cubicBezTo>
                      <a:pt x="24" y="17"/>
                      <a:pt x="24" y="18"/>
                      <a:pt x="23" y="18"/>
                    </a:cubicBezTo>
                    <a:cubicBezTo>
                      <a:pt x="34" y="26"/>
                      <a:pt x="47" y="36"/>
                      <a:pt x="50" y="40"/>
                    </a:cubicBezTo>
                    <a:cubicBezTo>
                      <a:pt x="54" y="43"/>
                      <a:pt x="56" y="42"/>
                      <a:pt x="60" y="45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8"/>
                      <a:pt x="71" y="55"/>
                      <a:pt x="70" y="52"/>
                    </a:cubicBezTo>
                    <a:cubicBezTo>
                      <a:pt x="69" y="51"/>
                      <a:pt x="67" y="51"/>
                      <a:pt x="65" y="49"/>
                    </a:cubicBezTo>
                    <a:cubicBezTo>
                      <a:pt x="66" y="49"/>
                      <a:pt x="66" y="49"/>
                      <a:pt x="66" y="49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7" y="39"/>
                      <a:pt x="57" y="44"/>
                      <a:pt x="49" y="37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45" y="32"/>
                      <a:pt x="42" y="30"/>
                      <a:pt x="38" y="26"/>
                    </a:cubicBezTo>
                    <a:cubicBezTo>
                      <a:pt x="38" y="26"/>
                      <a:pt x="38" y="26"/>
                      <a:pt x="39" y="27"/>
                    </a:cubicBezTo>
                    <a:cubicBezTo>
                      <a:pt x="40" y="28"/>
                      <a:pt x="40" y="29"/>
                      <a:pt x="40" y="29"/>
                    </a:cubicBezTo>
                    <a:cubicBezTo>
                      <a:pt x="31" y="24"/>
                      <a:pt x="41" y="29"/>
                      <a:pt x="36" y="24"/>
                    </a:cubicBezTo>
                    <a:cubicBezTo>
                      <a:pt x="29" y="20"/>
                      <a:pt x="15" y="11"/>
                      <a:pt x="12" y="6"/>
                    </a:cubicBezTo>
                    <a:cubicBezTo>
                      <a:pt x="15" y="10"/>
                      <a:pt x="9" y="7"/>
                      <a:pt x="5" y="4"/>
                    </a:cubicBezTo>
                    <a:cubicBezTo>
                      <a:pt x="4" y="2"/>
                      <a:pt x="7" y="4"/>
                      <a:pt x="8" y="4"/>
                    </a:cubicBezTo>
                    <a:cubicBezTo>
                      <a:pt x="7" y="2"/>
                      <a:pt x="6" y="1"/>
                      <a:pt x="4" y="0"/>
                    </a:cubicBezTo>
                    <a:cubicBezTo>
                      <a:pt x="6" y="3"/>
                      <a:pt x="2" y="1"/>
                      <a:pt x="0" y="0"/>
                    </a:cubicBezTo>
                    <a:cubicBezTo>
                      <a:pt x="5" y="6"/>
                      <a:pt x="17" y="11"/>
                      <a:pt x="25" y="18"/>
                    </a:cubicBez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50"/>
              <p:cNvSpPr>
                <a:spLocks/>
              </p:cNvSpPr>
              <p:nvPr/>
            </p:nvSpPr>
            <p:spPr bwMode="auto">
              <a:xfrm>
                <a:off x="868" y="1836"/>
                <a:ext cx="11" cy="8"/>
              </a:xfrm>
              <a:custGeom>
                <a:avLst/>
                <a:gdLst>
                  <a:gd name="T0" fmla="*/ 2 w 4"/>
                  <a:gd name="T1" fmla="*/ 2 h 3"/>
                  <a:gd name="T2" fmla="*/ 4 w 4"/>
                  <a:gd name="T3" fmla="*/ 3 h 3"/>
                  <a:gd name="T4" fmla="*/ 0 w 4"/>
                  <a:gd name="T5" fmla="*/ 0 h 3"/>
                  <a:gd name="T6" fmla="*/ 2 w 4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51"/>
              <p:cNvSpPr>
                <a:spLocks/>
              </p:cNvSpPr>
              <p:nvPr/>
            </p:nvSpPr>
            <p:spPr bwMode="auto">
              <a:xfrm>
                <a:off x="670" y="1643"/>
                <a:ext cx="223" cy="179"/>
              </a:xfrm>
              <a:custGeom>
                <a:avLst/>
                <a:gdLst>
                  <a:gd name="T0" fmla="*/ 54 w 82"/>
                  <a:gd name="T1" fmla="*/ 53 h 66"/>
                  <a:gd name="T2" fmla="*/ 45 w 82"/>
                  <a:gd name="T3" fmla="*/ 63 h 66"/>
                  <a:gd name="T4" fmla="*/ 29 w 82"/>
                  <a:gd name="T5" fmla="*/ 59 h 66"/>
                  <a:gd name="T6" fmla="*/ 0 w 82"/>
                  <a:gd name="T7" fmla="*/ 42 h 66"/>
                  <a:gd name="T8" fmla="*/ 38 w 82"/>
                  <a:gd name="T9" fmla="*/ 0 h 66"/>
                  <a:gd name="T10" fmla="*/ 49 w 82"/>
                  <a:gd name="T11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66">
                    <a:moveTo>
                      <a:pt x="54" y="53"/>
                    </a:moveTo>
                    <a:cubicBezTo>
                      <a:pt x="55" y="56"/>
                      <a:pt x="49" y="61"/>
                      <a:pt x="45" y="63"/>
                    </a:cubicBezTo>
                    <a:cubicBezTo>
                      <a:pt x="38" y="66"/>
                      <a:pt x="35" y="63"/>
                      <a:pt x="29" y="59"/>
                    </a:cubicBezTo>
                    <a:cubicBezTo>
                      <a:pt x="20" y="54"/>
                      <a:pt x="10" y="45"/>
                      <a:pt x="0" y="42"/>
                    </a:cubicBezTo>
                    <a:cubicBezTo>
                      <a:pt x="14" y="29"/>
                      <a:pt x="25" y="14"/>
                      <a:pt x="38" y="0"/>
                    </a:cubicBezTo>
                    <a:cubicBezTo>
                      <a:pt x="60" y="12"/>
                      <a:pt x="82" y="40"/>
                      <a:pt x="49" y="54"/>
                    </a:cubicBezTo>
                  </a:path>
                </a:pathLst>
              </a:custGeom>
              <a:solidFill>
                <a:srgbClr val="56AD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52"/>
              <p:cNvSpPr>
                <a:spLocks/>
              </p:cNvSpPr>
              <p:nvPr/>
            </p:nvSpPr>
            <p:spPr bwMode="auto">
              <a:xfrm>
                <a:off x="803" y="178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53"/>
              <p:cNvSpPr>
                <a:spLocks/>
              </p:cNvSpPr>
              <p:nvPr/>
            </p:nvSpPr>
            <p:spPr bwMode="auto">
              <a:xfrm>
                <a:off x="806" y="1784"/>
                <a:ext cx="11" cy="1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0 w 4"/>
                  <a:gd name="T5" fmla="*/ 0 h 5"/>
                  <a:gd name="T6" fmla="*/ 0 w 4"/>
                  <a:gd name="T7" fmla="*/ 3 h 5"/>
                  <a:gd name="T8" fmla="*/ 1 w 4"/>
                  <a:gd name="T9" fmla="*/ 2 h 5"/>
                  <a:gd name="T10" fmla="*/ 1 w 4"/>
                  <a:gd name="T11" fmla="*/ 4 h 5"/>
                  <a:gd name="T12" fmla="*/ 2 w 4"/>
                  <a:gd name="T13" fmla="*/ 3 h 5"/>
                  <a:gd name="T14" fmla="*/ 3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2" y="1"/>
                      <a:pt x="3" y="1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2" y="5"/>
                      <a:pt x="1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54"/>
              <p:cNvSpPr>
                <a:spLocks/>
              </p:cNvSpPr>
              <p:nvPr/>
            </p:nvSpPr>
            <p:spPr bwMode="auto">
              <a:xfrm>
                <a:off x="814" y="178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55"/>
              <p:cNvSpPr>
                <a:spLocks/>
              </p:cNvSpPr>
              <p:nvPr/>
            </p:nvSpPr>
            <p:spPr bwMode="auto">
              <a:xfrm>
                <a:off x="814" y="1782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56"/>
              <p:cNvSpPr>
                <a:spLocks/>
              </p:cNvSpPr>
              <p:nvPr/>
            </p:nvSpPr>
            <p:spPr bwMode="auto">
              <a:xfrm>
                <a:off x="819" y="17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57"/>
              <p:cNvSpPr>
                <a:spLocks/>
              </p:cNvSpPr>
              <p:nvPr/>
            </p:nvSpPr>
            <p:spPr bwMode="auto">
              <a:xfrm>
                <a:off x="819" y="1779"/>
                <a:ext cx="6" cy="11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1 h 4"/>
                  <a:gd name="T4" fmla="*/ 0 w 2"/>
                  <a:gd name="T5" fmla="*/ 1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58"/>
              <p:cNvSpPr>
                <a:spLocks/>
              </p:cNvSpPr>
              <p:nvPr/>
            </p:nvSpPr>
            <p:spPr bwMode="auto">
              <a:xfrm>
                <a:off x="819" y="17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59"/>
              <p:cNvSpPr>
                <a:spLocks/>
              </p:cNvSpPr>
              <p:nvPr/>
            </p:nvSpPr>
            <p:spPr bwMode="auto">
              <a:xfrm>
                <a:off x="817" y="178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60"/>
              <p:cNvSpPr>
                <a:spLocks/>
              </p:cNvSpPr>
              <p:nvPr/>
            </p:nvSpPr>
            <p:spPr bwMode="auto">
              <a:xfrm>
                <a:off x="822" y="1776"/>
                <a:ext cx="11" cy="11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2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3" y="2"/>
                      <a:pt x="0" y="1"/>
                      <a:pt x="1" y="2"/>
                    </a:cubicBezTo>
                    <a:cubicBezTo>
                      <a:pt x="2" y="2"/>
                      <a:pt x="3" y="2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61"/>
              <p:cNvSpPr>
                <a:spLocks/>
              </p:cNvSpPr>
              <p:nvPr/>
            </p:nvSpPr>
            <p:spPr bwMode="auto">
              <a:xfrm>
                <a:off x="838" y="17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62"/>
              <p:cNvSpPr>
                <a:spLocks/>
              </p:cNvSpPr>
              <p:nvPr/>
            </p:nvSpPr>
            <p:spPr bwMode="auto">
              <a:xfrm>
                <a:off x="833" y="1768"/>
                <a:ext cx="16" cy="16"/>
              </a:xfrm>
              <a:custGeom>
                <a:avLst/>
                <a:gdLst>
                  <a:gd name="T0" fmla="*/ 3 w 6"/>
                  <a:gd name="T1" fmla="*/ 0 h 6"/>
                  <a:gd name="T2" fmla="*/ 3 w 6"/>
                  <a:gd name="T3" fmla="*/ 3 h 6"/>
                  <a:gd name="T4" fmla="*/ 3 w 6"/>
                  <a:gd name="T5" fmla="*/ 1 h 6"/>
                  <a:gd name="T6" fmla="*/ 2 w 6"/>
                  <a:gd name="T7" fmla="*/ 3 h 6"/>
                  <a:gd name="T8" fmla="*/ 1 w 6"/>
                  <a:gd name="T9" fmla="*/ 1 h 6"/>
                  <a:gd name="T10" fmla="*/ 1 w 6"/>
                  <a:gd name="T11" fmla="*/ 4 h 6"/>
                  <a:gd name="T12" fmla="*/ 0 w 6"/>
                  <a:gd name="T13" fmla="*/ 4 h 6"/>
                  <a:gd name="T14" fmla="*/ 1 w 6"/>
                  <a:gd name="T15" fmla="*/ 5 h 6"/>
                  <a:gd name="T16" fmla="*/ 2 w 6"/>
                  <a:gd name="T17" fmla="*/ 4 h 6"/>
                  <a:gd name="T18" fmla="*/ 2 w 6"/>
                  <a:gd name="T19" fmla="*/ 6 h 6"/>
                  <a:gd name="T20" fmla="*/ 6 w 6"/>
                  <a:gd name="T21" fmla="*/ 4 h 6"/>
                  <a:gd name="T22" fmla="*/ 3 w 6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0" y="2"/>
                      <a:pt x="3" y="2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3"/>
                      <a:pt x="2" y="4"/>
                    </a:cubicBezTo>
                    <a:cubicBezTo>
                      <a:pt x="3" y="5"/>
                      <a:pt x="2" y="5"/>
                      <a:pt x="2" y="6"/>
                    </a:cubicBezTo>
                    <a:cubicBezTo>
                      <a:pt x="3" y="5"/>
                      <a:pt x="5" y="6"/>
                      <a:pt x="6" y="4"/>
                    </a:cubicBezTo>
                    <a:cubicBezTo>
                      <a:pt x="6" y="3"/>
                      <a:pt x="4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63"/>
              <p:cNvSpPr>
                <a:spLocks/>
              </p:cNvSpPr>
              <p:nvPr/>
            </p:nvSpPr>
            <p:spPr bwMode="auto">
              <a:xfrm>
                <a:off x="847" y="177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64"/>
              <p:cNvSpPr>
                <a:spLocks/>
              </p:cNvSpPr>
              <p:nvPr/>
            </p:nvSpPr>
            <p:spPr bwMode="auto">
              <a:xfrm>
                <a:off x="844" y="1757"/>
                <a:ext cx="16" cy="14"/>
              </a:xfrm>
              <a:custGeom>
                <a:avLst/>
                <a:gdLst>
                  <a:gd name="T0" fmla="*/ 0 w 6"/>
                  <a:gd name="T1" fmla="*/ 2 h 5"/>
                  <a:gd name="T2" fmla="*/ 1 w 6"/>
                  <a:gd name="T3" fmla="*/ 3 h 5"/>
                  <a:gd name="T4" fmla="*/ 0 w 6"/>
                  <a:gd name="T5" fmla="*/ 3 h 5"/>
                  <a:gd name="T6" fmla="*/ 1 w 6"/>
                  <a:gd name="T7" fmla="*/ 4 h 5"/>
                  <a:gd name="T8" fmla="*/ 1 w 6"/>
                  <a:gd name="T9" fmla="*/ 2 h 5"/>
                  <a:gd name="T10" fmla="*/ 4 w 6"/>
                  <a:gd name="T11" fmla="*/ 3 h 5"/>
                  <a:gd name="T12" fmla="*/ 3 w 6"/>
                  <a:gd name="T13" fmla="*/ 4 h 5"/>
                  <a:gd name="T14" fmla="*/ 4 w 6"/>
                  <a:gd name="T15" fmla="*/ 0 h 5"/>
                  <a:gd name="T16" fmla="*/ 4 w 6"/>
                  <a:gd name="T17" fmla="*/ 1 h 5"/>
                  <a:gd name="T18" fmla="*/ 3 w 6"/>
                  <a:gd name="T19" fmla="*/ 0 h 5"/>
                  <a:gd name="T20" fmla="*/ 0 w 6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3" y="5"/>
                      <a:pt x="1" y="3"/>
                      <a:pt x="1" y="2"/>
                    </a:cubicBezTo>
                    <a:cubicBezTo>
                      <a:pt x="3" y="1"/>
                      <a:pt x="2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6" y="4"/>
                      <a:pt x="5" y="1"/>
                      <a:pt x="4" y="0"/>
                    </a:cubicBezTo>
                    <a:cubicBezTo>
                      <a:pt x="4" y="1"/>
                      <a:pt x="3" y="0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65"/>
              <p:cNvSpPr>
                <a:spLocks/>
              </p:cNvSpPr>
              <p:nvPr/>
            </p:nvSpPr>
            <p:spPr bwMode="auto">
              <a:xfrm>
                <a:off x="841" y="176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66"/>
              <p:cNvSpPr>
                <a:spLocks/>
              </p:cNvSpPr>
              <p:nvPr/>
            </p:nvSpPr>
            <p:spPr bwMode="auto">
              <a:xfrm>
                <a:off x="855" y="17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67"/>
              <p:cNvSpPr>
                <a:spLocks/>
              </p:cNvSpPr>
              <p:nvPr/>
            </p:nvSpPr>
            <p:spPr bwMode="auto">
              <a:xfrm>
                <a:off x="847" y="17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68"/>
              <p:cNvSpPr>
                <a:spLocks/>
              </p:cNvSpPr>
              <p:nvPr/>
            </p:nvSpPr>
            <p:spPr bwMode="auto">
              <a:xfrm>
                <a:off x="825" y="1675"/>
                <a:ext cx="38" cy="79"/>
              </a:xfrm>
              <a:custGeom>
                <a:avLst/>
                <a:gdLst>
                  <a:gd name="T0" fmla="*/ 4 w 14"/>
                  <a:gd name="T1" fmla="*/ 0 h 29"/>
                  <a:gd name="T2" fmla="*/ 3 w 14"/>
                  <a:gd name="T3" fmla="*/ 2 h 29"/>
                  <a:gd name="T4" fmla="*/ 2 w 14"/>
                  <a:gd name="T5" fmla="*/ 2 h 29"/>
                  <a:gd name="T6" fmla="*/ 0 w 14"/>
                  <a:gd name="T7" fmla="*/ 3 h 29"/>
                  <a:gd name="T8" fmla="*/ 2 w 14"/>
                  <a:gd name="T9" fmla="*/ 4 h 29"/>
                  <a:gd name="T10" fmla="*/ 1 w 14"/>
                  <a:gd name="T11" fmla="*/ 5 h 29"/>
                  <a:gd name="T12" fmla="*/ 4 w 14"/>
                  <a:gd name="T13" fmla="*/ 8 h 29"/>
                  <a:gd name="T14" fmla="*/ 6 w 14"/>
                  <a:gd name="T15" fmla="*/ 10 h 29"/>
                  <a:gd name="T16" fmla="*/ 9 w 14"/>
                  <a:gd name="T17" fmla="*/ 22 h 29"/>
                  <a:gd name="T18" fmla="*/ 12 w 14"/>
                  <a:gd name="T19" fmla="*/ 22 h 29"/>
                  <a:gd name="T20" fmla="*/ 10 w 14"/>
                  <a:gd name="T21" fmla="*/ 23 h 29"/>
                  <a:gd name="T22" fmla="*/ 10 w 14"/>
                  <a:gd name="T23" fmla="*/ 22 h 29"/>
                  <a:gd name="T24" fmla="*/ 9 w 14"/>
                  <a:gd name="T25" fmla="*/ 26 h 29"/>
                  <a:gd name="T26" fmla="*/ 12 w 14"/>
                  <a:gd name="T27" fmla="*/ 26 h 29"/>
                  <a:gd name="T28" fmla="*/ 9 w 14"/>
                  <a:gd name="T29" fmla="*/ 27 h 29"/>
                  <a:gd name="T30" fmla="*/ 10 w 14"/>
                  <a:gd name="T31" fmla="*/ 29 h 29"/>
                  <a:gd name="T32" fmla="*/ 12 w 14"/>
                  <a:gd name="T33" fmla="*/ 28 h 29"/>
                  <a:gd name="T34" fmla="*/ 13 w 14"/>
                  <a:gd name="T35" fmla="*/ 29 h 29"/>
                  <a:gd name="T36" fmla="*/ 11 w 14"/>
                  <a:gd name="T37" fmla="*/ 20 h 29"/>
                  <a:gd name="T38" fmla="*/ 12 w 14"/>
                  <a:gd name="T39" fmla="*/ 20 h 29"/>
                  <a:gd name="T40" fmla="*/ 12 w 14"/>
                  <a:gd name="T41" fmla="*/ 15 h 29"/>
                  <a:gd name="T42" fmla="*/ 9 w 14"/>
                  <a:gd name="T43" fmla="*/ 14 h 29"/>
                  <a:gd name="T44" fmla="*/ 10 w 14"/>
                  <a:gd name="T45" fmla="*/ 12 h 29"/>
                  <a:gd name="T46" fmla="*/ 9 w 14"/>
                  <a:gd name="T47" fmla="*/ 13 h 29"/>
                  <a:gd name="T48" fmla="*/ 9 w 14"/>
                  <a:gd name="T49" fmla="*/ 11 h 29"/>
                  <a:gd name="T50" fmla="*/ 7 w 14"/>
                  <a:gd name="T51" fmla="*/ 12 h 29"/>
                  <a:gd name="T52" fmla="*/ 9 w 14"/>
                  <a:gd name="T53" fmla="*/ 7 h 29"/>
                  <a:gd name="T54" fmla="*/ 8 w 14"/>
                  <a:gd name="T55" fmla="*/ 8 h 29"/>
                  <a:gd name="T56" fmla="*/ 6 w 14"/>
                  <a:gd name="T57" fmla="*/ 8 h 29"/>
                  <a:gd name="T58" fmla="*/ 8 w 14"/>
                  <a:gd name="T59" fmla="*/ 7 h 29"/>
                  <a:gd name="T60" fmla="*/ 6 w 14"/>
                  <a:gd name="T61" fmla="*/ 6 h 29"/>
                  <a:gd name="T62" fmla="*/ 5 w 14"/>
                  <a:gd name="T63" fmla="*/ 7 h 29"/>
                  <a:gd name="T64" fmla="*/ 4 w 14"/>
                  <a:gd name="T65" fmla="*/ 4 h 29"/>
                  <a:gd name="T66" fmla="*/ 6 w 14"/>
                  <a:gd name="T67" fmla="*/ 4 h 29"/>
                  <a:gd name="T68" fmla="*/ 6 w 14"/>
                  <a:gd name="T69" fmla="*/ 2 h 29"/>
                  <a:gd name="T70" fmla="*/ 3 w 14"/>
                  <a:gd name="T71" fmla="*/ 2 h 29"/>
                  <a:gd name="T72" fmla="*/ 4 w 14"/>
                  <a:gd name="T7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1"/>
                      <a:pt x="2" y="2"/>
                    </a:cubicBezTo>
                    <a:cubicBezTo>
                      <a:pt x="1" y="3"/>
                      <a:pt x="1" y="2"/>
                      <a:pt x="0" y="3"/>
                    </a:cubicBezTo>
                    <a:cubicBezTo>
                      <a:pt x="0" y="4"/>
                      <a:pt x="2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4" y="6"/>
                      <a:pt x="4" y="8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7" y="14"/>
                      <a:pt x="10" y="17"/>
                      <a:pt x="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8" y="23"/>
                      <a:pt x="10" y="25"/>
                      <a:pt x="9" y="26"/>
                    </a:cubicBezTo>
                    <a:cubicBezTo>
                      <a:pt x="10" y="26"/>
                      <a:pt x="12" y="26"/>
                      <a:pt x="12" y="26"/>
                    </a:cubicBezTo>
                    <a:cubicBezTo>
                      <a:pt x="10" y="26"/>
                      <a:pt x="12" y="28"/>
                      <a:pt x="9" y="27"/>
                    </a:cubicBezTo>
                    <a:cubicBezTo>
                      <a:pt x="8" y="28"/>
                      <a:pt x="11" y="28"/>
                      <a:pt x="10" y="29"/>
                    </a:cubicBezTo>
                    <a:cubicBezTo>
                      <a:pt x="11" y="29"/>
                      <a:pt x="11" y="28"/>
                      <a:pt x="12" y="28"/>
                    </a:cubicBezTo>
                    <a:cubicBezTo>
                      <a:pt x="13" y="29"/>
                      <a:pt x="11" y="29"/>
                      <a:pt x="13" y="29"/>
                    </a:cubicBezTo>
                    <a:cubicBezTo>
                      <a:pt x="14" y="27"/>
                      <a:pt x="12" y="23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19"/>
                      <a:pt x="11" y="17"/>
                      <a:pt x="12" y="15"/>
                    </a:cubicBezTo>
                    <a:cubicBezTo>
                      <a:pt x="11" y="16"/>
                      <a:pt x="12" y="12"/>
                      <a:pt x="9" y="14"/>
                    </a:cubicBezTo>
                    <a:cubicBezTo>
                      <a:pt x="10" y="13"/>
                      <a:pt x="10" y="13"/>
                      <a:pt x="10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2"/>
                      <a:pt x="10" y="12"/>
                      <a:pt x="9" y="11"/>
                    </a:cubicBezTo>
                    <a:cubicBezTo>
                      <a:pt x="9" y="12"/>
                      <a:pt x="8" y="11"/>
                      <a:pt x="7" y="12"/>
                    </a:cubicBezTo>
                    <a:cubicBezTo>
                      <a:pt x="8" y="10"/>
                      <a:pt x="8" y="9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7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6"/>
                      <a:pt x="5" y="7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5" y="4"/>
                      <a:pt x="4" y="4"/>
                    </a:cubicBezTo>
                    <a:cubicBezTo>
                      <a:pt x="4" y="2"/>
                      <a:pt x="5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5" y="2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Rectangle 69"/>
              <p:cNvSpPr>
                <a:spLocks noChangeArrowheads="1"/>
              </p:cNvSpPr>
              <p:nvPr/>
            </p:nvSpPr>
            <p:spPr bwMode="auto">
              <a:xfrm>
                <a:off x="841" y="1681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70"/>
              <p:cNvSpPr>
                <a:spLocks/>
              </p:cNvSpPr>
              <p:nvPr/>
            </p:nvSpPr>
            <p:spPr bwMode="auto">
              <a:xfrm>
                <a:off x="836" y="16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Rectangle 71"/>
              <p:cNvSpPr>
                <a:spLocks noChangeArrowheads="1"/>
              </p:cNvSpPr>
              <p:nvPr/>
            </p:nvSpPr>
            <p:spPr bwMode="auto">
              <a:xfrm>
                <a:off x="836" y="169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72"/>
              <p:cNvSpPr>
                <a:spLocks/>
              </p:cNvSpPr>
              <p:nvPr/>
            </p:nvSpPr>
            <p:spPr bwMode="auto">
              <a:xfrm>
                <a:off x="849" y="16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73"/>
              <p:cNvSpPr>
                <a:spLocks/>
              </p:cNvSpPr>
              <p:nvPr/>
            </p:nvSpPr>
            <p:spPr bwMode="auto">
              <a:xfrm>
                <a:off x="857" y="171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74"/>
              <p:cNvSpPr>
                <a:spLocks/>
              </p:cNvSpPr>
              <p:nvPr/>
            </p:nvSpPr>
            <p:spPr bwMode="auto">
              <a:xfrm>
                <a:off x="836" y="1675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2 w 5"/>
                  <a:gd name="T3" fmla="*/ 3 h 3"/>
                  <a:gd name="T4" fmla="*/ 0 w 5"/>
                  <a:gd name="T5" fmla="*/ 0 h 3"/>
                  <a:gd name="T6" fmla="*/ 5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lnTo>
                      <a:pt x="2" y="3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75"/>
              <p:cNvSpPr>
                <a:spLocks/>
              </p:cNvSpPr>
              <p:nvPr/>
            </p:nvSpPr>
            <p:spPr bwMode="auto">
              <a:xfrm>
                <a:off x="792" y="1648"/>
                <a:ext cx="41" cy="33"/>
              </a:xfrm>
              <a:custGeom>
                <a:avLst/>
                <a:gdLst>
                  <a:gd name="T0" fmla="*/ 1 w 15"/>
                  <a:gd name="T1" fmla="*/ 3 h 12"/>
                  <a:gd name="T2" fmla="*/ 2 w 15"/>
                  <a:gd name="T3" fmla="*/ 6 h 12"/>
                  <a:gd name="T4" fmla="*/ 6 w 15"/>
                  <a:gd name="T5" fmla="*/ 4 h 12"/>
                  <a:gd name="T6" fmla="*/ 4 w 15"/>
                  <a:gd name="T7" fmla="*/ 6 h 12"/>
                  <a:gd name="T8" fmla="*/ 9 w 15"/>
                  <a:gd name="T9" fmla="*/ 8 h 12"/>
                  <a:gd name="T10" fmla="*/ 8 w 15"/>
                  <a:gd name="T11" fmla="*/ 9 h 12"/>
                  <a:gd name="T12" fmla="*/ 12 w 15"/>
                  <a:gd name="T13" fmla="*/ 8 h 12"/>
                  <a:gd name="T14" fmla="*/ 9 w 15"/>
                  <a:gd name="T15" fmla="*/ 11 h 12"/>
                  <a:gd name="T16" fmla="*/ 9 w 15"/>
                  <a:gd name="T17" fmla="*/ 11 h 12"/>
                  <a:gd name="T18" fmla="*/ 12 w 15"/>
                  <a:gd name="T19" fmla="*/ 12 h 12"/>
                  <a:gd name="T20" fmla="*/ 13 w 15"/>
                  <a:gd name="T21" fmla="*/ 11 h 12"/>
                  <a:gd name="T22" fmla="*/ 15 w 15"/>
                  <a:gd name="T23" fmla="*/ 10 h 12"/>
                  <a:gd name="T24" fmla="*/ 12 w 15"/>
                  <a:gd name="T25" fmla="*/ 9 h 12"/>
                  <a:gd name="T26" fmla="*/ 13 w 15"/>
                  <a:gd name="T27" fmla="*/ 8 h 12"/>
                  <a:gd name="T28" fmla="*/ 12 w 15"/>
                  <a:gd name="T29" fmla="*/ 8 h 12"/>
                  <a:gd name="T30" fmla="*/ 13 w 15"/>
                  <a:gd name="T31" fmla="*/ 7 h 12"/>
                  <a:gd name="T32" fmla="*/ 11 w 15"/>
                  <a:gd name="T33" fmla="*/ 7 h 12"/>
                  <a:gd name="T34" fmla="*/ 11 w 15"/>
                  <a:gd name="T35" fmla="*/ 7 h 12"/>
                  <a:gd name="T36" fmla="*/ 10 w 15"/>
                  <a:gd name="T37" fmla="*/ 7 h 12"/>
                  <a:gd name="T38" fmla="*/ 10 w 15"/>
                  <a:gd name="T39" fmla="*/ 6 h 12"/>
                  <a:gd name="T40" fmla="*/ 10 w 15"/>
                  <a:gd name="T41" fmla="*/ 7 h 12"/>
                  <a:gd name="T42" fmla="*/ 8 w 15"/>
                  <a:gd name="T43" fmla="*/ 3 h 12"/>
                  <a:gd name="T44" fmla="*/ 7 w 15"/>
                  <a:gd name="T45" fmla="*/ 4 h 12"/>
                  <a:gd name="T46" fmla="*/ 9 w 15"/>
                  <a:gd name="T47" fmla="*/ 4 h 12"/>
                  <a:gd name="T48" fmla="*/ 7 w 15"/>
                  <a:gd name="T49" fmla="*/ 6 h 12"/>
                  <a:gd name="T50" fmla="*/ 7 w 15"/>
                  <a:gd name="T51" fmla="*/ 3 h 12"/>
                  <a:gd name="T52" fmla="*/ 5 w 15"/>
                  <a:gd name="T53" fmla="*/ 2 h 12"/>
                  <a:gd name="T54" fmla="*/ 5 w 15"/>
                  <a:gd name="T55" fmla="*/ 2 h 12"/>
                  <a:gd name="T56" fmla="*/ 3 w 15"/>
                  <a:gd name="T57" fmla="*/ 1 h 12"/>
                  <a:gd name="T58" fmla="*/ 3 w 15"/>
                  <a:gd name="T59" fmla="*/ 2 h 12"/>
                  <a:gd name="T60" fmla="*/ 2 w 15"/>
                  <a:gd name="T61" fmla="*/ 2 h 12"/>
                  <a:gd name="T62" fmla="*/ 3 w 15"/>
                  <a:gd name="T63" fmla="*/ 2 h 12"/>
                  <a:gd name="T64" fmla="*/ 0 w 15"/>
                  <a:gd name="T65" fmla="*/ 3 h 12"/>
                  <a:gd name="T66" fmla="*/ 2 w 15"/>
                  <a:gd name="T67" fmla="*/ 3 h 12"/>
                  <a:gd name="T68" fmla="*/ 1 w 15"/>
                  <a:gd name="T6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12">
                    <a:moveTo>
                      <a:pt x="1" y="3"/>
                    </a:moveTo>
                    <a:cubicBezTo>
                      <a:pt x="0" y="5"/>
                      <a:pt x="2" y="5"/>
                      <a:pt x="2" y="6"/>
                    </a:cubicBezTo>
                    <a:cubicBezTo>
                      <a:pt x="4" y="6"/>
                      <a:pt x="4" y="3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9" y="10"/>
                      <a:pt x="12" y="6"/>
                      <a:pt x="12" y="8"/>
                    </a:cubicBezTo>
                    <a:cubicBezTo>
                      <a:pt x="10" y="9"/>
                      <a:pt x="11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2"/>
                      <a:pt x="12" y="12"/>
                    </a:cubicBezTo>
                    <a:cubicBezTo>
                      <a:pt x="12" y="12"/>
                      <a:pt x="13" y="10"/>
                      <a:pt x="13" y="11"/>
                    </a:cubicBezTo>
                    <a:cubicBezTo>
                      <a:pt x="13" y="11"/>
                      <a:pt x="14" y="10"/>
                      <a:pt x="15" y="10"/>
                    </a:cubicBezTo>
                    <a:cubicBezTo>
                      <a:pt x="13" y="10"/>
                      <a:pt x="13" y="9"/>
                      <a:pt x="12" y="9"/>
                    </a:cubicBezTo>
                    <a:cubicBezTo>
                      <a:pt x="13" y="8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10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5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7" y="5"/>
                      <a:pt x="6" y="5"/>
                      <a:pt x="7" y="3"/>
                    </a:cubicBezTo>
                    <a:cubicBezTo>
                      <a:pt x="6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1" y="2"/>
                      <a:pt x="0" y="3"/>
                    </a:cubicBezTo>
                    <a:cubicBezTo>
                      <a:pt x="0" y="3"/>
                      <a:pt x="2" y="2"/>
                      <a:pt x="2" y="3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76"/>
              <p:cNvSpPr>
                <a:spLocks/>
              </p:cNvSpPr>
              <p:nvPr/>
            </p:nvSpPr>
            <p:spPr bwMode="auto">
              <a:xfrm>
                <a:off x="822" y="166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77"/>
              <p:cNvSpPr>
                <a:spLocks/>
              </p:cNvSpPr>
              <p:nvPr/>
            </p:nvSpPr>
            <p:spPr bwMode="auto">
              <a:xfrm>
                <a:off x="759" y="1637"/>
                <a:ext cx="41" cy="17"/>
              </a:xfrm>
              <a:custGeom>
                <a:avLst/>
                <a:gdLst>
                  <a:gd name="T0" fmla="*/ 10 w 15"/>
                  <a:gd name="T1" fmla="*/ 3 h 6"/>
                  <a:gd name="T2" fmla="*/ 11 w 15"/>
                  <a:gd name="T3" fmla="*/ 1 h 6"/>
                  <a:gd name="T4" fmla="*/ 9 w 15"/>
                  <a:gd name="T5" fmla="*/ 4 h 6"/>
                  <a:gd name="T6" fmla="*/ 8 w 15"/>
                  <a:gd name="T7" fmla="*/ 4 h 6"/>
                  <a:gd name="T8" fmla="*/ 9 w 15"/>
                  <a:gd name="T9" fmla="*/ 1 h 6"/>
                  <a:gd name="T10" fmla="*/ 8 w 15"/>
                  <a:gd name="T11" fmla="*/ 0 h 6"/>
                  <a:gd name="T12" fmla="*/ 7 w 15"/>
                  <a:gd name="T13" fmla="*/ 2 h 6"/>
                  <a:gd name="T14" fmla="*/ 6 w 15"/>
                  <a:gd name="T15" fmla="*/ 2 h 6"/>
                  <a:gd name="T16" fmla="*/ 7 w 15"/>
                  <a:gd name="T17" fmla="*/ 2 h 6"/>
                  <a:gd name="T18" fmla="*/ 7 w 15"/>
                  <a:gd name="T19" fmla="*/ 0 h 6"/>
                  <a:gd name="T20" fmla="*/ 5 w 15"/>
                  <a:gd name="T21" fmla="*/ 5 h 6"/>
                  <a:gd name="T22" fmla="*/ 5 w 15"/>
                  <a:gd name="T23" fmla="*/ 4 h 6"/>
                  <a:gd name="T24" fmla="*/ 4 w 15"/>
                  <a:gd name="T25" fmla="*/ 2 h 6"/>
                  <a:gd name="T26" fmla="*/ 5 w 15"/>
                  <a:gd name="T27" fmla="*/ 2 h 6"/>
                  <a:gd name="T28" fmla="*/ 5 w 15"/>
                  <a:gd name="T29" fmla="*/ 3 h 6"/>
                  <a:gd name="T30" fmla="*/ 10 w 15"/>
                  <a:gd name="T31" fmla="*/ 6 h 6"/>
                  <a:gd name="T32" fmla="*/ 9 w 15"/>
                  <a:gd name="T33" fmla="*/ 6 h 6"/>
                  <a:gd name="T34" fmla="*/ 11 w 15"/>
                  <a:gd name="T35" fmla="*/ 5 h 6"/>
                  <a:gd name="T36" fmla="*/ 11 w 15"/>
                  <a:gd name="T37" fmla="*/ 3 h 6"/>
                  <a:gd name="T38" fmla="*/ 11 w 15"/>
                  <a:gd name="T39" fmla="*/ 4 h 6"/>
                  <a:gd name="T40" fmla="*/ 13 w 15"/>
                  <a:gd name="T41" fmla="*/ 2 h 6"/>
                  <a:gd name="T42" fmla="*/ 15 w 15"/>
                  <a:gd name="T43" fmla="*/ 2 h 6"/>
                  <a:gd name="T44" fmla="*/ 12 w 15"/>
                  <a:gd name="T45" fmla="*/ 1 h 6"/>
                  <a:gd name="T46" fmla="*/ 10 w 15"/>
                  <a:gd name="T4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6">
                    <a:moveTo>
                      <a:pt x="10" y="3"/>
                    </a:moveTo>
                    <a:cubicBezTo>
                      <a:pt x="10" y="2"/>
                      <a:pt x="11" y="2"/>
                      <a:pt x="11" y="1"/>
                    </a:cubicBezTo>
                    <a:cubicBezTo>
                      <a:pt x="10" y="2"/>
                      <a:pt x="10" y="3"/>
                      <a:pt x="9" y="4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3"/>
                      <a:pt x="9" y="2"/>
                      <a:pt x="9" y="1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9" y="2"/>
                      <a:pt x="7" y="0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7" y="1"/>
                      <a:pt x="6" y="1"/>
                      <a:pt x="7" y="0"/>
                    </a:cubicBezTo>
                    <a:cubicBezTo>
                      <a:pt x="0" y="1"/>
                      <a:pt x="4" y="4"/>
                      <a:pt x="5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2"/>
                      <a:pt x="4" y="1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3"/>
                      <a:pt x="8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2" y="4"/>
                      <a:pt x="12" y="3"/>
                      <a:pt x="13" y="2"/>
                    </a:cubicBezTo>
                    <a:cubicBezTo>
                      <a:pt x="14" y="2"/>
                      <a:pt x="13" y="3"/>
                      <a:pt x="15" y="2"/>
                    </a:cubicBezTo>
                    <a:cubicBezTo>
                      <a:pt x="14" y="0"/>
                      <a:pt x="13" y="3"/>
                      <a:pt x="12" y="1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Rectangle 78"/>
              <p:cNvSpPr>
                <a:spLocks noChangeArrowheads="1"/>
              </p:cNvSpPr>
              <p:nvPr/>
            </p:nvSpPr>
            <p:spPr bwMode="auto">
              <a:xfrm>
                <a:off x="795" y="1648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79"/>
              <p:cNvSpPr>
                <a:spLocks/>
              </p:cNvSpPr>
              <p:nvPr/>
            </p:nvSpPr>
            <p:spPr bwMode="auto">
              <a:xfrm>
                <a:off x="787" y="165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Freeform 80"/>
              <p:cNvSpPr>
                <a:spLocks/>
              </p:cNvSpPr>
              <p:nvPr/>
            </p:nvSpPr>
            <p:spPr bwMode="auto">
              <a:xfrm>
                <a:off x="765" y="163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Freeform 81"/>
              <p:cNvSpPr>
                <a:spLocks/>
              </p:cNvSpPr>
              <p:nvPr/>
            </p:nvSpPr>
            <p:spPr bwMode="auto">
              <a:xfrm>
                <a:off x="762" y="1646"/>
                <a:ext cx="11" cy="13"/>
              </a:xfrm>
              <a:custGeom>
                <a:avLst/>
                <a:gdLst>
                  <a:gd name="T0" fmla="*/ 2 w 4"/>
                  <a:gd name="T1" fmla="*/ 5 h 5"/>
                  <a:gd name="T2" fmla="*/ 4 w 4"/>
                  <a:gd name="T3" fmla="*/ 3 h 5"/>
                  <a:gd name="T4" fmla="*/ 1 w 4"/>
                  <a:gd name="T5" fmla="*/ 0 h 5"/>
                  <a:gd name="T6" fmla="*/ 2 w 4"/>
                  <a:gd name="T7" fmla="*/ 3 h 5"/>
                  <a:gd name="T8" fmla="*/ 1 w 4"/>
                  <a:gd name="T9" fmla="*/ 4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3" y="4"/>
                      <a:pt x="2" y="3"/>
                      <a:pt x="4" y="3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4"/>
                      <a:pt x="1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Freeform 82"/>
              <p:cNvSpPr>
                <a:spLocks/>
              </p:cNvSpPr>
              <p:nvPr/>
            </p:nvSpPr>
            <p:spPr bwMode="auto">
              <a:xfrm>
                <a:off x="713" y="1651"/>
                <a:ext cx="52" cy="63"/>
              </a:xfrm>
              <a:custGeom>
                <a:avLst/>
                <a:gdLst>
                  <a:gd name="T0" fmla="*/ 14 w 19"/>
                  <a:gd name="T1" fmla="*/ 3 h 23"/>
                  <a:gd name="T2" fmla="*/ 13 w 19"/>
                  <a:gd name="T3" fmla="*/ 4 h 23"/>
                  <a:gd name="T4" fmla="*/ 13 w 19"/>
                  <a:gd name="T5" fmla="*/ 3 h 23"/>
                  <a:gd name="T6" fmla="*/ 12 w 19"/>
                  <a:gd name="T7" fmla="*/ 4 h 23"/>
                  <a:gd name="T8" fmla="*/ 12 w 19"/>
                  <a:gd name="T9" fmla="*/ 4 h 23"/>
                  <a:gd name="T10" fmla="*/ 11 w 19"/>
                  <a:gd name="T11" fmla="*/ 6 h 23"/>
                  <a:gd name="T12" fmla="*/ 12 w 19"/>
                  <a:gd name="T13" fmla="*/ 8 h 23"/>
                  <a:gd name="T14" fmla="*/ 9 w 19"/>
                  <a:gd name="T15" fmla="*/ 7 h 23"/>
                  <a:gd name="T16" fmla="*/ 12 w 19"/>
                  <a:gd name="T17" fmla="*/ 9 h 23"/>
                  <a:gd name="T18" fmla="*/ 9 w 19"/>
                  <a:gd name="T19" fmla="*/ 11 h 23"/>
                  <a:gd name="T20" fmla="*/ 9 w 19"/>
                  <a:gd name="T21" fmla="*/ 10 h 23"/>
                  <a:gd name="T22" fmla="*/ 8 w 19"/>
                  <a:gd name="T23" fmla="*/ 11 h 23"/>
                  <a:gd name="T24" fmla="*/ 7 w 19"/>
                  <a:gd name="T25" fmla="*/ 10 h 23"/>
                  <a:gd name="T26" fmla="*/ 5 w 19"/>
                  <a:gd name="T27" fmla="*/ 12 h 23"/>
                  <a:gd name="T28" fmla="*/ 5 w 19"/>
                  <a:gd name="T29" fmla="*/ 11 h 23"/>
                  <a:gd name="T30" fmla="*/ 3 w 19"/>
                  <a:gd name="T31" fmla="*/ 16 h 23"/>
                  <a:gd name="T32" fmla="*/ 2 w 19"/>
                  <a:gd name="T33" fmla="*/ 16 h 23"/>
                  <a:gd name="T34" fmla="*/ 5 w 19"/>
                  <a:gd name="T35" fmla="*/ 17 h 23"/>
                  <a:gd name="T36" fmla="*/ 3 w 19"/>
                  <a:gd name="T37" fmla="*/ 19 h 23"/>
                  <a:gd name="T38" fmla="*/ 2 w 19"/>
                  <a:gd name="T39" fmla="*/ 17 h 23"/>
                  <a:gd name="T40" fmla="*/ 2 w 19"/>
                  <a:gd name="T41" fmla="*/ 18 h 23"/>
                  <a:gd name="T42" fmla="*/ 0 w 19"/>
                  <a:gd name="T43" fmla="*/ 18 h 23"/>
                  <a:gd name="T44" fmla="*/ 1 w 19"/>
                  <a:gd name="T45" fmla="*/ 21 h 23"/>
                  <a:gd name="T46" fmla="*/ 0 w 19"/>
                  <a:gd name="T47" fmla="*/ 21 h 23"/>
                  <a:gd name="T48" fmla="*/ 2 w 19"/>
                  <a:gd name="T49" fmla="*/ 23 h 23"/>
                  <a:gd name="T50" fmla="*/ 6 w 19"/>
                  <a:gd name="T51" fmla="*/ 18 h 23"/>
                  <a:gd name="T52" fmla="*/ 6 w 19"/>
                  <a:gd name="T53" fmla="*/ 15 h 23"/>
                  <a:gd name="T54" fmla="*/ 8 w 19"/>
                  <a:gd name="T55" fmla="*/ 16 h 23"/>
                  <a:gd name="T56" fmla="*/ 6 w 19"/>
                  <a:gd name="T57" fmla="*/ 15 h 23"/>
                  <a:gd name="T58" fmla="*/ 8 w 19"/>
                  <a:gd name="T59" fmla="*/ 15 h 23"/>
                  <a:gd name="T60" fmla="*/ 7 w 19"/>
                  <a:gd name="T61" fmla="*/ 14 h 23"/>
                  <a:gd name="T62" fmla="*/ 9 w 19"/>
                  <a:gd name="T63" fmla="*/ 15 h 23"/>
                  <a:gd name="T64" fmla="*/ 15 w 19"/>
                  <a:gd name="T65" fmla="*/ 6 h 23"/>
                  <a:gd name="T66" fmla="*/ 14 w 19"/>
                  <a:gd name="T67" fmla="*/ 6 h 23"/>
                  <a:gd name="T68" fmla="*/ 16 w 19"/>
                  <a:gd name="T69" fmla="*/ 3 h 23"/>
                  <a:gd name="T70" fmla="*/ 16 w 19"/>
                  <a:gd name="T71" fmla="*/ 1 h 23"/>
                  <a:gd name="T72" fmla="*/ 18 w 19"/>
                  <a:gd name="T73" fmla="*/ 4 h 23"/>
                  <a:gd name="T74" fmla="*/ 19 w 19"/>
                  <a:gd name="T75" fmla="*/ 2 h 23"/>
                  <a:gd name="T76" fmla="*/ 18 w 19"/>
                  <a:gd name="T77" fmla="*/ 2 h 23"/>
                  <a:gd name="T78" fmla="*/ 19 w 19"/>
                  <a:gd name="T79" fmla="*/ 2 h 23"/>
                  <a:gd name="T80" fmla="*/ 15 w 19"/>
                  <a:gd name="T81" fmla="*/ 0 h 23"/>
                  <a:gd name="T82" fmla="*/ 12 w 19"/>
                  <a:gd name="T83" fmla="*/ 2 h 23"/>
                  <a:gd name="T84" fmla="*/ 14 w 19"/>
                  <a:gd name="T8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3">
                    <a:moveTo>
                      <a:pt x="14" y="3"/>
                    </a:moveTo>
                    <a:cubicBezTo>
                      <a:pt x="14" y="3"/>
                      <a:pt x="14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2" y="2"/>
                      <a:pt x="13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3" y="6"/>
                      <a:pt x="11" y="6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9" y="8"/>
                      <a:pt x="11" y="8"/>
                      <a:pt x="12" y="9"/>
                    </a:cubicBezTo>
                    <a:cubicBezTo>
                      <a:pt x="9" y="9"/>
                      <a:pt x="11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7" y="9"/>
                      <a:pt x="9" y="11"/>
                      <a:pt x="8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7" y="12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3" y="14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3" y="15"/>
                      <a:pt x="5" y="17"/>
                    </a:cubicBezTo>
                    <a:cubicBezTo>
                      <a:pt x="2" y="15"/>
                      <a:pt x="5" y="19"/>
                      <a:pt x="3" y="19"/>
                    </a:cubicBezTo>
                    <a:cubicBezTo>
                      <a:pt x="2" y="18"/>
                      <a:pt x="3" y="17"/>
                      <a:pt x="2" y="17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9"/>
                      <a:pt x="0" y="18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0"/>
                      <a:pt x="0" y="21"/>
                      <a:pt x="0" y="21"/>
                    </a:cubicBezTo>
                    <a:cubicBezTo>
                      <a:pt x="0" y="21"/>
                      <a:pt x="1" y="23"/>
                      <a:pt x="2" y="23"/>
                    </a:cubicBezTo>
                    <a:cubicBezTo>
                      <a:pt x="3" y="21"/>
                      <a:pt x="4" y="19"/>
                      <a:pt x="6" y="18"/>
                    </a:cubicBezTo>
                    <a:cubicBezTo>
                      <a:pt x="5" y="16"/>
                      <a:pt x="7" y="17"/>
                      <a:pt x="6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5"/>
                      <a:pt x="7" y="16"/>
                      <a:pt x="6" y="15"/>
                    </a:cubicBezTo>
                    <a:cubicBezTo>
                      <a:pt x="6" y="14"/>
                      <a:pt x="8" y="15"/>
                      <a:pt x="8" y="15"/>
                    </a:cubicBezTo>
                    <a:cubicBezTo>
                      <a:pt x="9" y="15"/>
                      <a:pt x="8" y="15"/>
                      <a:pt x="7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2"/>
                      <a:pt x="12" y="8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5"/>
                      <a:pt x="13" y="2"/>
                      <a:pt x="16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8" y="3"/>
                      <a:pt x="18" y="4"/>
                    </a:cubicBezTo>
                    <a:cubicBezTo>
                      <a:pt x="18" y="3"/>
                      <a:pt x="19" y="3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8" y="1"/>
                      <a:pt x="19" y="2"/>
                    </a:cubicBezTo>
                    <a:cubicBezTo>
                      <a:pt x="19" y="0"/>
                      <a:pt x="17" y="1"/>
                      <a:pt x="15" y="0"/>
                    </a:cubicBezTo>
                    <a:cubicBezTo>
                      <a:pt x="16" y="3"/>
                      <a:pt x="12" y="0"/>
                      <a:pt x="12" y="2"/>
                    </a:cubicBezTo>
                    <a:cubicBezTo>
                      <a:pt x="12" y="3"/>
                      <a:pt x="13" y="2"/>
                      <a:pt x="14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Freeform 83"/>
              <p:cNvSpPr>
                <a:spLocks/>
              </p:cNvSpPr>
              <p:nvPr/>
            </p:nvSpPr>
            <p:spPr bwMode="auto">
              <a:xfrm>
                <a:off x="762" y="16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Freeform 84"/>
              <p:cNvSpPr>
                <a:spLocks/>
              </p:cNvSpPr>
              <p:nvPr/>
            </p:nvSpPr>
            <p:spPr bwMode="auto">
              <a:xfrm>
                <a:off x="710" y="170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Rectangle 85"/>
              <p:cNvSpPr>
                <a:spLocks noChangeArrowheads="1"/>
              </p:cNvSpPr>
              <p:nvPr/>
            </p:nvSpPr>
            <p:spPr bwMode="auto">
              <a:xfrm>
                <a:off x="765" y="165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Freeform 86"/>
              <p:cNvSpPr>
                <a:spLocks/>
              </p:cNvSpPr>
              <p:nvPr/>
            </p:nvSpPr>
            <p:spPr bwMode="auto">
              <a:xfrm>
                <a:off x="757" y="1648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Freeform 87"/>
              <p:cNvSpPr>
                <a:spLocks/>
              </p:cNvSpPr>
              <p:nvPr/>
            </p:nvSpPr>
            <p:spPr bwMode="auto">
              <a:xfrm>
                <a:off x="700" y="171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Freeform 88"/>
              <p:cNvSpPr>
                <a:spLocks/>
              </p:cNvSpPr>
              <p:nvPr/>
            </p:nvSpPr>
            <p:spPr bwMode="auto">
              <a:xfrm>
                <a:off x="678" y="17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Freeform 89"/>
              <p:cNvSpPr>
                <a:spLocks/>
              </p:cNvSpPr>
              <p:nvPr/>
            </p:nvSpPr>
            <p:spPr bwMode="auto">
              <a:xfrm>
                <a:off x="661" y="1708"/>
                <a:ext cx="71" cy="84"/>
              </a:xfrm>
              <a:custGeom>
                <a:avLst/>
                <a:gdLst>
                  <a:gd name="T0" fmla="*/ 25 w 26"/>
                  <a:gd name="T1" fmla="*/ 30 h 31"/>
                  <a:gd name="T2" fmla="*/ 26 w 26"/>
                  <a:gd name="T3" fmla="*/ 29 h 31"/>
                  <a:gd name="T4" fmla="*/ 26 w 26"/>
                  <a:gd name="T5" fmla="*/ 27 h 31"/>
                  <a:gd name="T6" fmla="*/ 23 w 26"/>
                  <a:gd name="T7" fmla="*/ 26 h 31"/>
                  <a:gd name="T8" fmla="*/ 18 w 26"/>
                  <a:gd name="T9" fmla="*/ 23 h 31"/>
                  <a:gd name="T10" fmla="*/ 15 w 26"/>
                  <a:gd name="T11" fmla="*/ 21 h 31"/>
                  <a:gd name="T12" fmla="*/ 10 w 26"/>
                  <a:gd name="T13" fmla="*/ 20 h 31"/>
                  <a:gd name="T14" fmla="*/ 9 w 26"/>
                  <a:gd name="T15" fmla="*/ 19 h 31"/>
                  <a:gd name="T16" fmla="*/ 7 w 26"/>
                  <a:gd name="T17" fmla="*/ 18 h 31"/>
                  <a:gd name="T18" fmla="*/ 5 w 26"/>
                  <a:gd name="T19" fmla="*/ 20 h 31"/>
                  <a:gd name="T20" fmla="*/ 3 w 26"/>
                  <a:gd name="T21" fmla="*/ 21 h 31"/>
                  <a:gd name="T22" fmla="*/ 2 w 26"/>
                  <a:gd name="T23" fmla="*/ 21 h 31"/>
                  <a:gd name="T24" fmla="*/ 2 w 26"/>
                  <a:gd name="T25" fmla="*/ 21 h 31"/>
                  <a:gd name="T26" fmla="*/ 1 w 26"/>
                  <a:gd name="T27" fmla="*/ 16 h 31"/>
                  <a:gd name="T28" fmla="*/ 1 w 26"/>
                  <a:gd name="T29" fmla="*/ 16 h 31"/>
                  <a:gd name="T30" fmla="*/ 1 w 26"/>
                  <a:gd name="T31" fmla="*/ 16 h 31"/>
                  <a:gd name="T32" fmla="*/ 3 w 26"/>
                  <a:gd name="T33" fmla="*/ 20 h 31"/>
                  <a:gd name="T34" fmla="*/ 5 w 26"/>
                  <a:gd name="T35" fmla="*/ 18 h 31"/>
                  <a:gd name="T36" fmla="*/ 4 w 26"/>
                  <a:gd name="T37" fmla="*/ 17 h 31"/>
                  <a:gd name="T38" fmla="*/ 7 w 26"/>
                  <a:gd name="T39" fmla="*/ 15 h 31"/>
                  <a:gd name="T40" fmla="*/ 9 w 26"/>
                  <a:gd name="T41" fmla="*/ 13 h 31"/>
                  <a:gd name="T42" fmla="*/ 11 w 26"/>
                  <a:gd name="T43" fmla="*/ 10 h 31"/>
                  <a:gd name="T44" fmla="*/ 11 w 26"/>
                  <a:gd name="T45" fmla="*/ 8 h 31"/>
                  <a:gd name="T46" fmla="*/ 13 w 26"/>
                  <a:gd name="T47" fmla="*/ 8 h 31"/>
                  <a:gd name="T48" fmla="*/ 14 w 26"/>
                  <a:gd name="T49" fmla="*/ 7 h 31"/>
                  <a:gd name="T50" fmla="*/ 19 w 26"/>
                  <a:gd name="T51" fmla="*/ 2 h 31"/>
                  <a:gd name="T52" fmla="*/ 16 w 26"/>
                  <a:gd name="T53" fmla="*/ 4 h 31"/>
                  <a:gd name="T54" fmla="*/ 16 w 26"/>
                  <a:gd name="T55" fmla="*/ 5 h 31"/>
                  <a:gd name="T56" fmla="*/ 13 w 26"/>
                  <a:gd name="T57" fmla="*/ 3 h 31"/>
                  <a:gd name="T58" fmla="*/ 12 w 26"/>
                  <a:gd name="T59" fmla="*/ 4 h 31"/>
                  <a:gd name="T60" fmla="*/ 11 w 26"/>
                  <a:gd name="T61" fmla="*/ 6 h 31"/>
                  <a:gd name="T62" fmla="*/ 9 w 26"/>
                  <a:gd name="T63" fmla="*/ 7 h 31"/>
                  <a:gd name="T64" fmla="*/ 7 w 26"/>
                  <a:gd name="T65" fmla="*/ 9 h 31"/>
                  <a:gd name="T66" fmla="*/ 6 w 26"/>
                  <a:gd name="T67" fmla="*/ 11 h 31"/>
                  <a:gd name="T68" fmla="*/ 5 w 26"/>
                  <a:gd name="T69" fmla="*/ 11 h 31"/>
                  <a:gd name="T70" fmla="*/ 5 w 26"/>
                  <a:gd name="T71" fmla="*/ 12 h 31"/>
                  <a:gd name="T72" fmla="*/ 4 w 26"/>
                  <a:gd name="T73" fmla="*/ 13 h 31"/>
                  <a:gd name="T74" fmla="*/ 3 w 26"/>
                  <a:gd name="T75" fmla="*/ 16 h 31"/>
                  <a:gd name="T76" fmla="*/ 1 w 26"/>
                  <a:gd name="T77" fmla="*/ 15 h 31"/>
                  <a:gd name="T78" fmla="*/ 1 w 26"/>
                  <a:gd name="T79" fmla="*/ 15 h 31"/>
                  <a:gd name="T80" fmla="*/ 1 w 26"/>
                  <a:gd name="T81" fmla="*/ 16 h 31"/>
                  <a:gd name="T82" fmla="*/ 1 w 26"/>
                  <a:gd name="T83" fmla="*/ 16 h 31"/>
                  <a:gd name="T84" fmla="*/ 2 w 26"/>
                  <a:gd name="T85" fmla="*/ 22 h 31"/>
                  <a:gd name="T86" fmla="*/ 2 w 26"/>
                  <a:gd name="T87" fmla="*/ 22 h 31"/>
                  <a:gd name="T88" fmla="*/ 2 w 26"/>
                  <a:gd name="T89" fmla="*/ 21 h 31"/>
                  <a:gd name="T90" fmla="*/ 3 w 26"/>
                  <a:gd name="T91" fmla="*/ 22 h 31"/>
                  <a:gd name="T92" fmla="*/ 5 w 26"/>
                  <a:gd name="T93" fmla="*/ 21 h 31"/>
                  <a:gd name="T94" fmla="*/ 8 w 26"/>
                  <a:gd name="T95" fmla="*/ 22 h 31"/>
                  <a:gd name="T96" fmla="*/ 12 w 26"/>
                  <a:gd name="T97" fmla="*/ 23 h 31"/>
                  <a:gd name="T98" fmla="*/ 13 w 26"/>
                  <a:gd name="T99" fmla="*/ 24 h 31"/>
                  <a:gd name="T100" fmla="*/ 18 w 26"/>
                  <a:gd name="T101" fmla="*/ 27 h 31"/>
                  <a:gd name="T102" fmla="*/ 17 w 26"/>
                  <a:gd name="T103" fmla="*/ 24 h 31"/>
                  <a:gd name="T104" fmla="*/ 18 w 26"/>
                  <a:gd name="T105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31">
                    <a:moveTo>
                      <a:pt x="21" y="30"/>
                    </a:moveTo>
                    <a:cubicBezTo>
                      <a:pt x="22" y="31"/>
                      <a:pt x="23" y="31"/>
                      <a:pt x="25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5" y="31"/>
                      <a:pt x="26" y="30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4" y="30"/>
                      <a:pt x="26" y="28"/>
                      <a:pt x="26" y="27"/>
                    </a:cubicBezTo>
                    <a:cubicBezTo>
                      <a:pt x="25" y="27"/>
                      <a:pt x="23" y="29"/>
                      <a:pt x="22" y="28"/>
                    </a:cubicBezTo>
                    <a:cubicBezTo>
                      <a:pt x="22" y="28"/>
                      <a:pt x="22" y="27"/>
                      <a:pt x="23" y="26"/>
                    </a:cubicBezTo>
                    <a:cubicBezTo>
                      <a:pt x="22" y="26"/>
                      <a:pt x="21" y="27"/>
                      <a:pt x="20" y="27"/>
                    </a:cubicBezTo>
                    <a:cubicBezTo>
                      <a:pt x="23" y="22"/>
                      <a:pt x="17" y="27"/>
                      <a:pt x="18" y="23"/>
                    </a:cubicBezTo>
                    <a:cubicBezTo>
                      <a:pt x="17" y="23"/>
                      <a:pt x="16" y="22"/>
                      <a:pt x="15" y="23"/>
                    </a:cubicBezTo>
                    <a:cubicBezTo>
                      <a:pt x="16" y="22"/>
                      <a:pt x="14" y="22"/>
                      <a:pt x="15" y="21"/>
                    </a:cubicBezTo>
                    <a:cubicBezTo>
                      <a:pt x="13" y="24"/>
                      <a:pt x="13" y="18"/>
                      <a:pt x="11" y="22"/>
                    </a:cubicBezTo>
                    <a:cubicBezTo>
                      <a:pt x="11" y="20"/>
                      <a:pt x="11" y="22"/>
                      <a:pt x="10" y="20"/>
                    </a:cubicBezTo>
                    <a:cubicBezTo>
                      <a:pt x="10" y="20"/>
                      <a:pt x="11" y="20"/>
                      <a:pt x="11" y="20"/>
                    </a:cubicBezTo>
                    <a:cubicBezTo>
                      <a:pt x="11" y="19"/>
                      <a:pt x="9" y="21"/>
                      <a:pt x="9" y="19"/>
                    </a:cubicBezTo>
                    <a:cubicBezTo>
                      <a:pt x="8" y="18"/>
                      <a:pt x="9" y="20"/>
                      <a:pt x="8" y="21"/>
                    </a:cubicBezTo>
                    <a:cubicBezTo>
                      <a:pt x="7" y="20"/>
                      <a:pt x="7" y="20"/>
                      <a:pt x="7" y="18"/>
                    </a:cubicBezTo>
                    <a:cubicBezTo>
                      <a:pt x="6" y="19"/>
                      <a:pt x="6" y="18"/>
                      <a:pt x="5" y="19"/>
                    </a:cubicBezTo>
                    <a:cubicBezTo>
                      <a:pt x="5" y="19"/>
                      <a:pt x="6" y="20"/>
                      <a:pt x="5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6"/>
                      <a:pt x="1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1" y="13"/>
                      <a:pt x="3" y="20"/>
                    </a:cubicBezTo>
                    <a:cubicBezTo>
                      <a:pt x="3" y="20"/>
                      <a:pt x="3" y="21"/>
                      <a:pt x="3" y="19"/>
                    </a:cubicBezTo>
                    <a:cubicBezTo>
                      <a:pt x="4" y="19"/>
                      <a:pt x="4" y="19"/>
                      <a:pt x="5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4" y="17"/>
                      <a:pt x="4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7" y="17"/>
                      <a:pt x="5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9" y="14"/>
                      <a:pt x="9" y="13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10" y="14"/>
                      <a:pt x="9" y="10"/>
                      <a:pt x="11" y="10"/>
                    </a:cubicBezTo>
                    <a:cubicBezTo>
                      <a:pt x="10" y="9"/>
                      <a:pt x="10" y="7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2" y="10"/>
                      <a:pt x="12" y="11"/>
                    </a:cubicBezTo>
                    <a:cubicBezTo>
                      <a:pt x="12" y="10"/>
                      <a:pt x="13" y="10"/>
                      <a:pt x="13" y="8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2" y="7"/>
                      <a:pt x="14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6"/>
                      <a:pt x="19" y="5"/>
                      <a:pt x="19" y="2"/>
                    </a:cubicBezTo>
                    <a:cubicBezTo>
                      <a:pt x="18" y="1"/>
                      <a:pt x="16" y="1"/>
                      <a:pt x="15" y="0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5" y="5"/>
                      <a:pt x="16" y="5"/>
                    </a:cubicBezTo>
                    <a:cubicBezTo>
                      <a:pt x="17" y="6"/>
                      <a:pt x="15" y="5"/>
                      <a:pt x="15" y="6"/>
                    </a:cubicBezTo>
                    <a:cubicBezTo>
                      <a:pt x="14" y="5"/>
                      <a:pt x="14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3" y="6"/>
                      <a:pt x="10" y="5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10" y="9"/>
                      <a:pt x="10" y="10"/>
                    </a:cubicBezTo>
                    <a:cubicBezTo>
                      <a:pt x="8" y="8"/>
                      <a:pt x="8" y="10"/>
                      <a:pt x="7" y="9"/>
                    </a:cubicBezTo>
                    <a:cubicBezTo>
                      <a:pt x="8" y="10"/>
                      <a:pt x="6" y="10"/>
                      <a:pt x="7" y="11"/>
                    </a:cubicBezTo>
                    <a:cubicBezTo>
                      <a:pt x="7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4" y="11"/>
                      <a:pt x="5" y="14"/>
                      <a:pt x="4" y="13"/>
                    </a:cubicBezTo>
                    <a:cubicBezTo>
                      <a:pt x="4" y="14"/>
                      <a:pt x="3" y="15"/>
                      <a:pt x="5" y="16"/>
                    </a:cubicBezTo>
                    <a:cubicBezTo>
                      <a:pt x="4" y="16"/>
                      <a:pt x="3" y="15"/>
                      <a:pt x="3" y="16"/>
                    </a:cubicBezTo>
                    <a:cubicBezTo>
                      <a:pt x="4" y="18"/>
                      <a:pt x="1" y="13"/>
                      <a:pt x="3" y="20"/>
                    </a:cubicBezTo>
                    <a:cubicBezTo>
                      <a:pt x="1" y="12"/>
                      <a:pt x="2" y="18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4"/>
                      <a:pt x="3" y="2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2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6" y="22"/>
                      <a:pt x="6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4"/>
                      <a:pt x="10" y="23"/>
                      <a:pt x="12" y="22"/>
                    </a:cubicBezTo>
                    <a:cubicBezTo>
                      <a:pt x="12" y="22"/>
                      <a:pt x="13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6"/>
                      <a:pt x="13" y="24"/>
                    </a:cubicBezTo>
                    <a:cubicBezTo>
                      <a:pt x="14" y="24"/>
                      <a:pt x="13" y="26"/>
                      <a:pt x="13" y="26"/>
                    </a:cubicBezTo>
                    <a:cubicBezTo>
                      <a:pt x="16" y="25"/>
                      <a:pt x="15" y="30"/>
                      <a:pt x="18" y="27"/>
                    </a:cubicBezTo>
                    <a:cubicBezTo>
                      <a:pt x="18" y="26"/>
                      <a:pt x="17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6"/>
                      <a:pt x="19" y="26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31"/>
                      <a:pt x="22" y="27"/>
                      <a:pt x="21" y="3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Freeform 90"/>
              <p:cNvSpPr>
                <a:spLocks/>
              </p:cNvSpPr>
              <p:nvPr/>
            </p:nvSpPr>
            <p:spPr bwMode="auto">
              <a:xfrm>
                <a:off x="691" y="177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Freeform 91"/>
              <p:cNvSpPr>
                <a:spLocks/>
              </p:cNvSpPr>
              <p:nvPr/>
            </p:nvSpPr>
            <p:spPr bwMode="auto">
              <a:xfrm>
                <a:off x="691" y="177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Freeform 92"/>
              <p:cNvSpPr>
                <a:spLocks/>
              </p:cNvSpPr>
              <p:nvPr/>
            </p:nvSpPr>
            <p:spPr bwMode="auto">
              <a:xfrm>
                <a:off x="727" y="179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Rectangle 93"/>
              <p:cNvSpPr>
                <a:spLocks noChangeArrowheads="1"/>
              </p:cNvSpPr>
              <p:nvPr/>
            </p:nvSpPr>
            <p:spPr bwMode="auto">
              <a:xfrm>
                <a:off x="730" y="1792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Freeform 94"/>
              <p:cNvSpPr>
                <a:spLocks/>
              </p:cNvSpPr>
              <p:nvPr/>
            </p:nvSpPr>
            <p:spPr bwMode="auto">
              <a:xfrm>
                <a:off x="732" y="1784"/>
                <a:ext cx="57" cy="30"/>
              </a:xfrm>
              <a:custGeom>
                <a:avLst/>
                <a:gdLst>
                  <a:gd name="T0" fmla="*/ 18 w 21"/>
                  <a:gd name="T1" fmla="*/ 10 h 11"/>
                  <a:gd name="T2" fmla="*/ 19 w 21"/>
                  <a:gd name="T3" fmla="*/ 9 h 11"/>
                  <a:gd name="T4" fmla="*/ 20 w 21"/>
                  <a:gd name="T5" fmla="*/ 9 h 11"/>
                  <a:gd name="T6" fmla="*/ 20 w 21"/>
                  <a:gd name="T7" fmla="*/ 7 h 11"/>
                  <a:gd name="T8" fmla="*/ 12 w 21"/>
                  <a:gd name="T9" fmla="*/ 8 h 11"/>
                  <a:gd name="T10" fmla="*/ 13 w 21"/>
                  <a:gd name="T11" fmla="*/ 7 h 11"/>
                  <a:gd name="T12" fmla="*/ 8 w 21"/>
                  <a:gd name="T13" fmla="*/ 6 h 11"/>
                  <a:gd name="T14" fmla="*/ 9 w 21"/>
                  <a:gd name="T15" fmla="*/ 5 h 11"/>
                  <a:gd name="T16" fmla="*/ 7 w 21"/>
                  <a:gd name="T17" fmla="*/ 4 h 11"/>
                  <a:gd name="T18" fmla="*/ 6 w 21"/>
                  <a:gd name="T19" fmla="*/ 5 h 11"/>
                  <a:gd name="T20" fmla="*/ 6 w 21"/>
                  <a:gd name="T21" fmla="*/ 4 h 11"/>
                  <a:gd name="T22" fmla="*/ 6 w 21"/>
                  <a:gd name="T23" fmla="*/ 4 h 11"/>
                  <a:gd name="T24" fmla="*/ 4 w 21"/>
                  <a:gd name="T25" fmla="*/ 3 h 11"/>
                  <a:gd name="T26" fmla="*/ 5 w 21"/>
                  <a:gd name="T27" fmla="*/ 3 h 11"/>
                  <a:gd name="T28" fmla="*/ 4 w 21"/>
                  <a:gd name="T29" fmla="*/ 3 h 11"/>
                  <a:gd name="T30" fmla="*/ 4 w 21"/>
                  <a:gd name="T31" fmla="*/ 2 h 11"/>
                  <a:gd name="T32" fmla="*/ 0 w 21"/>
                  <a:gd name="T33" fmla="*/ 2 h 11"/>
                  <a:gd name="T34" fmla="*/ 0 w 21"/>
                  <a:gd name="T35" fmla="*/ 3 h 11"/>
                  <a:gd name="T36" fmla="*/ 3 w 21"/>
                  <a:gd name="T37" fmla="*/ 4 h 11"/>
                  <a:gd name="T38" fmla="*/ 2 w 21"/>
                  <a:gd name="T39" fmla="*/ 3 h 11"/>
                  <a:gd name="T40" fmla="*/ 4 w 21"/>
                  <a:gd name="T41" fmla="*/ 4 h 11"/>
                  <a:gd name="T42" fmla="*/ 2 w 21"/>
                  <a:gd name="T43" fmla="*/ 5 h 11"/>
                  <a:gd name="T44" fmla="*/ 4 w 21"/>
                  <a:gd name="T45" fmla="*/ 8 h 11"/>
                  <a:gd name="T46" fmla="*/ 4 w 21"/>
                  <a:gd name="T47" fmla="*/ 8 h 11"/>
                  <a:gd name="T48" fmla="*/ 5 w 21"/>
                  <a:gd name="T49" fmla="*/ 8 h 11"/>
                  <a:gd name="T50" fmla="*/ 5 w 21"/>
                  <a:gd name="T51" fmla="*/ 7 h 11"/>
                  <a:gd name="T52" fmla="*/ 7 w 21"/>
                  <a:gd name="T53" fmla="*/ 5 h 11"/>
                  <a:gd name="T54" fmla="*/ 7 w 21"/>
                  <a:gd name="T55" fmla="*/ 5 h 11"/>
                  <a:gd name="T56" fmla="*/ 6 w 21"/>
                  <a:gd name="T57" fmla="*/ 7 h 11"/>
                  <a:gd name="T58" fmla="*/ 7 w 21"/>
                  <a:gd name="T59" fmla="*/ 6 h 11"/>
                  <a:gd name="T60" fmla="*/ 7 w 21"/>
                  <a:gd name="T61" fmla="*/ 9 h 11"/>
                  <a:gd name="T62" fmla="*/ 8 w 21"/>
                  <a:gd name="T63" fmla="*/ 7 h 11"/>
                  <a:gd name="T64" fmla="*/ 12 w 21"/>
                  <a:gd name="T65" fmla="*/ 9 h 11"/>
                  <a:gd name="T66" fmla="*/ 11 w 21"/>
                  <a:gd name="T67" fmla="*/ 10 h 11"/>
                  <a:gd name="T68" fmla="*/ 12 w 21"/>
                  <a:gd name="T69" fmla="*/ 9 h 11"/>
                  <a:gd name="T70" fmla="*/ 15 w 21"/>
                  <a:gd name="T71" fmla="*/ 11 h 11"/>
                  <a:gd name="T72" fmla="*/ 15 w 21"/>
                  <a:gd name="T73" fmla="*/ 10 h 11"/>
                  <a:gd name="T74" fmla="*/ 17 w 21"/>
                  <a:gd name="T75" fmla="*/ 10 h 11"/>
                  <a:gd name="T76" fmla="*/ 17 w 21"/>
                  <a:gd name="T77" fmla="*/ 10 h 11"/>
                  <a:gd name="T78" fmla="*/ 18 w 21"/>
                  <a:gd name="T79" fmla="*/ 8 h 11"/>
                  <a:gd name="T80" fmla="*/ 18 w 21"/>
                  <a:gd name="T81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11">
                    <a:moveTo>
                      <a:pt x="18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20" y="8"/>
                      <a:pt x="20" y="9"/>
                    </a:cubicBezTo>
                    <a:cubicBezTo>
                      <a:pt x="20" y="8"/>
                      <a:pt x="21" y="9"/>
                      <a:pt x="20" y="7"/>
                    </a:cubicBezTo>
                    <a:cubicBezTo>
                      <a:pt x="18" y="8"/>
                      <a:pt x="16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8"/>
                      <a:pt x="12" y="3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6" y="6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2" y="2"/>
                      <a:pt x="3" y="0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4"/>
                      <a:pt x="3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2" y="4"/>
                      <a:pt x="4" y="4"/>
                    </a:cubicBezTo>
                    <a:cubicBezTo>
                      <a:pt x="3" y="5"/>
                      <a:pt x="3" y="4"/>
                      <a:pt x="2" y="5"/>
                    </a:cubicBezTo>
                    <a:cubicBezTo>
                      <a:pt x="2" y="8"/>
                      <a:pt x="5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5"/>
                      <a:pt x="7" y="5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7"/>
                      <a:pt x="6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7" y="8"/>
                      <a:pt x="7" y="9"/>
                    </a:cubicBezTo>
                    <a:cubicBezTo>
                      <a:pt x="8" y="8"/>
                      <a:pt x="7" y="8"/>
                      <a:pt x="8" y="7"/>
                    </a:cubicBezTo>
                    <a:cubicBezTo>
                      <a:pt x="8" y="9"/>
                      <a:pt x="10" y="10"/>
                      <a:pt x="12" y="9"/>
                    </a:cubicBezTo>
                    <a:cubicBezTo>
                      <a:pt x="12" y="9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4" y="9"/>
                      <a:pt x="14" y="10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8"/>
                      <a:pt x="16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0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1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Freeform 95"/>
              <p:cNvSpPr>
                <a:spLocks/>
              </p:cNvSpPr>
              <p:nvPr/>
            </p:nvSpPr>
            <p:spPr bwMode="auto">
              <a:xfrm>
                <a:off x="787" y="1801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Freeform 96"/>
              <p:cNvSpPr>
                <a:spLocks/>
              </p:cNvSpPr>
              <p:nvPr/>
            </p:nvSpPr>
            <p:spPr bwMode="auto">
              <a:xfrm>
                <a:off x="787" y="1784"/>
                <a:ext cx="21" cy="22"/>
              </a:xfrm>
              <a:custGeom>
                <a:avLst/>
                <a:gdLst>
                  <a:gd name="T0" fmla="*/ 6 w 8"/>
                  <a:gd name="T1" fmla="*/ 2 h 8"/>
                  <a:gd name="T2" fmla="*/ 5 w 8"/>
                  <a:gd name="T3" fmla="*/ 1 h 8"/>
                  <a:gd name="T4" fmla="*/ 2 w 8"/>
                  <a:gd name="T5" fmla="*/ 4 h 8"/>
                  <a:gd name="T6" fmla="*/ 3 w 8"/>
                  <a:gd name="T7" fmla="*/ 6 h 8"/>
                  <a:gd name="T8" fmla="*/ 2 w 8"/>
                  <a:gd name="T9" fmla="*/ 5 h 8"/>
                  <a:gd name="T10" fmla="*/ 2 w 8"/>
                  <a:gd name="T11" fmla="*/ 7 h 8"/>
                  <a:gd name="T12" fmla="*/ 2 w 8"/>
                  <a:gd name="T13" fmla="*/ 6 h 8"/>
                  <a:gd name="T14" fmla="*/ 2 w 8"/>
                  <a:gd name="T15" fmla="*/ 7 h 8"/>
                  <a:gd name="T16" fmla="*/ 3 w 8"/>
                  <a:gd name="T17" fmla="*/ 6 h 8"/>
                  <a:gd name="T18" fmla="*/ 3 w 8"/>
                  <a:gd name="T19" fmla="*/ 7 h 8"/>
                  <a:gd name="T20" fmla="*/ 3 w 8"/>
                  <a:gd name="T21" fmla="*/ 4 h 8"/>
                  <a:gd name="T22" fmla="*/ 5 w 8"/>
                  <a:gd name="T23" fmla="*/ 6 h 8"/>
                  <a:gd name="T24" fmla="*/ 7 w 8"/>
                  <a:gd name="T25" fmla="*/ 5 h 8"/>
                  <a:gd name="T26" fmla="*/ 6 w 8"/>
                  <a:gd name="T27" fmla="*/ 5 h 8"/>
                  <a:gd name="T28" fmla="*/ 5 w 8"/>
                  <a:gd name="T29" fmla="*/ 4 h 8"/>
                  <a:gd name="T30" fmla="*/ 7 w 8"/>
                  <a:gd name="T31" fmla="*/ 5 h 8"/>
                  <a:gd name="T32" fmla="*/ 8 w 8"/>
                  <a:gd name="T33" fmla="*/ 2 h 8"/>
                  <a:gd name="T34" fmla="*/ 6 w 8"/>
                  <a:gd name="T35" fmla="*/ 1 h 8"/>
                  <a:gd name="T36" fmla="*/ 7 w 8"/>
                  <a:gd name="T37" fmla="*/ 1 h 8"/>
                  <a:gd name="T38" fmla="*/ 8 w 8"/>
                  <a:gd name="T39" fmla="*/ 1 h 8"/>
                  <a:gd name="T40" fmla="*/ 5 w 8"/>
                  <a:gd name="T41" fmla="*/ 1 h 8"/>
                  <a:gd name="T42" fmla="*/ 6 w 8"/>
                  <a:gd name="T4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2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0" y="5"/>
                      <a:pt x="2" y="7"/>
                    </a:cubicBezTo>
                    <a:cubicBezTo>
                      <a:pt x="2" y="7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8"/>
                      <a:pt x="2" y="5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7" y="5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6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7" y="5"/>
                    </a:cubicBezTo>
                    <a:cubicBezTo>
                      <a:pt x="6" y="3"/>
                      <a:pt x="7" y="1"/>
                      <a:pt x="8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1"/>
                      <a:pt x="5" y="1"/>
                    </a:cubicBezTo>
                    <a:cubicBezTo>
                      <a:pt x="3" y="0"/>
                      <a:pt x="8" y="1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Rectangle 97"/>
              <p:cNvSpPr>
                <a:spLocks noChangeArrowheads="1"/>
              </p:cNvSpPr>
              <p:nvPr/>
            </p:nvSpPr>
            <p:spPr bwMode="auto">
              <a:xfrm>
                <a:off x="800" y="178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Freeform 98"/>
              <p:cNvSpPr>
                <a:spLocks/>
              </p:cNvSpPr>
              <p:nvPr/>
            </p:nvSpPr>
            <p:spPr bwMode="auto">
              <a:xfrm>
                <a:off x="661" y="1746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Freeform 99"/>
              <p:cNvSpPr>
                <a:spLocks/>
              </p:cNvSpPr>
              <p:nvPr/>
            </p:nvSpPr>
            <p:spPr bwMode="auto">
              <a:xfrm>
                <a:off x="659" y="1746"/>
                <a:ext cx="8" cy="17"/>
              </a:xfrm>
              <a:custGeom>
                <a:avLst/>
                <a:gdLst>
                  <a:gd name="T0" fmla="*/ 1 w 3"/>
                  <a:gd name="T1" fmla="*/ 5 h 6"/>
                  <a:gd name="T2" fmla="*/ 3 w 3"/>
                  <a:gd name="T3" fmla="*/ 4 h 6"/>
                  <a:gd name="T4" fmla="*/ 1 w 3"/>
                  <a:gd name="T5" fmla="*/ 0 h 6"/>
                  <a:gd name="T6" fmla="*/ 0 w 3"/>
                  <a:gd name="T7" fmla="*/ 3 h 6"/>
                  <a:gd name="T8" fmla="*/ 1 w 3"/>
                  <a:gd name="T9" fmla="*/ 2 h 6"/>
                  <a:gd name="T10" fmla="*/ 0 w 3"/>
                  <a:gd name="T11" fmla="*/ 4 h 6"/>
                  <a:gd name="T12" fmla="*/ 1 w 3"/>
                  <a:gd name="T13" fmla="*/ 4 h 6"/>
                  <a:gd name="T14" fmla="*/ 1 w 3"/>
                  <a:gd name="T1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6">
                    <a:moveTo>
                      <a:pt x="1" y="5"/>
                    </a:moveTo>
                    <a:cubicBezTo>
                      <a:pt x="1" y="5"/>
                      <a:pt x="1" y="6"/>
                      <a:pt x="3" y="4"/>
                    </a:cubicBezTo>
                    <a:cubicBezTo>
                      <a:pt x="0" y="2"/>
                      <a:pt x="2" y="2"/>
                      <a:pt x="1" y="0"/>
                    </a:cubicBez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Freeform 100"/>
              <p:cNvSpPr>
                <a:spLocks/>
              </p:cNvSpPr>
              <p:nvPr/>
            </p:nvSpPr>
            <p:spPr bwMode="auto">
              <a:xfrm>
                <a:off x="664" y="174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Freeform 101"/>
              <p:cNvSpPr>
                <a:spLocks/>
              </p:cNvSpPr>
              <p:nvPr/>
            </p:nvSpPr>
            <p:spPr bwMode="auto">
              <a:xfrm>
                <a:off x="659" y="1749"/>
                <a:ext cx="5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Freeform 102"/>
              <p:cNvSpPr>
                <a:spLocks/>
              </p:cNvSpPr>
              <p:nvPr/>
            </p:nvSpPr>
            <p:spPr bwMode="auto">
              <a:xfrm>
                <a:off x="659" y="174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Freeform 103"/>
              <p:cNvSpPr>
                <a:spLocks/>
              </p:cNvSpPr>
              <p:nvPr/>
            </p:nvSpPr>
            <p:spPr bwMode="auto">
              <a:xfrm>
                <a:off x="659" y="1743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0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1" y="2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Freeform 104"/>
              <p:cNvSpPr>
                <a:spLocks/>
              </p:cNvSpPr>
              <p:nvPr/>
            </p:nvSpPr>
            <p:spPr bwMode="auto">
              <a:xfrm>
                <a:off x="66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Freeform 105"/>
              <p:cNvSpPr>
                <a:spLocks/>
              </p:cNvSpPr>
              <p:nvPr/>
            </p:nvSpPr>
            <p:spPr bwMode="auto">
              <a:xfrm>
                <a:off x="661" y="174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Freeform 106"/>
              <p:cNvSpPr>
                <a:spLocks/>
              </p:cNvSpPr>
              <p:nvPr/>
            </p:nvSpPr>
            <p:spPr bwMode="auto">
              <a:xfrm>
                <a:off x="659" y="1741"/>
                <a:ext cx="8" cy="8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3 w 3"/>
                  <a:gd name="T5" fmla="*/ 0 h 3"/>
                  <a:gd name="T6" fmla="*/ 2 w 3"/>
                  <a:gd name="T7" fmla="*/ 0 h 3"/>
                  <a:gd name="T8" fmla="*/ 0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0" y="3"/>
                      <a:pt x="1" y="2"/>
                    </a:cubicBezTo>
                    <a:cubicBezTo>
                      <a:pt x="1" y="2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Freeform 107"/>
              <p:cNvSpPr>
                <a:spLocks/>
              </p:cNvSpPr>
              <p:nvPr/>
            </p:nvSpPr>
            <p:spPr bwMode="auto">
              <a:xfrm>
                <a:off x="667" y="17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Freeform 108"/>
              <p:cNvSpPr>
                <a:spLocks/>
              </p:cNvSpPr>
              <p:nvPr/>
            </p:nvSpPr>
            <p:spPr bwMode="auto">
              <a:xfrm>
                <a:off x="659" y="1733"/>
                <a:ext cx="11" cy="10"/>
              </a:xfrm>
              <a:custGeom>
                <a:avLst/>
                <a:gdLst>
                  <a:gd name="T0" fmla="*/ 0 w 4"/>
                  <a:gd name="T1" fmla="*/ 3 h 4"/>
                  <a:gd name="T2" fmla="*/ 2 w 4"/>
                  <a:gd name="T3" fmla="*/ 2 h 4"/>
                  <a:gd name="T4" fmla="*/ 1 w 4"/>
                  <a:gd name="T5" fmla="*/ 3 h 4"/>
                  <a:gd name="T6" fmla="*/ 2 w 4"/>
                  <a:gd name="T7" fmla="*/ 3 h 4"/>
                  <a:gd name="T8" fmla="*/ 0 w 4"/>
                  <a:gd name="T9" fmla="*/ 4 h 4"/>
                  <a:gd name="T10" fmla="*/ 2 w 4"/>
                  <a:gd name="T11" fmla="*/ 3 h 4"/>
                  <a:gd name="T12" fmla="*/ 1 w 4"/>
                  <a:gd name="T13" fmla="*/ 4 h 4"/>
                  <a:gd name="T14" fmla="*/ 2 w 4"/>
                  <a:gd name="T15" fmla="*/ 2 h 4"/>
                  <a:gd name="T16" fmla="*/ 2 w 4"/>
                  <a:gd name="T17" fmla="*/ 2 h 4"/>
                  <a:gd name="T18" fmla="*/ 3 w 4"/>
                  <a:gd name="T19" fmla="*/ 1 h 4"/>
                  <a:gd name="T20" fmla="*/ 3 w 4"/>
                  <a:gd name="T21" fmla="*/ 0 h 4"/>
                  <a:gd name="T22" fmla="*/ 0 w 4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2" y="3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1" y="4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2"/>
                      <a:pt x="4" y="0"/>
                      <a:pt x="3" y="0"/>
                    </a:cubicBezTo>
                    <a:cubicBezTo>
                      <a:pt x="3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Freeform 109"/>
              <p:cNvSpPr>
                <a:spLocks/>
              </p:cNvSpPr>
              <p:nvPr/>
            </p:nvSpPr>
            <p:spPr bwMode="auto">
              <a:xfrm>
                <a:off x="661" y="173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Freeform 110"/>
              <p:cNvSpPr>
                <a:spLocks/>
              </p:cNvSpPr>
              <p:nvPr/>
            </p:nvSpPr>
            <p:spPr bwMode="auto">
              <a:xfrm>
                <a:off x="656" y="1730"/>
                <a:ext cx="11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3 h 4"/>
                  <a:gd name="T4" fmla="*/ 1 w 4"/>
                  <a:gd name="T5" fmla="*/ 4 h 4"/>
                  <a:gd name="T6" fmla="*/ 2 w 4"/>
                  <a:gd name="T7" fmla="*/ 3 h 4"/>
                  <a:gd name="T8" fmla="*/ 1 w 4"/>
                  <a:gd name="T9" fmla="*/ 3 h 4"/>
                  <a:gd name="T10" fmla="*/ 3 w 4"/>
                  <a:gd name="T11" fmla="*/ 1 h 4"/>
                  <a:gd name="T12" fmla="*/ 2 w 4"/>
                  <a:gd name="T13" fmla="*/ 1 h 4"/>
                  <a:gd name="T14" fmla="*/ 2 w 4"/>
                  <a:gd name="T15" fmla="*/ 1 h 4"/>
                  <a:gd name="T16" fmla="*/ 1 w 4"/>
                  <a:gd name="T17" fmla="*/ 2 h 4"/>
                  <a:gd name="T18" fmla="*/ 1 w 4"/>
                  <a:gd name="T19" fmla="*/ 2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1"/>
                      <a:pt x="1" y="3"/>
                      <a:pt x="1" y="3"/>
                    </a:cubicBezTo>
                    <a:cubicBezTo>
                      <a:pt x="1" y="2"/>
                      <a:pt x="1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Freeform 111"/>
              <p:cNvSpPr>
                <a:spLocks/>
              </p:cNvSpPr>
              <p:nvPr/>
            </p:nvSpPr>
            <p:spPr bwMode="auto">
              <a:xfrm>
                <a:off x="656" y="1741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Freeform 112"/>
              <p:cNvSpPr>
                <a:spLocks/>
              </p:cNvSpPr>
              <p:nvPr/>
            </p:nvSpPr>
            <p:spPr bwMode="auto">
              <a:xfrm>
                <a:off x="659" y="173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Freeform 113"/>
              <p:cNvSpPr>
                <a:spLocks/>
              </p:cNvSpPr>
              <p:nvPr/>
            </p:nvSpPr>
            <p:spPr bwMode="auto">
              <a:xfrm>
                <a:off x="656" y="1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Freeform 114"/>
              <p:cNvSpPr>
                <a:spLocks/>
              </p:cNvSpPr>
              <p:nvPr/>
            </p:nvSpPr>
            <p:spPr bwMode="auto">
              <a:xfrm>
                <a:off x="629" y="1722"/>
                <a:ext cx="32" cy="30"/>
              </a:xfrm>
              <a:custGeom>
                <a:avLst/>
                <a:gdLst>
                  <a:gd name="T0" fmla="*/ 3 w 12"/>
                  <a:gd name="T1" fmla="*/ 11 h 11"/>
                  <a:gd name="T2" fmla="*/ 4 w 12"/>
                  <a:gd name="T3" fmla="*/ 10 h 11"/>
                  <a:gd name="T4" fmla="*/ 5 w 12"/>
                  <a:gd name="T5" fmla="*/ 9 h 11"/>
                  <a:gd name="T6" fmla="*/ 7 w 12"/>
                  <a:gd name="T7" fmla="*/ 8 h 11"/>
                  <a:gd name="T8" fmla="*/ 6 w 12"/>
                  <a:gd name="T9" fmla="*/ 8 h 11"/>
                  <a:gd name="T10" fmla="*/ 7 w 12"/>
                  <a:gd name="T11" fmla="*/ 7 h 11"/>
                  <a:gd name="T12" fmla="*/ 6 w 12"/>
                  <a:gd name="T13" fmla="*/ 7 h 11"/>
                  <a:gd name="T14" fmla="*/ 5 w 12"/>
                  <a:gd name="T15" fmla="*/ 6 h 11"/>
                  <a:gd name="T16" fmla="*/ 8 w 12"/>
                  <a:gd name="T17" fmla="*/ 6 h 11"/>
                  <a:gd name="T18" fmla="*/ 9 w 12"/>
                  <a:gd name="T19" fmla="*/ 4 h 11"/>
                  <a:gd name="T20" fmla="*/ 8 w 12"/>
                  <a:gd name="T21" fmla="*/ 5 h 11"/>
                  <a:gd name="T22" fmla="*/ 8 w 12"/>
                  <a:gd name="T23" fmla="*/ 5 h 11"/>
                  <a:gd name="T24" fmla="*/ 9 w 12"/>
                  <a:gd name="T25" fmla="*/ 6 h 11"/>
                  <a:gd name="T26" fmla="*/ 10 w 12"/>
                  <a:gd name="T27" fmla="*/ 4 h 11"/>
                  <a:gd name="T28" fmla="*/ 9 w 12"/>
                  <a:gd name="T29" fmla="*/ 6 h 11"/>
                  <a:gd name="T30" fmla="*/ 10 w 12"/>
                  <a:gd name="T31" fmla="*/ 5 h 11"/>
                  <a:gd name="T32" fmla="*/ 11 w 12"/>
                  <a:gd name="T33" fmla="*/ 4 h 11"/>
                  <a:gd name="T34" fmla="*/ 12 w 12"/>
                  <a:gd name="T35" fmla="*/ 3 h 11"/>
                  <a:gd name="T36" fmla="*/ 8 w 12"/>
                  <a:gd name="T37" fmla="*/ 4 h 11"/>
                  <a:gd name="T38" fmla="*/ 9 w 12"/>
                  <a:gd name="T39" fmla="*/ 3 h 11"/>
                  <a:gd name="T40" fmla="*/ 9 w 12"/>
                  <a:gd name="T41" fmla="*/ 1 h 11"/>
                  <a:gd name="T42" fmla="*/ 7 w 12"/>
                  <a:gd name="T43" fmla="*/ 3 h 11"/>
                  <a:gd name="T44" fmla="*/ 7 w 12"/>
                  <a:gd name="T45" fmla="*/ 2 h 11"/>
                  <a:gd name="T46" fmla="*/ 6 w 12"/>
                  <a:gd name="T47" fmla="*/ 3 h 11"/>
                  <a:gd name="T48" fmla="*/ 2 w 12"/>
                  <a:gd name="T49" fmla="*/ 6 h 11"/>
                  <a:gd name="T50" fmla="*/ 5 w 12"/>
                  <a:gd name="T51" fmla="*/ 5 h 11"/>
                  <a:gd name="T52" fmla="*/ 1 w 12"/>
                  <a:gd name="T53" fmla="*/ 7 h 11"/>
                  <a:gd name="T54" fmla="*/ 3 w 12"/>
                  <a:gd name="T55" fmla="*/ 7 h 11"/>
                  <a:gd name="T56" fmla="*/ 4 w 12"/>
                  <a:gd name="T57" fmla="*/ 7 h 11"/>
                  <a:gd name="T58" fmla="*/ 2 w 12"/>
                  <a:gd name="T59" fmla="*/ 8 h 11"/>
                  <a:gd name="T60" fmla="*/ 3 w 12"/>
                  <a:gd name="T61" fmla="*/ 8 h 11"/>
                  <a:gd name="T62" fmla="*/ 5 w 12"/>
                  <a:gd name="T63" fmla="*/ 7 h 11"/>
                  <a:gd name="T64" fmla="*/ 4 w 12"/>
                  <a:gd name="T65" fmla="*/ 9 h 11"/>
                  <a:gd name="T66" fmla="*/ 2 w 12"/>
                  <a:gd name="T67" fmla="*/ 9 h 11"/>
                  <a:gd name="T68" fmla="*/ 1 w 12"/>
                  <a:gd name="T69" fmla="*/ 10 h 11"/>
                  <a:gd name="T70" fmla="*/ 4 w 12"/>
                  <a:gd name="T71" fmla="*/ 9 h 11"/>
                  <a:gd name="T72" fmla="*/ 3 w 12"/>
                  <a:gd name="T7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11">
                    <a:moveTo>
                      <a:pt x="3" y="11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5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4"/>
                      <a:pt x="9" y="4"/>
                      <a:pt x="8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4"/>
                      <a:pt x="8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7" y="7"/>
                      <a:pt x="9" y="5"/>
                      <a:pt x="9" y="6"/>
                    </a:cubicBezTo>
                    <a:cubicBezTo>
                      <a:pt x="9" y="6"/>
                      <a:pt x="10" y="4"/>
                      <a:pt x="10" y="4"/>
                    </a:cubicBezTo>
                    <a:cubicBezTo>
                      <a:pt x="9" y="6"/>
                      <a:pt x="11" y="4"/>
                      <a:pt x="9" y="6"/>
                    </a:cubicBezTo>
                    <a:cubicBezTo>
                      <a:pt x="9" y="7"/>
                      <a:pt x="10" y="5"/>
                      <a:pt x="10" y="5"/>
                    </a:cubicBezTo>
                    <a:cubicBezTo>
                      <a:pt x="11" y="4"/>
                      <a:pt x="10" y="5"/>
                      <a:pt x="11" y="4"/>
                    </a:cubicBezTo>
                    <a:cubicBezTo>
                      <a:pt x="12" y="3"/>
                      <a:pt x="11" y="4"/>
                      <a:pt x="12" y="3"/>
                    </a:cubicBezTo>
                    <a:cubicBezTo>
                      <a:pt x="12" y="2"/>
                      <a:pt x="9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9" y="1"/>
                    </a:cubicBezTo>
                    <a:cubicBezTo>
                      <a:pt x="8" y="3"/>
                      <a:pt x="8" y="0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8"/>
                      <a:pt x="3" y="4"/>
                      <a:pt x="2" y="6"/>
                    </a:cubicBezTo>
                    <a:cubicBezTo>
                      <a:pt x="3" y="5"/>
                      <a:pt x="4" y="6"/>
                      <a:pt x="5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2" y="7"/>
                      <a:pt x="2" y="8"/>
                    </a:cubicBezTo>
                    <a:cubicBezTo>
                      <a:pt x="1" y="8"/>
                      <a:pt x="4" y="7"/>
                      <a:pt x="3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8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2" y="10"/>
                      <a:pt x="4" y="9"/>
                      <a:pt x="4" y="9"/>
                    </a:cubicBezTo>
                    <a:cubicBezTo>
                      <a:pt x="3" y="10"/>
                      <a:pt x="3" y="10"/>
                      <a:pt x="3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Rectangle 115"/>
              <p:cNvSpPr>
                <a:spLocks noChangeArrowheads="1"/>
              </p:cNvSpPr>
              <p:nvPr/>
            </p:nvSpPr>
            <p:spPr bwMode="auto">
              <a:xfrm>
                <a:off x="632" y="1749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Freeform 116"/>
              <p:cNvSpPr>
                <a:spLocks/>
              </p:cNvSpPr>
              <p:nvPr/>
            </p:nvSpPr>
            <p:spPr bwMode="auto">
              <a:xfrm>
                <a:off x="637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Rectangle 117"/>
              <p:cNvSpPr>
                <a:spLocks noChangeArrowheads="1"/>
              </p:cNvSpPr>
              <p:nvPr/>
            </p:nvSpPr>
            <p:spPr bwMode="auto">
              <a:xfrm>
                <a:off x="645" y="1741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Freeform 118"/>
              <p:cNvSpPr>
                <a:spLocks/>
              </p:cNvSpPr>
              <p:nvPr/>
            </p:nvSpPr>
            <p:spPr bwMode="auto">
              <a:xfrm>
                <a:off x="629" y="174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Freeform 119"/>
              <p:cNvSpPr>
                <a:spLocks/>
              </p:cNvSpPr>
              <p:nvPr/>
            </p:nvSpPr>
            <p:spPr bwMode="auto">
              <a:xfrm>
                <a:off x="651" y="17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Rectangle 120"/>
              <p:cNvSpPr>
                <a:spLocks noChangeArrowheads="1"/>
              </p:cNvSpPr>
              <p:nvPr/>
            </p:nvSpPr>
            <p:spPr bwMode="auto">
              <a:xfrm>
                <a:off x="634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Freeform 121"/>
              <p:cNvSpPr>
                <a:spLocks/>
              </p:cNvSpPr>
              <p:nvPr/>
            </p:nvSpPr>
            <p:spPr bwMode="auto">
              <a:xfrm>
                <a:off x="640" y="1743"/>
                <a:ext cx="19" cy="17"/>
              </a:xfrm>
              <a:custGeom>
                <a:avLst/>
                <a:gdLst>
                  <a:gd name="T0" fmla="*/ 6 w 7"/>
                  <a:gd name="T1" fmla="*/ 2 h 6"/>
                  <a:gd name="T2" fmla="*/ 6 w 7"/>
                  <a:gd name="T3" fmla="*/ 1 h 6"/>
                  <a:gd name="T4" fmla="*/ 4 w 7"/>
                  <a:gd name="T5" fmla="*/ 3 h 6"/>
                  <a:gd name="T6" fmla="*/ 5 w 7"/>
                  <a:gd name="T7" fmla="*/ 1 h 6"/>
                  <a:gd name="T8" fmla="*/ 3 w 7"/>
                  <a:gd name="T9" fmla="*/ 2 h 6"/>
                  <a:gd name="T10" fmla="*/ 4 w 7"/>
                  <a:gd name="T11" fmla="*/ 1 h 6"/>
                  <a:gd name="T12" fmla="*/ 1 w 7"/>
                  <a:gd name="T13" fmla="*/ 3 h 6"/>
                  <a:gd name="T14" fmla="*/ 4 w 7"/>
                  <a:gd name="T15" fmla="*/ 0 h 6"/>
                  <a:gd name="T16" fmla="*/ 4 w 7"/>
                  <a:gd name="T17" fmla="*/ 0 h 6"/>
                  <a:gd name="T18" fmla="*/ 3 w 7"/>
                  <a:gd name="T19" fmla="*/ 0 h 6"/>
                  <a:gd name="T20" fmla="*/ 1 w 7"/>
                  <a:gd name="T21" fmla="*/ 2 h 6"/>
                  <a:gd name="T22" fmla="*/ 0 w 7"/>
                  <a:gd name="T23" fmla="*/ 3 h 6"/>
                  <a:gd name="T24" fmla="*/ 1 w 7"/>
                  <a:gd name="T25" fmla="*/ 2 h 6"/>
                  <a:gd name="T26" fmla="*/ 0 w 7"/>
                  <a:gd name="T27" fmla="*/ 3 h 6"/>
                  <a:gd name="T28" fmla="*/ 1 w 7"/>
                  <a:gd name="T29" fmla="*/ 3 h 6"/>
                  <a:gd name="T30" fmla="*/ 0 w 7"/>
                  <a:gd name="T31" fmla="*/ 4 h 6"/>
                  <a:gd name="T32" fmla="*/ 1 w 7"/>
                  <a:gd name="T33" fmla="*/ 3 h 6"/>
                  <a:gd name="T34" fmla="*/ 1 w 7"/>
                  <a:gd name="T35" fmla="*/ 4 h 6"/>
                  <a:gd name="T36" fmla="*/ 2 w 7"/>
                  <a:gd name="T37" fmla="*/ 3 h 6"/>
                  <a:gd name="T38" fmla="*/ 1 w 7"/>
                  <a:gd name="T39" fmla="*/ 4 h 6"/>
                  <a:gd name="T40" fmla="*/ 2 w 7"/>
                  <a:gd name="T41" fmla="*/ 3 h 6"/>
                  <a:gd name="T42" fmla="*/ 2 w 7"/>
                  <a:gd name="T43" fmla="*/ 5 h 6"/>
                  <a:gd name="T44" fmla="*/ 3 w 7"/>
                  <a:gd name="T45" fmla="*/ 4 h 6"/>
                  <a:gd name="T46" fmla="*/ 1 w 7"/>
                  <a:gd name="T47" fmla="*/ 5 h 6"/>
                  <a:gd name="T48" fmla="*/ 4 w 7"/>
                  <a:gd name="T49" fmla="*/ 2 h 6"/>
                  <a:gd name="T50" fmla="*/ 2 w 7"/>
                  <a:gd name="T51" fmla="*/ 5 h 6"/>
                  <a:gd name="T52" fmla="*/ 3 w 7"/>
                  <a:gd name="T53" fmla="*/ 5 h 6"/>
                  <a:gd name="T54" fmla="*/ 3 w 7"/>
                  <a:gd name="T55" fmla="*/ 5 h 6"/>
                  <a:gd name="T56" fmla="*/ 4 w 7"/>
                  <a:gd name="T57" fmla="*/ 5 h 6"/>
                  <a:gd name="T58" fmla="*/ 4 w 7"/>
                  <a:gd name="T59" fmla="*/ 4 h 6"/>
                  <a:gd name="T60" fmla="*/ 5 w 7"/>
                  <a:gd name="T61" fmla="*/ 4 h 6"/>
                  <a:gd name="T62" fmla="*/ 5 w 7"/>
                  <a:gd name="T63" fmla="*/ 4 h 6"/>
                  <a:gd name="T64" fmla="*/ 6 w 7"/>
                  <a:gd name="T65" fmla="*/ 3 h 6"/>
                  <a:gd name="T66" fmla="*/ 5 w 7"/>
                  <a:gd name="T67" fmla="*/ 3 h 6"/>
                  <a:gd name="T68" fmla="*/ 6 w 7"/>
                  <a:gd name="T6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" h="6">
                    <a:moveTo>
                      <a:pt x="6" y="2"/>
                    </a:move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4"/>
                      <a:pt x="4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1" y="4"/>
                      <a:pt x="1" y="3"/>
                    </a:cubicBezTo>
                    <a:cubicBezTo>
                      <a:pt x="3" y="2"/>
                      <a:pt x="2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4"/>
                      <a:pt x="2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6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2" y="4"/>
                      <a:pt x="3" y="3"/>
                      <a:pt x="4" y="2"/>
                    </a:cubicBezTo>
                    <a:cubicBezTo>
                      <a:pt x="3" y="4"/>
                      <a:pt x="4" y="3"/>
                      <a:pt x="2" y="5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Freeform 122"/>
              <p:cNvSpPr>
                <a:spLocks/>
              </p:cNvSpPr>
              <p:nvPr/>
            </p:nvSpPr>
            <p:spPr bwMode="auto">
              <a:xfrm>
                <a:off x="640" y="175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Freeform 123"/>
              <p:cNvSpPr>
                <a:spLocks/>
              </p:cNvSpPr>
              <p:nvPr/>
            </p:nvSpPr>
            <p:spPr bwMode="auto">
              <a:xfrm>
                <a:off x="651" y="1741"/>
                <a:ext cx="19" cy="27"/>
              </a:xfrm>
              <a:custGeom>
                <a:avLst/>
                <a:gdLst>
                  <a:gd name="T0" fmla="*/ 2 w 7"/>
                  <a:gd name="T1" fmla="*/ 6 h 10"/>
                  <a:gd name="T2" fmla="*/ 2 w 7"/>
                  <a:gd name="T3" fmla="*/ 7 h 10"/>
                  <a:gd name="T4" fmla="*/ 3 w 7"/>
                  <a:gd name="T5" fmla="*/ 4 h 10"/>
                  <a:gd name="T6" fmla="*/ 3 w 7"/>
                  <a:gd name="T7" fmla="*/ 4 h 10"/>
                  <a:gd name="T8" fmla="*/ 2 w 7"/>
                  <a:gd name="T9" fmla="*/ 7 h 10"/>
                  <a:gd name="T10" fmla="*/ 3 w 7"/>
                  <a:gd name="T11" fmla="*/ 7 h 10"/>
                  <a:gd name="T12" fmla="*/ 3 w 7"/>
                  <a:gd name="T13" fmla="*/ 5 h 10"/>
                  <a:gd name="T14" fmla="*/ 4 w 7"/>
                  <a:gd name="T15" fmla="*/ 5 h 10"/>
                  <a:gd name="T16" fmla="*/ 3 w 7"/>
                  <a:gd name="T17" fmla="*/ 5 h 10"/>
                  <a:gd name="T18" fmla="*/ 3 w 7"/>
                  <a:gd name="T19" fmla="*/ 7 h 10"/>
                  <a:gd name="T20" fmla="*/ 4 w 7"/>
                  <a:gd name="T21" fmla="*/ 6 h 10"/>
                  <a:gd name="T22" fmla="*/ 5 w 7"/>
                  <a:gd name="T23" fmla="*/ 4 h 10"/>
                  <a:gd name="T24" fmla="*/ 2 w 7"/>
                  <a:gd name="T25" fmla="*/ 5 h 10"/>
                  <a:gd name="T26" fmla="*/ 2 w 7"/>
                  <a:gd name="T27" fmla="*/ 5 h 10"/>
                  <a:gd name="T28" fmla="*/ 4 w 7"/>
                  <a:gd name="T29" fmla="*/ 4 h 10"/>
                  <a:gd name="T30" fmla="*/ 4 w 7"/>
                  <a:gd name="T31" fmla="*/ 4 h 10"/>
                  <a:gd name="T32" fmla="*/ 3 w 7"/>
                  <a:gd name="T33" fmla="*/ 5 h 10"/>
                  <a:gd name="T34" fmla="*/ 3 w 7"/>
                  <a:gd name="T35" fmla="*/ 3 h 10"/>
                  <a:gd name="T36" fmla="*/ 3 w 7"/>
                  <a:gd name="T37" fmla="*/ 3 h 10"/>
                  <a:gd name="T38" fmla="*/ 2 w 7"/>
                  <a:gd name="T39" fmla="*/ 4 h 10"/>
                  <a:gd name="T40" fmla="*/ 2 w 7"/>
                  <a:gd name="T41" fmla="*/ 6 h 10"/>
                  <a:gd name="T42" fmla="*/ 2 w 7"/>
                  <a:gd name="T43" fmla="*/ 5 h 10"/>
                  <a:gd name="T44" fmla="*/ 1 w 7"/>
                  <a:gd name="T45" fmla="*/ 7 h 10"/>
                  <a:gd name="T46" fmla="*/ 0 w 7"/>
                  <a:gd name="T47" fmla="*/ 8 h 10"/>
                  <a:gd name="T48" fmla="*/ 1 w 7"/>
                  <a:gd name="T49" fmla="*/ 8 h 10"/>
                  <a:gd name="T50" fmla="*/ 2 w 7"/>
                  <a:gd name="T5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5"/>
                      <a:pt x="2" y="6"/>
                      <a:pt x="2" y="7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6"/>
                      <a:pt x="3" y="7"/>
                      <a:pt x="3" y="5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4" y="5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0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8"/>
                    </a:cubicBezTo>
                    <a:cubicBezTo>
                      <a:pt x="0" y="10"/>
                      <a:pt x="1" y="7"/>
                      <a:pt x="1" y="8"/>
                    </a:cubicBez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Rectangle 124"/>
              <p:cNvSpPr>
                <a:spLocks noChangeArrowheads="1"/>
              </p:cNvSpPr>
              <p:nvPr/>
            </p:nvSpPr>
            <p:spPr bwMode="auto">
              <a:xfrm>
                <a:off x="653" y="1757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Freeform 125"/>
              <p:cNvSpPr>
                <a:spLocks/>
              </p:cNvSpPr>
              <p:nvPr/>
            </p:nvSpPr>
            <p:spPr bwMode="auto">
              <a:xfrm>
                <a:off x="656" y="1746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Freeform 126"/>
              <p:cNvSpPr>
                <a:spLocks/>
              </p:cNvSpPr>
              <p:nvPr/>
            </p:nvSpPr>
            <p:spPr bwMode="auto">
              <a:xfrm>
                <a:off x="659" y="1741"/>
                <a:ext cx="19" cy="19"/>
              </a:xfrm>
              <a:custGeom>
                <a:avLst/>
                <a:gdLst>
                  <a:gd name="T0" fmla="*/ 0 w 7"/>
                  <a:gd name="T1" fmla="*/ 7 h 7"/>
                  <a:gd name="T2" fmla="*/ 1 w 7"/>
                  <a:gd name="T3" fmla="*/ 7 h 7"/>
                  <a:gd name="T4" fmla="*/ 1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1 w 7"/>
                  <a:gd name="T13" fmla="*/ 7 h 7"/>
                  <a:gd name="T14" fmla="*/ 4 w 7"/>
                  <a:gd name="T15" fmla="*/ 4 h 7"/>
                  <a:gd name="T16" fmla="*/ 4 w 7"/>
                  <a:gd name="T17" fmla="*/ 4 h 7"/>
                  <a:gd name="T18" fmla="*/ 4 w 7"/>
                  <a:gd name="T19" fmla="*/ 4 h 7"/>
                  <a:gd name="T20" fmla="*/ 4 w 7"/>
                  <a:gd name="T21" fmla="*/ 4 h 7"/>
                  <a:gd name="T22" fmla="*/ 4 w 7"/>
                  <a:gd name="T23" fmla="*/ 4 h 7"/>
                  <a:gd name="T24" fmla="*/ 4 w 7"/>
                  <a:gd name="T25" fmla="*/ 4 h 7"/>
                  <a:gd name="T26" fmla="*/ 4 w 7"/>
                  <a:gd name="T27" fmla="*/ 4 h 7"/>
                  <a:gd name="T28" fmla="*/ 1 w 7"/>
                  <a:gd name="T29" fmla="*/ 7 h 7"/>
                  <a:gd name="T30" fmla="*/ 0 w 7"/>
                  <a:gd name="T3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7" y="0"/>
                      <a:pt x="2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5"/>
                      <a:pt x="6" y="1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Freeform 127"/>
              <p:cNvSpPr>
                <a:spLocks/>
              </p:cNvSpPr>
              <p:nvPr/>
            </p:nvSpPr>
            <p:spPr bwMode="auto">
              <a:xfrm>
                <a:off x="653" y="1749"/>
                <a:ext cx="11" cy="5"/>
              </a:xfrm>
              <a:custGeom>
                <a:avLst/>
                <a:gdLst>
                  <a:gd name="T0" fmla="*/ 0 w 4"/>
                  <a:gd name="T1" fmla="*/ 2 h 2"/>
                  <a:gd name="T2" fmla="*/ 1 w 4"/>
                  <a:gd name="T3" fmla="*/ 2 h 2"/>
                  <a:gd name="T4" fmla="*/ 4 w 4"/>
                  <a:gd name="T5" fmla="*/ 0 h 2"/>
                  <a:gd name="T6" fmla="*/ 2 w 4"/>
                  <a:gd name="T7" fmla="*/ 1 h 2"/>
                  <a:gd name="T8" fmla="*/ 2 w 4"/>
                  <a:gd name="T9" fmla="*/ 1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3" y="1"/>
                      <a:pt x="1" y="1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Freeform 128"/>
              <p:cNvSpPr>
                <a:spLocks/>
              </p:cNvSpPr>
              <p:nvPr/>
            </p:nvSpPr>
            <p:spPr bwMode="auto">
              <a:xfrm>
                <a:off x="642" y="1730"/>
                <a:ext cx="28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5 h 8"/>
                  <a:gd name="T4" fmla="*/ 8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7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6 h 8"/>
                  <a:gd name="T18" fmla="*/ 5 w 10"/>
                  <a:gd name="T19" fmla="*/ 4 h 8"/>
                  <a:gd name="T20" fmla="*/ 5 w 10"/>
                  <a:gd name="T21" fmla="*/ 4 h 8"/>
                  <a:gd name="T22" fmla="*/ 5 w 10"/>
                  <a:gd name="T23" fmla="*/ 4 h 8"/>
                  <a:gd name="T24" fmla="*/ 6 w 10"/>
                  <a:gd name="T25" fmla="*/ 3 h 8"/>
                  <a:gd name="T26" fmla="*/ 6 w 10"/>
                  <a:gd name="T27" fmla="*/ 2 h 8"/>
                  <a:gd name="T28" fmla="*/ 6 w 10"/>
                  <a:gd name="T29" fmla="*/ 2 h 8"/>
                  <a:gd name="T30" fmla="*/ 4 w 10"/>
                  <a:gd name="T31" fmla="*/ 2 h 8"/>
                  <a:gd name="T32" fmla="*/ 5 w 10"/>
                  <a:gd name="T33" fmla="*/ 1 h 8"/>
                  <a:gd name="T34" fmla="*/ 3 w 10"/>
                  <a:gd name="T35" fmla="*/ 3 h 8"/>
                  <a:gd name="T36" fmla="*/ 3 w 10"/>
                  <a:gd name="T37" fmla="*/ 3 h 8"/>
                  <a:gd name="T38" fmla="*/ 4 w 10"/>
                  <a:gd name="T39" fmla="*/ 1 h 8"/>
                  <a:gd name="T40" fmla="*/ 3 w 10"/>
                  <a:gd name="T41" fmla="*/ 2 h 8"/>
                  <a:gd name="T42" fmla="*/ 4 w 10"/>
                  <a:gd name="T43" fmla="*/ 0 h 8"/>
                  <a:gd name="T44" fmla="*/ 2 w 10"/>
                  <a:gd name="T45" fmla="*/ 2 h 8"/>
                  <a:gd name="T46" fmla="*/ 2 w 10"/>
                  <a:gd name="T47" fmla="*/ 1 h 8"/>
                  <a:gd name="T48" fmla="*/ 0 w 10"/>
                  <a:gd name="T49" fmla="*/ 4 h 8"/>
                  <a:gd name="T50" fmla="*/ 2 w 10"/>
                  <a:gd name="T51" fmla="*/ 4 h 8"/>
                  <a:gd name="T52" fmla="*/ 3 w 10"/>
                  <a:gd name="T53" fmla="*/ 3 h 8"/>
                  <a:gd name="T54" fmla="*/ 2 w 10"/>
                  <a:gd name="T55" fmla="*/ 5 h 8"/>
                  <a:gd name="T56" fmla="*/ 3 w 10"/>
                  <a:gd name="T57" fmla="*/ 4 h 8"/>
                  <a:gd name="T58" fmla="*/ 2 w 10"/>
                  <a:gd name="T59" fmla="*/ 5 h 8"/>
                  <a:gd name="T60" fmla="*/ 4 w 10"/>
                  <a:gd name="T61" fmla="*/ 4 h 8"/>
                  <a:gd name="T62" fmla="*/ 2 w 10"/>
                  <a:gd name="T63" fmla="*/ 6 h 8"/>
                  <a:gd name="T64" fmla="*/ 5 w 10"/>
                  <a:gd name="T65" fmla="*/ 7 h 8"/>
                  <a:gd name="T66" fmla="*/ 6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7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6" y="5"/>
                      <a:pt x="7" y="4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5" y="5"/>
                      <a:pt x="4" y="6"/>
                    </a:cubicBezTo>
                    <a:cubicBezTo>
                      <a:pt x="6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4" y="1"/>
                      <a:pt x="3" y="1"/>
                      <a:pt x="4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3" y="3"/>
                      <a:pt x="2" y="5"/>
                      <a:pt x="3" y="3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3" y="4"/>
                      <a:pt x="2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5" y="5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9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6" y="7"/>
                      <a:pt x="6" y="8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Freeform 129"/>
              <p:cNvSpPr>
                <a:spLocks/>
              </p:cNvSpPr>
              <p:nvPr/>
            </p:nvSpPr>
            <p:spPr bwMode="auto">
              <a:xfrm>
                <a:off x="656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Freeform 130"/>
              <p:cNvSpPr>
                <a:spLocks/>
              </p:cNvSpPr>
              <p:nvPr/>
            </p:nvSpPr>
            <p:spPr bwMode="auto">
              <a:xfrm>
                <a:off x="648" y="17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Rectangle 131"/>
              <p:cNvSpPr>
                <a:spLocks noChangeArrowheads="1"/>
              </p:cNvSpPr>
              <p:nvPr/>
            </p:nvSpPr>
            <p:spPr bwMode="auto">
              <a:xfrm>
                <a:off x="659" y="175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Freeform 132"/>
              <p:cNvSpPr>
                <a:spLocks/>
              </p:cNvSpPr>
              <p:nvPr/>
            </p:nvSpPr>
            <p:spPr bwMode="auto">
              <a:xfrm>
                <a:off x="664" y="17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Freeform 133"/>
              <p:cNvSpPr>
                <a:spLocks/>
              </p:cNvSpPr>
              <p:nvPr/>
            </p:nvSpPr>
            <p:spPr bwMode="auto">
              <a:xfrm>
                <a:off x="648" y="17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Freeform 134"/>
              <p:cNvSpPr>
                <a:spLocks/>
              </p:cNvSpPr>
              <p:nvPr/>
            </p:nvSpPr>
            <p:spPr bwMode="auto">
              <a:xfrm>
                <a:off x="640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Freeform 135"/>
              <p:cNvSpPr>
                <a:spLocks/>
              </p:cNvSpPr>
              <p:nvPr/>
            </p:nvSpPr>
            <p:spPr bwMode="auto">
              <a:xfrm>
                <a:off x="618" y="1716"/>
                <a:ext cx="33" cy="33"/>
              </a:xfrm>
              <a:custGeom>
                <a:avLst/>
                <a:gdLst>
                  <a:gd name="T0" fmla="*/ 6 w 12"/>
                  <a:gd name="T1" fmla="*/ 10 h 12"/>
                  <a:gd name="T2" fmla="*/ 8 w 12"/>
                  <a:gd name="T3" fmla="*/ 8 h 12"/>
                  <a:gd name="T4" fmla="*/ 8 w 12"/>
                  <a:gd name="T5" fmla="*/ 7 h 12"/>
                  <a:gd name="T6" fmla="*/ 7 w 12"/>
                  <a:gd name="T7" fmla="*/ 8 h 12"/>
                  <a:gd name="T8" fmla="*/ 6 w 12"/>
                  <a:gd name="T9" fmla="*/ 7 h 12"/>
                  <a:gd name="T10" fmla="*/ 7 w 12"/>
                  <a:gd name="T11" fmla="*/ 7 h 12"/>
                  <a:gd name="T12" fmla="*/ 5 w 12"/>
                  <a:gd name="T13" fmla="*/ 7 h 12"/>
                  <a:gd name="T14" fmla="*/ 5 w 12"/>
                  <a:gd name="T15" fmla="*/ 7 h 12"/>
                  <a:gd name="T16" fmla="*/ 6 w 12"/>
                  <a:gd name="T17" fmla="*/ 7 h 12"/>
                  <a:gd name="T18" fmla="*/ 4 w 12"/>
                  <a:gd name="T19" fmla="*/ 4 h 12"/>
                  <a:gd name="T20" fmla="*/ 4 w 12"/>
                  <a:gd name="T21" fmla="*/ 4 h 12"/>
                  <a:gd name="T22" fmla="*/ 5 w 12"/>
                  <a:gd name="T23" fmla="*/ 5 h 12"/>
                  <a:gd name="T24" fmla="*/ 6 w 12"/>
                  <a:gd name="T25" fmla="*/ 5 h 12"/>
                  <a:gd name="T26" fmla="*/ 7 w 12"/>
                  <a:gd name="T27" fmla="*/ 6 h 12"/>
                  <a:gd name="T28" fmla="*/ 8 w 12"/>
                  <a:gd name="T29" fmla="*/ 5 h 12"/>
                  <a:gd name="T30" fmla="*/ 9 w 12"/>
                  <a:gd name="T31" fmla="*/ 4 h 12"/>
                  <a:gd name="T32" fmla="*/ 8 w 12"/>
                  <a:gd name="T33" fmla="*/ 6 h 12"/>
                  <a:gd name="T34" fmla="*/ 9 w 12"/>
                  <a:gd name="T35" fmla="*/ 6 h 12"/>
                  <a:gd name="T36" fmla="*/ 10 w 12"/>
                  <a:gd name="T37" fmla="*/ 7 h 12"/>
                  <a:gd name="T38" fmla="*/ 10 w 12"/>
                  <a:gd name="T39" fmla="*/ 6 h 12"/>
                  <a:gd name="T40" fmla="*/ 9 w 12"/>
                  <a:gd name="T41" fmla="*/ 7 h 12"/>
                  <a:gd name="T42" fmla="*/ 11 w 12"/>
                  <a:gd name="T43" fmla="*/ 3 h 12"/>
                  <a:gd name="T44" fmla="*/ 11 w 12"/>
                  <a:gd name="T45" fmla="*/ 3 h 12"/>
                  <a:gd name="T46" fmla="*/ 10 w 12"/>
                  <a:gd name="T47" fmla="*/ 3 h 12"/>
                  <a:gd name="T48" fmla="*/ 10 w 12"/>
                  <a:gd name="T49" fmla="*/ 2 h 12"/>
                  <a:gd name="T50" fmla="*/ 9 w 12"/>
                  <a:gd name="T51" fmla="*/ 1 h 12"/>
                  <a:gd name="T52" fmla="*/ 7 w 12"/>
                  <a:gd name="T53" fmla="*/ 2 h 12"/>
                  <a:gd name="T54" fmla="*/ 7 w 12"/>
                  <a:gd name="T55" fmla="*/ 1 h 12"/>
                  <a:gd name="T56" fmla="*/ 7 w 12"/>
                  <a:gd name="T57" fmla="*/ 1 h 12"/>
                  <a:gd name="T58" fmla="*/ 6 w 12"/>
                  <a:gd name="T59" fmla="*/ 2 h 12"/>
                  <a:gd name="T60" fmla="*/ 5 w 12"/>
                  <a:gd name="T61" fmla="*/ 3 h 12"/>
                  <a:gd name="T62" fmla="*/ 4 w 12"/>
                  <a:gd name="T63" fmla="*/ 1 h 12"/>
                  <a:gd name="T64" fmla="*/ 2 w 12"/>
                  <a:gd name="T65" fmla="*/ 2 h 12"/>
                  <a:gd name="T66" fmla="*/ 3 w 12"/>
                  <a:gd name="T67" fmla="*/ 4 h 12"/>
                  <a:gd name="T68" fmla="*/ 3 w 12"/>
                  <a:gd name="T69" fmla="*/ 6 h 12"/>
                  <a:gd name="T70" fmla="*/ 3 w 12"/>
                  <a:gd name="T71" fmla="*/ 7 h 12"/>
                  <a:gd name="T72" fmla="*/ 3 w 12"/>
                  <a:gd name="T73" fmla="*/ 8 h 12"/>
                  <a:gd name="T74" fmla="*/ 4 w 12"/>
                  <a:gd name="T75" fmla="*/ 9 h 12"/>
                  <a:gd name="T76" fmla="*/ 6 w 12"/>
                  <a:gd name="T77" fmla="*/ 8 h 12"/>
                  <a:gd name="T78" fmla="*/ 3 w 12"/>
                  <a:gd name="T7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2">
                    <a:moveTo>
                      <a:pt x="4" y="11"/>
                    </a:move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9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7"/>
                      <a:pt x="8" y="7"/>
                    </a:cubicBezTo>
                    <a:cubicBezTo>
                      <a:pt x="8" y="7"/>
                      <a:pt x="6" y="9"/>
                      <a:pt x="6" y="9"/>
                    </a:cubicBezTo>
                    <a:cubicBezTo>
                      <a:pt x="6" y="9"/>
                      <a:pt x="7" y="8"/>
                      <a:pt x="7" y="8"/>
                    </a:cubicBezTo>
                    <a:cubicBezTo>
                      <a:pt x="7" y="7"/>
                      <a:pt x="5" y="9"/>
                      <a:pt x="5" y="9"/>
                    </a:cubicBezTo>
                    <a:cubicBezTo>
                      <a:pt x="9" y="5"/>
                      <a:pt x="4" y="10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6" y="7"/>
                      <a:pt x="5" y="7"/>
                      <a:pt x="7" y="7"/>
                    </a:cubicBezTo>
                    <a:cubicBezTo>
                      <a:pt x="3" y="7"/>
                      <a:pt x="8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4" y="6"/>
                      <a:pt x="5" y="7"/>
                    </a:cubicBezTo>
                    <a:cubicBezTo>
                      <a:pt x="6" y="7"/>
                      <a:pt x="4" y="6"/>
                      <a:pt x="3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4"/>
                      <a:pt x="3" y="3"/>
                      <a:pt x="4" y="2"/>
                    </a:cubicBezTo>
                    <a:cubicBezTo>
                      <a:pt x="5" y="4"/>
                      <a:pt x="3" y="2"/>
                      <a:pt x="4" y="4"/>
                    </a:cubicBezTo>
                    <a:cubicBezTo>
                      <a:pt x="5" y="5"/>
                      <a:pt x="4" y="5"/>
                      <a:pt x="5" y="6"/>
                    </a:cubicBezTo>
                    <a:cubicBezTo>
                      <a:pt x="6" y="6"/>
                      <a:pt x="5" y="6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7"/>
                      <a:pt x="6" y="4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7"/>
                      <a:pt x="8" y="3"/>
                      <a:pt x="8" y="5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6"/>
                      <a:pt x="7" y="6"/>
                    </a:cubicBezTo>
                    <a:cubicBezTo>
                      <a:pt x="8" y="6"/>
                      <a:pt x="8" y="7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4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7"/>
                      <a:pt x="8" y="8"/>
                      <a:pt x="10" y="7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2" y="4"/>
                      <a:pt x="10" y="5"/>
                      <a:pt x="10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6"/>
                      <a:pt x="9" y="7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10" y="5"/>
                      <a:pt x="10" y="5"/>
                      <a:pt x="11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4"/>
                      <a:pt x="11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9" y="2"/>
                      <a:pt x="8" y="4"/>
                      <a:pt x="8" y="4"/>
                    </a:cubicBezTo>
                    <a:cubicBezTo>
                      <a:pt x="9" y="2"/>
                      <a:pt x="8" y="3"/>
                      <a:pt x="9" y="1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3"/>
                      <a:pt x="6" y="2"/>
                    </a:cubicBezTo>
                    <a:cubicBezTo>
                      <a:pt x="6" y="3"/>
                      <a:pt x="5" y="3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4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1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3" y="8"/>
                    </a:cubicBezTo>
                    <a:cubicBezTo>
                      <a:pt x="4" y="8"/>
                      <a:pt x="2" y="8"/>
                      <a:pt x="2" y="9"/>
                    </a:cubicBezTo>
                    <a:cubicBezTo>
                      <a:pt x="4" y="8"/>
                      <a:pt x="1" y="11"/>
                      <a:pt x="4" y="9"/>
                    </a:cubicBezTo>
                    <a:cubicBezTo>
                      <a:pt x="4" y="9"/>
                      <a:pt x="5" y="8"/>
                      <a:pt x="4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7" y="8"/>
                      <a:pt x="4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Freeform 136"/>
              <p:cNvSpPr>
                <a:spLocks/>
              </p:cNvSpPr>
              <p:nvPr/>
            </p:nvSpPr>
            <p:spPr bwMode="auto">
              <a:xfrm>
                <a:off x="621" y="173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Freeform 137"/>
              <p:cNvSpPr>
                <a:spLocks/>
              </p:cNvSpPr>
              <p:nvPr/>
            </p:nvSpPr>
            <p:spPr bwMode="auto">
              <a:xfrm>
                <a:off x="623" y="17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Freeform 138"/>
              <p:cNvSpPr>
                <a:spLocks/>
              </p:cNvSpPr>
              <p:nvPr/>
            </p:nvSpPr>
            <p:spPr bwMode="auto">
              <a:xfrm>
                <a:off x="632" y="17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Freeform 139"/>
              <p:cNvSpPr>
                <a:spLocks/>
              </p:cNvSpPr>
              <p:nvPr/>
            </p:nvSpPr>
            <p:spPr bwMode="auto">
              <a:xfrm>
                <a:off x="634" y="174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Freeform 140"/>
              <p:cNvSpPr>
                <a:spLocks/>
              </p:cNvSpPr>
              <p:nvPr/>
            </p:nvSpPr>
            <p:spPr bwMode="auto">
              <a:xfrm>
                <a:off x="634" y="1733"/>
                <a:ext cx="22" cy="19"/>
              </a:xfrm>
              <a:custGeom>
                <a:avLst/>
                <a:gdLst>
                  <a:gd name="T0" fmla="*/ 6 w 8"/>
                  <a:gd name="T1" fmla="*/ 5 h 7"/>
                  <a:gd name="T2" fmla="*/ 7 w 8"/>
                  <a:gd name="T3" fmla="*/ 4 h 7"/>
                  <a:gd name="T4" fmla="*/ 7 w 8"/>
                  <a:gd name="T5" fmla="*/ 5 h 7"/>
                  <a:gd name="T6" fmla="*/ 8 w 8"/>
                  <a:gd name="T7" fmla="*/ 2 h 7"/>
                  <a:gd name="T8" fmla="*/ 5 w 8"/>
                  <a:gd name="T9" fmla="*/ 3 h 7"/>
                  <a:gd name="T10" fmla="*/ 5 w 8"/>
                  <a:gd name="T11" fmla="*/ 2 h 7"/>
                  <a:gd name="T12" fmla="*/ 3 w 8"/>
                  <a:gd name="T13" fmla="*/ 3 h 7"/>
                  <a:gd name="T14" fmla="*/ 4 w 8"/>
                  <a:gd name="T15" fmla="*/ 2 h 7"/>
                  <a:gd name="T16" fmla="*/ 3 w 8"/>
                  <a:gd name="T17" fmla="*/ 2 h 7"/>
                  <a:gd name="T18" fmla="*/ 3 w 8"/>
                  <a:gd name="T19" fmla="*/ 3 h 7"/>
                  <a:gd name="T20" fmla="*/ 3 w 8"/>
                  <a:gd name="T21" fmla="*/ 2 h 7"/>
                  <a:gd name="T22" fmla="*/ 3 w 8"/>
                  <a:gd name="T23" fmla="*/ 3 h 7"/>
                  <a:gd name="T24" fmla="*/ 3 w 8"/>
                  <a:gd name="T25" fmla="*/ 3 h 7"/>
                  <a:gd name="T26" fmla="*/ 3 w 8"/>
                  <a:gd name="T27" fmla="*/ 2 h 7"/>
                  <a:gd name="T28" fmla="*/ 2 w 8"/>
                  <a:gd name="T29" fmla="*/ 3 h 7"/>
                  <a:gd name="T30" fmla="*/ 3 w 8"/>
                  <a:gd name="T31" fmla="*/ 2 h 7"/>
                  <a:gd name="T32" fmla="*/ 1 w 8"/>
                  <a:gd name="T33" fmla="*/ 3 h 7"/>
                  <a:gd name="T34" fmla="*/ 0 w 8"/>
                  <a:gd name="T35" fmla="*/ 4 h 7"/>
                  <a:gd name="T36" fmla="*/ 2 w 8"/>
                  <a:gd name="T37" fmla="*/ 4 h 7"/>
                  <a:gd name="T38" fmla="*/ 2 w 8"/>
                  <a:gd name="T39" fmla="*/ 4 h 7"/>
                  <a:gd name="T40" fmla="*/ 2 w 8"/>
                  <a:gd name="T41" fmla="*/ 3 h 7"/>
                  <a:gd name="T42" fmla="*/ 1 w 8"/>
                  <a:gd name="T43" fmla="*/ 5 h 7"/>
                  <a:gd name="T44" fmla="*/ 1 w 8"/>
                  <a:gd name="T45" fmla="*/ 6 h 7"/>
                  <a:gd name="T46" fmla="*/ 1 w 8"/>
                  <a:gd name="T47" fmla="*/ 6 h 7"/>
                  <a:gd name="T48" fmla="*/ 2 w 8"/>
                  <a:gd name="T49" fmla="*/ 6 h 7"/>
                  <a:gd name="T50" fmla="*/ 2 w 8"/>
                  <a:gd name="T51" fmla="*/ 5 h 7"/>
                  <a:gd name="T52" fmla="*/ 3 w 8"/>
                  <a:gd name="T53" fmla="*/ 3 h 7"/>
                  <a:gd name="T54" fmla="*/ 3 w 8"/>
                  <a:gd name="T55" fmla="*/ 3 h 7"/>
                  <a:gd name="T56" fmla="*/ 2 w 8"/>
                  <a:gd name="T57" fmla="*/ 5 h 7"/>
                  <a:gd name="T58" fmla="*/ 3 w 8"/>
                  <a:gd name="T59" fmla="*/ 4 h 7"/>
                  <a:gd name="T60" fmla="*/ 2 w 8"/>
                  <a:gd name="T61" fmla="*/ 6 h 7"/>
                  <a:gd name="T62" fmla="*/ 3 w 8"/>
                  <a:gd name="T63" fmla="*/ 4 h 7"/>
                  <a:gd name="T64" fmla="*/ 4 w 8"/>
                  <a:gd name="T65" fmla="*/ 5 h 7"/>
                  <a:gd name="T66" fmla="*/ 4 w 8"/>
                  <a:gd name="T67" fmla="*/ 6 h 7"/>
                  <a:gd name="T68" fmla="*/ 4 w 8"/>
                  <a:gd name="T69" fmla="*/ 4 h 7"/>
                  <a:gd name="T70" fmla="*/ 5 w 8"/>
                  <a:gd name="T71" fmla="*/ 5 h 7"/>
                  <a:gd name="T72" fmla="*/ 5 w 8"/>
                  <a:gd name="T73" fmla="*/ 4 h 7"/>
                  <a:gd name="T74" fmla="*/ 6 w 8"/>
                  <a:gd name="T75" fmla="*/ 5 h 7"/>
                  <a:gd name="T76" fmla="*/ 6 w 8"/>
                  <a:gd name="T77" fmla="*/ 5 h 7"/>
                  <a:gd name="T78" fmla="*/ 7 w 8"/>
                  <a:gd name="T79" fmla="*/ 3 h 7"/>
                  <a:gd name="T80" fmla="*/ 6 w 8"/>
                  <a:gd name="T8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7">
                    <a:moveTo>
                      <a:pt x="6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7" y="5"/>
                    </a:cubicBezTo>
                    <a:cubicBezTo>
                      <a:pt x="7" y="3"/>
                      <a:pt x="7" y="5"/>
                      <a:pt x="8" y="2"/>
                    </a:cubicBezTo>
                    <a:cubicBezTo>
                      <a:pt x="7" y="3"/>
                      <a:pt x="6" y="1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4"/>
                      <a:pt x="5" y="0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4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2" y="2"/>
                      <a:pt x="3" y="1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1"/>
                      <a:pt x="1" y="4"/>
                      <a:pt x="2" y="3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0" y="7"/>
                      <a:pt x="2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3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3" y="5"/>
                      <a:pt x="2" y="5"/>
                      <a:pt x="3" y="4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2"/>
                      <a:pt x="7" y="3"/>
                    </a:cubicBezTo>
                    <a:cubicBezTo>
                      <a:pt x="6" y="4"/>
                      <a:pt x="6" y="4"/>
                      <a:pt x="6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Freeform 141"/>
              <p:cNvSpPr>
                <a:spLocks/>
              </p:cNvSpPr>
              <p:nvPr/>
            </p:nvSpPr>
            <p:spPr bwMode="auto">
              <a:xfrm>
                <a:off x="653" y="1738"/>
                <a:ext cx="3" cy="8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1 w 1"/>
                  <a:gd name="T5" fmla="*/ 0 h 3"/>
                  <a:gd name="T6" fmla="*/ 1 w 1"/>
                  <a:gd name="T7" fmla="*/ 1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Freeform 142"/>
              <p:cNvSpPr>
                <a:spLocks/>
              </p:cNvSpPr>
              <p:nvPr/>
            </p:nvSpPr>
            <p:spPr bwMode="auto">
              <a:xfrm>
                <a:off x="656" y="1733"/>
                <a:ext cx="3" cy="16"/>
              </a:xfrm>
              <a:custGeom>
                <a:avLst/>
                <a:gdLst>
                  <a:gd name="T0" fmla="*/ 1 w 1"/>
                  <a:gd name="T1" fmla="*/ 3 h 6"/>
                  <a:gd name="T2" fmla="*/ 1 w 1"/>
                  <a:gd name="T3" fmla="*/ 2 h 6"/>
                  <a:gd name="T4" fmla="*/ 1 w 1"/>
                  <a:gd name="T5" fmla="*/ 1 h 6"/>
                  <a:gd name="T6" fmla="*/ 0 w 1"/>
                  <a:gd name="T7" fmla="*/ 4 h 6"/>
                  <a:gd name="T8" fmla="*/ 0 w 1"/>
                  <a:gd name="T9" fmla="*/ 2 h 6"/>
                  <a:gd name="T10" fmla="*/ 0 w 1"/>
                  <a:gd name="T11" fmla="*/ 4 h 6"/>
                  <a:gd name="T12" fmla="*/ 0 w 1"/>
                  <a:gd name="T13" fmla="*/ 3 h 6"/>
                  <a:gd name="T14" fmla="*/ 0 w 1"/>
                  <a:gd name="T15" fmla="*/ 4 h 6"/>
                  <a:gd name="T16" fmla="*/ 0 w 1"/>
                  <a:gd name="T17" fmla="*/ 4 h 6"/>
                  <a:gd name="T18" fmla="*/ 0 w 1"/>
                  <a:gd name="T19" fmla="*/ 5 h 6"/>
                  <a:gd name="T20" fmla="*/ 0 w 1"/>
                  <a:gd name="T21" fmla="*/ 3 h 6"/>
                  <a:gd name="T22" fmla="*/ 0 w 1"/>
                  <a:gd name="T23" fmla="*/ 5 h 6"/>
                  <a:gd name="T24" fmla="*/ 1 w 1"/>
                  <a:gd name="T25" fmla="*/ 5 h 6"/>
                  <a:gd name="T26" fmla="*/ 1 w 1"/>
                  <a:gd name="T27" fmla="*/ 5 h 6"/>
                  <a:gd name="T28" fmla="*/ 1 w 1"/>
                  <a:gd name="T29" fmla="*/ 3 h 6"/>
                  <a:gd name="T30" fmla="*/ 1 w 1"/>
                  <a:gd name="T31" fmla="*/ 5 h 6"/>
                  <a:gd name="T32" fmla="*/ 1 w 1"/>
                  <a:gd name="T33" fmla="*/ 4 h 6"/>
                  <a:gd name="T34" fmla="*/ 0 w 1"/>
                  <a:gd name="T35" fmla="*/ 2 h 6"/>
                  <a:gd name="T36" fmla="*/ 1 w 1"/>
                  <a:gd name="T37" fmla="*/ 4 h 6"/>
                  <a:gd name="T38" fmla="*/ 1 w 1"/>
                  <a:gd name="T39" fmla="*/ 4 h 6"/>
                  <a:gd name="T40" fmla="*/ 0 w 1"/>
                  <a:gd name="T41" fmla="*/ 1 h 6"/>
                  <a:gd name="T42" fmla="*/ 1 w 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6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1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2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Rectangle 143"/>
              <p:cNvSpPr>
                <a:spLocks noChangeArrowheads="1"/>
              </p:cNvSpPr>
              <p:nvPr/>
            </p:nvSpPr>
            <p:spPr bwMode="auto">
              <a:xfrm>
                <a:off x="659" y="173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144"/>
              <p:cNvSpPr>
                <a:spLocks/>
              </p:cNvSpPr>
              <p:nvPr/>
            </p:nvSpPr>
            <p:spPr bwMode="auto">
              <a:xfrm>
                <a:off x="735" y="16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145"/>
              <p:cNvSpPr>
                <a:spLocks/>
              </p:cNvSpPr>
              <p:nvPr/>
            </p:nvSpPr>
            <p:spPr bwMode="auto">
              <a:xfrm>
                <a:off x="730" y="1610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1 w 4"/>
                  <a:gd name="T3" fmla="*/ 4 h 4"/>
                  <a:gd name="T4" fmla="*/ 4 w 4"/>
                  <a:gd name="T5" fmla="*/ 0 h 4"/>
                  <a:gd name="T6" fmla="*/ 1 w 4"/>
                  <a:gd name="T7" fmla="*/ 1 h 4"/>
                  <a:gd name="T8" fmla="*/ 2 w 4"/>
                  <a:gd name="T9" fmla="*/ 1 h 4"/>
                  <a:gd name="T10" fmla="*/ 0 w 4"/>
                  <a:gd name="T11" fmla="*/ 2 h 4"/>
                  <a:gd name="T12" fmla="*/ 1 w 4"/>
                  <a:gd name="T13" fmla="*/ 3 h 4"/>
                  <a:gd name="T14" fmla="*/ 0 w 4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3" y="1"/>
                      <a:pt x="3" y="2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146"/>
              <p:cNvSpPr>
                <a:spLocks/>
              </p:cNvSpPr>
              <p:nvPr/>
            </p:nvSpPr>
            <p:spPr bwMode="auto">
              <a:xfrm>
                <a:off x="735" y="161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147"/>
              <p:cNvSpPr>
                <a:spLocks/>
              </p:cNvSpPr>
              <p:nvPr/>
            </p:nvSpPr>
            <p:spPr bwMode="auto">
              <a:xfrm>
                <a:off x="738" y="161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148"/>
              <p:cNvSpPr>
                <a:spLocks/>
              </p:cNvSpPr>
              <p:nvPr/>
            </p:nvSpPr>
            <p:spPr bwMode="auto">
              <a:xfrm>
                <a:off x="743" y="16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149"/>
              <p:cNvSpPr>
                <a:spLocks/>
              </p:cNvSpPr>
              <p:nvPr/>
            </p:nvSpPr>
            <p:spPr bwMode="auto">
              <a:xfrm>
                <a:off x="738" y="1618"/>
                <a:ext cx="8" cy="6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  <a:gd name="T12" fmla="*/ 3 w 3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0" y="2"/>
                      <a:pt x="0" y="1"/>
                    </a:cubicBezTo>
                    <a:cubicBezTo>
                      <a:pt x="0" y="1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150"/>
              <p:cNvSpPr>
                <a:spLocks/>
              </p:cNvSpPr>
              <p:nvPr/>
            </p:nvSpPr>
            <p:spPr bwMode="auto">
              <a:xfrm>
                <a:off x="740" y="161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151"/>
              <p:cNvSpPr>
                <a:spLocks/>
              </p:cNvSpPr>
              <p:nvPr/>
            </p:nvSpPr>
            <p:spPr bwMode="auto">
              <a:xfrm>
                <a:off x="738" y="161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152"/>
              <p:cNvSpPr>
                <a:spLocks/>
              </p:cNvSpPr>
              <p:nvPr/>
            </p:nvSpPr>
            <p:spPr bwMode="auto">
              <a:xfrm>
                <a:off x="740" y="1621"/>
                <a:ext cx="9" cy="8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2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153"/>
              <p:cNvSpPr>
                <a:spLocks/>
              </p:cNvSpPr>
              <p:nvPr/>
            </p:nvSpPr>
            <p:spPr bwMode="auto">
              <a:xfrm>
                <a:off x="738" y="163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154"/>
              <p:cNvSpPr>
                <a:spLocks/>
              </p:cNvSpPr>
              <p:nvPr/>
            </p:nvSpPr>
            <p:spPr bwMode="auto">
              <a:xfrm>
                <a:off x="735" y="1605"/>
                <a:ext cx="44" cy="35"/>
              </a:xfrm>
              <a:custGeom>
                <a:avLst/>
                <a:gdLst>
                  <a:gd name="T0" fmla="*/ 7 w 16"/>
                  <a:gd name="T1" fmla="*/ 8 h 13"/>
                  <a:gd name="T2" fmla="*/ 7 w 16"/>
                  <a:gd name="T3" fmla="*/ 8 h 13"/>
                  <a:gd name="T4" fmla="*/ 8 w 16"/>
                  <a:gd name="T5" fmla="*/ 8 h 13"/>
                  <a:gd name="T6" fmla="*/ 8 w 16"/>
                  <a:gd name="T7" fmla="*/ 8 h 13"/>
                  <a:gd name="T8" fmla="*/ 4 w 16"/>
                  <a:gd name="T9" fmla="*/ 11 h 13"/>
                  <a:gd name="T10" fmla="*/ 3 w 16"/>
                  <a:gd name="T11" fmla="*/ 11 h 13"/>
                  <a:gd name="T12" fmla="*/ 5 w 16"/>
                  <a:gd name="T13" fmla="*/ 10 h 13"/>
                  <a:gd name="T14" fmla="*/ 3 w 16"/>
                  <a:gd name="T15" fmla="*/ 10 h 13"/>
                  <a:gd name="T16" fmla="*/ 5 w 16"/>
                  <a:gd name="T17" fmla="*/ 9 h 13"/>
                  <a:gd name="T18" fmla="*/ 3 w 16"/>
                  <a:gd name="T19" fmla="*/ 9 h 13"/>
                  <a:gd name="T20" fmla="*/ 4 w 16"/>
                  <a:gd name="T21" fmla="*/ 8 h 13"/>
                  <a:gd name="T22" fmla="*/ 2 w 16"/>
                  <a:gd name="T23" fmla="*/ 10 h 13"/>
                  <a:gd name="T24" fmla="*/ 3 w 16"/>
                  <a:gd name="T25" fmla="*/ 10 h 13"/>
                  <a:gd name="T26" fmla="*/ 2 w 16"/>
                  <a:gd name="T27" fmla="*/ 11 h 13"/>
                  <a:gd name="T28" fmla="*/ 1 w 16"/>
                  <a:gd name="T29" fmla="*/ 12 h 13"/>
                  <a:gd name="T30" fmla="*/ 1 w 16"/>
                  <a:gd name="T31" fmla="*/ 12 h 13"/>
                  <a:gd name="T32" fmla="*/ 2 w 16"/>
                  <a:gd name="T33" fmla="*/ 12 h 13"/>
                  <a:gd name="T34" fmla="*/ 2 w 16"/>
                  <a:gd name="T35" fmla="*/ 12 h 13"/>
                  <a:gd name="T36" fmla="*/ 2 w 16"/>
                  <a:gd name="T37" fmla="*/ 12 h 13"/>
                  <a:gd name="T38" fmla="*/ 2 w 16"/>
                  <a:gd name="T39" fmla="*/ 12 h 13"/>
                  <a:gd name="T40" fmla="*/ 9 w 16"/>
                  <a:gd name="T41" fmla="*/ 5 h 13"/>
                  <a:gd name="T42" fmla="*/ 9 w 16"/>
                  <a:gd name="T43" fmla="*/ 5 h 13"/>
                  <a:gd name="T44" fmla="*/ 9 w 16"/>
                  <a:gd name="T45" fmla="*/ 5 h 13"/>
                  <a:gd name="T46" fmla="*/ 9 w 16"/>
                  <a:gd name="T47" fmla="*/ 5 h 13"/>
                  <a:gd name="T48" fmla="*/ 9 w 16"/>
                  <a:gd name="T49" fmla="*/ 5 h 13"/>
                  <a:gd name="T50" fmla="*/ 9 w 16"/>
                  <a:gd name="T51" fmla="*/ 6 h 13"/>
                  <a:gd name="T52" fmla="*/ 9 w 16"/>
                  <a:gd name="T53" fmla="*/ 6 h 13"/>
                  <a:gd name="T54" fmla="*/ 7 w 16"/>
                  <a:gd name="T5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13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13"/>
                      <a:pt x="6" y="9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3" y="10"/>
                      <a:pt x="3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5" y="9"/>
                      <a:pt x="3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3"/>
                      <a:pt x="16" y="0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155"/>
              <p:cNvSpPr>
                <a:spLocks/>
              </p:cNvSpPr>
              <p:nvPr/>
            </p:nvSpPr>
            <p:spPr bwMode="auto">
              <a:xfrm>
                <a:off x="757" y="161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156"/>
              <p:cNvSpPr>
                <a:spLocks/>
              </p:cNvSpPr>
              <p:nvPr/>
            </p:nvSpPr>
            <p:spPr bwMode="auto">
              <a:xfrm>
                <a:off x="746" y="1613"/>
                <a:ext cx="11" cy="14"/>
              </a:xfrm>
              <a:custGeom>
                <a:avLst/>
                <a:gdLst>
                  <a:gd name="T0" fmla="*/ 1 w 4"/>
                  <a:gd name="T1" fmla="*/ 5 h 5"/>
                  <a:gd name="T2" fmla="*/ 3 w 4"/>
                  <a:gd name="T3" fmla="*/ 4 h 5"/>
                  <a:gd name="T4" fmla="*/ 2 w 4"/>
                  <a:gd name="T5" fmla="*/ 5 h 5"/>
                  <a:gd name="T6" fmla="*/ 3 w 4"/>
                  <a:gd name="T7" fmla="*/ 3 h 5"/>
                  <a:gd name="T8" fmla="*/ 2 w 4"/>
                  <a:gd name="T9" fmla="*/ 4 h 5"/>
                  <a:gd name="T10" fmla="*/ 3 w 4"/>
                  <a:gd name="T11" fmla="*/ 1 h 5"/>
                  <a:gd name="T12" fmla="*/ 3 w 4"/>
                  <a:gd name="T13" fmla="*/ 2 h 5"/>
                  <a:gd name="T14" fmla="*/ 1 w 4"/>
                  <a:gd name="T15" fmla="*/ 1 h 5"/>
                  <a:gd name="T16" fmla="*/ 1 w 4"/>
                  <a:gd name="T17" fmla="*/ 2 h 5"/>
                  <a:gd name="T18" fmla="*/ 1 w 4"/>
                  <a:gd name="T19" fmla="*/ 2 h 5"/>
                  <a:gd name="T20" fmla="*/ 1 w 4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2"/>
                      <a:pt x="2" y="4"/>
                      <a:pt x="2" y="4"/>
                    </a:cubicBezTo>
                    <a:cubicBezTo>
                      <a:pt x="1" y="2"/>
                      <a:pt x="2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157"/>
              <p:cNvSpPr>
                <a:spLocks/>
              </p:cNvSpPr>
              <p:nvPr/>
            </p:nvSpPr>
            <p:spPr bwMode="auto">
              <a:xfrm>
                <a:off x="751" y="16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158"/>
              <p:cNvSpPr>
                <a:spLocks/>
              </p:cNvSpPr>
              <p:nvPr/>
            </p:nvSpPr>
            <p:spPr bwMode="auto">
              <a:xfrm>
                <a:off x="749" y="16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159"/>
              <p:cNvSpPr>
                <a:spLocks/>
              </p:cNvSpPr>
              <p:nvPr/>
            </p:nvSpPr>
            <p:spPr bwMode="auto">
              <a:xfrm>
                <a:off x="746" y="16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160"/>
              <p:cNvSpPr>
                <a:spLocks/>
              </p:cNvSpPr>
              <p:nvPr/>
            </p:nvSpPr>
            <p:spPr bwMode="auto">
              <a:xfrm>
                <a:off x="732" y="1624"/>
                <a:ext cx="41" cy="30"/>
              </a:xfrm>
              <a:custGeom>
                <a:avLst/>
                <a:gdLst>
                  <a:gd name="T0" fmla="*/ 10 w 15"/>
                  <a:gd name="T1" fmla="*/ 0 h 11"/>
                  <a:gd name="T2" fmla="*/ 10 w 15"/>
                  <a:gd name="T3" fmla="*/ 1 h 11"/>
                  <a:gd name="T4" fmla="*/ 8 w 15"/>
                  <a:gd name="T5" fmla="*/ 2 h 11"/>
                  <a:gd name="T6" fmla="*/ 7 w 15"/>
                  <a:gd name="T7" fmla="*/ 3 h 11"/>
                  <a:gd name="T8" fmla="*/ 9 w 15"/>
                  <a:gd name="T9" fmla="*/ 4 h 11"/>
                  <a:gd name="T10" fmla="*/ 8 w 15"/>
                  <a:gd name="T11" fmla="*/ 5 h 11"/>
                  <a:gd name="T12" fmla="*/ 10 w 15"/>
                  <a:gd name="T13" fmla="*/ 6 h 11"/>
                  <a:gd name="T14" fmla="*/ 12 w 15"/>
                  <a:gd name="T15" fmla="*/ 7 h 11"/>
                  <a:gd name="T16" fmla="*/ 6 w 15"/>
                  <a:gd name="T17" fmla="*/ 4 h 11"/>
                  <a:gd name="T18" fmla="*/ 4 w 15"/>
                  <a:gd name="T19" fmla="*/ 5 h 11"/>
                  <a:gd name="T20" fmla="*/ 5 w 15"/>
                  <a:gd name="T21" fmla="*/ 4 h 11"/>
                  <a:gd name="T22" fmla="*/ 5 w 15"/>
                  <a:gd name="T23" fmla="*/ 4 h 11"/>
                  <a:gd name="T24" fmla="*/ 4 w 15"/>
                  <a:gd name="T25" fmla="*/ 2 h 11"/>
                  <a:gd name="T26" fmla="*/ 2 w 15"/>
                  <a:gd name="T27" fmla="*/ 4 h 11"/>
                  <a:gd name="T28" fmla="*/ 4 w 15"/>
                  <a:gd name="T29" fmla="*/ 1 h 11"/>
                  <a:gd name="T30" fmla="*/ 2 w 15"/>
                  <a:gd name="T31" fmla="*/ 2 h 11"/>
                  <a:gd name="T32" fmla="*/ 1 w 15"/>
                  <a:gd name="T33" fmla="*/ 4 h 11"/>
                  <a:gd name="T34" fmla="*/ 0 w 15"/>
                  <a:gd name="T35" fmla="*/ 4 h 11"/>
                  <a:gd name="T36" fmla="*/ 6 w 15"/>
                  <a:gd name="T37" fmla="*/ 6 h 11"/>
                  <a:gd name="T38" fmla="*/ 5 w 15"/>
                  <a:gd name="T39" fmla="*/ 6 h 11"/>
                  <a:gd name="T40" fmla="*/ 7 w 15"/>
                  <a:gd name="T41" fmla="*/ 10 h 11"/>
                  <a:gd name="T42" fmla="*/ 9 w 15"/>
                  <a:gd name="T43" fmla="*/ 9 h 11"/>
                  <a:gd name="T44" fmla="*/ 9 w 15"/>
                  <a:gd name="T45" fmla="*/ 10 h 11"/>
                  <a:gd name="T46" fmla="*/ 10 w 15"/>
                  <a:gd name="T47" fmla="*/ 9 h 11"/>
                  <a:gd name="T48" fmla="*/ 10 w 15"/>
                  <a:gd name="T49" fmla="*/ 11 h 11"/>
                  <a:gd name="T50" fmla="*/ 11 w 15"/>
                  <a:gd name="T51" fmla="*/ 9 h 11"/>
                  <a:gd name="T52" fmla="*/ 14 w 15"/>
                  <a:gd name="T53" fmla="*/ 4 h 11"/>
                  <a:gd name="T54" fmla="*/ 13 w 15"/>
                  <a:gd name="T55" fmla="*/ 5 h 11"/>
                  <a:gd name="T56" fmla="*/ 12 w 15"/>
                  <a:gd name="T57" fmla="*/ 6 h 11"/>
                  <a:gd name="T58" fmla="*/ 14 w 15"/>
                  <a:gd name="T59" fmla="*/ 4 h 11"/>
                  <a:gd name="T60" fmla="*/ 12 w 15"/>
                  <a:gd name="T61" fmla="*/ 4 h 11"/>
                  <a:gd name="T62" fmla="*/ 11 w 15"/>
                  <a:gd name="T63" fmla="*/ 5 h 11"/>
                  <a:gd name="T64" fmla="*/ 10 w 15"/>
                  <a:gd name="T65" fmla="*/ 3 h 11"/>
                  <a:gd name="T66" fmla="*/ 12 w 15"/>
                  <a:gd name="T67" fmla="*/ 2 h 11"/>
                  <a:gd name="T68" fmla="*/ 12 w 15"/>
                  <a:gd name="T69" fmla="*/ 1 h 11"/>
                  <a:gd name="T70" fmla="*/ 9 w 15"/>
                  <a:gd name="T71" fmla="*/ 2 h 11"/>
                  <a:gd name="T72" fmla="*/ 10 w 15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" h="11">
                    <a:moveTo>
                      <a:pt x="10" y="0"/>
                    </a:moveTo>
                    <a:cubicBezTo>
                      <a:pt x="9" y="0"/>
                      <a:pt x="9" y="1"/>
                      <a:pt x="10" y="1"/>
                    </a:cubicBezTo>
                    <a:cubicBezTo>
                      <a:pt x="9" y="2"/>
                      <a:pt x="9" y="1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1" y="11"/>
                      <a:pt x="7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4" y="3"/>
                      <a:pt x="4" y="2"/>
                    </a:cubicBezTo>
                    <a:cubicBezTo>
                      <a:pt x="4" y="2"/>
                      <a:pt x="3" y="4"/>
                      <a:pt x="2" y="4"/>
                    </a:cubicBezTo>
                    <a:cubicBezTo>
                      <a:pt x="4" y="2"/>
                      <a:pt x="2" y="3"/>
                      <a:pt x="4" y="1"/>
                    </a:cubicBezTo>
                    <a:cubicBezTo>
                      <a:pt x="4" y="0"/>
                      <a:pt x="2" y="3"/>
                      <a:pt x="2" y="2"/>
                    </a:cubicBezTo>
                    <a:cubicBezTo>
                      <a:pt x="1" y="3"/>
                      <a:pt x="2" y="3"/>
                      <a:pt x="1" y="4"/>
                    </a:cubicBezTo>
                    <a:cubicBezTo>
                      <a:pt x="0" y="4"/>
                      <a:pt x="1" y="3"/>
                      <a:pt x="0" y="4"/>
                    </a:cubicBezTo>
                    <a:cubicBezTo>
                      <a:pt x="0" y="5"/>
                      <a:pt x="4" y="5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7" y="8"/>
                      <a:pt x="7" y="10"/>
                    </a:cubicBezTo>
                    <a:cubicBezTo>
                      <a:pt x="7" y="9"/>
                      <a:pt x="7" y="11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9" y="11"/>
                      <a:pt x="10" y="11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5" y="5"/>
                      <a:pt x="13" y="6"/>
                      <a:pt x="14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6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3" y="3"/>
                      <a:pt x="11" y="5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3"/>
                      <a:pt x="10" y="3"/>
                    </a:cubicBezTo>
                    <a:cubicBezTo>
                      <a:pt x="11" y="1"/>
                      <a:pt x="11" y="2"/>
                      <a:pt x="12" y="2"/>
                    </a:cubicBezTo>
                    <a:cubicBezTo>
                      <a:pt x="12" y="2"/>
                      <a:pt x="12" y="1"/>
                      <a:pt x="12" y="1"/>
                    </a:cubicBezTo>
                    <a:cubicBezTo>
                      <a:pt x="11" y="1"/>
                      <a:pt x="10" y="2"/>
                      <a:pt x="9" y="2"/>
                    </a:cubicBezTo>
                    <a:cubicBezTo>
                      <a:pt x="11" y="1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161"/>
              <p:cNvSpPr>
                <a:spLocks/>
              </p:cNvSpPr>
              <p:nvPr/>
            </p:nvSpPr>
            <p:spPr bwMode="auto">
              <a:xfrm>
                <a:off x="765" y="1624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162"/>
              <p:cNvSpPr>
                <a:spLocks/>
              </p:cNvSpPr>
              <p:nvPr/>
            </p:nvSpPr>
            <p:spPr bwMode="auto">
              <a:xfrm>
                <a:off x="759" y="16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Rectangle 163"/>
              <p:cNvSpPr>
                <a:spLocks noChangeArrowheads="1"/>
              </p:cNvSpPr>
              <p:nvPr/>
            </p:nvSpPr>
            <p:spPr bwMode="auto">
              <a:xfrm>
                <a:off x="759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164"/>
              <p:cNvSpPr>
                <a:spLocks/>
              </p:cNvSpPr>
              <p:nvPr/>
            </p:nvSpPr>
            <p:spPr bwMode="auto">
              <a:xfrm>
                <a:off x="770" y="163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165"/>
              <p:cNvSpPr>
                <a:spLocks/>
              </p:cNvSpPr>
              <p:nvPr/>
            </p:nvSpPr>
            <p:spPr bwMode="auto">
              <a:xfrm>
                <a:off x="751" y="165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Rectangle 166"/>
              <p:cNvSpPr>
                <a:spLocks noChangeArrowheads="1"/>
              </p:cNvSpPr>
              <p:nvPr/>
            </p:nvSpPr>
            <p:spPr bwMode="auto">
              <a:xfrm>
                <a:off x="762" y="1624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167"/>
              <p:cNvSpPr>
                <a:spLocks/>
              </p:cNvSpPr>
              <p:nvPr/>
            </p:nvSpPr>
            <p:spPr bwMode="auto">
              <a:xfrm>
                <a:off x="724" y="1616"/>
                <a:ext cx="33" cy="32"/>
              </a:xfrm>
              <a:custGeom>
                <a:avLst/>
                <a:gdLst>
                  <a:gd name="T0" fmla="*/ 10 w 12"/>
                  <a:gd name="T1" fmla="*/ 9 h 12"/>
                  <a:gd name="T2" fmla="*/ 9 w 12"/>
                  <a:gd name="T3" fmla="*/ 7 h 12"/>
                  <a:gd name="T4" fmla="*/ 6 w 12"/>
                  <a:gd name="T5" fmla="*/ 8 h 12"/>
                  <a:gd name="T6" fmla="*/ 9 w 12"/>
                  <a:gd name="T7" fmla="*/ 6 h 12"/>
                  <a:gd name="T8" fmla="*/ 7 w 12"/>
                  <a:gd name="T9" fmla="*/ 3 h 12"/>
                  <a:gd name="T10" fmla="*/ 7 w 12"/>
                  <a:gd name="T11" fmla="*/ 4 h 12"/>
                  <a:gd name="T12" fmla="*/ 9 w 12"/>
                  <a:gd name="T13" fmla="*/ 2 h 12"/>
                  <a:gd name="T14" fmla="*/ 8 w 12"/>
                  <a:gd name="T15" fmla="*/ 5 h 12"/>
                  <a:gd name="T16" fmla="*/ 7 w 12"/>
                  <a:gd name="T17" fmla="*/ 5 h 12"/>
                  <a:gd name="T18" fmla="*/ 9 w 12"/>
                  <a:gd name="T19" fmla="*/ 6 h 12"/>
                  <a:gd name="T20" fmla="*/ 11 w 12"/>
                  <a:gd name="T21" fmla="*/ 4 h 12"/>
                  <a:gd name="T22" fmla="*/ 12 w 12"/>
                  <a:gd name="T23" fmla="*/ 3 h 12"/>
                  <a:gd name="T24" fmla="*/ 10 w 12"/>
                  <a:gd name="T25" fmla="*/ 3 h 12"/>
                  <a:gd name="T26" fmla="*/ 11 w 12"/>
                  <a:gd name="T27" fmla="*/ 2 h 12"/>
                  <a:gd name="T28" fmla="*/ 10 w 12"/>
                  <a:gd name="T29" fmla="*/ 2 h 12"/>
                  <a:gd name="T30" fmla="*/ 10 w 12"/>
                  <a:gd name="T31" fmla="*/ 1 h 12"/>
                  <a:gd name="T32" fmla="*/ 9 w 12"/>
                  <a:gd name="T33" fmla="*/ 1 h 12"/>
                  <a:gd name="T34" fmla="*/ 9 w 12"/>
                  <a:gd name="T35" fmla="*/ 1 h 12"/>
                  <a:gd name="T36" fmla="*/ 8 w 12"/>
                  <a:gd name="T37" fmla="*/ 2 h 12"/>
                  <a:gd name="T38" fmla="*/ 3 w 12"/>
                  <a:gd name="T39" fmla="*/ 5 h 12"/>
                  <a:gd name="T40" fmla="*/ 4 w 12"/>
                  <a:gd name="T41" fmla="*/ 4 h 12"/>
                  <a:gd name="T42" fmla="*/ 3 w 12"/>
                  <a:gd name="T43" fmla="*/ 8 h 12"/>
                  <a:gd name="T44" fmla="*/ 4 w 12"/>
                  <a:gd name="T45" fmla="*/ 8 h 12"/>
                  <a:gd name="T46" fmla="*/ 3 w 12"/>
                  <a:gd name="T47" fmla="*/ 7 h 12"/>
                  <a:gd name="T48" fmla="*/ 6 w 12"/>
                  <a:gd name="T49" fmla="*/ 6 h 12"/>
                  <a:gd name="T50" fmla="*/ 4 w 12"/>
                  <a:gd name="T51" fmla="*/ 9 h 12"/>
                  <a:gd name="T52" fmla="*/ 6 w 12"/>
                  <a:gd name="T53" fmla="*/ 10 h 12"/>
                  <a:gd name="T54" fmla="*/ 5 w 12"/>
                  <a:gd name="T55" fmla="*/ 10 h 12"/>
                  <a:gd name="T56" fmla="*/ 7 w 12"/>
                  <a:gd name="T57" fmla="*/ 11 h 12"/>
                  <a:gd name="T58" fmla="*/ 7 w 12"/>
                  <a:gd name="T59" fmla="*/ 10 h 12"/>
                  <a:gd name="T60" fmla="*/ 8 w 12"/>
                  <a:gd name="T61" fmla="*/ 10 h 12"/>
                  <a:gd name="T62" fmla="*/ 8 w 12"/>
                  <a:gd name="T63" fmla="*/ 10 h 12"/>
                  <a:gd name="T64" fmla="*/ 10 w 12"/>
                  <a:gd name="T65" fmla="*/ 10 h 12"/>
                  <a:gd name="T66" fmla="*/ 8 w 12"/>
                  <a:gd name="T67" fmla="*/ 10 h 12"/>
                  <a:gd name="T68" fmla="*/ 10 w 12"/>
                  <a:gd name="T6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2">
                    <a:moveTo>
                      <a:pt x="10" y="9"/>
                    </a:moveTo>
                    <a:cubicBezTo>
                      <a:pt x="11" y="8"/>
                      <a:pt x="9" y="8"/>
                      <a:pt x="9" y="7"/>
                    </a:cubicBezTo>
                    <a:cubicBezTo>
                      <a:pt x="8" y="7"/>
                      <a:pt x="7" y="9"/>
                      <a:pt x="6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6" y="5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9" y="1"/>
                      <a:pt x="9" y="2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6"/>
                      <a:pt x="9" y="5"/>
                      <a:pt x="9" y="6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3"/>
                      <a:pt x="11" y="2"/>
                      <a:pt x="10" y="3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2"/>
                    </a:cubicBezTo>
                    <a:cubicBezTo>
                      <a:pt x="0" y="6"/>
                      <a:pt x="5" y="4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1" y="7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7"/>
                      <a:pt x="3" y="7"/>
                      <a:pt x="3" y="7"/>
                    </a:cubicBezTo>
                    <a:cubicBezTo>
                      <a:pt x="4" y="6"/>
                      <a:pt x="5" y="7"/>
                      <a:pt x="6" y="6"/>
                    </a:cubicBezTo>
                    <a:cubicBezTo>
                      <a:pt x="5" y="7"/>
                      <a:pt x="7" y="7"/>
                      <a:pt x="4" y="9"/>
                    </a:cubicBezTo>
                    <a:cubicBezTo>
                      <a:pt x="5" y="10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5" y="12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9" y="9"/>
                      <a:pt x="10" y="9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168"/>
              <p:cNvSpPr>
                <a:spLocks/>
              </p:cNvSpPr>
              <p:nvPr/>
            </p:nvSpPr>
            <p:spPr bwMode="auto">
              <a:xfrm>
                <a:off x="749" y="161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169"/>
              <p:cNvSpPr>
                <a:spLocks/>
              </p:cNvSpPr>
              <p:nvPr/>
            </p:nvSpPr>
            <p:spPr bwMode="auto">
              <a:xfrm>
                <a:off x="743" y="1637"/>
                <a:ext cx="30" cy="22"/>
              </a:xfrm>
              <a:custGeom>
                <a:avLst/>
                <a:gdLst>
                  <a:gd name="T0" fmla="*/ 4 w 11"/>
                  <a:gd name="T1" fmla="*/ 5 h 8"/>
                  <a:gd name="T2" fmla="*/ 4 w 11"/>
                  <a:gd name="T3" fmla="*/ 7 h 8"/>
                  <a:gd name="T4" fmla="*/ 5 w 11"/>
                  <a:gd name="T5" fmla="*/ 3 h 8"/>
                  <a:gd name="T6" fmla="*/ 6 w 11"/>
                  <a:gd name="T7" fmla="*/ 3 h 8"/>
                  <a:gd name="T8" fmla="*/ 5 w 11"/>
                  <a:gd name="T9" fmla="*/ 6 h 8"/>
                  <a:gd name="T10" fmla="*/ 7 w 11"/>
                  <a:gd name="T11" fmla="*/ 7 h 8"/>
                  <a:gd name="T12" fmla="*/ 7 w 11"/>
                  <a:gd name="T13" fmla="*/ 5 h 8"/>
                  <a:gd name="T14" fmla="*/ 8 w 11"/>
                  <a:gd name="T15" fmla="*/ 4 h 8"/>
                  <a:gd name="T16" fmla="*/ 7 w 11"/>
                  <a:gd name="T17" fmla="*/ 4 h 8"/>
                  <a:gd name="T18" fmla="*/ 8 w 11"/>
                  <a:gd name="T19" fmla="*/ 6 h 8"/>
                  <a:gd name="T20" fmla="*/ 9 w 11"/>
                  <a:gd name="T21" fmla="*/ 1 h 8"/>
                  <a:gd name="T22" fmla="*/ 9 w 11"/>
                  <a:gd name="T23" fmla="*/ 1 h 8"/>
                  <a:gd name="T24" fmla="*/ 10 w 11"/>
                  <a:gd name="T25" fmla="*/ 4 h 8"/>
                  <a:gd name="T26" fmla="*/ 9 w 11"/>
                  <a:gd name="T27" fmla="*/ 3 h 8"/>
                  <a:gd name="T28" fmla="*/ 9 w 11"/>
                  <a:gd name="T29" fmla="*/ 2 h 8"/>
                  <a:gd name="T30" fmla="*/ 5 w 11"/>
                  <a:gd name="T31" fmla="*/ 1 h 8"/>
                  <a:gd name="T32" fmla="*/ 5 w 11"/>
                  <a:gd name="T33" fmla="*/ 2 h 8"/>
                  <a:gd name="T34" fmla="*/ 4 w 11"/>
                  <a:gd name="T35" fmla="*/ 3 h 8"/>
                  <a:gd name="T36" fmla="*/ 3 w 11"/>
                  <a:gd name="T37" fmla="*/ 5 h 8"/>
                  <a:gd name="T38" fmla="*/ 3 w 11"/>
                  <a:gd name="T39" fmla="*/ 4 h 8"/>
                  <a:gd name="T40" fmla="*/ 2 w 11"/>
                  <a:gd name="T41" fmla="*/ 6 h 8"/>
                  <a:gd name="T42" fmla="*/ 0 w 11"/>
                  <a:gd name="T43" fmla="*/ 6 h 8"/>
                  <a:gd name="T44" fmla="*/ 3 w 11"/>
                  <a:gd name="T45" fmla="*/ 7 h 8"/>
                  <a:gd name="T46" fmla="*/ 4 w 11"/>
                  <a:gd name="T4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" h="8">
                    <a:moveTo>
                      <a:pt x="4" y="5"/>
                    </a:moveTo>
                    <a:cubicBezTo>
                      <a:pt x="5" y="5"/>
                      <a:pt x="4" y="6"/>
                      <a:pt x="4" y="7"/>
                    </a:cubicBezTo>
                    <a:cubicBezTo>
                      <a:pt x="5" y="6"/>
                      <a:pt x="4" y="5"/>
                      <a:pt x="5" y="3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4"/>
                      <a:pt x="8" y="3"/>
                      <a:pt x="8" y="4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6"/>
                      <a:pt x="8" y="5"/>
                      <a:pt x="8" y="6"/>
                    </a:cubicBezTo>
                    <a:cubicBezTo>
                      <a:pt x="9" y="5"/>
                      <a:pt x="11" y="3"/>
                      <a:pt x="9" y="1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1" y="6"/>
                      <a:pt x="2" y="5"/>
                      <a:pt x="0" y="6"/>
                    </a:cubicBezTo>
                    <a:cubicBezTo>
                      <a:pt x="0" y="8"/>
                      <a:pt x="2" y="5"/>
                      <a:pt x="3" y="7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Rectangle 170"/>
              <p:cNvSpPr>
                <a:spLocks noChangeArrowheads="1"/>
              </p:cNvSpPr>
              <p:nvPr/>
            </p:nvSpPr>
            <p:spPr bwMode="auto">
              <a:xfrm>
                <a:off x="746" y="1648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171"/>
              <p:cNvSpPr>
                <a:spLocks/>
              </p:cNvSpPr>
              <p:nvPr/>
            </p:nvSpPr>
            <p:spPr bwMode="auto">
              <a:xfrm>
                <a:off x="754" y="164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72"/>
              <p:cNvSpPr>
                <a:spLocks/>
              </p:cNvSpPr>
              <p:nvPr/>
            </p:nvSpPr>
            <p:spPr bwMode="auto">
              <a:xfrm>
                <a:off x="768" y="165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73"/>
              <p:cNvSpPr>
                <a:spLocks/>
              </p:cNvSpPr>
              <p:nvPr/>
            </p:nvSpPr>
            <p:spPr bwMode="auto">
              <a:xfrm>
                <a:off x="768" y="1637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1 h 4"/>
                  <a:gd name="T4" fmla="*/ 2 w 3"/>
                  <a:gd name="T5" fmla="*/ 4 h 4"/>
                  <a:gd name="T6" fmla="*/ 1 w 3"/>
                  <a:gd name="T7" fmla="*/ 1 h 4"/>
                  <a:gd name="T8" fmla="*/ 2 w 3"/>
                  <a:gd name="T9" fmla="*/ 1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4"/>
                    </a:cubicBezTo>
                    <a:cubicBezTo>
                      <a:pt x="3" y="4"/>
                      <a:pt x="1" y="2"/>
                      <a:pt x="1" y="1"/>
                    </a:cubicBezTo>
                    <a:cubicBezTo>
                      <a:pt x="2" y="2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74"/>
              <p:cNvSpPr>
                <a:spLocks/>
              </p:cNvSpPr>
              <p:nvPr/>
            </p:nvSpPr>
            <p:spPr bwMode="auto">
              <a:xfrm>
                <a:off x="732" y="1602"/>
                <a:ext cx="52" cy="41"/>
              </a:xfrm>
              <a:custGeom>
                <a:avLst/>
                <a:gdLst>
                  <a:gd name="T0" fmla="*/ 16 w 19"/>
                  <a:gd name="T1" fmla="*/ 11 h 15"/>
                  <a:gd name="T2" fmla="*/ 15 w 19"/>
                  <a:gd name="T3" fmla="*/ 10 h 15"/>
                  <a:gd name="T4" fmla="*/ 16 w 19"/>
                  <a:gd name="T5" fmla="*/ 10 h 15"/>
                  <a:gd name="T6" fmla="*/ 16 w 19"/>
                  <a:gd name="T7" fmla="*/ 9 h 15"/>
                  <a:gd name="T8" fmla="*/ 16 w 19"/>
                  <a:gd name="T9" fmla="*/ 9 h 15"/>
                  <a:gd name="T10" fmla="*/ 14 w 19"/>
                  <a:gd name="T11" fmla="*/ 8 h 15"/>
                  <a:gd name="T12" fmla="*/ 13 w 19"/>
                  <a:gd name="T13" fmla="*/ 9 h 15"/>
                  <a:gd name="T14" fmla="*/ 14 w 19"/>
                  <a:gd name="T15" fmla="*/ 6 h 15"/>
                  <a:gd name="T16" fmla="*/ 11 w 19"/>
                  <a:gd name="T17" fmla="*/ 9 h 15"/>
                  <a:gd name="T18" fmla="*/ 11 w 19"/>
                  <a:gd name="T19" fmla="*/ 7 h 15"/>
                  <a:gd name="T20" fmla="*/ 11 w 19"/>
                  <a:gd name="T21" fmla="*/ 7 h 15"/>
                  <a:gd name="T22" fmla="*/ 10 w 19"/>
                  <a:gd name="T23" fmla="*/ 6 h 15"/>
                  <a:gd name="T24" fmla="*/ 12 w 19"/>
                  <a:gd name="T25" fmla="*/ 5 h 15"/>
                  <a:gd name="T26" fmla="*/ 10 w 19"/>
                  <a:gd name="T27" fmla="*/ 4 h 15"/>
                  <a:gd name="T28" fmla="*/ 11 w 19"/>
                  <a:gd name="T29" fmla="*/ 4 h 15"/>
                  <a:gd name="T30" fmla="*/ 7 w 19"/>
                  <a:gd name="T31" fmla="*/ 2 h 15"/>
                  <a:gd name="T32" fmla="*/ 8 w 19"/>
                  <a:gd name="T33" fmla="*/ 1 h 15"/>
                  <a:gd name="T34" fmla="*/ 6 w 19"/>
                  <a:gd name="T35" fmla="*/ 4 h 15"/>
                  <a:gd name="T36" fmla="*/ 5 w 19"/>
                  <a:gd name="T37" fmla="*/ 3 h 15"/>
                  <a:gd name="T38" fmla="*/ 7 w 19"/>
                  <a:gd name="T39" fmla="*/ 2 h 15"/>
                  <a:gd name="T40" fmla="*/ 6 w 19"/>
                  <a:gd name="T41" fmla="*/ 2 h 15"/>
                  <a:gd name="T42" fmla="*/ 6 w 19"/>
                  <a:gd name="T43" fmla="*/ 0 h 15"/>
                  <a:gd name="T44" fmla="*/ 4 w 19"/>
                  <a:gd name="T45" fmla="*/ 1 h 15"/>
                  <a:gd name="T46" fmla="*/ 4 w 19"/>
                  <a:gd name="T47" fmla="*/ 1 h 15"/>
                  <a:gd name="T48" fmla="*/ 2 w 19"/>
                  <a:gd name="T49" fmla="*/ 1 h 15"/>
                  <a:gd name="T50" fmla="*/ 2 w 19"/>
                  <a:gd name="T51" fmla="*/ 3 h 15"/>
                  <a:gd name="T52" fmla="*/ 5 w 19"/>
                  <a:gd name="T53" fmla="*/ 6 h 15"/>
                  <a:gd name="T54" fmla="*/ 7 w 19"/>
                  <a:gd name="T55" fmla="*/ 5 h 15"/>
                  <a:gd name="T56" fmla="*/ 6 w 19"/>
                  <a:gd name="T57" fmla="*/ 7 h 15"/>
                  <a:gd name="T58" fmla="*/ 8 w 19"/>
                  <a:gd name="T59" fmla="*/ 5 h 15"/>
                  <a:gd name="T60" fmla="*/ 7 w 19"/>
                  <a:gd name="T61" fmla="*/ 7 h 15"/>
                  <a:gd name="T62" fmla="*/ 8 w 19"/>
                  <a:gd name="T63" fmla="*/ 6 h 15"/>
                  <a:gd name="T64" fmla="*/ 7 w 19"/>
                  <a:gd name="T65" fmla="*/ 8 h 15"/>
                  <a:gd name="T66" fmla="*/ 13 w 19"/>
                  <a:gd name="T67" fmla="*/ 12 h 15"/>
                  <a:gd name="T68" fmla="*/ 14 w 19"/>
                  <a:gd name="T69" fmla="*/ 11 h 15"/>
                  <a:gd name="T70" fmla="*/ 16 w 19"/>
                  <a:gd name="T71" fmla="*/ 13 h 15"/>
                  <a:gd name="T72" fmla="*/ 17 w 19"/>
                  <a:gd name="T73" fmla="*/ 12 h 15"/>
                  <a:gd name="T74" fmla="*/ 15 w 19"/>
                  <a:gd name="T75" fmla="*/ 14 h 15"/>
                  <a:gd name="T76" fmla="*/ 15 w 19"/>
                  <a:gd name="T77" fmla="*/ 13 h 15"/>
                  <a:gd name="T78" fmla="*/ 16 w 19"/>
                  <a:gd name="T79" fmla="*/ 14 h 15"/>
                  <a:gd name="T80" fmla="*/ 15 w 19"/>
                  <a:gd name="T81" fmla="*/ 14 h 15"/>
                  <a:gd name="T82" fmla="*/ 18 w 19"/>
                  <a:gd name="T83" fmla="*/ 15 h 15"/>
                  <a:gd name="T84" fmla="*/ 18 w 19"/>
                  <a:gd name="T85" fmla="*/ 9 h 15"/>
                  <a:gd name="T86" fmla="*/ 16 w 19"/>
                  <a:gd name="T8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5">
                    <a:moveTo>
                      <a:pt x="16" y="11"/>
                    </a:moveTo>
                    <a:cubicBezTo>
                      <a:pt x="16" y="10"/>
                      <a:pt x="15" y="11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9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8"/>
                      <a:pt x="14" y="10"/>
                      <a:pt x="14" y="8"/>
                    </a:cubicBezTo>
                    <a:cubicBezTo>
                      <a:pt x="13" y="9"/>
                      <a:pt x="13" y="8"/>
                      <a:pt x="13" y="9"/>
                    </a:cubicBezTo>
                    <a:cubicBezTo>
                      <a:pt x="13" y="8"/>
                      <a:pt x="13" y="8"/>
                      <a:pt x="14" y="6"/>
                    </a:cubicBezTo>
                    <a:cubicBezTo>
                      <a:pt x="13" y="7"/>
                      <a:pt x="12" y="8"/>
                      <a:pt x="11" y="9"/>
                    </a:cubicBezTo>
                    <a:cubicBezTo>
                      <a:pt x="12" y="7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0" y="7"/>
                      <a:pt x="10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4"/>
                      <a:pt x="9" y="3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8" y="3"/>
                      <a:pt x="6" y="4"/>
                    </a:cubicBezTo>
                    <a:cubicBezTo>
                      <a:pt x="8" y="1"/>
                      <a:pt x="5" y="4"/>
                      <a:pt x="5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7" y="1"/>
                      <a:pt x="5" y="1"/>
                      <a:pt x="6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3" y="1"/>
                      <a:pt x="2" y="1"/>
                    </a:cubicBezTo>
                    <a:cubicBezTo>
                      <a:pt x="1" y="1"/>
                      <a:pt x="6" y="2"/>
                      <a:pt x="2" y="3"/>
                    </a:cubicBezTo>
                    <a:cubicBezTo>
                      <a:pt x="3" y="3"/>
                      <a:pt x="5" y="4"/>
                      <a:pt x="5" y="6"/>
                    </a:cubicBezTo>
                    <a:cubicBezTo>
                      <a:pt x="7" y="4"/>
                      <a:pt x="6" y="6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7" y="6"/>
                      <a:pt x="7" y="7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9"/>
                      <a:pt x="12" y="10"/>
                      <a:pt x="13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7" y="10"/>
                      <a:pt x="16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4"/>
                      <a:pt x="15" y="14"/>
                    </a:cubicBezTo>
                    <a:cubicBezTo>
                      <a:pt x="15" y="15"/>
                      <a:pt x="14" y="12"/>
                      <a:pt x="15" y="13"/>
                    </a:cubicBezTo>
                    <a:cubicBezTo>
                      <a:pt x="15" y="13"/>
                      <a:pt x="15" y="13"/>
                      <a:pt x="16" y="14"/>
                    </a:cubicBezTo>
                    <a:cubicBezTo>
                      <a:pt x="17" y="13"/>
                      <a:pt x="16" y="14"/>
                      <a:pt x="15" y="14"/>
                    </a:cubicBezTo>
                    <a:cubicBezTo>
                      <a:pt x="15" y="15"/>
                      <a:pt x="17" y="15"/>
                      <a:pt x="18" y="15"/>
                    </a:cubicBezTo>
                    <a:cubicBezTo>
                      <a:pt x="15" y="10"/>
                      <a:pt x="19" y="10"/>
                      <a:pt x="18" y="9"/>
                    </a:cubicBezTo>
                    <a:cubicBezTo>
                      <a:pt x="16" y="9"/>
                      <a:pt x="17" y="10"/>
                      <a:pt x="16" y="1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75"/>
              <p:cNvSpPr>
                <a:spLocks/>
              </p:cNvSpPr>
              <p:nvPr/>
            </p:nvSpPr>
            <p:spPr bwMode="auto">
              <a:xfrm>
                <a:off x="770" y="1640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176"/>
              <p:cNvSpPr>
                <a:spLocks/>
              </p:cNvSpPr>
              <p:nvPr/>
            </p:nvSpPr>
            <p:spPr bwMode="auto">
              <a:xfrm>
                <a:off x="738" y="160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Rectangle 177"/>
              <p:cNvSpPr>
                <a:spLocks noChangeArrowheads="1"/>
              </p:cNvSpPr>
              <p:nvPr/>
            </p:nvSpPr>
            <p:spPr bwMode="auto">
              <a:xfrm>
                <a:off x="773" y="164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178"/>
              <p:cNvSpPr>
                <a:spLocks/>
              </p:cNvSpPr>
              <p:nvPr/>
            </p:nvSpPr>
            <p:spPr bwMode="auto">
              <a:xfrm>
                <a:off x="779" y="164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179"/>
              <p:cNvSpPr>
                <a:spLocks/>
              </p:cNvSpPr>
              <p:nvPr/>
            </p:nvSpPr>
            <p:spPr bwMode="auto">
              <a:xfrm>
                <a:off x="730" y="1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180"/>
              <p:cNvSpPr>
                <a:spLocks/>
              </p:cNvSpPr>
              <p:nvPr/>
            </p:nvSpPr>
            <p:spPr bwMode="auto">
              <a:xfrm>
                <a:off x="713" y="16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6" name="Freeform 181"/>
              <p:cNvSpPr>
                <a:spLocks/>
              </p:cNvSpPr>
              <p:nvPr/>
            </p:nvSpPr>
            <p:spPr bwMode="auto">
              <a:xfrm>
                <a:off x="678" y="1605"/>
                <a:ext cx="62" cy="76"/>
              </a:xfrm>
              <a:custGeom>
                <a:avLst/>
                <a:gdLst>
                  <a:gd name="T0" fmla="*/ 0 w 23"/>
                  <a:gd name="T1" fmla="*/ 26 h 28"/>
                  <a:gd name="T2" fmla="*/ 2 w 23"/>
                  <a:gd name="T3" fmla="*/ 28 h 28"/>
                  <a:gd name="T4" fmla="*/ 3 w 23"/>
                  <a:gd name="T5" fmla="*/ 28 h 28"/>
                  <a:gd name="T6" fmla="*/ 4 w 23"/>
                  <a:gd name="T7" fmla="*/ 26 h 28"/>
                  <a:gd name="T8" fmla="*/ 6 w 23"/>
                  <a:gd name="T9" fmla="*/ 23 h 28"/>
                  <a:gd name="T10" fmla="*/ 8 w 23"/>
                  <a:gd name="T11" fmla="*/ 21 h 28"/>
                  <a:gd name="T12" fmla="*/ 9 w 23"/>
                  <a:gd name="T13" fmla="*/ 18 h 28"/>
                  <a:gd name="T14" fmla="*/ 10 w 23"/>
                  <a:gd name="T15" fmla="*/ 18 h 28"/>
                  <a:gd name="T16" fmla="*/ 12 w 23"/>
                  <a:gd name="T17" fmla="*/ 17 h 28"/>
                  <a:gd name="T18" fmla="*/ 10 w 23"/>
                  <a:gd name="T19" fmla="*/ 14 h 28"/>
                  <a:gd name="T20" fmla="*/ 11 w 23"/>
                  <a:gd name="T21" fmla="*/ 13 h 28"/>
                  <a:gd name="T22" fmla="*/ 13 w 23"/>
                  <a:gd name="T23" fmla="*/ 13 h 28"/>
                  <a:gd name="T24" fmla="*/ 15 w 23"/>
                  <a:gd name="T25" fmla="*/ 11 h 28"/>
                  <a:gd name="T26" fmla="*/ 17 w 23"/>
                  <a:gd name="T27" fmla="*/ 10 h 28"/>
                  <a:gd name="T28" fmla="*/ 17 w 23"/>
                  <a:gd name="T29" fmla="*/ 8 h 28"/>
                  <a:gd name="T30" fmla="*/ 17 w 23"/>
                  <a:gd name="T31" fmla="*/ 6 h 28"/>
                  <a:gd name="T32" fmla="*/ 19 w 23"/>
                  <a:gd name="T33" fmla="*/ 6 h 28"/>
                  <a:gd name="T34" fmla="*/ 19 w 23"/>
                  <a:gd name="T35" fmla="*/ 5 h 28"/>
                  <a:gd name="T36" fmla="*/ 22 w 23"/>
                  <a:gd name="T37" fmla="*/ 1 h 28"/>
                  <a:gd name="T38" fmla="*/ 20 w 23"/>
                  <a:gd name="T39" fmla="*/ 3 h 28"/>
                  <a:gd name="T40" fmla="*/ 21 w 23"/>
                  <a:gd name="T41" fmla="*/ 4 h 28"/>
                  <a:gd name="T42" fmla="*/ 18 w 23"/>
                  <a:gd name="T43" fmla="*/ 2 h 28"/>
                  <a:gd name="T44" fmla="*/ 17 w 23"/>
                  <a:gd name="T45" fmla="*/ 2 h 28"/>
                  <a:gd name="T46" fmla="*/ 16 w 23"/>
                  <a:gd name="T47" fmla="*/ 4 h 28"/>
                  <a:gd name="T48" fmla="*/ 15 w 23"/>
                  <a:gd name="T49" fmla="*/ 5 h 28"/>
                  <a:gd name="T50" fmla="*/ 14 w 23"/>
                  <a:gd name="T51" fmla="*/ 6 h 28"/>
                  <a:gd name="T52" fmla="*/ 13 w 23"/>
                  <a:gd name="T53" fmla="*/ 8 h 28"/>
                  <a:gd name="T54" fmla="*/ 13 w 23"/>
                  <a:gd name="T55" fmla="*/ 8 h 28"/>
                  <a:gd name="T56" fmla="*/ 12 w 23"/>
                  <a:gd name="T57" fmla="*/ 8 h 28"/>
                  <a:gd name="T58" fmla="*/ 12 w 23"/>
                  <a:gd name="T59" fmla="*/ 10 h 28"/>
                  <a:gd name="T60" fmla="*/ 11 w 23"/>
                  <a:gd name="T61" fmla="*/ 11 h 28"/>
                  <a:gd name="T62" fmla="*/ 10 w 23"/>
                  <a:gd name="T63" fmla="*/ 11 h 28"/>
                  <a:gd name="T64" fmla="*/ 9 w 23"/>
                  <a:gd name="T65" fmla="*/ 12 h 28"/>
                  <a:gd name="T66" fmla="*/ 9 w 23"/>
                  <a:gd name="T67" fmla="*/ 14 h 28"/>
                  <a:gd name="T68" fmla="*/ 8 w 23"/>
                  <a:gd name="T69" fmla="*/ 16 h 28"/>
                  <a:gd name="T70" fmla="*/ 7 w 23"/>
                  <a:gd name="T71" fmla="*/ 18 h 28"/>
                  <a:gd name="T72" fmla="*/ 6 w 23"/>
                  <a:gd name="T73" fmla="*/ 19 h 28"/>
                  <a:gd name="T74" fmla="*/ 4 w 23"/>
                  <a:gd name="T75" fmla="*/ 22 h 28"/>
                  <a:gd name="T76" fmla="*/ 6 w 23"/>
                  <a:gd name="T77" fmla="*/ 22 h 28"/>
                  <a:gd name="T78" fmla="*/ 3 w 23"/>
                  <a:gd name="T7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" h="28">
                    <a:moveTo>
                      <a:pt x="0" y="23"/>
                    </a:moveTo>
                    <a:cubicBezTo>
                      <a:pt x="0" y="24"/>
                      <a:pt x="0" y="25"/>
                      <a:pt x="0" y="26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2" y="28"/>
                      <a:pt x="3" y="28"/>
                    </a:cubicBezTo>
                    <a:cubicBezTo>
                      <a:pt x="3" y="27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5"/>
                      <a:pt x="3" y="24"/>
                      <a:pt x="3" y="23"/>
                    </a:cubicBezTo>
                    <a:cubicBezTo>
                      <a:pt x="7" y="27"/>
                      <a:pt x="3" y="21"/>
                      <a:pt x="6" y="23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22"/>
                      <a:pt x="7" y="20"/>
                      <a:pt x="8" y="21"/>
                    </a:cubicBezTo>
                    <a:cubicBezTo>
                      <a:pt x="6" y="19"/>
                      <a:pt x="11" y="21"/>
                      <a:pt x="8" y="18"/>
                    </a:cubicBezTo>
                    <a:cubicBezTo>
                      <a:pt x="9" y="18"/>
                      <a:pt x="8" y="18"/>
                      <a:pt x="9" y="18"/>
                    </a:cubicBezTo>
                    <a:cubicBezTo>
                      <a:pt x="10" y="18"/>
                      <a:pt x="9" y="18"/>
                      <a:pt x="9" y="18"/>
                    </a:cubicBezTo>
                    <a:cubicBezTo>
                      <a:pt x="10" y="19"/>
                      <a:pt x="9" y="17"/>
                      <a:pt x="10" y="18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10" y="15"/>
                      <a:pt x="10" y="16"/>
                      <a:pt x="12" y="17"/>
                    </a:cubicBezTo>
                    <a:cubicBezTo>
                      <a:pt x="11" y="15"/>
                      <a:pt x="12" y="16"/>
                      <a:pt x="11" y="14"/>
                    </a:cubicBezTo>
                    <a:cubicBezTo>
                      <a:pt x="11" y="14"/>
                      <a:pt x="10" y="15"/>
                      <a:pt x="10" y="14"/>
                    </a:cubicBezTo>
                    <a:cubicBezTo>
                      <a:pt x="11" y="13"/>
                      <a:pt x="10" y="12"/>
                      <a:pt x="10" y="11"/>
                    </a:cubicBezTo>
                    <a:cubicBezTo>
                      <a:pt x="12" y="12"/>
                      <a:pt x="9" y="12"/>
                      <a:pt x="11" y="13"/>
                    </a:cubicBezTo>
                    <a:cubicBezTo>
                      <a:pt x="12" y="14"/>
                      <a:pt x="11" y="14"/>
                      <a:pt x="12" y="15"/>
                    </a:cubicBezTo>
                    <a:cubicBezTo>
                      <a:pt x="13" y="15"/>
                      <a:pt x="13" y="14"/>
                      <a:pt x="13" y="13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6" y="13"/>
                      <a:pt x="13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7" y="11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8" y="11"/>
                      <a:pt x="15" y="7"/>
                      <a:pt x="17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6"/>
                    </a:cubicBezTo>
                    <a:cubicBezTo>
                      <a:pt x="16" y="6"/>
                      <a:pt x="18" y="8"/>
                      <a:pt x="18" y="9"/>
                    </a:cubicBezTo>
                    <a:cubicBezTo>
                      <a:pt x="18" y="8"/>
                      <a:pt x="19" y="7"/>
                      <a:pt x="19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18" y="5"/>
                      <a:pt x="19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3" y="4"/>
                      <a:pt x="22" y="1"/>
                    </a:cubicBezTo>
                    <a:cubicBezTo>
                      <a:pt x="22" y="1"/>
                      <a:pt x="20" y="0"/>
                      <a:pt x="19" y="0"/>
                    </a:cubicBezTo>
                    <a:cubicBezTo>
                      <a:pt x="19" y="1"/>
                      <a:pt x="20" y="2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0" y="3"/>
                      <a:pt x="20" y="4"/>
                      <a:pt x="21" y="4"/>
                    </a:cubicBezTo>
                    <a:cubicBezTo>
                      <a:pt x="21" y="5"/>
                      <a:pt x="20" y="3"/>
                      <a:pt x="20" y="4"/>
                    </a:cubicBezTo>
                    <a:cubicBezTo>
                      <a:pt x="19" y="3"/>
                      <a:pt x="19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7" y="3"/>
                      <a:pt x="17" y="2"/>
                    </a:cubicBezTo>
                    <a:cubicBezTo>
                      <a:pt x="18" y="4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7" y="7"/>
                      <a:pt x="16" y="7"/>
                    </a:cubicBezTo>
                    <a:cubicBezTo>
                      <a:pt x="15" y="6"/>
                      <a:pt x="15" y="7"/>
                      <a:pt x="14" y="6"/>
                    </a:cubicBezTo>
                    <a:cubicBezTo>
                      <a:pt x="15" y="7"/>
                      <a:pt x="13" y="7"/>
                      <a:pt x="14" y="8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8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3" y="12"/>
                    </a:cubicBezTo>
                    <a:cubicBezTo>
                      <a:pt x="13" y="12"/>
                      <a:pt x="12" y="11"/>
                      <a:pt x="11" y="11"/>
                    </a:cubicBezTo>
                    <a:cubicBezTo>
                      <a:pt x="12" y="13"/>
                      <a:pt x="11" y="11"/>
                      <a:pt x="11" y="12"/>
                    </a:cubicBezTo>
                    <a:cubicBezTo>
                      <a:pt x="10" y="11"/>
                      <a:pt x="11" y="12"/>
                      <a:pt x="10" y="11"/>
                    </a:cubicBezTo>
                    <a:cubicBezTo>
                      <a:pt x="9" y="10"/>
                      <a:pt x="10" y="12"/>
                      <a:pt x="10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4"/>
                      <a:pt x="8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7" y="1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5"/>
                      <a:pt x="7" y="17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5" y="17"/>
                      <a:pt x="6" y="19"/>
                    </a:cubicBezTo>
                    <a:cubicBezTo>
                      <a:pt x="6" y="20"/>
                      <a:pt x="5" y="18"/>
                      <a:pt x="4" y="18"/>
                    </a:cubicBezTo>
                    <a:cubicBezTo>
                      <a:pt x="5" y="21"/>
                      <a:pt x="1" y="19"/>
                      <a:pt x="4" y="22"/>
                    </a:cubicBezTo>
                    <a:cubicBezTo>
                      <a:pt x="4" y="22"/>
                      <a:pt x="5" y="22"/>
                      <a:pt x="5" y="21"/>
                    </a:cubicBezTo>
                    <a:cubicBezTo>
                      <a:pt x="5" y="21"/>
                      <a:pt x="6" y="22"/>
                      <a:pt x="6" y="22"/>
                    </a:cubicBezTo>
                    <a:cubicBezTo>
                      <a:pt x="6" y="23"/>
                      <a:pt x="4" y="22"/>
                      <a:pt x="4" y="23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0" y="20"/>
                      <a:pt x="3" y="25"/>
                      <a:pt x="0" y="2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7" name="Freeform 182"/>
              <p:cNvSpPr>
                <a:spLocks/>
              </p:cNvSpPr>
              <p:nvPr/>
            </p:nvSpPr>
            <p:spPr bwMode="auto">
              <a:xfrm>
                <a:off x="691" y="164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8" name="Freeform 183"/>
              <p:cNvSpPr>
                <a:spLocks/>
              </p:cNvSpPr>
              <p:nvPr/>
            </p:nvSpPr>
            <p:spPr bwMode="auto">
              <a:xfrm>
                <a:off x="694" y="165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9" name="Freeform 184"/>
              <p:cNvSpPr>
                <a:spLocks/>
              </p:cNvSpPr>
              <p:nvPr/>
            </p:nvSpPr>
            <p:spPr bwMode="auto">
              <a:xfrm>
                <a:off x="675" y="16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0" name="Freeform 185"/>
              <p:cNvSpPr>
                <a:spLocks/>
              </p:cNvSpPr>
              <p:nvPr/>
            </p:nvSpPr>
            <p:spPr bwMode="auto">
              <a:xfrm>
                <a:off x="675" y="1675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1" name="Freeform 186"/>
              <p:cNvSpPr>
                <a:spLocks/>
              </p:cNvSpPr>
              <p:nvPr/>
            </p:nvSpPr>
            <p:spPr bwMode="auto">
              <a:xfrm>
                <a:off x="645" y="1675"/>
                <a:ext cx="38" cy="44"/>
              </a:xfrm>
              <a:custGeom>
                <a:avLst/>
                <a:gdLst>
                  <a:gd name="T0" fmla="*/ 2 w 14"/>
                  <a:gd name="T1" fmla="*/ 12 h 16"/>
                  <a:gd name="T2" fmla="*/ 3 w 14"/>
                  <a:gd name="T3" fmla="*/ 13 h 16"/>
                  <a:gd name="T4" fmla="*/ 1 w 14"/>
                  <a:gd name="T5" fmla="*/ 13 h 16"/>
                  <a:gd name="T6" fmla="*/ 3 w 14"/>
                  <a:gd name="T7" fmla="*/ 16 h 16"/>
                  <a:gd name="T8" fmla="*/ 7 w 14"/>
                  <a:gd name="T9" fmla="*/ 9 h 16"/>
                  <a:gd name="T10" fmla="*/ 7 w 14"/>
                  <a:gd name="T11" fmla="*/ 10 h 16"/>
                  <a:gd name="T12" fmla="*/ 8 w 14"/>
                  <a:gd name="T13" fmla="*/ 6 h 16"/>
                  <a:gd name="T14" fmla="*/ 10 w 14"/>
                  <a:gd name="T15" fmla="*/ 8 h 16"/>
                  <a:gd name="T16" fmla="*/ 11 w 14"/>
                  <a:gd name="T17" fmla="*/ 6 h 16"/>
                  <a:gd name="T18" fmla="*/ 10 w 14"/>
                  <a:gd name="T19" fmla="*/ 5 h 16"/>
                  <a:gd name="T20" fmla="*/ 11 w 14"/>
                  <a:gd name="T21" fmla="*/ 5 h 16"/>
                  <a:gd name="T22" fmla="*/ 10 w 14"/>
                  <a:gd name="T23" fmla="*/ 5 h 16"/>
                  <a:gd name="T24" fmla="*/ 11 w 14"/>
                  <a:gd name="T25" fmla="*/ 4 h 16"/>
                  <a:gd name="T26" fmla="*/ 11 w 14"/>
                  <a:gd name="T27" fmla="*/ 5 h 16"/>
                  <a:gd name="T28" fmla="*/ 11 w 14"/>
                  <a:gd name="T29" fmla="*/ 4 h 16"/>
                  <a:gd name="T30" fmla="*/ 12 w 14"/>
                  <a:gd name="T31" fmla="*/ 4 h 16"/>
                  <a:gd name="T32" fmla="*/ 12 w 14"/>
                  <a:gd name="T33" fmla="*/ 1 h 16"/>
                  <a:gd name="T34" fmla="*/ 12 w 14"/>
                  <a:gd name="T35" fmla="*/ 0 h 16"/>
                  <a:gd name="T36" fmla="*/ 11 w 14"/>
                  <a:gd name="T37" fmla="*/ 3 h 16"/>
                  <a:gd name="T38" fmla="*/ 11 w 14"/>
                  <a:gd name="T39" fmla="*/ 2 h 16"/>
                  <a:gd name="T40" fmla="*/ 11 w 14"/>
                  <a:gd name="T41" fmla="*/ 4 h 16"/>
                  <a:gd name="T42" fmla="*/ 10 w 14"/>
                  <a:gd name="T43" fmla="*/ 2 h 16"/>
                  <a:gd name="T44" fmla="*/ 8 w 14"/>
                  <a:gd name="T45" fmla="*/ 2 h 16"/>
                  <a:gd name="T46" fmla="*/ 8 w 14"/>
                  <a:gd name="T47" fmla="*/ 2 h 16"/>
                  <a:gd name="T48" fmla="*/ 7 w 14"/>
                  <a:gd name="T49" fmla="*/ 3 h 16"/>
                  <a:gd name="T50" fmla="*/ 8 w 14"/>
                  <a:gd name="T51" fmla="*/ 4 h 16"/>
                  <a:gd name="T52" fmla="*/ 10 w 14"/>
                  <a:gd name="T53" fmla="*/ 5 h 16"/>
                  <a:gd name="T54" fmla="*/ 9 w 14"/>
                  <a:gd name="T55" fmla="*/ 6 h 16"/>
                  <a:gd name="T56" fmla="*/ 8 w 14"/>
                  <a:gd name="T57" fmla="*/ 4 h 16"/>
                  <a:gd name="T58" fmla="*/ 8 w 14"/>
                  <a:gd name="T59" fmla="*/ 5 h 16"/>
                  <a:gd name="T60" fmla="*/ 7 w 14"/>
                  <a:gd name="T61" fmla="*/ 4 h 16"/>
                  <a:gd name="T62" fmla="*/ 8 w 14"/>
                  <a:gd name="T63" fmla="*/ 6 h 16"/>
                  <a:gd name="T64" fmla="*/ 6 w 14"/>
                  <a:gd name="T65" fmla="*/ 8 h 16"/>
                  <a:gd name="T66" fmla="*/ 5 w 14"/>
                  <a:gd name="T67" fmla="*/ 7 h 16"/>
                  <a:gd name="T68" fmla="*/ 6 w 14"/>
                  <a:gd name="T69" fmla="*/ 8 h 16"/>
                  <a:gd name="T70" fmla="*/ 4 w 14"/>
                  <a:gd name="T71" fmla="*/ 9 h 16"/>
                  <a:gd name="T72" fmla="*/ 4 w 14"/>
                  <a:gd name="T73" fmla="*/ 10 h 16"/>
                  <a:gd name="T74" fmla="*/ 3 w 14"/>
                  <a:gd name="T75" fmla="*/ 11 h 16"/>
                  <a:gd name="T76" fmla="*/ 3 w 14"/>
                  <a:gd name="T77" fmla="*/ 11 h 16"/>
                  <a:gd name="T78" fmla="*/ 3 w 14"/>
                  <a:gd name="T79" fmla="*/ 14 h 16"/>
                  <a:gd name="T80" fmla="*/ 2 w 14"/>
                  <a:gd name="T81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2" y="12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1" y="13"/>
                    </a:cubicBezTo>
                    <a:cubicBezTo>
                      <a:pt x="2" y="15"/>
                      <a:pt x="0" y="14"/>
                      <a:pt x="3" y="16"/>
                    </a:cubicBezTo>
                    <a:cubicBezTo>
                      <a:pt x="3" y="13"/>
                      <a:pt x="7" y="12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10" y="10"/>
                      <a:pt x="8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5"/>
                      <a:pt x="10" y="2"/>
                      <a:pt x="11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8" y="1"/>
                      <a:pt x="10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5"/>
                      <a:pt x="10" y="5"/>
                    </a:cubicBezTo>
                    <a:cubicBezTo>
                      <a:pt x="8" y="5"/>
                      <a:pt x="10" y="6"/>
                      <a:pt x="9" y="6"/>
                    </a:cubicBezTo>
                    <a:cubicBezTo>
                      <a:pt x="8" y="5"/>
                      <a:pt x="9" y="5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8" y="6"/>
                    </a:cubicBezTo>
                    <a:cubicBezTo>
                      <a:pt x="6" y="5"/>
                      <a:pt x="5" y="7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5" y="8"/>
                      <a:pt x="6" y="8"/>
                    </a:cubicBezTo>
                    <a:cubicBezTo>
                      <a:pt x="6" y="9"/>
                      <a:pt x="5" y="10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2" name="Freeform 187"/>
              <p:cNvSpPr>
                <a:spLocks/>
              </p:cNvSpPr>
              <p:nvPr/>
            </p:nvSpPr>
            <p:spPr bwMode="auto">
              <a:xfrm>
                <a:off x="645" y="1714"/>
                <a:ext cx="8" cy="8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3" name="Freeform 188"/>
              <p:cNvSpPr>
                <a:spLocks/>
              </p:cNvSpPr>
              <p:nvPr/>
            </p:nvSpPr>
            <p:spPr bwMode="auto">
              <a:xfrm>
                <a:off x="634" y="1716"/>
                <a:ext cx="19" cy="19"/>
              </a:xfrm>
              <a:custGeom>
                <a:avLst/>
                <a:gdLst>
                  <a:gd name="T0" fmla="*/ 2 w 7"/>
                  <a:gd name="T1" fmla="*/ 5 h 7"/>
                  <a:gd name="T2" fmla="*/ 3 w 7"/>
                  <a:gd name="T3" fmla="*/ 6 h 7"/>
                  <a:gd name="T4" fmla="*/ 5 w 7"/>
                  <a:gd name="T5" fmla="*/ 4 h 7"/>
                  <a:gd name="T6" fmla="*/ 4 w 7"/>
                  <a:gd name="T7" fmla="*/ 2 h 7"/>
                  <a:gd name="T8" fmla="*/ 5 w 7"/>
                  <a:gd name="T9" fmla="*/ 2 h 7"/>
                  <a:gd name="T10" fmla="*/ 5 w 7"/>
                  <a:gd name="T11" fmla="*/ 1 h 7"/>
                  <a:gd name="T12" fmla="*/ 5 w 7"/>
                  <a:gd name="T13" fmla="*/ 1 h 7"/>
                  <a:gd name="T14" fmla="*/ 4 w 7"/>
                  <a:gd name="T15" fmla="*/ 1 h 7"/>
                  <a:gd name="T16" fmla="*/ 4 w 7"/>
                  <a:gd name="T17" fmla="*/ 2 h 7"/>
                  <a:gd name="T18" fmla="*/ 4 w 7"/>
                  <a:gd name="T19" fmla="*/ 1 h 7"/>
                  <a:gd name="T20" fmla="*/ 4 w 7"/>
                  <a:gd name="T21" fmla="*/ 3 h 7"/>
                  <a:gd name="T22" fmla="*/ 3 w 7"/>
                  <a:gd name="T23" fmla="*/ 2 h 7"/>
                  <a:gd name="T24" fmla="*/ 1 w 7"/>
                  <a:gd name="T25" fmla="*/ 3 h 7"/>
                  <a:gd name="T26" fmla="*/ 2 w 7"/>
                  <a:gd name="T27" fmla="*/ 3 h 7"/>
                  <a:gd name="T28" fmla="*/ 3 w 7"/>
                  <a:gd name="T29" fmla="*/ 4 h 7"/>
                  <a:gd name="T30" fmla="*/ 1 w 7"/>
                  <a:gd name="T31" fmla="*/ 3 h 7"/>
                  <a:gd name="T32" fmla="*/ 1 w 7"/>
                  <a:gd name="T33" fmla="*/ 5 h 7"/>
                  <a:gd name="T34" fmla="*/ 3 w 7"/>
                  <a:gd name="T35" fmla="*/ 7 h 7"/>
                  <a:gd name="T36" fmla="*/ 1 w 7"/>
                  <a:gd name="T37" fmla="*/ 6 h 7"/>
                  <a:gd name="T38" fmla="*/ 0 w 7"/>
                  <a:gd name="T39" fmla="*/ 6 h 7"/>
                  <a:gd name="T40" fmla="*/ 3 w 7"/>
                  <a:gd name="T41" fmla="*/ 7 h 7"/>
                  <a:gd name="T42" fmla="*/ 2 w 7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7">
                    <a:moveTo>
                      <a:pt x="2" y="5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5" y="4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2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5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4" y="5"/>
                      <a:pt x="2" y="3"/>
                      <a:pt x="1" y="3"/>
                    </a:cubicBezTo>
                    <a:cubicBezTo>
                      <a:pt x="2" y="4"/>
                      <a:pt x="2" y="6"/>
                      <a:pt x="1" y="5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5" y="7"/>
                      <a:pt x="1" y="6"/>
                      <a:pt x="2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4" name="Rectangle 189"/>
              <p:cNvSpPr>
                <a:spLocks noChangeArrowheads="1"/>
              </p:cNvSpPr>
              <p:nvPr/>
            </p:nvSpPr>
            <p:spPr bwMode="auto">
              <a:xfrm>
                <a:off x="642" y="173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5" name="Freeform 190"/>
              <p:cNvSpPr>
                <a:spLocks/>
              </p:cNvSpPr>
              <p:nvPr/>
            </p:nvSpPr>
            <p:spPr bwMode="auto">
              <a:xfrm>
                <a:off x="705" y="16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6" name="Freeform 191"/>
              <p:cNvSpPr>
                <a:spLocks/>
              </p:cNvSpPr>
              <p:nvPr/>
            </p:nvSpPr>
            <p:spPr bwMode="auto">
              <a:xfrm>
                <a:off x="697" y="1646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1 w 5"/>
                  <a:gd name="T3" fmla="*/ 3 h 3"/>
                  <a:gd name="T4" fmla="*/ 5 w 5"/>
                  <a:gd name="T5" fmla="*/ 0 h 3"/>
                  <a:gd name="T6" fmla="*/ 2 w 5"/>
                  <a:gd name="T7" fmla="*/ 1 h 3"/>
                  <a:gd name="T8" fmla="*/ 3 w 5"/>
                  <a:gd name="T9" fmla="*/ 1 h 3"/>
                  <a:gd name="T10" fmla="*/ 1 w 5"/>
                  <a:gd name="T11" fmla="*/ 2 h 3"/>
                  <a:gd name="T12" fmla="*/ 2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4" y="1"/>
                      <a:pt x="3" y="2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1" y="2"/>
                    </a:cubicBezTo>
                    <a:cubicBezTo>
                      <a:pt x="0" y="3"/>
                      <a:pt x="2" y="2"/>
                      <a:pt x="2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7" name="Freeform 192"/>
              <p:cNvSpPr>
                <a:spLocks/>
              </p:cNvSpPr>
              <p:nvPr/>
            </p:nvSpPr>
            <p:spPr bwMode="auto">
              <a:xfrm>
                <a:off x="702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8" name="Freeform 193"/>
              <p:cNvSpPr>
                <a:spLocks/>
              </p:cNvSpPr>
              <p:nvPr/>
            </p:nvSpPr>
            <p:spPr bwMode="auto">
              <a:xfrm>
                <a:off x="705" y="164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9" name="Freeform 194"/>
              <p:cNvSpPr>
                <a:spLocks/>
              </p:cNvSpPr>
              <p:nvPr/>
            </p:nvSpPr>
            <p:spPr bwMode="auto">
              <a:xfrm>
                <a:off x="708" y="16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0" name="Freeform 195"/>
              <p:cNvSpPr>
                <a:spLocks/>
              </p:cNvSpPr>
              <p:nvPr/>
            </p:nvSpPr>
            <p:spPr bwMode="auto">
              <a:xfrm>
                <a:off x="702" y="1651"/>
                <a:ext cx="8" cy="5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  <a:gd name="T10" fmla="*/ 0 w 3"/>
                  <a:gd name="T11" fmla="*/ 2 h 2"/>
                  <a:gd name="T12" fmla="*/ 3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1" name="Freeform 196"/>
              <p:cNvSpPr>
                <a:spLocks/>
              </p:cNvSpPr>
              <p:nvPr/>
            </p:nvSpPr>
            <p:spPr bwMode="auto">
              <a:xfrm>
                <a:off x="708" y="16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2" name="Freeform 197"/>
              <p:cNvSpPr>
                <a:spLocks/>
              </p:cNvSpPr>
              <p:nvPr/>
            </p:nvSpPr>
            <p:spPr bwMode="auto">
              <a:xfrm>
                <a:off x="705" y="1651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3" name="Freeform 198"/>
              <p:cNvSpPr>
                <a:spLocks/>
              </p:cNvSpPr>
              <p:nvPr/>
            </p:nvSpPr>
            <p:spPr bwMode="auto">
              <a:xfrm>
                <a:off x="702" y="1651"/>
                <a:ext cx="8" cy="8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2"/>
                      <a:pt x="3" y="0"/>
                      <a:pt x="2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4" name="Freeform 199"/>
              <p:cNvSpPr>
                <a:spLocks/>
              </p:cNvSpPr>
              <p:nvPr/>
            </p:nvSpPr>
            <p:spPr bwMode="auto">
              <a:xfrm>
                <a:off x="700" y="166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5" name="Freeform 200"/>
              <p:cNvSpPr>
                <a:spLocks/>
              </p:cNvSpPr>
              <p:nvPr/>
            </p:nvSpPr>
            <p:spPr bwMode="auto">
              <a:xfrm>
                <a:off x="700" y="1656"/>
                <a:ext cx="10" cy="11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1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1 w 4"/>
                  <a:gd name="T15" fmla="*/ 1 h 4"/>
                  <a:gd name="T16" fmla="*/ 2 w 4"/>
                  <a:gd name="T17" fmla="*/ 1 h 4"/>
                  <a:gd name="T18" fmla="*/ 1 w 4"/>
                  <a:gd name="T19" fmla="*/ 2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4" y="0"/>
                      <a:pt x="3" y="1"/>
                      <a:pt x="4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3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6" name="Freeform 201"/>
              <p:cNvSpPr>
                <a:spLocks/>
              </p:cNvSpPr>
              <p:nvPr/>
            </p:nvSpPr>
            <p:spPr bwMode="auto">
              <a:xfrm>
                <a:off x="705" y="166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7" name="Freeform 202"/>
              <p:cNvSpPr>
                <a:spLocks/>
              </p:cNvSpPr>
              <p:nvPr/>
            </p:nvSpPr>
            <p:spPr bwMode="auto">
              <a:xfrm>
                <a:off x="702" y="1659"/>
                <a:ext cx="11" cy="11"/>
              </a:xfrm>
              <a:custGeom>
                <a:avLst/>
                <a:gdLst>
                  <a:gd name="T0" fmla="*/ 4 w 4"/>
                  <a:gd name="T1" fmla="*/ 0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1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2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0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8" name="Freeform 203"/>
              <p:cNvSpPr>
                <a:spLocks/>
              </p:cNvSpPr>
              <p:nvPr/>
            </p:nvSpPr>
            <p:spPr bwMode="auto">
              <a:xfrm>
                <a:off x="710" y="16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9" name="Freeform 204"/>
              <p:cNvSpPr>
                <a:spLocks/>
              </p:cNvSpPr>
              <p:nvPr/>
            </p:nvSpPr>
            <p:spPr bwMode="auto">
              <a:xfrm>
                <a:off x="708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" name="Group 406"/>
            <p:cNvGrpSpPr>
              <a:grpSpLocks/>
            </p:cNvGrpSpPr>
            <p:nvPr/>
          </p:nvGrpSpPr>
          <p:grpSpPr bwMode="auto">
            <a:xfrm>
              <a:off x="653" y="1632"/>
              <a:ext cx="1446" cy="1624"/>
              <a:chOff x="653" y="1632"/>
              <a:chExt cx="1446" cy="1624"/>
            </a:xfrm>
          </p:grpSpPr>
          <p:sp>
            <p:nvSpPr>
              <p:cNvPr id="1310" name="Freeform 206"/>
              <p:cNvSpPr>
                <a:spLocks/>
              </p:cNvSpPr>
              <p:nvPr/>
            </p:nvSpPr>
            <p:spPr bwMode="auto">
              <a:xfrm>
                <a:off x="713" y="166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207"/>
              <p:cNvSpPr>
                <a:spLocks/>
              </p:cNvSpPr>
              <p:nvPr/>
            </p:nvSpPr>
            <p:spPr bwMode="auto">
              <a:xfrm>
                <a:off x="705" y="1662"/>
                <a:ext cx="27" cy="24"/>
              </a:xfrm>
              <a:custGeom>
                <a:avLst/>
                <a:gdLst>
                  <a:gd name="T0" fmla="*/ 6 w 10"/>
                  <a:gd name="T1" fmla="*/ 9 h 9"/>
                  <a:gd name="T2" fmla="*/ 7 w 10"/>
                  <a:gd name="T3" fmla="*/ 8 h 9"/>
                  <a:gd name="T4" fmla="*/ 8 w 10"/>
                  <a:gd name="T5" fmla="*/ 7 h 9"/>
                  <a:gd name="T6" fmla="*/ 10 w 10"/>
                  <a:gd name="T7" fmla="*/ 6 h 9"/>
                  <a:gd name="T8" fmla="*/ 9 w 10"/>
                  <a:gd name="T9" fmla="*/ 6 h 9"/>
                  <a:gd name="T10" fmla="*/ 10 w 10"/>
                  <a:gd name="T11" fmla="*/ 5 h 9"/>
                  <a:gd name="T12" fmla="*/ 8 w 10"/>
                  <a:gd name="T13" fmla="*/ 5 h 9"/>
                  <a:gd name="T14" fmla="*/ 7 w 10"/>
                  <a:gd name="T15" fmla="*/ 4 h 9"/>
                  <a:gd name="T16" fmla="*/ 5 w 10"/>
                  <a:gd name="T17" fmla="*/ 1 h 9"/>
                  <a:gd name="T18" fmla="*/ 4 w 10"/>
                  <a:gd name="T19" fmla="*/ 3 h 9"/>
                  <a:gd name="T20" fmla="*/ 4 w 10"/>
                  <a:gd name="T21" fmla="*/ 2 h 9"/>
                  <a:gd name="T22" fmla="*/ 4 w 10"/>
                  <a:gd name="T23" fmla="*/ 2 h 9"/>
                  <a:gd name="T24" fmla="*/ 4 w 10"/>
                  <a:gd name="T25" fmla="*/ 1 h 9"/>
                  <a:gd name="T26" fmla="*/ 2 w 10"/>
                  <a:gd name="T27" fmla="*/ 2 h 9"/>
                  <a:gd name="T28" fmla="*/ 4 w 10"/>
                  <a:gd name="T29" fmla="*/ 0 h 9"/>
                  <a:gd name="T30" fmla="*/ 2 w 10"/>
                  <a:gd name="T31" fmla="*/ 1 h 9"/>
                  <a:gd name="T32" fmla="*/ 1 w 10"/>
                  <a:gd name="T33" fmla="*/ 2 h 9"/>
                  <a:gd name="T34" fmla="*/ 1 w 10"/>
                  <a:gd name="T35" fmla="*/ 3 h 9"/>
                  <a:gd name="T36" fmla="*/ 4 w 10"/>
                  <a:gd name="T37" fmla="*/ 3 h 9"/>
                  <a:gd name="T38" fmla="*/ 3 w 10"/>
                  <a:gd name="T39" fmla="*/ 4 h 9"/>
                  <a:gd name="T40" fmla="*/ 3 w 10"/>
                  <a:gd name="T41" fmla="*/ 5 h 9"/>
                  <a:gd name="T42" fmla="*/ 5 w 10"/>
                  <a:gd name="T43" fmla="*/ 4 h 9"/>
                  <a:gd name="T44" fmla="*/ 5 w 10"/>
                  <a:gd name="T45" fmla="*/ 5 h 9"/>
                  <a:gd name="T46" fmla="*/ 6 w 10"/>
                  <a:gd name="T47" fmla="*/ 4 h 9"/>
                  <a:gd name="T48" fmla="*/ 5 w 10"/>
                  <a:gd name="T49" fmla="*/ 6 h 9"/>
                  <a:gd name="T50" fmla="*/ 7 w 10"/>
                  <a:gd name="T51" fmla="*/ 4 h 9"/>
                  <a:gd name="T52" fmla="*/ 5 w 10"/>
                  <a:gd name="T53" fmla="*/ 7 h 9"/>
                  <a:gd name="T54" fmla="*/ 6 w 10"/>
                  <a:gd name="T55" fmla="*/ 6 h 9"/>
                  <a:gd name="T56" fmla="*/ 7 w 10"/>
                  <a:gd name="T57" fmla="*/ 5 h 9"/>
                  <a:gd name="T58" fmla="*/ 5 w 10"/>
                  <a:gd name="T59" fmla="*/ 7 h 9"/>
                  <a:gd name="T60" fmla="*/ 6 w 10"/>
                  <a:gd name="T61" fmla="*/ 7 h 9"/>
                  <a:gd name="T62" fmla="*/ 7 w 10"/>
                  <a:gd name="T63" fmla="*/ 6 h 9"/>
                  <a:gd name="T64" fmla="*/ 7 w 10"/>
                  <a:gd name="T65" fmla="*/ 7 h 9"/>
                  <a:gd name="T66" fmla="*/ 6 w 10"/>
                  <a:gd name="T67" fmla="*/ 8 h 9"/>
                  <a:gd name="T68" fmla="*/ 5 w 10"/>
                  <a:gd name="T69" fmla="*/ 9 h 9"/>
                  <a:gd name="T70" fmla="*/ 7 w 10"/>
                  <a:gd name="T71" fmla="*/ 7 h 9"/>
                  <a:gd name="T72" fmla="*/ 6 w 10"/>
                  <a:gd name="T7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9">
                    <a:moveTo>
                      <a:pt x="6" y="9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8"/>
                      <a:pt x="8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5" y="3"/>
                      <a:pt x="5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0" y="4"/>
                      <a:pt x="3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4"/>
                      <a:pt x="3" y="5"/>
                    </a:cubicBezTo>
                    <a:cubicBezTo>
                      <a:pt x="4" y="4"/>
                      <a:pt x="3" y="6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6"/>
                      <a:pt x="6" y="7"/>
                      <a:pt x="5" y="7"/>
                    </a:cubicBezTo>
                    <a:cubicBezTo>
                      <a:pt x="5" y="8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9"/>
                      <a:pt x="6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208"/>
              <p:cNvSpPr>
                <a:spLocks/>
              </p:cNvSpPr>
              <p:nvPr/>
            </p:nvSpPr>
            <p:spPr bwMode="auto">
              <a:xfrm>
                <a:off x="716" y="168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209"/>
              <p:cNvSpPr>
                <a:spLocks/>
              </p:cNvSpPr>
              <p:nvPr/>
            </p:nvSpPr>
            <p:spPr bwMode="auto">
              <a:xfrm>
                <a:off x="721" y="16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Rectangle 210"/>
              <p:cNvSpPr>
                <a:spLocks noChangeArrowheads="1"/>
              </p:cNvSpPr>
              <p:nvPr/>
            </p:nvSpPr>
            <p:spPr bwMode="auto">
              <a:xfrm>
                <a:off x="727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211"/>
              <p:cNvSpPr>
                <a:spLocks/>
              </p:cNvSpPr>
              <p:nvPr/>
            </p:nvSpPr>
            <p:spPr bwMode="auto">
              <a:xfrm>
                <a:off x="716" y="168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212"/>
              <p:cNvSpPr>
                <a:spLocks/>
              </p:cNvSpPr>
              <p:nvPr/>
            </p:nvSpPr>
            <p:spPr bwMode="auto">
              <a:xfrm>
                <a:off x="713" y="1678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213"/>
              <p:cNvSpPr>
                <a:spLocks/>
              </p:cNvSpPr>
              <p:nvPr/>
            </p:nvSpPr>
            <p:spPr bwMode="auto">
              <a:xfrm>
                <a:off x="719" y="16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214"/>
              <p:cNvSpPr>
                <a:spLocks/>
              </p:cNvSpPr>
              <p:nvPr/>
            </p:nvSpPr>
            <p:spPr bwMode="auto">
              <a:xfrm>
                <a:off x="724" y="1662"/>
                <a:ext cx="33" cy="30"/>
              </a:xfrm>
              <a:custGeom>
                <a:avLst/>
                <a:gdLst>
                  <a:gd name="T0" fmla="*/ 4 w 12"/>
                  <a:gd name="T1" fmla="*/ 8 h 11"/>
                  <a:gd name="T2" fmla="*/ 4 w 12"/>
                  <a:gd name="T3" fmla="*/ 10 h 11"/>
                  <a:gd name="T4" fmla="*/ 3 w 12"/>
                  <a:gd name="T5" fmla="*/ 10 h 11"/>
                  <a:gd name="T6" fmla="*/ 6 w 12"/>
                  <a:gd name="T7" fmla="*/ 8 h 11"/>
                  <a:gd name="T8" fmla="*/ 3 w 12"/>
                  <a:gd name="T9" fmla="*/ 8 h 11"/>
                  <a:gd name="T10" fmla="*/ 4 w 12"/>
                  <a:gd name="T11" fmla="*/ 7 h 11"/>
                  <a:gd name="T12" fmla="*/ 1 w 12"/>
                  <a:gd name="T13" fmla="*/ 9 h 11"/>
                  <a:gd name="T14" fmla="*/ 4 w 12"/>
                  <a:gd name="T15" fmla="*/ 6 h 11"/>
                  <a:gd name="T16" fmla="*/ 4 w 12"/>
                  <a:gd name="T17" fmla="*/ 6 h 11"/>
                  <a:gd name="T18" fmla="*/ 3 w 12"/>
                  <a:gd name="T19" fmla="*/ 6 h 11"/>
                  <a:gd name="T20" fmla="*/ 1 w 12"/>
                  <a:gd name="T21" fmla="*/ 8 h 11"/>
                  <a:gd name="T22" fmla="*/ 0 w 12"/>
                  <a:gd name="T23" fmla="*/ 9 h 11"/>
                  <a:gd name="T24" fmla="*/ 1 w 12"/>
                  <a:gd name="T25" fmla="*/ 8 h 11"/>
                  <a:gd name="T26" fmla="*/ 0 w 12"/>
                  <a:gd name="T27" fmla="*/ 9 h 11"/>
                  <a:gd name="T28" fmla="*/ 1 w 12"/>
                  <a:gd name="T29" fmla="*/ 9 h 11"/>
                  <a:gd name="T30" fmla="*/ 0 w 12"/>
                  <a:gd name="T31" fmla="*/ 10 h 11"/>
                  <a:gd name="T32" fmla="*/ 1 w 12"/>
                  <a:gd name="T33" fmla="*/ 9 h 11"/>
                  <a:gd name="T34" fmla="*/ 1 w 12"/>
                  <a:gd name="T35" fmla="*/ 9 h 11"/>
                  <a:gd name="T36" fmla="*/ 2 w 12"/>
                  <a:gd name="T37" fmla="*/ 9 h 11"/>
                  <a:gd name="T38" fmla="*/ 1 w 12"/>
                  <a:gd name="T39" fmla="*/ 10 h 11"/>
                  <a:gd name="T40" fmla="*/ 2 w 12"/>
                  <a:gd name="T41" fmla="*/ 9 h 11"/>
                  <a:gd name="T42" fmla="*/ 1 w 12"/>
                  <a:gd name="T43" fmla="*/ 11 h 11"/>
                  <a:gd name="T44" fmla="*/ 2 w 12"/>
                  <a:gd name="T45" fmla="*/ 10 h 11"/>
                  <a:gd name="T46" fmla="*/ 1 w 12"/>
                  <a:gd name="T47" fmla="*/ 10 h 11"/>
                  <a:gd name="T48" fmla="*/ 4 w 12"/>
                  <a:gd name="T49" fmla="*/ 9 h 11"/>
                  <a:gd name="T50" fmla="*/ 2 w 12"/>
                  <a:gd name="T51" fmla="*/ 11 h 11"/>
                  <a:gd name="T52" fmla="*/ 2 w 12"/>
                  <a:gd name="T53" fmla="*/ 11 h 11"/>
                  <a:gd name="T54" fmla="*/ 2 w 12"/>
                  <a:gd name="T55" fmla="*/ 11 h 11"/>
                  <a:gd name="T56" fmla="*/ 2 w 12"/>
                  <a:gd name="T57" fmla="*/ 11 h 11"/>
                  <a:gd name="T58" fmla="*/ 2 w 12"/>
                  <a:gd name="T59" fmla="*/ 11 h 11"/>
                  <a:gd name="T60" fmla="*/ 2 w 12"/>
                  <a:gd name="T61" fmla="*/ 11 h 11"/>
                  <a:gd name="T62" fmla="*/ 7 w 12"/>
                  <a:gd name="T63" fmla="*/ 5 h 11"/>
                  <a:gd name="T64" fmla="*/ 7 w 12"/>
                  <a:gd name="T65" fmla="*/ 5 h 11"/>
                  <a:gd name="T66" fmla="*/ 7 w 12"/>
                  <a:gd name="T67" fmla="*/ 5 h 11"/>
                  <a:gd name="T68" fmla="*/ 7 w 12"/>
                  <a:gd name="T69" fmla="*/ 5 h 11"/>
                  <a:gd name="T70" fmla="*/ 7 w 12"/>
                  <a:gd name="T71" fmla="*/ 5 h 11"/>
                  <a:gd name="T72" fmla="*/ 7 w 12"/>
                  <a:gd name="T73" fmla="*/ 5 h 11"/>
                  <a:gd name="T74" fmla="*/ 6 w 12"/>
                  <a:gd name="T75" fmla="*/ 5 h 11"/>
                  <a:gd name="T76" fmla="*/ 6 w 12"/>
                  <a:gd name="T77" fmla="*/ 5 h 11"/>
                  <a:gd name="T78" fmla="*/ 6 w 12"/>
                  <a:gd name="T79" fmla="*/ 5 h 11"/>
                  <a:gd name="T80" fmla="*/ 6 w 12"/>
                  <a:gd name="T81" fmla="*/ 6 h 11"/>
                  <a:gd name="T82" fmla="*/ 5 w 12"/>
                  <a:gd name="T83" fmla="*/ 6 h 11"/>
                  <a:gd name="T84" fmla="*/ 5 w 12"/>
                  <a:gd name="T85" fmla="*/ 7 h 11"/>
                  <a:gd name="T86" fmla="*/ 5 w 12"/>
                  <a:gd name="T87" fmla="*/ 6 h 11"/>
                  <a:gd name="T88" fmla="*/ 4 w 12"/>
                  <a:gd name="T89" fmla="*/ 8 h 11"/>
                  <a:gd name="T90" fmla="*/ 5 w 12"/>
                  <a:gd name="T91" fmla="*/ 7 h 11"/>
                  <a:gd name="T92" fmla="*/ 4 w 12"/>
                  <a:gd name="T93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1">
                    <a:moveTo>
                      <a:pt x="4" y="8"/>
                    </a:moveTo>
                    <a:cubicBezTo>
                      <a:pt x="3" y="10"/>
                      <a:pt x="4" y="9"/>
                      <a:pt x="4" y="10"/>
                    </a:cubicBezTo>
                    <a:cubicBezTo>
                      <a:pt x="4" y="10"/>
                      <a:pt x="8" y="4"/>
                      <a:pt x="3" y="10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7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1" y="10"/>
                      <a:pt x="1" y="9"/>
                    </a:cubicBezTo>
                    <a:cubicBezTo>
                      <a:pt x="3" y="8"/>
                      <a:pt x="2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1" y="8"/>
                      <a:pt x="0" y="9"/>
                      <a:pt x="1" y="8"/>
                    </a:cubicBezTo>
                    <a:cubicBezTo>
                      <a:pt x="0" y="9"/>
                      <a:pt x="1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0" y="11"/>
                      <a:pt x="1" y="11"/>
                    </a:cubicBezTo>
                    <a:cubicBezTo>
                      <a:pt x="1" y="11"/>
                      <a:pt x="2" y="10"/>
                      <a:pt x="2" y="10"/>
                    </a:cubicBezTo>
                    <a:cubicBezTo>
                      <a:pt x="3" y="10"/>
                      <a:pt x="1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3" y="10"/>
                      <a:pt x="4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0"/>
                      <a:pt x="5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7"/>
                      <a:pt x="7" y="4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4" y="8"/>
                      <a:pt x="4" y="9"/>
                      <a:pt x="4" y="8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215"/>
              <p:cNvSpPr>
                <a:spLocks/>
              </p:cNvSpPr>
              <p:nvPr/>
            </p:nvSpPr>
            <p:spPr bwMode="auto">
              <a:xfrm>
                <a:off x="724" y="168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216"/>
              <p:cNvSpPr>
                <a:spLocks/>
              </p:cNvSpPr>
              <p:nvPr/>
            </p:nvSpPr>
            <p:spPr bwMode="auto">
              <a:xfrm>
                <a:off x="721" y="1667"/>
                <a:ext cx="22" cy="17"/>
              </a:xfrm>
              <a:custGeom>
                <a:avLst/>
                <a:gdLst>
                  <a:gd name="T0" fmla="*/ 5 w 8"/>
                  <a:gd name="T1" fmla="*/ 4 h 6"/>
                  <a:gd name="T2" fmla="*/ 6 w 8"/>
                  <a:gd name="T3" fmla="*/ 2 h 6"/>
                  <a:gd name="T4" fmla="*/ 4 w 8"/>
                  <a:gd name="T5" fmla="*/ 5 h 6"/>
                  <a:gd name="T6" fmla="*/ 3 w 8"/>
                  <a:gd name="T7" fmla="*/ 5 h 6"/>
                  <a:gd name="T8" fmla="*/ 5 w 8"/>
                  <a:gd name="T9" fmla="*/ 3 h 6"/>
                  <a:gd name="T10" fmla="*/ 5 w 8"/>
                  <a:gd name="T11" fmla="*/ 2 h 6"/>
                  <a:gd name="T12" fmla="*/ 4 w 8"/>
                  <a:gd name="T13" fmla="*/ 4 h 6"/>
                  <a:gd name="T14" fmla="*/ 3 w 8"/>
                  <a:gd name="T15" fmla="*/ 4 h 6"/>
                  <a:gd name="T16" fmla="*/ 3 w 8"/>
                  <a:gd name="T17" fmla="*/ 4 h 6"/>
                  <a:gd name="T18" fmla="*/ 5 w 8"/>
                  <a:gd name="T19" fmla="*/ 2 h 6"/>
                  <a:gd name="T20" fmla="*/ 0 w 8"/>
                  <a:gd name="T21" fmla="*/ 5 h 6"/>
                  <a:gd name="T22" fmla="*/ 1 w 8"/>
                  <a:gd name="T23" fmla="*/ 5 h 6"/>
                  <a:gd name="T24" fmla="*/ 3 w 8"/>
                  <a:gd name="T25" fmla="*/ 3 h 6"/>
                  <a:gd name="T26" fmla="*/ 2 w 8"/>
                  <a:gd name="T27" fmla="*/ 4 h 6"/>
                  <a:gd name="T28" fmla="*/ 1 w 8"/>
                  <a:gd name="T29" fmla="*/ 5 h 6"/>
                  <a:gd name="T30" fmla="*/ 3 w 8"/>
                  <a:gd name="T31" fmla="*/ 6 h 6"/>
                  <a:gd name="T32" fmla="*/ 3 w 8"/>
                  <a:gd name="T33" fmla="*/ 6 h 6"/>
                  <a:gd name="T34" fmla="*/ 4 w 8"/>
                  <a:gd name="T35" fmla="*/ 5 h 6"/>
                  <a:gd name="T36" fmla="*/ 5 w 8"/>
                  <a:gd name="T37" fmla="*/ 3 h 6"/>
                  <a:gd name="T38" fmla="*/ 5 w 8"/>
                  <a:gd name="T39" fmla="*/ 4 h 6"/>
                  <a:gd name="T40" fmla="*/ 6 w 8"/>
                  <a:gd name="T41" fmla="*/ 2 h 6"/>
                  <a:gd name="T42" fmla="*/ 7 w 8"/>
                  <a:gd name="T43" fmla="*/ 2 h 6"/>
                  <a:gd name="T44" fmla="*/ 7 w 8"/>
                  <a:gd name="T45" fmla="*/ 1 h 6"/>
                  <a:gd name="T46" fmla="*/ 5 w 8"/>
                  <a:gd name="T47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6">
                    <a:moveTo>
                      <a:pt x="5" y="4"/>
                    </a:moveTo>
                    <a:cubicBezTo>
                      <a:pt x="5" y="3"/>
                      <a:pt x="6" y="3"/>
                      <a:pt x="6" y="2"/>
                    </a:cubicBezTo>
                    <a:cubicBezTo>
                      <a:pt x="5" y="3"/>
                      <a:pt x="5" y="4"/>
                      <a:pt x="4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3" y="3"/>
                      <a:pt x="3" y="2"/>
                      <a:pt x="0" y="5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2" y="4"/>
                      <a:pt x="3" y="3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7" y="2"/>
                      <a:pt x="6" y="3"/>
                      <a:pt x="7" y="2"/>
                    </a:cubicBezTo>
                    <a:cubicBezTo>
                      <a:pt x="8" y="0"/>
                      <a:pt x="6" y="3"/>
                      <a:pt x="7" y="1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Rectangle 217"/>
              <p:cNvSpPr>
                <a:spLocks noChangeArrowheads="1"/>
              </p:cNvSpPr>
              <p:nvPr/>
            </p:nvSpPr>
            <p:spPr bwMode="auto">
              <a:xfrm>
                <a:off x="738" y="1675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218"/>
              <p:cNvSpPr>
                <a:spLocks/>
              </p:cNvSpPr>
              <p:nvPr/>
            </p:nvSpPr>
            <p:spPr bwMode="auto">
              <a:xfrm>
                <a:off x="730" y="16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219"/>
              <p:cNvSpPr>
                <a:spLocks/>
              </p:cNvSpPr>
              <p:nvPr/>
            </p:nvSpPr>
            <p:spPr bwMode="auto">
              <a:xfrm>
                <a:off x="732" y="16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220"/>
              <p:cNvSpPr>
                <a:spLocks/>
              </p:cNvSpPr>
              <p:nvPr/>
            </p:nvSpPr>
            <p:spPr bwMode="auto">
              <a:xfrm>
                <a:off x="719" y="1673"/>
                <a:ext cx="11" cy="8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3 h 3"/>
                  <a:gd name="T4" fmla="*/ 4 w 4"/>
                  <a:gd name="T5" fmla="*/ 0 h 3"/>
                  <a:gd name="T6" fmla="*/ 2 w 4"/>
                  <a:gd name="T7" fmla="*/ 2 h 3"/>
                  <a:gd name="T8" fmla="*/ 2 w 4"/>
                  <a:gd name="T9" fmla="*/ 1 h 3"/>
                  <a:gd name="T10" fmla="*/ 0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3"/>
                      <a:pt x="2" y="2"/>
                      <a:pt x="1" y="3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2" y="2"/>
                      <a:pt x="2" y="2"/>
                    </a:cubicBezTo>
                    <a:cubicBezTo>
                      <a:pt x="3" y="1"/>
                      <a:pt x="1" y="2"/>
                      <a:pt x="2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221"/>
              <p:cNvSpPr>
                <a:spLocks/>
              </p:cNvSpPr>
              <p:nvPr/>
            </p:nvSpPr>
            <p:spPr bwMode="auto">
              <a:xfrm>
                <a:off x="708" y="1654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6 w 10"/>
                  <a:gd name="T3" fmla="*/ 5 h 8"/>
                  <a:gd name="T4" fmla="*/ 7 w 10"/>
                  <a:gd name="T5" fmla="*/ 5 h 8"/>
                  <a:gd name="T6" fmla="*/ 8 w 10"/>
                  <a:gd name="T7" fmla="*/ 4 h 8"/>
                  <a:gd name="T8" fmla="*/ 7 w 10"/>
                  <a:gd name="T9" fmla="*/ 5 h 8"/>
                  <a:gd name="T10" fmla="*/ 6 w 10"/>
                  <a:gd name="T11" fmla="*/ 4 h 8"/>
                  <a:gd name="T12" fmla="*/ 5 w 10"/>
                  <a:gd name="T13" fmla="*/ 5 h 8"/>
                  <a:gd name="T14" fmla="*/ 7 w 10"/>
                  <a:gd name="T15" fmla="*/ 3 h 8"/>
                  <a:gd name="T16" fmla="*/ 4 w 10"/>
                  <a:gd name="T17" fmla="*/ 5 h 8"/>
                  <a:gd name="T18" fmla="*/ 4 w 10"/>
                  <a:gd name="T19" fmla="*/ 4 h 8"/>
                  <a:gd name="T20" fmla="*/ 5 w 10"/>
                  <a:gd name="T21" fmla="*/ 4 h 8"/>
                  <a:gd name="T22" fmla="*/ 4 w 10"/>
                  <a:gd name="T23" fmla="*/ 4 h 8"/>
                  <a:gd name="T24" fmla="*/ 6 w 10"/>
                  <a:gd name="T25" fmla="*/ 3 h 8"/>
                  <a:gd name="T26" fmla="*/ 5 w 10"/>
                  <a:gd name="T27" fmla="*/ 2 h 8"/>
                  <a:gd name="T28" fmla="*/ 6 w 10"/>
                  <a:gd name="T29" fmla="*/ 2 h 8"/>
                  <a:gd name="T30" fmla="*/ 4 w 10"/>
                  <a:gd name="T31" fmla="*/ 1 h 8"/>
                  <a:gd name="T32" fmla="*/ 5 w 10"/>
                  <a:gd name="T33" fmla="*/ 1 h 8"/>
                  <a:gd name="T34" fmla="*/ 2 w 10"/>
                  <a:gd name="T35" fmla="*/ 2 h 8"/>
                  <a:gd name="T36" fmla="*/ 2 w 10"/>
                  <a:gd name="T37" fmla="*/ 2 h 8"/>
                  <a:gd name="T38" fmla="*/ 4 w 10"/>
                  <a:gd name="T39" fmla="*/ 1 h 8"/>
                  <a:gd name="T40" fmla="*/ 3 w 10"/>
                  <a:gd name="T41" fmla="*/ 1 h 8"/>
                  <a:gd name="T42" fmla="*/ 5 w 10"/>
                  <a:gd name="T43" fmla="*/ 0 h 8"/>
                  <a:gd name="T44" fmla="*/ 2 w 10"/>
                  <a:gd name="T45" fmla="*/ 1 h 8"/>
                  <a:gd name="T46" fmla="*/ 2 w 10"/>
                  <a:gd name="T47" fmla="*/ 0 h 8"/>
                  <a:gd name="T48" fmla="*/ 0 w 10"/>
                  <a:gd name="T49" fmla="*/ 2 h 8"/>
                  <a:gd name="T50" fmla="*/ 1 w 10"/>
                  <a:gd name="T51" fmla="*/ 3 h 8"/>
                  <a:gd name="T52" fmla="*/ 3 w 10"/>
                  <a:gd name="T53" fmla="*/ 3 h 8"/>
                  <a:gd name="T54" fmla="*/ 1 w 10"/>
                  <a:gd name="T55" fmla="*/ 4 h 8"/>
                  <a:gd name="T56" fmla="*/ 3 w 10"/>
                  <a:gd name="T57" fmla="*/ 3 h 8"/>
                  <a:gd name="T58" fmla="*/ 2 w 10"/>
                  <a:gd name="T59" fmla="*/ 4 h 8"/>
                  <a:gd name="T60" fmla="*/ 3 w 10"/>
                  <a:gd name="T61" fmla="*/ 3 h 8"/>
                  <a:gd name="T62" fmla="*/ 1 w 10"/>
                  <a:gd name="T63" fmla="*/ 5 h 8"/>
                  <a:gd name="T64" fmla="*/ 4 w 10"/>
                  <a:gd name="T65" fmla="*/ 7 h 8"/>
                  <a:gd name="T66" fmla="*/ 5 w 10"/>
                  <a:gd name="T67" fmla="*/ 6 h 8"/>
                  <a:gd name="T68" fmla="*/ 6 w 10"/>
                  <a:gd name="T69" fmla="*/ 7 h 8"/>
                  <a:gd name="T70" fmla="*/ 7 w 10"/>
                  <a:gd name="T71" fmla="*/ 6 h 8"/>
                  <a:gd name="T72" fmla="*/ 5 w 10"/>
                  <a:gd name="T73" fmla="*/ 8 h 8"/>
                  <a:gd name="T74" fmla="*/ 5 w 10"/>
                  <a:gd name="T75" fmla="*/ 8 h 8"/>
                  <a:gd name="T76" fmla="*/ 6 w 10"/>
                  <a:gd name="T77" fmla="*/ 8 h 8"/>
                  <a:gd name="T78" fmla="*/ 6 w 10"/>
                  <a:gd name="T79" fmla="*/ 8 h 8"/>
                  <a:gd name="T80" fmla="*/ 8 w 10"/>
                  <a:gd name="T81" fmla="*/ 6 h 8"/>
                  <a:gd name="T82" fmla="*/ 9 w 10"/>
                  <a:gd name="T83" fmla="*/ 4 h 8"/>
                  <a:gd name="T84" fmla="*/ 7 w 10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5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4"/>
                      <a:pt x="7" y="5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6" y="5"/>
                      <a:pt x="6" y="4"/>
                    </a:cubicBezTo>
                    <a:cubicBezTo>
                      <a:pt x="6" y="5"/>
                      <a:pt x="6" y="4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6" y="4"/>
                      <a:pt x="5" y="5"/>
                      <a:pt x="4" y="5"/>
                    </a:cubicBezTo>
                    <a:cubicBezTo>
                      <a:pt x="5" y="4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4" y="3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1"/>
                      <a:pt x="2" y="2"/>
                    </a:cubicBezTo>
                    <a:cubicBezTo>
                      <a:pt x="5" y="1"/>
                      <a:pt x="1" y="3"/>
                      <a:pt x="2" y="2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1"/>
                    </a:cubicBezTo>
                    <a:cubicBezTo>
                      <a:pt x="5" y="0"/>
                      <a:pt x="3" y="1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1" y="3"/>
                    </a:cubicBezTo>
                    <a:cubicBezTo>
                      <a:pt x="3" y="2"/>
                      <a:pt x="1" y="4"/>
                      <a:pt x="3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5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8" y="5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7" y="8"/>
                      <a:pt x="7" y="6"/>
                      <a:pt x="8" y="6"/>
                    </a:cubicBezTo>
                    <a:cubicBezTo>
                      <a:pt x="6" y="7"/>
                      <a:pt x="10" y="4"/>
                      <a:pt x="9" y="4"/>
                    </a:cubicBezTo>
                    <a:cubicBezTo>
                      <a:pt x="8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222"/>
              <p:cNvSpPr>
                <a:spLocks/>
              </p:cNvSpPr>
              <p:nvPr/>
            </p:nvSpPr>
            <p:spPr bwMode="auto">
              <a:xfrm>
                <a:off x="719" y="167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223"/>
              <p:cNvSpPr>
                <a:spLocks/>
              </p:cNvSpPr>
              <p:nvPr/>
            </p:nvSpPr>
            <p:spPr bwMode="auto">
              <a:xfrm>
                <a:off x="713" y="16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Rectangle 224"/>
              <p:cNvSpPr>
                <a:spLocks noChangeArrowheads="1"/>
              </p:cNvSpPr>
              <p:nvPr/>
            </p:nvSpPr>
            <p:spPr bwMode="auto">
              <a:xfrm>
                <a:off x="724" y="167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Rectangle 225"/>
              <p:cNvSpPr>
                <a:spLocks noChangeArrowheads="1"/>
              </p:cNvSpPr>
              <p:nvPr/>
            </p:nvSpPr>
            <p:spPr bwMode="auto">
              <a:xfrm>
                <a:off x="730" y="1670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226"/>
              <p:cNvSpPr>
                <a:spLocks/>
              </p:cNvSpPr>
              <p:nvPr/>
            </p:nvSpPr>
            <p:spPr bwMode="auto">
              <a:xfrm>
                <a:off x="705" y="165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227"/>
              <p:cNvSpPr>
                <a:spLocks/>
              </p:cNvSpPr>
              <p:nvPr/>
            </p:nvSpPr>
            <p:spPr bwMode="auto">
              <a:xfrm>
                <a:off x="710" y="16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228"/>
              <p:cNvSpPr>
                <a:spLocks/>
              </p:cNvSpPr>
              <p:nvPr/>
            </p:nvSpPr>
            <p:spPr bwMode="auto">
              <a:xfrm>
                <a:off x="702" y="1648"/>
                <a:ext cx="38" cy="44"/>
              </a:xfrm>
              <a:custGeom>
                <a:avLst/>
                <a:gdLst>
                  <a:gd name="T0" fmla="*/ 8 w 14"/>
                  <a:gd name="T1" fmla="*/ 10 h 16"/>
                  <a:gd name="T2" fmla="*/ 7 w 14"/>
                  <a:gd name="T3" fmla="*/ 12 h 16"/>
                  <a:gd name="T4" fmla="*/ 7 w 14"/>
                  <a:gd name="T5" fmla="*/ 13 h 16"/>
                  <a:gd name="T6" fmla="*/ 8 w 14"/>
                  <a:gd name="T7" fmla="*/ 12 h 16"/>
                  <a:gd name="T8" fmla="*/ 12 w 14"/>
                  <a:gd name="T9" fmla="*/ 10 h 16"/>
                  <a:gd name="T10" fmla="*/ 11 w 14"/>
                  <a:gd name="T11" fmla="*/ 9 h 16"/>
                  <a:gd name="T12" fmla="*/ 9 w 14"/>
                  <a:gd name="T13" fmla="*/ 8 h 16"/>
                  <a:gd name="T14" fmla="*/ 10 w 14"/>
                  <a:gd name="T15" fmla="*/ 7 h 16"/>
                  <a:gd name="T16" fmla="*/ 8 w 14"/>
                  <a:gd name="T17" fmla="*/ 8 h 16"/>
                  <a:gd name="T18" fmla="*/ 8 w 14"/>
                  <a:gd name="T19" fmla="*/ 6 h 16"/>
                  <a:gd name="T20" fmla="*/ 5 w 14"/>
                  <a:gd name="T21" fmla="*/ 8 h 16"/>
                  <a:gd name="T22" fmla="*/ 9 w 14"/>
                  <a:gd name="T23" fmla="*/ 6 h 16"/>
                  <a:gd name="T24" fmla="*/ 8 w 14"/>
                  <a:gd name="T25" fmla="*/ 4 h 16"/>
                  <a:gd name="T26" fmla="*/ 7 w 14"/>
                  <a:gd name="T27" fmla="*/ 4 h 16"/>
                  <a:gd name="T28" fmla="*/ 5 w 14"/>
                  <a:gd name="T29" fmla="*/ 4 h 16"/>
                  <a:gd name="T30" fmla="*/ 2 w 14"/>
                  <a:gd name="T31" fmla="*/ 5 h 16"/>
                  <a:gd name="T32" fmla="*/ 6 w 14"/>
                  <a:gd name="T33" fmla="*/ 2 h 16"/>
                  <a:gd name="T34" fmla="*/ 5 w 14"/>
                  <a:gd name="T35" fmla="*/ 2 h 16"/>
                  <a:gd name="T36" fmla="*/ 4 w 14"/>
                  <a:gd name="T37" fmla="*/ 2 h 16"/>
                  <a:gd name="T38" fmla="*/ 3 w 14"/>
                  <a:gd name="T39" fmla="*/ 2 h 16"/>
                  <a:gd name="T40" fmla="*/ 3 w 14"/>
                  <a:gd name="T41" fmla="*/ 2 h 16"/>
                  <a:gd name="T42" fmla="*/ 4 w 14"/>
                  <a:gd name="T43" fmla="*/ 1 h 16"/>
                  <a:gd name="T44" fmla="*/ 1 w 14"/>
                  <a:gd name="T45" fmla="*/ 4 h 16"/>
                  <a:gd name="T46" fmla="*/ 1 w 14"/>
                  <a:gd name="T47" fmla="*/ 5 h 16"/>
                  <a:gd name="T48" fmla="*/ 2 w 14"/>
                  <a:gd name="T49" fmla="*/ 5 h 16"/>
                  <a:gd name="T50" fmla="*/ 2 w 14"/>
                  <a:gd name="T51" fmla="*/ 6 h 16"/>
                  <a:gd name="T52" fmla="*/ 3 w 14"/>
                  <a:gd name="T53" fmla="*/ 7 h 16"/>
                  <a:gd name="T54" fmla="*/ 4 w 14"/>
                  <a:gd name="T55" fmla="*/ 6 h 16"/>
                  <a:gd name="T56" fmla="*/ 3 w 14"/>
                  <a:gd name="T57" fmla="*/ 7 h 16"/>
                  <a:gd name="T58" fmla="*/ 4 w 14"/>
                  <a:gd name="T59" fmla="*/ 7 h 16"/>
                  <a:gd name="T60" fmla="*/ 4 w 14"/>
                  <a:gd name="T61" fmla="*/ 7 h 16"/>
                  <a:gd name="T62" fmla="*/ 5 w 14"/>
                  <a:gd name="T63" fmla="*/ 7 h 16"/>
                  <a:gd name="T64" fmla="*/ 4 w 14"/>
                  <a:gd name="T65" fmla="*/ 8 h 16"/>
                  <a:gd name="T66" fmla="*/ 5 w 14"/>
                  <a:gd name="T67" fmla="*/ 9 h 16"/>
                  <a:gd name="T68" fmla="*/ 6 w 14"/>
                  <a:gd name="T69" fmla="*/ 8 h 16"/>
                  <a:gd name="T70" fmla="*/ 7 w 14"/>
                  <a:gd name="T71" fmla="*/ 8 h 16"/>
                  <a:gd name="T72" fmla="*/ 9 w 14"/>
                  <a:gd name="T73" fmla="*/ 9 h 16"/>
                  <a:gd name="T74" fmla="*/ 9 w 14"/>
                  <a:gd name="T75" fmla="*/ 9 h 16"/>
                  <a:gd name="T76" fmla="*/ 10 w 14"/>
                  <a:gd name="T77" fmla="*/ 11 h 16"/>
                  <a:gd name="T78" fmla="*/ 11 w 14"/>
                  <a:gd name="T79" fmla="*/ 9 h 16"/>
                  <a:gd name="T80" fmla="*/ 9 w 14"/>
                  <a:gd name="T8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6">
                    <a:moveTo>
                      <a:pt x="10" y="9"/>
                    </a:moveTo>
                    <a:cubicBezTo>
                      <a:pt x="10" y="9"/>
                      <a:pt x="9" y="9"/>
                      <a:pt x="8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7" y="10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9" y="11"/>
                      <a:pt x="9" y="11"/>
                    </a:cubicBezTo>
                    <a:cubicBezTo>
                      <a:pt x="9" y="11"/>
                      <a:pt x="9" y="12"/>
                      <a:pt x="8" y="12"/>
                    </a:cubicBezTo>
                    <a:cubicBezTo>
                      <a:pt x="8" y="13"/>
                      <a:pt x="10" y="11"/>
                      <a:pt x="10" y="11"/>
                    </a:cubicBezTo>
                    <a:cubicBezTo>
                      <a:pt x="10" y="12"/>
                      <a:pt x="6" y="16"/>
                      <a:pt x="12" y="10"/>
                    </a:cubicBezTo>
                    <a:cubicBezTo>
                      <a:pt x="11" y="10"/>
                      <a:pt x="10" y="10"/>
                      <a:pt x="12" y="9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9" y="9"/>
                      <a:pt x="13" y="6"/>
                      <a:pt x="9" y="8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8" y="8"/>
                      <a:pt x="10" y="7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7"/>
                      <a:pt x="8" y="7"/>
                      <a:pt x="10" y="5"/>
                    </a:cubicBezTo>
                    <a:cubicBezTo>
                      <a:pt x="8" y="7"/>
                      <a:pt x="9" y="6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6" y="6"/>
                      <a:pt x="5" y="8"/>
                      <a:pt x="6" y="7"/>
                    </a:cubicBezTo>
                    <a:cubicBezTo>
                      <a:pt x="7" y="6"/>
                      <a:pt x="7" y="6"/>
                      <a:pt x="9" y="6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6" y="6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2"/>
                      <a:pt x="4" y="5"/>
                      <a:pt x="5" y="3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5" y="3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3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0" y="3"/>
                      <a:pt x="3" y="2"/>
                      <a:pt x="3" y="2"/>
                    </a:cubicBezTo>
                    <a:cubicBezTo>
                      <a:pt x="4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4" y="1"/>
                      <a:pt x="3" y="3"/>
                      <a:pt x="4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2" y="4"/>
                      <a:pt x="1" y="5"/>
                    </a:cubicBezTo>
                    <a:cubicBezTo>
                      <a:pt x="3" y="4"/>
                      <a:pt x="1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6"/>
                      <a:pt x="4" y="5"/>
                      <a:pt x="3" y="7"/>
                    </a:cubicBezTo>
                    <a:cubicBezTo>
                      <a:pt x="4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5" y="6"/>
                      <a:pt x="4" y="7"/>
                    </a:cubicBezTo>
                    <a:cubicBezTo>
                      <a:pt x="5" y="7"/>
                      <a:pt x="5" y="7"/>
                      <a:pt x="7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7" y="6"/>
                      <a:pt x="5" y="7"/>
                      <a:pt x="6" y="7"/>
                    </a:cubicBezTo>
                    <a:cubicBezTo>
                      <a:pt x="5" y="8"/>
                      <a:pt x="6" y="7"/>
                      <a:pt x="4" y="8"/>
                    </a:cubicBezTo>
                    <a:cubicBezTo>
                      <a:pt x="4" y="9"/>
                      <a:pt x="6" y="7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6" y="8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0"/>
                      <a:pt x="8" y="9"/>
                      <a:pt x="10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0"/>
                      <a:pt x="9" y="9"/>
                    </a:cubicBezTo>
                    <a:cubicBezTo>
                      <a:pt x="9" y="9"/>
                      <a:pt x="8" y="10"/>
                      <a:pt x="7" y="10"/>
                    </a:cubicBezTo>
                    <a:cubicBezTo>
                      <a:pt x="10" y="10"/>
                      <a:pt x="6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9"/>
                      <a:pt x="11" y="9"/>
                    </a:cubicBezTo>
                    <a:cubicBezTo>
                      <a:pt x="12" y="10"/>
                      <a:pt x="10" y="10"/>
                      <a:pt x="11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4" y="6"/>
                      <a:pt x="8" y="13"/>
                      <a:pt x="10" y="9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229"/>
              <p:cNvSpPr>
                <a:spLocks/>
              </p:cNvSpPr>
              <p:nvPr/>
            </p:nvSpPr>
            <p:spPr bwMode="auto">
              <a:xfrm>
                <a:off x="721" y="167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Rectangle 230"/>
              <p:cNvSpPr>
                <a:spLocks noChangeArrowheads="1"/>
              </p:cNvSpPr>
              <p:nvPr/>
            </p:nvSpPr>
            <p:spPr bwMode="auto">
              <a:xfrm>
                <a:off x="724" y="167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231"/>
              <p:cNvSpPr>
                <a:spLocks/>
              </p:cNvSpPr>
              <p:nvPr/>
            </p:nvSpPr>
            <p:spPr bwMode="auto">
              <a:xfrm>
                <a:off x="727" y="16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232"/>
              <p:cNvSpPr>
                <a:spLocks/>
              </p:cNvSpPr>
              <p:nvPr/>
            </p:nvSpPr>
            <p:spPr bwMode="auto">
              <a:xfrm>
                <a:off x="724" y="1673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233"/>
              <p:cNvSpPr>
                <a:spLocks/>
              </p:cNvSpPr>
              <p:nvPr/>
            </p:nvSpPr>
            <p:spPr bwMode="auto">
              <a:xfrm>
                <a:off x="700" y="1662"/>
                <a:ext cx="27" cy="22"/>
              </a:xfrm>
              <a:custGeom>
                <a:avLst/>
                <a:gdLst>
                  <a:gd name="T0" fmla="*/ 3 w 10"/>
                  <a:gd name="T1" fmla="*/ 1 h 8"/>
                  <a:gd name="T2" fmla="*/ 2 w 10"/>
                  <a:gd name="T3" fmla="*/ 1 h 8"/>
                  <a:gd name="T4" fmla="*/ 3 w 10"/>
                  <a:gd name="T5" fmla="*/ 0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4 h 8"/>
                  <a:gd name="T12" fmla="*/ 6 w 10"/>
                  <a:gd name="T13" fmla="*/ 4 h 8"/>
                  <a:gd name="T14" fmla="*/ 4 w 10"/>
                  <a:gd name="T15" fmla="*/ 5 h 8"/>
                  <a:gd name="T16" fmla="*/ 5 w 10"/>
                  <a:gd name="T17" fmla="*/ 6 h 8"/>
                  <a:gd name="T18" fmla="*/ 6 w 10"/>
                  <a:gd name="T19" fmla="*/ 5 h 8"/>
                  <a:gd name="T20" fmla="*/ 6 w 10"/>
                  <a:gd name="T21" fmla="*/ 5 h 8"/>
                  <a:gd name="T22" fmla="*/ 6 w 10"/>
                  <a:gd name="T23" fmla="*/ 5 h 8"/>
                  <a:gd name="T24" fmla="*/ 7 w 10"/>
                  <a:gd name="T25" fmla="*/ 5 h 8"/>
                  <a:gd name="T26" fmla="*/ 6 w 10"/>
                  <a:gd name="T27" fmla="*/ 6 h 8"/>
                  <a:gd name="T28" fmla="*/ 7 w 10"/>
                  <a:gd name="T29" fmla="*/ 5 h 8"/>
                  <a:gd name="T30" fmla="*/ 6 w 10"/>
                  <a:gd name="T31" fmla="*/ 6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8 w 10"/>
                  <a:gd name="T43" fmla="*/ 4 h 8"/>
                  <a:gd name="T44" fmla="*/ 9 w 10"/>
                  <a:gd name="T45" fmla="*/ 2 h 8"/>
                  <a:gd name="T46" fmla="*/ 9 w 10"/>
                  <a:gd name="T47" fmla="*/ 2 h 8"/>
                  <a:gd name="T48" fmla="*/ 8 w 10"/>
                  <a:gd name="T49" fmla="*/ 3 h 8"/>
                  <a:gd name="T50" fmla="*/ 8 w 10"/>
                  <a:gd name="T51" fmla="*/ 3 h 8"/>
                  <a:gd name="T52" fmla="*/ 6 w 10"/>
                  <a:gd name="T53" fmla="*/ 5 h 8"/>
                  <a:gd name="T54" fmla="*/ 6 w 10"/>
                  <a:gd name="T55" fmla="*/ 4 h 8"/>
                  <a:gd name="T56" fmla="*/ 7 w 10"/>
                  <a:gd name="T57" fmla="*/ 3 h 8"/>
                  <a:gd name="T58" fmla="*/ 6 w 10"/>
                  <a:gd name="T59" fmla="*/ 4 h 8"/>
                  <a:gd name="T60" fmla="*/ 8 w 10"/>
                  <a:gd name="T61" fmla="*/ 2 h 8"/>
                  <a:gd name="T62" fmla="*/ 6 w 10"/>
                  <a:gd name="T63" fmla="*/ 3 h 8"/>
                  <a:gd name="T64" fmla="*/ 5 w 10"/>
                  <a:gd name="T65" fmla="*/ 2 h 8"/>
                  <a:gd name="T66" fmla="*/ 6 w 10"/>
                  <a:gd name="T67" fmla="*/ 2 h 8"/>
                  <a:gd name="T68" fmla="*/ 5 w 10"/>
                  <a:gd name="T69" fmla="*/ 2 h 8"/>
                  <a:gd name="T70" fmla="*/ 5 w 10"/>
                  <a:gd name="T71" fmla="*/ 1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3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3" y="0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1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3"/>
                      <a:pt x="2" y="6"/>
                      <a:pt x="6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7" y="4"/>
                      <a:pt x="5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4"/>
                      <a:pt x="7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2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4"/>
                      <a:pt x="6" y="5"/>
                    </a:cubicBezTo>
                    <a:cubicBezTo>
                      <a:pt x="7" y="4"/>
                      <a:pt x="5" y="5"/>
                      <a:pt x="6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234"/>
              <p:cNvSpPr>
                <a:spLocks/>
              </p:cNvSpPr>
              <p:nvPr/>
            </p:nvSpPr>
            <p:spPr bwMode="auto">
              <a:xfrm>
                <a:off x="700" y="1662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235"/>
              <p:cNvSpPr>
                <a:spLocks/>
              </p:cNvSpPr>
              <p:nvPr/>
            </p:nvSpPr>
            <p:spPr bwMode="auto">
              <a:xfrm>
                <a:off x="689" y="1632"/>
                <a:ext cx="35" cy="33"/>
              </a:xfrm>
              <a:custGeom>
                <a:avLst/>
                <a:gdLst>
                  <a:gd name="T0" fmla="*/ 3 w 13"/>
                  <a:gd name="T1" fmla="*/ 5 h 12"/>
                  <a:gd name="T2" fmla="*/ 4 w 13"/>
                  <a:gd name="T3" fmla="*/ 2 h 12"/>
                  <a:gd name="T4" fmla="*/ 1 w 13"/>
                  <a:gd name="T5" fmla="*/ 6 h 12"/>
                  <a:gd name="T6" fmla="*/ 1 w 13"/>
                  <a:gd name="T7" fmla="*/ 7 h 12"/>
                  <a:gd name="T8" fmla="*/ 1 w 13"/>
                  <a:gd name="T9" fmla="*/ 7 h 12"/>
                  <a:gd name="T10" fmla="*/ 2 w 13"/>
                  <a:gd name="T11" fmla="*/ 10 h 12"/>
                  <a:gd name="T12" fmla="*/ 2 w 13"/>
                  <a:gd name="T13" fmla="*/ 10 h 12"/>
                  <a:gd name="T14" fmla="*/ 2 w 13"/>
                  <a:gd name="T15" fmla="*/ 10 h 12"/>
                  <a:gd name="T16" fmla="*/ 2 w 13"/>
                  <a:gd name="T17" fmla="*/ 10 h 12"/>
                  <a:gd name="T18" fmla="*/ 2 w 13"/>
                  <a:gd name="T19" fmla="*/ 10 h 12"/>
                  <a:gd name="T20" fmla="*/ 3 w 13"/>
                  <a:gd name="T21" fmla="*/ 11 h 12"/>
                  <a:gd name="T22" fmla="*/ 3 w 13"/>
                  <a:gd name="T23" fmla="*/ 11 h 12"/>
                  <a:gd name="T24" fmla="*/ 5 w 13"/>
                  <a:gd name="T25" fmla="*/ 11 h 12"/>
                  <a:gd name="T26" fmla="*/ 3 w 13"/>
                  <a:gd name="T27" fmla="*/ 12 h 12"/>
                  <a:gd name="T28" fmla="*/ 5 w 13"/>
                  <a:gd name="T29" fmla="*/ 11 h 12"/>
                  <a:gd name="T30" fmla="*/ 4 w 13"/>
                  <a:gd name="T31" fmla="*/ 11 h 12"/>
                  <a:gd name="T32" fmla="*/ 5 w 13"/>
                  <a:gd name="T33" fmla="*/ 11 h 12"/>
                  <a:gd name="T34" fmla="*/ 5 w 13"/>
                  <a:gd name="T35" fmla="*/ 11 h 12"/>
                  <a:gd name="T36" fmla="*/ 5 w 13"/>
                  <a:gd name="T37" fmla="*/ 10 h 12"/>
                  <a:gd name="T38" fmla="*/ 3 w 13"/>
                  <a:gd name="T39" fmla="*/ 11 h 12"/>
                  <a:gd name="T40" fmla="*/ 5 w 13"/>
                  <a:gd name="T41" fmla="*/ 10 h 12"/>
                  <a:gd name="T42" fmla="*/ 5 w 13"/>
                  <a:gd name="T43" fmla="*/ 9 h 12"/>
                  <a:gd name="T44" fmla="*/ 5 w 13"/>
                  <a:gd name="T45" fmla="*/ 9 h 12"/>
                  <a:gd name="T46" fmla="*/ 4 w 13"/>
                  <a:gd name="T47" fmla="*/ 10 h 12"/>
                  <a:gd name="T48" fmla="*/ 5 w 13"/>
                  <a:gd name="T49" fmla="*/ 9 h 12"/>
                  <a:gd name="T50" fmla="*/ 4 w 13"/>
                  <a:gd name="T51" fmla="*/ 9 h 12"/>
                  <a:gd name="T52" fmla="*/ 7 w 13"/>
                  <a:gd name="T53" fmla="*/ 4 h 12"/>
                  <a:gd name="T54" fmla="*/ 9 w 13"/>
                  <a:gd name="T55" fmla="*/ 6 h 12"/>
                  <a:gd name="T56" fmla="*/ 11 w 13"/>
                  <a:gd name="T57" fmla="*/ 5 h 12"/>
                  <a:gd name="T58" fmla="*/ 10 w 13"/>
                  <a:gd name="T59" fmla="*/ 6 h 12"/>
                  <a:gd name="T60" fmla="*/ 9 w 13"/>
                  <a:gd name="T61" fmla="*/ 6 h 12"/>
                  <a:gd name="T62" fmla="*/ 11 w 13"/>
                  <a:gd name="T63" fmla="*/ 3 h 12"/>
                  <a:gd name="T64" fmla="*/ 12 w 13"/>
                  <a:gd name="T65" fmla="*/ 5 h 12"/>
                  <a:gd name="T66" fmla="*/ 3 w 13"/>
                  <a:gd name="T6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4" y="3"/>
                      <a:pt x="4" y="3"/>
                      <a:pt x="4" y="2"/>
                    </a:cubicBezTo>
                    <a:cubicBezTo>
                      <a:pt x="2" y="3"/>
                      <a:pt x="2" y="5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0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4" y="11"/>
                      <a:pt x="5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3" y="12"/>
                      <a:pt x="5" y="11"/>
                    </a:cubicBezTo>
                    <a:cubicBezTo>
                      <a:pt x="5" y="11"/>
                      <a:pt x="4" y="12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3" y="12"/>
                      <a:pt x="3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9"/>
                      <a:pt x="4" y="10"/>
                      <a:pt x="5" y="9"/>
                    </a:cubicBezTo>
                    <a:cubicBezTo>
                      <a:pt x="5" y="9"/>
                      <a:pt x="4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2" y="10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3" y="2"/>
                      <a:pt x="7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10" y="5"/>
                      <a:pt x="12" y="5"/>
                      <a:pt x="11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10" y="5"/>
                      <a:pt x="11" y="4"/>
                      <a:pt x="11" y="3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0" y="7"/>
                      <a:pt x="11" y="0"/>
                      <a:pt x="3" y="5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236"/>
              <p:cNvSpPr>
                <a:spLocks/>
              </p:cNvSpPr>
              <p:nvPr/>
            </p:nvSpPr>
            <p:spPr bwMode="auto">
              <a:xfrm>
                <a:off x="700" y="1635"/>
                <a:ext cx="13" cy="2"/>
              </a:xfrm>
              <a:custGeom>
                <a:avLst/>
                <a:gdLst>
                  <a:gd name="T0" fmla="*/ 4 w 5"/>
                  <a:gd name="T1" fmla="*/ 0 h 1"/>
                  <a:gd name="T2" fmla="*/ 0 w 5"/>
                  <a:gd name="T3" fmla="*/ 1 h 1"/>
                  <a:gd name="T4" fmla="*/ 5 w 5"/>
                  <a:gd name="T5" fmla="*/ 1 h 1"/>
                  <a:gd name="T6" fmla="*/ 4 w 5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237"/>
              <p:cNvSpPr>
                <a:spLocks/>
              </p:cNvSpPr>
              <p:nvPr/>
            </p:nvSpPr>
            <p:spPr bwMode="auto">
              <a:xfrm>
                <a:off x="672" y="1684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238"/>
              <p:cNvSpPr>
                <a:spLocks/>
              </p:cNvSpPr>
              <p:nvPr/>
            </p:nvSpPr>
            <p:spPr bwMode="auto">
              <a:xfrm>
                <a:off x="670" y="1684"/>
                <a:ext cx="8" cy="13"/>
              </a:xfrm>
              <a:custGeom>
                <a:avLst/>
                <a:gdLst>
                  <a:gd name="T0" fmla="*/ 0 w 3"/>
                  <a:gd name="T1" fmla="*/ 5 h 5"/>
                  <a:gd name="T2" fmla="*/ 1 w 3"/>
                  <a:gd name="T3" fmla="*/ 5 h 5"/>
                  <a:gd name="T4" fmla="*/ 3 w 3"/>
                  <a:gd name="T5" fmla="*/ 0 h 5"/>
                  <a:gd name="T6" fmla="*/ 1 w 3"/>
                  <a:gd name="T7" fmla="*/ 3 h 5"/>
                  <a:gd name="T8" fmla="*/ 2 w 3"/>
                  <a:gd name="T9" fmla="*/ 2 h 5"/>
                  <a:gd name="T10" fmla="*/ 0 w 3"/>
                  <a:gd name="T11" fmla="*/ 4 h 5"/>
                  <a:gd name="T12" fmla="*/ 1 w 3"/>
                  <a:gd name="T13" fmla="*/ 4 h 5"/>
                  <a:gd name="T14" fmla="*/ 0 w 3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2" y="2"/>
                      <a:pt x="2" y="3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  <a:cubicBezTo>
                      <a:pt x="1" y="3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1" y="3"/>
                      <a:pt x="1" y="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239"/>
              <p:cNvSpPr>
                <a:spLocks/>
              </p:cNvSpPr>
              <p:nvPr/>
            </p:nvSpPr>
            <p:spPr bwMode="auto">
              <a:xfrm>
                <a:off x="672" y="1689"/>
                <a:ext cx="3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240"/>
              <p:cNvSpPr>
                <a:spLocks/>
              </p:cNvSpPr>
              <p:nvPr/>
            </p:nvSpPr>
            <p:spPr bwMode="auto">
              <a:xfrm>
                <a:off x="675" y="1686"/>
                <a:ext cx="3" cy="6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241"/>
              <p:cNvSpPr>
                <a:spLocks/>
              </p:cNvSpPr>
              <p:nvPr/>
            </p:nvSpPr>
            <p:spPr bwMode="auto">
              <a:xfrm>
                <a:off x="678" y="16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242"/>
              <p:cNvSpPr>
                <a:spLocks/>
              </p:cNvSpPr>
              <p:nvPr/>
            </p:nvSpPr>
            <p:spPr bwMode="auto">
              <a:xfrm>
                <a:off x="672" y="1689"/>
                <a:ext cx="9" cy="8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2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0 w 3"/>
                  <a:gd name="T11" fmla="*/ 3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243"/>
              <p:cNvSpPr>
                <a:spLocks/>
              </p:cNvSpPr>
              <p:nvPr/>
            </p:nvSpPr>
            <p:spPr bwMode="auto">
              <a:xfrm>
                <a:off x="678" y="168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244"/>
              <p:cNvSpPr>
                <a:spLocks/>
              </p:cNvSpPr>
              <p:nvPr/>
            </p:nvSpPr>
            <p:spPr bwMode="auto">
              <a:xfrm>
                <a:off x="675" y="168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245"/>
              <p:cNvSpPr>
                <a:spLocks/>
              </p:cNvSpPr>
              <p:nvPr/>
            </p:nvSpPr>
            <p:spPr bwMode="auto">
              <a:xfrm>
                <a:off x="672" y="1689"/>
                <a:ext cx="9" cy="11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2 h 4"/>
                  <a:gd name="T4" fmla="*/ 0 w 3"/>
                  <a:gd name="T5" fmla="*/ 4 h 4"/>
                  <a:gd name="T6" fmla="*/ 1 w 3"/>
                  <a:gd name="T7" fmla="*/ 3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0"/>
                      <a:pt x="2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3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246"/>
              <p:cNvSpPr>
                <a:spLocks/>
              </p:cNvSpPr>
              <p:nvPr/>
            </p:nvSpPr>
            <p:spPr bwMode="auto">
              <a:xfrm>
                <a:off x="672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247"/>
              <p:cNvSpPr>
                <a:spLocks/>
              </p:cNvSpPr>
              <p:nvPr/>
            </p:nvSpPr>
            <p:spPr bwMode="auto">
              <a:xfrm>
                <a:off x="670" y="1695"/>
                <a:ext cx="11" cy="10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2 h 4"/>
                  <a:gd name="T4" fmla="*/ 3 w 4"/>
                  <a:gd name="T5" fmla="*/ 1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1 h 4"/>
                  <a:gd name="T12" fmla="*/ 3 w 4"/>
                  <a:gd name="T13" fmla="*/ 0 h 4"/>
                  <a:gd name="T14" fmla="*/ 2 w 4"/>
                  <a:gd name="T15" fmla="*/ 2 h 4"/>
                  <a:gd name="T16" fmla="*/ 2 w 4"/>
                  <a:gd name="T17" fmla="*/ 2 h 4"/>
                  <a:gd name="T18" fmla="*/ 1 w 4"/>
                  <a:gd name="T19" fmla="*/ 3 h 4"/>
                  <a:gd name="T20" fmla="*/ 0 w 4"/>
                  <a:gd name="T21" fmla="*/ 4 h 4"/>
                  <a:gd name="T22" fmla="*/ 4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4" y="0"/>
                      <a:pt x="3" y="2"/>
                      <a:pt x="4" y="0"/>
                    </a:cubicBezTo>
                    <a:cubicBezTo>
                      <a:pt x="4" y="0"/>
                      <a:pt x="4" y="0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3" y="1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248"/>
              <p:cNvSpPr>
                <a:spLocks/>
              </p:cNvSpPr>
              <p:nvPr/>
            </p:nvSpPr>
            <p:spPr bwMode="auto">
              <a:xfrm>
                <a:off x="675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249"/>
              <p:cNvSpPr>
                <a:spLocks/>
              </p:cNvSpPr>
              <p:nvPr/>
            </p:nvSpPr>
            <p:spPr bwMode="auto">
              <a:xfrm>
                <a:off x="672" y="1697"/>
                <a:ext cx="11" cy="11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1 h 4"/>
                  <a:gd name="T4" fmla="*/ 3 w 4"/>
                  <a:gd name="T5" fmla="*/ 0 h 4"/>
                  <a:gd name="T6" fmla="*/ 2 w 4"/>
                  <a:gd name="T7" fmla="*/ 2 h 4"/>
                  <a:gd name="T8" fmla="*/ 3 w 4"/>
                  <a:gd name="T9" fmla="*/ 1 h 4"/>
                  <a:gd name="T10" fmla="*/ 1 w 4"/>
                  <a:gd name="T11" fmla="*/ 3 h 4"/>
                  <a:gd name="T12" fmla="*/ 1 w 4"/>
                  <a:gd name="T13" fmla="*/ 3 h 4"/>
                  <a:gd name="T14" fmla="*/ 2 w 4"/>
                  <a:gd name="T15" fmla="*/ 3 h 4"/>
                  <a:gd name="T16" fmla="*/ 2 w 4"/>
                  <a:gd name="T17" fmla="*/ 2 h 4"/>
                  <a:gd name="T18" fmla="*/ 3 w 4"/>
                  <a:gd name="T19" fmla="*/ 2 h 4"/>
                  <a:gd name="T20" fmla="*/ 4 w 4"/>
                  <a:gd name="T2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3"/>
                      <a:pt x="3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250"/>
              <p:cNvSpPr>
                <a:spLocks/>
              </p:cNvSpPr>
              <p:nvPr/>
            </p:nvSpPr>
            <p:spPr bwMode="auto">
              <a:xfrm>
                <a:off x="681" y="16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251"/>
              <p:cNvSpPr>
                <a:spLocks/>
              </p:cNvSpPr>
              <p:nvPr/>
            </p:nvSpPr>
            <p:spPr bwMode="auto">
              <a:xfrm>
                <a:off x="678" y="17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252"/>
              <p:cNvSpPr>
                <a:spLocks/>
              </p:cNvSpPr>
              <p:nvPr/>
            </p:nvSpPr>
            <p:spPr bwMode="auto">
              <a:xfrm>
                <a:off x="683" y="170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253"/>
              <p:cNvSpPr>
                <a:spLocks/>
              </p:cNvSpPr>
              <p:nvPr/>
            </p:nvSpPr>
            <p:spPr bwMode="auto">
              <a:xfrm>
                <a:off x="675" y="1700"/>
                <a:ext cx="33" cy="19"/>
              </a:xfrm>
              <a:custGeom>
                <a:avLst/>
                <a:gdLst>
                  <a:gd name="T0" fmla="*/ 10 w 12"/>
                  <a:gd name="T1" fmla="*/ 2 h 7"/>
                  <a:gd name="T2" fmla="*/ 10 w 12"/>
                  <a:gd name="T3" fmla="*/ 3 h 7"/>
                  <a:gd name="T4" fmla="*/ 8 w 12"/>
                  <a:gd name="T5" fmla="*/ 3 h 7"/>
                  <a:gd name="T6" fmla="*/ 7 w 12"/>
                  <a:gd name="T7" fmla="*/ 5 h 7"/>
                  <a:gd name="T8" fmla="*/ 8 w 12"/>
                  <a:gd name="T9" fmla="*/ 5 h 7"/>
                  <a:gd name="T10" fmla="*/ 7 w 12"/>
                  <a:gd name="T11" fmla="*/ 6 h 7"/>
                  <a:gd name="T12" fmla="*/ 7 w 12"/>
                  <a:gd name="T13" fmla="*/ 5 h 7"/>
                  <a:gd name="T14" fmla="*/ 6 w 12"/>
                  <a:gd name="T15" fmla="*/ 5 h 7"/>
                  <a:gd name="T16" fmla="*/ 5 w 12"/>
                  <a:gd name="T17" fmla="*/ 2 h 7"/>
                  <a:gd name="T18" fmla="*/ 3 w 12"/>
                  <a:gd name="T19" fmla="*/ 3 h 7"/>
                  <a:gd name="T20" fmla="*/ 4 w 12"/>
                  <a:gd name="T21" fmla="*/ 2 h 7"/>
                  <a:gd name="T22" fmla="*/ 4 w 12"/>
                  <a:gd name="T23" fmla="*/ 2 h 7"/>
                  <a:gd name="T24" fmla="*/ 4 w 12"/>
                  <a:gd name="T25" fmla="*/ 1 h 7"/>
                  <a:gd name="T26" fmla="*/ 2 w 12"/>
                  <a:gd name="T27" fmla="*/ 2 h 7"/>
                  <a:gd name="T28" fmla="*/ 4 w 12"/>
                  <a:gd name="T29" fmla="*/ 0 h 7"/>
                  <a:gd name="T30" fmla="*/ 2 w 12"/>
                  <a:gd name="T31" fmla="*/ 1 h 7"/>
                  <a:gd name="T32" fmla="*/ 1 w 12"/>
                  <a:gd name="T33" fmla="*/ 2 h 7"/>
                  <a:gd name="T34" fmla="*/ 0 w 12"/>
                  <a:gd name="T35" fmla="*/ 3 h 7"/>
                  <a:gd name="T36" fmla="*/ 4 w 12"/>
                  <a:gd name="T37" fmla="*/ 3 h 7"/>
                  <a:gd name="T38" fmla="*/ 3 w 12"/>
                  <a:gd name="T39" fmla="*/ 3 h 7"/>
                  <a:gd name="T40" fmla="*/ 2 w 12"/>
                  <a:gd name="T41" fmla="*/ 5 h 7"/>
                  <a:gd name="T42" fmla="*/ 5 w 12"/>
                  <a:gd name="T43" fmla="*/ 4 h 7"/>
                  <a:gd name="T44" fmla="*/ 4 w 12"/>
                  <a:gd name="T45" fmla="*/ 5 h 7"/>
                  <a:gd name="T46" fmla="*/ 5 w 12"/>
                  <a:gd name="T47" fmla="*/ 5 h 7"/>
                  <a:gd name="T48" fmla="*/ 4 w 12"/>
                  <a:gd name="T49" fmla="*/ 6 h 7"/>
                  <a:gd name="T50" fmla="*/ 6 w 12"/>
                  <a:gd name="T51" fmla="*/ 5 h 7"/>
                  <a:gd name="T52" fmla="*/ 3 w 12"/>
                  <a:gd name="T53" fmla="*/ 7 h 7"/>
                  <a:gd name="T54" fmla="*/ 4 w 12"/>
                  <a:gd name="T55" fmla="*/ 6 h 7"/>
                  <a:gd name="T56" fmla="*/ 5 w 12"/>
                  <a:gd name="T57" fmla="*/ 6 h 7"/>
                  <a:gd name="T58" fmla="*/ 3 w 12"/>
                  <a:gd name="T59" fmla="*/ 7 h 7"/>
                  <a:gd name="T60" fmla="*/ 5 w 12"/>
                  <a:gd name="T61" fmla="*/ 7 h 7"/>
                  <a:gd name="T62" fmla="*/ 6 w 12"/>
                  <a:gd name="T63" fmla="*/ 6 h 7"/>
                  <a:gd name="T64" fmla="*/ 6 w 12"/>
                  <a:gd name="T65" fmla="*/ 7 h 7"/>
                  <a:gd name="T66" fmla="*/ 9 w 12"/>
                  <a:gd name="T67" fmla="*/ 4 h 7"/>
                  <a:gd name="T68" fmla="*/ 11 w 12"/>
                  <a:gd name="T69" fmla="*/ 2 h 7"/>
                  <a:gd name="T70" fmla="*/ 11 w 12"/>
                  <a:gd name="T71" fmla="*/ 1 h 7"/>
                  <a:gd name="T72" fmla="*/ 9 w 12"/>
                  <a:gd name="T73" fmla="*/ 3 h 7"/>
                  <a:gd name="T74" fmla="*/ 10 w 12"/>
                  <a:gd name="T7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" h="7">
                    <a:moveTo>
                      <a:pt x="10" y="2"/>
                    </a:moveTo>
                    <a:cubicBezTo>
                      <a:pt x="10" y="2"/>
                      <a:pt x="9" y="3"/>
                      <a:pt x="10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8" y="4"/>
                      <a:pt x="8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9" y="5"/>
                      <a:pt x="6" y="7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4" y="1"/>
                      <a:pt x="4" y="1"/>
                    </a:cubicBezTo>
                    <a:cubicBezTo>
                      <a:pt x="4" y="1"/>
                      <a:pt x="2" y="2"/>
                      <a:pt x="2" y="2"/>
                    </a:cubicBezTo>
                    <a:cubicBezTo>
                      <a:pt x="4" y="1"/>
                      <a:pt x="2" y="2"/>
                      <a:pt x="4" y="0"/>
                    </a:cubicBezTo>
                    <a:cubicBezTo>
                      <a:pt x="4" y="0"/>
                      <a:pt x="2" y="2"/>
                      <a:pt x="2" y="1"/>
                    </a:cubicBezTo>
                    <a:cubicBezTo>
                      <a:pt x="1" y="2"/>
                      <a:pt x="2" y="2"/>
                      <a:pt x="1" y="2"/>
                    </a:cubicBezTo>
                    <a:cubicBezTo>
                      <a:pt x="0" y="3"/>
                      <a:pt x="2" y="2"/>
                      <a:pt x="0" y="3"/>
                    </a:cubicBezTo>
                    <a:cubicBezTo>
                      <a:pt x="0" y="3"/>
                      <a:pt x="3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4"/>
                      <a:pt x="2" y="5"/>
                    </a:cubicBezTo>
                    <a:cubicBezTo>
                      <a:pt x="4" y="4"/>
                      <a:pt x="2" y="6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6" y="6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12" y="2"/>
                      <a:pt x="8" y="5"/>
                      <a:pt x="9" y="4"/>
                    </a:cubicBezTo>
                    <a:cubicBezTo>
                      <a:pt x="10" y="2"/>
                      <a:pt x="10" y="3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Rectangle 254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3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255"/>
              <p:cNvSpPr>
                <a:spLocks/>
              </p:cNvSpPr>
              <p:nvPr/>
            </p:nvSpPr>
            <p:spPr bwMode="auto">
              <a:xfrm>
                <a:off x="702" y="170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256"/>
              <p:cNvSpPr>
                <a:spLocks/>
              </p:cNvSpPr>
              <p:nvPr/>
            </p:nvSpPr>
            <p:spPr bwMode="auto">
              <a:xfrm>
                <a:off x="694" y="171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257"/>
              <p:cNvSpPr>
                <a:spLocks/>
              </p:cNvSpPr>
              <p:nvPr/>
            </p:nvSpPr>
            <p:spPr bwMode="auto">
              <a:xfrm>
                <a:off x="681" y="171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258"/>
              <p:cNvSpPr>
                <a:spLocks/>
              </p:cNvSpPr>
              <p:nvPr/>
            </p:nvSpPr>
            <p:spPr bwMode="auto">
              <a:xfrm>
                <a:off x="681" y="171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Rectangle 259"/>
              <p:cNvSpPr>
                <a:spLocks noChangeArrowheads="1"/>
              </p:cNvSpPr>
              <p:nvPr/>
            </p:nvSpPr>
            <p:spPr bwMode="auto">
              <a:xfrm>
                <a:off x="705" y="1703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260"/>
              <p:cNvSpPr>
                <a:spLocks/>
              </p:cNvSpPr>
              <p:nvPr/>
            </p:nvSpPr>
            <p:spPr bwMode="auto">
              <a:xfrm>
                <a:off x="681" y="1697"/>
                <a:ext cx="21" cy="17"/>
              </a:xfrm>
              <a:custGeom>
                <a:avLst/>
                <a:gdLst>
                  <a:gd name="T0" fmla="*/ 1 w 8"/>
                  <a:gd name="T1" fmla="*/ 3 h 6"/>
                  <a:gd name="T2" fmla="*/ 1 w 8"/>
                  <a:gd name="T3" fmla="*/ 4 h 6"/>
                  <a:gd name="T4" fmla="*/ 4 w 8"/>
                  <a:gd name="T5" fmla="*/ 2 h 6"/>
                  <a:gd name="T6" fmla="*/ 2 w 8"/>
                  <a:gd name="T7" fmla="*/ 4 h 6"/>
                  <a:gd name="T8" fmla="*/ 5 w 8"/>
                  <a:gd name="T9" fmla="*/ 4 h 6"/>
                  <a:gd name="T10" fmla="*/ 4 w 8"/>
                  <a:gd name="T11" fmla="*/ 5 h 6"/>
                  <a:gd name="T12" fmla="*/ 7 w 8"/>
                  <a:gd name="T13" fmla="*/ 3 h 6"/>
                  <a:gd name="T14" fmla="*/ 4 w 8"/>
                  <a:gd name="T15" fmla="*/ 6 h 6"/>
                  <a:gd name="T16" fmla="*/ 4 w 8"/>
                  <a:gd name="T17" fmla="*/ 6 h 6"/>
                  <a:gd name="T18" fmla="*/ 5 w 8"/>
                  <a:gd name="T19" fmla="*/ 5 h 6"/>
                  <a:gd name="T20" fmla="*/ 7 w 8"/>
                  <a:gd name="T21" fmla="*/ 4 h 6"/>
                  <a:gd name="T22" fmla="*/ 8 w 8"/>
                  <a:gd name="T23" fmla="*/ 3 h 6"/>
                  <a:gd name="T24" fmla="*/ 7 w 8"/>
                  <a:gd name="T25" fmla="*/ 3 h 6"/>
                  <a:gd name="T26" fmla="*/ 7 w 8"/>
                  <a:gd name="T27" fmla="*/ 2 h 6"/>
                  <a:gd name="T28" fmla="*/ 7 w 8"/>
                  <a:gd name="T29" fmla="*/ 3 h 6"/>
                  <a:gd name="T30" fmla="*/ 8 w 8"/>
                  <a:gd name="T31" fmla="*/ 2 h 6"/>
                  <a:gd name="T32" fmla="*/ 7 w 8"/>
                  <a:gd name="T33" fmla="*/ 3 h 6"/>
                  <a:gd name="T34" fmla="*/ 7 w 8"/>
                  <a:gd name="T35" fmla="*/ 2 h 6"/>
                  <a:gd name="T36" fmla="*/ 5 w 8"/>
                  <a:gd name="T37" fmla="*/ 3 h 6"/>
                  <a:gd name="T38" fmla="*/ 7 w 8"/>
                  <a:gd name="T39" fmla="*/ 2 h 6"/>
                  <a:gd name="T40" fmla="*/ 6 w 8"/>
                  <a:gd name="T41" fmla="*/ 3 h 6"/>
                  <a:gd name="T42" fmla="*/ 7 w 8"/>
                  <a:gd name="T43" fmla="*/ 1 h 6"/>
                  <a:gd name="T44" fmla="*/ 6 w 8"/>
                  <a:gd name="T45" fmla="*/ 2 h 6"/>
                  <a:gd name="T46" fmla="*/ 7 w 8"/>
                  <a:gd name="T47" fmla="*/ 1 h 6"/>
                  <a:gd name="T48" fmla="*/ 4 w 8"/>
                  <a:gd name="T49" fmla="*/ 3 h 6"/>
                  <a:gd name="T50" fmla="*/ 6 w 8"/>
                  <a:gd name="T51" fmla="*/ 1 h 6"/>
                  <a:gd name="T52" fmla="*/ 5 w 8"/>
                  <a:gd name="T53" fmla="*/ 1 h 6"/>
                  <a:gd name="T54" fmla="*/ 5 w 8"/>
                  <a:gd name="T55" fmla="*/ 1 h 6"/>
                  <a:gd name="T56" fmla="*/ 4 w 8"/>
                  <a:gd name="T57" fmla="*/ 1 h 6"/>
                  <a:gd name="T58" fmla="*/ 4 w 8"/>
                  <a:gd name="T59" fmla="*/ 2 h 6"/>
                  <a:gd name="T60" fmla="*/ 3 w 8"/>
                  <a:gd name="T61" fmla="*/ 2 h 6"/>
                  <a:gd name="T62" fmla="*/ 4 w 8"/>
                  <a:gd name="T63" fmla="*/ 2 h 6"/>
                  <a:gd name="T64" fmla="*/ 2 w 8"/>
                  <a:gd name="T65" fmla="*/ 2 h 6"/>
                  <a:gd name="T66" fmla="*/ 3 w 8"/>
                  <a:gd name="T67" fmla="*/ 2 h 6"/>
                  <a:gd name="T68" fmla="*/ 1 w 8"/>
                  <a:gd name="T6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4" y="2"/>
                      <a:pt x="4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5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7" y="2"/>
                      <a:pt x="7" y="3"/>
                    </a:cubicBezTo>
                    <a:cubicBezTo>
                      <a:pt x="5" y="4"/>
                      <a:pt x="5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7" y="2"/>
                      <a:pt x="5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8" y="0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5" y="2"/>
                      <a:pt x="4" y="3"/>
                      <a:pt x="6" y="1"/>
                    </a:cubicBezTo>
                    <a:cubicBezTo>
                      <a:pt x="6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6" y="0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261"/>
              <p:cNvSpPr>
                <a:spLocks/>
              </p:cNvSpPr>
              <p:nvPr/>
            </p:nvSpPr>
            <p:spPr bwMode="auto">
              <a:xfrm>
                <a:off x="700" y="17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262"/>
              <p:cNvSpPr>
                <a:spLocks/>
              </p:cNvSpPr>
              <p:nvPr/>
            </p:nvSpPr>
            <p:spPr bwMode="auto">
              <a:xfrm>
                <a:off x="675" y="1692"/>
                <a:ext cx="25" cy="13"/>
              </a:xfrm>
              <a:custGeom>
                <a:avLst/>
                <a:gdLst>
                  <a:gd name="T0" fmla="*/ 5 w 9"/>
                  <a:gd name="T1" fmla="*/ 2 h 5"/>
                  <a:gd name="T2" fmla="*/ 6 w 9"/>
                  <a:gd name="T3" fmla="*/ 1 h 5"/>
                  <a:gd name="T4" fmla="*/ 4 w 9"/>
                  <a:gd name="T5" fmla="*/ 3 h 5"/>
                  <a:gd name="T6" fmla="*/ 3 w 9"/>
                  <a:gd name="T7" fmla="*/ 3 h 5"/>
                  <a:gd name="T8" fmla="*/ 5 w 9"/>
                  <a:gd name="T9" fmla="*/ 2 h 5"/>
                  <a:gd name="T10" fmla="*/ 6 w 9"/>
                  <a:gd name="T11" fmla="*/ 1 h 5"/>
                  <a:gd name="T12" fmla="*/ 4 w 9"/>
                  <a:gd name="T13" fmla="*/ 2 h 5"/>
                  <a:gd name="T14" fmla="*/ 3 w 9"/>
                  <a:gd name="T15" fmla="*/ 2 h 5"/>
                  <a:gd name="T16" fmla="*/ 4 w 9"/>
                  <a:gd name="T17" fmla="*/ 2 h 5"/>
                  <a:gd name="T18" fmla="*/ 5 w 9"/>
                  <a:gd name="T19" fmla="*/ 1 h 5"/>
                  <a:gd name="T20" fmla="*/ 0 w 9"/>
                  <a:gd name="T21" fmla="*/ 2 h 5"/>
                  <a:gd name="T22" fmla="*/ 1 w 9"/>
                  <a:gd name="T23" fmla="*/ 2 h 5"/>
                  <a:gd name="T24" fmla="*/ 3 w 9"/>
                  <a:gd name="T25" fmla="*/ 1 h 5"/>
                  <a:gd name="T26" fmla="*/ 2 w 9"/>
                  <a:gd name="T27" fmla="*/ 2 h 5"/>
                  <a:gd name="T28" fmla="*/ 1 w 9"/>
                  <a:gd name="T29" fmla="*/ 2 h 5"/>
                  <a:gd name="T30" fmla="*/ 2 w 9"/>
                  <a:gd name="T31" fmla="*/ 5 h 5"/>
                  <a:gd name="T32" fmla="*/ 2 w 9"/>
                  <a:gd name="T33" fmla="*/ 4 h 5"/>
                  <a:gd name="T34" fmla="*/ 4 w 9"/>
                  <a:gd name="T35" fmla="*/ 4 h 5"/>
                  <a:gd name="T36" fmla="*/ 5 w 9"/>
                  <a:gd name="T37" fmla="*/ 3 h 5"/>
                  <a:gd name="T38" fmla="*/ 5 w 9"/>
                  <a:gd name="T39" fmla="*/ 3 h 5"/>
                  <a:gd name="T40" fmla="*/ 7 w 9"/>
                  <a:gd name="T41" fmla="*/ 2 h 5"/>
                  <a:gd name="T42" fmla="*/ 8 w 9"/>
                  <a:gd name="T43" fmla="*/ 2 h 5"/>
                  <a:gd name="T44" fmla="*/ 8 w 9"/>
                  <a:gd name="T45" fmla="*/ 1 h 5"/>
                  <a:gd name="T46" fmla="*/ 5 w 9"/>
                  <a:gd name="T4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" h="5">
                    <a:moveTo>
                      <a:pt x="5" y="2"/>
                    </a:moveTo>
                    <a:cubicBezTo>
                      <a:pt x="5" y="2"/>
                      <a:pt x="6" y="2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6" y="1"/>
                      <a:pt x="6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1"/>
                      <a:pt x="5" y="1"/>
                    </a:cubicBezTo>
                    <a:cubicBezTo>
                      <a:pt x="3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2" y="2"/>
                      <a:pt x="3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5" y="3"/>
                    </a:cubicBezTo>
                    <a:cubicBezTo>
                      <a:pt x="6" y="3"/>
                      <a:pt x="6" y="2"/>
                      <a:pt x="7" y="2"/>
                    </a:cubicBezTo>
                    <a:cubicBezTo>
                      <a:pt x="7" y="2"/>
                      <a:pt x="6" y="2"/>
                      <a:pt x="8" y="2"/>
                    </a:cubicBezTo>
                    <a:cubicBezTo>
                      <a:pt x="9" y="0"/>
                      <a:pt x="6" y="2"/>
                      <a:pt x="8" y="1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263"/>
              <p:cNvSpPr>
                <a:spLocks/>
              </p:cNvSpPr>
              <p:nvPr/>
            </p:nvSpPr>
            <p:spPr bwMode="auto">
              <a:xfrm>
                <a:off x="689" y="170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264"/>
              <p:cNvSpPr>
                <a:spLocks/>
              </p:cNvSpPr>
              <p:nvPr/>
            </p:nvSpPr>
            <p:spPr bwMode="auto">
              <a:xfrm>
                <a:off x="681" y="17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265"/>
              <p:cNvSpPr>
                <a:spLocks/>
              </p:cNvSpPr>
              <p:nvPr/>
            </p:nvSpPr>
            <p:spPr bwMode="auto">
              <a:xfrm>
                <a:off x="689" y="16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266"/>
              <p:cNvSpPr>
                <a:spLocks/>
              </p:cNvSpPr>
              <p:nvPr/>
            </p:nvSpPr>
            <p:spPr bwMode="auto">
              <a:xfrm>
                <a:off x="672" y="1692"/>
                <a:ext cx="14" cy="5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2 h 2"/>
                  <a:gd name="T4" fmla="*/ 5 w 5"/>
                  <a:gd name="T5" fmla="*/ 0 h 2"/>
                  <a:gd name="T6" fmla="*/ 2 w 5"/>
                  <a:gd name="T7" fmla="*/ 1 h 2"/>
                  <a:gd name="T8" fmla="*/ 2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267"/>
              <p:cNvSpPr>
                <a:spLocks/>
              </p:cNvSpPr>
              <p:nvPr/>
            </p:nvSpPr>
            <p:spPr bwMode="auto">
              <a:xfrm>
                <a:off x="659" y="1678"/>
                <a:ext cx="41" cy="27"/>
              </a:xfrm>
              <a:custGeom>
                <a:avLst/>
                <a:gdLst>
                  <a:gd name="T0" fmla="*/ 9 w 15"/>
                  <a:gd name="T1" fmla="*/ 4 h 10"/>
                  <a:gd name="T2" fmla="*/ 7 w 15"/>
                  <a:gd name="T3" fmla="*/ 5 h 10"/>
                  <a:gd name="T4" fmla="*/ 6 w 15"/>
                  <a:gd name="T5" fmla="*/ 7 h 10"/>
                  <a:gd name="T6" fmla="*/ 7 w 15"/>
                  <a:gd name="T7" fmla="*/ 6 h 10"/>
                  <a:gd name="T8" fmla="*/ 7 w 15"/>
                  <a:gd name="T9" fmla="*/ 8 h 10"/>
                  <a:gd name="T10" fmla="*/ 9 w 15"/>
                  <a:gd name="T11" fmla="*/ 6 h 10"/>
                  <a:gd name="T12" fmla="*/ 9 w 15"/>
                  <a:gd name="T13" fmla="*/ 7 h 10"/>
                  <a:gd name="T14" fmla="*/ 9 w 15"/>
                  <a:gd name="T15" fmla="*/ 8 h 10"/>
                  <a:gd name="T16" fmla="*/ 10 w 15"/>
                  <a:gd name="T17" fmla="*/ 9 h 10"/>
                  <a:gd name="T18" fmla="*/ 11 w 15"/>
                  <a:gd name="T19" fmla="*/ 7 h 10"/>
                  <a:gd name="T20" fmla="*/ 10 w 15"/>
                  <a:gd name="T21" fmla="*/ 9 h 10"/>
                  <a:gd name="T22" fmla="*/ 10 w 15"/>
                  <a:gd name="T23" fmla="*/ 10 h 10"/>
                  <a:gd name="T24" fmla="*/ 12 w 15"/>
                  <a:gd name="T25" fmla="*/ 9 h 10"/>
                  <a:gd name="T26" fmla="*/ 12 w 15"/>
                  <a:gd name="T27" fmla="*/ 6 h 10"/>
                  <a:gd name="T28" fmla="*/ 12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8 w 15"/>
                  <a:gd name="T35" fmla="*/ 4 h 10"/>
                  <a:gd name="T36" fmla="*/ 9 w 15"/>
                  <a:gd name="T37" fmla="*/ 4 h 10"/>
                  <a:gd name="T38" fmla="*/ 7 w 15"/>
                  <a:gd name="T39" fmla="*/ 5 h 10"/>
                  <a:gd name="T40" fmla="*/ 7 w 15"/>
                  <a:gd name="T41" fmla="*/ 6 h 10"/>
                  <a:gd name="T42" fmla="*/ 11 w 15"/>
                  <a:gd name="T43" fmla="*/ 3 h 10"/>
                  <a:gd name="T44" fmla="*/ 11 w 15"/>
                  <a:gd name="T45" fmla="*/ 3 h 10"/>
                  <a:gd name="T46" fmla="*/ 11 w 15"/>
                  <a:gd name="T47" fmla="*/ 3 h 10"/>
                  <a:gd name="T48" fmla="*/ 5 w 15"/>
                  <a:gd name="T49" fmla="*/ 7 h 10"/>
                  <a:gd name="T50" fmla="*/ 5 w 15"/>
                  <a:gd name="T51" fmla="*/ 7 h 10"/>
                  <a:gd name="T52" fmla="*/ 5 w 15"/>
                  <a:gd name="T53" fmla="*/ 7 h 10"/>
                  <a:gd name="T54" fmla="*/ 5 w 15"/>
                  <a:gd name="T55" fmla="*/ 7 h 10"/>
                  <a:gd name="T56" fmla="*/ 5 w 15"/>
                  <a:gd name="T57" fmla="*/ 6 h 10"/>
                  <a:gd name="T58" fmla="*/ 11 w 15"/>
                  <a:gd name="T59" fmla="*/ 3 h 10"/>
                  <a:gd name="T60" fmla="*/ 11 w 15"/>
                  <a:gd name="T61" fmla="*/ 3 h 10"/>
                  <a:gd name="T62" fmla="*/ 11 w 15"/>
                  <a:gd name="T63" fmla="*/ 3 h 10"/>
                  <a:gd name="T64" fmla="*/ 10 w 15"/>
                  <a:gd name="T65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0">
                    <a:moveTo>
                      <a:pt x="9" y="4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3" y="7"/>
                      <a:pt x="8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7" y="5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7"/>
                      <a:pt x="7" y="6"/>
                      <a:pt x="7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8" y="7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8" y="8"/>
                      <a:pt x="9" y="6"/>
                      <a:pt x="9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7"/>
                      <a:pt x="9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9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9"/>
                      <a:pt x="9" y="9"/>
                      <a:pt x="11" y="7"/>
                    </a:cubicBezTo>
                    <a:cubicBezTo>
                      <a:pt x="9" y="10"/>
                      <a:pt x="12" y="7"/>
                      <a:pt x="12" y="8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10"/>
                      <a:pt x="11" y="9"/>
                      <a:pt x="10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4" y="8"/>
                      <a:pt x="14" y="7"/>
                    </a:cubicBezTo>
                    <a:cubicBezTo>
                      <a:pt x="13" y="7"/>
                      <a:pt x="12" y="7"/>
                      <a:pt x="12" y="6"/>
                    </a:cubicBezTo>
                    <a:cubicBezTo>
                      <a:pt x="11" y="7"/>
                      <a:pt x="12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0" y="7"/>
                      <a:pt x="11" y="6"/>
                      <a:pt x="12" y="5"/>
                    </a:cubicBezTo>
                    <a:cubicBezTo>
                      <a:pt x="11" y="5"/>
                      <a:pt x="11" y="6"/>
                      <a:pt x="10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5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11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7" y="5"/>
                      <a:pt x="6" y="5"/>
                    </a:cubicBezTo>
                    <a:cubicBezTo>
                      <a:pt x="7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8" y="5"/>
                      <a:pt x="9" y="5"/>
                      <a:pt x="10" y="4"/>
                    </a:cubicBezTo>
                    <a:cubicBezTo>
                      <a:pt x="8" y="4"/>
                      <a:pt x="13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0" y="10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15" y="0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268"/>
              <p:cNvSpPr>
                <a:spLocks/>
              </p:cNvSpPr>
              <p:nvPr/>
            </p:nvSpPr>
            <p:spPr bwMode="auto">
              <a:xfrm>
                <a:off x="675" y="16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269"/>
              <p:cNvSpPr>
                <a:spLocks/>
              </p:cNvSpPr>
              <p:nvPr/>
            </p:nvSpPr>
            <p:spPr bwMode="auto">
              <a:xfrm>
                <a:off x="691" y="170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Rectangle 270"/>
              <p:cNvSpPr>
                <a:spLocks noChangeArrowheads="1"/>
              </p:cNvSpPr>
              <p:nvPr/>
            </p:nvSpPr>
            <p:spPr bwMode="auto">
              <a:xfrm>
                <a:off x="678" y="1695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Rectangle 271"/>
              <p:cNvSpPr>
                <a:spLocks noChangeArrowheads="1"/>
              </p:cNvSpPr>
              <p:nvPr/>
            </p:nvSpPr>
            <p:spPr bwMode="auto">
              <a:xfrm>
                <a:off x="686" y="1692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272"/>
              <p:cNvSpPr>
                <a:spLocks/>
              </p:cNvSpPr>
              <p:nvPr/>
            </p:nvSpPr>
            <p:spPr bwMode="auto">
              <a:xfrm>
                <a:off x="691" y="17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273"/>
              <p:cNvSpPr>
                <a:spLocks/>
              </p:cNvSpPr>
              <p:nvPr/>
            </p:nvSpPr>
            <p:spPr bwMode="auto">
              <a:xfrm>
                <a:off x="694" y="171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274"/>
              <p:cNvSpPr>
                <a:spLocks/>
              </p:cNvSpPr>
              <p:nvPr/>
            </p:nvSpPr>
            <p:spPr bwMode="auto">
              <a:xfrm>
                <a:off x="686" y="1697"/>
                <a:ext cx="30" cy="33"/>
              </a:xfrm>
              <a:custGeom>
                <a:avLst/>
                <a:gdLst>
                  <a:gd name="T0" fmla="*/ 2 w 11"/>
                  <a:gd name="T1" fmla="*/ 5 h 12"/>
                  <a:gd name="T2" fmla="*/ 0 w 11"/>
                  <a:gd name="T3" fmla="*/ 7 h 12"/>
                  <a:gd name="T4" fmla="*/ 0 w 11"/>
                  <a:gd name="T5" fmla="*/ 8 h 12"/>
                  <a:gd name="T6" fmla="*/ 1 w 11"/>
                  <a:gd name="T7" fmla="*/ 8 h 12"/>
                  <a:gd name="T8" fmla="*/ 3 w 11"/>
                  <a:gd name="T9" fmla="*/ 9 h 12"/>
                  <a:gd name="T10" fmla="*/ 4 w 11"/>
                  <a:gd name="T11" fmla="*/ 10 h 12"/>
                  <a:gd name="T12" fmla="*/ 6 w 11"/>
                  <a:gd name="T13" fmla="*/ 9 h 12"/>
                  <a:gd name="T14" fmla="*/ 6 w 11"/>
                  <a:gd name="T15" fmla="*/ 9 h 12"/>
                  <a:gd name="T16" fmla="*/ 7 w 11"/>
                  <a:gd name="T17" fmla="*/ 10 h 12"/>
                  <a:gd name="T18" fmla="*/ 6 w 11"/>
                  <a:gd name="T19" fmla="*/ 9 h 12"/>
                  <a:gd name="T20" fmla="*/ 6 w 11"/>
                  <a:gd name="T21" fmla="*/ 8 h 12"/>
                  <a:gd name="T22" fmla="*/ 7 w 11"/>
                  <a:gd name="T23" fmla="*/ 7 h 12"/>
                  <a:gd name="T24" fmla="*/ 6 w 11"/>
                  <a:gd name="T25" fmla="*/ 6 h 12"/>
                  <a:gd name="T26" fmla="*/ 6 w 11"/>
                  <a:gd name="T27" fmla="*/ 5 h 12"/>
                  <a:gd name="T28" fmla="*/ 5 w 11"/>
                  <a:gd name="T29" fmla="*/ 4 h 12"/>
                  <a:gd name="T30" fmla="*/ 4 w 11"/>
                  <a:gd name="T31" fmla="*/ 5 h 12"/>
                  <a:gd name="T32" fmla="*/ 5 w 11"/>
                  <a:gd name="T33" fmla="*/ 4 h 12"/>
                  <a:gd name="T34" fmla="*/ 4 w 11"/>
                  <a:gd name="T35" fmla="*/ 4 h 12"/>
                  <a:gd name="T36" fmla="*/ 3 w 11"/>
                  <a:gd name="T37" fmla="*/ 2 h 12"/>
                  <a:gd name="T38" fmla="*/ 3 w 11"/>
                  <a:gd name="T39" fmla="*/ 3 h 12"/>
                  <a:gd name="T40" fmla="*/ 4 w 11"/>
                  <a:gd name="T41" fmla="*/ 2 h 12"/>
                  <a:gd name="T42" fmla="*/ 2 w 11"/>
                  <a:gd name="T43" fmla="*/ 5 h 12"/>
                  <a:gd name="T44" fmla="*/ 1 w 11"/>
                  <a:gd name="T45" fmla="*/ 5 h 12"/>
                  <a:gd name="T46" fmla="*/ 2 w 11"/>
                  <a:gd name="T47" fmla="*/ 6 h 12"/>
                  <a:gd name="T48" fmla="*/ 2 w 11"/>
                  <a:gd name="T49" fmla="*/ 6 h 12"/>
                  <a:gd name="T50" fmla="*/ 3 w 11"/>
                  <a:gd name="T51" fmla="*/ 7 h 12"/>
                  <a:gd name="T52" fmla="*/ 4 w 11"/>
                  <a:gd name="T53" fmla="*/ 7 h 12"/>
                  <a:gd name="T54" fmla="*/ 3 w 11"/>
                  <a:gd name="T55" fmla="*/ 7 h 12"/>
                  <a:gd name="T56" fmla="*/ 3 w 11"/>
                  <a:gd name="T57" fmla="*/ 7 h 12"/>
                  <a:gd name="T58" fmla="*/ 4 w 11"/>
                  <a:gd name="T59" fmla="*/ 8 h 12"/>
                  <a:gd name="T60" fmla="*/ 5 w 11"/>
                  <a:gd name="T61" fmla="*/ 8 h 12"/>
                  <a:gd name="T62" fmla="*/ 3 w 11"/>
                  <a:gd name="T63" fmla="*/ 9 h 12"/>
                  <a:gd name="T64" fmla="*/ 4 w 11"/>
                  <a:gd name="T65" fmla="*/ 9 h 12"/>
                  <a:gd name="T66" fmla="*/ 5 w 11"/>
                  <a:gd name="T67" fmla="*/ 9 h 12"/>
                  <a:gd name="T68" fmla="*/ 7 w 11"/>
                  <a:gd name="T69" fmla="*/ 7 h 12"/>
                  <a:gd name="T70" fmla="*/ 6 w 11"/>
                  <a:gd name="T71" fmla="*/ 7 h 12"/>
                  <a:gd name="T72" fmla="*/ 5 w 11"/>
                  <a:gd name="T73" fmla="*/ 6 h 12"/>
                  <a:gd name="T74" fmla="*/ 4 w 11"/>
                  <a:gd name="T75" fmla="*/ 6 h 12"/>
                  <a:gd name="T76" fmla="*/ 3 w 11"/>
                  <a:gd name="T77" fmla="*/ 8 h 12"/>
                  <a:gd name="T78" fmla="*/ 4 w 11"/>
                  <a:gd name="T7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" h="12">
                    <a:moveTo>
                      <a:pt x="3" y="4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8"/>
                      <a:pt x="0" y="8"/>
                    </a:cubicBezTo>
                    <a:cubicBezTo>
                      <a:pt x="0" y="8"/>
                      <a:pt x="2" y="6"/>
                      <a:pt x="2" y="7"/>
                    </a:cubicBezTo>
                    <a:cubicBezTo>
                      <a:pt x="2" y="7"/>
                      <a:pt x="2" y="7"/>
                      <a:pt x="1" y="8"/>
                    </a:cubicBezTo>
                    <a:cubicBezTo>
                      <a:pt x="1" y="8"/>
                      <a:pt x="3" y="6"/>
                      <a:pt x="3" y="6"/>
                    </a:cubicBezTo>
                    <a:cubicBezTo>
                      <a:pt x="0" y="11"/>
                      <a:pt x="5" y="5"/>
                      <a:pt x="3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3" y="9"/>
                      <a:pt x="4" y="8"/>
                      <a:pt x="4" y="10"/>
                    </a:cubicBezTo>
                    <a:cubicBezTo>
                      <a:pt x="5" y="7"/>
                      <a:pt x="4" y="12"/>
                      <a:pt x="6" y="8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7" y="8"/>
                      <a:pt x="6" y="9"/>
                    </a:cubicBezTo>
                    <a:cubicBezTo>
                      <a:pt x="6" y="10"/>
                      <a:pt x="7" y="8"/>
                      <a:pt x="7" y="7"/>
                    </a:cubicBezTo>
                    <a:cubicBezTo>
                      <a:pt x="7" y="8"/>
                      <a:pt x="7" y="9"/>
                      <a:pt x="7" y="10"/>
                    </a:cubicBezTo>
                    <a:cubicBezTo>
                      <a:pt x="7" y="9"/>
                      <a:pt x="9" y="7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8"/>
                      <a:pt x="5" y="9"/>
                      <a:pt x="4" y="8"/>
                    </a:cubicBezTo>
                    <a:cubicBezTo>
                      <a:pt x="6" y="8"/>
                      <a:pt x="4" y="9"/>
                      <a:pt x="6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7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4"/>
                      <a:pt x="4" y="6"/>
                      <a:pt x="5" y="4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6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3" y="5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0"/>
                      <a:pt x="3" y="2"/>
                    </a:cubicBezTo>
                    <a:cubicBezTo>
                      <a:pt x="3" y="2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4" y="3"/>
                      <a:pt x="4" y="2"/>
                    </a:cubicBezTo>
                    <a:cubicBezTo>
                      <a:pt x="5" y="2"/>
                      <a:pt x="3" y="3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3" y="4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6"/>
                      <a:pt x="4" y="6"/>
                      <a:pt x="3" y="7"/>
                    </a:cubicBezTo>
                    <a:cubicBezTo>
                      <a:pt x="4" y="6"/>
                      <a:pt x="3" y="7"/>
                      <a:pt x="4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5" y="7"/>
                      <a:pt x="4" y="8"/>
                    </a:cubicBezTo>
                    <a:cubicBezTo>
                      <a:pt x="5" y="7"/>
                      <a:pt x="5" y="8"/>
                      <a:pt x="7" y="7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6" y="7"/>
                      <a:pt x="4" y="8"/>
                      <a:pt x="6" y="8"/>
                    </a:cubicBezTo>
                    <a:cubicBezTo>
                      <a:pt x="4" y="8"/>
                      <a:pt x="5" y="8"/>
                      <a:pt x="3" y="9"/>
                    </a:cubicBezTo>
                    <a:cubicBezTo>
                      <a:pt x="3" y="9"/>
                      <a:pt x="5" y="8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6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4"/>
                      <a:pt x="7" y="7"/>
                      <a:pt x="8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7" y="6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5" y="6"/>
                    </a:cubicBezTo>
                    <a:cubicBezTo>
                      <a:pt x="5" y="7"/>
                      <a:pt x="6" y="5"/>
                      <a:pt x="6" y="5"/>
                    </a:cubicBezTo>
                    <a:cubicBezTo>
                      <a:pt x="4" y="7"/>
                      <a:pt x="6" y="3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4" y="7"/>
                      <a:pt x="3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3"/>
                      <a:pt x="2" y="7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275"/>
              <p:cNvSpPr>
                <a:spLocks/>
              </p:cNvSpPr>
              <p:nvPr/>
            </p:nvSpPr>
            <p:spPr bwMode="auto">
              <a:xfrm>
                <a:off x="702" y="171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Rectangle 276"/>
              <p:cNvSpPr>
                <a:spLocks noChangeArrowheads="1"/>
              </p:cNvSpPr>
              <p:nvPr/>
            </p:nvSpPr>
            <p:spPr bwMode="auto">
              <a:xfrm>
                <a:off x="702" y="1714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277"/>
              <p:cNvSpPr>
                <a:spLocks/>
              </p:cNvSpPr>
              <p:nvPr/>
            </p:nvSpPr>
            <p:spPr bwMode="auto">
              <a:xfrm>
                <a:off x="691" y="17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Rectangle 278"/>
              <p:cNvSpPr>
                <a:spLocks noChangeArrowheads="1"/>
              </p:cNvSpPr>
              <p:nvPr/>
            </p:nvSpPr>
            <p:spPr bwMode="auto">
              <a:xfrm>
                <a:off x="691" y="1708"/>
                <a:ext cx="1" cy="3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279"/>
              <p:cNvSpPr>
                <a:spLocks/>
              </p:cNvSpPr>
              <p:nvPr/>
            </p:nvSpPr>
            <p:spPr bwMode="auto">
              <a:xfrm>
                <a:off x="664" y="1697"/>
                <a:ext cx="27" cy="22"/>
              </a:xfrm>
              <a:custGeom>
                <a:avLst/>
                <a:gdLst>
                  <a:gd name="T0" fmla="*/ 4 w 10"/>
                  <a:gd name="T1" fmla="*/ 1 h 8"/>
                  <a:gd name="T2" fmla="*/ 2 w 10"/>
                  <a:gd name="T3" fmla="*/ 2 h 8"/>
                  <a:gd name="T4" fmla="*/ 3 w 10"/>
                  <a:gd name="T5" fmla="*/ 1 h 8"/>
                  <a:gd name="T6" fmla="*/ 0 w 10"/>
                  <a:gd name="T7" fmla="*/ 1 h 8"/>
                  <a:gd name="T8" fmla="*/ 4 w 10"/>
                  <a:gd name="T9" fmla="*/ 4 h 8"/>
                  <a:gd name="T10" fmla="*/ 3 w 10"/>
                  <a:gd name="T11" fmla="*/ 5 h 8"/>
                  <a:gd name="T12" fmla="*/ 6 w 10"/>
                  <a:gd name="T13" fmla="*/ 4 h 8"/>
                  <a:gd name="T14" fmla="*/ 4 w 10"/>
                  <a:gd name="T15" fmla="*/ 6 h 8"/>
                  <a:gd name="T16" fmla="*/ 6 w 10"/>
                  <a:gd name="T17" fmla="*/ 6 h 8"/>
                  <a:gd name="T18" fmla="*/ 6 w 10"/>
                  <a:gd name="T19" fmla="*/ 5 h 8"/>
                  <a:gd name="T20" fmla="*/ 6 w 10"/>
                  <a:gd name="T21" fmla="*/ 6 h 8"/>
                  <a:gd name="T22" fmla="*/ 6 w 10"/>
                  <a:gd name="T23" fmla="*/ 5 h 8"/>
                  <a:gd name="T24" fmla="*/ 7 w 10"/>
                  <a:gd name="T25" fmla="*/ 6 h 8"/>
                  <a:gd name="T26" fmla="*/ 6 w 10"/>
                  <a:gd name="T27" fmla="*/ 6 h 8"/>
                  <a:gd name="T28" fmla="*/ 7 w 10"/>
                  <a:gd name="T29" fmla="*/ 6 h 8"/>
                  <a:gd name="T30" fmla="*/ 6 w 10"/>
                  <a:gd name="T31" fmla="*/ 7 h 8"/>
                  <a:gd name="T32" fmla="*/ 8 w 10"/>
                  <a:gd name="T33" fmla="*/ 6 h 8"/>
                  <a:gd name="T34" fmla="*/ 9 w 10"/>
                  <a:gd name="T35" fmla="*/ 5 h 8"/>
                  <a:gd name="T36" fmla="*/ 8 w 10"/>
                  <a:gd name="T37" fmla="*/ 5 h 8"/>
                  <a:gd name="T38" fmla="*/ 8 w 10"/>
                  <a:gd name="T39" fmla="*/ 5 h 8"/>
                  <a:gd name="T40" fmla="*/ 7 w 10"/>
                  <a:gd name="T41" fmla="*/ 5 h 8"/>
                  <a:gd name="T42" fmla="*/ 9 w 10"/>
                  <a:gd name="T43" fmla="*/ 4 h 8"/>
                  <a:gd name="T44" fmla="*/ 9 w 10"/>
                  <a:gd name="T45" fmla="*/ 3 h 8"/>
                  <a:gd name="T46" fmla="*/ 9 w 10"/>
                  <a:gd name="T47" fmla="*/ 3 h 8"/>
                  <a:gd name="T48" fmla="*/ 8 w 10"/>
                  <a:gd name="T49" fmla="*/ 3 h 8"/>
                  <a:gd name="T50" fmla="*/ 8 w 10"/>
                  <a:gd name="T51" fmla="*/ 4 h 8"/>
                  <a:gd name="T52" fmla="*/ 6 w 10"/>
                  <a:gd name="T53" fmla="*/ 5 h 8"/>
                  <a:gd name="T54" fmla="*/ 6 w 10"/>
                  <a:gd name="T55" fmla="*/ 5 h 8"/>
                  <a:gd name="T56" fmla="*/ 7 w 10"/>
                  <a:gd name="T57" fmla="*/ 4 h 8"/>
                  <a:gd name="T58" fmla="*/ 7 w 10"/>
                  <a:gd name="T59" fmla="*/ 4 h 8"/>
                  <a:gd name="T60" fmla="*/ 8 w 10"/>
                  <a:gd name="T61" fmla="*/ 2 h 8"/>
                  <a:gd name="T62" fmla="*/ 6 w 10"/>
                  <a:gd name="T63" fmla="*/ 4 h 8"/>
                  <a:gd name="T64" fmla="*/ 5 w 10"/>
                  <a:gd name="T65" fmla="*/ 3 h 8"/>
                  <a:gd name="T66" fmla="*/ 6 w 10"/>
                  <a:gd name="T67" fmla="*/ 2 h 8"/>
                  <a:gd name="T68" fmla="*/ 5 w 10"/>
                  <a:gd name="T69" fmla="*/ 3 h 8"/>
                  <a:gd name="T70" fmla="*/ 5 w 10"/>
                  <a:gd name="T71" fmla="*/ 2 h 8"/>
                  <a:gd name="T72" fmla="*/ 4 w 10"/>
                  <a:gd name="T73" fmla="*/ 2 h 8"/>
                  <a:gd name="T74" fmla="*/ 4 w 10"/>
                  <a:gd name="T75" fmla="*/ 1 h 8"/>
                  <a:gd name="T76" fmla="*/ 4 w 10"/>
                  <a:gd name="T77" fmla="*/ 1 h 8"/>
                  <a:gd name="T78" fmla="*/ 2 w 10"/>
                  <a:gd name="T79" fmla="*/ 2 h 8"/>
                  <a:gd name="T80" fmla="*/ 4 w 10"/>
                  <a:gd name="T8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8">
                    <a:moveTo>
                      <a:pt x="4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1" y="1"/>
                      <a:pt x="2" y="0"/>
                      <a:pt x="0" y="1"/>
                    </a:cubicBezTo>
                    <a:cubicBezTo>
                      <a:pt x="2" y="2"/>
                      <a:pt x="2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2" y="7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7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7"/>
                    </a:cubicBezTo>
                    <a:cubicBezTo>
                      <a:pt x="7" y="6"/>
                      <a:pt x="6" y="8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7"/>
                      <a:pt x="8" y="5"/>
                      <a:pt x="7" y="5"/>
                    </a:cubicBezTo>
                    <a:cubicBezTo>
                      <a:pt x="8" y="4"/>
                      <a:pt x="8" y="5"/>
                      <a:pt x="9" y="4"/>
                    </a:cubicBezTo>
                    <a:cubicBezTo>
                      <a:pt x="10" y="2"/>
                      <a:pt x="7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7" y="3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7" y="3"/>
                      <a:pt x="6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280"/>
              <p:cNvSpPr>
                <a:spLocks/>
              </p:cNvSpPr>
              <p:nvPr/>
            </p:nvSpPr>
            <p:spPr bwMode="auto">
              <a:xfrm>
                <a:off x="664" y="1697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281"/>
              <p:cNvSpPr>
                <a:spLocks/>
              </p:cNvSpPr>
              <p:nvPr/>
            </p:nvSpPr>
            <p:spPr bwMode="auto">
              <a:xfrm>
                <a:off x="653" y="1678"/>
                <a:ext cx="19" cy="22"/>
              </a:xfrm>
              <a:custGeom>
                <a:avLst/>
                <a:gdLst>
                  <a:gd name="T0" fmla="*/ 3 w 7"/>
                  <a:gd name="T1" fmla="*/ 4 h 8"/>
                  <a:gd name="T2" fmla="*/ 2 w 7"/>
                  <a:gd name="T3" fmla="*/ 3 h 8"/>
                  <a:gd name="T4" fmla="*/ 2 w 7"/>
                  <a:gd name="T5" fmla="*/ 7 h 8"/>
                  <a:gd name="T6" fmla="*/ 4 w 7"/>
                  <a:gd name="T7" fmla="*/ 7 h 8"/>
                  <a:gd name="T8" fmla="*/ 3 w 7"/>
                  <a:gd name="T9" fmla="*/ 7 h 8"/>
                  <a:gd name="T10" fmla="*/ 5 w 7"/>
                  <a:gd name="T11" fmla="*/ 7 h 8"/>
                  <a:gd name="T12" fmla="*/ 4 w 7"/>
                  <a:gd name="T13" fmla="*/ 7 h 8"/>
                  <a:gd name="T14" fmla="*/ 5 w 7"/>
                  <a:gd name="T15" fmla="*/ 7 h 8"/>
                  <a:gd name="T16" fmla="*/ 5 w 7"/>
                  <a:gd name="T17" fmla="*/ 7 h 8"/>
                  <a:gd name="T18" fmla="*/ 6 w 7"/>
                  <a:gd name="T19" fmla="*/ 6 h 8"/>
                  <a:gd name="T20" fmla="*/ 3 w 7"/>
                  <a:gd name="T21" fmla="*/ 6 h 8"/>
                  <a:gd name="T22" fmla="*/ 5 w 7"/>
                  <a:gd name="T23" fmla="*/ 5 h 8"/>
                  <a:gd name="T24" fmla="*/ 5 w 7"/>
                  <a:gd name="T25" fmla="*/ 4 h 8"/>
                  <a:gd name="T26" fmla="*/ 5 w 7"/>
                  <a:gd name="T27" fmla="*/ 5 h 8"/>
                  <a:gd name="T28" fmla="*/ 4 w 7"/>
                  <a:gd name="T29" fmla="*/ 5 h 8"/>
                  <a:gd name="T30" fmla="*/ 5 w 7"/>
                  <a:gd name="T31" fmla="*/ 4 h 8"/>
                  <a:gd name="T32" fmla="*/ 4 w 7"/>
                  <a:gd name="T33" fmla="*/ 2 h 8"/>
                  <a:gd name="T34" fmla="*/ 2 w 7"/>
                  <a:gd name="T35" fmla="*/ 1 h 8"/>
                  <a:gd name="T36" fmla="*/ 4 w 7"/>
                  <a:gd name="T37" fmla="*/ 2 h 8"/>
                  <a:gd name="T38" fmla="*/ 4 w 7"/>
                  <a:gd name="T39" fmla="*/ 1 h 8"/>
                  <a:gd name="T40" fmla="*/ 1 w 7"/>
                  <a:gd name="T41" fmla="*/ 0 h 8"/>
                  <a:gd name="T42" fmla="*/ 3 w 7"/>
                  <a:gd name="T4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8">
                    <a:moveTo>
                      <a:pt x="3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5"/>
                      <a:pt x="3" y="6"/>
                      <a:pt x="2" y="7"/>
                    </a:cubicBezTo>
                    <a:cubicBezTo>
                      <a:pt x="2" y="7"/>
                      <a:pt x="4" y="6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3" y="7"/>
                      <a:pt x="3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5" y="4"/>
                      <a:pt x="4" y="5"/>
                      <a:pt x="5" y="5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2" y="5"/>
                      <a:pt x="5" y="5"/>
                      <a:pt x="5" y="4"/>
                    </a:cubicBezTo>
                    <a:cubicBezTo>
                      <a:pt x="4" y="4"/>
                      <a:pt x="3" y="2"/>
                      <a:pt x="4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Rectangle 282"/>
              <p:cNvSpPr>
                <a:spLocks noChangeArrowheads="1"/>
              </p:cNvSpPr>
              <p:nvPr/>
            </p:nvSpPr>
            <p:spPr bwMode="auto">
              <a:xfrm>
                <a:off x="659" y="1686"/>
                <a:ext cx="1" cy="1"/>
              </a:xfrm>
              <a:prstGeom prst="rect">
                <a:avLst/>
              </a:prstGeom>
              <a:solidFill>
                <a:srgbClr val="529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283"/>
              <p:cNvSpPr>
                <a:spLocks/>
              </p:cNvSpPr>
              <p:nvPr/>
            </p:nvSpPr>
            <p:spPr bwMode="auto">
              <a:xfrm>
                <a:off x="798" y="16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284"/>
              <p:cNvSpPr>
                <a:spLocks/>
              </p:cNvSpPr>
              <p:nvPr/>
            </p:nvSpPr>
            <p:spPr bwMode="auto">
              <a:xfrm>
                <a:off x="787" y="1662"/>
                <a:ext cx="13" cy="5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5 w 5"/>
                  <a:gd name="T5" fmla="*/ 2 h 2"/>
                  <a:gd name="T6" fmla="*/ 2 w 5"/>
                  <a:gd name="T7" fmla="*/ 1 h 2"/>
                  <a:gd name="T8" fmla="*/ 3 w 5"/>
                  <a:gd name="T9" fmla="*/ 1 h 2"/>
                  <a:gd name="T10" fmla="*/ 1 w 5"/>
                  <a:gd name="T11" fmla="*/ 0 h 2"/>
                  <a:gd name="T12" fmla="*/ 1 w 5"/>
                  <a:gd name="T13" fmla="*/ 1 h 2"/>
                  <a:gd name="T14" fmla="*/ 0 w 5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3" y="2"/>
                      <a:pt x="5" y="2"/>
                    </a:cubicBezTo>
                    <a:cubicBezTo>
                      <a:pt x="5" y="2"/>
                      <a:pt x="4" y="1"/>
                      <a:pt x="2" y="1"/>
                    </a:cubicBezTo>
                    <a:cubicBezTo>
                      <a:pt x="2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285"/>
              <p:cNvSpPr>
                <a:spLocks/>
              </p:cNvSpPr>
              <p:nvPr/>
            </p:nvSpPr>
            <p:spPr bwMode="auto">
              <a:xfrm>
                <a:off x="792" y="166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286"/>
              <p:cNvSpPr>
                <a:spLocks/>
              </p:cNvSpPr>
              <p:nvPr/>
            </p:nvSpPr>
            <p:spPr bwMode="auto">
              <a:xfrm>
                <a:off x="792" y="1665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287"/>
              <p:cNvSpPr>
                <a:spLocks/>
              </p:cNvSpPr>
              <p:nvPr/>
            </p:nvSpPr>
            <p:spPr bwMode="auto">
              <a:xfrm>
                <a:off x="795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288"/>
              <p:cNvSpPr>
                <a:spLocks/>
              </p:cNvSpPr>
              <p:nvPr/>
            </p:nvSpPr>
            <p:spPr bwMode="auto">
              <a:xfrm>
                <a:off x="787" y="1665"/>
                <a:ext cx="11" cy="5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1 w 4"/>
                  <a:gd name="T7" fmla="*/ 1 h 2"/>
                  <a:gd name="T8" fmla="*/ 2 w 4"/>
                  <a:gd name="T9" fmla="*/ 1 h 2"/>
                  <a:gd name="T10" fmla="*/ 0 w 4"/>
                  <a:gd name="T11" fmla="*/ 0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2"/>
                      <a:pt x="3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289"/>
              <p:cNvSpPr>
                <a:spLocks/>
              </p:cNvSpPr>
              <p:nvPr/>
            </p:nvSpPr>
            <p:spPr bwMode="auto">
              <a:xfrm>
                <a:off x="792" y="166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290"/>
              <p:cNvSpPr>
                <a:spLocks/>
              </p:cNvSpPr>
              <p:nvPr/>
            </p:nvSpPr>
            <p:spPr bwMode="auto">
              <a:xfrm>
                <a:off x="792" y="1667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291"/>
              <p:cNvSpPr>
                <a:spLocks/>
              </p:cNvSpPr>
              <p:nvPr/>
            </p:nvSpPr>
            <p:spPr bwMode="auto">
              <a:xfrm>
                <a:off x="784" y="1665"/>
                <a:ext cx="11" cy="5"/>
              </a:xfrm>
              <a:custGeom>
                <a:avLst/>
                <a:gdLst>
                  <a:gd name="T0" fmla="*/ 4 w 4"/>
                  <a:gd name="T1" fmla="*/ 2 h 2"/>
                  <a:gd name="T2" fmla="*/ 3 w 4"/>
                  <a:gd name="T3" fmla="*/ 1 h 2"/>
                  <a:gd name="T4" fmla="*/ 0 w 4"/>
                  <a:gd name="T5" fmla="*/ 0 h 2"/>
                  <a:gd name="T6" fmla="*/ 1 w 4"/>
                  <a:gd name="T7" fmla="*/ 1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2" y="1"/>
                      <a:pt x="4" y="2"/>
                      <a:pt x="3" y="1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292"/>
              <p:cNvSpPr>
                <a:spLocks/>
              </p:cNvSpPr>
              <p:nvPr/>
            </p:nvSpPr>
            <p:spPr bwMode="auto">
              <a:xfrm>
                <a:off x="781" y="16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293"/>
              <p:cNvSpPr>
                <a:spLocks/>
              </p:cNvSpPr>
              <p:nvPr/>
            </p:nvSpPr>
            <p:spPr bwMode="auto">
              <a:xfrm>
                <a:off x="779" y="1665"/>
                <a:ext cx="10" cy="8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1 h 3"/>
                  <a:gd name="T4" fmla="*/ 3 w 4"/>
                  <a:gd name="T5" fmla="*/ 2 h 3"/>
                  <a:gd name="T6" fmla="*/ 3 w 4"/>
                  <a:gd name="T7" fmla="*/ 1 h 3"/>
                  <a:gd name="T8" fmla="*/ 4 w 4"/>
                  <a:gd name="T9" fmla="*/ 3 h 3"/>
                  <a:gd name="T10" fmla="*/ 3 w 4"/>
                  <a:gd name="T11" fmla="*/ 1 h 3"/>
                  <a:gd name="T12" fmla="*/ 4 w 4"/>
                  <a:gd name="T13" fmla="*/ 2 h 3"/>
                  <a:gd name="T14" fmla="*/ 2 w 4"/>
                  <a:gd name="T15" fmla="*/ 1 h 3"/>
                  <a:gd name="T16" fmla="*/ 2 w 4"/>
                  <a:gd name="T17" fmla="*/ 1 h 3"/>
                  <a:gd name="T18" fmla="*/ 1 w 4"/>
                  <a:gd name="T19" fmla="*/ 0 h 3"/>
                  <a:gd name="T20" fmla="*/ 0 w 4"/>
                  <a:gd name="T21" fmla="*/ 0 h 3"/>
                  <a:gd name="T22" fmla="*/ 3 w 4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3" y="1"/>
                    </a:cubicBezTo>
                    <a:cubicBezTo>
                      <a:pt x="4" y="2"/>
                      <a:pt x="3" y="2"/>
                      <a:pt x="4" y="3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4" y="2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294"/>
              <p:cNvSpPr>
                <a:spLocks/>
              </p:cNvSpPr>
              <p:nvPr/>
            </p:nvSpPr>
            <p:spPr bwMode="auto">
              <a:xfrm>
                <a:off x="781" y="1667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295"/>
              <p:cNvSpPr>
                <a:spLocks/>
              </p:cNvSpPr>
              <p:nvPr/>
            </p:nvSpPr>
            <p:spPr bwMode="auto">
              <a:xfrm>
                <a:off x="776" y="1665"/>
                <a:ext cx="11" cy="10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3 h 4"/>
                  <a:gd name="T4" fmla="*/ 4 w 4"/>
                  <a:gd name="T5" fmla="*/ 3 h 4"/>
                  <a:gd name="T6" fmla="*/ 3 w 4"/>
                  <a:gd name="T7" fmla="*/ 2 h 4"/>
                  <a:gd name="T8" fmla="*/ 3 w 4"/>
                  <a:gd name="T9" fmla="*/ 3 h 4"/>
                  <a:gd name="T10" fmla="*/ 1 w 4"/>
                  <a:gd name="T11" fmla="*/ 1 h 4"/>
                  <a:gd name="T12" fmla="*/ 2 w 4"/>
                  <a:gd name="T13" fmla="*/ 2 h 4"/>
                  <a:gd name="T14" fmla="*/ 2 w 4"/>
                  <a:gd name="T15" fmla="*/ 2 h 4"/>
                  <a:gd name="T16" fmla="*/ 2 w 4"/>
                  <a:gd name="T17" fmla="*/ 3 h 4"/>
                  <a:gd name="T18" fmla="*/ 3 w 4"/>
                  <a:gd name="T19" fmla="*/ 3 h 4"/>
                  <a:gd name="T20" fmla="*/ 4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1" y="1"/>
                      <a:pt x="3" y="3"/>
                      <a:pt x="3" y="3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296"/>
              <p:cNvSpPr>
                <a:spLocks/>
              </p:cNvSpPr>
              <p:nvPr/>
            </p:nvSpPr>
            <p:spPr bwMode="auto">
              <a:xfrm>
                <a:off x="787" y="16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297"/>
              <p:cNvSpPr>
                <a:spLocks/>
              </p:cNvSpPr>
              <p:nvPr/>
            </p:nvSpPr>
            <p:spPr bwMode="auto">
              <a:xfrm>
                <a:off x="781" y="16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298"/>
              <p:cNvSpPr>
                <a:spLocks/>
              </p:cNvSpPr>
              <p:nvPr/>
            </p:nvSpPr>
            <p:spPr bwMode="auto">
              <a:xfrm>
                <a:off x="784" y="16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299"/>
              <p:cNvSpPr>
                <a:spLocks/>
              </p:cNvSpPr>
              <p:nvPr/>
            </p:nvSpPr>
            <p:spPr bwMode="auto">
              <a:xfrm>
                <a:off x="765" y="1670"/>
                <a:ext cx="24" cy="22"/>
              </a:xfrm>
              <a:custGeom>
                <a:avLst/>
                <a:gdLst>
                  <a:gd name="T0" fmla="*/ 0 w 9"/>
                  <a:gd name="T1" fmla="*/ 5 h 8"/>
                  <a:gd name="T2" fmla="*/ 1 w 9"/>
                  <a:gd name="T3" fmla="*/ 6 h 8"/>
                  <a:gd name="T4" fmla="*/ 2 w 9"/>
                  <a:gd name="T5" fmla="*/ 7 h 8"/>
                  <a:gd name="T6" fmla="*/ 4 w 9"/>
                  <a:gd name="T7" fmla="*/ 8 h 8"/>
                  <a:gd name="T8" fmla="*/ 4 w 9"/>
                  <a:gd name="T9" fmla="*/ 7 h 8"/>
                  <a:gd name="T10" fmla="*/ 4 w 9"/>
                  <a:gd name="T11" fmla="*/ 8 h 8"/>
                  <a:gd name="T12" fmla="*/ 5 w 9"/>
                  <a:gd name="T13" fmla="*/ 7 h 8"/>
                  <a:gd name="T14" fmla="*/ 5 w 9"/>
                  <a:gd name="T15" fmla="*/ 6 h 8"/>
                  <a:gd name="T16" fmla="*/ 7 w 9"/>
                  <a:gd name="T17" fmla="*/ 4 h 8"/>
                  <a:gd name="T18" fmla="*/ 6 w 9"/>
                  <a:gd name="T19" fmla="*/ 2 h 8"/>
                  <a:gd name="T20" fmla="*/ 7 w 9"/>
                  <a:gd name="T21" fmla="*/ 3 h 8"/>
                  <a:gd name="T22" fmla="*/ 7 w 9"/>
                  <a:gd name="T23" fmla="*/ 3 h 8"/>
                  <a:gd name="T24" fmla="*/ 8 w 9"/>
                  <a:gd name="T25" fmla="*/ 3 h 8"/>
                  <a:gd name="T26" fmla="*/ 6 w 9"/>
                  <a:gd name="T27" fmla="*/ 1 h 8"/>
                  <a:gd name="T28" fmla="*/ 8 w 9"/>
                  <a:gd name="T29" fmla="*/ 3 h 8"/>
                  <a:gd name="T30" fmla="*/ 7 w 9"/>
                  <a:gd name="T31" fmla="*/ 2 h 8"/>
                  <a:gd name="T32" fmla="*/ 5 w 9"/>
                  <a:gd name="T33" fmla="*/ 1 h 8"/>
                  <a:gd name="T34" fmla="*/ 5 w 9"/>
                  <a:gd name="T35" fmla="*/ 0 h 8"/>
                  <a:gd name="T36" fmla="*/ 6 w 9"/>
                  <a:gd name="T37" fmla="*/ 3 h 8"/>
                  <a:gd name="T38" fmla="*/ 5 w 9"/>
                  <a:gd name="T39" fmla="*/ 2 h 8"/>
                  <a:gd name="T40" fmla="*/ 3 w 9"/>
                  <a:gd name="T41" fmla="*/ 2 h 8"/>
                  <a:gd name="T42" fmla="*/ 4 w 9"/>
                  <a:gd name="T43" fmla="*/ 4 h 8"/>
                  <a:gd name="T44" fmla="*/ 4 w 9"/>
                  <a:gd name="T45" fmla="*/ 4 h 8"/>
                  <a:gd name="T46" fmla="*/ 4 w 9"/>
                  <a:gd name="T47" fmla="*/ 4 h 8"/>
                  <a:gd name="T48" fmla="*/ 3 w 9"/>
                  <a:gd name="T49" fmla="*/ 4 h 8"/>
                  <a:gd name="T50" fmla="*/ 5 w 9"/>
                  <a:gd name="T51" fmla="*/ 6 h 8"/>
                  <a:gd name="T52" fmla="*/ 2 w 9"/>
                  <a:gd name="T53" fmla="*/ 4 h 8"/>
                  <a:gd name="T54" fmla="*/ 3 w 9"/>
                  <a:gd name="T55" fmla="*/ 4 h 8"/>
                  <a:gd name="T56" fmla="*/ 4 w 9"/>
                  <a:gd name="T57" fmla="*/ 5 h 8"/>
                  <a:gd name="T58" fmla="*/ 2 w 9"/>
                  <a:gd name="T59" fmla="*/ 4 h 8"/>
                  <a:gd name="T60" fmla="*/ 3 w 9"/>
                  <a:gd name="T61" fmla="*/ 5 h 8"/>
                  <a:gd name="T62" fmla="*/ 4 w 9"/>
                  <a:gd name="T63" fmla="*/ 6 h 8"/>
                  <a:gd name="T64" fmla="*/ 3 w 9"/>
                  <a:gd name="T65" fmla="*/ 6 h 8"/>
                  <a:gd name="T66" fmla="*/ 1 w 9"/>
                  <a:gd name="T67" fmla="*/ 4 h 8"/>
                  <a:gd name="T68" fmla="*/ 0 w 9"/>
                  <a:gd name="T69" fmla="*/ 4 h 8"/>
                  <a:gd name="T70" fmla="*/ 2 w 9"/>
                  <a:gd name="T71" fmla="*/ 6 h 8"/>
                  <a:gd name="T72" fmla="*/ 0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2"/>
                      <a:pt x="7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4"/>
                      <a:pt x="7" y="3"/>
                      <a:pt x="8" y="3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7" y="3"/>
                      <a:pt x="6" y="1"/>
                      <a:pt x="8" y="3"/>
                    </a:cubicBezTo>
                    <a:cubicBezTo>
                      <a:pt x="9" y="3"/>
                      <a:pt x="6" y="1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0"/>
                      <a:pt x="6" y="1"/>
                      <a:pt x="5" y="0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3" y="2"/>
                    </a:cubicBezTo>
                    <a:cubicBezTo>
                      <a:pt x="4" y="3"/>
                      <a:pt x="2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5"/>
                      <a:pt x="4" y="5"/>
                      <a:pt x="5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4" y="6"/>
                      <a:pt x="3" y="4"/>
                      <a:pt x="2" y="4"/>
                    </a:cubicBezTo>
                    <a:cubicBezTo>
                      <a:pt x="1" y="4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2" y="6"/>
                      <a:pt x="3" y="6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300"/>
              <p:cNvSpPr>
                <a:spLocks/>
              </p:cNvSpPr>
              <p:nvPr/>
            </p:nvSpPr>
            <p:spPr bwMode="auto">
              <a:xfrm>
                <a:off x="765" y="167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301"/>
              <p:cNvSpPr>
                <a:spLocks/>
              </p:cNvSpPr>
              <p:nvPr/>
            </p:nvSpPr>
            <p:spPr bwMode="auto">
              <a:xfrm>
                <a:off x="765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Rectangle 302"/>
              <p:cNvSpPr>
                <a:spLocks noChangeArrowheads="1"/>
              </p:cNvSpPr>
              <p:nvPr/>
            </p:nvSpPr>
            <p:spPr bwMode="auto">
              <a:xfrm>
                <a:off x="779" y="168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303"/>
              <p:cNvSpPr>
                <a:spLocks/>
              </p:cNvSpPr>
              <p:nvPr/>
            </p:nvSpPr>
            <p:spPr bwMode="auto">
              <a:xfrm>
                <a:off x="768" y="16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304"/>
              <p:cNvSpPr>
                <a:spLocks/>
              </p:cNvSpPr>
              <p:nvPr/>
            </p:nvSpPr>
            <p:spPr bwMode="auto">
              <a:xfrm>
                <a:off x="770" y="167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305"/>
              <p:cNvSpPr>
                <a:spLocks/>
              </p:cNvSpPr>
              <p:nvPr/>
            </p:nvSpPr>
            <p:spPr bwMode="auto">
              <a:xfrm>
                <a:off x="765" y="16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306"/>
              <p:cNvSpPr>
                <a:spLocks/>
              </p:cNvSpPr>
              <p:nvPr/>
            </p:nvSpPr>
            <p:spPr bwMode="auto">
              <a:xfrm>
                <a:off x="759" y="1686"/>
                <a:ext cx="17" cy="17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2 w 6"/>
                  <a:gd name="T5" fmla="*/ 3 h 6"/>
                  <a:gd name="T6" fmla="*/ 4 w 6"/>
                  <a:gd name="T7" fmla="*/ 5 h 6"/>
                  <a:gd name="T8" fmla="*/ 4 w 6"/>
                  <a:gd name="T9" fmla="*/ 3 h 6"/>
                  <a:gd name="T10" fmla="*/ 5 w 6"/>
                  <a:gd name="T11" fmla="*/ 3 h 6"/>
                  <a:gd name="T12" fmla="*/ 3 w 6"/>
                  <a:gd name="T13" fmla="*/ 1 h 6"/>
                  <a:gd name="T14" fmla="*/ 5 w 6"/>
                  <a:gd name="T15" fmla="*/ 3 h 6"/>
                  <a:gd name="T16" fmla="*/ 6 w 6"/>
                  <a:gd name="T17" fmla="*/ 4 h 6"/>
                  <a:gd name="T18" fmla="*/ 5 w 6"/>
                  <a:gd name="T19" fmla="*/ 2 h 6"/>
                  <a:gd name="T20" fmla="*/ 4 w 6"/>
                  <a:gd name="T21" fmla="*/ 1 h 6"/>
                  <a:gd name="T22" fmla="*/ 3 w 6"/>
                  <a:gd name="T23" fmla="*/ 0 h 6"/>
                  <a:gd name="T24" fmla="*/ 3 w 6"/>
                  <a:gd name="T25" fmla="*/ 1 h 6"/>
                  <a:gd name="T26" fmla="*/ 2 w 6"/>
                  <a:gd name="T27" fmla="*/ 0 h 6"/>
                  <a:gd name="T28" fmla="*/ 3 w 6"/>
                  <a:gd name="T29" fmla="*/ 1 h 6"/>
                  <a:gd name="T30" fmla="*/ 2 w 6"/>
                  <a:gd name="T31" fmla="*/ 0 h 6"/>
                  <a:gd name="T32" fmla="*/ 2 w 6"/>
                  <a:gd name="T33" fmla="*/ 1 h 6"/>
                  <a:gd name="T34" fmla="*/ 2 w 6"/>
                  <a:gd name="T35" fmla="*/ 1 h 6"/>
                  <a:gd name="T36" fmla="*/ 3 w 6"/>
                  <a:gd name="T37" fmla="*/ 2 h 6"/>
                  <a:gd name="T38" fmla="*/ 2 w 6"/>
                  <a:gd name="T39" fmla="*/ 1 h 6"/>
                  <a:gd name="T40" fmla="*/ 3 w 6"/>
                  <a:gd name="T41" fmla="*/ 2 h 6"/>
                  <a:gd name="T42" fmla="*/ 1 w 6"/>
                  <a:gd name="T43" fmla="*/ 1 h 6"/>
                  <a:gd name="T44" fmla="*/ 2 w 6"/>
                  <a:gd name="T45" fmla="*/ 2 h 6"/>
                  <a:gd name="T46" fmla="*/ 1 w 6"/>
                  <a:gd name="T47" fmla="*/ 1 h 6"/>
                  <a:gd name="T48" fmla="*/ 3 w 6"/>
                  <a:gd name="T49" fmla="*/ 3 h 6"/>
                  <a:gd name="T50" fmla="*/ 1 w 6"/>
                  <a:gd name="T51" fmla="*/ 2 h 6"/>
                  <a:gd name="T52" fmla="*/ 1 w 6"/>
                  <a:gd name="T53" fmla="*/ 2 h 6"/>
                  <a:gd name="T54" fmla="*/ 1 w 6"/>
                  <a:gd name="T55" fmla="*/ 2 h 6"/>
                  <a:gd name="T56" fmla="*/ 1 w 6"/>
                  <a:gd name="T57" fmla="*/ 3 h 6"/>
                  <a:gd name="T58" fmla="*/ 2 w 6"/>
                  <a:gd name="T59" fmla="*/ 3 h 6"/>
                  <a:gd name="T60" fmla="*/ 2 w 6"/>
                  <a:gd name="T61" fmla="*/ 4 h 6"/>
                  <a:gd name="T62" fmla="*/ 2 w 6"/>
                  <a:gd name="T63" fmla="*/ 4 h 6"/>
                  <a:gd name="T64" fmla="*/ 3 w 6"/>
                  <a:gd name="T65" fmla="*/ 5 h 6"/>
                  <a:gd name="T66" fmla="*/ 2 w 6"/>
                  <a:gd name="T67" fmla="*/ 4 h 6"/>
                  <a:gd name="T68" fmla="*/ 3 w 6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2" y="3"/>
                      <a:pt x="2" y="3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2" y="0"/>
                      <a:pt x="3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1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3" y="3"/>
                      <a:pt x="3" y="3"/>
                    </a:cubicBezTo>
                    <a:cubicBezTo>
                      <a:pt x="2" y="2"/>
                      <a:pt x="3" y="4"/>
                      <a:pt x="1" y="2"/>
                    </a:cubicBezTo>
                    <a:cubicBezTo>
                      <a:pt x="1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3" y="5"/>
                      <a:pt x="4" y="6"/>
                      <a:pt x="3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307"/>
              <p:cNvSpPr>
                <a:spLocks/>
              </p:cNvSpPr>
              <p:nvPr/>
            </p:nvSpPr>
            <p:spPr bwMode="auto">
              <a:xfrm>
                <a:off x="765" y="168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308"/>
              <p:cNvSpPr>
                <a:spLocks/>
              </p:cNvSpPr>
              <p:nvPr/>
            </p:nvSpPr>
            <p:spPr bwMode="auto">
              <a:xfrm>
                <a:off x="754" y="1689"/>
                <a:ext cx="14" cy="22"/>
              </a:xfrm>
              <a:custGeom>
                <a:avLst/>
                <a:gdLst>
                  <a:gd name="T0" fmla="*/ 3 w 5"/>
                  <a:gd name="T1" fmla="*/ 4 h 8"/>
                  <a:gd name="T2" fmla="*/ 1 w 5"/>
                  <a:gd name="T3" fmla="*/ 2 h 8"/>
                  <a:gd name="T4" fmla="*/ 4 w 5"/>
                  <a:gd name="T5" fmla="*/ 5 h 8"/>
                  <a:gd name="T6" fmla="*/ 4 w 5"/>
                  <a:gd name="T7" fmla="*/ 6 h 8"/>
                  <a:gd name="T8" fmla="*/ 2 w 5"/>
                  <a:gd name="T9" fmla="*/ 3 h 8"/>
                  <a:gd name="T10" fmla="*/ 1 w 5"/>
                  <a:gd name="T11" fmla="*/ 3 h 8"/>
                  <a:gd name="T12" fmla="*/ 3 w 5"/>
                  <a:gd name="T13" fmla="*/ 5 h 8"/>
                  <a:gd name="T14" fmla="*/ 3 w 5"/>
                  <a:gd name="T15" fmla="*/ 6 h 8"/>
                  <a:gd name="T16" fmla="*/ 3 w 5"/>
                  <a:gd name="T17" fmla="*/ 5 h 8"/>
                  <a:gd name="T18" fmla="*/ 1 w 5"/>
                  <a:gd name="T19" fmla="*/ 4 h 8"/>
                  <a:gd name="T20" fmla="*/ 4 w 5"/>
                  <a:gd name="T21" fmla="*/ 8 h 8"/>
                  <a:gd name="T22" fmla="*/ 4 w 5"/>
                  <a:gd name="T23" fmla="*/ 8 h 8"/>
                  <a:gd name="T24" fmla="*/ 3 w 5"/>
                  <a:gd name="T25" fmla="*/ 6 h 8"/>
                  <a:gd name="T26" fmla="*/ 3 w 5"/>
                  <a:gd name="T27" fmla="*/ 6 h 8"/>
                  <a:gd name="T28" fmla="*/ 4 w 5"/>
                  <a:gd name="T29" fmla="*/ 7 h 8"/>
                  <a:gd name="T30" fmla="*/ 5 w 5"/>
                  <a:gd name="T31" fmla="*/ 6 h 8"/>
                  <a:gd name="T32" fmla="*/ 5 w 5"/>
                  <a:gd name="T33" fmla="*/ 6 h 8"/>
                  <a:gd name="T34" fmla="*/ 4 w 5"/>
                  <a:gd name="T35" fmla="*/ 5 h 8"/>
                  <a:gd name="T36" fmla="*/ 3 w 5"/>
                  <a:gd name="T37" fmla="*/ 3 h 8"/>
                  <a:gd name="T38" fmla="*/ 3 w 5"/>
                  <a:gd name="T39" fmla="*/ 4 h 8"/>
                  <a:gd name="T40" fmla="*/ 2 w 5"/>
                  <a:gd name="T41" fmla="*/ 2 h 8"/>
                  <a:gd name="T42" fmla="*/ 1 w 5"/>
                  <a:gd name="T43" fmla="*/ 1 h 8"/>
                  <a:gd name="T44" fmla="*/ 1 w 5"/>
                  <a:gd name="T45" fmla="*/ 1 h 8"/>
                  <a:gd name="T46" fmla="*/ 3 w 5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3" y="4"/>
                      <a:pt x="4" y="5"/>
                      <a:pt x="4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2" y="5"/>
                      <a:pt x="1" y="4"/>
                    </a:cubicBezTo>
                    <a:cubicBezTo>
                      <a:pt x="2" y="5"/>
                      <a:pt x="2" y="6"/>
                      <a:pt x="4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2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Rectangle 309"/>
              <p:cNvSpPr>
                <a:spLocks noChangeArrowheads="1"/>
              </p:cNvSpPr>
              <p:nvPr/>
            </p:nvSpPr>
            <p:spPr bwMode="auto">
              <a:xfrm>
                <a:off x="762" y="1695"/>
                <a:ext cx="1" cy="2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310"/>
              <p:cNvSpPr>
                <a:spLocks/>
              </p:cNvSpPr>
              <p:nvPr/>
            </p:nvSpPr>
            <p:spPr bwMode="auto">
              <a:xfrm>
                <a:off x="768" y="17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311"/>
              <p:cNvSpPr>
                <a:spLocks/>
              </p:cNvSpPr>
              <p:nvPr/>
            </p:nvSpPr>
            <p:spPr bwMode="auto">
              <a:xfrm>
                <a:off x="757" y="17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312"/>
              <p:cNvSpPr>
                <a:spLocks/>
              </p:cNvSpPr>
              <p:nvPr/>
            </p:nvSpPr>
            <p:spPr bwMode="auto">
              <a:xfrm>
                <a:off x="757" y="1703"/>
                <a:ext cx="8" cy="11"/>
              </a:xfrm>
              <a:custGeom>
                <a:avLst/>
                <a:gdLst>
                  <a:gd name="T0" fmla="*/ 3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2 w 3"/>
                  <a:gd name="T7" fmla="*/ 3 h 4"/>
                  <a:gd name="T8" fmla="*/ 2 w 3"/>
                  <a:gd name="T9" fmla="*/ 3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2" y="3"/>
                      <a:pt x="2" y="3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313"/>
              <p:cNvSpPr>
                <a:spLocks/>
              </p:cNvSpPr>
              <p:nvPr/>
            </p:nvSpPr>
            <p:spPr bwMode="auto">
              <a:xfrm>
                <a:off x="740" y="1700"/>
                <a:ext cx="22" cy="27"/>
              </a:xfrm>
              <a:custGeom>
                <a:avLst/>
                <a:gdLst>
                  <a:gd name="T0" fmla="*/ 5 w 8"/>
                  <a:gd name="T1" fmla="*/ 2 h 10"/>
                  <a:gd name="T2" fmla="*/ 5 w 8"/>
                  <a:gd name="T3" fmla="*/ 3 h 10"/>
                  <a:gd name="T4" fmla="*/ 4 w 8"/>
                  <a:gd name="T5" fmla="*/ 2 h 10"/>
                  <a:gd name="T6" fmla="*/ 3 w 8"/>
                  <a:gd name="T7" fmla="*/ 2 h 10"/>
                  <a:gd name="T8" fmla="*/ 4 w 8"/>
                  <a:gd name="T9" fmla="*/ 2 h 10"/>
                  <a:gd name="T10" fmla="*/ 4 w 8"/>
                  <a:gd name="T11" fmla="*/ 3 h 10"/>
                  <a:gd name="T12" fmla="*/ 5 w 8"/>
                  <a:gd name="T13" fmla="*/ 4 h 10"/>
                  <a:gd name="T14" fmla="*/ 3 w 8"/>
                  <a:gd name="T15" fmla="*/ 3 h 10"/>
                  <a:gd name="T16" fmla="*/ 5 w 8"/>
                  <a:gd name="T17" fmla="*/ 5 h 10"/>
                  <a:gd name="T18" fmla="*/ 4 w 8"/>
                  <a:gd name="T19" fmla="*/ 5 h 10"/>
                  <a:gd name="T20" fmla="*/ 4 w 8"/>
                  <a:gd name="T21" fmla="*/ 5 h 10"/>
                  <a:gd name="T22" fmla="*/ 4 w 8"/>
                  <a:gd name="T23" fmla="*/ 5 h 10"/>
                  <a:gd name="T24" fmla="*/ 2 w 8"/>
                  <a:gd name="T25" fmla="*/ 4 h 10"/>
                  <a:gd name="T26" fmla="*/ 2 w 8"/>
                  <a:gd name="T27" fmla="*/ 4 h 10"/>
                  <a:gd name="T28" fmla="*/ 1 w 8"/>
                  <a:gd name="T29" fmla="*/ 4 h 10"/>
                  <a:gd name="T30" fmla="*/ 2 w 8"/>
                  <a:gd name="T31" fmla="*/ 6 h 10"/>
                  <a:gd name="T32" fmla="*/ 1 w 8"/>
                  <a:gd name="T33" fmla="*/ 5 h 10"/>
                  <a:gd name="T34" fmla="*/ 3 w 8"/>
                  <a:gd name="T35" fmla="*/ 7 h 10"/>
                  <a:gd name="T36" fmla="*/ 3 w 8"/>
                  <a:gd name="T37" fmla="*/ 7 h 10"/>
                  <a:gd name="T38" fmla="*/ 1 w 8"/>
                  <a:gd name="T39" fmla="*/ 6 h 10"/>
                  <a:gd name="T40" fmla="*/ 2 w 8"/>
                  <a:gd name="T41" fmla="*/ 7 h 10"/>
                  <a:gd name="T42" fmla="*/ 0 w 8"/>
                  <a:gd name="T43" fmla="*/ 6 h 10"/>
                  <a:gd name="T44" fmla="*/ 2 w 8"/>
                  <a:gd name="T45" fmla="*/ 8 h 10"/>
                  <a:gd name="T46" fmla="*/ 1 w 8"/>
                  <a:gd name="T47" fmla="*/ 8 h 10"/>
                  <a:gd name="T48" fmla="*/ 4 w 8"/>
                  <a:gd name="T49" fmla="*/ 10 h 10"/>
                  <a:gd name="T50" fmla="*/ 4 w 8"/>
                  <a:gd name="T51" fmla="*/ 8 h 10"/>
                  <a:gd name="T52" fmla="*/ 3 w 8"/>
                  <a:gd name="T53" fmla="*/ 7 h 10"/>
                  <a:gd name="T54" fmla="*/ 5 w 8"/>
                  <a:gd name="T55" fmla="*/ 8 h 10"/>
                  <a:gd name="T56" fmla="*/ 4 w 8"/>
                  <a:gd name="T57" fmla="*/ 6 h 10"/>
                  <a:gd name="T58" fmla="*/ 5 w 8"/>
                  <a:gd name="T59" fmla="*/ 7 h 10"/>
                  <a:gd name="T60" fmla="*/ 4 w 8"/>
                  <a:gd name="T61" fmla="*/ 6 h 10"/>
                  <a:gd name="T62" fmla="*/ 6 w 8"/>
                  <a:gd name="T63" fmla="*/ 8 h 10"/>
                  <a:gd name="T64" fmla="*/ 7 w 8"/>
                  <a:gd name="T65" fmla="*/ 5 h 10"/>
                  <a:gd name="T66" fmla="*/ 6 w 8"/>
                  <a:gd name="T67" fmla="*/ 4 h 10"/>
                  <a:gd name="T68" fmla="*/ 6 w 8"/>
                  <a:gd name="T69" fmla="*/ 3 h 10"/>
                  <a:gd name="T70" fmla="*/ 5 w 8"/>
                  <a:gd name="T71" fmla="*/ 2 h 10"/>
                  <a:gd name="T72" fmla="*/ 8 w 8"/>
                  <a:gd name="T73" fmla="*/ 4 h 10"/>
                  <a:gd name="T74" fmla="*/ 8 w 8"/>
                  <a:gd name="T75" fmla="*/ 4 h 10"/>
                  <a:gd name="T76" fmla="*/ 7 w 8"/>
                  <a:gd name="T77" fmla="*/ 4 h 10"/>
                  <a:gd name="T78" fmla="*/ 8 w 8"/>
                  <a:gd name="T79" fmla="*/ 4 h 10"/>
                  <a:gd name="T80" fmla="*/ 5 w 8"/>
                  <a:gd name="T81" fmla="*/ 1 h 10"/>
                  <a:gd name="T82" fmla="*/ 3 w 8"/>
                  <a:gd name="T83" fmla="*/ 1 h 10"/>
                  <a:gd name="T84" fmla="*/ 5 w 8"/>
                  <a:gd name="T8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8" h="10">
                    <a:moveTo>
                      <a:pt x="5" y="2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3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5" y="4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4" y="4"/>
                      <a:pt x="4" y="4"/>
                      <a:pt x="3" y="3"/>
                    </a:cubicBezTo>
                    <a:cubicBezTo>
                      <a:pt x="3" y="3"/>
                      <a:pt x="4" y="4"/>
                      <a:pt x="5" y="5"/>
                    </a:cubicBezTo>
                    <a:cubicBezTo>
                      <a:pt x="4" y="4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4" y="5"/>
                      <a:pt x="4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5"/>
                      <a:pt x="3" y="7"/>
                    </a:cubicBezTo>
                    <a:cubicBezTo>
                      <a:pt x="1" y="5"/>
                      <a:pt x="4" y="8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0" y="6"/>
                      <a:pt x="1" y="7"/>
                      <a:pt x="0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3" y="9"/>
                      <a:pt x="4" y="10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3" y="7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4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4" y="1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3"/>
                      <a:pt x="7" y="4"/>
                      <a:pt x="8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7" y="3"/>
                      <a:pt x="8" y="4"/>
                    </a:cubicBezTo>
                    <a:cubicBezTo>
                      <a:pt x="7" y="3"/>
                      <a:pt x="6" y="2"/>
                      <a:pt x="5" y="1"/>
                    </a:cubicBezTo>
                    <a:cubicBezTo>
                      <a:pt x="6" y="4"/>
                      <a:pt x="3" y="0"/>
                      <a:pt x="3" y="1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314"/>
              <p:cNvSpPr>
                <a:spLocks/>
              </p:cNvSpPr>
              <p:nvPr/>
            </p:nvSpPr>
            <p:spPr bwMode="auto">
              <a:xfrm>
                <a:off x="762" y="171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315"/>
              <p:cNvSpPr>
                <a:spLocks/>
              </p:cNvSpPr>
              <p:nvPr/>
            </p:nvSpPr>
            <p:spPr bwMode="auto">
              <a:xfrm>
                <a:off x="743" y="17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Rectangle 316"/>
              <p:cNvSpPr>
                <a:spLocks noChangeArrowheads="1"/>
              </p:cNvSpPr>
              <p:nvPr/>
            </p:nvSpPr>
            <p:spPr bwMode="auto">
              <a:xfrm>
                <a:off x="762" y="1711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317"/>
              <p:cNvSpPr>
                <a:spLocks/>
              </p:cNvSpPr>
              <p:nvPr/>
            </p:nvSpPr>
            <p:spPr bwMode="auto">
              <a:xfrm>
                <a:off x="754" y="1703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318"/>
              <p:cNvSpPr>
                <a:spLocks/>
              </p:cNvSpPr>
              <p:nvPr/>
            </p:nvSpPr>
            <p:spPr bwMode="auto">
              <a:xfrm>
                <a:off x="738" y="1719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w 2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319"/>
              <p:cNvSpPr>
                <a:spLocks/>
              </p:cNvSpPr>
              <p:nvPr/>
            </p:nvSpPr>
            <p:spPr bwMode="auto">
              <a:xfrm>
                <a:off x="732" y="17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320"/>
              <p:cNvSpPr>
                <a:spLocks/>
              </p:cNvSpPr>
              <p:nvPr/>
            </p:nvSpPr>
            <p:spPr bwMode="auto">
              <a:xfrm>
                <a:off x="716" y="1719"/>
                <a:ext cx="33" cy="38"/>
              </a:xfrm>
              <a:custGeom>
                <a:avLst/>
                <a:gdLst>
                  <a:gd name="T0" fmla="*/ 3 w 12"/>
                  <a:gd name="T1" fmla="*/ 11 h 14"/>
                  <a:gd name="T2" fmla="*/ 4 w 12"/>
                  <a:gd name="T3" fmla="*/ 13 h 14"/>
                  <a:gd name="T4" fmla="*/ 5 w 12"/>
                  <a:gd name="T5" fmla="*/ 13 h 14"/>
                  <a:gd name="T6" fmla="*/ 5 w 12"/>
                  <a:gd name="T7" fmla="*/ 12 h 14"/>
                  <a:gd name="T8" fmla="*/ 6 w 12"/>
                  <a:gd name="T9" fmla="*/ 11 h 14"/>
                  <a:gd name="T10" fmla="*/ 7 w 12"/>
                  <a:gd name="T11" fmla="*/ 11 h 14"/>
                  <a:gd name="T12" fmla="*/ 6 w 12"/>
                  <a:gd name="T13" fmla="*/ 8 h 14"/>
                  <a:gd name="T14" fmla="*/ 7 w 12"/>
                  <a:gd name="T15" fmla="*/ 8 h 14"/>
                  <a:gd name="T16" fmla="*/ 8 w 12"/>
                  <a:gd name="T17" fmla="*/ 8 h 14"/>
                  <a:gd name="T18" fmla="*/ 6 w 12"/>
                  <a:gd name="T19" fmla="*/ 6 h 14"/>
                  <a:gd name="T20" fmla="*/ 6 w 12"/>
                  <a:gd name="T21" fmla="*/ 5 h 14"/>
                  <a:gd name="T22" fmla="*/ 7 w 12"/>
                  <a:gd name="T23" fmla="*/ 6 h 14"/>
                  <a:gd name="T24" fmla="*/ 8 w 12"/>
                  <a:gd name="T25" fmla="*/ 5 h 14"/>
                  <a:gd name="T26" fmla="*/ 9 w 12"/>
                  <a:gd name="T27" fmla="*/ 5 h 14"/>
                  <a:gd name="T28" fmla="*/ 9 w 12"/>
                  <a:gd name="T29" fmla="*/ 4 h 14"/>
                  <a:gd name="T30" fmla="*/ 8 w 12"/>
                  <a:gd name="T31" fmla="*/ 3 h 14"/>
                  <a:gd name="T32" fmla="*/ 9 w 12"/>
                  <a:gd name="T33" fmla="*/ 3 h 14"/>
                  <a:gd name="T34" fmla="*/ 9 w 12"/>
                  <a:gd name="T35" fmla="*/ 3 h 14"/>
                  <a:gd name="T36" fmla="*/ 11 w 12"/>
                  <a:gd name="T37" fmla="*/ 2 h 14"/>
                  <a:gd name="T38" fmla="*/ 10 w 12"/>
                  <a:gd name="T39" fmla="*/ 2 h 14"/>
                  <a:gd name="T40" fmla="*/ 11 w 12"/>
                  <a:gd name="T41" fmla="*/ 3 h 14"/>
                  <a:gd name="T42" fmla="*/ 8 w 12"/>
                  <a:gd name="T43" fmla="*/ 0 h 14"/>
                  <a:gd name="T44" fmla="*/ 7 w 12"/>
                  <a:gd name="T45" fmla="*/ 0 h 14"/>
                  <a:gd name="T46" fmla="*/ 7 w 12"/>
                  <a:gd name="T47" fmla="*/ 1 h 14"/>
                  <a:gd name="T48" fmla="*/ 6 w 12"/>
                  <a:gd name="T49" fmla="*/ 1 h 14"/>
                  <a:gd name="T50" fmla="*/ 6 w 12"/>
                  <a:gd name="T51" fmla="*/ 2 h 14"/>
                  <a:gd name="T52" fmla="*/ 6 w 12"/>
                  <a:gd name="T53" fmla="*/ 3 h 14"/>
                  <a:gd name="T54" fmla="*/ 6 w 12"/>
                  <a:gd name="T55" fmla="*/ 3 h 14"/>
                  <a:gd name="T56" fmla="*/ 5 w 12"/>
                  <a:gd name="T57" fmla="*/ 3 h 14"/>
                  <a:gd name="T58" fmla="*/ 5 w 12"/>
                  <a:gd name="T59" fmla="*/ 3 h 14"/>
                  <a:gd name="T60" fmla="*/ 6 w 12"/>
                  <a:gd name="T61" fmla="*/ 5 h 14"/>
                  <a:gd name="T62" fmla="*/ 4 w 12"/>
                  <a:gd name="T63" fmla="*/ 4 h 14"/>
                  <a:gd name="T64" fmla="*/ 4 w 12"/>
                  <a:gd name="T65" fmla="*/ 4 h 14"/>
                  <a:gd name="T66" fmla="*/ 5 w 12"/>
                  <a:gd name="T67" fmla="*/ 5 h 14"/>
                  <a:gd name="T68" fmla="*/ 5 w 12"/>
                  <a:gd name="T69" fmla="*/ 7 h 14"/>
                  <a:gd name="T70" fmla="*/ 5 w 12"/>
                  <a:gd name="T71" fmla="*/ 8 h 14"/>
                  <a:gd name="T72" fmla="*/ 4 w 12"/>
                  <a:gd name="T73" fmla="*/ 8 h 14"/>
                  <a:gd name="T74" fmla="*/ 4 w 12"/>
                  <a:gd name="T75" fmla="*/ 9 h 14"/>
                  <a:gd name="T76" fmla="*/ 5 w 12"/>
                  <a:gd name="T77" fmla="*/ 10 h 14"/>
                  <a:gd name="T78" fmla="*/ 3 w 12"/>
                  <a:gd name="T7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" h="14">
                    <a:moveTo>
                      <a:pt x="2" y="9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5" y="13"/>
                      <a:pt x="5" y="13"/>
                    </a:cubicBezTo>
                    <a:cubicBezTo>
                      <a:pt x="5" y="13"/>
                      <a:pt x="3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4" y="10"/>
                      <a:pt x="3" y="10"/>
                    </a:cubicBezTo>
                    <a:cubicBezTo>
                      <a:pt x="8" y="14"/>
                      <a:pt x="3" y="8"/>
                      <a:pt x="6" y="11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6" y="11"/>
                      <a:pt x="6" y="9"/>
                      <a:pt x="7" y="11"/>
                    </a:cubicBezTo>
                    <a:cubicBezTo>
                      <a:pt x="4" y="8"/>
                      <a:pt x="8" y="11"/>
                      <a:pt x="5" y="8"/>
                    </a:cubicBezTo>
                    <a:cubicBezTo>
                      <a:pt x="7" y="9"/>
                      <a:pt x="5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5" y="7"/>
                      <a:pt x="7" y="8"/>
                    </a:cubicBezTo>
                    <a:cubicBezTo>
                      <a:pt x="7" y="8"/>
                      <a:pt x="6" y="8"/>
                      <a:pt x="5" y="7"/>
                    </a:cubicBezTo>
                    <a:cubicBezTo>
                      <a:pt x="6" y="7"/>
                      <a:pt x="6" y="7"/>
                      <a:pt x="8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5"/>
                      <a:pt x="4" y="4"/>
                      <a:pt x="6" y="5"/>
                    </a:cubicBezTo>
                    <a:cubicBezTo>
                      <a:pt x="7" y="6"/>
                      <a:pt x="6" y="6"/>
                      <a:pt x="7" y="7"/>
                    </a:cubicBezTo>
                    <a:cubicBezTo>
                      <a:pt x="8" y="7"/>
                      <a:pt x="8" y="7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7"/>
                      <a:pt x="7" y="5"/>
                      <a:pt x="8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6"/>
                      <a:pt x="7" y="3"/>
                      <a:pt x="9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9" y="4"/>
                      <a:pt x="10" y="5"/>
                    </a:cubicBezTo>
                    <a:cubicBezTo>
                      <a:pt x="9" y="4"/>
                      <a:pt x="10" y="4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8" y="2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2" y="4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2"/>
                      <a:pt x="11" y="3"/>
                    </a:cubicBezTo>
                    <a:cubicBezTo>
                      <a:pt x="11" y="4"/>
                      <a:pt x="9" y="2"/>
                      <a:pt x="10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8" y="2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6" y="2"/>
                      <a:pt x="7" y="3"/>
                      <a:pt x="6" y="2"/>
                    </a:cubicBezTo>
                    <a:cubicBezTo>
                      <a:pt x="7" y="3"/>
                      <a:pt x="6" y="2"/>
                      <a:pt x="7" y="3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4"/>
                      <a:pt x="5" y="3"/>
                    </a:cubicBezTo>
                    <a:cubicBezTo>
                      <a:pt x="6" y="4"/>
                      <a:pt x="6" y="4"/>
                      <a:pt x="7" y="6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7" y="6"/>
                      <a:pt x="5" y="4"/>
                      <a:pt x="6" y="5"/>
                    </a:cubicBezTo>
                    <a:cubicBezTo>
                      <a:pt x="5" y="4"/>
                      <a:pt x="5" y="5"/>
                      <a:pt x="4" y="4"/>
                    </a:cubicBezTo>
                    <a:cubicBezTo>
                      <a:pt x="4" y="3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6"/>
                      <a:pt x="3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4" y="9"/>
                      <a:pt x="1" y="7"/>
                      <a:pt x="4" y="9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0"/>
                      <a:pt x="4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4" y="12"/>
                      <a:pt x="2" y="9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321"/>
              <p:cNvSpPr>
                <a:spLocks/>
              </p:cNvSpPr>
              <p:nvPr/>
            </p:nvSpPr>
            <p:spPr bwMode="auto">
              <a:xfrm>
                <a:off x="724" y="173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Rectangle 322"/>
              <p:cNvSpPr>
                <a:spLocks noChangeArrowheads="1"/>
              </p:cNvSpPr>
              <p:nvPr/>
            </p:nvSpPr>
            <p:spPr bwMode="auto">
              <a:xfrm>
                <a:off x="727" y="1738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323"/>
              <p:cNvSpPr>
                <a:spLocks/>
              </p:cNvSpPr>
              <p:nvPr/>
            </p:nvSpPr>
            <p:spPr bwMode="auto">
              <a:xfrm>
                <a:off x="719" y="174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Rectangle 324"/>
              <p:cNvSpPr>
                <a:spLocks noChangeArrowheads="1"/>
              </p:cNvSpPr>
              <p:nvPr/>
            </p:nvSpPr>
            <p:spPr bwMode="auto">
              <a:xfrm>
                <a:off x="721" y="174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325"/>
              <p:cNvSpPr>
                <a:spLocks/>
              </p:cNvSpPr>
              <p:nvPr/>
            </p:nvSpPr>
            <p:spPr bwMode="auto">
              <a:xfrm>
                <a:off x="710" y="1746"/>
                <a:ext cx="20" cy="25"/>
              </a:xfrm>
              <a:custGeom>
                <a:avLst/>
                <a:gdLst>
                  <a:gd name="T0" fmla="*/ 1 w 7"/>
                  <a:gd name="T1" fmla="*/ 6 h 9"/>
                  <a:gd name="T2" fmla="*/ 1 w 7"/>
                  <a:gd name="T3" fmla="*/ 8 h 9"/>
                  <a:gd name="T4" fmla="*/ 1 w 7"/>
                  <a:gd name="T5" fmla="*/ 7 h 9"/>
                  <a:gd name="T6" fmla="*/ 2 w 7"/>
                  <a:gd name="T7" fmla="*/ 9 h 9"/>
                  <a:gd name="T8" fmla="*/ 4 w 7"/>
                  <a:gd name="T9" fmla="*/ 6 h 9"/>
                  <a:gd name="T10" fmla="*/ 4 w 7"/>
                  <a:gd name="T11" fmla="*/ 7 h 9"/>
                  <a:gd name="T12" fmla="*/ 4 w 7"/>
                  <a:gd name="T13" fmla="*/ 4 h 9"/>
                  <a:gd name="T14" fmla="*/ 5 w 7"/>
                  <a:gd name="T15" fmla="*/ 6 h 9"/>
                  <a:gd name="T16" fmla="*/ 5 w 7"/>
                  <a:gd name="T17" fmla="*/ 5 h 9"/>
                  <a:gd name="T18" fmla="*/ 5 w 7"/>
                  <a:gd name="T19" fmla="*/ 4 h 9"/>
                  <a:gd name="T20" fmla="*/ 5 w 7"/>
                  <a:gd name="T21" fmla="*/ 5 h 9"/>
                  <a:gd name="T22" fmla="*/ 5 w 7"/>
                  <a:gd name="T23" fmla="*/ 4 h 9"/>
                  <a:gd name="T24" fmla="*/ 5 w 7"/>
                  <a:gd name="T25" fmla="*/ 4 h 9"/>
                  <a:gd name="T26" fmla="*/ 5 w 7"/>
                  <a:gd name="T27" fmla="*/ 4 h 9"/>
                  <a:gd name="T28" fmla="*/ 5 w 7"/>
                  <a:gd name="T29" fmla="*/ 3 h 9"/>
                  <a:gd name="T30" fmla="*/ 6 w 7"/>
                  <a:gd name="T31" fmla="*/ 4 h 9"/>
                  <a:gd name="T32" fmla="*/ 5 w 7"/>
                  <a:gd name="T33" fmla="*/ 2 h 9"/>
                  <a:gd name="T34" fmla="*/ 4 w 7"/>
                  <a:gd name="T35" fmla="*/ 1 h 9"/>
                  <a:gd name="T36" fmla="*/ 5 w 7"/>
                  <a:gd name="T37" fmla="*/ 3 h 9"/>
                  <a:gd name="T38" fmla="*/ 5 w 7"/>
                  <a:gd name="T39" fmla="*/ 3 h 9"/>
                  <a:gd name="T40" fmla="*/ 5 w 7"/>
                  <a:gd name="T41" fmla="*/ 3 h 9"/>
                  <a:gd name="T42" fmla="*/ 4 w 7"/>
                  <a:gd name="T43" fmla="*/ 2 h 9"/>
                  <a:gd name="T44" fmla="*/ 2 w 7"/>
                  <a:gd name="T45" fmla="*/ 2 h 9"/>
                  <a:gd name="T46" fmla="*/ 2 w 7"/>
                  <a:gd name="T47" fmla="*/ 1 h 9"/>
                  <a:gd name="T48" fmla="*/ 2 w 7"/>
                  <a:gd name="T49" fmla="*/ 2 h 9"/>
                  <a:gd name="T50" fmla="*/ 3 w 7"/>
                  <a:gd name="T51" fmla="*/ 3 h 9"/>
                  <a:gd name="T52" fmla="*/ 4 w 7"/>
                  <a:gd name="T53" fmla="*/ 4 h 9"/>
                  <a:gd name="T54" fmla="*/ 4 w 7"/>
                  <a:gd name="T55" fmla="*/ 4 h 9"/>
                  <a:gd name="T56" fmla="*/ 3 w 7"/>
                  <a:gd name="T57" fmla="*/ 3 h 9"/>
                  <a:gd name="T58" fmla="*/ 4 w 7"/>
                  <a:gd name="T59" fmla="*/ 4 h 9"/>
                  <a:gd name="T60" fmla="*/ 2 w 7"/>
                  <a:gd name="T61" fmla="*/ 2 h 9"/>
                  <a:gd name="T62" fmla="*/ 3 w 7"/>
                  <a:gd name="T63" fmla="*/ 4 h 9"/>
                  <a:gd name="T64" fmla="*/ 2 w 7"/>
                  <a:gd name="T65" fmla="*/ 5 h 9"/>
                  <a:gd name="T66" fmla="*/ 2 w 7"/>
                  <a:gd name="T67" fmla="*/ 4 h 9"/>
                  <a:gd name="T68" fmla="*/ 2 w 7"/>
                  <a:gd name="T69" fmla="*/ 5 h 9"/>
                  <a:gd name="T70" fmla="*/ 1 w 7"/>
                  <a:gd name="T71" fmla="*/ 5 h 9"/>
                  <a:gd name="T72" fmla="*/ 2 w 7"/>
                  <a:gd name="T73" fmla="*/ 6 h 9"/>
                  <a:gd name="T74" fmla="*/ 1 w 7"/>
                  <a:gd name="T75" fmla="*/ 6 h 9"/>
                  <a:gd name="T76" fmla="*/ 1 w 7"/>
                  <a:gd name="T77" fmla="*/ 6 h 9"/>
                  <a:gd name="T78" fmla="*/ 2 w 7"/>
                  <a:gd name="T79" fmla="*/ 8 h 9"/>
                  <a:gd name="T80" fmla="*/ 1 w 7"/>
                  <a:gd name="T8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0" y="7"/>
                      <a:pt x="2" y="9"/>
                    </a:cubicBezTo>
                    <a:cubicBezTo>
                      <a:pt x="2" y="8"/>
                      <a:pt x="4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5"/>
                      <a:pt x="6" y="8"/>
                      <a:pt x="4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3" y="4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5" y="3"/>
                      <a:pt x="7" y="5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7" y="5"/>
                      <a:pt x="4" y="2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0"/>
                      <a:pt x="4" y="4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5" y="5"/>
                      <a:pt x="4" y="4"/>
                    </a:cubicBezTo>
                    <a:cubicBezTo>
                      <a:pt x="3" y="4"/>
                      <a:pt x="4" y="4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2" y="3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3" y="8"/>
                      <a:pt x="2" y="8"/>
                    </a:cubicBezTo>
                    <a:cubicBezTo>
                      <a:pt x="1" y="7"/>
                      <a:pt x="2" y="7"/>
                      <a:pt x="1" y="6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326"/>
              <p:cNvSpPr>
                <a:spLocks/>
              </p:cNvSpPr>
              <p:nvPr/>
            </p:nvSpPr>
            <p:spPr bwMode="auto">
              <a:xfrm>
                <a:off x="710" y="1768"/>
                <a:ext cx="6" cy="5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327"/>
              <p:cNvSpPr>
                <a:spLocks/>
              </p:cNvSpPr>
              <p:nvPr/>
            </p:nvSpPr>
            <p:spPr bwMode="auto">
              <a:xfrm>
                <a:off x="702" y="1765"/>
                <a:ext cx="14" cy="19"/>
              </a:xfrm>
              <a:custGeom>
                <a:avLst/>
                <a:gdLst>
                  <a:gd name="T0" fmla="*/ 2 w 5"/>
                  <a:gd name="T1" fmla="*/ 3 h 7"/>
                  <a:gd name="T2" fmla="*/ 2 w 5"/>
                  <a:gd name="T3" fmla="*/ 5 h 7"/>
                  <a:gd name="T4" fmla="*/ 4 w 5"/>
                  <a:gd name="T5" fmla="*/ 4 h 7"/>
                  <a:gd name="T6" fmla="*/ 3 w 5"/>
                  <a:gd name="T7" fmla="*/ 2 h 7"/>
                  <a:gd name="T8" fmla="*/ 4 w 5"/>
                  <a:gd name="T9" fmla="*/ 3 h 7"/>
                  <a:gd name="T10" fmla="*/ 4 w 5"/>
                  <a:gd name="T11" fmla="*/ 2 h 7"/>
                  <a:gd name="T12" fmla="*/ 4 w 5"/>
                  <a:gd name="T13" fmla="*/ 2 h 7"/>
                  <a:gd name="T14" fmla="*/ 3 w 5"/>
                  <a:gd name="T15" fmla="*/ 2 h 7"/>
                  <a:gd name="T16" fmla="*/ 3 w 5"/>
                  <a:gd name="T17" fmla="*/ 2 h 7"/>
                  <a:gd name="T18" fmla="*/ 3 w 5"/>
                  <a:gd name="T19" fmla="*/ 1 h 7"/>
                  <a:gd name="T20" fmla="*/ 3 w 5"/>
                  <a:gd name="T21" fmla="*/ 3 h 7"/>
                  <a:gd name="T22" fmla="*/ 2 w 5"/>
                  <a:gd name="T23" fmla="*/ 1 h 7"/>
                  <a:gd name="T24" fmla="*/ 1 w 5"/>
                  <a:gd name="T25" fmla="*/ 1 h 7"/>
                  <a:gd name="T26" fmla="*/ 2 w 5"/>
                  <a:gd name="T27" fmla="*/ 2 h 7"/>
                  <a:gd name="T28" fmla="*/ 2 w 5"/>
                  <a:gd name="T29" fmla="*/ 3 h 7"/>
                  <a:gd name="T30" fmla="*/ 1 w 5"/>
                  <a:gd name="T31" fmla="*/ 1 h 7"/>
                  <a:gd name="T32" fmla="*/ 0 w 5"/>
                  <a:gd name="T33" fmla="*/ 3 h 7"/>
                  <a:gd name="T34" fmla="*/ 1 w 5"/>
                  <a:gd name="T35" fmla="*/ 5 h 7"/>
                  <a:gd name="T36" fmla="*/ 1 w 5"/>
                  <a:gd name="T37" fmla="*/ 3 h 7"/>
                  <a:gd name="T38" fmla="*/ 0 w 5"/>
                  <a:gd name="T39" fmla="*/ 3 h 7"/>
                  <a:gd name="T40" fmla="*/ 1 w 5"/>
                  <a:gd name="T41" fmla="*/ 6 h 7"/>
                  <a:gd name="T42" fmla="*/ 2 w 5"/>
                  <a:gd name="T4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3"/>
                      <a:pt x="4" y="2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4" y="4"/>
                      <a:pt x="3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2" y="3"/>
                      <a:pt x="1" y="4"/>
                      <a:pt x="0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1" y="4"/>
                      <a:pt x="2" y="3"/>
                    </a:cubicBezTo>
                    <a:close/>
                  </a:path>
                </a:pathLst>
              </a:cu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Rectangle 328"/>
              <p:cNvSpPr>
                <a:spLocks noChangeArrowheads="1"/>
              </p:cNvSpPr>
              <p:nvPr/>
            </p:nvSpPr>
            <p:spPr bwMode="auto">
              <a:xfrm>
                <a:off x="708" y="1779"/>
                <a:ext cx="1" cy="1"/>
              </a:xfrm>
              <a:prstGeom prst="rect">
                <a:avLst/>
              </a:prstGeom>
              <a:solidFill>
                <a:srgbClr val="ABD6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329"/>
              <p:cNvSpPr>
                <a:spLocks/>
              </p:cNvSpPr>
              <p:nvPr/>
            </p:nvSpPr>
            <p:spPr bwMode="auto">
              <a:xfrm>
                <a:off x="1244" y="2285"/>
                <a:ext cx="855" cy="971"/>
              </a:xfrm>
              <a:custGeom>
                <a:avLst/>
                <a:gdLst>
                  <a:gd name="T0" fmla="*/ 76 w 314"/>
                  <a:gd name="T1" fmla="*/ 0 h 357"/>
                  <a:gd name="T2" fmla="*/ 65 w 314"/>
                  <a:gd name="T3" fmla="*/ 33 h 357"/>
                  <a:gd name="T4" fmla="*/ 55 w 314"/>
                  <a:gd name="T5" fmla="*/ 75 h 357"/>
                  <a:gd name="T6" fmla="*/ 42 w 314"/>
                  <a:gd name="T7" fmla="*/ 142 h 357"/>
                  <a:gd name="T8" fmla="*/ 18 w 314"/>
                  <a:gd name="T9" fmla="*/ 247 h 357"/>
                  <a:gd name="T10" fmla="*/ 0 w 314"/>
                  <a:gd name="T11" fmla="*/ 357 h 357"/>
                  <a:gd name="T12" fmla="*/ 153 w 314"/>
                  <a:gd name="T13" fmla="*/ 357 h 357"/>
                  <a:gd name="T14" fmla="*/ 241 w 314"/>
                  <a:gd name="T15" fmla="*/ 357 h 357"/>
                  <a:gd name="T16" fmla="*/ 275 w 314"/>
                  <a:gd name="T17" fmla="*/ 357 h 357"/>
                  <a:gd name="T18" fmla="*/ 314 w 314"/>
                  <a:gd name="T19" fmla="*/ 357 h 357"/>
                  <a:gd name="T20" fmla="*/ 308 w 314"/>
                  <a:gd name="T21" fmla="*/ 325 h 357"/>
                  <a:gd name="T22" fmla="*/ 299 w 314"/>
                  <a:gd name="T23" fmla="*/ 297 h 357"/>
                  <a:gd name="T24" fmla="*/ 292 w 314"/>
                  <a:gd name="T25" fmla="*/ 267 h 357"/>
                  <a:gd name="T26" fmla="*/ 288 w 314"/>
                  <a:gd name="T27" fmla="*/ 222 h 357"/>
                  <a:gd name="T28" fmla="*/ 279 w 314"/>
                  <a:gd name="T29" fmla="*/ 177 h 357"/>
                  <a:gd name="T30" fmla="*/ 264 w 314"/>
                  <a:gd name="T31" fmla="*/ 100 h 357"/>
                  <a:gd name="T32" fmla="*/ 260 w 314"/>
                  <a:gd name="T33" fmla="*/ 62 h 357"/>
                  <a:gd name="T34" fmla="*/ 253 w 314"/>
                  <a:gd name="T35" fmla="*/ 27 h 357"/>
                  <a:gd name="T36" fmla="*/ 244 w 314"/>
                  <a:gd name="T37" fmla="*/ 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4" h="357">
                    <a:moveTo>
                      <a:pt x="76" y="0"/>
                    </a:moveTo>
                    <a:cubicBezTo>
                      <a:pt x="71" y="8"/>
                      <a:pt x="68" y="23"/>
                      <a:pt x="65" y="33"/>
                    </a:cubicBezTo>
                    <a:cubicBezTo>
                      <a:pt x="62" y="47"/>
                      <a:pt x="58" y="61"/>
                      <a:pt x="55" y="75"/>
                    </a:cubicBezTo>
                    <a:cubicBezTo>
                      <a:pt x="51" y="97"/>
                      <a:pt x="48" y="120"/>
                      <a:pt x="42" y="142"/>
                    </a:cubicBezTo>
                    <a:cubicBezTo>
                      <a:pt x="31" y="175"/>
                      <a:pt x="26" y="212"/>
                      <a:pt x="18" y="247"/>
                    </a:cubicBezTo>
                    <a:cubicBezTo>
                      <a:pt x="10" y="284"/>
                      <a:pt x="1" y="320"/>
                      <a:pt x="0" y="357"/>
                    </a:cubicBezTo>
                    <a:cubicBezTo>
                      <a:pt x="51" y="357"/>
                      <a:pt x="102" y="357"/>
                      <a:pt x="153" y="357"/>
                    </a:cubicBezTo>
                    <a:cubicBezTo>
                      <a:pt x="182" y="357"/>
                      <a:pt x="212" y="357"/>
                      <a:pt x="241" y="357"/>
                    </a:cubicBezTo>
                    <a:cubicBezTo>
                      <a:pt x="253" y="357"/>
                      <a:pt x="264" y="357"/>
                      <a:pt x="275" y="357"/>
                    </a:cubicBezTo>
                    <a:cubicBezTo>
                      <a:pt x="285" y="357"/>
                      <a:pt x="307" y="357"/>
                      <a:pt x="314" y="357"/>
                    </a:cubicBezTo>
                    <a:cubicBezTo>
                      <a:pt x="310" y="347"/>
                      <a:pt x="311" y="335"/>
                      <a:pt x="308" y="325"/>
                    </a:cubicBezTo>
                    <a:cubicBezTo>
                      <a:pt x="305" y="316"/>
                      <a:pt x="302" y="306"/>
                      <a:pt x="299" y="297"/>
                    </a:cubicBezTo>
                    <a:cubicBezTo>
                      <a:pt x="297" y="287"/>
                      <a:pt x="294" y="277"/>
                      <a:pt x="292" y="267"/>
                    </a:cubicBezTo>
                    <a:cubicBezTo>
                      <a:pt x="289" y="252"/>
                      <a:pt x="289" y="237"/>
                      <a:pt x="288" y="222"/>
                    </a:cubicBezTo>
                    <a:cubicBezTo>
                      <a:pt x="286" y="207"/>
                      <a:pt x="282" y="192"/>
                      <a:pt x="279" y="177"/>
                    </a:cubicBezTo>
                    <a:cubicBezTo>
                      <a:pt x="273" y="151"/>
                      <a:pt x="269" y="125"/>
                      <a:pt x="264" y="100"/>
                    </a:cubicBezTo>
                    <a:cubicBezTo>
                      <a:pt x="262" y="87"/>
                      <a:pt x="264" y="75"/>
                      <a:pt x="260" y="62"/>
                    </a:cubicBezTo>
                    <a:cubicBezTo>
                      <a:pt x="256" y="51"/>
                      <a:pt x="256" y="39"/>
                      <a:pt x="253" y="27"/>
                    </a:cubicBezTo>
                    <a:cubicBezTo>
                      <a:pt x="252" y="18"/>
                      <a:pt x="247" y="13"/>
                      <a:pt x="244" y="6"/>
                    </a:cubicBezTo>
                  </a:path>
                </a:pathLst>
              </a:custGeom>
              <a:solidFill>
                <a:srgbClr val="BB9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330"/>
              <p:cNvSpPr>
                <a:spLocks/>
              </p:cNvSpPr>
              <p:nvPr/>
            </p:nvSpPr>
            <p:spPr bwMode="auto">
              <a:xfrm>
                <a:off x="1266" y="313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331"/>
              <p:cNvSpPr>
                <a:spLocks/>
              </p:cNvSpPr>
              <p:nvPr/>
            </p:nvSpPr>
            <p:spPr bwMode="auto">
              <a:xfrm>
                <a:off x="1263" y="3134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4 h 5"/>
                  <a:gd name="T4" fmla="*/ 2 w 2"/>
                  <a:gd name="T5" fmla="*/ 0 h 5"/>
                  <a:gd name="T6" fmla="*/ 0 w 2"/>
                  <a:gd name="T7" fmla="*/ 2 h 5"/>
                  <a:gd name="T8" fmla="*/ 2 w 2"/>
                  <a:gd name="T9" fmla="*/ 1 h 5"/>
                  <a:gd name="T10" fmla="*/ 0 w 2"/>
                  <a:gd name="T11" fmla="*/ 3 h 5"/>
                  <a:gd name="T12" fmla="*/ 1 w 2"/>
                  <a:gd name="T13" fmla="*/ 3 h 5"/>
                  <a:gd name="T14" fmla="*/ 1 w 2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4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332"/>
              <p:cNvSpPr>
                <a:spLocks/>
              </p:cNvSpPr>
              <p:nvPr/>
            </p:nvSpPr>
            <p:spPr bwMode="auto">
              <a:xfrm>
                <a:off x="1269" y="3139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333"/>
              <p:cNvSpPr>
                <a:spLocks/>
              </p:cNvSpPr>
              <p:nvPr/>
            </p:nvSpPr>
            <p:spPr bwMode="auto">
              <a:xfrm>
                <a:off x="1269" y="3136"/>
                <a:ext cx="2" cy="6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334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335"/>
              <p:cNvSpPr>
                <a:spLocks/>
              </p:cNvSpPr>
              <p:nvPr/>
            </p:nvSpPr>
            <p:spPr bwMode="auto">
              <a:xfrm>
                <a:off x="1271" y="3136"/>
                <a:ext cx="6" cy="11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1 h 4"/>
                  <a:gd name="T4" fmla="*/ 1 w 2"/>
                  <a:gd name="T5" fmla="*/ 1 h 4"/>
                  <a:gd name="T6" fmla="*/ 0 w 2"/>
                  <a:gd name="T7" fmla="*/ 3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1" y="1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336"/>
              <p:cNvSpPr>
                <a:spLocks/>
              </p:cNvSpPr>
              <p:nvPr/>
            </p:nvSpPr>
            <p:spPr bwMode="auto">
              <a:xfrm>
                <a:off x="1274" y="31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337"/>
              <p:cNvSpPr>
                <a:spLocks/>
              </p:cNvSpPr>
              <p:nvPr/>
            </p:nvSpPr>
            <p:spPr bwMode="auto">
              <a:xfrm>
                <a:off x="1271" y="31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338"/>
              <p:cNvSpPr>
                <a:spLocks/>
              </p:cNvSpPr>
              <p:nvPr/>
            </p:nvSpPr>
            <p:spPr bwMode="auto">
              <a:xfrm>
                <a:off x="1277" y="3139"/>
                <a:ext cx="2" cy="11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4 h 4"/>
                  <a:gd name="T6" fmla="*/ 0 w 1"/>
                  <a:gd name="T7" fmla="*/ 4 h 4"/>
                  <a:gd name="T8" fmla="*/ 1 w 1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339"/>
              <p:cNvSpPr>
                <a:spLocks/>
              </p:cNvSpPr>
              <p:nvPr/>
            </p:nvSpPr>
            <p:spPr bwMode="auto">
              <a:xfrm>
                <a:off x="1279" y="31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340"/>
              <p:cNvSpPr>
                <a:spLocks/>
              </p:cNvSpPr>
              <p:nvPr/>
            </p:nvSpPr>
            <p:spPr bwMode="auto">
              <a:xfrm>
                <a:off x="1279" y="3142"/>
                <a:ext cx="9" cy="16"/>
              </a:xfrm>
              <a:custGeom>
                <a:avLst/>
                <a:gdLst>
                  <a:gd name="T0" fmla="*/ 3 w 3"/>
                  <a:gd name="T1" fmla="*/ 1 h 6"/>
                  <a:gd name="T2" fmla="*/ 2 w 3"/>
                  <a:gd name="T3" fmla="*/ 3 h 6"/>
                  <a:gd name="T4" fmla="*/ 2 w 3"/>
                  <a:gd name="T5" fmla="*/ 2 h 6"/>
                  <a:gd name="T6" fmla="*/ 1 w 3"/>
                  <a:gd name="T7" fmla="*/ 2 h 6"/>
                  <a:gd name="T8" fmla="*/ 2 w 3"/>
                  <a:gd name="T9" fmla="*/ 1 h 6"/>
                  <a:gd name="T10" fmla="*/ 0 w 3"/>
                  <a:gd name="T11" fmla="*/ 2 h 6"/>
                  <a:gd name="T12" fmla="*/ 0 w 3"/>
                  <a:gd name="T13" fmla="*/ 1 h 6"/>
                  <a:gd name="T14" fmla="*/ 0 w 3"/>
                  <a:gd name="T15" fmla="*/ 3 h 6"/>
                  <a:gd name="T16" fmla="*/ 1 w 3"/>
                  <a:gd name="T17" fmla="*/ 3 h 6"/>
                  <a:gd name="T18" fmla="*/ 0 w 3"/>
                  <a:gd name="T19" fmla="*/ 4 h 6"/>
                  <a:gd name="T20" fmla="*/ 2 w 3"/>
                  <a:gd name="T21" fmla="*/ 6 h 6"/>
                  <a:gd name="T22" fmla="*/ 3 w 3"/>
                  <a:gd name="T2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3" y="1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1" y="0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1"/>
                      <a:pt x="1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2" y="6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341"/>
              <p:cNvSpPr>
                <a:spLocks/>
              </p:cNvSpPr>
              <p:nvPr/>
            </p:nvSpPr>
            <p:spPr bwMode="auto">
              <a:xfrm>
                <a:off x="1288" y="3150"/>
                <a:ext cx="0" cy="5"/>
              </a:xfrm>
              <a:custGeom>
                <a:avLst/>
                <a:gdLst>
                  <a:gd name="T0" fmla="*/ 3 h 5"/>
                  <a:gd name="T1" fmla="*/ 5 h 5"/>
                  <a:gd name="T2" fmla="*/ 0 h 5"/>
                  <a:gd name="T3" fmla="*/ 3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3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342"/>
              <p:cNvSpPr>
                <a:spLocks/>
              </p:cNvSpPr>
              <p:nvPr/>
            </p:nvSpPr>
            <p:spPr bwMode="auto">
              <a:xfrm>
                <a:off x="1288" y="3145"/>
                <a:ext cx="8" cy="16"/>
              </a:xfrm>
              <a:custGeom>
                <a:avLst/>
                <a:gdLst>
                  <a:gd name="T0" fmla="*/ 1 w 3"/>
                  <a:gd name="T1" fmla="*/ 0 h 6"/>
                  <a:gd name="T2" fmla="*/ 1 w 3"/>
                  <a:gd name="T3" fmla="*/ 1 h 6"/>
                  <a:gd name="T4" fmla="*/ 1 w 3"/>
                  <a:gd name="T5" fmla="*/ 0 h 6"/>
                  <a:gd name="T6" fmla="*/ 0 w 3"/>
                  <a:gd name="T7" fmla="*/ 2 h 6"/>
                  <a:gd name="T8" fmla="*/ 2 w 3"/>
                  <a:gd name="T9" fmla="*/ 1 h 6"/>
                  <a:gd name="T10" fmla="*/ 2 w 3"/>
                  <a:gd name="T11" fmla="*/ 4 h 6"/>
                  <a:gd name="T12" fmla="*/ 1 w 3"/>
                  <a:gd name="T13" fmla="*/ 3 h 6"/>
                  <a:gd name="T14" fmla="*/ 3 w 3"/>
                  <a:gd name="T15" fmla="*/ 3 h 6"/>
                  <a:gd name="T16" fmla="*/ 3 w 3"/>
                  <a:gd name="T17" fmla="*/ 2 h 6"/>
                  <a:gd name="T18" fmla="*/ 3 w 3"/>
                  <a:gd name="T19" fmla="*/ 2 h 6"/>
                  <a:gd name="T20" fmla="*/ 1 w 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4"/>
                      <a:pt x="1" y="2"/>
                      <a:pt x="2" y="1"/>
                    </a:cubicBezTo>
                    <a:cubicBezTo>
                      <a:pt x="3" y="2"/>
                      <a:pt x="2" y="2"/>
                      <a:pt x="2" y="4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2" y="6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343"/>
              <p:cNvSpPr>
                <a:spLocks/>
              </p:cNvSpPr>
              <p:nvPr/>
            </p:nvSpPr>
            <p:spPr bwMode="auto">
              <a:xfrm>
                <a:off x="1288" y="314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344"/>
              <p:cNvSpPr>
                <a:spLocks/>
              </p:cNvSpPr>
              <p:nvPr/>
            </p:nvSpPr>
            <p:spPr bwMode="auto">
              <a:xfrm>
                <a:off x="1296" y="31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345"/>
              <p:cNvSpPr>
                <a:spLocks/>
              </p:cNvSpPr>
              <p:nvPr/>
            </p:nvSpPr>
            <p:spPr bwMode="auto">
              <a:xfrm>
                <a:off x="1296" y="314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346"/>
              <p:cNvSpPr>
                <a:spLocks/>
              </p:cNvSpPr>
              <p:nvPr/>
            </p:nvSpPr>
            <p:spPr bwMode="auto">
              <a:xfrm>
                <a:off x="1296" y="3123"/>
                <a:ext cx="46" cy="32"/>
              </a:xfrm>
              <a:custGeom>
                <a:avLst/>
                <a:gdLst>
                  <a:gd name="T0" fmla="*/ 17 w 17"/>
                  <a:gd name="T1" fmla="*/ 4 h 12"/>
                  <a:gd name="T2" fmla="*/ 16 w 17"/>
                  <a:gd name="T3" fmla="*/ 4 h 12"/>
                  <a:gd name="T4" fmla="*/ 15 w 17"/>
                  <a:gd name="T5" fmla="*/ 2 h 12"/>
                  <a:gd name="T6" fmla="*/ 14 w 17"/>
                  <a:gd name="T7" fmla="*/ 0 h 12"/>
                  <a:gd name="T8" fmla="*/ 13 w 17"/>
                  <a:gd name="T9" fmla="*/ 2 h 12"/>
                  <a:gd name="T10" fmla="*/ 12 w 17"/>
                  <a:gd name="T11" fmla="*/ 1 h 12"/>
                  <a:gd name="T12" fmla="*/ 11 w 17"/>
                  <a:gd name="T13" fmla="*/ 3 h 12"/>
                  <a:gd name="T14" fmla="*/ 10 w 17"/>
                  <a:gd name="T15" fmla="*/ 5 h 12"/>
                  <a:gd name="T16" fmla="*/ 4 w 17"/>
                  <a:gd name="T17" fmla="*/ 7 h 12"/>
                  <a:gd name="T18" fmla="*/ 4 w 17"/>
                  <a:gd name="T19" fmla="*/ 9 h 12"/>
                  <a:gd name="T20" fmla="*/ 3 w 17"/>
                  <a:gd name="T21" fmla="*/ 8 h 12"/>
                  <a:gd name="T22" fmla="*/ 4 w 17"/>
                  <a:gd name="T23" fmla="*/ 8 h 12"/>
                  <a:gd name="T24" fmla="*/ 2 w 17"/>
                  <a:gd name="T25" fmla="*/ 8 h 12"/>
                  <a:gd name="T26" fmla="*/ 2 w 17"/>
                  <a:gd name="T27" fmla="*/ 10 h 12"/>
                  <a:gd name="T28" fmla="*/ 1 w 17"/>
                  <a:gd name="T29" fmla="*/ 7 h 12"/>
                  <a:gd name="T30" fmla="*/ 0 w 17"/>
                  <a:gd name="T31" fmla="*/ 9 h 12"/>
                  <a:gd name="T32" fmla="*/ 1 w 17"/>
                  <a:gd name="T33" fmla="*/ 11 h 12"/>
                  <a:gd name="T34" fmla="*/ 1 w 17"/>
                  <a:gd name="T35" fmla="*/ 12 h 12"/>
                  <a:gd name="T36" fmla="*/ 5 w 17"/>
                  <a:gd name="T37" fmla="*/ 8 h 12"/>
                  <a:gd name="T38" fmla="*/ 5 w 17"/>
                  <a:gd name="T39" fmla="*/ 9 h 12"/>
                  <a:gd name="T40" fmla="*/ 9 w 17"/>
                  <a:gd name="T41" fmla="*/ 9 h 12"/>
                  <a:gd name="T42" fmla="*/ 9 w 17"/>
                  <a:gd name="T43" fmla="*/ 7 h 12"/>
                  <a:gd name="T44" fmla="*/ 9 w 17"/>
                  <a:gd name="T45" fmla="*/ 7 h 12"/>
                  <a:gd name="T46" fmla="*/ 9 w 17"/>
                  <a:gd name="T47" fmla="*/ 7 h 12"/>
                  <a:gd name="T48" fmla="*/ 10 w 17"/>
                  <a:gd name="T49" fmla="*/ 7 h 12"/>
                  <a:gd name="T50" fmla="*/ 9 w 17"/>
                  <a:gd name="T51" fmla="*/ 5 h 12"/>
                  <a:gd name="T52" fmla="*/ 13 w 17"/>
                  <a:gd name="T53" fmla="*/ 7 h 12"/>
                  <a:gd name="T54" fmla="*/ 12 w 17"/>
                  <a:gd name="T55" fmla="*/ 6 h 12"/>
                  <a:gd name="T56" fmla="*/ 11 w 17"/>
                  <a:gd name="T57" fmla="*/ 5 h 12"/>
                  <a:gd name="T58" fmla="*/ 13 w 17"/>
                  <a:gd name="T59" fmla="*/ 7 h 12"/>
                  <a:gd name="T60" fmla="*/ 13 w 17"/>
                  <a:gd name="T61" fmla="*/ 5 h 12"/>
                  <a:gd name="T62" fmla="*/ 12 w 17"/>
                  <a:gd name="T63" fmla="*/ 4 h 12"/>
                  <a:gd name="T64" fmla="*/ 14 w 17"/>
                  <a:gd name="T65" fmla="*/ 3 h 12"/>
                  <a:gd name="T66" fmla="*/ 15 w 17"/>
                  <a:gd name="T67" fmla="*/ 5 h 12"/>
                  <a:gd name="T68" fmla="*/ 16 w 17"/>
                  <a:gd name="T69" fmla="*/ 6 h 12"/>
                  <a:gd name="T70" fmla="*/ 15 w 17"/>
                  <a:gd name="T71" fmla="*/ 3 h 12"/>
                  <a:gd name="T72" fmla="*/ 17 w 17"/>
                  <a:gd name="T7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" h="12">
                    <a:moveTo>
                      <a:pt x="17" y="4"/>
                    </a:moveTo>
                    <a:cubicBezTo>
                      <a:pt x="16" y="3"/>
                      <a:pt x="16" y="3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4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8" y="5"/>
                      <a:pt x="7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9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8"/>
                      <a:pt x="2" y="8"/>
                    </a:cubicBezTo>
                    <a:cubicBezTo>
                      <a:pt x="2" y="8"/>
                      <a:pt x="2" y="10"/>
                      <a:pt x="2" y="10"/>
                    </a:cubicBezTo>
                    <a:cubicBezTo>
                      <a:pt x="2" y="8"/>
                      <a:pt x="1" y="10"/>
                      <a:pt x="1" y="7"/>
                    </a:cubicBezTo>
                    <a:cubicBezTo>
                      <a:pt x="0" y="7"/>
                      <a:pt x="1" y="9"/>
                      <a:pt x="0" y="9"/>
                    </a:cubicBezTo>
                    <a:cubicBezTo>
                      <a:pt x="1" y="11"/>
                      <a:pt x="1" y="10"/>
                      <a:pt x="1" y="11"/>
                    </a:cubicBezTo>
                    <a:cubicBezTo>
                      <a:pt x="1" y="12"/>
                      <a:pt x="1" y="10"/>
                      <a:pt x="1" y="12"/>
                    </a:cubicBezTo>
                    <a:cubicBezTo>
                      <a:pt x="2" y="12"/>
                      <a:pt x="4" y="9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8"/>
                      <a:pt x="9" y="9"/>
                    </a:cubicBezTo>
                    <a:cubicBezTo>
                      <a:pt x="8" y="8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ubicBezTo>
                      <a:pt x="10" y="6"/>
                      <a:pt x="12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2" y="5"/>
                      <a:pt x="13" y="6"/>
                      <a:pt x="13" y="7"/>
                    </a:cubicBezTo>
                    <a:cubicBezTo>
                      <a:pt x="14" y="7"/>
                      <a:pt x="12" y="4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4" y="4"/>
                      <a:pt x="14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5"/>
                      <a:pt x="17" y="4"/>
                      <a:pt x="17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347"/>
              <p:cNvSpPr>
                <a:spLocks/>
              </p:cNvSpPr>
              <p:nvPr/>
            </p:nvSpPr>
            <p:spPr bwMode="auto">
              <a:xfrm>
                <a:off x="1339" y="313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348"/>
              <p:cNvSpPr>
                <a:spLocks/>
              </p:cNvSpPr>
              <p:nvPr/>
            </p:nvSpPr>
            <p:spPr bwMode="auto">
              <a:xfrm>
                <a:off x="1342" y="31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Rectangle 349"/>
              <p:cNvSpPr>
                <a:spLocks noChangeArrowheads="1"/>
              </p:cNvSpPr>
              <p:nvPr/>
            </p:nvSpPr>
            <p:spPr bwMode="auto">
              <a:xfrm>
                <a:off x="1326" y="313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350"/>
              <p:cNvSpPr>
                <a:spLocks/>
              </p:cNvSpPr>
              <p:nvPr/>
            </p:nvSpPr>
            <p:spPr bwMode="auto">
              <a:xfrm>
                <a:off x="1331" y="31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351"/>
              <p:cNvSpPr>
                <a:spLocks/>
              </p:cNvSpPr>
              <p:nvPr/>
            </p:nvSpPr>
            <p:spPr bwMode="auto">
              <a:xfrm>
                <a:off x="1320" y="3147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Rectangle 352"/>
              <p:cNvSpPr>
                <a:spLocks noChangeArrowheads="1"/>
              </p:cNvSpPr>
              <p:nvPr/>
            </p:nvSpPr>
            <p:spPr bwMode="auto">
              <a:xfrm>
                <a:off x="1342" y="3136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353"/>
              <p:cNvSpPr>
                <a:spLocks/>
              </p:cNvSpPr>
              <p:nvPr/>
            </p:nvSpPr>
            <p:spPr bwMode="auto">
              <a:xfrm>
                <a:off x="1334" y="3104"/>
                <a:ext cx="22" cy="27"/>
              </a:xfrm>
              <a:custGeom>
                <a:avLst/>
                <a:gdLst>
                  <a:gd name="T0" fmla="*/ 4 w 8"/>
                  <a:gd name="T1" fmla="*/ 1 h 10"/>
                  <a:gd name="T2" fmla="*/ 3 w 8"/>
                  <a:gd name="T3" fmla="*/ 2 h 10"/>
                  <a:gd name="T4" fmla="*/ 5 w 8"/>
                  <a:gd name="T5" fmla="*/ 4 h 10"/>
                  <a:gd name="T6" fmla="*/ 3 w 8"/>
                  <a:gd name="T7" fmla="*/ 3 h 10"/>
                  <a:gd name="T8" fmla="*/ 3 w 8"/>
                  <a:gd name="T9" fmla="*/ 6 h 10"/>
                  <a:gd name="T10" fmla="*/ 2 w 8"/>
                  <a:gd name="T11" fmla="*/ 5 h 10"/>
                  <a:gd name="T12" fmla="*/ 3 w 8"/>
                  <a:gd name="T13" fmla="*/ 8 h 10"/>
                  <a:gd name="T14" fmla="*/ 1 w 8"/>
                  <a:gd name="T15" fmla="*/ 6 h 10"/>
                  <a:gd name="T16" fmla="*/ 1 w 8"/>
                  <a:gd name="T17" fmla="*/ 6 h 10"/>
                  <a:gd name="T18" fmla="*/ 0 w 8"/>
                  <a:gd name="T19" fmla="*/ 7 h 10"/>
                  <a:gd name="T20" fmla="*/ 2 w 8"/>
                  <a:gd name="T21" fmla="*/ 9 h 10"/>
                  <a:gd name="T22" fmla="*/ 3 w 8"/>
                  <a:gd name="T23" fmla="*/ 10 h 10"/>
                  <a:gd name="T24" fmla="*/ 3 w 8"/>
                  <a:gd name="T25" fmla="*/ 9 h 10"/>
                  <a:gd name="T26" fmla="*/ 4 w 8"/>
                  <a:gd name="T27" fmla="*/ 9 h 10"/>
                  <a:gd name="T28" fmla="*/ 3 w 8"/>
                  <a:gd name="T29" fmla="*/ 8 h 10"/>
                  <a:gd name="T30" fmla="*/ 4 w 8"/>
                  <a:gd name="T31" fmla="*/ 9 h 10"/>
                  <a:gd name="T32" fmla="*/ 4 w 8"/>
                  <a:gd name="T33" fmla="*/ 8 h 10"/>
                  <a:gd name="T34" fmla="*/ 4 w 8"/>
                  <a:gd name="T35" fmla="*/ 8 h 10"/>
                  <a:gd name="T36" fmla="*/ 3 w 8"/>
                  <a:gd name="T37" fmla="*/ 7 h 10"/>
                  <a:gd name="T38" fmla="*/ 5 w 8"/>
                  <a:gd name="T39" fmla="*/ 8 h 10"/>
                  <a:gd name="T40" fmla="*/ 4 w 8"/>
                  <a:gd name="T41" fmla="*/ 7 h 10"/>
                  <a:gd name="T42" fmla="*/ 7 w 8"/>
                  <a:gd name="T43" fmla="*/ 6 h 10"/>
                  <a:gd name="T44" fmla="*/ 6 w 8"/>
                  <a:gd name="T45" fmla="*/ 6 h 10"/>
                  <a:gd name="T46" fmla="*/ 6 w 8"/>
                  <a:gd name="T47" fmla="*/ 7 h 10"/>
                  <a:gd name="T48" fmla="*/ 4 w 8"/>
                  <a:gd name="T49" fmla="*/ 5 h 10"/>
                  <a:gd name="T50" fmla="*/ 6 w 8"/>
                  <a:gd name="T51" fmla="*/ 6 h 10"/>
                  <a:gd name="T52" fmla="*/ 7 w 8"/>
                  <a:gd name="T53" fmla="*/ 4 h 10"/>
                  <a:gd name="T54" fmla="*/ 7 w 8"/>
                  <a:gd name="T55" fmla="*/ 4 h 10"/>
                  <a:gd name="T56" fmla="*/ 7 w 8"/>
                  <a:gd name="T57" fmla="*/ 3 h 10"/>
                  <a:gd name="T58" fmla="*/ 6 w 8"/>
                  <a:gd name="T59" fmla="*/ 3 h 10"/>
                  <a:gd name="T60" fmla="*/ 6 w 8"/>
                  <a:gd name="T61" fmla="*/ 2 h 10"/>
                  <a:gd name="T62" fmla="*/ 6 w 8"/>
                  <a:gd name="T63" fmla="*/ 3 h 10"/>
                  <a:gd name="T64" fmla="*/ 5 w 8"/>
                  <a:gd name="T65" fmla="*/ 1 h 10"/>
                  <a:gd name="T66" fmla="*/ 6 w 8"/>
                  <a:gd name="T67" fmla="*/ 2 h 10"/>
                  <a:gd name="T68" fmla="*/ 4 w 8"/>
                  <a:gd name="T6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0">
                    <a:moveTo>
                      <a:pt x="4" y="1"/>
                    </a:move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5" y="4"/>
                      <a:pt x="5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3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6"/>
                      <a:pt x="5" y="8"/>
                      <a:pt x="3" y="8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1" y="7"/>
                      <a:pt x="0" y="7"/>
                    </a:cubicBezTo>
                    <a:cubicBezTo>
                      <a:pt x="1" y="8"/>
                      <a:pt x="2" y="9"/>
                      <a:pt x="2" y="9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3" y="9"/>
                      <a:pt x="4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3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8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5"/>
                      <a:pt x="4" y="4"/>
                      <a:pt x="6" y="6"/>
                    </a:cubicBezTo>
                    <a:cubicBezTo>
                      <a:pt x="7" y="5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8" y="4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354"/>
              <p:cNvSpPr>
                <a:spLocks/>
              </p:cNvSpPr>
              <p:nvPr/>
            </p:nvSpPr>
            <p:spPr bwMode="auto">
              <a:xfrm>
                <a:off x="1345" y="3125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355"/>
              <p:cNvSpPr>
                <a:spLocks/>
              </p:cNvSpPr>
              <p:nvPr/>
            </p:nvSpPr>
            <p:spPr bwMode="auto">
              <a:xfrm>
                <a:off x="1348" y="3087"/>
                <a:ext cx="16" cy="25"/>
              </a:xfrm>
              <a:custGeom>
                <a:avLst/>
                <a:gdLst>
                  <a:gd name="T0" fmla="*/ 3 w 6"/>
                  <a:gd name="T1" fmla="*/ 6 h 9"/>
                  <a:gd name="T2" fmla="*/ 4 w 6"/>
                  <a:gd name="T3" fmla="*/ 7 h 9"/>
                  <a:gd name="T4" fmla="*/ 2 w 6"/>
                  <a:gd name="T5" fmla="*/ 5 h 9"/>
                  <a:gd name="T6" fmla="*/ 1 w 6"/>
                  <a:gd name="T7" fmla="*/ 4 h 9"/>
                  <a:gd name="T8" fmla="*/ 4 w 6"/>
                  <a:gd name="T9" fmla="*/ 6 h 9"/>
                  <a:gd name="T10" fmla="*/ 5 w 6"/>
                  <a:gd name="T11" fmla="*/ 5 h 9"/>
                  <a:gd name="T12" fmla="*/ 3 w 6"/>
                  <a:gd name="T13" fmla="*/ 4 h 9"/>
                  <a:gd name="T14" fmla="*/ 2 w 6"/>
                  <a:gd name="T15" fmla="*/ 3 h 9"/>
                  <a:gd name="T16" fmla="*/ 3 w 6"/>
                  <a:gd name="T17" fmla="*/ 4 h 9"/>
                  <a:gd name="T18" fmla="*/ 5 w 6"/>
                  <a:gd name="T19" fmla="*/ 4 h 9"/>
                  <a:gd name="T20" fmla="*/ 1 w 6"/>
                  <a:gd name="T21" fmla="*/ 0 h 9"/>
                  <a:gd name="T22" fmla="*/ 1 w 6"/>
                  <a:gd name="T23" fmla="*/ 1 h 9"/>
                  <a:gd name="T24" fmla="*/ 3 w 6"/>
                  <a:gd name="T25" fmla="*/ 2 h 9"/>
                  <a:gd name="T26" fmla="*/ 2 w 6"/>
                  <a:gd name="T27" fmla="*/ 2 h 9"/>
                  <a:gd name="T28" fmla="*/ 2 w 6"/>
                  <a:gd name="T29" fmla="*/ 1 h 9"/>
                  <a:gd name="T30" fmla="*/ 0 w 6"/>
                  <a:gd name="T31" fmla="*/ 5 h 9"/>
                  <a:gd name="T32" fmla="*/ 0 w 6"/>
                  <a:gd name="T33" fmla="*/ 5 h 9"/>
                  <a:gd name="T34" fmla="*/ 1 w 6"/>
                  <a:gd name="T35" fmla="*/ 6 h 9"/>
                  <a:gd name="T36" fmla="*/ 3 w 6"/>
                  <a:gd name="T37" fmla="*/ 7 h 9"/>
                  <a:gd name="T38" fmla="*/ 2 w 6"/>
                  <a:gd name="T39" fmla="*/ 7 h 9"/>
                  <a:gd name="T40" fmla="*/ 4 w 6"/>
                  <a:gd name="T41" fmla="*/ 8 h 9"/>
                  <a:gd name="T42" fmla="*/ 4 w 6"/>
                  <a:gd name="T43" fmla="*/ 9 h 9"/>
                  <a:gd name="T44" fmla="*/ 5 w 6"/>
                  <a:gd name="T45" fmla="*/ 8 h 9"/>
                  <a:gd name="T46" fmla="*/ 3 w 6"/>
                  <a:gd name="T4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9">
                    <a:moveTo>
                      <a:pt x="3" y="6"/>
                    </a:moveTo>
                    <a:cubicBezTo>
                      <a:pt x="3" y="6"/>
                      <a:pt x="4" y="7"/>
                      <a:pt x="4" y="7"/>
                    </a:cubicBezTo>
                    <a:cubicBezTo>
                      <a:pt x="4" y="6"/>
                      <a:pt x="3" y="6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3" y="5"/>
                      <a:pt x="4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3" y="8"/>
                      <a:pt x="4" y="9"/>
                    </a:cubicBezTo>
                    <a:cubicBezTo>
                      <a:pt x="6" y="9"/>
                      <a:pt x="3" y="8"/>
                      <a:pt x="5" y="8"/>
                    </a:cubicBez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356"/>
              <p:cNvSpPr>
                <a:spLocks/>
              </p:cNvSpPr>
              <p:nvPr/>
            </p:nvSpPr>
            <p:spPr bwMode="auto">
              <a:xfrm>
                <a:off x="1353" y="310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357"/>
              <p:cNvSpPr>
                <a:spLocks/>
              </p:cNvSpPr>
              <p:nvPr/>
            </p:nvSpPr>
            <p:spPr bwMode="auto">
              <a:xfrm>
                <a:off x="1345" y="3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358"/>
              <p:cNvSpPr>
                <a:spLocks/>
              </p:cNvSpPr>
              <p:nvPr/>
            </p:nvSpPr>
            <p:spPr bwMode="auto">
              <a:xfrm>
                <a:off x="1361" y="309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359"/>
              <p:cNvSpPr>
                <a:spLocks/>
              </p:cNvSpPr>
              <p:nvPr/>
            </p:nvSpPr>
            <p:spPr bwMode="auto">
              <a:xfrm>
                <a:off x="1350" y="3085"/>
                <a:ext cx="11" cy="8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1 h 3"/>
                  <a:gd name="T4" fmla="*/ 4 w 4"/>
                  <a:gd name="T5" fmla="*/ 3 h 3"/>
                  <a:gd name="T6" fmla="*/ 2 w 4"/>
                  <a:gd name="T7" fmla="*/ 1 h 3"/>
                  <a:gd name="T8" fmla="*/ 2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3" y="2"/>
                      <a:pt x="4" y="3"/>
                    </a:cubicBezTo>
                    <a:cubicBezTo>
                      <a:pt x="4" y="3"/>
                      <a:pt x="2" y="2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360"/>
              <p:cNvSpPr>
                <a:spLocks/>
              </p:cNvSpPr>
              <p:nvPr/>
            </p:nvSpPr>
            <p:spPr bwMode="auto">
              <a:xfrm>
                <a:off x="1356" y="3047"/>
                <a:ext cx="24" cy="43"/>
              </a:xfrm>
              <a:custGeom>
                <a:avLst/>
                <a:gdLst>
                  <a:gd name="T0" fmla="*/ 4 w 9"/>
                  <a:gd name="T1" fmla="*/ 13 h 16"/>
                  <a:gd name="T2" fmla="*/ 4 w 9"/>
                  <a:gd name="T3" fmla="*/ 13 h 16"/>
                  <a:gd name="T4" fmla="*/ 4 w 9"/>
                  <a:gd name="T5" fmla="*/ 13 h 16"/>
                  <a:gd name="T6" fmla="*/ 6 w 9"/>
                  <a:gd name="T7" fmla="*/ 13 h 16"/>
                  <a:gd name="T8" fmla="*/ 5 w 9"/>
                  <a:gd name="T9" fmla="*/ 13 h 16"/>
                  <a:gd name="T10" fmla="*/ 5 w 9"/>
                  <a:gd name="T11" fmla="*/ 11 h 16"/>
                  <a:gd name="T12" fmla="*/ 3 w 9"/>
                  <a:gd name="T13" fmla="*/ 10 h 16"/>
                  <a:gd name="T14" fmla="*/ 6 w 9"/>
                  <a:gd name="T15" fmla="*/ 10 h 16"/>
                  <a:gd name="T16" fmla="*/ 3 w 9"/>
                  <a:gd name="T17" fmla="*/ 9 h 16"/>
                  <a:gd name="T18" fmla="*/ 4 w 9"/>
                  <a:gd name="T19" fmla="*/ 8 h 16"/>
                  <a:gd name="T20" fmla="*/ 5 w 9"/>
                  <a:gd name="T21" fmla="*/ 9 h 16"/>
                  <a:gd name="T22" fmla="*/ 5 w 9"/>
                  <a:gd name="T23" fmla="*/ 8 h 16"/>
                  <a:gd name="T24" fmla="*/ 6 w 9"/>
                  <a:gd name="T25" fmla="*/ 8 h 16"/>
                  <a:gd name="T26" fmla="*/ 7 w 9"/>
                  <a:gd name="T27" fmla="*/ 7 h 16"/>
                  <a:gd name="T28" fmla="*/ 8 w 9"/>
                  <a:gd name="T29" fmla="*/ 7 h 16"/>
                  <a:gd name="T30" fmla="*/ 7 w 9"/>
                  <a:gd name="T31" fmla="*/ 4 h 16"/>
                  <a:gd name="T32" fmla="*/ 8 w 9"/>
                  <a:gd name="T33" fmla="*/ 4 h 16"/>
                  <a:gd name="T34" fmla="*/ 5 w 9"/>
                  <a:gd name="T35" fmla="*/ 4 h 16"/>
                  <a:gd name="T36" fmla="*/ 5 w 9"/>
                  <a:gd name="T37" fmla="*/ 3 h 16"/>
                  <a:gd name="T38" fmla="*/ 7 w 9"/>
                  <a:gd name="T39" fmla="*/ 4 h 16"/>
                  <a:gd name="T40" fmla="*/ 7 w 9"/>
                  <a:gd name="T41" fmla="*/ 3 h 16"/>
                  <a:gd name="T42" fmla="*/ 9 w 9"/>
                  <a:gd name="T43" fmla="*/ 3 h 16"/>
                  <a:gd name="T44" fmla="*/ 6 w 9"/>
                  <a:gd name="T45" fmla="*/ 1 h 16"/>
                  <a:gd name="T46" fmla="*/ 7 w 9"/>
                  <a:gd name="T47" fmla="*/ 1 h 16"/>
                  <a:gd name="T48" fmla="*/ 4 w 9"/>
                  <a:gd name="T49" fmla="*/ 0 h 16"/>
                  <a:gd name="T50" fmla="*/ 3 w 9"/>
                  <a:gd name="T51" fmla="*/ 4 h 16"/>
                  <a:gd name="T52" fmla="*/ 5 w 9"/>
                  <a:gd name="T53" fmla="*/ 5 h 16"/>
                  <a:gd name="T54" fmla="*/ 3 w 9"/>
                  <a:gd name="T55" fmla="*/ 5 h 16"/>
                  <a:gd name="T56" fmla="*/ 5 w 9"/>
                  <a:gd name="T57" fmla="*/ 5 h 16"/>
                  <a:gd name="T58" fmla="*/ 3 w 9"/>
                  <a:gd name="T59" fmla="*/ 5 h 16"/>
                  <a:gd name="T60" fmla="*/ 4 w 9"/>
                  <a:gd name="T61" fmla="*/ 6 h 16"/>
                  <a:gd name="T62" fmla="*/ 2 w 9"/>
                  <a:gd name="T63" fmla="*/ 6 h 16"/>
                  <a:gd name="T64" fmla="*/ 1 w 9"/>
                  <a:gd name="T65" fmla="*/ 11 h 16"/>
                  <a:gd name="T66" fmla="*/ 3 w 9"/>
                  <a:gd name="T67" fmla="*/ 12 h 16"/>
                  <a:gd name="T68" fmla="*/ 2 w 9"/>
                  <a:gd name="T69" fmla="*/ 14 h 16"/>
                  <a:gd name="T70" fmla="*/ 3 w 9"/>
                  <a:gd name="T71" fmla="*/ 15 h 16"/>
                  <a:gd name="T72" fmla="*/ 0 w 9"/>
                  <a:gd name="T73" fmla="*/ 13 h 16"/>
                  <a:gd name="T74" fmla="*/ 0 w 9"/>
                  <a:gd name="T75" fmla="*/ 14 h 16"/>
                  <a:gd name="T76" fmla="*/ 1 w 9"/>
                  <a:gd name="T77" fmla="*/ 14 h 16"/>
                  <a:gd name="T78" fmla="*/ 0 w 9"/>
                  <a:gd name="T79" fmla="*/ 14 h 16"/>
                  <a:gd name="T80" fmla="*/ 4 w 9"/>
                  <a:gd name="T81" fmla="*/ 15 h 16"/>
                  <a:gd name="T82" fmla="*/ 6 w 9"/>
                  <a:gd name="T83" fmla="*/ 14 h 16"/>
                  <a:gd name="T84" fmla="*/ 4 w 9"/>
                  <a:gd name="T8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6">
                    <a:moveTo>
                      <a:pt x="4" y="13"/>
                    </a:moveTo>
                    <a:cubicBezTo>
                      <a:pt x="4" y="13"/>
                      <a:pt x="3" y="13"/>
                      <a:pt x="4" y="13"/>
                    </a:cubicBezTo>
                    <a:cubicBezTo>
                      <a:pt x="4" y="13"/>
                      <a:pt x="5" y="13"/>
                      <a:pt x="4" y="13"/>
                    </a:cubicBezTo>
                    <a:cubicBezTo>
                      <a:pt x="6" y="14"/>
                      <a:pt x="4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4" y="12"/>
                      <a:pt x="5" y="11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5" y="10"/>
                      <a:pt x="5" y="11"/>
                      <a:pt x="6" y="10"/>
                    </a:cubicBezTo>
                    <a:cubicBezTo>
                      <a:pt x="6" y="10"/>
                      <a:pt x="4" y="10"/>
                      <a:pt x="3" y="9"/>
                    </a:cubicBezTo>
                    <a:cubicBezTo>
                      <a:pt x="5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5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5"/>
                      <a:pt x="5" y="4"/>
                    </a:cubicBezTo>
                    <a:cubicBezTo>
                      <a:pt x="8" y="4"/>
                      <a:pt x="4" y="3"/>
                      <a:pt x="5" y="3"/>
                    </a:cubicBezTo>
                    <a:cubicBezTo>
                      <a:pt x="7" y="3"/>
                      <a:pt x="6" y="4"/>
                      <a:pt x="7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8" y="3"/>
                      <a:pt x="7" y="2"/>
                      <a:pt x="9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4" y="0"/>
                      <a:pt x="4" y="0"/>
                    </a:cubicBezTo>
                    <a:cubicBezTo>
                      <a:pt x="4" y="1"/>
                      <a:pt x="4" y="3"/>
                      <a:pt x="3" y="4"/>
                    </a:cubicBezTo>
                    <a:cubicBezTo>
                      <a:pt x="5" y="5"/>
                      <a:pt x="3" y="5"/>
                      <a:pt x="5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5" y="6"/>
                      <a:pt x="4" y="6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3" y="10"/>
                      <a:pt x="1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5" y="14"/>
                      <a:pt x="2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4"/>
                      <a:pt x="1" y="1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2" y="13"/>
                      <a:pt x="6" y="16"/>
                      <a:pt x="6" y="14"/>
                    </a:cubicBezTo>
                    <a:cubicBezTo>
                      <a:pt x="5" y="13"/>
                      <a:pt x="4" y="14"/>
                      <a:pt x="4" y="1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361"/>
              <p:cNvSpPr>
                <a:spLocks/>
              </p:cNvSpPr>
              <p:nvPr/>
            </p:nvSpPr>
            <p:spPr bwMode="auto">
              <a:xfrm>
                <a:off x="1356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362"/>
              <p:cNvSpPr>
                <a:spLocks/>
              </p:cNvSpPr>
              <p:nvPr/>
            </p:nvSpPr>
            <p:spPr bwMode="auto">
              <a:xfrm>
                <a:off x="1372" y="304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Rectangle 363"/>
              <p:cNvSpPr>
                <a:spLocks noChangeArrowheads="1"/>
              </p:cNvSpPr>
              <p:nvPr/>
            </p:nvSpPr>
            <p:spPr bwMode="auto">
              <a:xfrm>
                <a:off x="1356" y="308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Rectangle 364"/>
              <p:cNvSpPr>
                <a:spLocks noChangeArrowheads="1"/>
              </p:cNvSpPr>
              <p:nvPr/>
            </p:nvSpPr>
            <p:spPr bwMode="auto">
              <a:xfrm>
                <a:off x="1364" y="3090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365"/>
              <p:cNvSpPr>
                <a:spLocks/>
              </p:cNvSpPr>
              <p:nvPr/>
            </p:nvSpPr>
            <p:spPr bwMode="auto">
              <a:xfrm>
                <a:off x="1378" y="304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366"/>
              <p:cNvSpPr>
                <a:spLocks/>
              </p:cNvSpPr>
              <p:nvPr/>
            </p:nvSpPr>
            <p:spPr bwMode="auto">
              <a:xfrm>
                <a:off x="1383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367"/>
              <p:cNvSpPr>
                <a:spLocks/>
              </p:cNvSpPr>
              <p:nvPr/>
            </p:nvSpPr>
            <p:spPr bwMode="auto">
              <a:xfrm>
                <a:off x="1350" y="2987"/>
                <a:ext cx="36" cy="60"/>
              </a:xfrm>
              <a:custGeom>
                <a:avLst/>
                <a:gdLst>
                  <a:gd name="T0" fmla="*/ 1 w 13"/>
                  <a:gd name="T1" fmla="*/ 4 h 22"/>
                  <a:gd name="T2" fmla="*/ 0 w 13"/>
                  <a:gd name="T3" fmla="*/ 7 h 22"/>
                  <a:gd name="T4" fmla="*/ 1 w 13"/>
                  <a:gd name="T5" fmla="*/ 8 h 22"/>
                  <a:gd name="T6" fmla="*/ 2 w 13"/>
                  <a:gd name="T7" fmla="*/ 6 h 22"/>
                  <a:gd name="T8" fmla="*/ 5 w 13"/>
                  <a:gd name="T9" fmla="*/ 6 h 22"/>
                  <a:gd name="T10" fmla="*/ 7 w 13"/>
                  <a:gd name="T11" fmla="*/ 7 h 22"/>
                  <a:gd name="T12" fmla="*/ 8 w 13"/>
                  <a:gd name="T13" fmla="*/ 5 h 22"/>
                  <a:gd name="T14" fmla="*/ 7 w 13"/>
                  <a:gd name="T15" fmla="*/ 6 h 22"/>
                  <a:gd name="T16" fmla="*/ 7 w 13"/>
                  <a:gd name="T17" fmla="*/ 8 h 22"/>
                  <a:gd name="T18" fmla="*/ 10 w 13"/>
                  <a:gd name="T19" fmla="*/ 8 h 22"/>
                  <a:gd name="T20" fmla="*/ 10 w 13"/>
                  <a:gd name="T21" fmla="*/ 9 h 22"/>
                  <a:gd name="T22" fmla="*/ 9 w 13"/>
                  <a:gd name="T23" fmla="*/ 10 h 22"/>
                  <a:gd name="T24" fmla="*/ 9 w 13"/>
                  <a:gd name="T25" fmla="*/ 12 h 22"/>
                  <a:gd name="T26" fmla="*/ 8 w 13"/>
                  <a:gd name="T27" fmla="*/ 14 h 22"/>
                  <a:gd name="T28" fmla="*/ 9 w 13"/>
                  <a:gd name="T29" fmla="*/ 16 h 22"/>
                  <a:gd name="T30" fmla="*/ 10 w 13"/>
                  <a:gd name="T31" fmla="*/ 17 h 22"/>
                  <a:gd name="T32" fmla="*/ 8 w 13"/>
                  <a:gd name="T33" fmla="*/ 17 h 22"/>
                  <a:gd name="T34" fmla="*/ 9 w 13"/>
                  <a:gd name="T35" fmla="*/ 18 h 22"/>
                  <a:gd name="T36" fmla="*/ 8 w 13"/>
                  <a:gd name="T37" fmla="*/ 22 h 22"/>
                  <a:gd name="T38" fmla="*/ 9 w 13"/>
                  <a:gd name="T39" fmla="*/ 20 h 22"/>
                  <a:gd name="T40" fmla="*/ 8 w 13"/>
                  <a:gd name="T41" fmla="*/ 20 h 22"/>
                  <a:gd name="T42" fmla="*/ 11 w 13"/>
                  <a:gd name="T43" fmla="*/ 20 h 22"/>
                  <a:gd name="T44" fmla="*/ 12 w 13"/>
                  <a:gd name="T45" fmla="*/ 19 h 22"/>
                  <a:gd name="T46" fmla="*/ 12 w 13"/>
                  <a:gd name="T47" fmla="*/ 18 h 22"/>
                  <a:gd name="T48" fmla="*/ 12 w 13"/>
                  <a:gd name="T49" fmla="*/ 17 h 22"/>
                  <a:gd name="T50" fmla="*/ 13 w 13"/>
                  <a:gd name="T51" fmla="*/ 15 h 22"/>
                  <a:gd name="T52" fmla="*/ 12 w 13"/>
                  <a:gd name="T53" fmla="*/ 13 h 22"/>
                  <a:gd name="T54" fmla="*/ 12 w 13"/>
                  <a:gd name="T55" fmla="*/ 13 h 22"/>
                  <a:gd name="T56" fmla="*/ 12 w 13"/>
                  <a:gd name="T57" fmla="*/ 13 h 22"/>
                  <a:gd name="T58" fmla="*/ 12 w 13"/>
                  <a:gd name="T59" fmla="*/ 12 h 22"/>
                  <a:gd name="T60" fmla="*/ 11 w 13"/>
                  <a:gd name="T61" fmla="*/ 10 h 22"/>
                  <a:gd name="T62" fmla="*/ 13 w 13"/>
                  <a:gd name="T63" fmla="*/ 10 h 22"/>
                  <a:gd name="T64" fmla="*/ 13 w 13"/>
                  <a:gd name="T65" fmla="*/ 8 h 22"/>
                  <a:gd name="T66" fmla="*/ 11 w 13"/>
                  <a:gd name="T67" fmla="*/ 8 h 22"/>
                  <a:gd name="T68" fmla="*/ 10 w 13"/>
                  <a:gd name="T69" fmla="*/ 6 h 22"/>
                  <a:gd name="T70" fmla="*/ 8 w 13"/>
                  <a:gd name="T71" fmla="*/ 4 h 22"/>
                  <a:gd name="T72" fmla="*/ 7 w 13"/>
                  <a:gd name="T73" fmla="*/ 3 h 22"/>
                  <a:gd name="T74" fmla="*/ 5 w 13"/>
                  <a:gd name="T75" fmla="*/ 4 h 22"/>
                  <a:gd name="T76" fmla="*/ 6 w 13"/>
                  <a:gd name="T77" fmla="*/ 6 h 22"/>
                  <a:gd name="T78" fmla="*/ 4 w 13"/>
                  <a:gd name="T79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" h="22">
                    <a:moveTo>
                      <a:pt x="2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1" y="7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3" y="4"/>
                      <a:pt x="3" y="4"/>
                    </a:cubicBezTo>
                    <a:cubicBezTo>
                      <a:pt x="3" y="10"/>
                      <a:pt x="5" y="3"/>
                      <a:pt x="5" y="6"/>
                    </a:cubicBezTo>
                    <a:cubicBezTo>
                      <a:pt x="6" y="6"/>
                      <a:pt x="6" y="6"/>
                      <a:pt x="7" y="5"/>
                    </a:cubicBezTo>
                    <a:cubicBezTo>
                      <a:pt x="7" y="7"/>
                      <a:pt x="7" y="5"/>
                      <a:pt x="7" y="7"/>
                    </a:cubicBezTo>
                    <a:cubicBezTo>
                      <a:pt x="8" y="4"/>
                      <a:pt x="9" y="9"/>
                      <a:pt x="9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6"/>
                      <a:pt x="9" y="6"/>
                      <a:pt x="7" y="6"/>
                    </a:cubicBezTo>
                    <a:cubicBezTo>
                      <a:pt x="7" y="7"/>
                      <a:pt x="9" y="6"/>
                      <a:pt x="10" y="7"/>
                    </a:cubicBezTo>
                    <a:cubicBezTo>
                      <a:pt x="9" y="7"/>
                      <a:pt x="9" y="7"/>
                      <a:pt x="7" y="8"/>
                    </a:cubicBezTo>
                    <a:cubicBezTo>
                      <a:pt x="9" y="8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9"/>
                      <a:pt x="12" y="9"/>
                      <a:pt x="12" y="10"/>
                    </a:cubicBezTo>
                    <a:cubicBezTo>
                      <a:pt x="10" y="10"/>
                      <a:pt x="12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8" y="10"/>
                      <a:pt x="8" y="11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7" y="13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7" y="14"/>
                      <a:pt x="11" y="15"/>
                      <a:pt x="9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8" y="16"/>
                      <a:pt x="7" y="15"/>
                    </a:cubicBezTo>
                    <a:cubicBezTo>
                      <a:pt x="8" y="16"/>
                      <a:pt x="7" y="17"/>
                      <a:pt x="8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10" y="18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9"/>
                      <a:pt x="6" y="20"/>
                      <a:pt x="8" y="22"/>
                    </a:cubicBezTo>
                    <a:cubicBezTo>
                      <a:pt x="8" y="22"/>
                      <a:pt x="11" y="22"/>
                      <a:pt x="11" y="22"/>
                    </a:cubicBezTo>
                    <a:cubicBezTo>
                      <a:pt x="11" y="21"/>
                      <a:pt x="9" y="21"/>
                      <a:pt x="9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0"/>
                      <a:pt x="9" y="19"/>
                      <a:pt x="8" y="20"/>
                    </a:cubicBezTo>
                    <a:cubicBezTo>
                      <a:pt x="7" y="19"/>
                      <a:pt x="9" y="19"/>
                      <a:pt x="8" y="19"/>
                    </a:cubicBezTo>
                    <a:cubicBezTo>
                      <a:pt x="10" y="19"/>
                      <a:pt x="10" y="19"/>
                      <a:pt x="11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0" y="18"/>
                      <a:pt x="13" y="18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8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0" y="16"/>
                      <a:pt x="10" y="16"/>
                    </a:cubicBezTo>
                    <a:cubicBezTo>
                      <a:pt x="12" y="16"/>
                      <a:pt x="11" y="15"/>
                      <a:pt x="13" y="15"/>
                    </a:cubicBezTo>
                    <a:cubicBezTo>
                      <a:pt x="11" y="15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1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0" y="12"/>
                      <a:pt x="12" y="12"/>
                    </a:cubicBezTo>
                    <a:cubicBezTo>
                      <a:pt x="11" y="11"/>
                      <a:pt x="11" y="11"/>
                      <a:pt x="9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9" y="10"/>
                      <a:pt x="12" y="10"/>
                      <a:pt x="11" y="9"/>
                    </a:cubicBezTo>
                    <a:cubicBezTo>
                      <a:pt x="12" y="10"/>
                      <a:pt x="11" y="9"/>
                      <a:pt x="13" y="10"/>
                    </a:cubicBezTo>
                    <a:cubicBezTo>
                      <a:pt x="13" y="10"/>
                      <a:pt x="11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1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1" y="7"/>
                      <a:pt x="13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3" y="5"/>
                      <a:pt x="10" y="4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6" y="4"/>
                      <a:pt x="5" y="0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5" y="6"/>
                      <a:pt x="5" y="4"/>
                      <a:pt x="4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3" y="6"/>
                      <a:pt x="2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368"/>
              <p:cNvSpPr>
                <a:spLocks/>
              </p:cNvSpPr>
              <p:nvPr/>
            </p:nvSpPr>
            <p:spPr bwMode="auto">
              <a:xfrm>
                <a:off x="1372" y="2989"/>
                <a:ext cx="8" cy="9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0 h 3"/>
                  <a:gd name="T4" fmla="*/ 1 w 3"/>
                  <a:gd name="T5" fmla="*/ 1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0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0" y="0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369"/>
              <p:cNvSpPr>
                <a:spLocks/>
              </p:cNvSpPr>
              <p:nvPr/>
            </p:nvSpPr>
            <p:spPr bwMode="auto">
              <a:xfrm>
                <a:off x="1375" y="299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370"/>
              <p:cNvSpPr>
                <a:spLocks/>
              </p:cNvSpPr>
              <p:nvPr/>
            </p:nvSpPr>
            <p:spPr bwMode="auto">
              <a:xfrm>
                <a:off x="1350" y="2992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371"/>
              <p:cNvSpPr>
                <a:spLocks/>
              </p:cNvSpPr>
              <p:nvPr/>
            </p:nvSpPr>
            <p:spPr bwMode="auto">
              <a:xfrm>
                <a:off x="1350" y="29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372"/>
              <p:cNvSpPr>
                <a:spLocks/>
              </p:cNvSpPr>
              <p:nvPr/>
            </p:nvSpPr>
            <p:spPr bwMode="auto">
              <a:xfrm>
                <a:off x="1309" y="2992"/>
                <a:ext cx="41" cy="22"/>
              </a:xfrm>
              <a:custGeom>
                <a:avLst/>
                <a:gdLst>
                  <a:gd name="T0" fmla="*/ 3 w 15"/>
                  <a:gd name="T1" fmla="*/ 3 h 8"/>
                  <a:gd name="T2" fmla="*/ 2 w 15"/>
                  <a:gd name="T3" fmla="*/ 4 h 8"/>
                  <a:gd name="T4" fmla="*/ 2 w 15"/>
                  <a:gd name="T5" fmla="*/ 3 h 8"/>
                  <a:gd name="T6" fmla="*/ 0 w 15"/>
                  <a:gd name="T7" fmla="*/ 6 h 8"/>
                  <a:gd name="T8" fmla="*/ 7 w 15"/>
                  <a:gd name="T9" fmla="*/ 5 h 8"/>
                  <a:gd name="T10" fmla="*/ 7 w 15"/>
                  <a:gd name="T11" fmla="*/ 6 h 8"/>
                  <a:gd name="T12" fmla="*/ 10 w 15"/>
                  <a:gd name="T13" fmla="*/ 4 h 8"/>
                  <a:gd name="T14" fmla="*/ 9 w 15"/>
                  <a:gd name="T15" fmla="*/ 6 h 8"/>
                  <a:gd name="T16" fmla="*/ 11 w 15"/>
                  <a:gd name="T17" fmla="*/ 5 h 8"/>
                  <a:gd name="T18" fmla="*/ 11 w 15"/>
                  <a:gd name="T19" fmla="*/ 4 h 8"/>
                  <a:gd name="T20" fmla="*/ 11 w 15"/>
                  <a:gd name="T21" fmla="*/ 5 h 8"/>
                  <a:gd name="T22" fmla="*/ 11 w 15"/>
                  <a:gd name="T23" fmla="*/ 4 h 8"/>
                  <a:gd name="T24" fmla="*/ 12 w 15"/>
                  <a:gd name="T25" fmla="*/ 4 h 8"/>
                  <a:gd name="T26" fmla="*/ 12 w 15"/>
                  <a:gd name="T27" fmla="*/ 5 h 8"/>
                  <a:gd name="T28" fmla="*/ 13 w 15"/>
                  <a:gd name="T29" fmla="*/ 4 h 8"/>
                  <a:gd name="T30" fmla="*/ 13 w 15"/>
                  <a:gd name="T31" fmla="*/ 5 h 8"/>
                  <a:gd name="T32" fmla="*/ 15 w 15"/>
                  <a:gd name="T33" fmla="*/ 3 h 8"/>
                  <a:gd name="T34" fmla="*/ 15 w 15"/>
                  <a:gd name="T35" fmla="*/ 2 h 8"/>
                  <a:gd name="T36" fmla="*/ 13 w 15"/>
                  <a:gd name="T37" fmla="*/ 3 h 8"/>
                  <a:gd name="T38" fmla="*/ 13 w 15"/>
                  <a:gd name="T39" fmla="*/ 3 h 8"/>
                  <a:gd name="T40" fmla="*/ 12 w 15"/>
                  <a:gd name="T41" fmla="*/ 4 h 8"/>
                  <a:gd name="T42" fmla="*/ 13 w 15"/>
                  <a:gd name="T43" fmla="*/ 2 h 8"/>
                  <a:gd name="T44" fmla="*/ 11 w 15"/>
                  <a:gd name="T45" fmla="*/ 1 h 8"/>
                  <a:gd name="T46" fmla="*/ 11 w 15"/>
                  <a:gd name="T47" fmla="*/ 1 h 8"/>
                  <a:gd name="T48" fmla="*/ 11 w 15"/>
                  <a:gd name="T49" fmla="*/ 1 h 8"/>
                  <a:gd name="T50" fmla="*/ 11 w 15"/>
                  <a:gd name="T51" fmla="*/ 2 h 8"/>
                  <a:gd name="T52" fmla="*/ 11 w 15"/>
                  <a:gd name="T53" fmla="*/ 4 h 8"/>
                  <a:gd name="T54" fmla="*/ 10 w 15"/>
                  <a:gd name="T55" fmla="*/ 4 h 8"/>
                  <a:gd name="T56" fmla="*/ 11 w 15"/>
                  <a:gd name="T57" fmla="*/ 2 h 8"/>
                  <a:gd name="T58" fmla="*/ 10 w 15"/>
                  <a:gd name="T59" fmla="*/ 3 h 8"/>
                  <a:gd name="T60" fmla="*/ 10 w 15"/>
                  <a:gd name="T61" fmla="*/ 1 h 8"/>
                  <a:gd name="T62" fmla="*/ 10 w 15"/>
                  <a:gd name="T63" fmla="*/ 3 h 8"/>
                  <a:gd name="T64" fmla="*/ 7 w 15"/>
                  <a:gd name="T65" fmla="*/ 3 h 8"/>
                  <a:gd name="T66" fmla="*/ 7 w 15"/>
                  <a:gd name="T67" fmla="*/ 2 h 8"/>
                  <a:gd name="T68" fmla="*/ 7 w 15"/>
                  <a:gd name="T69" fmla="*/ 3 h 8"/>
                  <a:gd name="T70" fmla="*/ 5 w 15"/>
                  <a:gd name="T71" fmla="*/ 3 h 8"/>
                  <a:gd name="T72" fmla="*/ 5 w 15"/>
                  <a:gd name="T73" fmla="*/ 4 h 8"/>
                  <a:gd name="T74" fmla="*/ 3 w 15"/>
                  <a:gd name="T75" fmla="*/ 3 h 8"/>
                  <a:gd name="T76" fmla="*/ 3 w 15"/>
                  <a:gd name="T77" fmla="*/ 3 h 8"/>
                  <a:gd name="T78" fmla="*/ 2 w 15"/>
                  <a:gd name="T79" fmla="*/ 5 h 8"/>
                  <a:gd name="T80" fmla="*/ 3 w 15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" h="8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1" y="5"/>
                      <a:pt x="0" y="3"/>
                      <a:pt x="0" y="6"/>
                    </a:cubicBezTo>
                    <a:cubicBezTo>
                      <a:pt x="2" y="5"/>
                      <a:pt x="5" y="7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8"/>
                      <a:pt x="10" y="4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1" y="3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7"/>
                      <a:pt x="15" y="3"/>
                    </a:cubicBezTo>
                    <a:cubicBezTo>
                      <a:pt x="15" y="3"/>
                      <a:pt x="14" y="2"/>
                      <a:pt x="15" y="2"/>
                    </a:cubicBezTo>
                    <a:cubicBezTo>
                      <a:pt x="14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6"/>
                      <a:pt x="13" y="3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0"/>
                      <a:pt x="12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4"/>
                      <a:pt x="11" y="4"/>
                    </a:cubicBezTo>
                    <a:cubicBezTo>
                      <a:pt x="11" y="3"/>
                      <a:pt x="11" y="5"/>
                      <a:pt x="10" y="4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2"/>
                      <a:pt x="8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6"/>
                      <a:pt x="2" y="5"/>
                    </a:cubicBezTo>
                    <a:cubicBezTo>
                      <a:pt x="3" y="4"/>
                      <a:pt x="3" y="4"/>
                      <a:pt x="3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373"/>
              <p:cNvSpPr>
                <a:spLocks/>
              </p:cNvSpPr>
              <p:nvPr/>
            </p:nvSpPr>
            <p:spPr bwMode="auto">
              <a:xfrm>
                <a:off x="1307" y="3000"/>
                <a:ext cx="2" cy="8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374"/>
              <p:cNvSpPr>
                <a:spLocks/>
              </p:cNvSpPr>
              <p:nvPr/>
            </p:nvSpPr>
            <p:spPr bwMode="auto">
              <a:xfrm>
                <a:off x="1282" y="2995"/>
                <a:ext cx="25" cy="16"/>
              </a:xfrm>
              <a:custGeom>
                <a:avLst/>
                <a:gdLst>
                  <a:gd name="T0" fmla="*/ 4 w 9"/>
                  <a:gd name="T1" fmla="*/ 2 h 6"/>
                  <a:gd name="T2" fmla="*/ 3 w 9"/>
                  <a:gd name="T3" fmla="*/ 3 h 6"/>
                  <a:gd name="T4" fmla="*/ 7 w 9"/>
                  <a:gd name="T5" fmla="*/ 5 h 6"/>
                  <a:gd name="T6" fmla="*/ 8 w 9"/>
                  <a:gd name="T7" fmla="*/ 3 h 6"/>
                  <a:gd name="T8" fmla="*/ 8 w 9"/>
                  <a:gd name="T9" fmla="*/ 5 h 6"/>
                  <a:gd name="T10" fmla="*/ 9 w 9"/>
                  <a:gd name="T11" fmla="*/ 3 h 6"/>
                  <a:gd name="T12" fmla="*/ 9 w 9"/>
                  <a:gd name="T13" fmla="*/ 4 h 6"/>
                  <a:gd name="T14" fmla="*/ 9 w 9"/>
                  <a:gd name="T15" fmla="*/ 3 h 6"/>
                  <a:gd name="T16" fmla="*/ 8 w 9"/>
                  <a:gd name="T17" fmla="*/ 3 h 6"/>
                  <a:gd name="T18" fmla="*/ 9 w 9"/>
                  <a:gd name="T19" fmla="*/ 2 h 6"/>
                  <a:gd name="T20" fmla="*/ 7 w 9"/>
                  <a:gd name="T21" fmla="*/ 4 h 6"/>
                  <a:gd name="T22" fmla="*/ 7 w 9"/>
                  <a:gd name="T23" fmla="*/ 2 h 6"/>
                  <a:gd name="T24" fmla="*/ 6 w 9"/>
                  <a:gd name="T25" fmla="*/ 1 h 6"/>
                  <a:gd name="T26" fmla="*/ 6 w 9"/>
                  <a:gd name="T27" fmla="*/ 2 h 6"/>
                  <a:gd name="T28" fmla="*/ 6 w 9"/>
                  <a:gd name="T29" fmla="*/ 3 h 6"/>
                  <a:gd name="T30" fmla="*/ 6 w 9"/>
                  <a:gd name="T31" fmla="*/ 1 h 6"/>
                  <a:gd name="T32" fmla="*/ 3 w 9"/>
                  <a:gd name="T33" fmla="*/ 0 h 6"/>
                  <a:gd name="T34" fmla="*/ 1 w 9"/>
                  <a:gd name="T35" fmla="*/ 2 h 6"/>
                  <a:gd name="T36" fmla="*/ 2 w 9"/>
                  <a:gd name="T37" fmla="*/ 1 h 6"/>
                  <a:gd name="T38" fmla="*/ 2 w 9"/>
                  <a:gd name="T39" fmla="*/ 0 h 6"/>
                  <a:gd name="T40" fmla="*/ 0 w 9"/>
                  <a:gd name="T41" fmla="*/ 2 h 6"/>
                  <a:gd name="T42" fmla="*/ 4 w 9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6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5" y="4"/>
                      <a:pt x="7" y="4"/>
                      <a:pt x="7" y="5"/>
                    </a:cubicBezTo>
                    <a:cubicBezTo>
                      <a:pt x="7" y="6"/>
                      <a:pt x="8" y="4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5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6" y="2"/>
                      <a:pt x="6" y="1"/>
                    </a:cubicBezTo>
                    <a:cubicBezTo>
                      <a:pt x="5" y="2"/>
                      <a:pt x="3" y="2"/>
                      <a:pt x="3" y="0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4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Rectangle 375"/>
              <p:cNvSpPr>
                <a:spLocks noChangeArrowheads="1"/>
              </p:cNvSpPr>
              <p:nvPr/>
            </p:nvSpPr>
            <p:spPr bwMode="auto">
              <a:xfrm>
                <a:off x="1290" y="300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376"/>
              <p:cNvSpPr>
                <a:spLocks/>
              </p:cNvSpPr>
              <p:nvPr/>
            </p:nvSpPr>
            <p:spPr bwMode="auto">
              <a:xfrm>
                <a:off x="1361" y="304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377"/>
              <p:cNvSpPr>
                <a:spLocks/>
              </p:cNvSpPr>
              <p:nvPr/>
            </p:nvSpPr>
            <p:spPr bwMode="auto">
              <a:xfrm>
                <a:off x="1356" y="3033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0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3"/>
                      <a:pt x="2" y="5"/>
                    </a:cubicBezTo>
                    <a:cubicBezTo>
                      <a:pt x="2" y="5"/>
                      <a:pt x="1" y="4"/>
                      <a:pt x="1" y="2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378"/>
              <p:cNvSpPr>
                <a:spLocks/>
              </p:cNvSpPr>
              <p:nvPr/>
            </p:nvSpPr>
            <p:spPr bwMode="auto">
              <a:xfrm>
                <a:off x="1356" y="3038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379"/>
              <p:cNvSpPr>
                <a:spLocks/>
              </p:cNvSpPr>
              <p:nvPr/>
            </p:nvSpPr>
            <p:spPr bwMode="auto">
              <a:xfrm>
                <a:off x="1356" y="3041"/>
                <a:ext cx="2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380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381"/>
              <p:cNvSpPr>
                <a:spLocks/>
              </p:cNvSpPr>
              <p:nvPr/>
            </p:nvSpPr>
            <p:spPr bwMode="auto">
              <a:xfrm>
                <a:off x="1356" y="3036"/>
                <a:ext cx="2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0 w 1"/>
                  <a:gd name="T9" fmla="*/ 1 h 4"/>
                  <a:gd name="T10" fmla="*/ 0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6" name="Freeform 382"/>
              <p:cNvSpPr>
                <a:spLocks/>
              </p:cNvSpPr>
              <p:nvPr/>
            </p:nvSpPr>
            <p:spPr bwMode="auto">
              <a:xfrm>
                <a:off x="1358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7" name="Freeform 383"/>
              <p:cNvSpPr>
                <a:spLocks/>
              </p:cNvSpPr>
              <p:nvPr/>
            </p:nvSpPr>
            <p:spPr bwMode="auto">
              <a:xfrm>
                <a:off x="1358" y="304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384"/>
              <p:cNvSpPr>
                <a:spLocks/>
              </p:cNvSpPr>
              <p:nvPr/>
            </p:nvSpPr>
            <p:spPr bwMode="auto">
              <a:xfrm>
                <a:off x="1353" y="3033"/>
                <a:ext cx="5" cy="14"/>
              </a:xfrm>
              <a:custGeom>
                <a:avLst/>
                <a:gdLst>
                  <a:gd name="T0" fmla="*/ 1 w 2"/>
                  <a:gd name="T1" fmla="*/ 4 h 5"/>
                  <a:gd name="T2" fmla="*/ 1 w 2"/>
                  <a:gd name="T3" fmla="*/ 3 h 5"/>
                  <a:gd name="T4" fmla="*/ 0 w 2"/>
                  <a:gd name="T5" fmla="*/ 0 h 5"/>
                  <a:gd name="T6" fmla="*/ 0 w 2"/>
                  <a:gd name="T7" fmla="*/ 1 h 5"/>
                  <a:gd name="T8" fmla="*/ 1 w 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1" y="4"/>
                    </a:moveTo>
                    <a:cubicBezTo>
                      <a:pt x="1" y="2"/>
                      <a:pt x="2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385"/>
              <p:cNvSpPr>
                <a:spLocks/>
              </p:cNvSpPr>
              <p:nvPr/>
            </p:nvSpPr>
            <p:spPr bwMode="auto">
              <a:xfrm>
                <a:off x="1353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386"/>
              <p:cNvSpPr>
                <a:spLocks/>
              </p:cNvSpPr>
              <p:nvPr/>
            </p:nvSpPr>
            <p:spPr bwMode="auto">
              <a:xfrm>
                <a:off x="1350" y="3028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1 w 2"/>
                  <a:gd name="T3" fmla="*/ 3 h 5"/>
                  <a:gd name="T4" fmla="*/ 1 w 2"/>
                  <a:gd name="T5" fmla="*/ 4 h 5"/>
                  <a:gd name="T6" fmla="*/ 1 w 2"/>
                  <a:gd name="T7" fmla="*/ 3 h 5"/>
                  <a:gd name="T8" fmla="*/ 1 w 2"/>
                  <a:gd name="T9" fmla="*/ 5 h 5"/>
                  <a:gd name="T10" fmla="*/ 1 w 2"/>
                  <a:gd name="T11" fmla="*/ 4 h 5"/>
                  <a:gd name="T12" fmla="*/ 2 w 2"/>
                  <a:gd name="T13" fmla="*/ 5 h 5"/>
                  <a:gd name="T14" fmla="*/ 1 w 2"/>
                  <a:gd name="T15" fmla="*/ 3 h 5"/>
                  <a:gd name="T16" fmla="*/ 1 w 2"/>
                  <a:gd name="T17" fmla="*/ 3 h 5"/>
                  <a:gd name="T18" fmla="*/ 1 w 2"/>
                  <a:gd name="T19" fmla="*/ 2 h 5"/>
                  <a:gd name="T20" fmla="*/ 0 w 2"/>
                  <a:gd name="T21" fmla="*/ 0 h 5"/>
                  <a:gd name="T22" fmla="*/ 1 w 2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2" y="5"/>
                      <a:pt x="1" y="4"/>
                      <a:pt x="1" y="5"/>
                    </a:cubicBezTo>
                    <a:cubicBezTo>
                      <a:pt x="1" y="5"/>
                      <a:pt x="2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0" y="0"/>
                    </a:cubicBezTo>
                    <a:cubicBezTo>
                      <a:pt x="0" y="1"/>
                      <a:pt x="1" y="4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387"/>
              <p:cNvSpPr>
                <a:spLocks/>
              </p:cNvSpPr>
              <p:nvPr/>
            </p:nvSpPr>
            <p:spPr bwMode="auto">
              <a:xfrm>
                <a:off x="1350" y="303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388"/>
              <p:cNvSpPr>
                <a:spLocks/>
              </p:cNvSpPr>
              <p:nvPr/>
            </p:nvSpPr>
            <p:spPr bwMode="auto">
              <a:xfrm>
                <a:off x="1350" y="302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0" y="1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389"/>
              <p:cNvSpPr>
                <a:spLocks/>
              </p:cNvSpPr>
              <p:nvPr/>
            </p:nvSpPr>
            <p:spPr bwMode="auto">
              <a:xfrm>
                <a:off x="1353" y="304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390"/>
              <p:cNvSpPr>
                <a:spLocks/>
              </p:cNvSpPr>
              <p:nvPr/>
            </p:nvSpPr>
            <p:spPr bwMode="auto">
              <a:xfrm>
                <a:off x="1350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391"/>
              <p:cNvSpPr>
                <a:spLocks/>
              </p:cNvSpPr>
              <p:nvPr/>
            </p:nvSpPr>
            <p:spPr bwMode="auto">
              <a:xfrm>
                <a:off x="1350" y="304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392"/>
              <p:cNvSpPr>
                <a:spLocks/>
              </p:cNvSpPr>
              <p:nvPr/>
            </p:nvSpPr>
            <p:spPr bwMode="auto">
              <a:xfrm>
                <a:off x="1339" y="3030"/>
                <a:ext cx="14" cy="17"/>
              </a:xfrm>
              <a:custGeom>
                <a:avLst/>
                <a:gdLst>
                  <a:gd name="T0" fmla="*/ 0 w 5"/>
                  <a:gd name="T1" fmla="*/ 1 h 6"/>
                  <a:gd name="T2" fmla="*/ 1 w 5"/>
                  <a:gd name="T3" fmla="*/ 2 h 6"/>
                  <a:gd name="T4" fmla="*/ 1 w 5"/>
                  <a:gd name="T5" fmla="*/ 4 h 6"/>
                  <a:gd name="T6" fmla="*/ 1 w 5"/>
                  <a:gd name="T7" fmla="*/ 6 h 6"/>
                  <a:gd name="T8" fmla="*/ 1 w 5"/>
                  <a:gd name="T9" fmla="*/ 5 h 6"/>
                  <a:gd name="T10" fmla="*/ 1 w 5"/>
                  <a:gd name="T11" fmla="*/ 6 h 6"/>
                  <a:gd name="T12" fmla="*/ 2 w 5"/>
                  <a:gd name="T13" fmla="*/ 6 h 6"/>
                  <a:gd name="T14" fmla="*/ 2 w 5"/>
                  <a:gd name="T15" fmla="*/ 5 h 6"/>
                  <a:gd name="T16" fmla="*/ 4 w 5"/>
                  <a:gd name="T17" fmla="*/ 5 h 6"/>
                  <a:gd name="T18" fmla="*/ 3 w 5"/>
                  <a:gd name="T19" fmla="*/ 3 h 6"/>
                  <a:gd name="T20" fmla="*/ 4 w 5"/>
                  <a:gd name="T21" fmla="*/ 4 h 6"/>
                  <a:gd name="T22" fmla="*/ 4 w 5"/>
                  <a:gd name="T23" fmla="*/ 4 h 6"/>
                  <a:gd name="T24" fmla="*/ 4 w 5"/>
                  <a:gd name="T25" fmla="*/ 5 h 6"/>
                  <a:gd name="T26" fmla="*/ 4 w 5"/>
                  <a:gd name="T27" fmla="*/ 2 h 6"/>
                  <a:gd name="T28" fmla="*/ 4 w 5"/>
                  <a:gd name="T29" fmla="*/ 5 h 6"/>
                  <a:gd name="T30" fmla="*/ 4 w 5"/>
                  <a:gd name="T31" fmla="*/ 3 h 6"/>
                  <a:gd name="T32" fmla="*/ 4 w 5"/>
                  <a:gd name="T33" fmla="*/ 2 h 6"/>
                  <a:gd name="T34" fmla="*/ 4 w 5"/>
                  <a:gd name="T35" fmla="*/ 1 h 6"/>
                  <a:gd name="T36" fmla="*/ 3 w 5"/>
                  <a:gd name="T37" fmla="*/ 4 h 6"/>
                  <a:gd name="T38" fmla="*/ 3 w 5"/>
                  <a:gd name="T39" fmla="*/ 2 h 6"/>
                  <a:gd name="T40" fmla="*/ 2 w 5"/>
                  <a:gd name="T41" fmla="*/ 1 h 6"/>
                  <a:gd name="T42" fmla="*/ 2 w 5"/>
                  <a:gd name="T43" fmla="*/ 4 h 6"/>
                  <a:gd name="T44" fmla="*/ 2 w 5"/>
                  <a:gd name="T45" fmla="*/ 3 h 6"/>
                  <a:gd name="T46" fmla="*/ 2 w 5"/>
                  <a:gd name="T47" fmla="*/ 4 h 6"/>
                  <a:gd name="T48" fmla="*/ 2 w 5"/>
                  <a:gd name="T49" fmla="*/ 2 h 6"/>
                  <a:gd name="T50" fmla="*/ 2 w 5"/>
                  <a:gd name="T51" fmla="*/ 5 h 6"/>
                  <a:gd name="T52" fmla="*/ 1 w 5"/>
                  <a:gd name="T53" fmla="*/ 1 h 6"/>
                  <a:gd name="T54" fmla="*/ 2 w 5"/>
                  <a:gd name="T55" fmla="*/ 3 h 6"/>
                  <a:gd name="T56" fmla="*/ 2 w 5"/>
                  <a:gd name="T57" fmla="*/ 4 h 6"/>
                  <a:gd name="T58" fmla="*/ 1 w 5"/>
                  <a:gd name="T59" fmla="*/ 2 h 6"/>
                  <a:gd name="T60" fmla="*/ 1 w 5"/>
                  <a:gd name="T61" fmla="*/ 3 h 6"/>
                  <a:gd name="T62" fmla="*/ 1 w 5"/>
                  <a:gd name="T63" fmla="*/ 4 h 6"/>
                  <a:gd name="T64" fmla="*/ 1 w 5"/>
                  <a:gd name="T65" fmla="*/ 4 h 6"/>
                  <a:gd name="T66" fmla="*/ 1 w 5"/>
                  <a:gd name="T67" fmla="*/ 2 h 6"/>
                  <a:gd name="T68" fmla="*/ 1 w 5"/>
                  <a:gd name="T69" fmla="*/ 1 h 6"/>
                  <a:gd name="T70" fmla="*/ 1 w 5"/>
                  <a:gd name="T71" fmla="*/ 3 h 6"/>
                  <a:gd name="T72" fmla="*/ 0 w 5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" h="6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3" y="4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6"/>
                      <a:pt x="4" y="4"/>
                      <a:pt x="4" y="5"/>
                    </a:cubicBezTo>
                    <a:cubicBezTo>
                      <a:pt x="4" y="4"/>
                      <a:pt x="4" y="3"/>
                      <a:pt x="4" y="2"/>
                    </a:cubicBezTo>
                    <a:cubicBezTo>
                      <a:pt x="4" y="5"/>
                      <a:pt x="4" y="2"/>
                      <a:pt x="4" y="5"/>
                    </a:cubicBezTo>
                    <a:cubicBezTo>
                      <a:pt x="5" y="6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3" y="1"/>
                      <a:pt x="4" y="2"/>
                      <a:pt x="4" y="1"/>
                    </a:cubicBezTo>
                    <a:cubicBezTo>
                      <a:pt x="3" y="0"/>
                      <a:pt x="3" y="3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1"/>
                    </a:cubicBezTo>
                    <a:cubicBezTo>
                      <a:pt x="2" y="3"/>
                      <a:pt x="2" y="1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2"/>
                      <a:pt x="2" y="2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2"/>
                      <a:pt x="1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1" y="2"/>
                      <a:pt x="1" y="2"/>
                    </a:cubicBezTo>
                    <a:cubicBezTo>
                      <a:pt x="1" y="1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1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Rectangle 393"/>
              <p:cNvSpPr>
                <a:spLocks noChangeArrowheads="1"/>
              </p:cNvSpPr>
              <p:nvPr/>
            </p:nvSpPr>
            <p:spPr bwMode="auto">
              <a:xfrm>
                <a:off x="1342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394"/>
              <p:cNvSpPr>
                <a:spLocks/>
              </p:cNvSpPr>
              <p:nvPr/>
            </p:nvSpPr>
            <p:spPr bwMode="auto">
              <a:xfrm>
                <a:off x="1339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Rectangle 395"/>
              <p:cNvSpPr>
                <a:spLocks noChangeArrowheads="1"/>
              </p:cNvSpPr>
              <p:nvPr/>
            </p:nvSpPr>
            <p:spPr bwMode="auto">
              <a:xfrm>
                <a:off x="1345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396"/>
              <p:cNvSpPr>
                <a:spLocks/>
              </p:cNvSpPr>
              <p:nvPr/>
            </p:nvSpPr>
            <p:spPr bwMode="auto">
              <a:xfrm>
                <a:off x="1342" y="303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397"/>
              <p:cNvSpPr>
                <a:spLocks/>
              </p:cNvSpPr>
              <p:nvPr/>
            </p:nvSpPr>
            <p:spPr bwMode="auto">
              <a:xfrm>
                <a:off x="1345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Rectangle 398"/>
              <p:cNvSpPr>
                <a:spLocks noChangeArrowheads="1"/>
              </p:cNvSpPr>
              <p:nvPr/>
            </p:nvSpPr>
            <p:spPr bwMode="auto">
              <a:xfrm>
                <a:off x="1339" y="3030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399"/>
              <p:cNvSpPr>
                <a:spLocks/>
              </p:cNvSpPr>
              <p:nvPr/>
            </p:nvSpPr>
            <p:spPr bwMode="auto">
              <a:xfrm>
                <a:off x="1334" y="3030"/>
                <a:ext cx="8" cy="22"/>
              </a:xfrm>
              <a:custGeom>
                <a:avLst/>
                <a:gdLst>
                  <a:gd name="T0" fmla="*/ 1 w 3"/>
                  <a:gd name="T1" fmla="*/ 7 h 8"/>
                  <a:gd name="T2" fmla="*/ 1 w 3"/>
                  <a:gd name="T3" fmla="*/ 8 h 8"/>
                  <a:gd name="T4" fmla="*/ 1 w 3"/>
                  <a:gd name="T5" fmla="*/ 4 h 8"/>
                  <a:gd name="T6" fmla="*/ 1 w 3"/>
                  <a:gd name="T7" fmla="*/ 7 h 8"/>
                  <a:gd name="T8" fmla="*/ 2 w 3"/>
                  <a:gd name="T9" fmla="*/ 5 h 8"/>
                  <a:gd name="T10" fmla="*/ 2 w 3"/>
                  <a:gd name="T11" fmla="*/ 6 h 8"/>
                  <a:gd name="T12" fmla="*/ 2 w 3"/>
                  <a:gd name="T13" fmla="*/ 3 h 8"/>
                  <a:gd name="T14" fmla="*/ 2 w 3"/>
                  <a:gd name="T15" fmla="*/ 7 h 8"/>
                  <a:gd name="T16" fmla="*/ 2 w 3"/>
                  <a:gd name="T17" fmla="*/ 7 h 8"/>
                  <a:gd name="T18" fmla="*/ 3 w 3"/>
                  <a:gd name="T19" fmla="*/ 6 h 8"/>
                  <a:gd name="T20" fmla="*/ 2 w 3"/>
                  <a:gd name="T21" fmla="*/ 4 h 8"/>
                  <a:gd name="T22" fmla="*/ 2 w 3"/>
                  <a:gd name="T23" fmla="*/ 2 h 8"/>
                  <a:gd name="T24" fmla="*/ 2 w 3"/>
                  <a:gd name="T25" fmla="*/ 3 h 8"/>
                  <a:gd name="T26" fmla="*/ 2 w 3"/>
                  <a:gd name="T27" fmla="*/ 2 h 8"/>
                  <a:gd name="T28" fmla="*/ 2 w 3"/>
                  <a:gd name="T29" fmla="*/ 3 h 8"/>
                  <a:gd name="T30" fmla="*/ 2 w 3"/>
                  <a:gd name="T31" fmla="*/ 2 h 8"/>
                  <a:gd name="T32" fmla="*/ 2 w 3"/>
                  <a:gd name="T33" fmla="*/ 3 h 8"/>
                  <a:gd name="T34" fmla="*/ 2 w 3"/>
                  <a:gd name="T35" fmla="*/ 2 h 8"/>
                  <a:gd name="T36" fmla="*/ 2 w 3"/>
                  <a:gd name="T37" fmla="*/ 4 h 8"/>
                  <a:gd name="T38" fmla="*/ 2 w 3"/>
                  <a:gd name="T39" fmla="*/ 2 h 8"/>
                  <a:gd name="T40" fmla="*/ 2 w 3"/>
                  <a:gd name="T41" fmla="*/ 3 h 8"/>
                  <a:gd name="T42" fmla="*/ 1 w 3"/>
                  <a:gd name="T43" fmla="*/ 2 h 8"/>
                  <a:gd name="T44" fmla="*/ 1 w 3"/>
                  <a:gd name="T45" fmla="*/ 3 h 8"/>
                  <a:gd name="T46" fmla="*/ 1 w 3"/>
                  <a:gd name="T47" fmla="*/ 2 h 8"/>
                  <a:gd name="T48" fmla="*/ 1 w 3"/>
                  <a:gd name="T49" fmla="*/ 5 h 8"/>
                  <a:gd name="T50" fmla="*/ 1 w 3"/>
                  <a:gd name="T51" fmla="*/ 2 h 8"/>
                  <a:gd name="T52" fmla="*/ 1 w 3"/>
                  <a:gd name="T53" fmla="*/ 3 h 8"/>
                  <a:gd name="T54" fmla="*/ 1 w 3"/>
                  <a:gd name="T55" fmla="*/ 3 h 8"/>
                  <a:gd name="T56" fmla="*/ 1 w 3"/>
                  <a:gd name="T57" fmla="*/ 4 h 8"/>
                  <a:gd name="T58" fmla="*/ 1 w 3"/>
                  <a:gd name="T59" fmla="*/ 4 h 8"/>
                  <a:gd name="T60" fmla="*/ 1 w 3"/>
                  <a:gd name="T61" fmla="*/ 5 h 8"/>
                  <a:gd name="T62" fmla="*/ 1 w 3"/>
                  <a:gd name="T63" fmla="*/ 4 h 8"/>
                  <a:gd name="T64" fmla="*/ 0 w 3"/>
                  <a:gd name="T65" fmla="*/ 6 h 8"/>
                  <a:gd name="T66" fmla="*/ 1 w 3"/>
                  <a:gd name="T67" fmla="*/ 5 h 8"/>
                  <a:gd name="T68" fmla="*/ 1 w 3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1" y="7"/>
                      <a:pt x="1" y="4"/>
                      <a:pt x="1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2"/>
                      <a:pt x="2" y="3"/>
                    </a:cubicBezTo>
                    <a:cubicBezTo>
                      <a:pt x="2" y="5"/>
                      <a:pt x="2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3" y="6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2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0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4"/>
                      <a:pt x="1" y="5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400"/>
              <p:cNvSpPr>
                <a:spLocks/>
              </p:cNvSpPr>
              <p:nvPr/>
            </p:nvSpPr>
            <p:spPr bwMode="auto">
              <a:xfrm>
                <a:off x="1339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401"/>
              <p:cNvSpPr>
                <a:spLocks/>
              </p:cNvSpPr>
              <p:nvPr/>
            </p:nvSpPr>
            <p:spPr bwMode="auto">
              <a:xfrm>
                <a:off x="1331" y="3030"/>
                <a:ext cx="3" cy="25"/>
              </a:xfrm>
              <a:custGeom>
                <a:avLst/>
                <a:gdLst>
                  <a:gd name="T0" fmla="*/ 1 w 1"/>
                  <a:gd name="T1" fmla="*/ 4 h 9"/>
                  <a:gd name="T2" fmla="*/ 1 w 1"/>
                  <a:gd name="T3" fmla="*/ 3 h 9"/>
                  <a:gd name="T4" fmla="*/ 1 w 1"/>
                  <a:gd name="T5" fmla="*/ 6 h 9"/>
                  <a:gd name="T6" fmla="*/ 1 w 1"/>
                  <a:gd name="T7" fmla="*/ 7 h 9"/>
                  <a:gd name="T8" fmla="*/ 1 w 1"/>
                  <a:gd name="T9" fmla="*/ 4 h 9"/>
                  <a:gd name="T10" fmla="*/ 0 w 1"/>
                  <a:gd name="T11" fmla="*/ 3 h 9"/>
                  <a:gd name="T12" fmla="*/ 1 w 1"/>
                  <a:gd name="T13" fmla="*/ 5 h 9"/>
                  <a:gd name="T14" fmla="*/ 0 w 1"/>
                  <a:gd name="T15" fmla="*/ 6 h 9"/>
                  <a:gd name="T16" fmla="*/ 0 w 1"/>
                  <a:gd name="T17" fmla="*/ 6 h 9"/>
                  <a:gd name="T18" fmla="*/ 0 w 1"/>
                  <a:gd name="T19" fmla="*/ 3 h 9"/>
                  <a:gd name="T20" fmla="*/ 0 w 1"/>
                  <a:gd name="T21" fmla="*/ 9 h 9"/>
                  <a:gd name="T22" fmla="*/ 0 w 1"/>
                  <a:gd name="T23" fmla="*/ 8 h 9"/>
                  <a:gd name="T24" fmla="*/ 0 w 1"/>
                  <a:gd name="T25" fmla="*/ 6 h 9"/>
                  <a:gd name="T26" fmla="*/ 0 w 1"/>
                  <a:gd name="T27" fmla="*/ 7 h 9"/>
                  <a:gd name="T28" fmla="*/ 0 w 1"/>
                  <a:gd name="T29" fmla="*/ 8 h 9"/>
                  <a:gd name="T30" fmla="*/ 1 w 1"/>
                  <a:gd name="T31" fmla="*/ 8 h 9"/>
                  <a:gd name="T32" fmla="*/ 1 w 1"/>
                  <a:gd name="T33" fmla="*/ 8 h 9"/>
                  <a:gd name="T34" fmla="*/ 1 w 1"/>
                  <a:gd name="T35" fmla="*/ 6 h 9"/>
                  <a:gd name="T36" fmla="*/ 1 w 1"/>
                  <a:gd name="T37" fmla="*/ 4 h 9"/>
                  <a:gd name="T38" fmla="*/ 1 w 1"/>
                  <a:gd name="T39" fmla="*/ 5 h 9"/>
                  <a:gd name="T40" fmla="*/ 1 w 1"/>
                  <a:gd name="T41" fmla="*/ 3 h 9"/>
                  <a:gd name="T42" fmla="*/ 1 w 1"/>
                  <a:gd name="T43" fmla="*/ 2 h 9"/>
                  <a:gd name="T44" fmla="*/ 1 w 1"/>
                  <a:gd name="T45" fmla="*/ 1 h 9"/>
                  <a:gd name="T46" fmla="*/ 1 w 1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9">
                    <a:moveTo>
                      <a:pt x="1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4"/>
                      <a:pt x="0" y="5"/>
                      <a:pt x="0" y="3"/>
                    </a:cubicBezTo>
                    <a:cubicBezTo>
                      <a:pt x="0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2"/>
                    </a:cubicBezTo>
                    <a:cubicBezTo>
                      <a:pt x="1" y="0"/>
                      <a:pt x="1" y="3"/>
                      <a:pt x="1" y="1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Rectangle 402"/>
              <p:cNvSpPr>
                <a:spLocks noChangeArrowheads="1"/>
              </p:cNvSpPr>
              <p:nvPr/>
            </p:nvSpPr>
            <p:spPr bwMode="auto">
              <a:xfrm>
                <a:off x="1334" y="3038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403"/>
              <p:cNvSpPr>
                <a:spLocks/>
              </p:cNvSpPr>
              <p:nvPr/>
            </p:nvSpPr>
            <p:spPr bwMode="auto">
              <a:xfrm>
                <a:off x="1334" y="304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404"/>
              <p:cNvSpPr>
                <a:spLocks/>
              </p:cNvSpPr>
              <p:nvPr/>
            </p:nvSpPr>
            <p:spPr bwMode="auto">
              <a:xfrm>
                <a:off x="1331" y="303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405"/>
              <p:cNvSpPr>
                <a:spLocks/>
              </p:cNvSpPr>
              <p:nvPr/>
            </p:nvSpPr>
            <p:spPr bwMode="auto">
              <a:xfrm>
                <a:off x="1328" y="304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" name="Group 607"/>
            <p:cNvGrpSpPr>
              <a:grpSpLocks/>
            </p:cNvGrpSpPr>
            <p:nvPr/>
          </p:nvGrpSpPr>
          <p:grpSpPr bwMode="auto">
            <a:xfrm>
              <a:off x="926" y="897"/>
              <a:ext cx="1225" cy="2370"/>
              <a:chOff x="926" y="897"/>
              <a:chExt cx="1225" cy="2370"/>
            </a:xfrm>
          </p:grpSpPr>
          <p:sp>
            <p:nvSpPr>
              <p:cNvPr id="1110" name="Freeform 407"/>
              <p:cNvSpPr>
                <a:spLocks/>
              </p:cNvSpPr>
              <p:nvPr/>
            </p:nvSpPr>
            <p:spPr bwMode="auto">
              <a:xfrm>
                <a:off x="1318" y="3033"/>
                <a:ext cx="13" cy="19"/>
              </a:xfrm>
              <a:custGeom>
                <a:avLst/>
                <a:gdLst>
                  <a:gd name="T0" fmla="*/ 4 w 5"/>
                  <a:gd name="T1" fmla="*/ 3 h 7"/>
                  <a:gd name="T2" fmla="*/ 4 w 5"/>
                  <a:gd name="T3" fmla="*/ 4 h 7"/>
                  <a:gd name="T4" fmla="*/ 4 w 5"/>
                  <a:gd name="T5" fmla="*/ 3 h 7"/>
                  <a:gd name="T6" fmla="*/ 4 w 5"/>
                  <a:gd name="T7" fmla="*/ 2 h 7"/>
                  <a:gd name="T8" fmla="*/ 4 w 5"/>
                  <a:gd name="T9" fmla="*/ 3 h 7"/>
                  <a:gd name="T10" fmla="*/ 3 w 5"/>
                  <a:gd name="T11" fmla="*/ 3 h 7"/>
                  <a:gd name="T12" fmla="*/ 3 w 5"/>
                  <a:gd name="T13" fmla="*/ 5 h 7"/>
                  <a:gd name="T14" fmla="*/ 3 w 5"/>
                  <a:gd name="T15" fmla="*/ 2 h 7"/>
                  <a:gd name="T16" fmla="*/ 3 w 5"/>
                  <a:gd name="T17" fmla="*/ 6 h 7"/>
                  <a:gd name="T18" fmla="*/ 3 w 5"/>
                  <a:gd name="T19" fmla="*/ 5 h 7"/>
                  <a:gd name="T20" fmla="*/ 3 w 5"/>
                  <a:gd name="T21" fmla="*/ 4 h 7"/>
                  <a:gd name="T22" fmla="*/ 2 w 5"/>
                  <a:gd name="T23" fmla="*/ 4 h 7"/>
                  <a:gd name="T24" fmla="*/ 2 w 5"/>
                  <a:gd name="T25" fmla="*/ 3 h 7"/>
                  <a:gd name="T26" fmla="*/ 2 w 5"/>
                  <a:gd name="T27" fmla="*/ 3 h 7"/>
                  <a:gd name="T28" fmla="*/ 2 w 5"/>
                  <a:gd name="T29" fmla="*/ 2 h 7"/>
                  <a:gd name="T30" fmla="*/ 1 w 5"/>
                  <a:gd name="T31" fmla="*/ 3 h 7"/>
                  <a:gd name="T32" fmla="*/ 1 w 5"/>
                  <a:gd name="T33" fmla="*/ 2 h 7"/>
                  <a:gd name="T34" fmla="*/ 1 w 5"/>
                  <a:gd name="T35" fmla="*/ 5 h 7"/>
                  <a:gd name="T36" fmla="*/ 1 w 5"/>
                  <a:gd name="T37" fmla="*/ 5 h 7"/>
                  <a:gd name="T38" fmla="*/ 1 w 5"/>
                  <a:gd name="T39" fmla="*/ 3 h 7"/>
                  <a:gd name="T40" fmla="*/ 1 w 5"/>
                  <a:gd name="T41" fmla="*/ 4 h 7"/>
                  <a:gd name="T42" fmla="*/ 1 w 5"/>
                  <a:gd name="T43" fmla="*/ 2 h 7"/>
                  <a:gd name="T44" fmla="*/ 1 w 5"/>
                  <a:gd name="T45" fmla="*/ 5 h 7"/>
                  <a:gd name="T46" fmla="*/ 1 w 5"/>
                  <a:gd name="T47" fmla="*/ 4 h 7"/>
                  <a:gd name="T48" fmla="*/ 1 w 5"/>
                  <a:gd name="T49" fmla="*/ 7 h 7"/>
                  <a:gd name="T50" fmla="*/ 2 w 5"/>
                  <a:gd name="T51" fmla="*/ 7 h 7"/>
                  <a:gd name="T52" fmla="*/ 2 w 5"/>
                  <a:gd name="T53" fmla="*/ 5 h 7"/>
                  <a:gd name="T54" fmla="*/ 2 w 5"/>
                  <a:gd name="T55" fmla="*/ 7 h 7"/>
                  <a:gd name="T56" fmla="*/ 2 w 5"/>
                  <a:gd name="T57" fmla="*/ 5 h 7"/>
                  <a:gd name="T58" fmla="*/ 2 w 5"/>
                  <a:gd name="T59" fmla="*/ 7 h 7"/>
                  <a:gd name="T60" fmla="*/ 2 w 5"/>
                  <a:gd name="T61" fmla="*/ 5 h 7"/>
                  <a:gd name="T62" fmla="*/ 2 w 5"/>
                  <a:gd name="T63" fmla="*/ 7 h 7"/>
                  <a:gd name="T64" fmla="*/ 4 w 5"/>
                  <a:gd name="T65" fmla="*/ 7 h 7"/>
                  <a:gd name="T66" fmla="*/ 4 w 5"/>
                  <a:gd name="T67" fmla="*/ 5 h 7"/>
                  <a:gd name="T68" fmla="*/ 4 w 5"/>
                  <a:gd name="T69" fmla="*/ 5 h 7"/>
                  <a:gd name="T70" fmla="*/ 4 w 5"/>
                  <a:gd name="T71" fmla="*/ 4 h 7"/>
                  <a:gd name="T72" fmla="*/ 4 w 5"/>
                  <a:gd name="T73" fmla="*/ 7 h 7"/>
                  <a:gd name="T74" fmla="*/ 4 w 5"/>
                  <a:gd name="T75" fmla="*/ 6 h 7"/>
                  <a:gd name="T76" fmla="*/ 4 w 5"/>
                  <a:gd name="T77" fmla="*/ 6 h 7"/>
                  <a:gd name="T78" fmla="*/ 4 w 5"/>
                  <a:gd name="T79" fmla="*/ 6 h 7"/>
                  <a:gd name="T80" fmla="*/ 4 w 5"/>
                  <a:gd name="T81" fmla="*/ 3 h 7"/>
                  <a:gd name="T82" fmla="*/ 4 w 5"/>
                  <a:gd name="T83" fmla="*/ 1 h 7"/>
                  <a:gd name="T84" fmla="*/ 4 w 5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3"/>
                      <a:pt x="3" y="4"/>
                      <a:pt x="3" y="6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"/>
                      <a:pt x="2" y="5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3"/>
                      <a:pt x="1" y="5"/>
                    </a:cubicBezTo>
                    <a:cubicBezTo>
                      <a:pt x="1" y="2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2"/>
                      <a:pt x="1" y="4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5"/>
                      <a:pt x="2" y="7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7"/>
                    </a:cubicBezTo>
                    <a:cubicBezTo>
                      <a:pt x="2" y="7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5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408"/>
              <p:cNvSpPr>
                <a:spLocks/>
              </p:cNvSpPr>
              <p:nvPr/>
            </p:nvSpPr>
            <p:spPr bwMode="auto">
              <a:xfrm>
                <a:off x="1328" y="3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409"/>
              <p:cNvSpPr>
                <a:spLocks/>
              </p:cNvSpPr>
              <p:nvPr/>
            </p:nvSpPr>
            <p:spPr bwMode="auto">
              <a:xfrm>
                <a:off x="1318" y="3044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Rectangle 410"/>
              <p:cNvSpPr>
                <a:spLocks noChangeArrowheads="1"/>
              </p:cNvSpPr>
              <p:nvPr/>
            </p:nvSpPr>
            <p:spPr bwMode="auto">
              <a:xfrm>
                <a:off x="1328" y="304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Rectangle 411"/>
              <p:cNvSpPr>
                <a:spLocks noChangeArrowheads="1"/>
              </p:cNvSpPr>
              <p:nvPr/>
            </p:nvSpPr>
            <p:spPr bwMode="auto">
              <a:xfrm>
                <a:off x="1328" y="304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412"/>
              <p:cNvSpPr>
                <a:spLocks/>
              </p:cNvSpPr>
              <p:nvPr/>
            </p:nvSpPr>
            <p:spPr bwMode="auto">
              <a:xfrm>
                <a:off x="131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413"/>
              <p:cNvSpPr>
                <a:spLocks/>
              </p:cNvSpPr>
              <p:nvPr/>
            </p:nvSpPr>
            <p:spPr bwMode="auto">
              <a:xfrm>
                <a:off x="1312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414"/>
              <p:cNvSpPr>
                <a:spLocks/>
              </p:cNvSpPr>
              <p:nvPr/>
            </p:nvSpPr>
            <p:spPr bwMode="auto">
              <a:xfrm>
                <a:off x="1299" y="3036"/>
                <a:ext cx="19" cy="27"/>
              </a:xfrm>
              <a:custGeom>
                <a:avLst/>
                <a:gdLst>
                  <a:gd name="T0" fmla="*/ 1 w 7"/>
                  <a:gd name="T1" fmla="*/ 4 h 10"/>
                  <a:gd name="T2" fmla="*/ 0 w 7"/>
                  <a:gd name="T3" fmla="*/ 6 h 10"/>
                  <a:gd name="T4" fmla="*/ 0 w 7"/>
                  <a:gd name="T5" fmla="*/ 8 h 10"/>
                  <a:gd name="T6" fmla="*/ 1 w 7"/>
                  <a:gd name="T7" fmla="*/ 6 h 10"/>
                  <a:gd name="T8" fmla="*/ 2 w 7"/>
                  <a:gd name="T9" fmla="*/ 6 h 10"/>
                  <a:gd name="T10" fmla="*/ 2 w 7"/>
                  <a:gd name="T11" fmla="*/ 7 h 10"/>
                  <a:gd name="T12" fmla="*/ 3 w 7"/>
                  <a:gd name="T13" fmla="*/ 5 h 10"/>
                  <a:gd name="T14" fmla="*/ 3 w 7"/>
                  <a:gd name="T15" fmla="*/ 6 h 10"/>
                  <a:gd name="T16" fmla="*/ 3 w 7"/>
                  <a:gd name="T17" fmla="*/ 6 h 10"/>
                  <a:gd name="T18" fmla="*/ 4 w 7"/>
                  <a:gd name="T19" fmla="*/ 3 h 10"/>
                  <a:gd name="T20" fmla="*/ 4 w 7"/>
                  <a:gd name="T21" fmla="*/ 3 h 10"/>
                  <a:gd name="T22" fmla="*/ 4 w 7"/>
                  <a:gd name="T23" fmla="*/ 4 h 10"/>
                  <a:gd name="T24" fmla="*/ 5 w 7"/>
                  <a:gd name="T25" fmla="*/ 4 h 10"/>
                  <a:gd name="T26" fmla="*/ 5 w 7"/>
                  <a:gd name="T27" fmla="*/ 5 h 10"/>
                  <a:gd name="T28" fmla="*/ 6 w 7"/>
                  <a:gd name="T29" fmla="*/ 4 h 10"/>
                  <a:gd name="T30" fmla="*/ 6 w 7"/>
                  <a:gd name="T31" fmla="*/ 3 h 10"/>
                  <a:gd name="T32" fmla="*/ 6 w 7"/>
                  <a:gd name="T33" fmla="*/ 4 h 10"/>
                  <a:gd name="T34" fmla="*/ 6 w 7"/>
                  <a:gd name="T35" fmla="*/ 4 h 10"/>
                  <a:gd name="T36" fmla="*/ 7 w 7"/>
                  <a:gd name="T37" fmla="*/ 4 h 10"/>
                  <a:gd name="T38" fmla="*/ 7 w 7"/>
                  <a:gd name="T39" fmla="*/ 4 h 10"/>
                  <a:gd name="T40" fmla="*/ 7 w 7"/>
                  <a:gd name="T41" fmla="*/ 5 h 10"/>
                  <a:gd name="T42" fmla="*/ 7 w 7"/>
                  <a:gd name="T43" fmla="*/ 1 h 10"/>
                  <a:gd name="T44" fmla="*/ 7 w 7"/>
                  <a:gd name="T45" fmla="*/ 1 h 10"/>
                  <a:gd name="T46" fmla="*/ 6 w 7"/>
                  <a:gd name="T47" fmla="*/ 1 h 10"/>
                  <a:gd name="T48" fmla="*/ 6 w 7"/>
                  <a:gd name="T49" fmla="*/ 0 h 10"/>
                  <a:gd name="T50" fmla="*/ 6 w 7"/>
                  <a:gd name="T51" fmla="*/ 0 h 10"/>
                  <a:gd name="T52" fmla="*/ 5 w 7"/>
                  <a:gd name="T53" fmla="*/ 1 h 10"/>
                  <a:gd name="T54" fmla="*/ 5 w 7"/>
                  <a:gd name="T55" fmla="*/ 1 h 10"/>
                  <a:gd name="T56" fmla="*/ 5 w 7"/>
                  <a:gd name="T57" fmla="*/ 1 h 10"/>
                  <a:gd name="T58" fmla="*/ 5 w 7"/>
                  <a:gd name="T59" fmla="*/ 1 h 10"/>
                  <a:gd name="T60" fmla="*/ 4 w 7"/>
                  <a:gd name="T61" fmla="*/ 2 h 10"/>
                  <a:gd name="T62" fmla="*/ 4 w 7"/>
                  <a:gd name="T63" fmla="*/ 0 h 10"/>
                  <a:gd name="T64" fmla="*/ 4 w 7"/>
                  <a:gd name="T65" fmla="*/ 0 h 10"/>
                  <a:gd name="T66" fmla="*/ 4 w 7"/>
                  <a:gd name="T67" fmla="*/ 2 h 10"/>
                  <a:gd name="T68" fmla="*/ 3 w 7"/>
                  <a:gd name="T69" fmla="*/ 3 h 10"/>
                  <a:gd name="T70" fmla="*/ 3 w 7"/>
                  <a:gd name="T71" fmla="*/ 3 h 10"/>
                  <a:gd name="T72" fmla="*/ 2 w 7"/>
                  <a:gd name="T73" fmla="*/ 3 h 10"/>
                  <a:gd name="T74" fmla="*/ 2 w 7"/>
                  <a:gd name="T75" fmla="*/ 4 h 10"/>
                  <a:gd name="T76" fmla="*/ 2 w 7"/>
                  <a:gd name="T77" fmla="*/ 5 h 10"/>
                  <a:gd name="T78" fmla="*/ 2 w 7"/>
                  <a:gd name="T7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0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1" y="7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4"/>
                      <a:pt x="1" y="4"/>
                    </a:cubicBezTo>
                    <a:cubicBezTo>
                      <a:pt x="1" y="10"/>
                      <a:pt x="2" y="2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5"/>
                      <a:pt x="2" y="7"/>
                    </a:cubicBezTo>
                    <a:cubicBezTo>
                      <a:pt x="3" y="4"/>
                      <a:pt x="2" y="8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4"/>
                      <a:pt x="3" y="6"/>
                    </a:cubicBezTo>
                    <a:cubicBezTo>
                      <a:pt x="3" y="6"/>
                      <a:pt x="3" y="4"/>
                      <a:pt x="3" y="3"/>
                    </a:cubicBezTo>
                    <a:cubicBezTo>
                      <a:pt x="4" y="4"/>
                      <a:pt x="3" y="4"/>
                      <a:pt x="3" y="6"/>
                    </a:cubicBezTo>
                    <a:cubicBezTo>
                      <a:pt x="4" y="4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3"/>
                      <a:pt x="4" y="1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3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2"/>
                      <a:pt x="6" y="4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5"/>
                      <a:pt x="6" y="6"/>
                    </a:cubicBezTo>
                    <a:cubicBezTo>
                      <a:pt x="6" y="5"/>
                      <a:pt x="6" y="6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6"/>
                      <a:pt x="7" y="3"/>
                      <a:pt x="7" y="4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1"/>
                      <a:pt x="6" y="3"/>
                      <a:pt x="6" y="3"/>
                    </a:cubicBezTo>
                    <a:cubicBezTo>
                      <a:pt x="6" y="1"/>
                      <a:pt x="6" y="2"/>
                      <a:pt x="6" y="0"/>
                    </a:cubicBezTo>
                    <a:cubicBezTo>
                      <a:pt x="6" y="2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3"/>
                      <a:pt x="5" y="1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4"/>
                      <a:pt x="4" y="2"/>
                      <a:pt x="4" y="3"/>
                    </a:cubicBezTo>
                    <a:cubicBezTo>
                      <a:pt x="4" y="1"/>
                      <a:pt x="4" y="2"/>
                      <a:pt x="4" y="0"/>
                    </a:cubicBezTo>
                    <a:cubicBezTo>
                      <a:pt x="4" y="0"/>
                      <a:pt x="4" y="2"/>
                      <a:pt x="4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2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1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2" y="4"/>
                      <a:pt x="2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1" y="6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415"/>
              <p:cNvSpPr>
                <a:spLocks/>
              </p:cNvSpPr>
              <p:nvPr/>
            </p:nvSpPr>
            <p:spPr bwMode="auto">
              <a:xfrm>
                <a:off x="1307" y="30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416"/>
              <p:cNvSpPr>
                <a:spLocks/>
              </p:cNvSpPr>
              <p:nvPr/>
            </p:nvSpPr>
            <p:spPr bwMode="auto">
              <a:xfrm>
                <a:off x="1307" y="304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417"/>
              <p:cNvSpPr>
                <a:spLocks/>
              </p:cNvSpPr>
              <p:nvPr/>
            </p:nvSpPr>
            <p:spPr bwMode="auto">
              <a:xfrm>
                <a:off x="1301" y="3041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418"/>
              <p:cNvSpPr>
                <a:spLocks/>
              </p:cNvSpPr>
              <p:nvPr/>
            </p:nvSpPr>
            <p:spPr bwMode="auto">
              <a:xfrm>
                <a:off x="1301" y="304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419"/>
              <p:cNvSpPr>
                <a:spLocks/>
              </p:cNvSpPr>
              <p:nvPr/>
            </p:nvSpPr>
            <p:spPr bwMode="auto">
              <a:xfrm>
                <a:off x="1288" y="3038"/>
                <a:ext cx="11" cy="25"/>
              </a:xfrm>
              <a:custGeom>
                <a:avLst/>
                <a:gdLst>
                  <a:gd name="T0" fmla="*/ 1 w 4"/>
                  <a:gd name="T1" fmla="*/ 4 h 9"/>
                  <a:gd name="T2" fmla="*/ 1 w 4"/>
                  <a:gd name="T3" fmla="*/ 5 h 9"/>
                  <a:gd name="T4" fmla="*/ 1 w 4"/>
                  <a:gd name="T5" fmla="*/ 4 h 9"/>
                  <a:gd name="T6" fmla="*/ 0 w 4"/>
                  <a:gd name="T7" fmla="*/ 7 h 9"/>
                  <a:gd name="T8" fmla="*/ 2 w 4"/>
                  <a:gd name="T9" fmla="*/ 5 h 9"/>
                  <a:gd name="T10" fmla="*/ 2 w 4"/>
                  <a:gd name="T11" fmla="*/ 6 h 9"/>
                  <a:gd name="T12" fmla="*/ 3 w 4"/>
                  <a:gd name="T13" fmla="*/ 5 h 9"/>
                  <a:gd name="T14" fmla="*/ 2 w 4"/>
                  <a:gd name="T15" fmla="*/ 7 h 9"/>
                  <a:gd name="T16" fmla="*/ 3 w 4"/>
                  <a:gd name="T17" fmla="*/ 6 h 9"/>
                  <a:gd name="T18" fmla="*/ 3 w 4"/>
                  <a:gd name="T19" fmla="*/ 5 h 9"/>
                  <a:gd name="T20" fmla="*/ 3 w 4"/>
                  <a:gd name="T21" fmla="*/ 6 h 9"/>
                  <a:gd name="T22" fmla="*/ 3 w 4"/>
                  <a:gd name="T23" fmla="*/ 5 h 9"/>
                  <a:gd name="T24" fmla="*/ 4 w 4"/>
                  <a:gd name="T25" fmla="*/ 5 h 9"/>
                  <a:gd name="T26" fmla="*/ 3 w 4"/>
                  <a:gd name="T27" fmla="*/ 6 h 9"/>
                  <a:gd name="T28" fmla="*/ 4 w 4"/>
                  <a:gd name="T29" fmla="*/ 5 h 9"/>
                  <a:gd name="T30" fmla="*/ 3 w 4"/>
                  <a:gd name="T31" fmla="*/ 6 h 9"/>
                  <a:gd name="T32" fmla="*/ 4 w 4"/>
                  <a:gd name="T33" fmla="*/ 4 h 9"/>
                  <a:gd name="T34" fmla="*/ 4 w 4"/>
                  <a:gd name="T35" fmla="*/ 3 h 9"/>
                  <a:gd name="T36" fmla="*/ 4 w 4"/>
                  <a:gd name="T37" fmla="*/ 4 h 9"/>
                  <a:gd name="T38" fmla="*/ 4 w 4"/>
                  <a:gd name="T39" fmla="*/ 4 h 9"/>
                  <a:gd name="T40" fmla="*/ 4 w 4"/>
                  <a:gd name="T41" fmla="*/ 5 h 9"/>
                  <a:gd name="T42" fmla="*/ 4 w 4"/>
                  <a:gd name="T43" fmla="*/ 3 h 9"/>
                  <a:gd name="T44" fmla="*/ 4 w 4"/>
                  <a:gd name="T45" fmla="*/ 2 h 9"/>
                  <a:gd name="T46" fmla="*/ 4 w 4"/>
                  <a:gd name="T47" fmla="*/ 1 h 9"/>
                  <a:gd name="T48" fmla="*/ 4 w 4"/>
                  <a:gd name="T49" fmla="*/ 2 h 9"/>
                  <a:gd name="T50" fmla="*/ 4 w 4"/>
                  <a:gd name="T51" fmla="*/ 3 h 9"/>
                  <a:gd name="T52" fmla="*/ 3 w 4"/>
                  <a:gd name="T53" fmla="*/ 5 h 9"/>
                  <a:gd name="T54" fmla="*/ 3 w 4"/>
                  <a:gd name="T55" fmla="*/ 5 h 9"/>
                  <a:gd name="T56" fmla="*/ 3 w 4"/>
                  <a:gd name="T57" fmla="*/ 3 h 9"/>
                  <a:gd name="T58" fmla="*/ 3 w 4"/>
                  <a:gd name="T59" fmla="*/ 4 h 9"/>
                  <a:gd name="T60" fmla="*/ 3 w 4"/>
                  <a:gd name="T61" fmla="*/ 2 h 9"/>
                  <a:gd name="T62" fmla="*/ 3 w 4"/>
                  <a:gd name="T63" fmla="*/ 4 h 9"/>
                  <a:gd name="T64" fmla="*/ 2 w 4"/>
                  <a:gd name="T65" fmla="*/ 4 h 9"/>
                  <a:gd name="T66" fmla="*/ 3 w 4"/>
                  <a:gd name="T67" fmla="*/ 3 h 9"/>
                  <a:gd name="T68" fmla="*/ 2 w 4"/>
                  <a:gd name="T69" fmla="*/ 4 h 9"/>
                  <a:gd name="T70" fmla="*/ 2 w 4"/>
                  <a:gd name="T71" fmla="*/ 3 h 9"/>
                  <a:gd name="T72" fmla="*/ 2 w 4"/>
                  <a:gd name="T73" fmla="*/ 4 h 9"/>
                  <a:gd name="T74" fmla="*/ 1 w 4"/>
                  <a:gd name="T75" fmla="*/ 4 h 9"/>
                  <a:gd name="T76" fmla="*/ 1 w 4"/>
                  <a:gd name="T77" fmla="*/ 4 h 9"/>
                  <a:gd name="T78" fmla="*/ 1 w 4"/>
                  <a:gd name="T79" fmla="*/ 6 h 9"/>
                  <a:gd name="T80" fmla="*/ 1 w 4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1" y="4"/>
                    </a:cubicBezTo>
                    <a:cubicBezTo>
                      <a:pt x="0" y="6"/>
                      <a:pt x="0" y="4"/>
                      <a:pt x="0" y="7"/>
                    </a:cubicBezTo>
                    <a:cubicBezTo>
                      <a:pt x="1" y="6"/>
                      <a:pt x="1" y="8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4"/>
                      <a:pt x="2" y="9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4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5"/>
                      <a:pt x="4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5"/>
                      <a:pt x="4" y="7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4" y="3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0"/>
                      <a:pt x="3" y="4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4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7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420"/>
              <p:cNvSpPr>
                <a:spLocks/>
              </p:cNvSpPr>
              <p:nvPr/>
            </p:nvSpPr>
            <p:spPr bwMode="auto">
              <a:xfrm>
                <a:off x="1288" y="3049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421"/>
              <p:cNvSpPr>
                <a:spLocks/>
              </p:cNvSpPr>
              <p:nvPr/>
            </p:nvSpPr>
            <p:spPr bwMode="auto">
              <a:xfrm>
                <a:off x="1279" y="3047"/>
                <a:ext cx="9" cy="16"/>
              </a:xfrm>
              <a:custGeom>
                <a:avLst/>
                <a:gdLst>
                  <a:gd name="T0" fmla="*/ 1 w 3"/>
                  <a:gd name="T1" fmla="*/ 3 h 6"/>
                  <a:gd name="T2" fmla="*/ 1 w 3"/>
                  <a:gd name="T3" fmla="*/ 4 h 6"/>
                  <a:gd name="T4" fmla="*/ 2 w 3"/>
                  <a:gd name="T5" fmla="*/ 4 h 6"/>
                  <a:gd name="T6" fmla="*/ 3 w 3"/>
                  <a:gd name="T7" fmla="*/ 2 h 6"/>
                  <a:gd name="T8" fmla="*/ 2 w 3"/>
                  <a:gd name="T9" fmla="*/ 4 h 6"/>
                  <a:gd name="T10" fmla="*/ 3 w 3"/>
                  <a:gd name="T11" fmla="*/ 2 h 6"/>
                  <a:gd name="T12" fmla="*/ 3 w 3"/>
                  <a:gd name="T13" fmla="*/ 3 h 6"/>
                  <a:gd name="T14" fmla="*/ 3 w 3"/>
                  <a:gd name="T15" fmla="*/ 2 h 6"/>
                  <a:gd name="T16" fmla="*/ 3 w 3"/>
                  <a:gd name="T17" fmla="*/ 2 h 6"/>
                  <a:gd name="T18" fmla="*/ 3 w 3"/>
                  <a:gd name="T19" fmla="*/ 1 h 6"/>
                  <a:gd name="T20" fmla="*/ 2 w 3"/>
                  <a:gd name="T21" fmla="*/ 3 h 6"/>
                  <a:gd name="T22" fmla="*/ 3 w 3"/>
                  <a:gd name="T23" fmla="*/ 1 h 6"/>
                  <a:gd name="T24" fmla="*/ 2 w 3"/>
                  <a:gd name="T25" fmla="*/ 1 h 6"/>
                  <a:gd name="T26" fmla="*/ 2 w 3"/>
                  <a:gd name="T27" fmla="*/ 1 h 6"/>
                  <a:gd name="T28" fmla="*/ 2 w 3"/>
                  <a:gd name="T29" fmla="*/ 3 h 6"/>
                  <a:gd name="T30" fmla="*/ 2 w 3"/>
                  <a:gd name="T31" fmla="*/ 1 h 6"/>
                  <a:gd name="T32" fmla="*/ 1 w 3"/>
                  <a:gd name="T33" fmla="*/ 1 h 6"/>
                  <a:gd name="T34" fmla="*/ 0 w 3"/>
                  <a:gd name="T35" fmla="*/ 4 h 6"/>
                  <a:gd name="T36" fmla="*/ 1 w 3"/>
                  <a:gd name="T37" fmla="*/ 2 h 6"/>
                  <a:gd name="T38" fmla="*/ 1 w 3"/>
                  <a:gd name="T39" fmla="*/ 2 h 6"/>
                  <a:gd name="T40" fmla="*/ 0 w 3"/>
                  <a:gd name="T41" fmla="*/ 5 h 6"/>
                  <a:gd name="T42" fmla="*/ 1 w 3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5"/>
                      <a:pt x="2" y="3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5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4"/>
                      <a:pt x="2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6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Rectangle 422"/>
              <p:cNvSpPr>
                <a:spLocks noChangeArrowheads="1"/>
              </p:cNvSpPr>
              <p:nvPr/>
            </p:nvSpPr>
            <p:spPr bwMode="auto">
              <a:xfrm>
                <a:off x="1282" y="305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423"/>
              <p:cNvSpPr>
                <a:spLocks/>
              </p:cNvSpPr>
              <p:nvPr/>
            </p:nvSpPr>
            <p:spPr bwMode="auto">
              <a:xfrm>
                <a:off x="1405" y="2279"/>
                <a:ext cx="547" cy="183"/>
              </a:xfrm>
              <a:custGeom>
                <a:avLst/>
                <a:gdLst>
                  <a:gd name="T0" fmla="*/ 19 w 201"/>
                  <a:gd name="T1" fmla="*/ 5 h 67"/>
                  <a:gd name="T2" fmla="*/ 11 w 201"/>
                  <a:gd name="T3" fmla="*/ 44 h 67"/>
                  <a:gd name="T4" fmla="*/ 33 w 201"/>
                  <a:gd name="T5" fmla="*/ 11 h 67"/>
                  <a:gd name="T6" fmla="*/ 43 w 201"/>
                  <a:gd name="T7" fmla="*/ 51 h 67"/>
                  <a:gd name="T8" fmla="*/ 66 w 201"/>
                  <a:gd name="T9" fmla="*/ 19 h 67"/>
                  <a:gd name="T10" fmla="*/ 82 w 201"/>
                  <a:gd name="T11" fmla="*/ 62 h 67"/>
                  <a:gd name="T12" fmla="*/ 110 w 201"/>
                  <a:gd name="T13" fmla="*/ 29 h 67"/>
                  <a:gd name="T14" fmla="*/ 129 w 201"/>
                  <a:gd name="T15" fmla="*/ 64 h 67"/>
                  <a:gd name="T16" fmla="*/ 147 w 201"/>
                  <a:gd name="T17" fmla="*/ 32 h 67"/>
                  <a:gd name="T18" fmla="*/ 169 w 201"/>
                  <a:gd name="T19" fmla="*/ 60 h 67"/>
                  <a:gd name="T20" fmla="*/ 178 w 201"/>
                  <a:gd name="T21" fmla="*/ 36 h 67"/>
                  <a:gd name="T22" fmla="*/ 197 w 201"/>
                  <a:gd name="T23" fmla="*/ 52 h 67"/>
                  <a:gd name="T24" fmla="*/ 195 w 201"/>
                  <a:gd name="T25" fmla="*/ 28 h 67"/>
                  <a:gd name="T26" fmla="*/ 182 w 201"/>
                  <a:gd name="T27" fmla="*/ 11 h 67"/>
                  <a:gd name="T28" fmla="*/ 156 w 201"/>
                  <a:gd name="T29" fmla="*/ 12 h 67"/>
                  <a:gd name="T30" fmla="*/ 96 w 201"/>
                  <a:gd name="T31" fmla="*/ 16 h 67"/>
                  <a:gd name="T32" fmla="*/ 49 w 201"/>
                  <a:gd name="T33" fmla="*/ 6 h 67"/>
                  <a:gd name="T34" fmla="*/ 19 w 201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1" h="67">
                    <a:moveTo>
                      <a:pt x="19" y="5"/>
                    </a:moveTo>
                    <a:cubicBezTo>
                      <a:pt x="14" y="9"/>
                      <a:pt x="0" y="43"/>
                      <a:pt x="11" y="44"/>
                    </a:cubicBezTo>
                    <a:cubicBezTo>
                      <a:pt x="20" y="44"/>
                      <a:pt x="30" y="18"/>
                      <a:pt x="33" y="11"/>
                    </a:cubicBezTo>
                    <a:cubicBezTo>
                      <a:pt x="33" y="21"/>
                      <a:pt x="29" y="50"/>
                      <a:pt x="43" y="51"/>
                    </a:cubicBezTo>
                    <a:cubicBezTo>
                      <a:pt x="54" y="52"/>
                      <a:pt x="67" y="29"/>
                      <a:pt x="66" y="19"/>
                    </a:cubicBezTo>
                    <a:cubicBezTo>
                      <a:pt x="68" y="32"/>
                      <a:pt x="66" y="57"/>
                      <a:pt x="82" y="62"/>
                    </a:cubicBezTo>
                    <a:cubicBezTo>
                      <a:pt x="100" y="67"/>
                      <a:pt x="106" y="40"/>
                      <a:pt x="110" y="29"/>
                    </a:cubicBezTo>
                    <a:cubicBezTo>
                      <a:pt x="105" y="39"/>
                      <a:pt x="116" y="63"/>
                      <a:pt x="129" y="64"/>
                    </a:cubicBezTo>
                    <a:cubicBezTo>
                      <a:pt x="143" y="66"/>
                      <a:pt x="148" y="42"/>
                      <a:pt x="147" y="32"/>
                    </a:cubicBezTo>
                    <a:cubicBezTo>
                      <a:pt x="149" y="41"/>
                      <a:pt x="155" y="63"/>
                      <a:pt x="169" y="60"/>
                    </a:cubicBezTo>
                    <a:cubicBezTo>
                      <a:pt x="178" y="58"/>
                      <a:pt x="181" y="43"/>
                      <a:pt x="178" y="36"/>
                    </a:cubicBezTo>
                    <a:cubicBezTo>
                      <a:pt x="180" y="42"/>
                      <a:pt x="187" y="62"/>
                      <a:pt x="197" y="52"/>
                    </a:cubicBezTo>
                    <a:cubicBezTo>
                      <a:pt x="201" y="48"/>
                      <a:pt x="196" y="33"/>
                      <a:pt x="195" y="28"/>
                    </a:cubicBezTo>
                    <a:cubicBezTo>
                      <a:pt x="192" y="19"/>
                      <a:pt x="191" y="13"/>
                      <a:pt x="182" y="11"/>
                    </a:cubicBezTo>
                    <a:cubicBezTo>
                      <a:pt x="174" y="9"/>
                      <a:pt x="163" y="11"/>
                      <a:pt x="156" y="12"/>
                    </a:cubicBezTo>
                    <a:cubicBezTo>
                      <a:pt x="136" y="14"/>
                      <a:pt x="116" y="18"/>
                      <a:pt x="96" y="16"/>
                    </a:cubicBezTo>
                    <a:cubicBezTo>
                      <a:pt x="80" y="15"/>
                      <a:pt x="65" y="7"/>
                      <a:pt x="49" y="6"/>
                    </a:cubicBezTo>
                    <a:cubicBezTo>
                      <a:pt x="42" y="5"/>
                      <a:pt x="21" y="3"/>
                      <a:pt x="19" y="0"/>
                    </a:cubicBezTo>
                  </a:path>
                </a:pathLst>
              </a:custGeom>
              <a:solidFill>
                <a:srgbClr val="8F5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424"/>
              <p:cNvSpPr>
                <a:spLocks/>
              </p:cNvSpPr>
              <p:nvPr/>
            </p:nvSpPr>
            <p:spPr bwMode="auto">
              <a:xfrm>
                <a:off x="1936" y="241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3 h 5"/>
                  <a:gd name="T4" fmla="*/ 2 w 2"/>
                  <a:gd name="T5" fmla="*/ 5 h 5"/>
                  <a:gd name="T6" fmla="*/ 2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425"/>
              <p:cNvSpPr>
                <a:spLocks/>
              </p:cNvSpPr>
              <p:nvPr/>
            </p:nvSpPr>
            <p:spPr bwMode="auto">
              <a:xfrm>
                <a:off x="1922" y="2410"/>
                <a:ext cx="14" cy="14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1 h 5"/>
                  <a:gd name="T4" fmla="*/ 4 w 5"/>
                  <a:gd name="T5" fmla="*/ 5 h 5"/>
                  <a:gd name="T6" fmla="*/ 4 w 5"/>
                  <a:gd name="T7" fmla="*/ 0 h 5"/>
                  <a:gd name="T8" fmla="*/ 3 w 5"/>
                  <a:gd name="T9" fmla="*/ 3 h 5"/>
                  <a:gd name="T10" fmla="*/ 2 w 5"/>
                  <a:gd name="T11" fmla="*/ 0 h 5"/>
                  <a:gd name="T12" fmla="*/ 2 w 5"/>
                  <a:gd name="T13" fmla="*/ 1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2"/>
                      <a:pt x="1" y="1"/>
                    </a:cubicBezTo>
                    <a:cubicBezTo>
                      <a:pt x="2" y="4"/>
                      <a:pt x="0" y="4"/>
                      <a:pt x="4" y="5"/>
                    </a:cubicBezTo>
                    <a:cubicBezTo>
                      <a:pt x="5" y="3"/>
                      <a:pt x="5" y="1"/>
                      <a:pt x="4" y="0"/>
                    </a:cubicBezTo>
                    <a:cubicBezTo>
                      <a:pt x="3" y="1"/>
                      <a:pt x="4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  <a:cubicBezTo>
                      <a:pt x="1" y="0"/>
                      <a:pt x="3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426"/>
              <p:cNvSpPr>
                <a:spLocks/>
              </p:cNvSpPr>
              <p:nvPr/>
            </p:nvSpPr>
            <p:spPr bwMode="auto">
              <a:xfrm>
                <a:off x="1922" y="2415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427"/>
              <p:cNvSpPr>
                <a:spLocks/>
              </p:cNvSpPr>
              <p:nvPr/>
            </p:nvSpPr>
            <p:spPr bwMode="auto">
              <a:xfrm>
                <a:off x="1917" y="2415"/>
                <a:ext cx="5" cy="6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428"/>
              <p:cNvSpPr>
                <a:spLocks/>
              </p:cNvSpPr>
              <p:nvPr/>
            </p:nvSpPr>
            <p:spPr bwMode="auto">
              <a:xfrm>
                <a:off x="1911" y="24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429"/>
              <p:cNvSpPr>
                <a:spLocks/>
              </p:cNvSpPr>
              <p:nvPr/>
            </p:nvSpPr>
            <p:spPr bwMode="auto">
              <a:xfrm>
                <a:off x="1906" y="2405"/>
                <a:ext cx="13" cy="8"/>
              </a:xfrm>
              <a:custGeom>
                <a:avLst/>
                <a:gdLst>
                  <a:gd name="T0" fmla="*/ 1 w 5"/>
                  <a:gd name="T1" fmla="*/ 1 h 3"/>
                  <a:gd name="T2" fmla="*/ 2 w 5"/>
                  <a:gd name="T3" fmla="*/ 2 h 3"/>
                  <a:gd name="T4" fmla="*/ 2 w 5"/>
                  <a:gd name="T5" fmla="*/ 2 h 3"/>
                  <a:gd name="T6" fmla="*/ 4 w 5"/>
                  <a:gd name="T7" fmla="*/ 2 h 3"/>
                  <a:gd name="T8" fmla="*/ 5 w 5"/>
                  <a:gd name="T9" fmla="*/ 3 h 3"/>
                  <a:gd name="T10" fmla="*/ 5 w 5"/>
                  <a:gd name="T11" fmla="*/ 1 h 3"/>
                  <a:gd name="T12" fmla="*/ 1 w 5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430"/>
              <p:cNvSpPr>
                <a:spLocks/>
              </p:cNvSpPr>
              <p:nvPr/>
            </p:nvSpPr>
            <p:spPr bwMode="auto">
              <a:xfrm>
                <a:off x="1911" y="2410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431"/>
              <p:cNvSpPr>
                <a:spLocks/>
              </p:cNvSpPr>
              <p:nvPr/>
            </p:nvSpPr>
            <p:spPr bwMode="auto">
              <a:xfrm>
                <a:off x="1917" y="2415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432"/>
              <p:cNvSpPr>
                <a:spLocks/>
              </p:cNvSpPr>
              <p:nvPr/>
            </p:nvSpPr>
            <p:spPr bwMode="auto">
              <a:xfrm>
                <a:off x="1900" y="2391"/>
                <a:ext cx="8" cy="16"/>
              </a:xfrm>
              <a:custGeom>
                <a:avLst/>
                <a:gdLst>
                  <a:gd name="T0" fmla="*/ 0 w 3"/>
                  <a:gd name="T1" fmla="*/ 4 h 6"/>
                  <a:gd name="T2" fmla="*/ 3 w 3"/>
                  <a:gd name="T3" fmla="*/ 5 h 6"/>
                  <a:gd name="T4" fmla="*/ 3 w 3"/>
                  <a:gd name="T5" fmla="*/ 1 h 6"/>
                  <a:gd name="T6" fmla="*/ 1 w 3"/>
                  <a:gd name="T7" fmla="*/ 0 h 6"/>
                  <a:gd name="T8" fmla="*/ 0 w 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6">
                    <a:moveTo>
                      <a:pt x="0" y="4"/>
                    </a:moveTo>
                    <a:cubicBezTo>
                      <a:pt x="2" y="2"/>
                      <a:pt x="2" y="6"/>
                      <a:pt x="3" y="5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33"/>
              <p:cNvSpPr>
                <a:spLocks/>
              </p:cNvSpPr>
              <p:nvPr/>
            </p:nvSpPr>
            <p:spPr bwMode="auto">
              <a:xfrm>
                <a:off x="1898" y="238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34"/>
              <p:cNvSpPr>
                <a:spLocks/>
              </p:cNvSpPr>
              <p:nvPr/>
            </p:nvSpPr>
            <p:spPr bwMode="auto">
              <a:xfrm>
                <a:off x="1873" y="2369"/>
                <a:ext cx="33" cy="41"/>
              </a:xfrm>
              <a:custGeom>
                <a:avLst/>
                <a:gdLst>
                  <a:gd name="T0" fmla="*/ 4 w 12"/>
                  <a:gd name="T1" fmla="*/ 15 h 15"/>
                  <a:gd name="T2" fmla="*/ 2 w 12"/>
                  <a:gd name="T3" fmla="*/ 11 h 15"/>
                  <a:gd name="T4" fmla="*/ 4 w 12"/>
                  <a:gd name="T5" fmla="*/ 13 h 15"/>
                  <a:gd name="T6" fmla="*/ 3 w 12"/>
                  <a:gd name="T7" fmla="*/ 9 h 15"/>
                  <a:gd name="T8" fmla="*/ 5 w 12"/>
                  <a:gd name="T9" fmla="*/ 11 h 15"/>
                  <a:gd name="T10" fmla="*/ 5 w 12"/>
                  <a:gd name="T11" fmla="*/ 9 h 15"/>
                  <a:gd name="T12" fmla="*/ 5 w 12"/>
                  <a:gd name="T13" fmla="*/ 9 h 15"/>
                  <a:gd name="T14" fmla="*/ 5 w 12"/>
                  <a:gd name="T15" fmla="*/ 9 h 15"/>
                  <a:gd name="T16" fmla="*/ 6 w 12"/>
                  <a:gd name="T17" fmla="*/ 7 h 15"/>
                  <a:gd name="T18" fmla="*/ 6 w 12"/>
                  <a:gd name="T19" fmla="*/ 7 h 15"/>
                  <a:gd name="T20" fmla="*/ 7 w 12"/>
                  <a:gd name="T21" fmla="*/ 7 h 15"/>
                  <a:gd name="T22" fmla="*/ 8 w 12"/>
                  <a:gd name="T23" fmla="*/ 7 h 15"/>
                  <a:gd name="T24" fmla="*/ 9 w 12"/>
                  <a:gd name="T25" fmla="*/ 9 h 15"/>
                  <a:gd name="T26" fmla="*/ 10 w 12"/>
                  <a:gd name="T27" fmla="*/ 7 h 15"/>
                  <a:gd name="T28" fmla="*/ 7 w 12"/>
                  <a:gd name="T29" fmla="*/ 6 h 15"/>
                  <a:gd name="T30" fmla="*/ 9 w 12"/>
                  <a:gd name="T31" fmla="*/ 5 h 15"/>
                  <a:gd name="T32" fmla="*/ 7 w 12"/>
                  <a:gd name="T33" fmla="*/ 4 h 15"/>
                  <a:gd name="T34" fmla="*/ 7 w 12"/>
                  <a:gd name="T35" fmla="*/ 4 h 15"/>
                  <a:gd name="T36" fmla="*/ 7 w 12"/>
                  <a:gd name="T37" fmla="*/ 4 h 15"/>
                  <a:gd name="T38" fmla="*/ 7 w 12"/>
                  <a:gd name="T39" fmla="*/ 4 h 15"/>
                  <a:gd name="T40" fmla="*/ 7 w 12"/>
                  <a:gd name="T41" fmla="*/ 4 h 15"/>
                  <a:gd name="T42" fmla="*/ 7 w 12"/>
                  <a:gd name="T43" fmla="*/ 4 h 15"/>
                  <a:gd name="T44" fmla="*/ 1 w 12"/>
                  <a:gd name="T45" fmla="*/ 9 h 15"/>
                  <a:gd name="T46" fmla="*/ 1 w 12"/>
                  <a:gd name="T47" fmla="*/ 9 h 15"/>
                  <a:gd name="T48" fmla="*/ 1 w 12"/>
                  <a:gd name="T49" fmla="*/ 9 h 15"/>
                  <a:gd name="T50" fmla="*/ 1 w 12"/>
                  <a:gd name="T51" fmla="*/ 9 h 15"/>
                  <a:gd name="T52" fmla="*/ 1 w 12"/>
                  <a:gd name="T53" fmla="*/ 9 h 15"/>
                  <a:gd name="T54" fmla="*/ 1 w 12"/>
                  <a:gd name="T55" fmla="*/ 9 h 15"/>
                  <a:gd name="T56" fmla="*/ 0 w 12"/>
                  <a:gd name="T57" fmla="*/ 12 h 15"/>
                  <a:gd name="T58" fmla="*/ 4 w 12"/>
                  <a:gd name="T5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1"/>
                      <a:pt x="3" y="11"/>
                      <a:pt x="3" y="9"/>
                    </a:cubicBezTo>
                    <a:cubicBezTo>
                      <a:pt x="5" y="9"/>
                      <a:pt x="3" y="12"/>
                      <a:pt x="5" y="11"/>
                    </a:cubicBezTo>
                    <a:cubicBezTo>
                      <a:pt x="5" y="11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3" y="1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7" y="7"/>
                      <a:pt x="7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2" y="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4"/>
                      <a:pt x="3" y="14"/>
                      <a:pt x="4" y="1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35"/>
              <p:cNvSpPr>
                <a:spLocks/>
              </p:cNvSpPr>
              <p:nvPr/>
            </p:nvSpPr>
            <p:spPr bwMode="auto">
              <a:xfrm>
                <a:off x="1876" y="241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36"/>
              <p:cNvSpPr>
                <a:spLocks/>
              </p:cNvSpPr>
              <p:nvPr/>
            </p:nvSpPr>
            <p:spPr bwMode="auto">
              <a:xfrm>
                <a:off x="1868" y="2413"/>
                <a:ext cx="16" cy="19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1 h 7"/>
                  <a:gd name="T4" fmla="*/ 6 w 6"/>
                  <a:gd name="T5" fmla="*/ 1 h 7"/>
                  <a:gd name="T6" fmla="*/ 4 w 6"/>
                  <a:gd name="T7" fmla="*/ 0 h 7"/>
                  <a:gd name="T8" fmla="*/ 4 w 6"/>
                  <a:gd name="T9" fmla="*/ 3 h 7"/>
                  <a:gd name="T10" fmla="*/ 1 w 6"/>
                  <a:gd name="T11" fmla="*/ 3 h 7"/>
                  <a:gd name="T12" fmla="*/ 2 w 6"/>
                  <a:gd name="T13" fmla="*/ 2 h 7"/>
                  <a:gd name="T14" fmla="*/ 1 w 6"/>
                  <a:gd name="T15" fmla="*/ 6 h 7"/>
                  <a:gd name="T16" fmla="*/ 2 w 6"/>
                  <a:gd name="T17" fmla="*/ 5 h 7"/>
                  <a:gd name="T18" fmla="*/ 2 w 6"/>
                  <a:gd name="T19" fmla="*/ 7 h 7"/>
                  <a:gd name="T20" fmla="*/ 5 w 6"/>
                  <a:gd name="T2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2" y="1"/>
                      <a:pt x="4" y="2"/>
                      <a:pt x="4" y="3"/>
                    </a:cubicBezTo>
                    <a:cubicBezTo>
                      <a:pt x="3" y="6"/>
                      <a:pt x="3" y="3"/>
                      <a:pt x="1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5" y="6"/>
                      <a:pt x="5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437"/>
              <p:cNvSpPr>
                <a:spLocks/>
              </p:cNvSpPr>
              <p:nvPr/>
            </p:nvSpPr>
            <p:spPr bwMode="auto">
              <a:xfrm>
                <a:off x="1884" y="241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38"/>
              <p:cNvSpPr>
                <a:spLocks/>
              </p:cNvSpPr>
              <p:nvPr/>
            </p:nvSpPr>
            <p:spPr bwMode="auto">
              <a:xfrm>
                <a:off x="1870" y="24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39"/>
              <p:cNvSpPr>
                <a:spLocks/>
              </p:cNvSpPr>
              <p:nvPr/>
            </p:nvSpPr>
            <p:spPr bwMode="auto">
              <a:xfrm>
                <a:off x="1876" y="243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40"/>
              <p:cNvSpPr>
                <a:spLocks/>
              </p:cNvSpPr>
              <p:nvPr/>
            </p:nvSpPr>
            <p:spPr bwMode="auto">
              <a:xfrm>
                <a:off x="1780" y="2366"/>
                <a:ext cx="98" cy="82"/>
              </a:xfrm>
              <a:custGeom>
                <a:avLst/>
                <a:gdLst>
                  <a:gd name="T0" fmla="*/ 0 w 36"/>
                  <a:gd name="T1" fmla="*/ 8 h 30"/>
                  <a:gd name="T2" fmla="*/ 2 w 36"/>
                  <a:gd name="T3" fmla="*/ 7 h 30"/>
                  <a:gd name="T4" fmla="*/ 2 w 36"/>
                  <a:gd name="T5" fmla="*/ 9 h 30"/>
                  <a:gd name="T6" fmla="*/ 5 w 36"/>
                  <a:gd name="T7" fmla="*/ 10 h 30"/>
                  <a:gd name="T8" fmla="*/ 6 w 36"/>
                  <a:gd name="T9" fmla="*/ 6 h 30"/>
                  <a:gd name="T10" fmla="*/ 7 w 36"/>
                  <a:gd name="T11" fmla="*/ 7 h 30"/>
                  <a:gd name="T12" fmla="*/ 9 w 36"/>
                  <a:gd name="T13" fmla="*/ 4 h 30"/>
                  <a:gd name="T14" fmla="*/ 11 w 36"/>
                  <a:gd name="T15" fmla="*/ 7 h 30"/>
                  <a:gd name="T16" fmla="*/ 14 w 36"/>
                  <a:gd name="T17" fmla="*/ 11 h 30"/>
                  <a:gd name="T18" fmla="*/ 26 w 36"/>
                  <a:gd name="T19" fmla="*/ 28 h 30"/>
                  <a:gd name="T20" fmla="*/ 28 w 36"/>
                  <a:gd name="T21" fmla="*/ 26 h 30"/>
                  <a:gd name="T22" fmla="*/ 28 w 36"/>
                  <a:gd name="T23" fmla="*/ 28 h 30"/>
                  <a:gd name="T24" fmla="*/ 27 w 36"/>
                  <a:gd name="T25" fmla="*/ 28 h 30"/>
                  <a:gd name="T26" fmla="*/ 32 w 36"/>
                  <a:gd name="T27" fmla="*/ 29 h 30"/>
                  <a:gd name="T28" fmla="*/ 31 w 36"/>
                  <a:gd name="T29" fmla="*/ 26 h 30"/>
                  <a:gd name="T30" fmla="*/ 34 w 36"/>
                  <a:gd name="T31" fmla="*/ 27 h 30"/>
                  <a:gd name="T32" fmla="*/ 34 w 36"/>
                  <a:gd name="T33" fmla="*/ 25 h 30"/>
                  <a:gd name="T34" fmla="*/ 32 w 36"/>
                  <a:gd name="T35" fmla="*/ 25 h 30"/>
                  <a:gd name="T36" fmla="*/ 32 w 36"/>
                  <a:gd name="T37" fmla="*/ 24 h 30"/>
                  <a:gd name="T38" fmla="*/ 25 w 36"/>
                  <a:gd name="T39" fmla="*/ 25 h 30"/>
                  <a:gd name="T40" fmla="*/ 26 w 36"/>
                  <a:gd name="T41" fmla="*/ 25 h 30"/>
                  <a:gd name="T42" fmla="*/ 22 w 36"/>
                  <a:gd name="T43" fmla="*/ 19 h 30"/>
                  <a:gd name="T44" fmla="*/ 19 w 36"/>
                  <a:gd name="T45" fmla="*/ 18 h 30"/>
                  <a:gd name="T46" fmla="*/ 19 w 36"/>
                  <a:gd name="T47" fmla="*/ 16 h 30"/>
                  <a:gd name="T48" fmla="*/ 18 w 36"/>
                  <a:gd name="T49" fmla="*/ 16 h 30"/>
                  <a:gd name="T50" fmla="*/ 18 w 36"/>
                  <a:gd name="T51" fmla="*/ 13 h 30"/>
                  <a:gd name="T52" fmla="*/ 15 w 36"/>
                  <a:gd name="T53" fmla="*/ 14 h 30"/>
                  <a:gd name="T54" fmla="*/ 16 w 36"/>
                  <a:gd name="T55" fmla="*/ 8 h 30"/>
                  <a:gd name="T56" fmla="*/ 15 w 36"/>
                  <a:gd name="T57" fmla="*/ 9 h 30"/>
                  <a:gd name="T58" fmla="*/ 14 w 36"/>
                  <a:gd name="T59" fmla="*/ 9 h 30"/>
                  <a:gd name="T60" fmla="*/ 15 w 36"/>
                  <a:gd name="T61" fmla="*/ 7 h 30"/>
                  <a:gd name="T62" fmla="*/ 12 w 36"/>
                  <a:gd name="T63" fmla="*/ 4 h 30"/>
                  <a:gd name="T64" fmla="*/ 11 w 36"/>
                  <a:gd name="T65" fmla="*/ 5 h 30"/>
                  <a:gd name="T66" fmla="*/ 10 w 36"/>
                  <a:gd name="T67" fmla="*/ 2 h 30"/>
                  <a:gd name="T68" fmla="*/ 5 w 36"/>
                  <a:gd name="T69" fmla="*/ 5 h 30"/>
                  <a:gd name="T70" fmla="*/ 9 w 36"/>
                  <a:gd name="T71" fmla="*/ 0 h 30"/>
                  <a:gd name="T72" fmla="*/ 2 w 36"/>
                  <a:gd name="T73" fmla="*/ 2 h 30"/>
                  <a:gd name="T74" fmla="*/ 3 w 36"/>
                  <a:gd name="T75" fmla="*/ 7 h 30"/>
                  <a:gd name="T76" fmla="*/ 0 w 36"/>
                  <a:gd name="T7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6" h="30">
                    <a:moveTo>
                      <a:pt x="0" y="8"/>
                    </a:moveTo>
                    <a:cubicBezTo>
                      <a:pt x="1" y="8"/>
                      <a:pt x="2" y="7"/>
                      <a:pt x="2" y="7"/>
                    </a:cubicBezTo>
                    <a:cubicBezTo>
                      <a:pt x="3" y="7"/>
                      <a:pt x="2" y="8"/>
                      <a:pt x="2" y="9"/>
                    </a:cubicBezTo>
                    <a:cubicBezTo>
                      <a:pt x="4" y="8"/>
                      <a:pt x="4" y="10"/>
                      <a:pt x="5" y="10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6"/>
                      <a:pt x="6" y="3"/>
                      <a:pt x="9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1" y="9"/>
                      <a:pt x="13" y="10"/>
                      <a:pt x="14" y="11"/>
                    </a:cubicBezTo>
                    <a:cubicBezTo>
                      <a:pt x="17" y="18"/>
                      <a:pt x="20" y="24"/>
                      <a:pt x="26" y="28"/>
                    </a:cubicBezTo>
                    <a:cubicBezTo>
                      <a:pt x="26" y="28"/>
                      <a:pt x="27" y="27"/>
                      <a:pt x="28" y="26"/>
                    </a:cubicBezTo>
                    <a:cubicBezTo>
                      <a:pt x="27" y="27"/>
                      <a:pt x="29" y="27"/>
                      <a:pt x="28" y="28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8" y="30"/>
                      <a:pt x="31" y="29"/>
                      <a:pt x="32" y="29"/>
                    </a:cubicBezTo>
                    <a:cubicBezTo>
                      <a:pt x="32" y="28"/>
                      <a:pt x="31" y="27"/>
                      <a:pt x="31" y="26"/>
                    </a:cubicBezTo>
                    <a:cubicBezTo>
                      <a:pt x="32" y="29"/>
                      <a:pt x="32" y="26"/>
                      <a:pt x="34" y="27"/>
                    </a:cubicBezTo>
                    <a:cubicBezTo>
                      <a:pt x="36" y="26"/>
                      <a:pt x="33" y="26"/>
                      <a:pt x="34" y="25"/>
                    </a:cubicBezTo>
                    <a:cubicBezTo>
                      <a:pt x="33" y="24"/>
                      <a:pt x="33" y="26"/>
                      <a:pt x="32" y="25"/>
                    </a:cubicBezTo>
                    <a:cubicBezTo>
                      <a:pt x="31" y="24"/>
                      <a:pt x="33" y="25"/>
                      <a:pt x="32" y="24"/>
                    </a:cubicBezTo>
                    <a:cubicBezTo>
                      <a:pt x="31" y="24"/>
                      <a:pt x="30" y="28"/>
                      <a:pt x="25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4" y="24"/>
                      <a:pt x="21" y="22"/>
                      <a:pt x="22" y="19"/>
                    </a:cubicBezTo>
                    <a:cubicBezTo>
                      <a:pt x="21" y="20"/>
                      <a:pt x="21" y="16"/>
                      <a:pt x="19" y="18"/>
                    </a:cubicBezTo>
                    <a:cubicBezTo>
                      <a:pt x="19" y="17"/>
                      <a:pt x="19" y="17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9" y="15"/>
                      <a:pt x="18" y="13"/>
                    </a:cubicBezTo>
                    <a:cubicBezTo>
                      <a:pt x="17" y="15"/>
                      <a:pt x="17" y="14"/>
                      <a:pt x="15" y="14"/>
                    </a:cubicBezTo>
                    <a:cubicBezTo>
                      <a:pt x="16" y="12"/>
                      <a:pt x="16" y="10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5" y="8"/>
                      <a:pt x="14" y="9"/>
                      <a:pt x="14" y="9"/>
                    </a:cubicBezTo>
                    <a:cubicBezTo>
                      <a:pt x="13" y="8"/>
                      <a:pt x="15" y="7"/>
                      <a:pt x="15" y="7"/>
                    </a:cubicBezTo>
                    <a:cubicBezTo>
                      <a:pt x="15" y="5"/>
                      <a:pt x="12" y="6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4" y="2"/>
                      <a:pt x="6" y="4"/>
                      <a:pt x="5" y="5"/>
                    </a:cubicBezTo>
                    <a:cubicBezTo>
                      <a:pt x="5" y="4"/>
                      <a:pt x="0" y="3"/>
                      <a:pt x="9" y="0"/>
                    </a:cubicBezTo>
                    <a:cubicBezTo>
                      <a:pt x="1" y="1"/>
                      <a:pt x="5" y="2"/>
                      <a:pt x="2" y="2"/>
                    </a:cubicBezTo>
                    <a:cubicBezTo>
                      <a:pt x="3" y="3"/>
                      <a:pt x="3" y="5"/>
                      <a:pt x="3" y="7"/>
                    </a:cubicBezTo>
                    <a:cubicBezTo>
                      <a:pt x="2" y="5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41"/>
              <p:cNvSpPr>
                <a:spLocks/>
              </p:cNvSpPr>
              <p:nvPr/>
            </p:nvSpPr>
            <p:spPr bwMode="auto">
              <a:xfrm>
                <a:off x="1786" y="2369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42"/>
              <p:cNvSpPr>
                <a:spLocks/>
              </p:cNvSpPr>
              <p:nvPr/>
            </p:nvSpPr>
            <p:spPr bwMode="auto">
              <a:xfrm>
                <a:off x="1780" y="23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Rectangle 443"/>
              <p:cNvSpPr>
                <a:spLocks noChangeArrowheads="1"/>
              </p:cNvSpPr>
              <p:nvPr/>
            </p:nvSpPr>
            <p:spPr bwMode="auto">
              <a:xfrm>
                <a:off x="1810" y="238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444"/>
              <p:cNvSpPr>
                <a:spLocks/>
              </p:cNvSpPr>
              <p:nvPr/>
            </p:nvSpPr>
            <p:spPr bwMode="auto">
              <a:xfrm>
                <a:off x="1824" y="2383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445"/>
              <p:cNvSpPr>
                <a:spLocks/>
              </p:cNvSpPr>
              <p:nvPr/>
            </p:nvSpPr>
            <p:spPr bwMode="auto">
              <a:xfrm>
                <a:off x="1838" y="24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446"/>
              <p:cNvSpPr>
                <a:spLocks/>
              </p:cNvSpPr>
              <p:nvPr/>
            </p:nvSpPr>
            <p:spPr bwMode="auto">
              <a:xfrm>
                <a:off x="1783" y="2377"/>
                <a:ext cx="0" cy="6"/>
              </a:xfrm>
              <a:custGeom>
                <a:avLst/>
                <a:gdLst>
                  <a:gd name="T0" fmla="*/ 0 h 6"/>
                  <a:gd name="T1" fmla="*/ 3 h 6"/>
                  <a:gd name="T2" fmla="*/ 6 h 6"/>
                  <a:gd name="T3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lnTo>
                      <a:pt x="0" y="3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447"/>
              <p:cNvSpPr>
                <a:spLocks/>
              </p:cNvSpPr>
              <p:nvPr/>
            </p:nvSpPr>
            <p:spPr bwMode="auto">
              <a:xfrm>
                <a:off x="1748" y="2394"/>
                <a:ext cx="41" cy="60"/>
              </a:xfrm>
              <a:custGeom>
                <a:avLst/>
                <a:gdLst>
                  <a:gd name="T0" fmla="*/ 2 w 15"/>
                  <a:gd name="T1" fmla="*/ 20 h 22"/>
                  <a:gd name="T2" fmla="*/ 7 w 15"/>
                  <a:gd name="T3" fmla="*/ 21 h 22"/>
                  <a:gd name="T4" fmla="*/ 8 w 15"/>
                  <a:gd name="T5" fmla="*/ 16 h 22"/>
                  <a:gd name="T6" fmla="*/ 10 w 15"/>
                  <a:gd name="T7" fmla="*/ 19 h 22"/>
                  <a:gd name="T8" fmla="*/ 12 w 15"/>
                  <a:gd name="T9" fmla="*/ 9 h 22"/>
                  <a:gd name="T10" fmla="*/ 13 w 15"/>
                  <a:gd name="T11" fmla="*/ 10 h 22"/>
                  <a:gd name="T12" fmla="*/ 11 w 15"/>
                  <a:gd name="T13" fmla="*/ 5 h 22"/>
                  <a:gd name="T14" fmla="*/ 15 w 15"/>
                  <a:gd name="T15" fmla="*/ 6 h 22"/>
                  <a:gd name="T16" fmla="*/ 15 w 15"/>
                  <a:gd name="T17" fmla="*/ 7 h 22"/>
                  <a:gd name="T18" fmla="*/ 15 w 15"/>
                  <a:gd name="T19" fmla="*/ 2 h 22"/>
                  <a:gd name="T20" fmla="*/ 14 w 15"/>
                  <a:gd name="T21" fmla="*/ 0 h 22"/>
                  <a:gd name="T22" fmla="*/ 12 w 15"/>
                  <a:gd name="T23" fmla="*/ 0 h 22"/>
                  <a:gd name="T24" fmla="*/ 12 w 15"/>
                  <a:gd name="T25" fmla="*/ 4 h 22"/>
                  <a:gd name="T26" fmla="*/ 11 w 15"/>
                  <a:gd name="T27" fmla="*/ 4 h 22"/>
                  <a:gd name="T28" fmla="*/ 11 w 15"/>
                  <a:gd name="T29" fmla="*/ 5 h 22"/>
                  <a:gd name="T30" fmla="*/ 10 w 15"/>
                  <a:gd name="T31" fmla="*/ 5 h 22"/>
                  <a:gd name="T32" fmla="*/ 10 w 15"/>
                  <a:gd name="T33" fmla="*/ 8 h 22"/>
                  <a:gd name="T34" fmla="*/ 10 w 15"/>
                  <a:gd name="T35" fmla="*/ 7 h 22"/>
                  <a:gd name="T36" fmla="*/ 11 w 15"/>
                  <a:gd name="T37" fmla="*/ 9 h 22"/>
                  <a:gd name="T38" fmla="*/ 9 w 15"/>
                  <a:gd name="T39" fmla="*/ 10 h 22"/>
                  <a:gd name="T40" fmla="*/ 10 w 15"/>
                  <a:gd name="T41" fmla="*/ 10 h 22"/>
                  <a:gd name="T42" fmla="*/ 7 w 15"/>
                  <a:gd name="T43" fmla="*/ 14 h 22"/>
                  <a:gd name="T44" fmla="*/ 7 w 15"/>
                  <a:gd name="T45" fmla="*/ 14 h 22"/>
                  <a:gd name="T46" fmla="*/ 8 w 15"/>
                  <a:gd name="T47" fmla="*/ 12 h 22"/>
                  <a:gd name="T48" fmla="*/ 10 w 15"/>
                  <a:gd name="T49" fmla="*/ 14 h 22"/>
                  <a:gd name="T50" fmla="*/ 7 w 15"/>
                  <a:gd name="T51" fmla="*/ 15 h 22"/>
                  <a:gd name="T52" fmla="*/ 5 w 15"/>
                  <a:gd name="T53" fmla="*/ 16 h 22"/>
                  <a:gd name="T54" fmla="*/ 5 w 15"/>
                  <a:gd name="T55" fmla="*/ 16 h 22"/>
                  <a:gd name="T56" fmla="*/ 3 w 15"/>
                  <a:gd name="T57" fmla="*/ 17 h 22"/>
                  <a:gd name="T58" fmla="*/ 4 w 15"/>
                  <a:gd name="T59" fmla="*/ 18 h 22"/>
                  <a:gd name="T60" fmla="*/ 3 w 15"/>
                  <a:gd name="T61" fmla="*/ 19 h 22"/>
                  <a:gd name="T62" fmla="*/ 3 w 15"/>
                  <a:gd name="T63" fmla="*/ 18 h 22"/>
                  <a:gd name="T64" fmla="*/ 0 w 15"/>
                  <a:gd name="T65" fmla="*/ 20 h 22"/>
                  <a:gd name="T66" fmla="*/ 3 w 15"/>
                  <a:gd name="T67" fmla="*/ 19 h 22"/>
                  <a:gd name="T68" fmla="*/ 2 w 15"/>
                  <a:gd name="T69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2" y="20"/>
                    </a:moveTo>
                    <a:cubicBezTo>
                      <a:pt x="3" y="22"/>
                      <a:pt x="5" y="21"/>
                      <a:pt x="7" y="21"/>
                    </a:cubicBezTo>
                    <a:cubicBezTo>
                      <a:pt x="10" y="18"/>
                      <a:pt x="6" y="18"/>
                      <a:pt x="8" y="16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6"/>
                      <a:pt x="14" y="12"/>
                      <a:pt x="12" y="9"/>
                    </a:cubicBezTo>
                    <a:cubicBezTo>
                      <a:pt x="13" y="9"/>
                      <a:pt x="13" y="9"/>
                      <a:pt x="13" y="10"/>
                    </a:cubicBezTo>
                    <a:cubicBezTo>
                      <a:pt x="14" y="8"/>
                      <a:pt x="9" y="7"/>
                      <a:pt x="11" y="5"/>
                    </a:cubicBezTo>
                    <a:cubicBezTo>
                      <a:pt x="12" y="8"/>
                      <a:pt x="13" y="5"/>
                      <a:pt x="15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5"/>
                      <a:pt x="15" y="3"/>
                      <a:pt x="15" y="2"/>
                    </a:cubicBezTo>
                    <a:cubicBezTo>
                      <a:pt x="15" y="1"/>
                      <a:pt x="13" y="2"/>
                      <a:pt x="14" y="0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2"/>
                      <a:pt x="11" y="2"/>
                      <a:pt x="12" y="4"/>
                    </a:cubicBezTo>
                    <a:cubicBezTo>
                      <a:pt x="11" y="4"/>
                      <a:pt x="12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4"/>
                      <a:pt x="10" y="5"/>
                    </a:cubicBezTo>
                    <a:cubicBezTo>
                      <a:pt x="10" y="5"/>
                      <a:pt x="11" y="7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8"/>
                      <a:pt x="9" y="9"/>
                      <a:pt x="11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2"/>
                      <a:pt x="6" y="11"/>
                      <a:pt x="7" y="14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9" y="14"/>
                      <a:pt x="7" y="13"/>
                      <a:pt x="8" y="12"/>
                    </a:cubicBezTo>
                    <a:cubicBezTo>
                      <a:pt x="9" y="13"/>
                      <a:pt x="9" y="15"/>
                      <a:pt x="10" y="14"/>
                    </a:cubicBezTo>
                    <a:cubicBezTo>
                      <a:pt x="8" y="14"/>
                      <a:pt x="9" y="16"/>
                      <a:pt x="7" y="15"/>
                    </a:cubicBezTo>
                    <a:cubicBezTo>
                      <a:pt x="6" y="15"/>
                      <a:pt x="6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4" y="16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8"/>
                    </a:cubicBezTo>
                    <a:cubicBezTo>
                      <a:pt x="2" y="19"/>
                      <a:pt x="0" y="19"/>
                      <a:pt x="0" y="20"/>
                    </a:cubicBezTo>
                    <a:cubicBezTo>
                      <a:pt x="1" y="20"/>
                      <a:pt x="2" y="19"/>
                      <a:pt x="3" y="19"/>
                    </a:cubicBezTo>
                    <a:cubicBezTo>
                      <a:pt x="3" y="20"/>
                      <a:pt x="3" y="21"/>
                      <a:pt x="2" y="2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448"/>
              <p:cNvSpPr>
                <a:spLocks/>
              </p:cNvSpPr>
              <p:nvPr/>
            </p:nvSpPr>
            <p:spPr bwMode="auto">
              <a:xfrm>
                <a:off x="1772" y="241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449"/>
              <p:cNvSpPr>
                <a:spLocks/>
              </p:cNvSpPr>
              <p:nvPr/>
            </p:nvSpPr>
            <p:spPr bwMode="auto">
              <a:xfrm>
                <a:off x="1707" y="2402"/>
                <a:ext cx="41" cy="46"/>
              </a:xfrm>
              <a:custGeom>
                <a:avLst/>
                <a:gdLst>
                  <a:gd name="T0" fmla="*/ 10 w 15"/>
                  <a:gd name="T1" fmla="*/ 13 h 17"/>
                  <a:gd name="T2" fmla="*/ 11 w 15"/>
                  <a:gd name="T3" fmla="*/ 11 h 17"/>
                  <a:gd name="T4" fmla="*/ 9 w 15"/>
                  <a:gd name="T5" fmla="*/ 14 h 17"/>
                  <a:gd name="T6" fmla="*/ 7 w 15"/>
                  <a:gd name="T7" fmla="*/ 12 h 17"/>
                  <a:gd name="T8" fmla="*/ 9 w 15"/>
                  <a:gd name="T9" fmla="*/ 10 h 17"/>
                  <a:gd name="T10" fmla="*/ 8 w 15"/>
                  <a:gd name="T11" fmla="*/ 9 h 17"/>
                  <a:gd name="T12" fmla="*/ 7 w 15"/>
                  <a:gd name="T13" fmla="*/ 10 h 17"/>
                  <a:gd name="T14" fmla="*/ 4 w 15"/>
                  <a:gd name="T15" fmla="*/ 8 h 17"/>
                  <a:gd name="T16" fmla="*/ 6 w 15"/>
                  <a:gd name="T17" fmla="*/ 9 h 17"/>
                  <a:gd name="T18" fmla="*/ 7 w 15"/>
                  <a:gd name="T19" fmla="*/ 7 h 17"/>
                  <a:gd name="T20" fmla="*/ 0 w 15"/>
                  <a:gd name="T21" fmla="*/ 3 h 17"/>
                  <a:gd name="T22" fmla="*/ 1 w 15"/>
                  <a:gd name="T23" fmla="*/ 4 h 17"/>
                  <a:gd name="T24" fmla="*/ 3 w 15"/>
                  <a:gd name="T25" fmla="*/ 4 h 17"/>
                  <a:gd name="T26" fmla="*/ 3 w 15"/>
                  <a:gd name="T27" fmla="*/ 6 h 17"/>
                  <a:gd name="T28" fmla="*/ 2 w 15"/>
                  <a:gd name="T29" fmla="*/ 5 h 17"/>
                  <a:gd name="T30" fmla="*/ 11 w 15"/>
                  <a:gd name="T31" fmla="*/ 17 h 17"/>
                  <a:gd name="T32" fmla="*/ 9 w 15"/>
                  <a:gd name="T33" fmla="*/ 16 h 17"/>
                  <a:gd name="T34" fmla="*/ 12 w 15"/>
                  <a:gd name="T35" fmla="*/ 15 h 17"/>
                  <a:gd name="T36" fmla="*/ 12 w 15"/>
                  <a:gd name="T37" fmla="*/ 13 h 17"/>
                  <a:gd name="T38" fmla="*/ 12 w 15"/>
                  <a:gd name="T39" fmla="*/ 14 h 17"/>
                  <a:gd name="T40" fmla="*/ 13 w 15"/>
                  <a:gd name="T41" fmla="*/ 12 h 17"/>
                  <a:gd name="T42" fmla="*/ 15 w 15"/>
                  <a:gd name="T43" fmla="*/ 12 h 17"/>
                  <a:gd name="T44" fmla="*/ 12 w 15"/>
                  <a:gd name="T45" fmla="*/ 11 h 17"/>
                  <a:gd name="T46" fmla="*/ 10 w 15"/>
                  <a:gd name="T4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7">
                    <a:moveTo>
                      <a:pt x="10" y="13"/>
                    </a:moveTo>
                    <a:cubicBezTo>
                      <a:pt x="10" y="12"/>
                      <a:pt x="11" y="12"/>
                      <a:pt x="11" y="11"/>
                    </a:cubicBezTo>
                    <a:cubicBezTo>
                      <a:pt x="9" y="11"/>
                      <a:pt x="10" y="13"/>
                      <a:pt x="9" y="14"/>
                    </a:cubicBezTo>
                    <a:cubicBezTo>
                      <a:pt x="9" y="13"/>
                      <a:pt x="7" y="13"/>
                      <a:pt x="7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8" y="11"/>
                      <a:pt x="8" y="9"/>
                      <a:pt x="8" y="9"/>
                    </a:cubicBezTo>
                    <a:cubicBezTo>
                      <a:pt x="8" y="11"/>
                      <a:pt x="7" y="8"/>
                      <a:pt x="7" y="10"/>
                    </a:cubicBezTo>
                    <a:cubicBezTo>
                      <a:pt x="6" y="10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9"/>
                    </a:cubicBezTo>
                    <a:cubicBezTo>
                      <a:pt x="7" y="8"/>
                      <a:pt x="6" y="8"/>
                      <a:pt x="7" y="7"/>
                    </a:cubicBezTo>
                    <a:cubicBezTo>
                      <a:pt x="4" y="6"/>
                      <a:pt x="3" y="0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2"/>
                      <a:pt x="3" y="4"/>
                      <a:pt x="3" y="4"/>
                    </a:cubicBezTo>
                    <a:cubicBezTo>
                      <a:pt x="3" y="5"/>
                      <a:pt x="5" y="6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9"/>
                      <a:pt x="6" y="16"/>
                      <a:pt x="11" y="17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5"/>
                      <a:pt x="11" y="16"/>
                      <a:pt x="12" y="15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3" y="13"/>
                      <a:pt x="12" y="14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12"/>
                      <a:pt x="14" y="13"/>
                      <a:pt x="15" y="12"/>
                    </a:cubicBezTo>
                    <a:cubicBezTo>
                      <a:pt x="14" y="10"/>
                      <a:pt x="14" y="13"/>
                      <a:pt x="12" y="11"/>
                    </a:cubicBezTo>
                    <a:lnTo>
                      <a:pt x="10" y="1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450"/>
              <p:cNvSpPr>
                <a:spLocks/>
              </p:cNvSpPr>
              <p:nvPr/>
            </p:nvSpPr>
            <p:spPr bwMode="auto">
              <a:xfrm>
                <a:off x="1745" y="2440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451"/>
              <p:cNvSpPr>
                <a:spLocks/>
              </p:cNvSpPr>
              <p:nvPr/>
            </p:nvSpPr>
            <p:spPr bwMode="auto">
              <a:xfrm>
                <a:off x="1740" y="2445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452"/>
              <p:cNvSpPr>
                <a:spLocks/>
              </p:cNvSpPr>
              <p:nvPr/>
            </p:nvSpPr>
            <p:spPr bwMode="auto">
              <a:xfrm>
                <a:off x="1723" y="241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453"/>
              <p:cNvSpPr>
                <a:spLocks/>
              </p:cNvSpPr>
              <p:nvPr/>
            </p:nvSpPr>
            <p:spPr bwMode="auto">
              <a:xfrm>
                <a:off x="1704" y="2391"/>
                <a:ext cx="14" cy="19"/>
              </a:xfrm>
              <a:custGeom>
                <a:avLst/>
                <a:gdLst>
                  <a:gd name="T0" fmla="*/ 0 w 5"/>
                  <a:gd name="T1" fmla="*/ 0 h 7"/>
                  <a:gd name="T2" fmla="*/ 1 w 5"/>
                  <a:gd name="T3" fmla="*/ 6 h 7"/>
                  <a:gd name="T4" fmla="*/ 5 w 5"/>
                  <a:gd name="T5" fmla="*/ 5 h 7"/>
                  <a:gd name="T6" fmla="*/ 2 w 5"/>
                  <a:gd name="T7" fmla="*/ 3 h 7"/>
                  <a:gd name="T8" fmla="*/ 2 w 5"/>
                  <a:gd name="T9" fmla="*/ 0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2"/>
                      <a:pt x="2" y="3"/>
                      <a:pt x="1" y="6"/>
                    </a:cubicBezTo>
                    <a:cubicBezTo>
                      <a:pt x="3" y="7"/>
                      <a:pt x="4" y="5"/>
                      <a:pt x="5" y="5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3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454"/>
              <p:cNvSpPr>
                <a:spLocks/>
              </p:cNvSpPr>
              <p:nvPr/>
            </p:nvSpPr>
            <p:spPr bwMode="auto">
              <a:xfrm>
                <a:off x="1628" y="2358"/>
                <a:ext cx="95" cy="93"/>
              </a:xfrm>
              <a:custGeom>
                <a:avLst/>
                <a:gdLst>
                  <a:gd name="T0" fmla="*/ 31 w 35"/>
                  <a:gd name="T1" fmla="*/ 4 h 34"/>
                  <a:gd name="T2" fmla="*/ 26 w 35"/>
                  <a:gd name="T3" fmla="*/ 5 h 34"/>
                  <a:gd name="T4" fmla="*/ 27 w 35"/>
                  <a:gd name="T5" fmla="*/ 4 h 34"/>
                  <a:gd name="T6" fmla="*/ 24 w 35"/>
                  <a:gd name="T7" fmla="*/ 5 h 34"/>
                  <a:gd name="T8" fmla="*/ 25 w 35"/>
                  <a:gd name="T9" fmla="*/ 5 h 34"/>
                  <a:gd name="T10" fmla="*/ 23 w 35"/>
                  <a:gd name="T11" fmla="*/ 10 h 34"/>
                  <a:gd name="T12" fmla="*/ 24 w 35"/>
                  <a:gd name="T13" fmla="*/ 11 h 34"/>
                  <a:gd name="T14" fmla="*/ 20 w 35"/>
                  <a:gd name="T15" fmla="*/ 13 h 34"/>
                  <a:gd name="T16" fmla="*/ 23 w 35"/>
                  <a:gd name="T17" fmla="*/ 14 h 34"/>
                  <a:gd name="T18" fmla="*/ 20 w 35"/>
                  <a:gd name="T19" fmla="*/ 18 h 34"/>
                  <a:gd name="T20" fmla="*/ 20 w 35"/>
                  <a:gd name="T21" fmla="*/ 17 h 34"/>
                  <a:gd name="T22" fmla="*/ 19 w 35"/>
                  <a:gd name="T23" fmla="*/ 20 h 34"/>
                  <a:gd name="T24" fmla="*/ 17 w 35"/>
                  <a:gd name="T25" fmla="*/ 19 h 34"/>
                  <a:gd name="T26" fmla="*/ 15 w 35"/>
                  <a:gd name="T27" fmla="*/ 22 h 34"/>
                  <a:gd name="T28" fmla="*/ 15 w 35"/>
                  <a:gd name="T29" fmla="*/ 21 h 34"/>
                  <a:gd name="T30" fmla="*/ 11 w 35"/>
                  <a:gd name="T31" fmla="*/ 28 h 34"/>
                  <a:gd name="T32" fmla="*/ 9 w 35"/>
                  <a:gd name="T33" fmla="*/ 27 h 34"/>
                  <a:gd name="T34" fmla="*/ 12 w 35"/>
                  <a:gd name="T35" fmla="*/ 30 h 34"/>
                  <a:gd name="T36" fmla="*/ 9 w 35"/>
                  <a:gd name="T37" fmla="*/ 31 h 34"/>
                  <a:gd name="T38" fmla="*/ 8 w 35"/>
                  <a:gd name="T39" fmla="*/ 29 h 34"/>
                  <a:gd name="T40" fmla="*/ 7 w 35"/>
                  <a:gd name="T41" fmla="*/ 30 h 34"/>
                  <a:gd name="T42" fmla="*/ 6 w 35"/>
                  <a:gd name="T43" fmla="*/ 29 h 34"/>
                  <a:gd name="T44" fmla="*/ 3 w 35"/>
                  <a:gd name="T45" fmla="*/ 32 h 34"/>
                  <a:gd name="T46" fmla="*/ 1 w 35"/>
                  <a:gd name="T47" fmla="*/ 31 h 34"/>
                  <a:gd name="T48" fmla="*/ 2 w 35"/>
                  <a:gd name="T49" fmla="*/ 34 h 34"/>
                  <a:gd name="T50" fmla="*/ 14 w 35"/>
                  <a:gd name="T51" fmla="*/ 30 h 34"/>
                  <a:gd name="T52" fmla="*/ 15 w 35"/>
                  <a:gd name="T53" fmla="*/ 26 h 34"/>
                  <a:gd name="T54" fmla="*/ 17 w 35"/>
                  <a:gd name="T55" fmla="*/ 27 h 34"/>
                  <a:gd name="T56" fmla="*/ 15 w 35"/>
                  <a:gd name="T57" fmla="*/ 26 h 34"/>
                  <a:gd name="T58" fmla="*/ 18 w 35"/>
                  <a:gd name="T59" fmla="*/ 26 h 34"/>
                  <a:gd name="T60" fmla="*/ 17 w 35"/>
                  <a:gd name="T61" fmla="*/ 24 h 34"/>
                  <a:gd name="T62" fmla="*/ 20 w 35"/>
                  <a:gd name="T63" fmla="*/ 24 h 34"/>
                  <a:gd name="T64" fmla="*/ 28 w 35"/>
                  <a:gd name="T65" fmla="*/ 8 h 34"/>
                  <a:gd name="T66" fmla="*/ 27 w 35"/>
                  <a:gd name="T67" fmla="*/ 7 h 34"/>
                  <a:gd name="T68" fmla="*/ 30 w 35"/>
                  <a:gd name="T69" fmla="*/ 5 h 34"/>
                  <a:gd name="T70" fmla="*/ 30 w 35"/>
                  <a:gd name="T71" fmla="*/ 8 h 34"/>
                  <a:gd name="T72" fmla="*/ 32 w 35"/>
                  <a:gd name="T73" fmla="*/ 9 h 34"/>
                  <a:gd name="T74" fmla="*/ 29 w 35"/>
                  <a:gd name="T75" fmla="*/ 9 h 34"/>
                  <a:gd name="T76" fmla="*/ 29 w 35"/>
                  <a:gd name="T77" fmla="*/ 11 h 34"/>
                  <a:gd name="T78" fmla="*/ 30 w 35"/>
                  <a:gd name="T79" fmla="*/ 10 h 34"/>
                  <a:gd name="T80" fmla="*/ 30 w 35"/>
                  <a:gd name="T81" fmla="*/ 12 h 34"/>
                  <a:gd name="T82" fmla="*/ 33 w 35"/>
                  <a:gd name="T83" fmla="*/ 10 h 34"/>
                  <a:gd name="T84" fmla="*/ 33 w 35"/>
                  <a:gd name="T85" fmla="*/ 3 h 34"/>
                  <a:gd name="T86" fmla="*/ 33 w 35"/>
                  <a:gd name="T87" fmla="*/ 3 h 34"/>
                  <a:gd name="T88" fmla="*/ 33 w 35"/>
                  <a:gd name="T89" fmla="*/ 3 h 34"/>
                  <a:gd name="T90" fmla="*/ 33 w 35"/>
                  <a:gd name="T91" fmla="*/ 3 h 34"/>
                  <a:gd name="T92" fmla="*/ 33 w 35"/>
                  <a:gd name="T93" fmla="*/ 3 h 34"/>
                  <a:gd name="T94" fmla="*/ 33 w 35"/>
                  <a:gd name="T95" fmla="*/ 3 h 34"/>
                  <a:gd name="T96" fmla="*/ 27 w 35"/>
                  <a:gd name="T97" fmla="*/ 2 h 34"/>
                  <a:gd name="T98" fmla="*/ 27 w 35"/>
                  <a:gd name="T99" fmla="*/ 2 h 34"/>
                  <a:gd name="T100" fmla="*/ 27 w 35"/>
                  <a:gd name="T101" fmla="*/ 2 h 34"/>
                  <a:gd name="T102" fmla="*/ 27 w 35"/>
                  <a:gd name="T103" fmla="*/ 2 h 34"/>
                  <a:gd name="T104" fmla="*/ 27 w 35"/>
                  <a:gd name="T105" fmla="*/ 2 h 34"/>
                  <a:gd name="T106" fmla="*/ 27 w 35"/>
                  <a:gd name="T107" fmla="*/ 2 h 34"/>
                  <a:gd name="T108" fmla="*/ 27 w 35"/>
                  <a:gd name="T109" fmla="*/ 3 h 34"/>
                  <a:gd name="T110" fmla="*/ 32 w 35"/>
                  <a:gd name="T111" fmla="*/ 4 h 34"/>
                  <a:gd name="T112" fmla="*/ 31 w 35"/>
                  <a:gd name="T113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5" h="34">
                    <a:moveTo>
                      <a:pt x="31" y="4"/>
                    </a:moveTo>
                    <a:cubicBezTo>
                      <a:pt x="24" y="2"/>
                      <a:pt x="29" y="6"/>
                      <a:pt x="26" y="5"/>
                    </a:cubicBezTo>
                    <a:cubicBezTo>
                      <a:pt x="26" y="5"/>
                      <a:pt x="26" y="4"/>
                      <a:pt x="27" y="4"/>
                    </a:cubicBezTo>
                    <a:cubicBezTo>
                      <a:pt x="25" y="3"/>
                      <a:pt x="26" y="5"/>
                      <a:pt x="24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7"/>
                      <a:pt x="25" y="7"/>
                      <a:pt x="23" y="10"/>
                    </a:cubicBezTo>
                    <a:cubicBezTo>
                      <a:pt x="23" y="11"/>
                      <a:pt x="22" y="11"/>
                      <a:pt x="24" y="11"/>
                    </a:cubicBezTo>
                    <a:cubicBezTo>
                      <a:pt x="21" y="12"/>
                      <a:pt x="22" y="12"/>
                      <a:pt x="20" y="13"/>
                    </a:cubicBezTo>
                    <a:cubicBezTo>
                      <a:pt x="20" y="13"/>
                      <a:pt x="22" y="13"/>
                      <a:pt x="23" y="14"/>
                    </a:cubicBezTo>
                    <a:cubicBezTo>
                      <a:pt x="20" y="16"/>
                      <a:pt x="22" y="17"/>
                      <a:pt x="20" y="18"/>
                    </a:cubicBezTo>
                    <a:cubicBezTo>
                      <a:pt x="20" y="18"/>
                      <a:pt x="19" y="18"/>
                      <a:pt x="20" y="17"/>
                    </a:cubicBezTo>
                    <a:cubicBezTo>
                      <a:pt x="18" y="16"/>
                      <a:pt x="19" y="19"/>
                      <a:pt x="19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20"/>
                      <a:pt x="17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4"/>
                      <a:pt x="12" y="26"/>
                      <a:pt x="11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0"/>
                      <a:pt x="12" y="27"/>
                      <a:pt x="12" y="30"/>
                    </a:cubicBezTo>
                    <a:cubicBezTo>
                      <a:pt x="10" y="27"/>
                      <a:pt x="11" y="31"/>
                      <a:pt x="9" y="31"/>
                    </a:cubicBezTo>
                    <a:cubicBezTo>
                      <a:pt x="7" y="30"/>
                      <a:pt x="10" y="30"/>
                      <a:pt x="8" y="29"/>
                    </a:cubicBezTo>
                    <a:cubicBezTo>
                      <a:pt x="9" y="30"/>
                      <a:pt x="8" y="30"/>
                      <a:pt x="7" y="30"/>
                    </a:cubicBezTo>
                    <a:cubicBezTo>
                      <a:pt x="7" y="29"/>
                      <a:pt x="6" y="30"/>
                      <a:pt x="6" y="29"/>
                    </a:cubicBezTo>
                    <a:cubicBezTo>
                      <a:pt x="5" y="30"/>
                      <a:pt x="4" y="31"/>
                      <a:pt x="3" y="32"/>
                    </a:cubicBezTo>
                    <a:cubicBezTo>
                      <a:pt x="3" y="31"/>
                      <a:pt x="2" y="31"/>
                      <a:pt x="1" y="31"/>
                    </a:cubicBezTo>
                    <a:cubicBezTo>
                      <a:pt x="3" y="31"/>
                      <a:pt x="0" y="33"/>
                      <a:pt x="2" y="34"/>
                    </a:cubicBezTo>
                    <a:cubicBezTo>
                      <a:pt x="6" y="34"/>
                      <a:pt x="11" y="32"/>
                      <a:pt x="14" y="30"/>
                    </a:cubicBezTo>
                    <a:cubicBezTo>
                      <a:pt x="13" y="28"/>
                      <a:pt x="16" y="28"/>
                      <a:pt x="15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25"/>
                      <a:pt x="16" y="27"/>
                      <a:pt x="15" y="26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19" y="24"/>
                      <a:pt x="17" y="25"/>
                      <a:pt x="17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2" y="19"/>
                      <a:pt x="23" y="11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7"/>
                      <a:pt x="26" y="4"/>
                      <a:pt x="30" y="5"/>
                    </a:cubicBezTo>
                    <a:cubicBezTo>
                      <a:pt x="31" y="6"/>
                      <a:pt x="32" y="7"/>
                      <a:pt x="30" y="8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8"/>
                      <a:pt x="30" y="10"/>
                      <a:pt x="29" y="9"/>
                    </a:cubicBezTo>
                    <a:cubicBezTo>
                      <a:pt x="29" y="10"/>
                      <a:pt x="29" y="11"/>
                      <a:pt x="29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1"/>
                      <a:pt x="31" y="12"/>
                      <a:pt x="30" y="12"/>
                    </a:cubicBezTo>
                    <a:cubicBezTo>
                      <a:pt x="31" y="14"/>
                      <a:pt x="32" y="11"/>
                      <a:pt x="33" y="10"/>
                    </a:cubicBezTo>
                    <a:cubicBezTo>
                      <a:pt x="30" y="8"/>
                      <a:pt x="35" y="6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0" y="0"/>
                      <a:pt x="29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3"/>
                      <a:pt x="24" y="1"/>
                      <a:pt x="32" y="4"/>
                    </a:cubicBezTo>
                    <a:lnTo>
                      <a:pt x="31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455"/>
              <p:cNvSpPr>
                <a:spLocks/>
              </p:cNvSpPr>
              <p:nvPr/>
            </p:nvSpPr>
            <p:spPr bwMode="auto">
              <a:xfrm>
                <a:off x="1704" y="23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456"/>
              <p:cNvSpPr>
                <a:spLocks/>
              </p:cNvSpPr>
              <p:nvPr/>
            </p:nvSpPr>
            <p:spPr bwMode="auto">
              <a:xfrm>
                <a:off x="1628" y="244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Rectangle 457"/>
              <p:cNvSpPr>
                <a:spLocks noChangeArrowheads="1"/>
              </p:cNvSpPr>
              <p:nvPr/>
            </p:nvSpPr>
            <p:spPr bwMode="auto">
              <a:xfrm>
                <a:off x="1710" y="239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458"/>
              <p:cNvSpPr>
                <a:spLocks/>
              </p:cNvSpPr>
              <p:nvPr/>
            </p:nvSpPr>
            <p:spPr bwMode="auto">
              <a:xfrm>
                <a:off x="1718" y="2391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459"/>
              <p:cNvSpPr>
                <a:spLocks/>
              </p:cNvSpPr>
              <p:nvPr/>
            </p:nvSpPr>
            <p:spPr bwMode="auto">
              <a:xfrm>
                <a:off x="1614" y="242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460"/>
              <p:cNvSpPr>
                <a:spLocks/>
              </p:cNvSpPr>
              <p:nvPr/>
            </p:nvSpPr>
            <p:spPr bwMode="auto">
              <a:xfrm>
                <a:off x="1606" y="23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461"/>
              <p:cNvSpPr>
                <a:spLocks/>
              </p:cNvSpPr>
              <p:nvPr/>
            </p:nvSpPr>
            <p:spPr bwMode="auto">
              <a:xfrm>
                <a:off x="1495" y="2337"/>
                <a:ext cx="130" cy="111"/>
              </a:xfrm>
              <a:custGeom>
                <a:avLst/>
                <a:gdLst>
                  <a:gd name="T0" fmla="*/ 3 w 48"/>
                  <a:gd name="T1" fmla="*/ 28 h 41"/>
                  <a:gd name="T2" fmla="*/ 0 w 48"/>
                  <a:gd name="T3" fmla="*/ 28 h 41"/>
                  <a:gd name="T4" fmla="*/ 2 w 48"/>
                  <a:gd name="T5" fmla="*/ 32 h 41"/>
                  <a:gd name="T6" fmla="*/ 7 w 48"/>
                  <a:gd name="T7" fmla="*/ 34 h 41"/>
                  <a:gd name="T8" fmla="*/ 19 w 48"/>
                  <a:gd name="T9" fmla="*/ 30 h 41"/>
                  <a:gd name="T10" fmla="*/ 24 w 48"/>
                  <a:gd name="T11" fmla="*/ 26 h 41"/>
                  <a:gd name="T12" fmla="*/ 28 w 48"/>
                  <a:gd name="T13" fmla="*/ 17 h 41"/>
                  <a:gd name="T14" fmla="*/ 29 w 48"/>
                  <a:gd name="T15" fmla="*/ 16 h 41"/>
                  <a:gd name="T16" fmla="*/ 32 w 48"/>
                  <a:gd name="T17" fmla="*/ 12 h 41"/>
                  <a:gd name="T18" fmla="*/ 30 w 48"/>
                  <a:gd name="T19" fmla="*/ 9 h 41"/>
                  <a:gd name="T20" fmla="*/ 33 w 48"/>
                  <a:gd name="T21" fmla="*/ 3 h 41"/>
                  <a:gd name="T22" fmla="*/ 30 w 48"/>
                  <a:gd name="T23" fmla="*/ 4 h 41"/>
                  <a:gd name="T24" fmla="*/ 30 w 48"/>
                  <a:gd name="T25" fmla="*/ 5 h 41"/>
                  <a:gd name="T26" fmla="*/ 32 w 48"/>
                  <a:gd name="T27" fmla="*/ 9 h 41"/>
                  <a:gd name="T28" fmla="*/ 35 w 48"/>
                  <a:gd name="T29" fmla="*/ 6 h 41"/>
                  <a:gd name="T30" fmla="*/ 37 w 48"/>
                  <a:gd name="T31" fmla="*/ 12 h 41"/>
                  <a:gd name="T32" fmla="*/ 37 w 48"/>
                  <a:gd name="T33" fmla="*/ 18 h 41"/>
                  <a:gd name="T34" fmla="*/ 38 w 48"/>
                  <a:gd name="T35" fmla="*/ 23 h 41"/>
                  <a:gd name="T36" fmla="*/ 40 w 48"/>
                  <a:gd name="T37" fmla="*/ 26 h 41"/>
                  <a:gd name="T38" fmla="*/ 39 w 48"/>
                  <a:gd name="T39" fmla="*/ 28 h 41"/>
                  <a:gd name="T40" fmla="*/ 40 w 48"/>
                  <a:gd name="T41" fmla="*/ 31 h 41"/>
                  <a:gd name="T42" fmla="*/ 48 w 48"/>
                  <a:gd name="T43" fmla="*/ 39 h 41"/>
                  <a:gd name="T44" fmla="*/ 43 w 48"/>
                  <a:gd name="T45" fmla="*/ 36 h 41"/>
                  <a:gd name="T46" fmla="*/ 42 w 48"/>
                  <a:gd name="T47" fmla="*/ 36 h 41"/>
                  <a:gd name="T48" fmla="*/ 44 w 48"/>
                  <a:gd name="T49" fmla="*/ 33 h 41"/>
                  <a:gd name="T50" fmla="*/ 44 w 48"/>
                  <a:gd name="T51" fmla="*/ 31 h 41"/>
                  <a:gd name="T52" fmla="*/ 42 w 48"/>
                  <a:gd name="T53" fmla="*/ 28 h 41"/>
                  <a:gd name="T54" fmla="*/ 42 w 48"/>
                  <a:gd name="T55" fmla="*/ 24 h 41"/>
                  <a:gd name="T56" fmla="*/ 42 w 48"/>
                  <a:gd name="T57" fmla="*/ 19 h 41"/>
                  <a:gd name="T58" fmla="*/ 40 w 48"/>
                  <a:gd name="T59" fmla="*/ 14 h 41"/>
                  <a:gd name="T60" fmla="*/ 40 w 48"/>
                  <a:gd name="T61" fmla="*/ 14 h 41"/>
                  <a:gd name="T62" fmla="*/ 40 w 48"/>
                  <a:gd name="T63" fmla="*/ 12 h 41"/>
                  <a:gd name="T64" fmla="*/ 39 w 48"/>
                  <a:gd name="T65" fmla="*/ 8 h 41"/>
                  <a:gd name="T66" fmla="*/ 36 w 48"/>
                  <a:gd name="T67" fmla="*/ 5 h 41"/>
                  <a:gd name="T68" fmla="*/ 35 w 48"/>
                  <a:gd name="T69" fmla="*/ 2 h 41"/>
                  <a:gd name="T70" fmla="*/ 33 w 48"/>
                  <a:gd name="T71" fmla="*/ 1 h 41"/>
                  <a:gd name="T72" fmla="*/ 33 w 48"/>
                  <a:gd name="T73" fmla="*/ 1 h 41"/>
                  <a:gd name="T74" fmla="*/ 33 w 48"/>
                  <a:gd name="T75" fmla="*/ 1 h 41"/>
                  <a:gd name="T76" fmla="*/ 28 w 48"/>
                  <a:gd name="T77" fmla="*/ 4 h 41"/>
                  <a:gd name="T78" fmla="*/ 28 w 48"/>
                  <a:gd name="T79" fmla="*/ 5 h 41"/>
                  <a:gd name="T80" fmla="*/ 29 w 48"/>
                  <a:gd name="T81" fmla="*/ 5 h 41"/>
                  <a:gd name="T82" fmla="*/ 28 w 48"/>
                  <a:gd name="T83" fmla="*/ 7 h 41"/>
                  <a:gd name="T84" fmla="*/ 29 w 48"/>
                  <a:gd name="T85" fmla="*/ 9 h 41"/>
                  <a:gd name="T86" fmla="*/ 27 w 48"/>
                  <a:gd name="T87" fmla="*/ 15 h 41"/>
                  <a:gd name="T88" fmla="*/ 23 w 48"/>
                  <a:gd name="T89" fmla="*/ 22 h 41"/>
                  <a:gd name="T90" fmla="*/ 21 w 48"/>
                  <a:gd name="T91" fmla="*/ 23 h 41"/>
                  <a:gd name="T92" fmla="*/ 15 w 48"/>
                  <a:gd name="T93" fmla="*/ 30 h 41"/>
                  <a:gd name="T94" fmla="*/ 19 w 48"/>
                  <a:gd name="T95" fmla="*/ 29 h 41"/>
                  <a:gd name="T96" fmla="*/ 14 w 48"/>
                  <a:gd name="T9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41">
                    <a:moveTo>
                      <a:pt x="7" y="29"/>
                    </a:moveTo>
                    <a:cubicBezTo>
                      <a:pt x="6" y="29"/>
                      <a:pt x="4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0" y="26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3" y="29"/>
                      <a:pt x="0" y="30"/>
                      <a:pt x="2" y="32"/>
                    </a:cubicBezTo>
                    <a:cubicBezTo>
                      <a:pt x="4" y="33"/>
                      <a:pt x="6" y="32"/>
                      <a:pt x="7" y="33"/>
                    </a:cubicBezTo>
                    <a:cubicBezTo>
                      <a:pt x="8" y="33"/>
                      <a:pt x="8" y="33"/>
                      <a:pt x="7" y="34"/>
                    </a:cubicBezTo>
                    <a:cubicBezTo>
                      <a:pt x="10" y="34"/>
                      <a:pt x="10" y="32"/>
                      <a:pt x="11" y="32"/>
                    </a:cubicBezTo>
                    <a:cubicBezTo>
                      <a:pt x="13" y="37"/>
                      <a:pt x="15" y="29"/>
                      <a:pt x="19" y="30"/>
                    </a:cubicBezTo>
                    <a:cubicBezTo>
                      <a:pt x="20" y="29"/>
                      <a:pt x="22" y="28"/>
                      <a:pt x="22" y="26"/>
                    </a:cubicBezTo>
                    <a:cubicBezTo>
                      <a:pt x="22" y="27"/>
                      <a:pt x="23" y="24"/>
                      <a:pt x="24" y="26"/>
                    </a:cubicBezTo>
                    <a:cubicBezTo>
                      <a:pt x="22" y="23"/>
                      <a:pt x="29" y="22"/>
                      <a:pt x="26" y="20"/>
                    </a:cubicBezTo>
                    <a:cubicBezTo>
                      <a:pt x="28" y="18"/>
                      <a:pt x="25" y="19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8"/>
                      <a:pt x="27" y="16"/>
                      <a:pt x="29" y="16"/>
                    </a:cubicBezTo>
                    <a:cubicBezTo>
                      <a:pt x="31" y="14"/>
                      <a:pt x="29" y="15"/>
                      <a:pt x="28" y="13"/>
                    </a:cubicBezTo>
                    <a:cubicBezTo>
                      <a:pt x="30" y="12"/>
                      <a:pt x="30" y="12"/>
                      <a:pt x="32" y="12"/>
                    </a:cubicBezTo>
                    <a:cubicBezTo>
                      <a:pt x="30" y="11"/>
                      <a:pt x="32" y="10"/>
                      <a:pt x="31" y="8"/>
                    </a:cubicBezTo>
                    <a:cubicBezTo>
                      <a:pt x="31" y="9"/>
                      <a:pt x="30" y="10"/>
                      <a:pt x="30" y="9"/>
                    </a:cubicBezTo>
                    <a:cubicBezTo>
                      <a:pt x="33" y="5"/>
                      <a:pt x="25" y="9"/>
                      <a:pt x="33" y="1"/>
                    </a:cubicBezTo>
                    <a:cubicBezTo>
                      <a:pt x="33" y="2"/>
                      <a:pt x="33" y="2"/>
                      <a:pt x="33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5" y="0"/>
                      <a:pt x="30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6"/>
                      <a:pt x="31" y="5"/>
                    </a:cubicBezTo>
                    <a:cubicBezTo>
                      <a:pt x="31" y="6"/>
                      <a:pt x="31" y="8"/>
                      <a:pt x="32" y="9"/>
                    </a:cubicBezTo>
                    <a:cubicBezTo>
                      <a:pt x="33" y="8"/>
                      <a:pt x="33" y="6"/>
                      <a:pt x="33" y="5"/>
                    </a:cubicBezTo>
                    <a:cubicBezTo>
                      <a:pt x="31" y="6"/>
                      <a:pt x="34" y="6"/>
                      <a:pt x="35" y="6"/>
                    </a:cubicBezTo>
                    <a:cubicBezTo>
                      <a:pt x="35" y="7"/>
                      <a:pt x="33" y="7"/>
                      <a:pt x="34" y="7"/>
                    </a:cubicBezTo>
                    <a:cubicBezTo>
                      <a:pt x="34" y="10"/>
                      <a:pt x="37" y="9"/>
                      <a:pt x="37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6" y="16"/>
                      <a:pt x="37" y="18"/>
                    </a:cubicBezTo>
                    <a:cubicBezTo>
                      <a:pt x="37" y="17"/>
                      <a:pt x="38" y="17"/>
                      <a:pt x="38" y="18"/>
                    </a:cubicBezTo>
                    <a:cubicBezTo>
                      <a:pt x="35" y="18"/>
                      <a:pt x="40" y="20"/>
                      <a:pt x="38" y="23"/>
                    </a:cubicBezTo>
                    <a:cubicBezTo>
                      <a:pt x="40" y="22"/>
                      <a:pt x="41" y="24"/>
                      <a:pt x="42" y="25"/>
                    </a:cubicBezTo>
                    <a:cubicBezTo>
                      <a:pt x="41" y="26"/>
                      <a:pt x="41" y="26"/>
                      <a:pt x="40" y="26"/>
                    </a:cubicBezTo>
                    <a:cubicBezTo>
                      <a:pt x="41" y="24"/>
                      <a:pt x="38" y="24"/>
                      <a:pt x="37" y="23"/>
                    </a:cubicBezTo>
                    <a:cubicBezTo>
                      <a:pt x="38" y="24"/>
                      <a:pt x="37" y="27"/>
                      <a:pt x="39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30"/>
                      <a:pt x="41" y="28"/>
                      <a:pt x="40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5"/>
                      <a:pt x="43" y="41"/>
                      <a:pt x="48" y="39"/>
                    </a:cubicBezTo>
                    <a:cubicBezTo>
                      <a:pt x="48" y="39"/>
                      <a:pt x="48" y="36"/>
                      <a:pt x="48" y="36"/>
                    </a:cubicBezTo>
                    <a:cubicBezTo>
                      <a:pt x="46" y="36"/>
                      <a:pt x="45" y="36"/>
                      <a:pt x="43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3" y="35"/>
                      <a:pt x="42" y="34"/>
                      <a:pt x="42" y="36"/>
                    </a:cubicBezTo>
                    <a:cubicBezTo>
                      <a:pt x="40" y="35"/>
                      <a:pt x="42" y="34"/>
                      <a:pt x="41" y="33"/>
                    </a:cubicBezTo>
                    <a:cubicBezTo>
                      <a:pt x="42" y="33"/>
                      <a:pt x="43" y="33"/>
                      <a:pt x="44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2"/>
                      <a:pt x="43" y="31"/>
                      <a:pt x="44" y="31"/>
                    </a:cubicBezTo>
                    <a:cubicBezTo>
                      <a:pt x="41" y="30"/>
                      <a:pt x="43" y="29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1" y="28"/>
                      <a:pt x="41" y="27"/>
                      <a:pt x="41" y="27"/>
                    </a:cubicBezTo>
                    <a:cubicBezTo>
                      <a:pt x="42" y="26"/>
                      <a:pt x="42" y="26"/>
                      <a:pt x="42" y="24"/>
                    </a:cubicBezTo>
                    <a:cubicBezTo>
                      <a:pt x="41" y="24"/>
                      <a:pt x="39" y="23"/>
                      <a:pt x="39" y="22"/>
                    </a:cubicBezTo>
                    <a:cubicBezTo>
                      <a:pt x="41" y="22"/>
                      <a:pt x="40" y="19"/>
                      <a:pt x="42" y="19"/>
                    </a:cubicBezTo>
                    <a:cubicBezTo>
                      <a:pt x="40" y="19"/>
                      <a:pt x="41" y="16"/>
                      <a:pt x="40" y="16"/>
                    </a:cubicBezTo>
                    <a:cubicBezTo>
                      <a:pt x="39" y="15"/>
                      <a:pt x="39" y="14"/>
                      <a:pt x="40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0" y="13"/>
                      <a:pt x="40" y="12"/>
                    </a:cubicBezTo>
                    <a:cubicBezTo>
                      <a:pt x="41" y="12"/>
                      <a:pt x="41" y="13"/>
                      <a:pt x="41" y="13"/>
                    </a:cubicBezTo>
                    <a:cubicBezTo>
                      <a:pt x="41" y="11"/>
                      <a:pt x="38" y="10"/>
                      <a:pt x="39" y="8"/>
                    </a:cubicBezTo>
                    <a:cubicBezTo>
                      <a:pt x="38" y="8"/>
                      <a:pt x="37" y="6"/>
                      <a:pt x="35" y="7"/>
                    </a:cubicBezTo>
                    <a:cubicBezTo>
                      <a:pt x="36" y="7"/>
                      <a:pt x="38" y="6"/>
                      <a:pt x="36" y="5"/>
                    </a:cubicBezTo>
                    <a:cubicBezTo>
                      <a:pt x="33" y="6"/>
                      <a:pt x="36" y="1"/>
                      <a:pt x="30" y="5"/>
                    </a:cubicBezTo>
                    <a:cubicBezTo>
                      <a:pt x="36" y="0"/>
                      <a:pt x="31" y="3"/>
                      <a:pt x="35" y="2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0"/>
                      <a:pt x="25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6"/>
                      <a:pt x="29" y="6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9" y="9"/>
                      <a:pt x="28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10"/>
                      <a:pt x="28" y="12"/>
                      <a:pt x="26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4" y="15"/>
                      <a:pt x="24" y="18"/>
                      <a:pt x="25" y="21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2"/>
                      <a:pt x="23" y="21"/>
                      <a:pt x="23" y="21"/>
                    </a:cubicBezTo>
                    <a:cubicBezTo>
                      <a:pt x="22" y="22"/>
                      <a:pt x="20" y="22"/>
                      <a:pt x="21" y="23"/>
                    </a:cubicBezTo>
                    <a:cubicBezTo>
                      <a:pt x="21" y="25"/>
                      <a:pt x="20" y="23"/>
                      <a:pt x="19" y="24"/>
                    </a:cubicBezTo>
                    <a:cubicBezTo>
                      <a:pt x="19" y="27"/>
                      <a:pt x="13" y="26"/>
                      <a:pt x="15" y="30"/>
                    </a:cubicBezTo>
                    <a:cubicBezTo>
                      <a:pt x="15" y="29"/>
                      <a:pt x="17" y="29"/>
                      <a:pt x="19" y="27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7" y="30"/>
                      <a:pt x="16" y="30"/>
                      <a:pt x="15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1" y="28"/>
                      <a:pt x="8" y="34"/>
                      <a:pt x="7" y="29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462"/>
              <p:cNvSpPr>
                <a:spLocks/>
              </p:cNvSpPr>
              <p:nvPr/>
            </p:nvSpPr>
            <p:spPr bwMode="auto">
              <a:xfrm>
                <a:off x="1554" y="2388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463"/>
              <p:cNvSpPr>
                <a:spLocks/>
              </p:cNvSpPr>
              <p:nvPr/>
            </p:nvSpPr>
            <p:spPr bwMode="auto">
              <a:xfrm>
                <a:off x="1557" y="239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464"/>
              <p:cNvSpPr>
                <a:spLocks/>
              </p:cNvSpPr>
              <p:nvPr/>
            </p:nvSpPr>
            <p:spPr bwMode="auto">
              <a:xfrm>
                <a:off x="1503" y="240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465"/>
              <p:cNvSpPr>
                <a:spLocks/>
              </p:cNvSpPr>
              <p:nvPr/>
            </p:nvSpPr>
            <p:spPr bwMode="auto">
              <a:xfrm>
                <a:off x="1500" y="240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466"/>
              <p:cNvSpPr>
                <a:spLocks/>
              </p:cNvSpPr>
              <p:nvPr/>
            </p:nvSpPr>
            <p:spPr bwMode="auto">
              <a:xfrm>
                <a:off x="1476" y="2317"/>
                <a:ext cx="43" cy="90"/>
              </a:xfrm>
              <a:custGeom>
                <a:avLst/>
                <a:gdLst>
                  <a:gd name="T0" fmla="*/ 5 w 16"/>
                  <a:gd name="T1" fmla="*/ 4 h 33"/>
                  <a:gd name="T2" fmla="*/ 5 w 16"/>
                  <a:gd name="T3" fmla="*/ 6 h 33"/>
                  <a:gd name="T4" fmla="*/ 3 w 16"/>
                  <a:gd name="T5" fmla="*/ 7 h 33"/>
                  <a:gd name="T6" fmla="*/ 4 w 16"/>
                  <a:gd name="T7" fmla="*/ 11 h 33"/>
                  <a:gd name="T8" fmla="*/ 9 w 16"/>
                  <a:gd name="T9" fmla="*/ 2 h 33"/>
                  <a:gd name="T10" fmla="*/ 9 w 16"/>
                  <a:gd name="T11" fmla="*/ 2 h 33"/>
                  <a:gd name="T12" fmla="*/ 9 w 16"/>
                  <a:gd name="T13" fmla="*/ 2 h 33"/>
                  <a:gd name="T14" fmla="*/ 9 w 16"/>
                  <a:gd name="T15" fmla="*/ 2 h 33"/>
                  <a:gd name="T16" fmla="*/ 9 w 16"/>
                  <a:gd name="T17" fmla="*/ 2 h 33"/>
                  <a:gd name="T18" fmla="*/ 9 w 16"/>
                  <a:gd name="T19" fmla="*/ 2 h 33"/>
                  <a:gd name="T20" fmla="*/ 2 w 16"/>
                  <a:gd name="T21" fmla="*/ 1 h 33"/>
                  <a:gd name="T22" fmla="*/ 2 w 16"/>
                  <a:gd name="T23" fmla="*/ 1 h 33"/>
                  <a:gd name="T24" fmla="*/ 2 w 16"/>
                  <a:gd name="T25" fmla="*/ 1 h 33"/>
                  <a:gd name="T26" fmla="*/ 2 w 16"/>
                  <a:gd name="T27" fmla="*/ 1 h 33"/>
                  <a:gd name="T28" fmla="*/ 2 w 16"/>
                  <a:gd name="T29" fmla="*/ 2 h 33"/>
                  <a:gd name="T30" fmla="*/ 3 w 16"/>
                  <a:gd name="T31" fmla="*/ 4 h 33"/>
                  <a:gd name="T32" fmla="*/ 4 w 16"/>
                  <a:gd name="T33" fmla="*/ 10 h 33"/>
                  <a:gd name="T34" fmla="*/ 3 w 16"/>
                  <a:gd name="T35" fmla="*/ 8 h 33"/>
                  <a:gd name="T36" fmla="*/ 5 w 16"/>
                  <a:gd name="T37" fmla="*/ 17 h 33"/>
                  <a:gd name="T38" fmla="*/ 2 w 16"/>
                  <a:gd name="T39" fmla="*/ 16 h 33"/>
                  <a:gd name="T40" fmla="*/ 3 w 16"/>
                  <a:gd name="T41" fmla="*/ 21 h 33"/>
                  <a:gd name="T42" fmla="*/ 4 w 16"/>
                  <a:gd name="T43" fmla="*/ 21 h 33"/>
                  <a:gd name="T44" fmla="*/ 4 w 16"/>
                  <a:gd name="T45" fmla="*/ 22 h 33"/>
                  <a:gd name="T46" fmla="*/ 4 w 16"/>
                  <a:gd name="T47" fmla="*/ 22 h 33"/>
                  <a:gd name="T48" fmla="*/ 4 w 16"/>
                  <a:gd name="T49" fmla="*/ 26 h 33"/>
                  <a:gd name="T50" fmla="*/ 4 w 16"/>
                  <a:gd name="T51" fmla="*/ 25 h 33"/>
                  <a:gd name="T52" fmla="*/ 5 w 16"/>
                  <a:gd name="T53" fmla="*/ 27 h 33"/>
                  <a:gd name="T54" fmla="*/ 4 w 16"/>
                  <a:gd name="T55" fmla="*/ 27 h 33"/>
                  <a:gd name="T56" fmla="*/ 7 w 16"/>
                  <a:gd name="T57" fmla="*/ 33 h 33"/>
                  <a:gd name="T58" fmla="*/ 9 w 16"/>
                  <a:gd name="T59" fmla="*/ 33 h 33"/>
                  <a:gd name="T60" fmla="*/ 6 w 16"/>
                  <a:gd name="T61" fmla="*/ 28 h 33"/>
                  <a:gd name="T62" fmla="*/ 6 w 16"/>
                  <a:gd name="T63" fmla="*/ 29 h 33"/>
                  <a:gd name="T64" fmla="*/ 5 w 16"/>
                  <a:gd name="T65" fmla="*/ 25 h 33"/>
                  <a:gd name="T66" fmla="*/ 7 w 16"/>
                  <a:gd name="T67" fmla="*/ 27 h 33"/>
                  <a:gd name="T68" fmla="*/ 8 w 16"/>
                  <a:gd name="T69" fmla="*/ 22 h 33"/>
                  <a:gd name="T70" fmla="*/ 8 w 16"/>
                  <a:gd name="T71" fmla="*/ 22 h 33"/>
                  <a:gd name="T72" fmla="*/ 7 w 16"/>
                  <a:gd name="T73" fmla="*/ 20 h 33"/>
                  <a:gd name="T74" fmla="*/ 6 w 16"/>
                  <a:gd name="T75" fmla="*/ 22 h 33"/>
                  <a:gd name="T76" fmla="*/ 4 w 16"/>
                  <a:gd name="T77" fmla="*/ 21 h 33"/>
                  <a:gd name="T78" fmla="*/ 4 w 16"/>
                  <a:gd name="T79" fmla="*/ 19 h 33"/>
                  <a:gd name="T80" fmla="*/ 6 w 16"/>
                  <a:gd name="T81" fmla="*/ 20 h 33"/>
                  <a:gd name="T82" fmla="*/ 5 w 16"/>
                  <a:gd name="T83" fmla="*/ 19 h 33"/>
                  <a:gd name="T84" fmla="*/ 7 w 16"/>
                  <a:gd name="T85" fmla="*/ 17 h 33"/>
                  <a:gd name="T86" fmla="*/ 5 w 16"/>
                  <a:gd name="T87" fmla="*/ 17 h 33"/>
                  <a:gd name="T88" fmla="*/ 5 w 16"/>
                  <a:gd name="T89" fmla="*/ 8 h 33"/>
                  <a:gd name="T90" fmla="*/ 7 w 16"/>
                  <a:gd name="T91" fmla="*/ 9 h 33"/>
                  <a:gd name="T92" fmla="*/ 5 w 16"/>
                  <a:gd name="T93" fmla="*/ 7 h 33"/>
                  <a:gd name="T94" fmla="*/ 5 w 16"/>
                  <a:gd name="T95" fmla="*/ 2 h 33"/>
                  <a:gd name="T96" fmla="*/ 5 w 16"/>
                  <a:gd name="T97" fmla="*/ 3 h 33"/>
                  <a:gd name="T98" fmla="*/ 4 w 16"/>
                  <a:gd name="T99" fmla="*/ 1 h 33"/>
                  <a:gd name="T100" fmla="*/ 6 w 16"/>
                  <a:gd name="T101" fmla="*/ 2 h 33"/>
                  <a:gd name="T102" fmla="*/ 6 w 16"/>
                  <a:gd name="T103" fmla="*/ 2 h 33"/>
                  <a:gd name="T104" fmla="*/ 6 w 16"/>
                  <a:gd name="T105" fmla="*/ 6 h 33"/>
                  <a:gd name="T106" fmla="*/ 5 w 16"/>
                  <a:gd name="T107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6" h="33">
                    <a:moveTo>
                      <a:pt x="5" y="4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9"/>
                      <a:pt x="3" y="7"/>
                    </a:cubicBezTo>
                    <a:cubicBezTo>
                      <a:pt x="4" y="9"/>
                      <a:pt x="1" y="11"/>
                      <a:pt x="4" y="11"/>
                    </a:cubicBezTo>
                    <a:cubicBezTo>
                      <a:pt x="5" y="8"/>
                      <a:pt x="7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6" y="2"/>
                      <a:pt x="0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6"/>
                      <a:pt x="3" y="8"/>
                      <a:pt x="4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12"/>
                      <a:pt x="1" y="13"/>
                      <a:pt x="5" y="17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5" y="19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3"/>
                      <a:pt x="5" y="24"/>
                      <a:pt x="4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3" y="25"/>
                      <a:pt x="5" y="26"/>
                      <a:pt x="5" y="27"/>
                    </a:cubicBezTo>
                    <a:cubicBezTo>
                      <a:pt x="4" y="28"/>
                      <a:pt x="4" y="27"/>
                      <a:pt x="4" y="27"/>
                    </a:cubicBezTo>
                    <a:cubicBezTo>
                      <a:pt x="5" y="30"/>
                      <a:pt x="3" y="32"/>
                      <a:pt x="7" y="33"/>
                    </a:cubicBezTo>
                    <a:cubicBezTo>
                      <a:pt x="8" y="33"/>
                      <a:pt x="8" y="32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3" y="28"/>
                      <a:pt x="6" y="28"/>
                      <a:pt x="5" y="25"/>
                    </a:cubicBezTo>
                    <a:cubicBezTo>
                      <a:pt x="6" y="26"/>
                      <a:pt x="6" y="27"/>
                      <a:pt x="7" y="27"/>
                    </a:cubicBezTo>
                    <a:cubicBezTo>
                      <a:pt x="9" y="25"/>
                      <a:pt x="5" y="24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1"/>
                      <a:pt x="7" y="20"/>
                    </a:cubicBezTo>
                    <a:cubicBezTo>
                      <a:pt x="7" y="21"/>
                      <a:pt x="7" y="21"/>
                      <a:pt x="6" y="22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6" y="20"/>
                      <a:pt x="4" y="20"/>
                      <a:pt x="4" y="19"/>
                    </a:cubicBezTo>
                    <a:cubicBezTo>
                      <a:pt x="6" y="18"/>
                      <a:pt x="5" y="19"/>
                      <a:pt x="6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7"/>
                      <a:pt x="7" y="17"/>
                      <a:pt x="7" y="17"/>
                    </a:cubicBezTo>
                    <a:cubicBezTo>
                      <a:pt x="6" y="16"/>
                      <a:pt x="7" y="17"/>
                      <a:pt x="5" y="17"/>
                    </a:cubicBezTo>
                    <a:cubicBezTo>
                      <a:pt x="7" y="15"/>
                      <a:pt x="7" y="10"/>
                      <a:pt x="5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6" y="7"/>
                      <a:pt x="5" y="7"/>
                    </a:cubicBezTo>
                    <a:cubicBezTo>
                      <a:pt x="4" y="6"/>
                      <a:pt x="5" y="4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11" y="0"/>
                      <a:pt x="4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6" y="5"/>
                      <a:pt x="6" y="4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467"/>
              <p:cNvSpPr>
                <a:spLocks/>
              </p:cNvSpPr>
              <p:nvPr/>
            </p:nvSpPr>
            <p:spPr bwMode="auto">
              <a:xfrm>
                <a:off x="1478" y="2347"/>
                <a:ext cx="8" cy="6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468"/>
              <p:cNvSpPr>
                <a:spLocks/>
              </p:cNvSpPr>
              <p:nvPr/>
            </p:nvSpPr>
            <p:spPr bwMode="auto">
              <a:xfrm>
                <a:off x="1421" y="2353"/>
                <a:ext cx="65" cy="62"/>
              </a:xfrm>
              <a:custGeom>
                <a:avLst/>
                <a:gdLst>
                  <a:gd name="T0" fmla="*/ 13 w 24"/>
                  <a:gd name="T1" fmla="*/ 14 h 23"/>
                  <a:gd name="T2" fmla="*/ 14 w 24"/>
                  <a:gd name="T3" fmla="*/ 15 h 23"/>
                  <a:gd name="T4" fmla="*/ 21 w 24"/>
                  <a:gd name="T5" fmla="*/ 7 h 23"/>
                  <a:gd name="T6" fmla="*/ 20 w 24"/>
                  <a:gd name="T7" fmla="*/ 3 h 23"/>
                  <a:gd name="T8" fmla="*/ 22 w 24"/>
                  <a:gd name="T9" fmla="*/ 3 h 23"/>
                  <a:gd name="T10" fmla="*/ 22 w 24"/>
                  <a:gd name="T11" fmla="*/ 0 h 23"/>
                  <a:gd name="T12" fmla="*/ 21 w 24"/>
                  <a:gd name="T13" fmla="*/ 2 h 23"/>
                  <a:gd name="T14" fmla="*/ 21 w 24"/>
                  <a:gd name="T15" fmla="*/ 1 h 23"/>
                  <a:gd name="T16" fmla="*/ 20 w 24"/>
                  <a:gd name="T17" fmla="*/ 3 h 23"/>
                  <a:gd name="T18" fmla="*/ 20 w 24"/>
                  <a:gd name="T19" fmla="*/ 2 h 23"/>
                  <a:gd name="T20" fmla="*/ 19 w 24"/>
                  <a:gd name="T21" fmla="*/ 7 h 23"/>
                  <a:gd name="T22" fmla="*/ 18 w 24"/>
                  <a:gd name="T23" fmla="*/ 6 h 23"/>
                  <a:gd name="T24" fmla="*/ 15 w 24"/>
                  <a:gd name="T25" fmla="*/ 9 h 23"/>
                  <a:gd name="T26" fmla="*/ 15 w 24"/>
                  <a:gd name="T27" fmla="*/ 9 h 23"/>
                  <a:gd name="T28" fmla="*/ 17 w 24"/>
                  <a:gd name="T29" fmla="*/ 9 h 23"/>
                  <a:gd name="T30" fmla="*/ 14 w 24"/>
                  <a:gd name="T31" fmla="*/ 9 h 23"/>
                  <a:gd name="T32" fmla="*/ 8 w 24"/>
                  <a:gd name="T33" fmla="*/ 16 h 23"/>
                  <a:gd name="T34" fmla="*/ 5 w 24"/>
                  <a:gd name="T35" fmla="*/ 18 h 23"/>
                  <a:gd name="T36" fmla="*/ 6 w 24"/>
                  <a:gd name="T37" fmla="*/ 17 h 23"/>
                  <a:gd name="T38" fmla="*/ 3 w 24"/>
                  <a:gd name="T39" fmla="*/ 16 h 23"/>
                  <a:gd name="T40" fmla="*/ 0 w 24"/>
                  <a:gd name="T41" fmla="*/ 18 h 23"/>
                  <a:gd name="T42" fmla="*/ 13 w 24"/>
                  <a:gd name="T4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23">
                    <a:moveTo>
                      <a:pt x="13" y="14"/>
                    </a:moveTo>
                    <a:cubicBezTo>
                      <a:pt x="13" y="14"/>
                      <a:pt x="14" y="14"/>
                      <a:pt x="14" y="15"/>
                    </a:cubicBezTo>
                    <a:cubicBezTo>
                      <a:pt x="17" y="12"/>
                      <a:pt x="19" y="8"/>
                      <a:pt x="21" y="7"/>
                    </a:cubicBezTo>
                    <a:cubicBezTo>
                      <a:pt x="22" y="6"/>
                      <a:pt x="20" y="5"/>
                      <a:pt x="20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4" y="1"/>
                      <a:pt x="22" y="0"/>
                    </a:cubicBezTo>
                    <a:cubicBezTo>
                      <a:pt x="21" y="0"/>
                      <a:pt x="22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3"/>
                      <a:pt x="21" y="5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7" y="8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6" y="13"/>
                      <a:pt x="16" y="8"/>
                      <a:pt x="14" y="9"/>
                    </a:cubicBezTo>
                    <a:cubicBezTo>
                      <a:pt x="14" y="12"/>
                      <a:pt x="11" y="17"/>
                      <a:pt x="8" y="16"/>
                    </a:cubicBezTo>
                    <a:cubicBezTo>
                      <a:pt x="9" y="16"/>
                      <a:pt x="8" y="19"/>
                      <a:pt x="5" y="18"/>
                    </a:cubicBezTo>
                    <a:cubicBezTo>
                      <a:pt x="4" y="18"/>
                      <a:pt x="6" y="17"/>
                      <a:pt x="6" y="17"/>
                    </a:cubicBezTo>
                    <a:cubicBezTo>
                      <a:pt x="5" y="17"/>
                      <a:pt x="4" y="16"/>
                      <a:pt x="3" y="16"/>
                    </a:cubicBezTo>
                    <a:cubicBezTo>
                      <a:pt x="4" y="17"/>
                      <a:pt x="3" y="19"/>
                      <a:pt x="0" y="18"/>
                    </a:cubicBezTo>
                    <a:cubicBezTo>
                      <a:pt x="8" y="23"/>
                      <a:pt x="12" y="15"/>
                      <a:pt x="13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469"/>
              <p:cNvSpPr>
                <a:spLocks/>
              </p:cNvSpPr>
              <p:nvPr/>
            </p:nvSpPr>
            <p:spPr bwMode="auto">
              <a:xfrm>
                <a:off x="1456" y="2394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470"/>
              <p:cNvSpPr>
                <a:spLocks/>
              </p:cNvSpPr>
              <p:nvPr/>
            </p:nvSpPr>
            <p:spPr bwMode="auto">
              <a:xfrm>
                <a:off x="1435" y="1444"/>
                <a:ext cx="495" cy="890"/>
              </a:xfrm>
              <a:custGeom>
                <a:avLst/>
                <a:gdLst>
                  <a:gd name="T0" fmla="*/ 24 w 182"/>
                  <a:gd name="T1" fmla="*/ 92 h 327"/>
                  <a:gd name="T2" fmla="*/ 20 w 182"/>
                  <a:gd name="T3" fmla="*/ 153 h 327"/>
                  <a:gd name="T4" fmla="*/ 15 w 182"/>
                  <a:gd name="T5" fmla="*/ 208 h 327"/>
                  <a:gd name="T6" fmla="*/ 9 w 182"/>
                  <a:gd name="T7" fmla="*/ 264 h 327"/>
                  <a:gd name="T8" fmla="*/ 14 w 182"/>
                  <a:gd name="T9" fmla="*/ 311 h 327"/>
                  <a:gd name="T10" fmla="*/ 66 w 182"/>
                  <a:gd name="T11" fmla="*/ 321 h 327"/>
                  <a:gd name="T12" fmla="*/ 121 w 182"/>
                  <a:gd name="T13" fmla="*/ 326 h 327"/>
                  <a:gd name="T14" fmla="*/ 148 w 182"/>
                  <a:gd name="T15" fmla="*/ 323 h 327"/>
                  <a:gd name="T16" fmla="*/ 175 w 182"/>
                  <a:gd name="T17" fmla="*/ 319 h 327"/>
                  <a:gd name="T18" fmla="*/ 171 w 182"/>
                  <a:gd name="T19" fmla="*/ 269 h 327"/>
                  <a:gd name="T20" fmla="*/ 159 w 182"/>
                  <a:gd name="T21" fmla="*/ 51 h 327"/>
                  <a:gd name="T22" fmla="*/ 159 w 182"/>
                  <a:gd name="T23" fmla="*/ 15 h 327"/>
                  <a:gd name="T24" fmla="*/ 133 w 182"/>
                  <a:gd name="T25" fmla="*/ 8 h 327"/>
                  <a:gd name="T26" fmla="*/ 18 w 182"/>
                  <a:gd name="T27" fmla="*/ 7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2" h="327">
                    <a:moveTo>
                      <a:pt x="24" y="92"/>
                    </a:moveTo>
                    <a:cubicBezTo>
                      <a:pt x="19" y="111"/>
                      <a:pt x="22" y="133"/>
                      <a:pt x="20" y="153"/>
                    </a:cubicBezTo>
                    <a:cubicBezTo>
                      <a:pt x="19" y="171"/>
                      <a:pt x="16" y="190"/>
                      <a:pt x="15" y="208"/>
                    </a:cubicBezTo>
                    <a:cubicBezTo>
                      <a:pt x="13" y="227"/>
                      <a:pt x="11" y="246"/>
                      <a:pt x="9" y="264"/>
                    </a:cubicBezTo>
                    <a:cubicBezTo>
                      <a:pt x="8" y="279"/>
                      <a:pt x="0" y="304"/>
                      <a:pt x="14" y="311"/>
                    </a:cubicBezTo>
                    <a:cubicBezTo>
                      <a:pt x="29" y="318"/>
                      <a:pt x="50" y="318"/>
                      <a:pt x="66" y="321"/>
                    </a:cubicBezTo>
                    <a:cubicBezTo>
                      <a:pt x="84" y="325"/>
                      <a:pt x="103" y="327"/>
                      <a:pt x="121" y="326"/>
                    </a:cubicBezTo>
                    <a:cubicBezTo>
                      <a:pt x="130" y="325"/>
                      <a:pt x="139" y="323"/>
                      <a:pt x="148" y="323"/>
                    </a:cubicBezTo>
                    <a:cubicBezTo>
                      <a:pt x="153" y="322"/>
                      <a:pt x="172" y="322"/>
                      <a:pt x="175" y="319"/>
                    </a:cubicBezTo>
                    <a:cubicBezTo>
                      <a:pt x="182" y="313"/>
                      <a:pt x="172" y="279"/>
                      <a:pt x="171" y="269"/>
                    </a:cubicBezTo>
                    <a:cubicBezTo>
                      <a:pt x="165" y="197"/>
                      <a:pt x="159" y="124"/>
                      <a:pt x="159" y="51"/>
                    </a:cubicBezTo>
                    <a:cubicBezTo>
                      <a:pt x="159" y="39"/>
                      <a:pt x="161" y="26"/>
                      <a:pt x="159" y="15"/>
                    </a:cubicBezTo>
                    <a:cubicBezTo>
                      <a:pt x="157" y="0"/>
                      <a:pt x="145" y="1"/>
                      <a:pt x="133" y="8"/>
                    </a:cubicBezTo>
                    <a:cubicBezTo>
                      <a:pt x="96" y="32"/>
                      <a:pt x="59" y="59"/>
                      <a:pt x="18" y="74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471"/>
              <p:cNvSpPr>
                <a:spLocks/>
              </p:cNvSpPr>
              <p:nvPr/>
            </p:nvSpPr>
            <p:spPr bwMode="auto">
              <a:xfrm>
                <a:off x="1759" y="1784"/>
                <a:ext cx="133" cy="321"/>
              </a:xfrm>
              <a:custGeom>
                <a:avLst/>
                <a:gdLst>
                  <a:gd name="T0" fmla="*/ 43 w 49"/>
                  <a:gd name="T1" fmla="*/ 0 h 118"/>
                  <a:gd name="T2" fmla="*/ 7 w 49"/>
                  <a:gd name="T3" fmla="*/ 27 h 118"/>
                  <a:gd name="T4" fmla="*/ 21 w 49"/>
                  <a:gd name="T5" fmla="*/ 73 h 118"/>
                  <a:gd name="T6" fmla="*/ 27 w 49"/>
                  <a:gd name="T7" fmla="*/ 105 h 118"/>
                  <a:gd name="T8" fmla="*/ 49 w 49"/>
                  <a:gd name="T9" fmla="*/ 1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118">
                    <a:moveTo>
                      <a:pt x="43" y="0"/>
                    </a:moveTo>
                    <a:cubicBezTo>
                      <a:pt x="27" y="0"/>
                      <a:pt x="12" y="12"/>
                      <a:pt x="7" y="27"/>
                    </a:cubicBezTo>
                    <a:cubicBezTo>
                      <a:pt x="0" y="48"/>
                      <a:pt x="15" y="56"/>
                      <a:pt x="21" y="73"/>
                    </a:cubicBezTo>
                    <a:cubicBezTo>
                      <a:pt x="25" y="84"/>
                      <a:pt x="20" y="95"/>
                      <a:pt x="27" y="105"/>
                    </a:cubicBezTo>
                    <a:cubicBezTo>
                      <a:pt x="33" y="112"/>
                      <a:pt x="43" y="115"/>
                      <a:pt x="49" y="11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472"/>
              <p:cNvSpPr>
                <a:spLocks/>
              </p:cNvSpPr>
              <p:nvPr/>
            </p:nvSpPr>
            <p:spPr bwMode="auto">
              <a:xfrm>
                <a:off x="1535" y="2092"/>
                <a:ext cx="199" cy="166"/>
              </a:xfrm>
              <a:custGeom>
                <a:avLst/>
                <a:gdLst>
                  <a:gd name="T0" fmla="*/ 23 w 73"/>
                  <a:gd name="T1" fmla="*/ 7 h 61"/>
                  <a:gd name="T2" fmla="*/ 9 w 73"/>
                  <a:gd name="T3" fmla="*/ 49 h 61"/>
                  <a:gd name="T4" fmla="*/ 53 w 73"/>
                  <a:gd name="T5" fmla="*/ 46 h 61"/>
                  <a:gd name="T6" fmla="*/ 32 w 73"/>
                  <a:gd name="T7" fmla="*/ 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1">
                    <a:moveTo>
                      <a:pt x="23" y="7"/>
                    </a:moveTo>
                    <a:cubicBezTo>
                      <a:pt x="10" y="12"/>
                      <a:pt x="0" y="37"/>
                      <a:pt x="9" y="49"/>
                    </a:cubicBezTo>
                    <a:cubicBezTo>
                      <a:pt x="18" y="61"/>
                      <a:pt x="42" y="55"/>
                      <a:pt x="53" y="46"/>
                    </a:cubicBezTo>
                    <a:cubicBezTo>
                      <a:pt x="73" y="30"/>
                      <a:pt x="54" y="0"/>
                      <a:pt x="32" y="2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473"/>
              <p:cNvSpPr>
                <a:spLocks/>
              </p:cNvSpPr>
              <p:nvPr/>
            </p:nvSpPr>
            <p:spPr bwMode="auto">
              <a:xfrm>
                <a:off x="1489" y="1724"/>
                <a:ext cx="76" cy="185"/>
              </a:xfrm>
              <a:custGeom>
                <a:avLst/>
                <a:gdLst>
                  <a:gd name="T0" fmla="*/ 6 w 28"/>
                  <a:gd name="T1" fmla="*/ 10 h 68"/>
                  <a:gd name="T2" fmla="*/ 25 w 28"/>
                  <a:gd name="T3" fmla="*/ 43 h 68"/>
                  <a:gd name="T4" fmla="*/ 0 w 28"/>
                  <a:gd name="T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68">
                    <a:moveTo>
                      <a:pt x="6" y="10"/>
                    </a:moveTo>
                    <a:cubicBezTo>
                      <a:pt x="20" y="0"/>
                      <a:pt x="28" y="33"/>
                      <a:pt x="25" y="43"/>
                    </a:cubicBezTo>
                    <a:cubicBezTo>
                      <a:pt x="22" y="52"/>
                      <a:pt x="9" y="66"/>
                      <a:pt x="0" y="68"/>
                    </a:cubicBezTo>
                  </a:path>
                </a:pathLst>
              </a:custGeom>
              <a:solidFill>
                <a:srgbClr val="ED9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474"/>
              <p:cNvSpPr>
                <a:spLocks/>
              </p:cNvSpPr>
              <p:nvPr/>
            </p:nvSpPr>
            <p:spPr bwMode="auto">
              <a:xfrm>
                <a:off x="1527" y="2560"/>
                <a:ext cx="221" cy="312"/>
              </a:xfrm>
              <a:custGeom>
                <a:avLst/>
                <a:gdLst>
                  <a:gd name="T0" fmla="*/ 16 w 81"/>
                  <a:gd name="T1" fmla="*/ 103 h 115"/>
                  <a:gd name="T2" fmla="*/ 63 w 81"/>
                  <a:gd name="T3" fmla="*/ 108 h 115"/>
                  <a:gd name="T4" fmla="*/ 77 w 81"/>
                  <a:gd name="T5" fmla="*/ 64 h 115"/>
                  <a:gd name="T6" fmla="*/ 81 w 81"/>
                  <a:gd name="T7" fmla="*/ 2 h 115"/>
                  <a:gd name="T8" fmla="*/ 1 w 81"/>
                  <a:gd name="T9" fmla="*/ 3 h 115"/>
                  <a:gd name="T10" fmla="*/ 11 w 81"/>
                  <a:gd name="T11" fmla="*/ 68 h 115"/>
                  <a:gd name="T12" fmla="*/ 15 w 81"/>
                  <a:gd name="T13" fmla="*/ 91 h 115"/>
                  <a:gd name="T14" fmla="*/ 16 w 81"/>
                  <a:gd name="T15" fmla="*/ 10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15">
                    <a:moveTo>
                      <a:pt x="16" y="103"/>
                    </a:moveTo>
                    <a:cubicBezTo>
                      <a:pt x="21" y="115"/>
                      <a:pt x="53" y="112"/>
                      <a:pt x="63" y="108"/>
                    </a:cubicBezTo>
                    <a:cubicBezTo>
                      <a:pt x="79" y="103"/>
                      <a:pt x="76" y="77"/>
                      <a:pt x="77" y="64"/>
                    </a:cubicBezTo>
                    <a:cubicBezTo>
                      <a:pt x="79" y="44"/>
                      <a:pt x="77" y="21"/>
                      <a:pt x="81" y="2"/>
                    </a:cubicBezTo>
                    <a:cubicBezTo>
                      <a:pt x="55" y="0"/>
                      <a:pt x="28" y="1"/>
                      <a:pt x="1" y="3"/>
                    </a:cubicBezTo>
                    <a:cubicBezTo>
                      <a:pt x="0" y="24"/>
                      <a:pt x="8" y="47"/>
                      <a:pt x="11" y="68"/>
                    </a:cubicBezTo>
                    <a:cubicBezTo>
                      <a:pt x="12" y="76"/>
                      <a:pt x="14" y="84"/>
                      <a:pt x="15" y="91"/>
                    </a:cubicBezTo>
                    <a:cubicBezTo>
                      <a:pt x="15" y="94"/>
                      <a:pt x="14" y="100"/>
                      <a:pt x="16" y="103"/>
                    </a:cubicBezTo>
                    <a:close/>
                  </a:path>
                </a:pathLst>
              </a:custGeom>
              <a:solidFill>
                <a:srgbClr val="F3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475"/>
              <p:cNvSpPr>
                <a:spLocks noEditPoints="1"/>
              </p:cNvSpPr>
              <p:nvPr/>
            </p:nvSpPr>
            <p:spPr bwMode="auto">
              <a:xfrm>
                <a:off x="1525" y="2557"/>
                <a:ext cx="228" cy="321"/>
              </a:xfrm>
              <a:custGeom>
                <a:avLst/>
                <a:gdLst>
                  <a:gd name="T0" fmla="*/ 2 w 84"/>
                  <a:gd name="T1" fmla="*/ 2 h 118"/>
                  <a:gd name="T2" fmla="*/ 1 w 84"/>
                  <a:gd name="T3" fmla="*/ 4 h 118"/>
                  <a:gd name="T4" fmla="*/ 6 w 84"/>
                  <a:gd name="T5" fmla="*/ 49 h 118"/>
                  <a:gd name="T6" fmla="*/ 10 w 84"/>
                  <a:gd name="T7" fmla="*/ 70 h 118"/>
                  <a:gd name="T8" fmla="*/ 12 w 84"/>
                  <a:gd name="T9" fmla="*/ 81 h 118"/>
                  <a:gd name="T10" fmla="*/ 14 w 84"/>
                  <a:gd name="T11" fmla="*/ 92 h 118"/>
                  <a:gd name="T12" fmla="*/ 14 w 84"/>
                  <a:gd name="T13" fmla="*/ 97 h 118"/>
                  <a:gd name="T14" fmla="*/ 15 w 84"/>
                  <a:gd name="T15" fmla="*/ 105 h 118"/>
                  <a:gd name="T16" fmla="*/ 15 w 84"/>
                  <a:gd name="T17" fmla="*/ 105 h 118"/>
                  <a:gd name="T18" fmla="*/ 64 w 84"/>
                  <a:gd name="T19" fmla="*/ 111 h 118"/>
                  <a:gd name="T20" fmla="*/ 79 w 84"/>
                  <a:gd name="T21" fmla="*/ 74 h 118"/>
                  <a:gd name="T22" fmla="*/ 80 w 84"/>
                  <a:gd name="T23" fmla="*/ 65 h 118"/>
                  <a:gd name="T24" fmla="*/ 81 w 84"/>
                  <a:gd name="T25" fmla="*/ 41 h 118"/>
                  <a:gd name="T26" fmla="*/ 84 w 84"/>
                  <a:gd name="T27" fmla="*/ 3 h 118"/>
                  <a:gd name="T28" fmla="*/ 84 w 84"/>
                  <a:gd name="T29" fmla="*/ 2 h 118"/>
                  <a:gd name="T30" fmla="*/ 83 w 84"/>
                  <a:gd name="T31" fmla="*/ 1 h 118"/>
                  <a:gd name="T32" fmla="*/ 2 w 84"/>
                  <a:gd name="T33" fmla="*/ 2 h 118"/>
                  <a:gd name="T34" fmla="*/ 80 w 84"/>
                  <a:gd name="T35" fmla="*/ 4 h 118"/>
                  <a:gd name="T36" fmla="*/ 78 w 84"/>
                  <a:gd name="T37" fmla="*/ 41 h 118"/>
                  <a:gd name="T38" fmla="*/ 77 w 84"/>
                  <a:gd name="T39" fmla="*/ 65 h 118"/>
                  <a:gd name="T40" fmla="*/ 76 w 84"/>
                  <a:gd name="T41" fmla="*/ 73 h 118"/>
                  <a:gd name="T42" fmla="*/ 63 w 84"/>
                  <a:gd name="T43" fmla="*/ 108 h 118"/>
                  <a:gd name="T44" fmla="*/ 18 w 84"/>
                  <a:gd name="T45" fmla="*/ 104 h 118"/>
                  <a:gd name="T46" fmla="*/ 18 w 84"/>
                  <a:gd name="T47" fmla="*/ 99 h 118"/>
                  <a:gd name="T48" fmla="*/ 18 w 84"/>
                  <a:gd name="T49" fmla="*/ 97 h 118"/>
                  <a:gd name="T50" fmla="*/ 18 w 84"/>
                  <a:gd name="T51" fmla="*/ 92 h 118"/>
                  <a:gd name="T52" fmla="*/ 15 w 84"/>
                  <a:gd name="T53" fmla="*/ 80 h 118"/>
                  <a:gd name="T54" fmla="*/ 13 w 84"/>
                  <a:gd name="T55" fmla="*/ 69 h 118"/>
                  <a:gd name="T56" fmla="*/ 9 w 84"/>
                  <a:gd name="T57" fmla="*/ 48 h 118"/>
                  <a:gd name="T58" fmla="*/ 4 w 84"/>
                  <a:gd name="T59" fmla="*/ 9 h 118"/>
                  <a:gd name="T60" fmla="*/ 4 w 84"/>
                  <a:gd name="T61" fmla="*/ 5 h 118"/>
                  <a:gd name="T62" fmla="*/ 80 w 84"/>
                  <a:gd name="T63" fmla="*/ 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4" h="118">
                    <a:moveTo>
                      <a:pt x="2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0" y="18"/>
                      <a:pt x="3" y="34"/>
                      <a:pt x="6" y="4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4" y="92"/>
                      <a:pt x="14" y="92"/>
                      <a:pt x="14" y="92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100"/>
                      <a:pt x="14" y="103"/>
                      <a:pt x="15" y="105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1" y="118"/>
                      <a:pt x="54" y="114"/>
                      <a:pt x="64" y="111"/>
                    </a:cubicBezTo>
                    <a:cubicBezTo>
                      <a:pt x="78" y="106"/>
                      <a:pt x="79" y="88"/>
                      <a:pt x="79" y="74"/>
                    </a:cubicBezTo>
                    <a:cubicBezTo>
                      <a:pt x="80" y="65"/>
                      <a:pt x="80" y="65"/>
                      <a:pt x="80" y="65"/>
                    </a:cubicBezTo>
                    <a:cubicBezTo>
                      <a:pt x="81" y="57"/>
                      <a:pt x="81" y="49"/>
                      <a:pt x="81" y="41"/>
                    </a:cubicBezTo>
                    <a:cubicBezTo>
                      <a:pt x="81" y="28"/>
                      <a:pt x="81" y="15"/>
                      <a:pt x="84" y="3"/>
                    </a:cubicBezTo>
                    <a:cubicBezTo>
                      <a:pt x="84" y="3"/>
                      <a:pt x="84" y="2"/>
                      <a:pt x="84" y="2"/>
                    </a:cubicBezTo>
                    <a:cubicBezTo>
                      <a:pt x="83" y="1"/>
                      <a:pt x="83" y="1"/>
                      <a:pt x="83" y="1"/>
                    </a:cubicBezTo>
                    <a:cubicBezTo>
                      <a:pt x="55" y="0"/>
                      <a:pt x="27" y="1"/>
                      <a:pt x="2" y="2"/>
                    </a:cubicBezTo>
                    <a:close/>
                    <a:moveTo>
                      <a:pt x="80" y="4"/>
                    </a:moveTo>
                    <a:cubicBezTo>
                      <a:pt x="78" y="16"/>
                      <a:pt x="78" y="29"/>
                      <a:pt x="78" y="41"/>
                    </a:cubicBezTo>
                    <a:cubicBezTo>
                      <a:pt x="77" y="49"/>
                      <a:pt x="77" y="57"/>
                      <a:pt x="77" y="65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87"/>
                      <a:pt x="75" y="104"/>
                      <a:pt x="63" y="108"/>
                    </a:cubicBezTo>
                    <a:cubicBezTo>
                      <a:pt x="54" y="111"/>
                      <a:pt x="23" y="114"/>
                      <a:pt x="18" y="104"/>
                    </a:cubicBezTo>
                    <a:cubicBezTo>
                      <a:pt x="18" y="103"/>
                      <a:pt x="18" y="101"/>
                      <a:pt x="18" y="99"/>
                    </a:cubicBezTo>
                    <a:cubicBezTo>
                      <a:pt x="18" y="98"/>
                      <a:pt x="18" y="97"/>
                      <a:pt x="18" y="97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9" y="48"/>
                      <a:pt x="9" y="48"/>
                      <a:pt x="9" y="48"/>
                    </a:cubicBezTo>
                    <a:cubicBezTo>
                      <a:pt x="7" y="35"/>
                      <a:pt x="4" y="22"/>
                      <a:pt x="4" y="9"/>
                    </a:cubicBezTo>
                    <a:cubicBezTo>
                      <a:pt x="4" y="8"/>
                      <a:pt x="4" y="6"/>
                      <a:pt x="4" y="5"/>
                    </a:cubicBezTo>
                    <a:cubicBezTo>
                      <a:pt x="27" y="4"/>
                      <a:pt x="55" y="3"/>
                      <a:pt x="8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476"/>
              <p:cNvSpPr>
                <a:spLocks/>
              </p:cNvSpPr>
              <p:nvPr/>
            </p:nvSpPr>
            <p:spPr bwMode="auto">
              <a:xfrm>
                <a:off x="1636" y="2677"/>
                <a:ext cx="123" cy="190"/>
              </a:xfrm>
              <a:custGeom>
                <a:avLst/>
                <a:gdLst>
                  <a:gd name="T0" fmla="*/ 21 w 45"/>
                  <a:gd name="T1" fmla="*/ 0 h 70"/>
                  <a:gd name="T2" fmla="*/ 4 w 45"/>
                  <a:gd name="T3" fmla="*/ 34 h 70"/>
                  <a:gd name="T4" fmla="*/ 19 w 45"/>
                  <a:gd name="T5" fmla="*/ 63 h 70"/>
                  <a:gd name="T6" fmla="*/ 43 w 45"/>
                  <a:gd name="T7" fmla="*/ 31 h 70"/>
                  <a:gd name="T8" fmla="*/ 40 w 45"/>
                  <a:gd name="T9" fmla="*/ 13 h 70"/>
                  <a:gd name="T10" fmla="*/ 25 w 45"/>
                  <a:gd name="T1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70">
                    <a:moveTo>
                      <a:pt x="21" y="0"/>
                    </a:moveTo>
                    <a:cubicBezTo>
                      <a:pt x="13" y="7"/>
                      <a:pt x="7" y="24"/>
                      <a:pt x="4" y="34"/>
                    </a:cubicBezTo>
                    <a:cubicBezTo>
                      <a:pt x="0" y="48"/>
                      <a:pt x="6" y="57"/>
                      <a:pt x="19" y="63"/>
                    </a:cubicBezTo>
                    <a:cubicBezTo>
                      <a:pt x="37" y="70"/>
                      <a:pt x="39" y="45"/>
                      <a:pt x="43" y="31"/>
                    </a:cubicBezTo>
                    <a:cubicBezTo>
                      <a:pt x="45" y="22"/>
                      <a:pt x="45" y="20"/>
                      <a:pt x="40" y="13"/>
                    </a:cubicBezTo>
                    <a:cubicBezTo>
                      <a:pt x="37" y="9"/>
                      <a:pt x="29" y="2"/>
                      <a:pt x="25" y="0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477"/>
              <p:cNvSpPr>
                <a:spLocks/>
              </p:cNvSpPr>
              <p:nvPr/>
            </p:nvSpPr>
            <p:spPr bwMode="auto">
              <a:xfrm>
                <a:off x="969" y="1994"/>
                <a:ext cx="232" cy="103"/>
              </a:xfrm>
              <a:custGeom>
                <a:avLst/>
                <a:gdLst>
                  <a:gd name="T0" fmla="*/ 5 w 85"/>
                  <a:gd name="T1" fmla="*/ 23 h 38"/>
                  <a:gd name="T2" fmla="*/ 37 w 85"/>
                  <a:gd name="T3" fmla="*/ 1 h 38"/>
                  <a:gd name="T4" fmla="*/ 84 w 85"/>
                  <a:gd name="T5" fmla="*/ 7 h 38"/>
                  <a:gd name="T6" fmla="*/ 68 w 85"/>
                  <a:gd name="T7" fmla="*/ 33 h 38"/>
                  <a:gd name="T8" fmla="*/ 0 w 85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8">
                    <a:moveTo>
                      <a:pt x="5" y="23"/>
                    </a:moveTo>
                    <a:cubicBezTo>
                      <a:pt x="7" y="4"/>
                      <a:pt x="21" y="0"/>
                      <a:pt x="37" y="1"/>
                    </a:cubicBezTo>
                    <a:cubicBezTo>
                      <a:pt x="52" y="3"/>
                      <a:pt x="70" y="1"/>
                      <a:pt x="84" y="7"/>
                    </a:cubicBezTo>
                    <a:cubicBezTo>
                      <a:pt x="85" y="18"/>
                      <a:pt x="71" y="23"/>
                      <a:pt x="68" y="33"/>
                    </a:cubicBezTo>
                    <a:cubicBezTo>
                      <a:pt x="50" y="32"/>
                      <a:pt x="16" y="27"/>
                      <a:pt x="0" y="3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478"/>
              <p:cNvSpPr>
                <a:spLocks/>
              </p:cNvSpPr>
              <p:nvPr/>
            </p:nvSpPr>
            <p:spPr bwMode="auto">
              <a:xfrm>
                <a:off x="1701" y="2478"/>
                <a:ext cx="420" cy="517"/>
              </a:xfrm>
              <a:custGeom>
                <a:avLst/>
                <a:gdLst>
                  <a:gd name="T0" fmla="*/ 91 w 154"/>
                  <a:gd name="T1" fmla="*/ 5 h 190"/>
                  <a:gd name="T2" fmla="*/ 93 w 154"/>
                  <a:gd name="T3" fmla="*/ 59 h 190"/>
                  <a:gd name="T4" fmla="*/ 104 w 154"/>
                  <a:gd name="T5" fmla="*/ 110 h 190"/>
                  <a:gd name="T6" fmla="*/ 23 w 154"/>
                  <a:gd name="T7" fmla="*/ 88 h 190"/>
                  <a:gd name="T8" fmla="*/ 22 w 154"/>
                  <a:gd name="T9" fmla="*/ 91 h 190"/>
                  <a:gd name="T10" fmla="*/ 2 w 154"/>
                  <a:gd name="T11" fmla="*/ 130 h 190"/>
                  <a:gd name="T12" fmla="*/ 12 w 154"/>
                  <a:gd name="T13" fmla="*/ 148 h 190"/>
                  <a:gd name="T14" fmla="*/ 32 w 154"/>
                  <a:gd name="T15" fmla="*/ 160 h 190"/>
                  <a:gd name="T16" fmla="*/ 127 w 154"/>
                  <a:gd name="T17" fmla="*/ 171 h 190"/>
                  <a:gd name="T18" fmla="*/ 154 w 154"/>
                  <a:gd name="T19" fmla="*/ 122 h 190"/>
                  <a:gd name="T20" fmla="*/ 131 w 154"/>
                  <a:gd name="T21" fmla="*/ 62 h 190"/>
                  <a:gd name="T22" fmla="*/ 149 w 154"/>
                  <a:gd name="T23" fmla="*/ 94 h 190"/>
                  <a:gd name="T24" fmla="*/ 118 w 154"/>
                  <a:gd name="T25" fmla="*/ 41 h 190"/>
                  <a:gd name="T26" fmla="*/ 137 w 154"/>
                  <a:gd name="T27" fmla="*/ 67 h 190"/>
                  <a:gd name="T28" fmla="*/ 114 w 154"/>
                  <a:gd name="T29" fmla="*/ 31 h 190"/>
                  <a:gd name="T30" fmla="*/ 93 w 154"/>
                  <a:gd name="T31" fmla="*/ 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90">
                    <a:moveTo>
                      <a:pt x="91" y="5"/>
                    </a:moveTo>
                    <a:cubicBezTo>
                      <a:pt x="84" y="21"/>
                      <a:pt x="88" y="42"/>
                      <a:pt x="93" y="59"/>
                    </a:cubicBezTo>
                    <a:cubicBezTo>
                      <a:pt x="96" y="71"/>
                      <a:pt x="107" y="98"/>
                      <a:pt x="104" y="110"/>
                    </a:cubicBezTo>
                    <a:cubicBezTo>
                      <a:pt x="93" y="148"/>
                      <a:pt x="33" y="98"/>
                      <a:pt x="23" y="88"/>
                    </a:cubicBezTo>
                    <a:cubicBezTo>
                      <a:pt x="23" y="88"/>
                      <a:pt x="22" y="91"/>
                      <a:pt x="22" y="91"/>
                    </a:cubicBezTo>
                    <a:cubicBezTo>
                      <a:pt x="13" y="101"/>
                      <a:pt x="4" y="117"/>
                      <a:pt x="2" y="130"/>
                    </a:cubicBezTo>
                    <a:cubicBezTo>
                      <a:pt x="0" y="139"/>
                      <a:pt x="3" y="141"/>
                      <a:pt x="12" y="148"/>
                    </a:cubicBezTo>
                    <a:cubicBezTo>
                      <a:pt x="18" y="152"/>
                      <a:pt x="25" y="156"/>
                      <a:pt x="32" y="160"/>
                    </a:cubicBezTo>
                    <a:cubicBezTo>
                      <a:pt x="60" y="177"/>
                      <a:pt x="97" y="190"/>
                      <a:pt x="127" y="171"/>
                    </a:cubicBezTo>
                    <a:cubicBezTo>
                      <a:pt x="145" y="160"/>
                      <a:pt x="154" y="142"/>
                      <a:pt x="154" y="122"/>
                    </a:cubicBezTo>
                    <a:cubicBezTo>
                      <a:pt x="154" y="100"/>
                      <a:pt x="140" y="81"/>
                      <a:pt x="131" y="62"/>
                    </a:cubicBezTo>
                    <a:cubicBezTo>
                      <a:pt x="138" y="73"/>
                      <a:pt x="140" y="85"/>
                      <a:pt x="149" y="94"/>
                    </a:cubicBezTo>
                    <a:cubicBezTo>
                      <a:pt x="142" y="74"/>
                      <a:pt x="126" y="60"/>
                      <a:pt x="118" y="41"/>
                    </a:cubicBezTo>
                    <a:cubicBezTo>
                      <a:pt x="123" y="49"/>
                      <a:pt x="128" y="63"/>
                      <a:pt x="137" y="67"/>
                    </a:cubicBezTo>
                    <a:cubicBezTo>
                      <a:pt x="131" y="53"/>
                      <a:pt x="121" y="43"/>
                      <a:pt x="114" y="31"/>
                    </a:cubicBezTo>
                    <a:cubicBezTo>
                      <a:pt x="108" y="21"/>
                      <a:pt x="109" y="0"/>
                      <a:pt x="93" y="2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479"/>
              <p:cNvSpPr>
                <a:spLocks/>
              </p:cNvSpPr>
              <p:nvPr/>
            </p:nvSpPr>
            <p:spPr bwMode="auto">
              <a:xfrm>
                <a:off x="942" y="2067"/>
                <a:ext cx="487" cy="536"/>
              </a:xfrm>
              <a:custGeom>
                <a:avLst/>
                <a:gdLst>
                  <a:gd name="T0" fmla="*/ 16 w 179"/>
                  <a:gd name="T1" fmla="*/ 0 h 197"/>
                  <a:gd name="T2" fmla="*/ 12 w 179"/>
                  <a:gd name="T3" fmla="*/ 107 h 197"/>
                  <a:gd name="T4" fmla="*/ 38 w 179"/>
                  <a:gd name="T5" fmla="*/ 154 h 197"/>
                  <a:gd name="T6" fmla="*/ 85 w 179"/>
                  <a:gd name="T7" fmla="*/ 178 h 197"/>
                  <a:gd name="T8" fmla="*/ 160 w 179"/>
                  <a:gd name="T9" fmla="*/ 185 h 197"/>
                  <a:gd name="T10" fmla="*/ 170 w 179"/>
                  <a:gd name="T11" fmla="*/ 150 h 197"/>
                  <a:gd name="T12" fmla="*/ 179 w 179"/>
                  <a:gd name="T13" fmla="*/ 112 h 197"/>
                  <a:gd name="T14" fmla="*/ 87 w 179"/>
                  <a:gd name="T15" fmla="*/ 95 h 197"/>
                  <a:gd name="T16" fmla="*/ 63 w 179"/>
                  <a:gd name="T17" fmla="*/ 52 h 197"/>
                  <a:gd name="T18" fmla="*/ 69 w 179"/>
                  <a:gd name="T19" fmla="*/ 26 h 197"/>
                  <a:gd name="T20" fmla="*/ 79 w 179"/>
                  <a:gd name="T21" fmla="*/ 5 h 197"/>
                  <a:gd name="T22" fmla="*/ 80 w 179"/>
                  <a:gd name="T23" fmla="*/ 3 h 197"/>
                  <a:gd name="T24" fmla="*/ 48 w 179"/>
                  <a:gd name="T25" fmla="*/ 1 h 197"/>
                  <a:gd name="T26" fmla="*/ 15 w 179"/>
                  <a:gd name="T27" fmla="*/ 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9" h="197">
                    <a:moveTo>
                      <a:pt x="16" y="0"/>
                    </a:moveTo>
                    <a:cubicBezTo>
                      <a:pt x="0" y="32"/>
                      <a:pt x="1" y="73"/>
                      <a:pt x="12" y="107"/>
                    </a:cubicBezTo>
                    <a:cubicBezTo>
                      <a:pt x="17" y="123"/>
                      <a:pt x="26" y="142"/>
                      <a:pt x="38" y="154"/>
                    </a:cubicBezTo>
                    <a:cubicBezTo>
                      <a:pt x="50" y="165"/>
                      <a:pt x="70" y="171"/>
                      <a:pt x="85" y="178"/>
                    </a:cubicBezTo>
                    <a:cubicBezTo>
                      <a:pt x="99" y="184"/>
                      <a:pt x="145" y="197"/>
                      <a:pt x="160" y="185"/>
                    </a:cubicBezTo>
                    <a:cubicBezTo>
                      <a:pt x="167" y="179"/>
                      <a:pt x="168" y="159"/>
                      <a:pt x="170" y="150"/>
                    </a:cubicBezTo>
                    <a:cubicBezTo>
                      <a:pt x="173" y="137"/>
                      <a:pt x="176" y="124"/>
                      <a:pt x="179" y="112"/>
                    </a:cubicBezTo>
                    <a:cubicBezTo>
                      <a:pt x="158" y="129"/>
                      <a:pt x="107" y="104"/>
                      <a:pt x="87" y="95"/>
                    </a:cubicBezTo>
                    <a:cubicBezTo>
                      <a:pt x="68" y="86"/>
                      <a:pt x="59" y="73"/>
                      <a:pt x="63" y="52"/>
                    </a:cubicBezTo>
                    <a:cubicBezTo>
                      <a:pt x="64" y="44"/>
                      <a:pt x="67" y="34"/>
                      <a:pt x="69" y="26"/>
                    </a:cubicBezTo>
                    <a:cubicBezTo>
                      <a:pt x="71" y="22"/>
                      <a:pt x="80" y="9"/>
                      <a:pt x="79" y="5"/>
                    </a:cubicBezTo>
                    <a:cubicBezTo>
                      <a:pt x="79" y="5"/>
                      <a:pt x="80" y="4"/>
                      <a:pt x="80" y="3"/>
                    </a:cubicBezTo>
                    <a:cubicBezTo>
                      <a:pt x="71" y="0"/>
                      <a:pt x="58" y="2"/>
                      <a:pt x="48" y="1"/>
                    </a:cubicBezTo>
                    <a:cubicBezTo>
                      <a:pt x="37" y="0"/>
                      <a:pt x="26" y="0"/>
                      <a:pt x="15" y="1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480"/>
              <p:cNvSpPr>
                <a:spLocks/>
              </p:cNvSpPr>
              <p:nvPr/>
            </p:nvSpPr>
            <p:spPr bwMode="auto">
              <a:xfrm>
                <a:off x="1448" y="1686"/>
                <a:ext cx="63" cy="599"/>
              </a:xfrm>
              <a:custGeom>
                <a:avLst/>
                <a:gdLst>
                  <a:gd name="T0" fmla="*/ 20 w 23"/>
                  <a:gd name="T1" fmla="*/ 0 h 220"/>
                  <a:gd name="T2" fmla="*/ 18 w 23"/>
                  <a:gd name="T3" fmla="*/ 2 h 220"/>
                  <a:gd name="T4" fmla="*/ 15 w 23"/>
                  <a:gd name="T5" fmla="*/ 53 h 220"/>
                  <a:gd name="T6" fmla="*/ 14 w 23"/>
                  <a:gd name="T7" fmla="*/ 70 h 220"/>
                  <a:gd name="T8" fmla="*/ 11 w 23"/>
                  <a:gd name="T9" fmla="*/ 100 h 220"/>
                  <a:gd name="T10" fmla="*/ 8 w 23"/>
                  <a:gd name="T11" fmla="*/ 147 h 220"/>
                  <a:gd name="T12" fmla="*/ 6 w 23"/>
                  <a:gd name="T13" fmla="*/ 161 h 220"/>
                  <a:gd name="T14" fmla="*/ 0 w 23"/>
                  <a:gd name="T15" fmla="*/ 218 h 220"/>
                  <a:gd name="T16" fmla="*/ 1 w 23"/>
                  <a:gd name="T17" fmla="*/ 219 h 220"/>
                  <a:gd name="T18" fmla="*/ 3 w 23"/>
                  <a:gd name="T19" fmla="*/ 218 h 220"/>
                  <a:gd name="T20" fmla="*/ 9 w 23"/>
                  <a:gd name="T21" fmla="*/ 161 h 220"/>
                  <a:gd name="T22" fmla="*/ 11 w 23"/>
                  <a:gd name="T23" fmla="*/ 148 h 220"/>
                  <a:gd name="T24" fmla="*/ 15 w 23"/>
                  <a:gd name="T25" fmla="*/ 101 h 220"/>
                  <a:gd name="T26" fmla="*/ 17 w 23"/>
                  <a:gd name="T27" fmla="*/ 70 h 220"/>
                  <a:gd name="T28" fmla="*/ 19 w 23"/>
                  <a:gd name="T29" fmla="*/ 54 h 220"/>
                  <a:gd name="T30" fmla="*/ 22 w 23"/>
                  <a:gd name="T31" fmla="*/ 2 h 220"/>
                  <a:gd name="T32" fmla="*/ 20 w 23"/>
                  <a:gd name="T3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220">
                    <a:moveTo>
                      <a:pt x="20" y="0"/>
                    </a:moveTo>
                    <a:cubicBezTo>
                      <a:pt x="19" y="0"/>
                      <a:pt x="18" y="1"/>
                      <a:pt x="18" y="2"/>
                    </a:cubicBezTo>
                    <a:cubicBezTo>
                      <a:pt x="19" y="17"/>
                      <a:pt x="17" y="35"/>
                      <a:pt x="15" y="53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10" y="116"/>
                      <a:pt x="9" y="132"/>
                      <a:pt x="8" y="147"/>
                    </a:cubicBezTo>
                    <a:cubicBezTo>
                      <a:pt x="6" y="161"/>
                      <a:pt x="6" y="161"/>
                      <a:pt x="6" y="161"/>
                    </a:cubicBezTo>
                    <a:cubicBezTo>
                      <a:pt x="4" y="180"/>
                      <a:pt x="2" y="199"/>
                      <a:pt x="0" y="218"/>
                    </a:cubicBezTo>
                    <a:cubicBezTo>
                      <a:pt x="0" y="218"/>
                      <a:pt x="0" y="219"/>
                      <a:pt x="1" y="219"/>
                    </a:cubicBezTo>
                    <a:cubicBezTo>
                      <a:pt x="2" y="220"/>
                      <a:pt x="3" y="219"/>
                      <a:pt x="3" y="218"/>
                    </a:cubicBezTo>
                    <a:cubicBezTo>
                      <a:pt x="5" y="200"/>
                      <a:pt x="8" y="180"/>
                      <a:pt x="9" y="161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13" y="132"/>
                      <a:pt x="14" y="116"/>
                      <a:pt x="15" y="101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36"/>
                      <a:pt x="23" y="17"/>
                      <a:pt x="22" y="2"/>
                    </a:cubicBezTo>
                    <a:cubicBezTo>
                      <a:pt x="22" y="1"/>
                      <a:pt x="21" y="0"/>
                      <a:pt x="2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481"/>
              <p:cNvSpPr>
                <a:spLocks/>
              </p:cNvSpPr>
              <p:nvPr/>
            </p:nvSpPr>
            <p:spPr bwMode="auto">
              <a:xfrm>
                <a:off x="1868" y="1512"/>
                <a:ext cx="57" cy="808"/>
              </a:xfrm>
              <a:custGeom>
                <a:avLst/>
                <a:gdLst>
                  <a:gd name="T0" fmla="*/ 0 w 21"/>
                  <a:gd name="T1" fmla="*/ 2 h 297"/>
                  <a:gd name="T2" fmla="*/ 6 w 21"/>
                  <a:gd name="T3" fmla="*/ 179 h 297"/>
                  <a:gd name="T4" fmla="*/ 7 w 21"/>
                  <a:gd name="T5" fmla="*/ 191 h 297"/>
                  <a:gd name="T6" fmla="*/ 12 w 21"/>
                  <a:gd name="T7" fmla="*/ 265 h 297"/>
                  <a:gd name="T8" fmla="*/ 13 w 21"/>
                  <a:gd name="T9" fmla="*/ 274 h 297"/>
                  <a:gd name="T10" fmla="*/ 18 w 21"/>
                  <a:gd name="T11" fmla="*/ 296 h 297"/>
                  <a:gd name="T12" fmla="*/ 20 w 21"/>
                  <a:gd name="T13" fmla="*/ 297 h 297"/>
                  <a:gd name="T14" fmla="*/ 21 w 21"/>
                  <a:gd name="T15" fmla="*/ 294 h 297"/>
                  <a:gd name="T16" fmla="*/ 16 w 21"/>
                  <a:gd name="T17" fmla="*/ 274 h 297"/>
                  <a:gd name="T18" fmla="*/ 16 w 21"/>
                  <a:gd name="T19" fmla="*/ 265 h 297"/>
                  <a:gd name="T20" fmla="*/ 10 w 21"/>
                  <a:gd name="T21" fmla="*/ 191 h 297"/>
                  <a:gd name="T22" fmla="*/ 9 w 21"/>
                  <a:gd name="T23" fmla="*/ 179 h 297"/>
                  <a:gd name="T24" fmla="*/ 3 w 21"/>
                  <a:gd name="T25" fmla="*/ 2 h 297"/>
                  <a:gd name="T26" fmla="*/ 1 w 21"/>
                  <a:gd name="T27" fmla="*/ 0 h 297"/>
                  <a:gd name="T28" fmla="*/ 0 w 21"/>
                  <a:gd name="T29" fmla="*/ 2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7">
                    <a:moveTo>
                      <a:pt x="0" y="2"/>
                    </a:moveTo>
                    <a:cubicBezTo>
                      <a:pt x="0" y="61"/>
                      <a:pt x="3" y="121"/>
                      <a:pt x="6" y="179"/>
                    </a:cubicBezTo>
                    <a:cubicBezTo>
                      <a:pt x="7" y="191"/>
                      <a:pt x="7" y="191"/>
                      <a:pt x="7" y="191"/>
                    </a:cubicBezTo>
                    <a:cubicBezTo>
                      <a:pt x="8" y="215"/>
                      <a:pt x="9" y="240"/>
                      <a:pt x="12" y="265"/>
                    </a:cubicBezTo>
                    <a:cubicBezTo>
                      <a:pt x="12" y="265"/>
                      <a:pt x="13" y="274"/>
                      <a:pt x="13" y="274"/>
                    </a:cubicBezTo>
                    <a:cubicBezTo>
                      <a:pt x="14" y="282"/>
                      <a:pt x="14" y="290"/>
                      <a:pt x="18" y="296"/>
                    </a:cubicBezTo>
                    <a:cubicBezTo>
                      <a:pt x="18" y="297"/>
                      <a:pt x="19" y="297"/>
                      <a:pt x="20" y="297"/>
                    </a:cubicBezTo>
                    <a:cubicBezTo>
                      <a:pt x="21" y="296"/>
                      <a:pt x="21" y="295"/>
                      <a:pt x="21" y="294"/>
                    </a:cubicBezTo>
                    <a:cubicBezTo>
                      <a:pt x="17" y="289"/>
                      <a:pt x="17" y="281"/>
                      <a:pt x="16" y="274"/>
                    </a:cubicBezTo>
                    <a:cubicBezTo>
                      <a:pt x="16" y="265"/>
                      <a:pt x="16" y="265"/>
                      <a:pt x="16" y="265"/>
                    </a:cubicBezTo>
                    <a:cubicBezTo>
                      <a:pt x="12" y="240"/>
                      <a:pt x="11" y="216"/>
                      <a:pt x="10" y="191"/>
                    </a:cubicBezTo>
                    <a:cubicBezTo>
                      <a:pt x="9" y="179"/>
                      <a:pt x="9" y="179"/>
                      <a:pt x="9" y="179"/>
                    </a:cubicBezTo>
                    <a:cubicBezTo>
                      <a:pt x="6" y="121"/>
                      <a:pt x="3" y="61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482"/>
              <p:cNvSpPr>
                <a:spLocks/>
              </p:cNvSpPr>
              <p:nvPr/>
            </p:nvSpPr>
            <p:spPr bwMode="auto">
              <a:xfrm>
                <a:off x="1446" y="2274"/>
                <a:ext cx="476" cy="57"/>
              </a:xfrm>
              <a:custGeom>
                <a:avLst/>
                <a:gdLst>
                  <a:gd name="T0" fmla="*/ 1 w 175"/>
                  <a:gd name="T1" fmla="*/ 0 h 21"/>
                  <a:gd name="T2" fmla="*/ 1 w 175"/>
                  <a:gd name="T3" fmla="*/ 3 h 21"/>
                  <a:gd name="T4" fmla="*/ 38 w 175"/>
                  <a:gd name="T5" fmla="*/ 15 h 21"/>
                  <a:gd name="T6" fmla="*/ 46 w 175"/>
                  <a:gd name="T7" fmla="*/ 15 h 21"/>
                  <a:gd name="T8" fmla="*/ 105 w 175"/>
                  <a:gd name="T9" fmla="*/ 21 h 21"/>
                  <a:gd name="T10" fmla="*/ 148 w 175"/>
                  <a:gd name="T11" fmla="*/ 19 h 21"/>
                  <a:gd name="T12" fmla="*/ 157 w 175"/>
                  <a:gd name="T13" fmla="*/ 17 h 21"/>
                  <a:gd name="T14" fmla="*/ 173 w 175"/>
                  <a:gd name="T15" fmla="*/ 15 h 21"/>
                  <a:gd name="T16" fmla="*/ 175 w 175"/>
                  <a:gd name="T17" fmla="*/ 14 h 21"/>
                  <a:gd name="T18" fmla="*/ 173 w 175"/>
                  <a:gd name="T19" fmla="*/ 12 h 21"/>
                  <a:gd name="T20" fmla="*/ 156 w 175"/>
                  <a:gd name="T21" fmla="*/ 14 h 21"/>
                  <a:gd name="T22" fmla="*/ 148 w 175"/>
                  <a:gd name="T23" fmla="*/ 15 h 21"/>
                  <a:gd name="T24" fmla="*/ 105 w 175"/>
                  <a:gd name="T25" fmla="*/ 18 h 21"/>
                  <a:gd name="T26" fmla="*/ 47 w 175"/>
                  <a:gd name="T27" fmla="*/ 12 h 21"/>
                  <a:gd name="T28" fmla="*/ 39 w 175"/>
                  <a:gd name="T29" fmla="*/ 11 h 21"/>
                  <a:gd name="T30" fmla="*/ 4 w 175"/>
                  <a:gd name="T31" fmla="*/ 1 h 21"/>
                  <a:gd name="T32" fmla="*/ 1 w 175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6" y="11"/>
                      <a:pt x="25" y="13"/>
                      <a:pt x="38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64" y="18"/>
                      <a:pt x="84" y="21"/>
                      <a:pt x="105" y="21"/>
                    </a:cubicBezTo>
                    <a:cubicBezTo>
                      <a:pt x="117" y="21"/>
                      <a:pt x="133" y="21"/>
                      <a:pt x="148" y="19"/>
                    </a:cubicBezTo>
                    <a:cubicBezTo>
                      <a:pt x="157" y="17"/>
                      <a:pt x="157" y="17"/>
                      <a:pt x="157" y="17"/>
                    </a:cubicBezTo>
                    <a:cubicBezTo>
                      <a:pt x="162" y="16"/>
                      <a:pt x="168" y="15"/>
                      <a:pt x="173" y="15"/>
                    </a:cubicBezTo>
                    <a:cubicBezTo>
                      <a:pt x="174" y="15"/>
                      <a:pt x="175" y="15"/>
                      <a:pt x="175" y="14"/>
                    </a:cubicBezTo>
                    <a:cubicBezTo>
                      <a:pt x="175" y="13"/>
                      <a:pt x="174" y="12"/>
                      <a:pt x="173" y="12"/>
                    </a:cubicBezTo>
                    <a:cubicBezTo>
                      <a:pt x="167" y="11"/>
                      <a:pt x="162" y="13"/>
                      <a:pt x="156" y="14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32" y="18"/>
                      <a:pt x="117" y="18"/>
                      <a:pt x="105" y="18"/>
                    </a:cubicBezTo>
                    <a:cubicBezTo>
                      <a:pt x="85" y="18"/>
                      <a:pt x="65" y="15"/>
                      <a:pt x="47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27" y="10"/>
                      <a:pt x="8" y="8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483"/>
              <p:cNvSpPr>
                <a:spLocks/>
              </p:cNvSpPr>
              <p:nvPr/>
            </p:nvSpPr>
            <p:spPr bwMode="auto">
              <a:xfrm>
                <a:off x="1244" y="2263"/>
                <a:ext cx="212" cy="1004"/>
              </a:xfrm>
              <a:custGeom>
                <a:avLst/>
                <a:gdLst>
                  <a:gd name="T0" fmla="*/ 75 w 78"/>
                  <a:gd name="T1" fmla="*/ 1 h 369"/>
                  <a:gd name="T2" fmla="*/ 70 w 78"/>
                  <a:gd name="T3" fmla="*/ 22 h 369"/>
                  <a:gd name="T4" fmla="*/ 65 w 78"/>
                  <a:gd name="T5" fmla="*/ 39 h 369"/>
                  <a:gd name="T6" fmla="*/ 57 w 78"/>
                  <a:gd name="T7" fmla="*/ 79 h 369"/>
                  <a:gd name="T8" fmla="*/ 54 w 78"/>
                  <a:gd name="T9" fmla="*/ 93 h 369"/>
                  <a:gd name="T10" fmla="*/ 41 w 78"/>
                  <a:gd name="T11" fmla="*/ 145 h 369"/>
                  <a:gd name="T12" fmla="*/ 29 w 78"/>
                  <a:gd name="T13" fmla="*/ 192 h 369"/>
                  <a:gd name="T14" fmla="*/ 21 w 78"/>
                  <a:gd name="T15" fmla="*/ 235 h 369"/>
                  <a:gd name="T16" fmla="*/ 13 w 78"/>
                  <a:gd name="T17" fmla="*/ 280 h 369"/>
                  <a:gd name="T18" fmla="*/ 5 w 78"/>
                  <a:gd name="T19" fmla="*/ 331 h 369"/>
                  <a:gd name="T20" fmla="*/ 3 w 78"/>
                  <a:gd name="T21" fmla="*/ 343 h 369"/>
                  <a:gd name="T22" fmla="*/ 1 w 78"/>
                  <a:gd name="T23" fmla="*/ 367 h 369"/>
                  <a:gd name="T24" fmla="*/ 3 w 78"/>
                  <a:gd name="T25" fmla="*/ 369 h 369"/>
                  <a:gd name="T26" fmla="*/ 4 w 78"/>
                  <a:gd name="T27" fmla="*/ 367 h 369"/>
                  <a:gd name="T28" fmla="*/ 7 w 78"/>
                  <a:gd name="T29" fmla="*/ 344 h 369"/>
                  <a:gd name="T30" fmla="*/ 9 w 78"/>
                  <a:gd name="T31" fmla="*/ 331 h 369"/>
                  <a:gd name="T32" fmla="*/ 16 w 78"/>
                  <a:gd name="T33" fmla="*/ 281 h 369"/>
                  <a:gd name="T34" fmla="*/ 25 w 78"/>
                  <a:gd name="T35" fmla="*/ 235 h 369"/>
                  <a:gd name="T36" fmla="*/ 32 w 78"/>
                  <a:gd name="T37" fmla="*/ 193 h 369"/>
                  <a:gd name="T38" fmla="*/ 44 w 78"/>
                  <a:gd name="T39" fmla="*/ 146 h 369"/>
                  <a:gd name="T40" fmla="*/ 57 w 78"/>
                  <a:gd name="T41" fmla="*/ 94 h 369"/>
                  <a:gd name="T42" fmla="*/ 60 w 78"/>
                  <a:gd name="T43" fmla="*/ 80 h 369"/>
                  <a:gd name="T44" fmla="*/ 69 w 78"/>
                  <a:gd name="T45" fmla="*/ 39 h 369"/>
                  <a:gd name="T46" fmla="*/ 73 w 78"/>
                  <a:gd name="T47" fmla="*/ 23 h 369"/>
                  <a:gd name="T48" fmla="*/ 78 w 78"/>
                  <a:gd name="T49" fmla="*/ 2 h 369"/>
                  <a:gd name="T50" fmla="*/ 76 w 78"/>
                  <a:gd name="T51" fmla="*/ 0 h 369"/>
                  <a:gd name="T52" fmla="*/ 75 w 78"/>
                  <a:gd name="T53" fmla="*/ 1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369">
                    <a:moveTo>
                      <a:pt x="75" y="1"/>
                    </a:moveTo>
                    <a:cubicBezTo>
                      <a:pt x="74" y="9"/>
                      <a:pt x="72" y="16"/>
                      <a:pt x="70" y="22"/>
                    </a:cubicBezTo>
                    <a:cubicBezTo>
                      <a:pt x="68" y="27"/>
                      <a:pt x="66" y="33"/>
                      <a:pt x="65" y="39"/>
                    </a:cubicBezTo>
                    <a:cubicBezTo>
                      <a:pt x="63" y="52"/>
                      <a:pt x="60" y="65"/>
                      <a:pt x="57" y="79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0" y="111"/>
                      <a:pt x="45" y="128"/>
                      <a:pt x="41" y="145"/>
                    </a:cubicBezTo>
                    <a:cubicBezTo>
                      <a:pt x="37" y="160"/>
                      <a:pt x="33" y="176"/>
                      <a:pt x="29" y="192"/>
                    </a:cubicBezTo>
                    <a:cubicBezTo>
                      <a:pt x="26" y="206"/>
                      <a:pt x="24" y="221"/>
                      <a:pt x="21" y="235"/>
                    </a:cubicBezTo>
                    <a:cubicBezTo>
                      <a:pt x="19" y="250"/>
                      <a:pt x="17" y="265"/>
                      <a:pt x="13" y="280"/>
                    </a:cubicBezTo>
                    <a:cubicBezTo>
                      <a:pt x="9" y="297"/>
                      <a:pt x="7" y="314"/>
                      <a:pt x="5" y="331"/>
                    </a:cubicBezTo>
                    <a:cubicBezTo>
                      <a:pt x="3" y="343"/>
                      <a:pt x="3" y="343"/>
                      <a:pt x="3" y="343"/>
                    </a:cubicBezTo>
                    <a:cubicBezTo>
                      <a:pt x="2" y="351"/>
                      <a:pt x="0" y="360"/>
                      <a:pt x="1" y="367"/>
                    </a:cubicBezTo>
                    <a:cubicBezTo>
                      <a:pt x="1" y="368"/>
                      <a:pt x="2" y="369"/>
                      <a:pt x="3" y="369"/>
                    </a:cubicBezTo>
                    <a:cubicBezTo>
                      <a:pt x="4" y="369"/>
                      <a:pt x="4" y="368"/>
                      <a:pt x="4" y="367"/>
                    </a:cubicBezTo>
                    <a:cubicBezTo>
                      <a:pt x="4" y="360"/>
                      <a:pt x="5" y="352"/>
                      <a:pt x="7" y="344"/>
                    </a:cubicBezTo>
                    <a:cubicBezTo>
                      <a:pt x="9" y="331"/>
                      <a:pt x="9" y="331"/>
                      <a:pt x="9" y="331"/>
                    </a:cubicBezTo>
                    <a:cubicBezTo>
                      <a:pt x="10" y="312"/>
                      <a:pt x="12" y="297"/>
                      <a:pt x="16" y="281"/>
                    </a:cubicBezTo>
                    <a:cubicBezTo>
                      <a:pt x="20" y="266"/>
                      <a:pt x="22" y="250"/>
                      <a:pt x="25" y="235"/>
                    </a:cubicBezTo>
                    <a:cubicBezTo>
                      <a:pt x="27" y="221"/>
                      <a:pt x="29" y="207"/>
                      <a:pt x="32" y="193"/>
                    </a:cubicBezTo>
                    <a:cubicBezTo>
                      <a:pt x="36" y="177"/>
                      <a:pt x="40" y="161"/>
                      <a:pt x="44" y="146"/>
                    </a:cubicBezTo>
                    <a:cubicBezTo>
                      <a:pt x="49" y="129"/>
                      <a:pt x="53" y="111"/>
                      <a:pt x="57" y="94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4" y="66"/>
                      <a:pt x="67" y="53"/>
                      <a:pt x="69" y="39"/>
                    </a:cubicBezTo>
                    <a:cubicBezTo>
                      <a:pt x="69" y="34"/>
                      <a:pt x="71" y="29"/>
                      <a:pt x="73" y="23"/>
                    </a:cubicBezTo>
                    <a:cubicBezTo>
                      <a:pt x="75" y="16"/>
                      <a:pt x="78" y="9"/>
                      <a:pt x="78" y="2"/>
                    </a:cubicBezTo>
                    <a:cubicBezTo>
                      <a:pt x="78" y="1"/>
                      <a:pt x="77" y="0"/>
                      <a:pt x="76" y="0"/>
                    </a:cubicBezTo>
                    <a:cubicBezTo>
                      <a:pt x="75" y="0"/>
                      <a:pt x="75" y="1"/>
                      <a:pt x="75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484"/>
              <p:cNvSpPr>
                <a:spLocks/>
              </p:cNvSpPr>
              <p:nvPr/>
            </p:nvSpPr>
            <p:spPr bwMode="auto">
              <a:xfrm>
                <a:off x="1908" y="2304"/>
                <a:ext cx="58" cy="190"/>
              </a:xfrm>
              <a:custGeom>
                <a:avLst/>
                <a:gdLst>
                  <a:gd name="T0" fmla="*/ 0 w 21"/>
                  <a:gd name="T1" fmla="*/ 1 h 70"/>
                  <a:gd name="T2" fmla="*/ 1 w 21"/>
                  <a:gd name="T3" fmla="*/ 3 h 70"/>
                  <a:gd name="T4" fmla="*/ 9 w 21"/>
                  <a:gd name="T5" fmla="*/ 30 h 70"/>
                  <a:gd name="T6" fmla="*/ 11 w 21"/>
                  <a:gd name="T7" fmla="*/ 41 h 70"/>
                  <a:gd name="T8" fmla="*/ 13 w 21"/>
                  <a:gd name="T9" fmla="*/ 48 h 70"/>
                  <a:gd name="T10" fmla="*/ 18 w 21"/>
                  <a:gd name="T11" fmla="*/ 68 h 70"/>
                  <a:gd name="T12" fmla="*/ 20 w 21"/>
                  <a:gd name="T13" fmla="*/ 69 h 70"/>
                  <a:gd name="T14" fmla="*/ 21 w 21"/>
                  <a:gd name="T15" fmla="*/ 67 h 70"/>
                  <a:gd name="T16" fmla="*/ 16 w 21"/>
                  <a:gd name="T17" fmla="*/ 48 h 70"/>
                  <a:gd name="T18" fmla="*/ 14 w 21"/>
                  <a:gd name="T19" fmla="*/ 40 h 70"/>
                  <a:gd name="T20" fmla="*/ 12 w 21"/>
                  <a:gd name="T21" fmla="*/ 30 h 70"/>
                  <a:gd name="T22" fmla="*/ 3 w 21"/>
                  <a:gd name="T23" fmla="*/ 0 h 70"/>
                  <a:gd name="T24" fmla="*/ 0 w 21"/>
                  <a:gd name="T25" fmla="*/ 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70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6" y="8"/>
                      <a:pt x="8" y="20"/>
                      <a:pt x="9" y="3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4" y="56"/>
                      <a:pt x="16" y="64"/>
                      <a:pt x="18" y="68"/>
                    </a:cubicBezTo>
                    <a:cubicBezTo>
                      <a:pt x="18" y="69"/>
                      <a:pt x="19" y="70"/>
                      <a:pt x="20" y="69"/>
                    </a:cubicBezTo>
                    <a:cubicBezTo>
                      <a:pt x="21" y="69"/>
                      <a:pt x="21" y="68"/>
                      <a:pt x="21" y="67"/>
                    </a:cubicBezTo>
                    <a:cubicBezTo>
                      <a:pt x="19" y="63"/>
                      <a:pt x="18" y="55"/>
                      <a:pt x="16" y="48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1" y="19"/>
                      <a:pt x="9" y="6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485"/>
              <p:cNvSpPr>
                <a:spLocks noEditPoints="1"/>
              </p:cNvSpPr>
              <p:nvPr/>
            </p:nvSpPr>
            <p:spPr bwMode="auto">
              <a:xfrm>
                <a:off x="1628" y="2478"/>
                <a:ext cx="523" cy="506"/>
              </a:xfrm>
              <a:custGeom>
                <a:avLst/>
                <a:gdLst>
                  <a:gd name="T0" fmla="*/ 125 w 192"/>
                  <a:gd name="T1" fmla="*/ 1 h 186"/>
                  <a:gd name="T2" fmla="*/ 124 w 192"/>
                  <a:gd name="T3" fmla="*/ 2 h 186"/>
                  <a:gd name="T4" fmla="*/ 116 w 192"/>
                  <a:gd name="T5" fmla="*/ 3 h 186"/>
                  <a:gd name="T6" fmla="*/ 115 w 192"/>
                  <a:gd name="T7" fmla="*/ 4 h 186"/>
                  <a:gd name="T8" fmla="*/ 121 w 192"/>
                  <a:gd name="T9" fmla="*/ 72 h 186"/>
                  <a:gd name="T10" fmla="*/ 127 w 192"/>
                  <a:gd name="T11" fmla="*/ 94 h 186"/>
                  <a:gd name="T12" fmla="*/ 124 w 192"/>
                  <a:gd name="T13" fmla="*/ 118 h 186"/>
                  <a:gd name="T14" fmla="*/ 95 w 192"/>
                  <a:gd name="T15" fmla="*/ 115 h 186"/>
                  <a:gd name="T16" fmla="*/ 91 w 192"/>
                  <a:gd name="T17" fmla="*/ 113 h 186"/>
                  <a:gd name="T18" fmla="*/ 40 w 192"/>
                  <a:gd name="T19" fmla="*/ 81 h 186"/>
                  <a:gd name="T20" fmla="*/ 37 w 192"/>
                  <a:gd name="T21" fmla="*/ 78 h 186"/>
                  <a:gd name="T22" fmla="*/ 24 w 192"/>
                  <a:gd name="T23" fmla="*/ 70 h 186"/>
                  <a:gd name="T24" fmla="*/ 9 w 192"/>
                  <a:gd name="T25" fmla="*/ 98 h 186"/>
                  <a:gd name="T26" fmla="*/ 8 w 192"/>
                  <a:gd name="T27" fmla="*/ 101 h 186"/>
                  <a:gd name="T28" fmla="*/ 7 w 192"/>
                  <a:gd name="T29" fmla="*/ 104 h 186"/>
                  <a:gd name="T30" fmla="*/ 11 w 192"/>
                  <a:gd name="T31" fmla="*/ 130 h 186"/>
                  <a:gd name="T32" fmla="*/ 54 w 192"/>
                  <a:gd name="T33" fmla="*/ 160 h 186"/>
                  <a:gd name="T34" fmla="*/ 151 w 192"/>
                  <a:gd name="T35" fmla="*/ 175 h 186"/>
                  <a:gd name="T36" fmla="*/ 182 w 192"/>
                  <a:gd name="T37" fmla="*/ 145 h 186"/>
                  <a:gd name="T38" fmla="*/ 158 w 192"/>
                  <a:gd name="T39" fmla="*/ 53 h 186"/>
                  <a:gd name="T40" fmla="*/ 153 w 192"/>
                  <a:gd name="T41" fmla="*/ 45 h 186"/>
                  <a:gd name="T42" fmla="*/ 142 w 192"/>
                  <a:gd name="T43" fmla="*/ 26 h 186"/>
                  <a:gd name="T44" fmla="*/ 141 w 192"/>
                  <a:gd name="T45" fmla="*/ 22 h 186"/>
                  <a:gd name="T46" fmla="*/ 125 w 192"/>
                  <a:gd name="T47" fmla="*/ 1 h 186"/>
                  <a:gd name="T48" fmla="*/ 124 w 192"/>
                  <a:gd name="T49" fmla="*/ 5 h 186"/>
                  <a:gd name="T50" fmla="*/ 126 w 192"/>
                  <a:gd name="T51" fmla="*/ 5 h 186"/>
                  <a:gd name="T52" fmla="*/ 126 w 192"/>
                  <a:gd name="T53" fmla="*/ 5 h 186"/>
                  <a:gd name="T54" fmla="*/ 137 w 192"/>
                  <a:gd name="T55" fmla="*/ 23 h 186"/>
                  <a:gd name="T56" fmla="*/ 139 w 192"/>
                  <a:gd name="T57" fmla="*/ 27 h 186"/>
                  <a:gd name="T58" fmla="*/ 151 w 192"/>
                  <a:gd name="T59" fmla="*/ 47 h 186"/>
                  <a:gd name="T60" fmla="*/ 155 w 192"/>
                  <a:gd name="T61" fmla="*/ 55 h 186"/>
                  <a:gd name="T62" fmla="*/ 181 w 192"/>
                  <a:gd name="T63" fmla="*/ 127 h 186"/>
                  <a:gd name="T64" fmla="*/ 179 w 192"/>
                  <a:gd name="T65" fmla="*/ 144 h 186"/>
                  <a:gd name="T66" fmla="*/ 149 w 192"/>
                  <a:gd name="T67" fmla="*/ 172 h 186"/>
                  <a:gd name="T68" fmla="*/ 56 w 192"/>
                  <a:gd name="T69" fmla="*/ 157 h 186"/>
                  <a:gd name="T70" fmla="*/ 14 w 192"/>
                  <a:gd name="T71" fmla="*/ 128 h 186"/>
                  <a:gd name="T72" fmla="*/ 10 w 192"/>
                  <a:gd name="T73" fmla="*/ 105 h 186"/>
                  <a:gd name="T74" fmla="*/ 11 w 192"/>
                  <a:gd name="T75" fmla="*/ 102 h 186"/>
                  <a:gd name="T76" fmla="*/ 12 w 192"/>
                  <a:gd name="T77" fmla="*/ 99 h 186"/>
                  <a:gd name="T78" fmla="*/ 24 w 192"/>
                  <a:gd name="T79" fmla="*/ 73 h 186"/>
                  <a:gd name="T80" fmla="*/ 35 w 192"/>
                  <a:gd name="T81" fmla="*/ 81 h 186"/>
                  <a:gd name="T82" fmla="*/ 38 w 192"/>
                  <a:gd name="T83" fmla="*/ 84 h 186"/>
                  <a:gd name="T84" fmla="*/ 90 w 192"/>
                  <a:gd name="T85" fmla="*/ 116 h 186"/>
                  <a:gd name="T86" fmla="*/ 93 w 192"/>
                  <a:gd name="T87" fmla="*/ 118 h 186"/>
                  <a:gd name="T88" fmla="*/ 126 w 192"/>
                  <a:gd name="T89" fmla="*/ 120 h 186"/>
                  <a:gd name="T90" fmla="*/ 132 w 192"/>
                  <a:gd name="T91" fmla="*/ 106 h 186"/>
                  <a:gd name="T92" fmla="*/ 130 w 192"/>
                  <a:gd name="T93" fmla="*/ 93 h 186"/>
                  <a:gd name="T94" fmla="*/ 125 w 192"/>
                  <a:gd name="T95" fmla="*/ 71 h 186"/>
                  <a:gd name="T96" fmla="*/ 116 w 192"/>
                  <a:gd name="T97" fmla="*/ 23 h 186"/>
                  <a:gd name="T98" fmla="*/ 118 w 192"/>
                  <a:gd name="T99" fmla="*/ 6 h 186"/>
                  <a:gd name="T100" fmla="*/ 124 w 192"/>
                  <a:gd name="T101" fmla="*/ 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2" h="186">
                    <a:moveTo>
                      <a:pt x="125" y="1"/>
                    </a:moveTo>
                    <a:cubicBezTo>
                      <a:pt x="124" y="1"/>
                      <a:pt x="124" y="2"/>
                      <a:pt x="124" y="2"/>
                    </a:cubicBezTo>
                    <a:cubicBezTo>
                      <a:pt x="122" y="1"/>
                      <a:pt x="119" y="1"/>
                      <a:pt x="116" y="3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09" y="27"/>
                      <a:pt x="115" y="50"/>
                      <a:pt x="121" y="72"/>
                    </a:cubicBezTo>
                    <a:cubicBezTo>
                      <a:pt x="127" y="94"/>
                      <a:pt x="127" y="94"/>
                      <a:pt x="127" y="94"/>
                    </a:cubicBezTo>
                    <a:cubicBezTo>
                      <a:pt x="129" y="103"/>
                      <a:pt x="131" y="112"/>
                      <a:pt x="124" y="118"/>
                    </a:cubicBezTo>
                    <a:cubicBezTo>
                      <a:pt x="116" y="125"/>
                      <a:pt x="105" y="119"/>
                      <a:pt x="95" y="115"/>
                    </a:cubicBezTo>
                    <a:cubicBezTo>
                      <a:pt x="91" y="113"/>
                      <a:pt x="91" y="113"/>
                      <a:pt x="91" y="113"/>
                    </a:cubicBezTo>
                    <a:cubicBezTo>
                      <a:pt x="75" y="106"/>
                      <a:pt x="58" y="96"/>
                      <a:pt x="40" y="81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2" y="73"/>
                      <a:pt x="27" y="69"/>
                      <a:pt x="24" y="70"/>
                    </a:cubicBezTo>
                    <a:cubicBezTo>
                      <a:pt x="19" y="70"/>
                      <a:pt x="14" y="81"/>
                      <a:pt x="9" y="98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4"/>
                      <a:pt x="7" y="104"/>
                      <a:pt x="7" y="104"/>
                    </a:cubicBezTo>
                    <a:cubicBezTo>
                      <a:pt x="3" y="115"/>
                      <a:pt x="0" y="121"/>
                      <a:pt x="11" y="130"/>
                    </a:cubicBezTo>
                    <a:cubicBezTo>
                      <a:pt x="25" y="142"/>
                      <a:pt x="40" y="152"/>
                      <a:pt x="54" y="160"/>
                    </a:cubicBezTo>
                    <a:cubicBezTo>
                      <a:pt x="88" y="180"/>
                      <a:pt x="124" y="186"/>
                      <a:pt x="151" y="175"/>
                    </a:cubicBezTo>
                    <a:cubicBezTo>
                      <a:pt x="167" y="169"/>
                      <a:pt x="177" y="159"/>
                      <a:pt x="182" y="145"/>
                    </a:cubicBezTo>
                    <a:cubicBezTo>
                      <a:pt x="192" y="115"/>
                      <a:pt x="171" y="75"/>
                      <a:pt x="158" y="53"/>
                    </a:cubicBezTo>
                    <a:cubicBezTo>
                      <a:pt x="153" y="45"/>
                      <a:pt x="153" y="45"/>
                      <a:pt x="153" y="45"/>
                    </a:cubicBezTo>
                    <a:cubicBezTo>
                      <a:pt x="149" y="39"/>
                      <a:pt x="146" y="33"/>
                      <a:pt x="142" y="26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37" y="13"/>
                      <a:pt x="132" y="0"/>
                      <a:pt x="125" y="1"/>
                    </a:cubicBezTo>
                    <a:close/>
                    <a:moveTo>
                      <a:pt x="124" y="5"/>
                    </a:moveTo>
                    <a:cubicBezTo>
                      <a:pt x="125" y="6"/>
                      <a:pt x="126" y="5"/>
                      <a:pt x="126" y="5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30" y="6"/>
                      <a:pt x="135" y="17"/>
                      <a:pt x="137" y="23"/>
                    </a:cubicBezTo>
                    <a:cubicBezTo>
                      <a:pt x="139" y="27"/>
                      <a:pt x="139" y="27"/>
                      <a:pt x="139" y="27"/>
                    </a:cubicBezTo>
                    <a:cubicBezTo>
                      <a:pt x="143" y="34"/>
                      <a:pt x="146" y="40"/>
                      <a:pt x="151" y="47"/>
                    </a:cubicBezTo>
                    <a:cubicBezTo>
                      <a:pt x="155" y="55"/>
                      <a:pt x="155" y="55"/>
                      <a:pt x="155" y="55"/>
                    </a:cubicBezTo>
                    <a:cubicBezTo>
                      <a:pt x="166" y="72"/>
                      <a:pt x="181" y="102"/>
                      <a:pt x="181" y="127"/>
                    </a:cubicBezTo>
                    <a:cubicBezTo>
                      <a:pt x="181" y="133"/>
                      <a:pt x="180" y="139"/>
                      <a:pt x="179" y="144"/>
                    </a:cubicBezTo>
                    <a:cubicBezTo>
                      <a:pt x="174" y="157"/>
                      <a:pt x="164" y="166"/>
                      <a:pt x="149" y="172"/>
                    </a:cubicBezTo>
                    <a:cubicBezTo>
                      <a:pt x="119" y="184"/>
                      <a:pt x="81" y="172"/>
                      <a:pt x="56" y="157"/>
                    </a:cubicBezTo>
                    <a:cubicBezTo>
                      <a:pt x="42" y="149"/>
                      <a:pt x="27" y="139"/>
                      <a:pt x="14" y="128"/>
                    </a:cubicBezTo>
                    <a:cubicBezTo>
                      <a:pt x="4" y="120"/>
                      <a:pt x="6" y="116"/>
                      <a:pt x="10" y="105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12" y="99"/>
                      <a:pt x="12" y="99"/>
                    </a:cubicBezTo>
                    <a:cubicBezTo>
                      <a:pt x="18" y="82"/>
                      <a:pt x="22" y="73"/>
                      <a:pt x="24" y="73"/>
                    </a:cubicBezTo>
                    <a:cubicBezTo>
                      <a:pt x="26" y="73"/>
                      <a:pt x="32" y="79"/>
                      <a:pt x="35" y="81"/>
                    </a:cubicBezTo>
                    <a:cubicBezTo>
                      <a:pt x="38" y="84"/>
                      <a:pt x="38" y="84"/>
                      <a:pt x="38" y="84"/>
                    </a:cubicBezTo>
                    <a:cubicBezTo>
                      <a:pt x="57" y="99"/>
                      <a:pt x="74" y="109"/>
                      <a:pt x="90" y="116"/>
                    </a:cubicBezTo>
                    <a:cubicBezTo>
                      <a:pt x="93" y="118"/>
                      <a:pt x="93" y="118"/>
                      <a:pt x="93" y="118"/>
                    </a:cubicBezTo>
                    <a:cubicBezTo>
                      <a:pt x="104" y="123"/>
                      <a:pt x="116" y="128"/>
                      <a:pt x="126" y="120"/>
                    </a:cubicBezTo>
                    <a:cubicBezTo>
                      <a:pt x="131" y="116"/>
                      <a:pt x="132" y="111"/>
                      <a:pt x="132" y="106"/>
                    </a:cubicBezTo>
                    <a:cubicBezTo>
                      <a:pt x="132" y="102"/>
                      <a:pt x="131" y="97"/>
                      <a:pt x="130" y="93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0" y="55"/>
                      <a:pt x="116" y="39"/>
                      <a:pt x="116" y="23"/>
                    </a:cubicBezTo>
                    <a:cubicBezTo>
                      <a:pt x="116" y="18"/>
                      <a:pt x="117" y="12"/>
                      <a:pt x="118" y="6"/>
                    </a:cubicBezTo>
                    <a:cubicBezTo>
                      <a:pt x="120" y="5"/>
                      <a:pt x="122" y="4"/>
                      <a:pt x="12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486"/>
              <p:cNvSpPr>
                <a:spLocks/>
              </p:cNvSpPr>
              <p:nvPr/>
            </p:nvSpPr>
            <p:spPr bwMode="auto">
              <a:xfrm>
                <a:off x="1704" y="2717"/>
                <a:ext cx="63" cy="150"/>
              </a:xfrm>
              <a:custGeom>
                <a:avLst/>
                <a:gdLst>
                  <a:gd name="T0" fmla="*/ 17 w 23"/>
                  <a:gd name="T1" fmla="*/ 2 h 55"/>
                  <a:gd name="T2" fmla="*/ 13 w 23"/>
                  <a:gd name="T3" fmla="*/ 10 h 55"/>
                  <a:gd name="T4" fmla="*/ 0 w 23"/>
                  <a:gd name="T5" fmla="*/ 54 h 55"/>
                  <a:gd name="T6" fmla="*/ 2 w 23"/>
                  <a:gd name="T7" fmla="*/ 55 h 55"/>
                  <a:gd name="T8" fmla="*/ 4 w 23"/>
                  <a:gd name="T9" fmla="*/ 54 h 55"/>
                  <a:gd name="T10" fmla="*/ 4 w 23"/>
                  <a:gd name="T11" fmla="*/ 54 h 55"/>
                  <a:gd name="T12" fmla="*/ 4 w 23"/>
                  <a:gd name="T13" fmla="*/ 51 h 55"/>
                  <a:gd name="T14" fmla="*/ 16 w 23"/>
                  <a:gd name="T15" fmla="*/ 11 h 55"/>
                  <a:gd name="T16" fmla="*/ 19 w 23"/>
                  <a:gd name="T17" fmla="*/ 4 h 55"/>
                  <a:gd name="T18" fmla="*/ 20 w 23"/>
                  <a:gd name="T19" fmla="*/ 5 h 55"/>
                  <a:gd name="T20" fmla="*/ 22 w 23"/>
                  <a:gd name="T21" fmla="*/ 4 h 55"/>
                  <a:gd name="T22" fmla="*/ 21 w 23"/>
                  <a:gd name="T23" fmla="*/ 1 h 55"/>
                  <a:gd name="T24" fmla="*/ 21 w 23"/>
                  <a:gd name="T25" fmla="*/ 1 h 55"/>
                  <a:gd name="T26" fmla="*/ 18 w 23"/>
                  <a:gd name="T27" fmla="*/ 1 h 55"/>
                  <a:gd name="T28" fmla="*/ 17 w 23"/>
                  <a:gd name="T29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5">
                    <a:moveTo>
                      <a:pt x="17" y="2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7" y="24"/>
                      <a:pt x="0" y="40"/>
                      <a:pt x="0" y="54"/>
                    </a:cubicBezTo>
                    <a:cubicBezTo>
                      <a:pt x="1" y="55"/>
                      <a:pt x="1" y="55"/>
                      <a:pt x="2" y="55"/>
                    </a:cubicBezTo>
                    <a:cubicBezTo>
                      <a:pt x="3" y="55"/>
                      <a:pt x="4" y="55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53"/>
                      <a:pt x="4" y="52"/>
                      <a:pt x="4" y="51"/>
                    </a:cubicBezTo>
                    <a:cubicBezTo>
                      <a:pt x="4" y="39"/>
                      <a:pt x="10" y="24"/>
                      <a:pt x="16" y="11"/>
                    </a:cubicBezTo>
                    <a:cubicBezTo>
                      <a:pt x="16" y="11"/>
                      <a:pt x="19" y="6"/>
                      <a:pt x="19" y="4"/>
                    </a:cubicBezTo>
                    <a:cubicBezTo>
                      <a:pt x="20" y="4"/>
                      <a:pt x="20" y="5"/>
                      <a:pt x="20" y="5"/>
                    </a:cubicBezTo>
                    <a:cubicBezTo>
                      <a:pt x="21" y="5"/>
                      <a:pt x="22" y="4"/>
                      <a:pt x="22" y="4"/>
                    </a:cubicBezTo>
                    <a:cubicBezTo>
                      <a:pt x="23" y="3"/>
                      <a:pt x="22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1"/>
                      <a:pt x="1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487"/>
              <p:cNvSpPr>
                <a:spLocks/>
              </p:cNvSpPr>
              <p:nvPr/>
            </p:nvSpPr>
            <p:spPr bwMode="auto">
              <a:xfrm>
                <a:off x="2028" y="2951"/>
                <a:ext cx="76" cy="310"/>
              </a:xfrm>
              <a:custGeom>
                <a:avLst/>
                <a:gdLst>
                  <a:gd name="T0" fmla="*/ 0 w 28"/>
                  <a:gd name="T1" fmla="*/ 2 h 114"/>
                  <a:gd name="T2" fmla="*/ 7 w 28"/>
                  <a:gd name="T3" fmla="*/ 46 h 114"/>
                  <a:gd name="T4" fmla="*/ 13 w 28"/>
                  <a:gd name="T5" fmla="*/ 69 h 114"/>
                  <a:gd name="T6" fmla="*/ 18 w 28"/>
                  <a:gd name="T7" fmla="*/ 87 h 114"/>
                  <a:gd name="T8" fmla="*/ 23 w 28"/>
                  <a:gd name="T9" fmla="*/ 108 h 114"/>
                  <a:gd name="T10" fmla="*/ 23 w 28"/>
                  <a:gd name="T11" fmla="*/ 109 h 114"/>
                  <a:gd name="T12" fmla="*/ 24 w 28"/>
                  <a:gd name="T13" fmla="*/ 112 h 114"/>
                  <a:gd name="T14" fmla="*/ 26 w 28"/>
                  <a:gd name="T15" fmla="*/ 114 h 114"/>
                  <a:gd name="T16" fmla="*/ 27 w 28"/>
                  <a:gd name="T17" fmla="*/ 114 h 114"/>
                  <a:gd name="T18" fmla="*/ 28 w 28"/>
                  <a:gd name="T19" fmla="*/ 112 h 114"/>
                  <a:gd name="T20" fmla="*/ 28 w 28"/>
                  <a:gd name="T21" fmla="*/ 112 h 114"/>
                  <a:gd name="T22" fmla="*/ 27 w 28"/>
                  <a:gd name="T23" fmla="*/ 111 h 114"/>
                  <a:gd name="T24" fmla="*/ 26 w 28"/>
                  <a:gd name="T25" fmla="*/ 108 h 114"/>
                  <a:gd name="T26" fmla="*/ 21 w 28"/>
                  <a:gd name="T27" fmla="*/ 86 h 114"/>
                  <a:gd name="T28" fmla="*/ 16 w 28"/>
                  <a:gd name="T29" fmla="*/ 68 h 114"/>
                  <a:gd name="T30" fmla="*/ 11 w 28"/>
                  <a:gd name="T31" fmla="*/ 45 h 114"/>
                  <a:gd name="T32" fmla="*/ 3 w 28"/>
                  <a:gd name="T33" fmla="*/ 2 h 114"/>
                  <a:gd name="T34" fmla="*/ 3 w 28"/>
                  <a:gd name="T35" fmla="*/ 2 h 114"/>
                  <a:gd name="T36" fmla="*/ 2 w 28"/>
                  <a:gd name="T37" fmla="*/ 0 h 114"/>
                  <a:gd name="T38" fmla="*/ 0 w 28"/>
                  <a:gd name="T39" fmla="*/ 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114">
                    <a:moveTo>
                      <a:pt x="0" y="2"/>
                    </a:moveTo>
                    <a:cubicBezTo>
                      <a:pt x="0" y="17"/>
                      <a:pt x="4" y="32"/>
                      <a:pt x="7" y="46"/>
                    </a:cubicBezTo>
                    <a:cubicBezTo>
                      <a:pt x="9" y="54"/>
                      <a:pt x="11" y="61"/>
                      <a:pt x="13" y="69"/>
                    </a:cubicBezTo>
                    <a:cubicBezTo>
                      <a:pt x="14" y="76"/>
                      <a:pt x="16" y="82"/>
                      <a:pt x="18" y="87"/>
                    </a:cubicBezTo>
                    <a:cubicBezTo>
                      <a:pt x="20" y="94"/>
                      <a:pt x="22" y="101"/>
                      <a:pt x="23" y="108"/>
                    </a:cubicBezTo>
                    <a:cubicBezTo>
                      <a:pt x="23" y="109"/>
                      <a:pt x="23" y="109"/>
                      <a:pt x="23" y="109"/>
                    </a:cubicBezTo>
                    <a:cubicBezTo>
                      <a:pt x="24" y="110"/>
                      <a:pt x="24" y="111"/>
                      <a:pt x="24" y="112"/>
                    </a:cubicBezTo>
                    <a:cubicBezTo>
                      <a:pt x="24" y="113"/>
                      <a:pt x="25" y="114"/>
                      <a:pt x="26" y="114"/>
                    </a:cubicBezTo>
                    <a:cubicBezTo>
                      <a:pt x="26" y="114"/>
                      <a:pt x="27" y="114"/>
                      <a:pt x="27" y="114"/>
                    </a:cubicBezTo>
                    <a:cubicBezTo>
                      <a:pt x="27" y="113"/>
                      <a:pt x="28" y="113"/>
                      <a:pt x="28" y="112"/>
                    </a:cubicBezTo>
                    <a:cubicBezTo>
                      <a:pt x="28" y="112"/>
                      <a:pt x="28" y="112"/>
                      <a:pt x="28" y="112"/>
                    </a:cubicBezTo>
                    <a:cubicBezTo>
                      <a:pt x="27" y="111"/>
                      <a:pt x="27" y="111"/>
                      <a:pt x="27" y="111"/>
                    </a:cubicBezTo>
                    <a:cubicBezTo>
                      <a:pt x="27" y="110"/>
                      <a:pt x="27" y="109"/>
                      <a:pt x="26" y="108"/>
                    </a:cubicBezTo>
                    <a:cubicBezTo>
                      <a:pt x="25" y="100"/>
                      <a:pt x="23" y="93"/>
                      <a:pt x="21" y="86"/>
                    </a:cubicBezTo>
                    <a:cubicBezTo>
                      <a:pt x="19" y="81"/>
                      <a:pt x="17" y="75"/>
                      <a:pt x="16" y="68"/>
                    </a:cubicBezTo>
                    <a:cubicBezTo>
                      <a:pt x="14" y="60"/>
                      <a:pt x="13" y="53"/>
                      <a:pt x="11" y="45"/>
                    </a:cubicBezTo>
                    <a:cubicBezTo>
                      <a:pt x="7" y="30"/>
                      <a:pt x="3" y="1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488"/>
              <p:cNvSpPr>
                <a:spLocks/>
              </p:cNvSpPr>
              <p:nvPr/>
            </p:nvSpPr>
            <p:spPr bwMode="auto">
              <a:xfrm>
                <a:off x="926" y="1988"/>
                <a:ext cx="509" cy="596"/>
              </a:xfrm>
              <a:custGeom>
                <a:avLst/>
                <a:gdLst>
                  <a:gd name="T0" fmla="*/ 36 w 187"/>
                  <a:gd name="T1" fmla="*/ 1 h 219"/>
                  <a:gd name="T2" fmla="*/ 22 w 187"/>
                  <a:gd name="T3" fmla="*/ 20 h 219"/>
                  <a:gd name="T4" fmla="*/ 21 w 187"/>
                  <a:gd name="T5" fmla="*/ 24 h 219"/>
                  <a:gd name="T6" fmla="*/ 57 w 187"/>
                  <a:gd name="T7" fmla="*/ 190 h 219"/>
                  <a:gd name="T8" fmla="*/ 121 w 187"/>
                  <a:gd name="T9" fmla="*/ 215 h 219"/>
                  <a:gd name="T10" fmla="*/ 168 w 187"/>
                  <a:gd name="T11" fmla="*/ 217 h 219"/>
                  <a:gd name="T12" fmla="*/ 170 w 187"/>
                  <a:gd name="T13" fmla="*/ 215 h 219"/>
                  <a:gd name="T14" fmla="*/ 168 w 187"/>
                  <a:gd name="T15" fmla="*/ 213 h 219"/>
                  <a:gd name="T16" fmla="*/ 122 w 187"/>
                  <a:gd name="T17" fmla="*/ 212 h 219"/>
                  <a:gd name="T18" fmla="*/ 59 w 187"/>
                  <a:gd name="T19" fmla="*/ 187 h 219"/>
                  <a:gd name="T20" fmla="*/ 24 w 187"/>
                  <a:gd name="T21" fmla="*/ 25 h 219"/>
                  <a:gd name="T22" fmla="*/ 26 w 187"/>
                  <a:gd name="T23" fmla="*/ 21 h 219"/>
                  <a:gd name="T24" fmla="*/ 36 w 187"/>
                  <a:gd name="T25" fmla="*/ 4 h 219"/>
                  <a:gd name="T26" fmla="*/ 50 w 187"/>
                  <a:gd name="T27" fmla="*/ 6 h 219"/>
                  <a:gd name="T28" fmla="*/ 57 w 187"/>
                  <a:gd name="T29" fmla="*/ 7 h 219"/>
                  <a:gd name="T30" fmla="*/ 70 w 187"/>
                  <a:gd name="T31" fmla="*/ 7 h 219"/>
                  <a:gd name="T32" fmla="*/ 99 w 187"/>
                  <a:gd name="T33" fmla="*/ 10 h 219"/>
                  <a:gd name="T34" fmla="*/ 95 w 187"/>
                  <a:gd name="T35" fmla="*/ 17 h 219"/>
                  <a:gd name="T36" fmla="*/ 93 w 187"/>
                  <a:gd name="T37" fmla="*/ 20 h 219"/>
                  <a:gd name="T38" fmla="*/ 66 w 187"/>
                  <a:gd name="T39" fmla="*/ 86 h 219"/>
                  <a:gd name="T40" fmla="*/ 82 w 187"/>
                  <a:gd name="T41" fmla="*/ 118 h 219"/>
                  <a:gd name="T42" fmla="*/ 130 w 187"/>
                  <a:gd name="T43" fmla="*/ 142 h 219"/>
                  <a:gd name="T44" fmla="*/ 185 w 187"/>
                  <a:gd name="T45" fmla="*/ 145 h 219"/>
                  <a:gd name="T46" fmla="*/ 186 w 187"/>
                  <a:gd name="T47" fmla="*/ 143 h 219"/>
                  <a:gd name="T48" fmla="*/ 184 w 187"/>
                  <a:gd name="T49" fmla="*/ 142 h 219"/>
                  <a:gd name="T50" fmla="*/ 131 w 187"/>
                  <a:gd name="T51" fmla="*/ 139 h 219"/>
                  <a:gd name="T52" fmla="*/ 84 w 187"/>
                  <a:gd name="T53" fmla="*/ 115 h 219"/>
                  <a:gd name="T54" fmla="*/ 96 w 187"/>
                  <a:gd name="T55" fmla="*/ 22 h 219"/>
                  <a:gd name="T56" fmla="*/ 98 w 187"/>
                  <a:gd name="T57" fmla="*/ 19 h 219"/>
                  <a:gd name="T58" fmla="*/ 102 w 187"/>
                  <a:gd name="T59" fmla="*/ 10 h 219"/>
                  <a:gd name="T60" fmla="*/ 102 w 187"/>
                  <a:gd name="T61" fmla="*/ 8 h 219"/>
                  <a:gd name="T62" fmla="*/ 70 w 187"/>
                  <a:gd name="T63" fmla="*/ 4 h 219"/>
                  <a:gd name="T64" fmla="*/ 57 w 187"/>
                  <a:gd name="T65" fmla="*/ 4 h 219"/>
                  <a:gd name="T66" fmla="*/ 50 w 187"/>
                  <a:gd name="T67" fmla="*/ 2 h 219"/>
                  <a:gd name="T68" fmla="*/ 36 w 187"/>
                  <a:gd name="T69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7" h="219">
                    <a:moveTo>
                      <a:pt x="36" y="1"/>
                    </a:moveTo>
                    <a:cubicBezTo>
                      <a:pt x="28" y="3"/>
                      <a:pt x="25" y="12"/>
                      <a:pt x="22" y="2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0" y="83"/>
                      <a:pt x="6" y="159"/>
                      <a:pt x="57" y="190"/>
                    </a:cubicBezTo>
                    <a:cubicBezTo>
                      <a:pt x="79" y="204"/>
                      <a:pt x="101" y="212"/>
                      <a:pt x="121" y="215"/>
                    </a:cubicBezTo>
                    <a:cubicBezTo>
                      <a:pt x="136" y="217"/>
                      <a:pt x="156" y="219"/>
                      <a:pt x="168" y="217"/>
                    </a:cubicBezTo>
                    <a:cubicBezTo>
                      <a:pt x="169" y="217"/>
                      <a:pt x="170" y="216"/>
                      <a:pt x="170" y="215"/>
                    </a:cubicBezTo>
                    <a:cubicBezTo>
                      <a:pt x="169" y="214"/>
                      <a:pt x="169" y="213"/>
                      <a:pt x="168" y="213"/>
                    </a:cubicBezTo>
                    <a:cubicBezTo>
                      <a:pt x="156" y="215"/>
                      <a:pt x="136" y="214"/>
                      <a:pt x="122" y="212"/>
                    </a:cubicBezTo>
                    <a:cubicBezTo>
                      <a:pt x="102" y="209"/>
                      <a:pt x="80" y="200"/>
                      <a:pt x="59" y="187"/>
                    </a:cubicBezTo>
                    <a:cubicBezTo>
                      <a:pt x="9" y="157"/>
                      <a:pt x="3" y="83"/>
                      <a:pt x="24" y="2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8" y="14"/>
                      <a:pt x="30" y="5"/>
                      <a:pt x="36" y="4"/>
                    </a:cubicBezTo>
                    <a:cubicBezTo>
                      <a:pt x="40" y="4"/>
                      <a:pt x="45" y="5"/>
                      <a:pt x="50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60" y="7"/>
                      <a:pt x="65" y="7"/>
                      <a:pt x="70" y="7"/>
                    </a:cubicBezTo>
                    <a:cubicBezTo>
                      <a:pt x="80" y="7"/>
                      <a:pt x="92" y="7"/>
                      <a:pt x="99" y="10"/>
                    </a:cubicBezTo>
                    <a:cubicBezTo>
                      <a:pt x="98" y="13"/>
                      <a:pt x="96" y="15"/>
                      <a:pt x="95" y="17"/>
                    </a:cubicBezTo>
                    <a:cubicBezTo>
                      <a:pt x="93" y="20"/>
                      <a:pt x="93" y="20"/>
                      <a:pt x="93" y="20"/>
                    </a:cubicBezTo>
                    <a:cubicBezTo>
                      <a:pt x="82" y="38"/>
                      <a:pt x="66" y="63"/>
                      <a:pt x="66" y="86"/>
                    </a:cubicBezTo>
                    <a:cubicBezTo>
                      <a:pt x="66" y="98"/>
                      <a:pt x="71" y="109"/>
                      <a:pt x="82" y="118"/>
                    </a:cubicBezTo>
                    <a:cubicBezTo>
                      <a:pt x="95" y="128"/>
                      <a:pt x="114" y="138"/>
                      <a:pt x="130" y="142"/>
                    </a:cubicBezTo>
                    <a:cubicBezTo>
                      <a:pt x="136" y="144"/>
                      <a:pt x="167" y="152"/>
                      <a:pt x="185" y="145"/>
                    </a:cubicBezTo>
                    <a:cubicBezTo>
                      <a:pt x="186" y="144"/>
                      <a:pt x="187" y="143"/>
                      <a:pt x="186" y="143"/>
                    </a:cubicBezTo>
                    <a:cubicBezTo>
                      <a:pt x="186" y="142"/>
                      <a:pt x="185" y="141"/>
                      <a:pt x="184" y="142"/>
                    </a:cubicBezTo>
                    <a:cubicBezTo>
                      <a:pt x="170" y="147"/>
                      <a:pt x="147" y="144"/>
                      <a:pt x="131" y="139"/>
                    </a:cubicBezTo>
                    <a:cubicBezTo>
                      <a:pt x="115" y="135"/>
                      <a:pt x="97" y="125"/>
                      <a:pt x="84" y="115"/>
                    </a:cubicBezTo>
                    <a:cubicBezTo>
                      <a:pt x="53" y="91"/>
                      <a:pt x="80" y="48"/>
                      <a:pt x="96" y="22"/>
                    </a:cubicBezTo>
                    <a:cubicBezTo>
                      <a:pt x="98" y="19"/>
                      <a:pt x="98" y="19"/>
                      <a:pt x="98" y="19"/>
                    </a:cubicBezTo>
                    <a:cubicBezTo>
                      <a:pt x="99" y="16"/>
                      <a:pt x="101" y="13"/>
                      <a:pt x="102" y="10"/>
                    </a:cubicBezTo>
                    <a:cubicBezTo>
                      <a:pt x="103" y="10"/>
                      <a:pt x="103" y="9"/>
                      <a:pt x="102" y="8"/>
                    </a:cubicBezTo>
                    <a:cubicBezTo>
                      <a:pt x="95" y="3"/>
                      <a:pt x="82" y="3"/>
                      <a:pt x="70" y="4"/>
                    </a:cubicBezTo>
                    <a:cubicBezTo>
                      <a:pt x="65" y="4"/>
                      <a:pt x="61" y="4"/>
                      <a:pt x="57" y="4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5" y="1"/>
                      <a:pt x="40" y="0"/>
                      <a:pt x="3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489"/>
              <p:cNvSpPr>
                <a:spLocks/>
              </p:cNvSpPr>
              <p:nvPr/>
            </p:nvSpPr>
            <p:spPr bwMode="auto">
              <a:xfrm>
                <a:off x="985" y="2062"/>
                <a:ext cx="180" cy="24"/>
              </a:xfrm>
              <a:custGeom>
                <a:avLst/>
                <a:gdLst>
                  <a:gd name="T0" fmla="*/ 12 w 66"/>
                  <a:gd name="T1" fmla="*/ 1 h 9"/>
                  <a:gd name="T2" fmla="*/ 1 w 66"/>
                  <a:gd name="T3" fmla="*/ 1 h 9"/>
                  <a:gd name="T4" fmla="*/ 0 w 66"/>
                  <a:gd name="T5" fmla="*/ 3 h 9"/>
                  <a:gd name="T6" fmla="*/ 1 w 66"/>
                  <a:gd name="T7" fmla="*/ 4 h 9"/>
                  <a:gd name="T8" fmla="*/ 12 w 66"/>
                  <a:gd name="T9" fmla="*/ 4 h 9"/>
                  <a:gd name="T10" fmla="*/ 63 w 66"/>
                  <a:gd name="T11" fmla="*/ 9 h 9"/>
                  <a:gd name="T12" fmla="*/ 65 w 66"/>
                  <a:gd name="T13" fmla="*/ 8 h 9"/>
                  <a:gd name="T14" fmla="*/ 64 w 66"/>
                  <a:gd name="T15" fmla="*/ 5 h 9"/>
                  <a:gd name="T16" fmla="*/ 12 w 66"/>
                  <a:gd name="T1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9">
                    <a:moveTo>
                      <a:pt x="1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28" y="4"/>
                      <a:pt x="49" y="4"/>
                      <a:pt x="63" y="9"/>
                    </a:cubicBezTo>
                    <a:cubicBezTo>
                      <a:pt x="64" y="9"/>
                      <a:pt x="65" y="8"/>
                      <a:pt x="65" y="8"/>
                    </a:cubicBezTo>
                    <a:cubicBezTo>
                      <a:pt x="66" y="7"/>
                      <a:pt x="65" y="6"/>
                      <a:pt x="64" y="5"/>
                    </a:cubicBezTo>
                    <a:cubicBezTo>
                      <a:pt x="50" y="0"/>
                      <a:pt x="29" y="1"/>
                      <a:pt x="12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490"/>
              <p:cNvSpPr>
                <a:spLocks/>
              </p:cNvSpPr>
              <p:nvPr/>
            </p:nvSpPr>
            <p:spPr bwMode="auto">
              <a:xfrm>
                <a:off x="1083" y="897"/>
                <a:ext cx="962" cy="846"/>
              </a:xfrm>
              <a:custGeom>
                <a:avLst/>
                <a:gdLst>
                  <a:gd name="T0" fmla="*/ 100 w 353"/>
                  <a:gd name="T1" fmla="*/ 311 h 311"/>
                  <a:gd name="T2" fmla="*/ 74 w 353"/>
                  <a:gd name="T3" fmla="*/ 302 h 311"/>
                  <a:gd name="T4" fmla="*/ 60 w 353"/>
                  <a:gd name="T5" fmla="*/ 281 h 311"/>
                  <a:gd name="T6" fmla="*/ 39 w 353"/>
                  <a:gd name="T7" fmla="*/ 266 h 311"/>
                  <a:gd name="T8" fmla="*/ 23 w 353"/>
                  <a:gd name="T9" fmla="*/ 246 h 311"/>
                  <a:gd name="T10" fmla="*/ 7 w 353"/>
                  <a:gd name="T11" fmla="*/ 230 h 311"/>
                  <a:gd name="T12" fmla="*/ 10 w 353"/>
                  <a:gd name="T13" fmla="*/ 228 h 311"/>
                  <a:gd name="T14" fmla="*/ 8 w 353"/>
                  <a:gd name="T15" fmla="*/ 227 h 311"/>
                  <a:gd name="T16" fmla="*/ 5 w 353"/>
                  <a:gd name="T17" fmla="*/ 229 h 311"/>
                  <a:gd name="T18" fmla="*/ 5 w 353"/>
                  <a:gd name="T19" fmla="*/ 224 h 311"/>
                  <a:gd name="T20" fmla="*/ 20 w 353"/>
                  <a:gd name="T21" fmla="*/ 170 h 311"/>
                  <a:gd name="T22" fmla="*/ 62 w 353"/>
                  <a:gd name="T23" fmla="*/ 147 h 311"/>
                  <a:gd name="T24" fmla="*/ 115 w 353"/>
                  <a:gd name="T25" fmla="*/ 120 h 311"/>
                  <a:gd name="T26" fmla="*/ 165 w 353"/>
                  <a:gd name="T27" fmla="*/ 95 h 311"/>
                  <a:gd name="T28" fmla="*/ 140 w 353"/>
                  <a:gd name="T29" fmla="*/ 79 h 311"/>
                  <a:gd name="T30" fmla="*/ 125 w 353"/>
                  <a:gd name="T31" fmla="*/ 54 h 311"/>
                  <a:gd name="T32" fmla="*/ 153 w 353"/>
                  <a:gd name="T33" fmla="*/ 19 h 311"/>
                  <a:gd name="T34" fmla="*/ 167 w 353"/>
                  <a:gd name="T35" fmla="*/ 39 h 311"/>
                  <a:gd name="T36" fmla="*/ 186 w 353"/>
                  <a:gd name="T37" fmla="*/ 57 h 311"/>
                  <a:gd name="T38" fmla="*/ 243 w 353"/>
                  <a:gd name="T39" fmla="*/ 71 h 311"/>
                  <a:gd name="T40" fmla="*/ 294 w 353"/>
                  <a:gd name="T41" fmla="*/ 105 h 311"/>
                  <a:gd name="T42" fmla="*/ 307 w 353"/>
                  <a:gd name="T43" fmla="*/ 158 h 311"/>
                  <a:gd name="T44" fmla="*/ 325 w 353"/>
                  <a:gd name="T45" fmla="*/ 208 h 311"/>
                  <a:gd name="T46" fmla="*/ 352 w 353"/>
                  <a:gd name="T47" fmla="*/ 250 h 311"/>
                  <a:gd name="T48" fmla="*/ 314 w 353"/>
                  <a:gd name="T49" fmla="*/ 258 h 311"/>
                  <a:gd name="T50" fmla="*/ 287 w 353"/>
                  <a:gd name="T51" fmla="*/ 221 h 311"/>
                  <a:gd name="T52" fmla="*/ 271 w 353"/>
                  <a:gd name="T53" fmla="*/ 228 h 311"/>
                  <a:gd name="T54" fmla="*/ 258 w 353"/>
                  <a:gd name="T55" fmla="*/ 243 h 311"/>
                  <a:gd name="T56" fmla="*/ 225 w 353"/>
                  <a:gd name="T57" fmla="*/ 268 h 311"/>
                  <a:gd name="T58" fmla="*/ 216 w 353"/>
                  <a:gd name="T59" fmla="*/ 275 h 311"/>
                  <a:gd name="T60" fmla="*/ 194 w 353"/>
                  <a:gd name="T61" fmla="*/ 287 h 311"/>
                  <a:gd name="T62" fmla="*/ 159 w 353"/>
                  <a:gd name="T63" fmla="*/ 297 h 311"/>
                  <a:gd name="T64" fmla="*/ 147 w 353"/>
                  <a:gd name="T65" fmla="*/ 300 h 311"/>
                  <a:gd name="T66" fmla="*/ 132 w 353"/>
                  <a:gd name="T67" fmla="*/ 305 h 311"/>
                  <a:gd name="T68" fmla="*/ 135 w 353"/>
                  <a:gd name="T69" fmla="*/ 286 h 311"/>
                  <a:gd name="T70" fmla="*/ 133 w 353"/>
                  <a:gd name="T71" fmla="*/ 237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11">
                    <a:moveTo>
                      <a:pt x="100" y="311"/>
                    </a:moveTo>
                    <a:cubicBezTo>
                      <a:pt x="94" y="306"/>
                      <a:pt x="81" y="306"/>
                      <a:pt x="74" y="302"/>
                    </a:cubicBezTo>
                    <a:cubicBezTo>
                      <a:pt x="66" y="297"/>
                      <a:pt x="66" y="288"/>
                      <a:pt x="60" y="281"/>
                    </a:cubicBezTo>
                    <a:cubicBezTo>
                      <a:pt x="55" y="274"/>
                      <a:pt x="46" y="272"/>
                      <a:pt x="39" y="266"/>
                    </a:cubicBezTo>
                    <a:cubicBezTo>
                      <a:pt x="34" y="261"/>
                      <a:pt x="27" y="252"/>
                      <a:pt x="23" y="246"/>
                    </a:cubicBezTo>
                    <a:cubicBezTo>
                      <a:pt x="20" y="242"/>
                      <a:pt x="13" y="223"/>
                      <a:pt x="7" y="230"/>
                    </a:cubicBezTo>
                    <a:cubicBezTo>
                      <a:pt x="8" y="230"/>
                      <a:pt x="9" y="229"/>
                      <a:pt x="10" y="228"/>
                    </a:cubicBezTo>
                    <a:cubicBezTo>
                      <a:pt x="9" y="227"/>
                      <a:pt x="9" y="227"/>
                      <a:pt x="8" y="227"/>
                    </a:cubicBezTo>
                    <a:cubicBezTo>
                      <a:pt x="7" y="227"/>
                      <a:pt x="6" y="228"/>
                      <a:pt x="5" y="229"/>
                    </a:cubicBezTo>
                    <a:cubicBezTo>
                      <a:pt x="5" y="228"/>
                      <a:pt x="5" y="226"/>
                      <a:pt x="5" y="224"/>
                    </a:cubicBezTo>
                    <a:cubicBezTo>
                      <a:pt x="0" y="204"/>
                      <a:pt x="8" y="186"/>
                      <a:pt x="20" y="170"/>
                    </a:cubicBezTo>
                    <a:cubicBezTo>
                      <a:pt x="31" y="156"/>
                      <a:pt x="46" y="152"/>
                      <a:pt x="62" y="147"/>
                    </a:cubicBezTo>
                    <a:cubicBezTo>
                      <a:pt x="80" y="140"/>
                      <a:pt x="101" y="133"/>
                      <a:pt x="115" y="120"/>
                    </a:cubicBezTo>
                    <a:cubicBezTo>
                      <a:pt x="130" y="107"/>
                      <a:pt x="147" y="104"/>
                      <a:pt x="165" y="95"/>
                    </a:cubicBezTo>
                    <a:cubicBezTo>
                      <a:pt x="157" y="95"/>
                      <a:pt x="146" y="84"/>
                      <a:pt x="140" y="79"/>
                    </a:cubicBezTo>
                    <a:cubicBezTo>
                      <a:pt x="134" y="72"/>
                      <a:pt x="128" y="63"/>
                      <a:pt x="125" y="54"/>
                    </a:cubicBezTo>
                    <a:cubicBezTo>
                      <a:pt x="121" y="41"/>
                      <a:pt x="135" y="0"/>
                      <a:pt x="153" y="19"/>
                    </a:cubicBezTo>
                    <a:cubicBezTo>
                      <a:pt x="158" y="25"/>
                      <a:pt x="162" y="33"/>
                      <a:pt x="167" y="39"/>
                    </a:cubicBezTo>
                    <a:cubicBezTo>
                      <a:pt x="172" y="46"/>
                      <a:pt x="179" y="52"/>
                      <a:pt x="186" y="57"/>
                    </a:cubicBezTo>
                    <a:cubicBezTo>
                      <a:pt x="203" y="68"/>
                      <a:pt x="224" y="66"/>
                      <a:pt x="243" y="71"/>
                    </a:cubicBezTo>
                    <a:cubicBezTo>
                      <a:pt x="262" y="77"/>
                      <a:pt x="282" y="91"/>
                      <a:pt x="294" y="105"/>
                    </a:cubicBezTo>
                    <a:cubicBezTo>
                      <a:pt x="306" y="120"/>
                      <a:pt x="307" y="140"/>
                      <a:pt x="307" y="158"/>
                    </a:cubicBezTo>
                    <a:cubicBezTo>
                      <a:pt x="306" y="176"/>
                      <a:pt x="313" y="194"/>
                      <a:pt x="325" y="208"/>
                    </a:cubicBezTo>
                    <a:cubicBezTo>
                      <a:pt x="335" y="219"/>
                      <a:pt x="353" y="233"/>
                      <a:pt x="352" y="250"/>
                    </a:cubicBezTo>
                    <a:cubicBezTo>
                      <a:pt x="352" y="270"/>
                      <a:pt x="326" y="266"/>
                      <a:pt x="314" y="258"/>
                    </a:cubicBezTo>
                    <a:cubicBezTo>
                      <a:pt x="303" y="250"/>
                      <a:pt x="290" y="234"/>
                      <a:pt x="287" y="221"/>
                    </a:cubicBezTo>
                    <a:cubicBezTo>
                      <a:pt x="286" y="218"/>
                      <a:pt x="272" y="227"/>
                      <a:pt x="271" y="228"/>
                    </a:cubicBezTo>
                    <a:cubicBezTo>
                      <a:pt x="266" y="233"/>
                      <a:pt x="262" y="238"/>
                      <a:pt x="258" y="243"/>
                    </a:cubicBezTo>
                    <a:cubicBezTo>
                      <a:pt x="248" y="252"/>
                      <a:pt x="236" y="260"/>
                      <a:pt x="225" y="268"/>
                    </a:cubicBezTo>
                    <a:cubicBezTo>
                      <a:pt x="222" y="270"/>
                      <a:pt x="219" y="272"/>
                      <a:pt x="216" y="275"/>
                    </a:cubicBezTo>
                    <a:cubicBezTo>
                      <a:pt x="209" y="280"/>
                      <a:pt x="202" y="284"/>
                      <a:pt x="194" y="287"/>
                    </a:cubicBezTo>
                    <a:cubicBezTo>
                      <a:pt x="183" y="291"/>
                      <a:pt x="170" y="294"/>
                      <a:pt x="159" y="297"/>
                    </a:cubicBezTo>
                    <a:cubicBezTo>
                      <a:pt x="155" y="298"/>
                      <a:pt x="151" y="299"/>
                      <a:pt x="147" y="300"/>
                    </a:cubicBezTo>
                    <a:cubicBezTo>
                      <a:pt x="143" y="301"/>
                      <a:pt x="137" y="305"/>
                      <a:pt x="132" y="305"/>
                    </a:cubicBezTo>
                    <a:cubicBezTo>
                      <a:pt x="132" y="299"/>
                      <a:pt x="135" y="292"/>
                      <a:pt x="135" y="286"/>
                    </a:cubicBezTo>
                    <a:cubicBezTo>
                      <a:pt x="138" y="270"/>
                      <a:pt x="140" y="251"/>
                      <a:pt x="133" y="237"/>
                    </a:cubicBezTo>
                  </a:path>
                </a:pathLst>
              </a:custGeom>
              <a:solidFill>
                <a:srgbClr val="FFC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491"/>
              <p:cNvSpPr>
                <a:spLocks/>
              </p:cNvSpPr>
              <p:nvPr/>
            </p:nvSpPr>
            <p:spPr bwMode="auto">
              <a:xfrm>
                <a:off x="1816" y="1512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A069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492"/>
              <p:cNvSpPr>
                <a:spLocks/>
              </p:cNvSpPr>
              <p:nvPr/>
            </p:nvSpPr>
            <p:spPr bwMode="auto">
              <a:xfrm>
                <a:off x="1427" y="925"/>
                <a:ext cx="106" cy="179"/>
              </a:xfrm>
              <a:custGeom>
                <a:avLst/>
                <a:gdLst>
                  <a:gd name="T0" fmla="*/ 39 w 39"/>
                  <a:gd name="T1" fmla="*/ 32 h 66"/>
                  <a:gd name="T2" fmla="*/ 29 w 39"/>
                  <a:gd name="T3" fmla="*/ 38 h 66"/>
                  <a:gd name="T4" fmla="*/ 20 w 39"/>
                  <a:gd name="T5" fmla="*/ 49 h 66"/>
                  <a:gd name="T6" fmla="*/ 13 w 39"/>
                  <a:gd name="T7" fmla="*/ 66 h 66"/>
                  <a:gd name="T8" fmla="*/ 1 w 39"/>
                  <a:gd name="T9" fmla="*/ 34 h 66"/>
                  <a:gd name="T10" fmla="*/ 11 w 39"/>
                  <a:gd name="T11" fmla="*/ 8 h 66"/>
                  <a:gd name="T12" fmla="*/ 31 w 39"/>
                  <a:gd name="T13" fmla="*/ 16 h 66"/>
                  <a:gd name="T14" fmla="*/ 33 w 39"/>
                  <a:gd name="T15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66">
                    <a:moveTo>
                      <a:pt x="39" y="32"/>
                    </a:moveTo>
                    <a:cubicBezTo>
                      <a:pt x="36" y="35"/>
                      <a:pt x="32" y="35"/>
                      <a:pt x="29" y="38"/>
                    </a:cubicBezTo>
                    <a:cubicBezTo>
                      <a:pt x="26" y="41"/>
                      <a:pt x="23" y="45"/>
                      <a:pt x="20" y="49"/>
                    </a:cubicBezTo>
                    <a:cubicBezTo>
                      <a:pt x="17" y="54"/>
                      <a:pt x="15" y="60"/>
                      <a:pt x="13" y="66"/>
                    </a:cubicBezTo>
                    <a:cubicBezTo>
                      <a:pt x="2" y="64"/>
                      <a:pt x="0" y="41"/>
                      <a:pt x="1" y="34"/>
                    </a:cubicBezTo>
                    <a:cubicBezTo>
                      <a:pt x="2" y="25"/>
                      <a:pt x="4" y="14"/>
                      <a:pt x="11" y="8"/>
                    </a:cubicBezTo>
                    <a:cubicBezTo>
                      <a:pt x="19" y="0"/>
                      <a:pt x="28" y="8"/>
                      <a:pt x="31" y="16"/>
                    </a:cubicBezTo>
                    <a:cubicBezTo>
                      <a:pt x="32" y="17"/>
                      <a:pt x="32" y="17"/>
                      <a:pt x="33" y="18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493"/>
              <p:cNvSpPr>
                <a:spLocks/>
              </p:cNvSpPr>
              <p:nvPr/>
            </p:nvSpPr>
            <p:spPr bwMode="auto">
              <a:xfrm>
                <a:off x="1868" y="1493"/>
                <a:ext cx="187" cy="134"/>
              </a:xfrm>
              <a:custGeom>
                <a:avLst/>
                <a:gdLst>
                  <a:gd name="T0" fmla="*/ 5 w 69"/>
                  <a:gd name="T1" fmla="*/ 22 h 49"/>
                  <a:gd name="T2" fmla="*/ 26 w 69"/>
                  <a:gd name="T3" fmla="*/ 40 h 49"/>
                  <a:gd name="T4" fmla="*/ 53 w 69"/>
                  <a:gd name="T5" fmla="*/ 47 h 49"/>
                  <a:gd name="T6" fmla="*/ 61 w 69"/>
                  <a:gd name="T7" fmla="*/ 19 h 49"/>
                  <a:gd name="T8" fmla="*/ 50 w 69"/>
                  <a:gd name="T9" fmla="*/ 4 h 49"/>
                  <a:gd name="T10" fmla="*/ 30 w 69"/>
                  <a:gd name="T11" fmla="*/ 5 h 49"/>
                  <a:gd name="T12" fmla="*/ 0 w 69"/>
                  <a:gd name="T13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49">
                    <a:moveTo>
                      <a:pt x="5" y="22"/>
                    </a:moveTo>
                    <a:cubicBezTo>
                      <a:pt x="7" y="29"/>
                      <a:pt x="19" y="36"/>
                      <a:pt x="26" y="40"/>
                    </a:cubicBezTo>
                    <a:cubicBezTo>
                      <a:pt x="34" y="44"/>
                      <a:pt x="44" y="49"/>
                      <a:pt x="53" y="47"/>
                    </a:cubicBezTo>
                    <a:cubicBezTo>
                      <a:pt x="69" y="44"/>
                      <a:pt x="67" y="30"/>
                      <a:pt x="61" y="19"/>
                    </a:cubicBezTo>
                    <a:cubicBezTo>
                      <a:pt x="59" y="15"/>
                      <a:pt x="54" y="7"/>
                      <a:pt x="50" y="4"/>
                    </a:cubicBezTo>
                    <a:cubicBezTo>
                      <a:pt x="44" y="0"/>
                      <a:pt x="36" y="4"/>
                      <a:pt x="30" y="5"/>
                    </a:cubicBezTo>
                    <a:cubicBezTo>
                      <a:pt x="20" y="7"/>
                      <a:pt x="9" y="7"/>
                      <a:pt x="0" y="6"/>
                    </a:cubicBezTo>
                  </a:path>
                </a:pathLst>
              </a:custGeom>
              <a:solidFill>
                <a:srgbClr val="C69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Line 494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Line 495"/>
              <p:cNvSpPr>
                <a:spLocks noChangeShapeType="1"/>
              </p:cNvSpPr>
              <p:nvPr/>
            </p:nvSpPr>
            <p:spPr bwMode="auto">
              <a:xfrm>
                <a:off x="1996" y="1496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496"/>
              <p:cNvSpPr>
                <a:spLocks/>
              </p:cNvSpPr>
              <p:nvPr/>
            </p:nvSpPr>
            <p:spPr bwMode="auto">
              <a:xfrm>
                <a:off x="1783" y="949"/>
                <a:ext cx="202" cy="191"/>
              </a:xfrm>
              <a:custGeom>
                <a:avLst/>
                <a:gdLst>
                  <a:gd name="T0" fmla="*/ 50 w 74"/>
                  <a:gd name="T1" fmla="*/ 26 h 70"/>
                  <a:gd name="T2" fmla="*/ 64 w 74"/>
                  <a:gd name="T3" fmla="*/ 9 h 70"/>
                  <a:gd name="T4" fmla="*/ 45 w 74"/>
                  <a:gd name="T5" fmla="*/ 16 h 70"/>
                  <a:gd name="T6" fmla="*/ 6 w 74"/>
                  <a:gd name="T7" fmla="*/ 60 h 70"/>
                  <a:gd name="T8" fmla="*/ 0 w 74"/>
                  <a:gd name="T9" fmla="*/ 65 h 70"/>
                  <a:gd name="T10" fmla="*/ 18 w 74"/>
                  <a:gd name="T11" fmla="*/ 67 h 70"/>
                  <a:gd name="T12" fmla="*/ 29 w 74"/>
                  <a:gd name="T13" fmla="*/ 54 h 70"/>
                  <a:gd name="T14" fmla="*/ 50 w 74"/>
                  <a:gd name="T15" fmla="*/ 2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70">
                    <a:moveTo>
                      <a:pt x="50" y="26"/>
                    </a:moveTo>
                    <a:cubicBezTo>
                      <a:pt x="54" y="22"/>
                      <a:pt x="74" y="19"/>
                      <a:pt x="64" y="9"/>
                    </a:cubicBezTo>
                    <a:cubicBezTo>
                      <a:pt x="56" y="0"/>
                      <a:pt x="48" y="8"/>
                      <a:pt x="45" y="16"/>
                    </a:cubicBezTo>
                    <a:cubicBezTo>
                      <a:pt x="38" y="35"/>
                      <a:pt x="20" y="47"/>
                      <a:pt x="6" y="60"/>
                    </a:cubicBezTo>
                    <a:cubicBezTo>
                      <a:pt x="4" y="62"/>
                      <a:pt x="2" y="63"/>
                      <a:pt x="0" y="65"/>
                    </a:cubicBezTo>
                    <a:cubicBezTo>
                      <a:pt x="5" y="67"/>
                      <a:pt x="13" y="70"/>
                      <a:pt x="18" y="67"/>
                    </a:cubicBezTo>
                    <a:cubicBezTo>
                      <a:pt x="22" y="65"/>
                      <a:pt x="26" y="58"/>
                      <a:pt x="29" y="54"/>
                    </a:cubicBezTo>
                    <a:cubicBezTo>
                      <a:pt x="35" y="46"/>
                      <a:pt x="41" y="31"/>
                      <a:pt x="50" y="26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497"/>
              <p:cNvSpPr>
                <a:spLocks/>
              </p:cNvSpPr>
              <p:nvPr/>
            </p:nvSpPr>
            <p:spPr bwMode="auto">
              <a:xfrm>
                <a:off x="1911" y="1175"/>
                <a:ext cx="226" cy="133"/>
              </a:xfrm>
              <a:custGeom>
                <a:avLst/>
                <a:gdLst>
                  <a:gd name="T0" fmla="*/ 51 w 83"/>
                  <a:gd name="T1" fmla="*/ 25 h 49"/>
                  <a:gd name="T2" fmla="*/ 65 w 83"/>
                  <a:gd name="T3" fmla="*/ 22 h 49"/>
                  <a:gd name="T4" fmla="*/ 76 w 83"/>
                  <a:gd name="T5" fmla="*/ 18 h 49"/>
                  <a:gd name="T6" fmla="*/ 64 w 83"/>
                  <a:gd name="T7" fmla="*/ 7 h 49"/>
                  <a:gd name="T8" fmla="*/ 17 w 83"/>
                  <a:gd name="T9" fmla="*/ 28 h 49"/>
                  <a:gd name="T10" fmla="*/ 2 w 83"/>
                  <a:gd name="T11" fmla="*/ 31 h 49"/>
                  <a:gd name="T12" fmla="*/ 1 w 83"/>
                  <a:gd name="T13" fmla="*/ 49 h 49"/>
                  <a:gd name="T14" fmla="*/ 26 w 83"/>
                  <a:gd name="T15" fmla="*/ 36 h 49"/>
                  <a:gd name="T16" fmla="*/ 55 w 83"/>
                  <a:gd name="T17" fmla="*/ 2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49">
                    <a:moveTo>
                      <a:pt x="51" y="25"/>
                    </a:moveTo>
                    <a:cubicBezTo>
                      <a:pt x="55" y="25"/>
                      <a:pt x="60" y="22"/>
                      <a:pt x="65" y="22"/>
                    </a:cubicBezTo>
                    <a:cubicBezTo>
                      <a:pt x="70" y="22"/>
                      <a:pt x="73" y="22"/>
                      <a:pt x="76" y="18"/>
                    </a:cubicBezTo>
                    <a:cubicBezTo>
                      <a:pt x="83" y="6"/>
                      <a:pt x="73" y="0"/>
                      <a:pt x="64" y="7"/>
                    </a:cubicBezTo>
                    <a:cubicBezTo>
                      <a:pt x="50" y="18"/>
                      <a:pt x="33" y="23"/>
                      <a:pt x="17" y="28"/>
                    </a:cubicBezTo>
                    <a:cubicBezTo>
                      <a:pt x="13" y="29"/>
                      <a:pt x="5" y="29"/>
                      <a:pt x="2" y="31"/>
                    </a:cubicBezTo>
                    <a:cubicBezTo>
                      <a:pt x="0" y="34"/>
                      <a:pt x="1" y="45"/>
                      <a:pt x="1" y="49"/>
                    </a:cubicBezTo>
                    <a:cubicBezTo>
                      <a:pt x="9" y="48"/>
                      <a:pt x="19" y="40"/>
                      <a:pt x="26" y="36"/>
                    </a:cubicBezTo>
                    <a:cubicBezTo>
                      <a:pt x="36" y="31"/>
                      <a:pt x="45" y="27"/>
                      <a:pt x="55" y="23"/>
                    </a:cubicBezTo>
                  </a:path>
                </a:pathLst>
              </a:custGeom>
              <a:solidFill>
                <a:srgbClr val="F9C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498"/>
              <p:cNvSpPr>
                <a:spLocks/>
              </p:cNvSpPr>
              <p:nvPr/>
            </p:nvSpPr>
            <p:spPr bwMode="auto">
              <a:xfrm>
                <a:off x="2058" y="1180"/>
                <a:ext cx="76" cy="63"/>
              </a:xfrm>
              <a:custGeom>
                <a:avLst/>
                <a:gdLst>
                  <a:gd name="T0" fmla="*/ 1 w 28"/>
                  <a:gd name="T1" fmla="*/ 21 h 23"/>
                  <a:gd name="T2" fmla="*/ 24 w 28"/>
                  <a:gd name="T3" fmla="*/ 7 h 23"/>
                  <a:gd name="T4" fmla="*/ 10 w 28"/>
                  <a:gd name="T5" fmla="*/ 2 h 23"/>
                  <a:gd name="T6" fmla="*/ 0 w 2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23">
                    <a:moveTo>
                      <a:pt x="1" y="21"/>
                    </a:moveTo>
                    <a:cubicBezTo>
                      <a:pt x="10" y="21"/>
                      <a:pt x="28" y="23"/>
                      <a:pt x="24" y="7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5" y="5"/>
                      <a:pt x="3" y="9"/>
                      <a:pt x="0" y="14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499"/>
              <p:cNvSpPr>
                <a:spLocks/>
              </p:cNvSpPr>
              <p:nvPr/>
            </p:nvSpPr>
            <p:spPr bwMode="auto">
              <a:xfrm>
                <a:off x="1900" y="960"/>
                <a:ext cx="68" cy="65"/>
              </a:xfrm>
              <a:custGeom>
                <a:avLst/>
                <a:gdLst>
                  <a:gd name="T0" fmla="*/ 5 w 25"/>
                  <a:gd name="T1" fmla="*/ 24 h 24"/>
                  <a:gd name="T2" fmla="*/ 24 w 25"/>
                  <a:gd name="T3" fmla="*/ 10 h 24"/>
                  <a:gd name="T4" fmla="*/ 7 w 25"/>
                  <a:gd name="T5" fmla="*/ 2 h 24"/>
                  <a:gd name="T6" fmla="*/ 0 w 25"/>
                  <a:gd name="T7" fmla="*/ 2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5" y="24"/>
                    </a:moveTo>
                    <a:cubicBezTo>
                      <a:pt x="10" y="20"/>
                      <a:pt x="23" y="18"/>
                      <a:pt x="24" y="10"/>
                    </a:cubicBezTo>
                    <a:cubicBezTo>
                      <a:pt x="25" y="0"/>
                      <a:pt x="13" y="0"/>
                      <a:pt x="7" y="2"/>
                    </a:cubicBezTo>
                    <a:cubicBezTo>
                      <a:pt x="3" y="7"/>
                      <a:pt x="3" y="15"/>
                      <a:pt x="0" y="20"/>
                    </a:cubicBezTo>
                  </a:path>
                </a:pathLst>
              </a:custGeom>
              <a:solidFill>
                <a:srgbClr val="A87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500"/>
              <p:cNvSpPr>
                <a:spLocks/>
              </p:cNvSpPr>
              <p:nvPr/>
            </p:nvSpPr>
            <p:spPr bwMode="auto">
              <a:xfrm>
                <a:off x="1051" y="1278"/>
                <a:ext cx="435" cy="468"/>
              </a:xfrm>
              <a:custGeom>
                <a:avLst/>
                <a:gdLst>
                  <a:gd name="T0" fmla="*/ 159 w 160"/>
                  <a:gd name="T1" fmla="*/ 162 h 172"/>
                  <a:gd name="T2" fmla="*/ 109 w 160"/>
                  <a:gd name="T3" fmla="*/ 51 h 172"/>
                  <a:gd name="T4" fmla="*/ 41 w 160"/>
                  <a:gd name="T5" fmla="*/ 21 h 172"/>
                  <a:gd name="T6" fmla="*/ 58 w 160"/>
                  <a:gd name="T7" fmla="*/ 150 h 172"/>
                  <a:gd name="T8" fmla="*/ 154 w 160"/>
                  <a:gd name="T9" fmla="*/ 164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72">
                    <a:moveTo>
                      <a:pt x="159" y="162"/>
                    </a:moveTo>
                    <a:cubicBezTo>
                      <a:pt x="160" y="116"/>
                      <a:pt x="142" y="84"/>
                      <a:pt x="109" y="51"/>
                    </a:cubicBezTo>
                    <a:cubicBezTo>
                      <a:pt x="92" y="34"/>
                      <a:pt x="63" y="0"/>
                      <a:pt x="41" y="21"/>
                    </a:cubicBezTo>
                    <a:cubicBezTo>
                      <a:pt x="0" y="61"/>
                      <a:pt x="14" y="117"/>
                      <a:pt x="58" y="150"/>
                    </a:cubicBezTo>
                    <a:cubicBezTo>
                      <a:pt x="83" y="168"/>
                      <a:pt x="124" y="172"/>
                      <a:pt x="154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501"/>
              <p:cNvSpPr>
                <a:spLocks/>
              </p:cNvSpPr>
              <p:nvPr/>
            </p:nvSpPr>
            <p:spPr bwMode="auto">
              <a:xfrm>
                <a:off x="1070" y="1142"/>
                <a:ext cx="471" cy="381"/>
              </a:xfrm>
              <a:custGeom>
                <a:avLst/>
                <a:gdLst>
                  <a:gd name="T0" fmla="*/ 172 w 173"/>
                  <a:gd name="T1" fmla="*/ 0 h 140"/>
                  <a:gd name="T2" fmla="*/ 173 w 173"/>
                  <a:gd name="T3" fmla="*/ 2 h 140"/>
                  <a:gd name="T4" fmla="*/ 152 w 173"/>
                  <a:gd name="T5" fmla="*/ 14 h 140"/>
                  <a:gd name="T6" fmla="*/ 140 w 173"/>
                  <a:gd name="T7" fmla="*/ 18 h 140"/>
                  <a:gd name="T8" fmla="*/ 121 w 173"/>
                  <a:gd name="T9" fmla="*/ 30 h 140"/>
                  <a:gd name="T10" fmla="*/ 109 w 173"/>
                  <a:gd name="T11" fmla="*/ 39 h 140"/>
                  <a:gd name="T12" fmla="*/ 90 w 173"/>
                  <a:gd name="T13" fmla="*/ 48 h 140"/>
                  <a:gd name="T14" fmla="*/ 75 w 173"/>
                  <a:gd name="T15" fmla="*/ 55 h 140"/>
                  <a:gd name="T16" fmla="*/ 58 w 173"/>
                  <a:gd name="T17" fmla="*/ 62 h 140"/>
                  <a:gd name="T18" fmla="*/ 40 w 173"/>
                  <a:gd name="T19" fmla="*/ 69 h 140"/>
                  <a:gd name="T20" fmla="*/ 12 w 173"/>
                  <a:gd name="T21" fmla="*/ 139 h 140"/>
                  <a:gd name="T22" fmla="*/ 12 w 173"/>
                  <a:gd name="T23" fmla="*/ 139 h 140"/>
                  <a:gd name="T24" fmla="*/ 10 w 173"/>
                  <a:gd name="T25" fmla="*/ 139 h 140"/>
                  <a:gd name="T26" fmla="*/ 39 w 173"/>
                  <a:gd name="T27" fmla="*/ 66 h 140"/>
                  <a:gd name="T28" fmla="*/ 57 w 173"/>
                  <a:gd name="T29" fmla="*/ 60 h 140"/>
                  <a:gd name="T30" fmla="*/ 74 w 173"/>
                  <a:gd name="T31" fmla="*/ 53 h 140"/>
                  <a:gd name="T32" fmla="*/ 89 w 173"/>
                  <a:gd name="T33" fmla="*/ 46 h 140"/>
                  <a:gd name="T34" fmla="*/ 107 w 173"/>
                  <a:gd name="T35" fmla="*/ 36 h 140"/>
                  <a:gd name="T36" fmla="*/ 120 w 173"/>
                  <a:gd name="T37" fmla="*/ 28 h 140"/>
                  <a:gd name="T38" fmla="*/ 139 w 173"/>
                  <a:gd name="T39" fmla="*/ 16 h 140"/>
                  <a:gd name="T40" fmla="*/ 151 w 173"/>
                  <a:gd name="T41" fmla="*/ 11 h 140"/>
                  <a:gd name="T42" fmla="*/ 171 w 173"/>
                  <a:gd name="T43" fmla="*/ 1 h 140"/>
                  <a:gd name="T44" fmla="*/ 172 w 173"/>
                  <a:gd name="T4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140">
                    <a:moveTo>
                      <a:pt x="172" y="0"/>
                    </a:moveTo>
                    <a:cubicBezTo>
                      <a:pt x="173" y="1"/>
                      <a:pt x="173" y="2"/>
                      <a:pt x="173" y="2"/>
                    </a:cubicBezTo>
                    <a:cubicBezTo>
                      <a:pt x="168" y="8"/>
                      <a:pt x="160" y="11"/>
                      <a:pt x="152" y="14"/>
                    </a:cubicBezTo>
                    <a:cubicBezTo>
                      <a:pt x="147" y="15"/>
                      <a:pt x="144" y="16"/>
                      <a:pt x="140" y="18"/>
                    </a:cubicBezTo>
                    <a:cubicBezTo>
                      <a:pt x="133" y="21"/>
                      <a:pt x="128" y="26"/>
                      <a:pt x="121" y="30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03" y="42"/>
                      <a:pt x="96" y="45"/>
                      <a:pt x="90" y="48"/>
                    </a:cubicBezTo>
                    <a:cubicBezTo>
                      <a:pt x="85" y="50"/>
                      <a:pt x="80" y="52"/>
                      <a:pt x="75" y="55"/>
                    </a:cubicBezTo>
                    <a:cubicBezTo>
                      <a:pt x="70" y="58"/>
                      <a:pt x="64" y="60"/>
                      <a:pt x="58" y="62"/>
                    </a:cubicBezTo>
                    <a:cubicBezTo>
                      <a:pt x="52" y="64"/>
                      <a:pt x="46" y="66"/>
                      <a:pt x="40" y="69"/>
                    </a:cubicBezTo>
                    <a:cubicBezTo>
                      <a:pt x="20" y="81"/>
                      <a:pt x="2" y="116"/>
                      <a:pt x="12" y="139"/>
                    </a:cubicBezTo>
                    <a:cubicBezTo>
                      <a:pt x="12" y="140"/>
                      <a:pt x="13" y="139"/>
                      <a:pt x="12" y="139"/>
                    </a:cubicBezTo>
                    <a:cubicBezTo>
                      <a:pt x="11" y="140"/>
                      <a:pt x="11" y="139"/>
                      <a:pt x="10" y="139"/>
                    </a:cubicBezTo>
                    <a:cubicBezTo>
                      <a:pt x="0" y="114"/>
                      <a:pt x="17" y="79"/>
                      <a:pt x="39" y="66"/>
                    </a:cubicBezTo>
                    <a:cubicBezTo>
                      <a:pt x="45" y="63"/>
                      <a:pt x="51" y="61"/>
                      <a:pt x="57" y="60"/>
                    </a:cubicBezTo>
                    <a:cubicBezTo>
                      <a:pt x="63" y="58"/>
                      <a:pt x="69" y="56"/>
                      <a:pt x="74" y="53"/>
                    </a:cubicBezTo>
                    <a:cubicBezTo>
                      <a:pt x="79" y="50"/>
                      <a:pt x="84" y="48"/>
                      <a:pt x="89" y="46"/>
                    </a:cubicBezTo>
                    <a:cubicBezTo>
                      <a:pt x="95" y="43"/>
                      <a:pt x="102" y="40"/>
                      <a:pt x="107" y="36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6" y="24"/>
                      <a:pt x="132" y="19"/>
                      <a:pt x="139" y="16"/>
                    </a:cubicBezTo>
                    <a:cubicBezTo>
                      <a:pt x="143" y="14"/>
                      <a:pt x="147" y="13"/>
                      <a:pt x="151" y="11"/>
                    </a:cubicBezTo>
                    <a:cubicBezTo>
                      <a:pt x="159" y="9"/>
                      <a:pt x="167" y="6"/>
                      <a:pt x="171" y="1"/>
                    </a:cubicBezTo>
                    <a:cubicBezTo>
                      <a:pt x="171" y="0"/>
                      <a:pt x="172" y="0"/>
                      <a:pt x="17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502"/>
              <p:cNvSpPr>
                <a:spLocks/>
              </p:cNvSpPr>
              <p:nvPr/>
            </p:nvSpPr>
            <p:spPr bwMode="auto">
              <a:xfrm>
                <a:off x="1334" y="930"/>
                <a:ext cx="732" cy="819"/>
              </a:xfrm>
              <a:custGeom>
                <a:avLst/>
                <a:gdLst>
                  <a:gd name="T0" fmla="*/ 0 w 269"/>
                  <a:gd name="T1" fmla="*/ 295 h 301"/>
                  <a:gd name="T2" fmla="*/ 46 w 269"/>
                  <a:gd name="T3" fmla="*/ 292 h 301"/>
                  <a:gd name="T4" fmla="*/ 66 w 269"/>
                  <a:gd name="T5" fmla="*/ 285 h 301"/>
                  <a:gd name="T6" fmla="*/ 120 w 269"/>
                  <a:gd name="T7" fmla="*/ 263 h 301"/>
                  <a:gd name="T8" fmla="*/ 160 w 269"/>
                  <a:gd name="T9" fmla="*/ 234 h 301"/>
                  <a:gd name="T10" fmla="*/ 171 w 269"/>
                  <a:gd name="T11" fmla="*/ 224 h 301"/>
                  <a:gd name="T12" fmla="*/ 192 w 269"/>
                  <a:gd name="T13" fmla="*/ 205 h 301"/>
                  <a:gd name="T14" fmla="*/ 193 w 269"/>
                  <a:gd name="T15" fmla="*/ 205 h 301"/>
                  <a:gd name="T16" fmla="*/ 194 w 269"/>
                  <a:gd name="T17" fmla="*/ 206 h 301"/>
                  <a:gd name="T18" fmla="*/ 197 w 269"/>
                  <a:gd name="T19" fmla="*/ 215 h 301"/>
                  <a:gd name="T20" fmla="*/ 214 w 269"/>
                  <a:gd name="T21" fmla="*/ 241 h 301"/>
                  <a:gd name="T22" fmla="*/ 255 w 269"/>
                  <a:gd name="T23" fmla="*/ 248 h 301"/>
                  <a:gd name="T24" fmla="*/ 243 w 269"/>
                  <a:gd name="T25" fmla="*/ 209 h 301"/>
                  <a:gd name="T26" fmla="*/ 240 w 269"/>
                  <a:gd name="T27" fmla="*/ 206 h 301"/>
                  <a:gd name="T28" fmla="*/ 218 w 269"/>
                  <a:gd name="T29" fmla="*/ 171 h 301"/>
                  <a:gd name="T30" fmla="*/ 213 w 269"/>
                  <a:gd name="T31" fmla="*/ 140 h 301"/>
                  <a:gd name="T32" fmla="*/ 213 w 269"/>
                  <a:gd name="T33" fmla="*/ 134 h 301"/>
                  <a:gd name="T34" fmla="*/ 195 w 269"/>
                  <a:gd name="T35" fmla="*/ 90 h 301"/>
                  <a:gd name="T36" fmla="*/ 120 w 269"/>
                  <a:gd name="T37" fmla="*/ 55 h 301"/>
                  <a:gd name="T38" fmla="*/ 83 w 269"/>
                  <a:gd name="T39" fmla="*/ 40 h 301"/>
                  <a:gd name="T40" fmla="*/ 69 w 269"/>
                  <a:gd name="T41" fmla="*/ 23 h 301"/>
                  <a:gd name="T42" fmla="*/ 65 w 269"/>
                  <a:gd name="T43" fmla="*/ 16 h 301"/>
                  <a:gd name="T44" fmla="*/ 58 w 269"/>
                  <a:gd name="T45" fmla="*/ 5 h 301"/>
                  <a:gd name="T46" fmla="*/ 50 w 269"/>
                  <a:gd name="T47" fmla="*/ 4 h 301"/>
                  <a:gd name="T48" fmla="*/ 35 w 269"/>
                  <a:gd name="T49" fmla="*/ 27 h 301"/>
                  <a:gd name="T50" fmla="*/ 49 w 269"/>
                  <a:gd name="T51" fmla="*/ 66 h 301"/>
                  <a:gd name="T52" fmla="*/ 72 w 269"/>
                  <a:gd name="T53" fmla="*/ 79 h 301"/>
                  <a:gd name="T54" fmla="*/ 73 w 269"/>
                  <a:gd name="T55" fmla="*/ 80 h 301"/>
                  <a:gd name="T56" fmla="*/ 72 w 269"/>
                  <a:gd name="T57" fmla="*/ 82 h 301"/>
                  <a:gd name="T58" fmla="*/ 47 w 269"/>
                  <a:gd name="T59" fmla="*/ 67 h 301"/>
                  <a:gd name="T60" fmla="*/ 32 w 269"/>
                  <a:gd name="T61" fmla="*/ 27 h 301"/>
                  <a:gd name="T62" fmla="*/ 49 w 269"/>
                  <a:gd name="T63" fmla="*/ 2 h 301"/>
                  <a:gd name="T64" fmla="*/ 60 w 269"/>
                  <a:gd name="T65" fmla="*/ 3 h 301"/>
                  <a:gd name="T66" fmla="*/ 67 w 269"/>
                  <a:gd name="T67" fmla="*/ 15 h 301"/>
                  <a:gd name="T68" fmla="*/ 71 w 269"/>
                  <a:gd name="T69" fmla="*/ 22 h 301"/>
                  <a:gd name="T70" fmla="*/ 85 w 269"/>
                  <a:gd name="T71" fmla="*/ 38 h 301"/>
                  <a:gd name="T72" fmla="*/ 120 w 269"/>
                  <a:gd name="T73" fmla="*/ 53 h 301"/>
                  <a:gd name="T74" fmla="*/ 196 w 269"/>
                  <a:gd name="T75" fmla="*/ 88 h 301"/>
                  <a:gd name="T76" fmla="*/ 215 w 269"/>
                  <a:gd name="T77" fmla="*/ 134 h 301"/>
                  <a:gd name="T78" fmla="*/ 215 w 269"/>
                  <a:gd name="T79" fmla="*/ 140 h 301"/>
                  <a:gd name="T80" fmla="*/ 220 w 269"/>
                  <a:gd name="T81" fmla="*/ 170 h 301"/>
                  <a:gd name="T82" fmla="*/ 242 w 269"/>
                  <a:gd name="T83" fmla="*/ 204 h 301"/>
                  <a:gd name="T84" fmla="*/ 245 w 269"/>
                  <a:gd name="T85" fmla="*/ 208 h 301"/>
                  <a:gd name="T86" fmla="*/ 257 w 269"/>
                  <a:gd name="T87" fmla="*/ 250 h 301"/>
                  <a:gd name="T88" fmla="*/ 212 w 269"/>
                  <a:gd name="T89" fmla="*/ 243 h 301"/>
                  <a:gd name="T90" fmla="*/ 195 w 269"/>
                  <a:gd name="T91" fmla="*/ 216 h 301"/>
                  <a:gd name="T92" fmla="*/ 192 w 269"/>
                  <a:gd name="T93" fmla="*/ 208 h 301"/>
                  <a:gd name="T94" fmla="*/ 172 w 269"/>
                  <a:gd name="T95" fmla="*/ 225 h 301"/>
                  <a:gd name="T96" fmla="*/ 162 w 269"/>
                  <a:gd name="T97" fmla="*/ 236 h 301"/>
                  <a:gd name="T98" fmla="*/ 122 w 269"/>
                  <a:gd name="T99" fmla="*/ 265 h 301"/>
                  <a:gd name="T100" fmla="*/ 66 w 269"/>
                  <a:gd name="T101" fmla="*/ 287 h 301"/>
                  <a:gd name="T102" fmla="*/ 47 w 269"/>
                  <a:gd name="T103" fmla="*/ 294 h 301"/>
                  <a:gd name="T104" fmla="*/ 0 w 269"/>
                  <a:gd name="T105" fmla="*/ 29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9" h="301">
                    <a:moveTo>
                      <a:pt x="0" y="295"/>
                    </a:moveTo>
                    <a:cubicBezTo>
                      <a:pt x="15" y="298"/>
                      <a:pt x="32" y="296"/>
                      <a:pt x="46" y="292"/>
                    </a:cubicBezTo>
                    <a:cubicBezTo>
                      <a:pt x="66" y="285"/>
                      <a:pt x="66" y="285"/>
                      <a:pt x="66" y="285"/>
                    </a:cubicBezTo>
                    <a:cubicBezTo>
                      <a:pt x="85" y="279"/>
                      <a:pt x="103" y="273"/>
                      <a:pt x="120" y="263"/>
                    </a:cubicBezTo>
                    <a:cubicBezTo>
                      <a:pt x="134" y="255"/>
                      <a:pt x="148" y="245"/>
                      <a:pt x="160" y="234"/>
                    </a:cubicBezTo>
                    <a:cubicBezTo>
                      <a:pt x="164" y="231"/>
                      <a:pt x="167" y="227"/>
                      <a:pt x="171" y="224"/>
                    </a:cubicBezTo>
                    <a:cubicBezTo>
                      <a:pt x="177" y="216"/>
                      <a:pt x="184" y="209"/>
                      <a:pt x="192" y="205"/>
                    </a:cubicBezTo>
                    <a:cubicBezTo>
                      <a:pt x="192" y="205"/>
                      <a:pt x="193" y="205"/>
                      <a:pt x="193" y="205"/>
                    </a:cubicBezTo>
                    <a:cubicBezTo>
                      <a:pt x="193" y="205"/>
                      <a:pt x="194" y="205"/>
                      <a:pt x="194" y="206"/>
                    </a:cubicBezTo>
                    <a:cubicBezTo>
                      <a:pt x="197" y="215"/>
                      <a:pt x="197" y="215"/>
                      <a:pt x="197" y="215"/>
                    </a:cubicBezTo>
                    <a:cubicBezTo>
                      <a:pt x="201" y="225"/>
                      <a:pt x="204" y="234"/>
                      <a:pt x="214" y="241"/>
                    </a:cubicBezTo>
                    <a:cubicBezTo>
                      <a:pt x="223" y="249"/>
                      <a:pt x="246" y="258"/>
                      <a:pt x="255" y="248"/>
                    </a:cubicBezTo>
                    <a:cubicBezTo>
                      <a:pt x="266" y="238"/>
                      <a:pt x="252" y="220"/>
                      <a:pt x="243" y="209"/>
                    </a:cubicBezTo>
                    <a:cubicBezTo>
                      <a:pt x="240" y="206"/>
                      <a:pt x="240" y="206"/>
                      <a:pt x="240" y="206"/>
                    </a:cubicBezTo>
                    <a:cubicBezTo>
                      <a:pt x="231" y="193"/>
                      <a:pt x="223" y="182"/>
                      <a:pt x="218" y="171"/>
                    </a:cubicBezTo>
                    <a:cubicBezTo>
                      <a:pt x="213" y="161"/>
                      <a:pt x="213" y="150"/>
                      <a:pt x="213" y="140"/>
                    </a:cubicBezTo>
                    <a:cubicBezTo>
                      <a:pt x="213" y="134"/>
                      <a:pt x="213" y="134"/>
                      <a:pt x="213" y="134"/>
                    </a:cubicBezTo>
                    <a:cubicBezTo>
                      <a:pt x="212" y="118"/>
                      <a:pt x="206" y="102"/>
                      <a:pt x="195" y="90"/>
                    </a:cubicBezTo>
                    <a:cubicBezTo>
                      <a:pt x="175" y="69"/>
                      <a:pt x="151" y="58"/>
                      <a:pt x="120" y="55"/>
                    </a:cubicBezTo>
                    <a:cubicBezTo>
                      <a:pt x="106" y="54"/>
                      <a:pt x="94" y="49"/>
                      <a:pt x="83" y="40"/>
                    </a:cubicBezTo>
                    <a:cubicBezTo>
                      <a:pt x="78" y="35"/>
                      <a:pt x="73" y="30"/>
                      <a:pt x="69" y="23"/>
                    </a:cubicBezTo>
                    <a:cubicBezTo>
                      <a:pt x="65" y="16"/>
                      <a:pt x="65" y="16"/>
                      <a:pt x="65" y="16"/>
                    </a:cubicBezTo>
                    <a:cubicBezTo>
                      <a:pt x="63" y="12"/>
                      <a:pt x="61" y="8"/>
                      <a:pt x="58" y="5"/>
                    </a:cubicBezTo>
                    <a:cubicBezTo>
                      <a:pt x="56" y="3"/>
                      <a:pt x="53" y="3"/>
                      <a:pt x="50" y="4"/>
                    </a:cubicBezTo>
                    <a:cubicBezTo>
                      <a:pt x="43" y="7"/>
                      <a:pt x="36" y="20"/>
                      <a:pt x="35" y="27"/>
                    </a:cubicBezTo>
                    <a:cubicBezTo>
                      <a:pt x="32" y="41"/>
                      <a:pt x="37" y="53"/>
                      <a:pt x="49" y="66"/>
                    </a:cubicBezTo>
                    <a:cubicBezTo>
                      <a:pt x="56" y="72"/>
                      <a:pt x="65" y="79"/>
                      <a:pt x="72" y="79"/>
                    </a:cubicBezTo>
                    <a:cubicBezTo>
                      <a:pt x="73" y="79"/>
                      <a:pt x="73" y="80"/>
                      <a:pt x="73" y="80"/>
                    </a:cubicBezTo>
                    <a:cubicBezTo>
                      <a:pt x="73" y="81"/>
                      <a:pt x="73" y="82"/>
                      <a:pt x="72" y="82"/>
                    </a:cubicBezTo>
                    <a:cubicBezTo>
                      <a:pt x="62" y="82"/>
                      <a:pt x="51" y="71"/>
                      <a:pt x="47" y="67"/>
                    </a:cubicBezTo>
                    <a:cubicBezTo>
                      <a:pt x="34" y="55"/>
                      <a:pt x="30" y="41"/>
                      <a:pt x="32" y="27"/>
                    </a:cubicBezTo>
                    <a:cubicBezTo>
                      <a:pt x="34" y="20"/>
                      <a:pt x="40" y="5"/>
                      <a:pt x="49" y="2"/>
                    </a:cubicBezTo>
                    <a:cubicBezTo>
                      <a:pt x="53" y="0"/>
                      <a:pt x="56" y="1"/>
                      <a:pt x="60" y="3"/>
                    </a:cubicBezTo>
                    <a:cubicBezTo>
                      <a:pt x="63" y="6"/>
                      <a:pt x="65" y="11"/>
                      <a:pt x="67" y="15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5" y="28"/>
                      <a:pt x="80" y="33"/>
                      <a:pt x="85" y="38"/>
                    </a:cubicBezTo>
                    <a:cubicBezTo>
                      <a:pt x="96" y="47"/>
                      <a:pt x="107" y="52"/>
                      <a:pt x="120" y="53"/>
                    </a:cubicBezTo>
                    <a:cubicBezTo>
                      <a:pt x="152" y="55"/>
                      <a:pt x="176" y="67"/>
                      <a:pt x="196" y="88"/>
                    </a:cubicBezTo>
                    <a:cubicBezTo>
                      <a:pt x="208" y="101"/>
                      <a:pt x="215" y="117"/>
                      <a:pt x="215" y="134"/>
                    </a:cubicBezTo>
                    <a:cubicBezTo>
                      <a:pt x="215" y="140"/>
                      <a:pt x="215" y="140"/>
                      <a:pt x="215" y="140"/>
                    </a:cubicBezTo>
                    <a:cubicBezTo>
                      <a:pt x="215" y="150"/>
                      <a:pt x="215" y="160"/>
                      <a:pt x="220" y="170"/>
                    </a:cubicBezTo>
                    <a:cubicBezTo>
                      <a:pt x="226" y="181"/>
                      <a:pt x="233" y="192"/>
                      <a:pt x="242" y="204"/>
                    </a:cubicBezTo>
                    <a:cubicBezTo>
                      <a:pt x="245" y="208"/>
                      <a:pt x="245" y="208"/>
                      <a:pt x="245" y="208"/>
                    </a:cubicBezTo>
                    <a:cubicBezTo>
                      <a:pt x="254" y="219"/>
                      <a:pt x="269" y="238"/>
                      <a:pt x="257" y="250"/>
                    </a:cubicBezTo>
                    <a:cubicBezTo>
                      <a:pt x="246" y="262"/>
                      <a:pt x="221" y="250"/>
                      <a:pt x="212" y="243"/>
                    </a:cubicBezTo>
                    <a:cubicBezTo>
                      <a:pt x="202" y="235"/>
                      <a:pt x="199" y="226"/>
                      <a:pt x="195" y="216"/>
                    </a:cubicBezTo>
                    <a:cubicBezTo>
                      <a:pt x="195" y="216"/>
                      <a:pt x="193" y="210"/>
                      <a:pt x="192" y="208"/>
                    </a:cubicBezTo>
                    <a:cubicBezTo>
                      <a:pt x="185" y="212"/>
                      <a:pt x="179" y="219"/>
                      <a:pt x="172" y="225"/>
                    </a:cubicBezTo>
                    <a:cubicBezTo>
                      <a:pt x="169" y="229"/>
                      <a:pt x="166" y="233"/>
                      <a:pt x="162" y="236"/>
                    </a:cubicBezTo>
                    <a:cubicBezTo>
                      <a:pt x="149" y="247"/>
                      <a:pt x="136" y="257"/>
                      <a:pt x="122" y="265"/>
                    </a:cubicBezTo>
                    <a:cubicBezTo>
                      <a:pt x="104" y="275"/>
                      <a:pt x="85" y="282"/>
                      <a:pt x="66" y="287"/>
                    </a:cubicBezTo>
                    <a:cubicBezTo>
                      <a:pt x="47" y="294"/>
                      <a:pt x="47" y="294"/>
                      <a:pt x="47" y="294"/>
                    </a:cubicBezTo>
                    <a:cubicBezTo>
                      <a:pt x="33" y="299"/>
                      <a:pt x="16" y="301"/>
                      <a:pt x="0" y="298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503"/>
              <p:cNvSpPr>
                <a:spLocks/>
              </p:cNvSpPr>
              <p:nvPr/>
            </p:nvSpPr>
            <p:spPr bwMode="auto">
              <a:xfrm>
                <a:off x="1132" y="1439"/>
                <a:ext cx="254" cy="236"/>
              </a:xfrm>
              <a:custGeom>
                <a:avLst/>
                <a:gdLst>
                  <a:gd name="T0" fmla="*/ 22 w 93"/>
                  <a:gd name="T1" fmla="*/ 0 h 87"/>
                  <a:gd name="T2" fmla="*/ 22 w 93"/>
                  <a:gd name="T3" fmla="*/ 2 h 87"/>
                  <a:gd name="T4" fmla="*/ 25 w 93"/>
                  <a:gd name="T5" fmla="*/ 66 h 87"/>
                  <a:gd name="T6" fmla="*/ 58 w 93"/>
                  <a:gd name="T7" fmla="*/ 84 h 87"/>
                  <a:gd name="T8" fmla="*/ 80 w 93"/>
                  <a:gd name="T9" fmla="*/ 82 h 87"/>
                  <a:gd name="T10" fmla="*/ 92 w 93"/>
                  <a:gd name="T11" fmla="*/ 80 h 87"/>
                  <a:gd name="T12" fmla="*/ 93 w 93"/>
                  <a:gd name="T13" fmla="*/ 81 h 87"/>
                  <a:gd name="T14" fmla="*/ 92 w 93"/>
                  <a:gd name="T15" fmla="*/ 83 h 87"/>
                  <a:gd name="T16" fmla="*/ 80 w 93"/>
                  <a:gd name="T17" fmla="*/ 85 h 87"/>
                  <a:gd name="T18" fmla="*/ 57 w 93"/>
                  <a:gd name="T19" fmla="*/ 86 h 87"/>
                  <a:gd name="T20" fmla="*/ 23 w 93"/>
                  <a:gd name="T21" fmla="*/ 68 h 87"/>
                  <a:gd name="T22" fmla="*/ 20 w 93"/>
                  <a:gd name="T23" fmla="*/ 1 h 87"/>
                  <a:gd name="T24" fmla="*/ 22 w 93"/>
                  <a:gd name="T25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87">
                    <a:moveTo>
                      <a:pt x="22" y="0"/>
                    </a:moveTo>
                    <a:cubicBezTo>
                      <a:pt x="22" y="1"/>
                      <a:pt x="23" y="2"/>
                      <a:pt x="22" y="2"/>
                    </a:cubicBezTo>
                    <a:cubicBezTo>
                      <a:pt x="11" y="22"/>
                      <a:pt x="3" y="45"/>
                      <a:pt x="25" y="66"/>
                    </a:cubicBezTo>
                    <a:cubicBezTo>
                      <a:pt x="35" y="76"/>
                      <a:pt x="45" y="81"/>
                      <a:pt x="58" y="84"/>
                    </a:cubicBezTo>
                    <a:cubicBezTo>
                      <a:pt x="65" y="85"/>
                      <a:pt x="73" y="83"/>
                      <a:pt x="80" y="82"/>
                    </a:cubicBezTo>
                    <a:cubicBezTo>
                      <a:pt x="84" y="81"/>
                      <a:pt x="88" y="81"/>
                      <a:pt x="92" y="80"/>
                    </a:cubicBezTo>
                    <a:cubicBezTo>
                      <a:pt x="93" y="80"/>
                      <a:pt x="93" y="81"/>
                      <a:pt x="93" y="81"/>
                    </a:cubicBezTo>
                    <a:cubicBezTo>
                      <a:pt x="93" y="82"/>
                      <a:pt x="93" y="83"/>
                      <a:pt x="92" y="83"/>
                    </a:cubicBezTo>
                    <a:cubicBezTo>
                      <a:pt x="88" y="83"/>
                      <a:pt x="84" y="84"/>
                      <a:pt x="80" y="85"/>
                    </a:cubicBezTo>
                    <a:cubicBezTo>
                      <a:pt x="73" y="86"/>
                      <a:pt x="65" y="87"/>
                      <a:pt x="57" y="86"/>
                    </a:cubicBezTo>
                    <a:cubicBezTo>
                      <a:pt x="44" y="84"/>
                      <a:pt x="34" y="78"/>
                      <a:pt x="23" y="68"/>
                    </a:cubicBezTo>
                    <a:cubicBezTo>
                      <a:pt x="0" y="46"/>
                      <a:pt x="9" y="21"/>
                      <a:pt x="20" y="1"/>
                    </a:cubicBezTo>
                    <a:cubicBezTo>
                      <a:pt x="20" y="0"/>
                      <a:pt x="21" y="0"/>
                      <a:pt x="2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504"/>
              <p:cNvSpPr>
                <a:spLocks/>
              </p:cNvSpPr>
              <p:nvPr/>
            </p:nvSpPr>
            <p:spPr bwMode="auto">
              <a:xfrm>
                <a:off x="1386" y="1651"/>
                <a:ext cx="11" cy="19"/>
              </a:xfrm>
              <a:custGeom>
                <a:avLst/>
                <a:gdLst>
                  <a:gd name="T0" fmla="*/ 3 w 4"/>
                  <a:gd name="T1" fmla="*/ 1 h 7"/>
                  <a:gd name="T2" fmla="*/ 3 w 4"/>
                  <a:gd name="T3" fmla="*/ 1 h 7"/>
                  <a:gd name="T4" fmla="*/ 3 w 4"/>
                  <a:gd name="T5" fmla="*/ 1 h 7"/>
                  <a:gd name="T6" fmla="*/ 3 w 4"/>
                  <a:gd name="T7" fmla="*/ 1 h 7"/>
                  <a:gd name="T8" fmla="*/ 4 w 4"/>
                  <a:gd name="T9" fmla="*/ 2 h 7"/>
                  <a:gd name="T10" fmla="*/ 3 w 4"/>
                  <a:gd name="T11" fmla="*/ 5 h 7"/>
                  <a:gd name="T12" fmla="*/ 3 w 4"/>
                  <a:gd name="T13" fmla="*/ 6 h 7"/>
                  <a:gd name="T14" fmla="*/ 3 w 4"/>
                  <a:gd name="T15" fmla="*/ 6 h 7"/>
                  <a:gd name="T16" fmla="*/ 3 w 4"/>
                  <a:gd name="T17" fmla="*/ 6 h 7"/>
                  <a:gd name="T18" fmla="*/ 3 w 4"/>
                  <a:gd name="T19" fmla="*/ 6 h 7"/>
                  <a:gd name="T20" fmla="*/ 2 w 4"/>
                  <a:gd name="T21" fmla="*/ 7 h 7"/>
                  <a:gd name="T22" fmla="*/ 0 w 4"/>
                  <a:gd name="T23" fmla="*/ 6 h 7"/>
                  <a:gd name="T24" fmla="*/ 1 w 4"/>
                  <a:gd name="T25" fmla="*/ 5 h 7"/>
                  <a:gd name="T26" fmla="*/ 0 w 4"/>
                  <a:gd name="T27" fmla="*/ 1 h 7"/>
                  <a:gd name="T28" fmla="*/ 0 w 4"/>
                  <a:gd name="T29" fmla="*/ 1 h 7"/>
                  <a:gd name="T30" fmla="*/ 0 w 4"/>
                  <a:gd name="T31" fmla="*/ 1 h 7"/>
                  <a:gd name="T32" fmla="*/ 1 w 4"/>
                  <a:gd name="T33" fmla="*/ 0 h 7"/>
                  <a:gd name="T34" fmla="*/ 3 w 4"/>
                  <a:gd name="T3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7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505"/>
              <p:cNvSpPr>
                <a:spLocks/>
              </p:cNvSpPr>
              <p:nvPr/>
            </p:nvSpPr>
            <p:spPr bwMode="auto">
              <a:xfrm>
                <a:off x="1184" y="1558"/>
                <a:ext cx="85" cy="55"/>
              </a:xfrm>
              <a:custGeom>
                <a:avLst/>
                <a:gdLst>
                  <a:gd name="T0" fmla="*/ 31 w 31"/>
                  <a:gd name="T1" fmla="*/ 1 h 20"/>
                  <a:gd name="T2" fmla="*/ 30 w 31"/>
                  <a:gd name="T3" fmla="*/ 3 h 20"/>
                  <a:gd name="T4" fmla="*/ 23 w 31"/>
                  <a:gd name="T5" fmla="*/ 7 h 20"/>
                  <a:gd name="T6" fmla="*/ 3 w 31"/>
                  <a:gd name="T7" fmla="*/ 19 h 20"/>
                  <a:gd name="T8" fmla="*/ 1 w 31"/>
                  <a:gd name="T9" fmla="*/ 19 h 20"/>
                  <a:gd name="T10" fmla="*/ 1 w 31"/>
                  <a:gd name="T11" fmla="*/ 17 h 20"/>
                  <a:gd name="T12" fmla="*/ 22 w 31"/>
                  <a:gd name="T13" fmla="*/ 4 h 20"/>
                  <a:gd name="T14" fmla="*/ 29 w 31"/>
                  <a:gd name="T15" fmla="*/ 1 h 20"/>
                  <a:gd name="T16" fmla="*/ 31 w 31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0">
                    <a:moveTo>
                      <a:pt x="31" y="1"/>
                    </a:moveTo>
                    <a:cubicBezTo>
                      <a:pt x="31" y="2"/>
                      <a:pt x="31" y="3"/>
                      <a:pt x="30" y="3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11"/>
                      <a:pt x="7" y="15"/>
                      <a:pt x="3" y="19"/>
                    </a:cubicBezTo>
                    <a:cubicBezTo>
                      <a:pt x="2" y="20"/>
                      <a:pt x="1" y="19"/>
                      <a:pt x="1" y="19"/>
                    </a:cubicBezTo>
                    <a:cubicBezTo>
                      <a:pt x="0" y="18"/>
                      <a:pt x="1" y="18"/>
                      <a:pt x="1" y="17"/>
                    </a:cubicBezTo>
                    <a:cubicBezTo>
                      <a:pt x="6" y="13"/>
                      <a:pt x="15" y="9"/>
                      <a:pt x="22" y="4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1"/>
                      <a:pt x="3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506"/>
              <p:cNvSpPr>
                <a:spLocks/>
              </p:cNvSpPr>
              <p:nvPr/>
            </p:nvSpPr>
            <p:spPr bwMode="auto">
              <a:xfrm>
                <a:off x="1260" y="1515"/>
                <a:ext cx="55" cy="63"/>
              </a:xfrm>
              <a:custGeom>
                <a:avLst/>
                <a:gdLst>
                  <a:gd name="T0" fmla="*/ 1 w 20"/>
                  <a:gd name="T1" fmla="*/ 19 h 23"/>
                  <a:gd name="T2" fmla="*/ 20 w 20"/>
                  <a:gd name="T3" fmla="*/ 22 h 23"/>
                  <a:gd name="T4" fmla="*/ 5 w 20"/>
                  <a:gd name="T5" fmla="*/ 0 h 23"/>
                  <a:gd name="T6" fmla="*/ 2 w 20"/>
                  <a:gd name="T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" y="19"/>
                    </a:moveTo>
                    <a:cubicBezTo>
                      <a:pt x="8" y="19"/>
                      <a:pt x="14" y="23"/>
                      <a:pt x="20" y="22"/>
                    </a:cubicBezTo>
                    <a:cubicBezTo>
                      <a:pt x="16" y="15"/>
                      <a:pt x="10" y="7"/>
                      <a:pt x="5" y="0"/>
                    </a:cubicBezTo>
                    <a:cubicBezTo>
                      <a:pt x="0" y="2"/>
                      <a:pt x="1" y="14"/>
                      <a:pt x="2" y="19"/>
                    </a:cubicBezTo>
                  </a:path>
                </a:pathLst>
              </a:custGeom>
              <a:solidFill>
                <a:srgbClr val="937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507"/>
              <p:cNvSpPr>
                <a:spLocks noEditPoints="1"/>
              </p:cNvSpPr>
              <p:nvPr/>
            </p:nvSpPr>
            <p:spPr bwMode="auto">
              <a:xfrm>
                <a:off x="1258" y="1510"/>
                <a:ext cx="62" cy="70"/>
              </a:xfrm>
              <a:custGeom>
                <a:avLst/>
                <a:gdLst>
                  <a:gd name="T0" fmla="*/ 6 w 23"/>
                  <a:gd name="T1" fmla="*/ 1 h 26"/>
                  <a:gd name="T2" fmla="*/ 2 w 23"/>
                  <a:gd name="T3" fmla="*/ 6 h 26"/>
                  <a:gd name="T4" fmla="*/ 2 w 23"/>
                  <a:gd name="T5" fmla="*/ 20 h 26"/>
                  <a:gd name="T6" fmla="*/ 1 w 23"/>
                  <a:gd name="T7" fmla="*/ 20 h 26"/>
                  <a:gd name="T8" fmla="*/ 1 w 23"/>
                  <a:gd name="T9" fmla="*/ 21 h 26"/>
                  <a:gd name="T10" fmla="*/ 2 w 23"/>
                  <a:gd name="T11" fmla="*/ 22 h 26"/>
                  <a:gd name="T12" fmla="*/ 3 w 23"/>
                  <a:gd name="T13" fmla="*/ 22 h 26"/>
                  <a:gd name="T14" fmla="*/ 3 w 23"/>
                  <a:gd name="T15" fmla="*/ 22 h 26"/>
                  <a:gd name="T16" fmla="*/ 10 w 23"/>
                  <a:gd name="T17" fmla="*/ 24 h 26"/>
                  <a:gd name="T18" fmla="*/ 22 w 23"/>
                  <a:gd name="T19" fmla="*/ 25 h 26"/>
                  <a:gd name="T20" fmla="*/ 23 w 23"/>
                  <a:gd name="T21" fmla="*/ 25 h 26"/>
                  <a:gd name="T22" fmla="*/ 23 w 23"/>
                  <a:gd name="T23" fmla="*/ 23 h 26"/>
                  <a:gd name="T24" fmla="*/ 12 w 23"/>
                  <a:gd name="T25" fmla="*/ 7 h 26"/>
                  <a:gd name="T26" fmla="*/ 7 w 23"/>
                  <a:gd name="T27" fmla="*/ 1 h 26"/>
                  <a:gd name="T28" fmla="*/ 6 w 23"/>
                  <a:gd name="T29" fmla="*/ 1 h 26"/>
                  <a:gd name="T30" fmla="*/ 19 w 23"/>
                  <a:gd name="T31" fmla="*/ 23 h 26"/>
                  <a:gd name="T32" fmla="*/ 11 w 23"/>
                  <a:gd name="T33" fmla="*/ 21 h 26"/>
                  <a:gd name="T34" fmla="*/ 4 w 23"/>
                  <a:gd name="T35" fmla="*/ 20 h 26"/>
                  <a:gd name="T36" fmla="*/ 4 w 23"/>
                  <a:gd name="T37" fmla="*/ 6 h 26"/>
                  <a:gd name="T38" fmla="*/ 6 w 23"/>
                  <a:gd name="T39" fmla="*/ 3 h 26"/>
                  <a:gd name="T40" fmla="*/ 10 w 23"/>
                  <a:gd name="T41" fmla="*/ 9 h 26"/>
                  <a:gd name="T42" fmla="*/ 19 w 23"/>
                  <a:gd name="T43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6">
                    <a:moveTo>
                      <a:pt x="6" y="1"/>
                    </a:moveTo>
                    <a:cubicBezTo>
                      <a:pt x="4" y="1"/>
                      <a:pt x="2" y="3"/>
                      <a:pt x="2" y="6"/>
                    </a:cubicBezTo>
                    <a:cubicBezTo>
                      <a:pt x="0" y="10"/>
                      <a:pt x="1" y="16"/>
                      <a:pt x="2" y="20"/>
                    </a:cubicBezTo>
                    <a:cubicBezTo>
                      <a:pt x="2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2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2"/>
                      <a:pt x="8" y="23"/>
                      <a:pt x="10" y="24"/>
                    </a:cubicBezTo>
                    <a:cubicBezTo>
                      <a:pt x="14" y="25"/>
                      <a:pt x="18" y="26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19" y="18"/>
                      <a:pt x="15" y="13"/>
                      <a:pt x="12" y="7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1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2"/>
                      <a:pt x="11" y="21"/>
                    </a:cubicBezTo>
                    <a:cubicBezTo>
                      <a:pt x="9" y="21"/>
                      <a:pt x="7" y="20"/>
                      <a:pt x="4" y="20"/>
                    </a:cubicBezTo>
                    <a:cubicBezTo>
                      <a:pt x="3" y="13"/>
                      <a:pt x="4" y="9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  <a:cubicBezTo>
                      <a:pt x="7" y="5"/>
                      <a:pt x="10" y="9"/>
                      <a:pt x="10" y="9"/>
                    </a:cubicBezTo>
                    <a:cubicBezTo>
                      <a:pt x="13" y="13"/>
                      <a:pt x="16" y="18"/>
                      <a:pt x="19" y="2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508"/>
              <p:cNvSpPr>
                <a:spLocks/>
              </p:cNvSpPr>
              <p:nvPr/>
            </p:nvSpPr>
            <p:spPr bwMode="auto">
              <a:xfrm>
                <a:off x="1745" y="1390"/>
                <a:ext cx="41" cy="46"/>
              </a:xfrm>
              <a:custGeom>
                <a:avLst/>
                <a:gdLst>
                  <a:gd name="T0" fmla="*/ 12 w 15"/>
                  <a:gd name="T1" fmla="*/ 6 h 17"/>
                  <a:gd name="T2" fmla="*/ 13 w 15"/>
                  <a:gd name="T3" fmla="*/ 16 h 17"/>
                  <a:gd name="T4" fmla="*/ 11 w 15"/>
                  <a:gd name="T5" fmla="*/ 16 h 17"/>
                  <a:gd name="T6" fmla="*/ 11 w 15"/>
                  <a:gd name="T7" fmla="*/ 15 h 17"/>
                  <a:gd name="T8" fmla="*/ 10 w 15"/>
                  <a:gd name="T9" fmla="*/ 7 h 17"/>
                  <a:gd name="T10" fmla="*/ 2 w 15"/>
                  <a:gd name="T11" fmla="*/ 3 h 17"/>
                  <a:gd name="T12" fmla="*/ 0 w 15"/>
                  <a:gd name="T13" fmla="*/ 2 h 17"/>
                  <a:gd name="T14" fmla="*/ 2 w 15"/>
                  <a:gd name="T15" fmla="*/ 1 h 17"/>
                  <a:gd name="T16" fmla="*/ 12 w 15"/>
                  <a:gd name="T1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2" y="6"/>
                    </a:moveTo>
                    <a:cubicBezTo>
                      <a:pt x="15" y="9"/>
                      <a:pt x="15" y="13"/>
                      <a:pt x="13" y="16"/>
                    </a:cubicBezTo>
                    <a:cubicBezTo>
                      <a:pt x="13" y="16"/>
                      <a:pt x="12" y="17"/>
                      <a:pt x="11" y="16"/>
                    </a:cubicBezTo>
                    <a:cubicBezTo>
                      <a:pt x="11" y="16"/>
                      <a:pt x="10" y="15"/>
                      <a:pt x="11" y="15"/>
                    </a:cubicBezTo>
                    <a:cubicBezTo>
                      <a:pt x="13" y="11"/>
                      <a:pt x="11" y="8"/>
                      <a:pt x="10" y="7"/>
                    </a:cubicBezTo>
                    <a:cubicBezTo>
                      <a:pt x="8" y="4"/>
                      <a:pt x="5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5" y="0"/>
                      <a:pt x="10" y="2"/>
                      <a:pt x="12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509"/>
              <p:cNvSpPr>
                <a:spLocks/>
              </p:cNvSpPr>
              <p:nvPr/>
            </p:nvSpPr>
            <p:spPr bwMode="auto">
              <a:xfrm>
                <a:off x="1554" y="1180"/>
                <a:ext cx="36" cy="41"/>
              </a:xfrm>
              <a:custGeom>
                <a:avLst/>
                <a:gdLst>
                  <a:gd name="T0" fmla="*/ 11 w 13"/>
                  <a:gd name="T1" fmla="*/ 7 h 15"/>
                  <a:gd name="T2" fmla="*/ 12 w 13"/>
                  <a:gd name="T3" fmla="*/ 14 h 15"/>
                  <a:gd name="T4" fmla="*/ 10 w 13"/>
                  <a:gd name="T5" fmla="*/ 15 h 15"/>
                  <a:gd name="T6" fmla="*/ 9 w 13"/>
                  <a:gd name="T7" fmla="*/ 13 h 15"/>
                  <a:gd name="T8" fmla="*/ 9 w 13"/>
                  <a:gd name="T9" fmla="*/ 8 h 15"/>
                  <a:gd name="T10" fmla="*/ 2 w 13"/>
                  <a:gd name="T11" fmla="*/ 3 h 15"/>
                  <a:gd name="T12" fmla="*/ 1 w 13"/>
                  <a:gd name="T13" fmla="*/ 2 h 15"/>
                  <a:gd name="T14" fmla="*/ 2 w 13"/>
                  <a:gd name="T15" fmla="*/ 1 h 15"/>
                  <a:gd name="T16" fmla="*/ 11 w 13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3" y="9"/>
                      <a:pt x="13" y="12"/>
                      <a:pt x="12" y="14"/>
                    </a:cubicBezTo>
                    <a:cubicBezTo>
                      <a:pt x="11" y="15"/>
                      <a:pt x="11" y="15"/>
                      <a:pt x="10" y="15"/>
                    </a:cubicBezTo>
                    <a:cubicBezTo>
                      <a:pt x="9" y="15"/>
                      <a:pt x="9" y="14"/>
                      <a:pt x="9" y="13"/>
                    </a:cubicBezTo>
                    <a:cubicBezTo>
                      <a:pt x="10" y="11"/>
                      <a:pt x="10" y="10"/>
                      <a:pt x="9" y="8"/>
                    </a:cubicBezTo>
                    <a:cubicBezTo>
                      <a:pt x="8" y="5"/>
                      <a:pt x="5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6" y="1"/>
                      <a:pt x="10" y="3"/>
                      <a:pt x="1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510"/>
              <p:cNvSpPr>
                <a:spLocks/>
              </p:cNvSpPr>
              <p:nvPr/>
            </p:nvSpPr>
            <p:spPr bwMode="auto">
              <a:xfrm>
                <a:off x="1914" y="1178"/>
                <a:ext cx="220" cy="133"/>
              </a:xfrm>
              <a:custGeom>
                <a:avLst/>
                <a:gdLst>
                  <a:gd name="T0" fmla="*/ 77 w 81"/>
                  <a:gd name="T1" fmla="*/ 4 h 49"/>
                  <a:gd name="T2" fmla="*/ 74 w 81"/>
                  <a:gd name="T3" fmla="*/ 19 h 49"/>
                  <a:gd name="T4" fmla="*/ 62 w 81"/>
                  <a:gd name="T5" fmla="*/ 23 h 49"/>
                  <a:gd name="T6" fmla="*/ 58 w 81"/>
                  <a:gd name="T7" fmla="*/ 22 h 49"/>
                  <a:gd name="T8" fmla="*/ 40 w 81"/>
                  <a:gd name="T9" fmla="*/ 29 h 49"/>
                  <a:gd name="T10" fmla="*/ 34 w 81"/>
                  <a:gd name="T11" fmla="*/ 33 h 49"/>
                  <a:gd name="T12" fmla="*/ 25 w 81"/>
                  <a:gd name="T13" fmla="*/ 37 h 49"/>
                  <a:gd name="T14" fmla="*/ 2 w 81"/>
                  <a:gd name="T15" fmla="*/ 49 h 49"/>
                  <a:gd name="T16" fmla="*/ 0 w 81"/>
                  <a:gd name="T17" fmla="*/ 48 h 49"/>
                  <a:gd name="T18" fmla="*/ 1 w 81"/>
                  <a:gd name="T19" fmla="*/ 47 h 49"/>
                  <a:gd name="T20" fmla="*/ 24 w 81"/>
                  <a:gd name="T21" fmla="*/ 35 h 49"/>
                  <a:gd name="T22" fmla="*/ 33 w 81"/>
                  <a:gd name="T23" fmla="*/ 31 h 49"/>
                  <a:gd name="T24" fmla="*/ 39 w 81"/>
                  <a:gd name="T25" fmla="*/ 27 h 49"/>
                  <a:gd name="T26" fmla="*/ 58 w 81"/>
                  <a:gd name="T27" fmla="*/ 20 h 49"/>
                  <a:gd name="T28" fmla="*/ 63 w 81"/>
                  <a:gd name="T29" fmla="*/ 20 h 49"/>
                  <a:gd name="T30" fmla="*/ 72 w 81"/>
                  <a:gd name="T31" fmla="*/ 17 h 49"/>
                  <a:gd name="T32" fmla="*/ 75 w 81"/>
                  <a:gd name="T33" fmla="*/ 5 h 49"/>
                  <a:gd name="T34" fmla="*/ 69 w 81"/>
                  <a:gd name="T35" fmla="*/ 2 h 49"/>
                  <a:gd name="T36" fmla="*/ 54 w 81"/>
                  <a:gd name="T37" fmla="*/ 16 h 49"/>
                  <a:gd name="T38" fmla="*/ 53 w 81"/>
                  <a:gd name="T39" fmla="*/ 17 h 49"/>
                  <a:gd name="T40" fmla="*/ 33 w 81"/>
                  <a:gd name="T41" fmla="*/ 22 h 49"/>
                  <a:gd name="T42" fmla="*/ 26 w 81"/>
                  <a:gd name="T43" fmla="*/ 24 h 49"/>
                  <a:gd name="T44" fmla="*/ 22 w 81"/>
                  <a:gd name="T45" fmla="*/ 25 h 49"/>
                  <a:gd name="T46" fmla="*/ 2 w 81"/>
                  <a:gd name="T47" fmla="*/ 32 h 49"/>
                  <a:gd name="T48" fmla="*/ 0 w 81"/>
                  <a:gd name="T49" fmla="*/ 31 h 49"/>
                  <a:gd name="T50" fmla="*/ 0 w 81"/>
                  <a:gd name="T51" fmla="*/ 30 h 49"/>
                  <a:gd name="T52" fmla="*/ 1 w 81"/>
                  <a:gd name="T53" fmla="*/ 29 h 49"/>
                  <a:gd name="T54" fmla="*/ 21 w 81"/>
                  <a:gd name="T55" fmla="*/ 23 h 49"/>
                  <a:gd name="T56" fmla="*/ 25 w 81"/>
                  <a:gd name="T57" fmla="*/ 21 h 49"/>
                  <a:gd name="T58" fmla="*/ 32 w 81"/>
                  <a:gd name="T59" fmla="*/ 19 h 49"/>
                  <a:gd name="T60" fmla="*/ 52 w 81"/>
                  <a:gd name="T61" fmla="*/ 14 h 49"/>
                  <a:gd name="T62" fmla="*/ 69 w 81"/>
                  <a:gd name="T63" fmla="*/ 0 h 49"/>
                  <a:gd name="T64" fmla="*/ 77 w 81"/>
                  <a:gd name="T6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49">
                    <a:moveTo>
                      <a:pt x="77" y="4"/>
                    </a:moveTo>
                    <a:cubicBezTo>
                      <a:pt x="81" y="9"/>
                      <a:pt x="78" y="15"/>
                      <a:pt x="74" y="19"/>
                    </a:cubicBezTo>
                    <a:cubicBezTo>
                      <a:pt x="69" y="24"/>
                      <a:pt x="66" y="23"/>
                      <a:pt x="62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4" y="22"/>
                      <a:pt x="46" y="26"/>
                      <a:pt x="40" y="29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17" y="40"/>
                      <a:pt x="9" y="44"/>
                      <a:pt x="2" y="49"/>
                    </a:cubicBezTo>
                    <a:cubicBezTo>
                      <a:pt x="2" y="49"/>
                      <a:pt x="1" y="49"/>
                      <a:pt x="0" y="48"/>
                    </a:cubicBezTo>
                    <a:cubicBezTo>
                      <a:pt x="0" y="48"/>
                      <a:pt x="0" y="47"/>
                      <a:pt x="1" y="47"/>
                    </a:cubicBezTo>
                    <a:cubicBezTo>
                      <a:pt x="8" y="42"/>
                      <a:pt x="16" y="38"/>
                      <a:pt x="24" y="35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6" y="24"/>
                      <a:pt x="53" y="20"/>
                      <a:pt x="58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7" y="21"/>
                      <a:pt x="69" y="21"/>
                      <a:pt x="72" y="17"/>
                    </a:cubicBezTo>
                    <a:cubicBezTo>
                      <a:pt x="74" y="16"/>
                      <a:pt x="79" y="10"/>
                      <a:pt x="75" y="5"/>
                    </a:cubicBezTo>
                    <a:cubicBezTo>
                      <a:pt x="73" y="3"/>
                      <a:pt x="71" y="2"/>
                      <a:pt x="69" y="2"/>
                    </a:cubicBezTo>
                    <a:cubicBezTo>
                      <a:pt x="64" y="3"/>
                      <a:pt x="58" y="10"/>
                      <a:pt x="54" y="16"/>
                    </a:cubicBezTo>
                    <a:cubicBezTo>
                      <a:pt x="54" y="17"/>
                      <a:pt x="54" y="17"/>
                      <a:pt x="53" y="17"/>
                    </a:cubicBezTo>
                    <a:cubicBezTo>
                      <a:pt x="47" y="17"/>
                      <a:pt x="40" y="19"/>
                      <a:pt x="33" y="22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5" y="27"/>
                      <a:pt x="8" y="29"/>
                      <a:pt x="2" y="32"/>
                    </a:cubicBezTo>
                    <a:cubicBezTo>
                      <a:pt x="1" y="32"/>
                      <a:pt x="0" y="32"/>
                      <a:pt x="0" y="31"/>
                    </a:cubicBezTo>
                    <a:cubicBezTo>
                      <a:pt x="0" y="31"/>
                      <a:pt x="0" y="31"/>
                      <a:pt x="0" y="30"/>
                    </a:cubicBezTo>
                    <a:cubicBezTo>
                      <a:pt x="0" y="30"/>
                      <a:pt x="0" y="30"/>
                      <a:pt x="1" y="29"/>
                    </a:cubicBezTo>
                    <a:cubicBezTo>
                      <a:pt x="7" y="26"/>
                      <a:pt x="14" y="25"/>
                      <a:pt x="21" y="23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32" y="19"/>
                      <a:pt x="32" y="19"/>
                    </a:cubicBezTo>
                    <a:cubicBezTo>
                      <a:pt x="39" y="17"/>
                      <a:pt x="46" y="15"/>
                      <a:pt x="52" y="14"/>
                    </a:cubicBezTo>
                    <a:cubicBezTo>
                      <a:pt x="55" y="11"/>
                      <a:pt x="61" y="0"/>
                      <a:pt x="69" y="0"/>
                    </a:cubicBezTo>
                    <a:cubicBezTo>
                      <a:pt x="72" y="0"/>
                      <a:pt x="74" y="1"/>
                      <a:pt x="77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511"/>
              <p:cNvSpPr>
                <a:spLocks/>
              </p:cNvSpPr>
              <p:nvPr/>
            </p:nvSpPr>
            <p:spPr bwMode="auto">
              <a:xfrm>
                <a:off x="1797" y="960"/>
                <a:ext cx="171" cy="177"/>
              </a:xfrm>
              <a:custGeom>
                <a:avLst/>
                <a:gdLst>
                  <a:gd name="T0" fmla="*/ 61 w 63"/>
                  <a:gd name="T1" fmla="*/ 5 h 65"/>
                  <a:gd name="T2" fmla="*/ 60 w 63"/>
                  <a:gd name="T3" fmla="*/ 15 h 65"/>
                  <a:gd name="T4" fmla="*/ 51 w 63"/>
                  <a:gd name="T5" fmla="*/ 20 h 65"/>
                  <a:gd name="T6" fmla="*/ 47 w 63"/>
                  <a:gd name="T7" fmla="*/ 22 h 65"/>
                  <a:gd name="T8" fmla="*/ 40 w 63"/>
                  <a:gd name="T9" fmla="*/ 29 h 65"/>
                  <a:gd name="T10" fmla="*/ 38 w 63"/>
                  <a:gd name="T11" fmla="*/ 32 h 65"/>
                  <a:gd name="T12" fmla="*/ 32 w 63"/>
                  <a:gd name="T13" fmla="*/ 41 h 65"/>
                  <a:gd name="T14" fmla="*/ 10 w 63"/>
                  <a:gd name="T15" fmla="*/ 65 h 65"/>
                  <a:gd name="T16" fmla="*/ 9 w 63"/>
                  <a:gd name="T17" fmla="*/ 63 h 65"/>
                  <a:gd name="T18" fmla="*/ 11 w 63"/>
                  <a:gd name="T19" fmla="*/ 62 h 65"/>
                  <a:gd name="T20" fmla="*/ 29 w 63"/>
                  <a:gd name="T21" fmla="*/ 39 h 65"/>
                  <a:gd name="T22" fmla="*/ 36 w 63"/>
                  <a:gd name="T23" fmla="*/ 31 h 65"/>
                  <a:gd name="T24" fmla="*/ 38 w 63"/>
                  <a:gd name="T25" fmla="*/ 27 h 65"/>
                  <a:gd name="T26" fmla="*/ 45 w 63"/>
                  <a:gd name="T27" fmla="*/ 20 h 65"/>
                  <a:gd name="T28" fmla="*/ 50 w 63"/>
                  <a:gd name="T29" fmla="*/ 17 h 65"/>
                  <a:gd name="T30" fmla="*/ 58 w 63"/>
                  <a:gd name="T31" fmla="*/ 13 h 65"/>
                  <a:gd name="T32" fmla="*/ 59 w 63"/>
                  <a:gd name="T33" fmla="*/ 6 h 65"/>
                  <a:gd name="T34" fmla="*/ 51 w 63"/>
                  <a:gd name="T35" fmla="*/ 3 h 65"/>
                  <a:gd name="T36" fmla="*/ 43 w 63"/>
                  <a:gd name="T37" fmla="*/ 9 h 65"/>
                  <a:gd name="T38" fmla="*/ 41 w 63"/>
                  <a:gd name="T39" fmla="*/ 14 h 65"/>
                  <a:gd name="T40" fmla="*/ 38 w 63"/>
                  <a:gd name="T41" fmla="*/ 22 h 65"/>
                  <a:gd name="T42" fmla="*/ 29 w 63"/>
                  <a:gd name="T43" fmla="*/ 32 h 65"/>
                  <a:gd name="T44" fmla="*/ 25 w 63"/>
                  <a:gd name="T45" fmla="*/ 36 h 65"/>
                  <a:gd name="T46" fmla="*/ 21 w 63"/>
                  <a:gd name="T47" fmla="*/ 40 h 65"/>
                  <a:gd name="T48" fmla="*/ 2 w 63"/>
                  <a:gd name="T49" fmla="*/ 57 h 65"/>
                  <a:gd name="T50" fmla="*/ 1 w 63"/>
                  <a:gd name="T51" fmla="*/ 57 h 65"/>
                  <a:gd name="T52" fmla="*/ 1 w 63"/>
                  <a:gd name="T53" fmla="*/ 55 h 65"/>
                  <a:gd name="T54" fmla="*/ 19 w 63"/>
                  <a:gd name="T55" fmla="*/ 39 h 65"/>
                  <a:gd name="T56" fmla="*/ 23 w 63"/>
                  <a:gd name="T57" fmla="*/ 35 h 65"/>
                  <a:gd name="T58" fmla="*/ 27 w 63"/>
                  <a:gd name="T59" fmla="*/ 30 h 65"/>
                  <a:gd name="T60" fmla="*/ 36 w 63"/>
                  <a:gd name="T61" fmla="*/ 21 h 65"/>
                  <a:gd name="T62" fmla="*/ 39 w 63"/>
                  <a:gd name="T63" fmla="*/ 14 h 65"/>
                  <a:gd name="T64" fmla="*/ 40 w 63"/>
                  <a:gd name="T65" fmla="*/ 8 h 65"/>
                  <a:gd name="T66" fmla="*/ 51 w 63"/>
                  <a:gd name="T67" fmla="*/ 0 h 65"/>
                  <a:gd name="T68" fmla="*/ 61 w 63"/>
                  <a:gd name="T69" fmla="*/ 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3" h="65">
                    <a:moveTo>
                      <a:pt x="61" y="5"/>
                    </a:moveTo>
                    <a:cubicBezTo>
                      <a:pt x="62" y="6"/>
                      <a:pt x="63" y="10"/>
                      <a:pt x="60" y="15"/>
                    </a:cubicBezTo>
                    <a:cubicBezTo>
                      <a:pt x="58" y="18"/>
                      <a:pt x="54" y="19"/>
                      <a:pt x="51" y="20"/>
                    </a:cubicBezTo>
                    <a:cubicBezTo>
                      <a:pt x="50" y="20"/>
                      <a:pt x="48" y="21"/>
                      <a:pt x="47" y="22"/>
                    </a:cubicBezTo>
                    <a:cubicBezTo>
                      <a:pt x="44" y="23"/>
                      <a:pt x="42" y="26"/>
                      <a:pt x="40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0" y="57"/>
                      <a:pt x="14" y="65"/>
                      <a:pt x="10" y="65"/>
                    </a:cubicBezTo>
                    <a:cubicBezTo>
                      <a:pt x="10" y="65"/>
                      <a:pt x="9" y="64"/>
                      <a:pt x="9" y="63"/>
                    </a:cubicBezTo>
                    <a:cubicBezTo>
                      <a:pt x="9" y="63"/>
                      <a:pt x="10" y="62"/>
                      <a:pt x="11" y="62"/>
                    </a:cubicBezTo>
                    <a:cubicBezTo>
                      <a:pt x="14" y="62"/>
                      <a:pt x="24" y="47"/>
                      <a:pt x="29" y="39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4"/>
                      <a:pt x="42" y="21"/>
                      <a:pt x="45" y="20"/>
                    </a:cubicBezTo>
                    <a:cubicBezTo>
                      <a:pt x="47" y="19"/>
                      <a:pt x="49" y="18"/>
                      <a:pt x="50" y="17"/>
                    </a:cubicBezTo>
                    <a:cubicBezTo>
                      <a:pt x="53" y="16"/>
                      <a:pt x="56" y="15"/>
                      <a:pt x="58" y="13"/>
                    </a:cubicBezTo>
                    <a:cubicBezTo>
                      <a:pt x="59" y="11"/>
                      <a:pt x="60" y="8"/>
                      <a:pt x="59" y="6"/>
                    </a:cubicBezTo>
                    <a:cubicBezTo>
                      <a:pt x="57" y="4"/>
                      <a:pt x="54" y="2"/>
                      <a:pt x="51" y="3"/>
                    </a:cubicBezTo>
                    <a:cubicBezTo>
                      <a:pt x="47" y="3"/>
                      <a:pt x="44" y="5"/>
                      <a:pt x="43" y="9"/>
                    </a:cubicBezTo>
                    <a:cubicBezTo>
                      <a:pt x="42" y="11"/>
                      <a:pt x="41" y="13"/>
                      <a:pt x="41" y="14"/>
                    </a:cubicBezTo>
                    <a:cubicBezTo>
                      <a:pt x="41" y="17"/>
                      <a:pt x="40" y="19"/>
                      <a:pt x="38" y="22"/>
                    </a:cubicBezTo>
                    <a:cubicBezTo>
                      <a:pt x="35" y="26"/>
                      <a:pt x="32" y="29"/>
                      <a:pt x="29" y="3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5" y="47"/>
                      <a:pt x="8" y="54"/>
                      <a:pt x="2" y="57"/>
                    </a:cubicBezTo>
                    <a:cubicBezTo>
                      <a:pt x="2" y="58"/>
                      <a:pt x="1" y="58"/>
                      <a:pt x="1" y="57"/>
                    </a:cubicBezTo>
                    <a:cubicBezTo>
                      <a:pt x="0" y="56"/>
                      <a:pt x="1" y="56"/>
                      <a:pt x="1" y="55"/>
                    </a:cubicBezTo>
                    <a:cubicBezTo>
                      <a:pt x="7" y="52"/>
                      <a:pt x="14" y="45"/>
                      <a:pt x="19" y="39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0" y="27"/>
                      <a:pt x="33" y="24"/>
                      <a:pt x="36" y="21"/>
                    </a:cubicBezTo>
                    <a:cubicBezTo>
                      <a:pt x="38" y="18"/>
                      <a:pt x="38" y="16"/>
                      <a:pt x="39" y="14"/>
                    </a:cubicBezTo>
                    <a:cubicBezTo>
                      <a:pt x="39" y="12"/>
                      <a:pt x="39" y="10"/>
                      <a:pt x="40" y="8"/>
                    </a:cubicBezTo>
                    <a:cubicBezTo>
                      <a:pt x="42" y="3"/>
                      <a:pt x="46" y="0"/>
                      <a:pt x="51" y="0"/>
                    </a:cubicBezTo>
                    <a:cubicBezTo>
                      <a:pt x="55" y="0"/>
                      <a:pt x="59" y="2"/>
                      <a:pt x="6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512"/>
              <p:cNvSpPr>
                <a:spLocks/>
              </p:cNvSpPr>
              <p:nvPr/>
            </p:nvSpPr>
            <p:spPr bwMode="auto">
              <a:xfrm>
                <a:off x="1568" y="1510"/>
                <a:ext cx="106" cy="130"/>
              </a:xfrm>
              <a:custGeom>
                <a:avLst/>
                <a:gdLst>
                  <a:gd name="T0" fmla="*/ 20 w 39"/>
                  <a:gd name="T1" fmla="*/ 7 h 48"/>
                  <a:gd name="T2" fmla="*/ 38 w 39"/>
                  <a:gd name="T3" fmla="*/ 34 h 48"/>
                  <a:gd name="T4" fmla="*/ 18 w 39"/>
                  <a:gd name="T5" fmla="*/ 37 h 48"/>
                  <a:gd name="T6" fmla="*/ 1 w 39"/>
                  <a:gd name="T7" fmla="*/ 9 h 48"/>
                  <a:gd name="T8" fmla="*/ 11 w 39"/>
                  <a:gd name="T9" fmla="*/ 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8">
                    <a:moveTo>
                      <a:pt x="20" y="7"/>
                    </a:moveTo>
                    <a:cubicBezTo>
                      <a:pt x="29" y="9"/>
                      <a:pt x="37" y="26"/>
                      <a:pt x="38" y="34"/>
                    </a:cubicBezTo>
                    <a:cubicBezTo>
                      <a:pt x="39" y="48"/>
                      <a:pt x="24" y="43"/>
                      <a:pt x="18" y="37"/>
                    </a:cubicBezTo>
                    <a:cubicBezTo>
                      <a:pt x="12" y="31"/>
                      <a:pt x="0" y="18"/>
                      <a:pt x="1" y="9"/>
                    </a:cubicBezTo>
                    <a:cubicBezTo>
                      <a:pt x="2" y="4"/>
                      <a:pt x="6" y="0"/>
                      <a:pt x="11" y="2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513"/>
              <p:cNvSpPr>
                <a:spLocks/>
              </p:cNvSpPr>
              <p:nvPr/>
            </p:nvSpPr>
            <p:spPr bwMode="auto">
              <a:xfrm>
                <a:off x="1350" y="1243"/>
                <a:ext cx="104" cy="111"/>
              </a:xfrm>
              <a:custGeom>
                <a:avLst/>
                <a:gdLst>
                  <a:gd name="T0" fmla="*/ 15 w 38"/>
                  <a:gd name="T1" fmla="*/ 1 h 41"/>
                  <a:gd name="T2" fmla="*/ 35 w 38"/>
                  <a:gd name="T3" fmla="*/ 30 h 41"/>
                  <a:gd name="T4" fmla="*/ 10 w 38"/>
                  <a:gd name="T5" fmla="*/ 23 h 41"/>
                  <a:gd name="T6" fmla="*/ 2 w 38"/>
                  <a:gd name="T7" fmla="*/ 7 h 41"/>
                  <a:gd name="T8" fmla="*/ 13 w 38"/>
                  <a:gd name="T9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1">
                    <a:moveTo>
                      <a:pt x="15" y="1"/>
                    </a:moveTo>
                    <a:cubicBezTo>
                      <a:pt x="22" y="5"/>
                      <a:pt x="38" y="20"/>
                      <a:pt x="35" y="30"/>
                    </a:cubicBezTo>
                    <a:cubicBezTo>
                      <a:pt x="31" y="41"/>
                      <a:pt x="14" y="27"/>
                      <a:pt x="10" y="23"/>
                    </a:cubicBezTo>
                    <a:cubicBezTo>
                      <a:pt x="6" y="19"/>
                      <a:pt x="0" y="13"/>
                      <a:pt x="2" y="7"/>
                    </a:cubicBezTo>
                    <a:cubicBezTo>
                      <a:pt x="3" y="3"/>
                      <a:pt x="9" y="0"/>
                      <a:pt x="13" y="1"/>
                    </a:cubicBezTo>
                  </a:path>
                </a:pathLst>
              </a:custGeom>
              <a:solidFill>
                <a:srgbClr val="FF9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514"/>
              <p:cNvSpPr>
                <a:spLocks/>
              </p:cNvSpPr>
              <p:nvPr/>
            </p:nvSpPr>
            <p:spPr bwMode="auto">
              <a:xfrm>
                <a:off x="1587" y="1545"/>
                <a:ext cx="60" cy="54"/>
              </a:xfrm>
              <a:custGeom>
                <a:avLst/>
                <a:gdLst>
                  <a:gd name="T0" fmla="*/ 9 w 22"/>
                  <a:gd name="T1" fmla="*/ 1 h 20"/>
                  <a:gd name="T2" fmla="*/ 19 w 22"/>
                  <a:gd name="T3" fmla="*/ 10 h 20"/>
                  <a:gd name="T4" fmla="*/ 16 w 22"/>
                  <a:gd name="T5" fmla="*/ 18 h 20"/>
                  <a:gd name="T6" fmla="*/ 9 w 22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9" y="1"/>
                    </a:moveTo>
                    <a:cubicBezTo>
                      <a:pt x="13" y="2"/>
                      <a:pt x="17" y="6"/>
                      <a:pt x="19" y="10"/>
                    </a:cubicBezTo>
                    <a:cubicBezTo>
                      <a:pt x="20" y="13"/>
                      <a:pt x="22" y="20"/>
                      <a:pt x="16" y="18"/>
                    </a:cubicBezTo>
                    <a:cubicBezTo>
                      <a:pt x="13" y="17"/>
                      <a:pt x="0" y="0"/>
                      <a:pt x="9" y="2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515"/>
              <p:cNvSpPr>
                <a:spLocks/>
              </p:cNvSpPr>
              <p:nvPr/>
            </p:nvSpPr>
            <p:spPr bwMode="auto">
              <a:xfrm>
                <a:off x="1375" y="1257"/>
                <a:ext cx="46" cy="57"/>
              </a:xfrm>
              <a:custGeom>
                <a:avLst/>
                <a:gdLst>
                  <a:gd name="T0" fmla="*/ 8 w 17"/>
                  <a:gd name="T1" fmla="*/ 5 h 21"/>
                  <a:gd name="T2" fmla="*/ 16 w 17"/>
                  <a:gd name="T3" fmla="*/ 16 h 21"/>
                  <a:gd name="T4" fmla="*/ 8 w 17"/>
                  <a:gd name="T5" fmla="*/ 16 h 21"/>
                  <a:gd name="T6" fmla="*/ 2 w 17"/>
                  <a:gd name="T7" fmla="*/ 4 h 21"/>
                  <a:gd name="T8" fmla="*/ 9 w 17"/>
                  <a:gd name="T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8" y="5"/>
                    </a:moveTo>
                    <a:cubicBezTo>
                      <a:pt x="11" y="7"/>
                      <a:pt x="17" y="12"/>
                      <a:pt x="16" y="16"/>
                    </a:cubicBezTo>
                    <a:cubicBezTo>
                      <a:pt x="15" y="21"/>
                      <a:pt x="11" y="18"/>
                      <a:pt x="8" y="16"/>
                    </a:cubicBezTo>
                    <a:cubicBezTo>
                      <a:pt x="6" y="14"/>
                      <a:pt x="0" y="8"/>
                      <a:pt x="2" y="4"/>
                    </a:cubicBezTo>
                    <a:cubicBezTo>
                      <a:pt x="3" y="0"/>
                      <a:pt x="6" y="5"/>
                      <a:pt x="9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516"/>
              <p:cNvSpPr>
                <a:spLocks/>
              </p:cNvSpPr>
              <p:nvPr/>
            </p:nvSpPr>
            <p:spPr bwMode="auto">
              <a:xfrm>
                <a:off x="1092" y="1499"/>
                <a:ext cx="256" cy="244"/>
              </a:xfrm>
              <a:custGeom>
                <a:avLst/>
                <a:gdLst>
                  <a:gd name="T0" fmla="*/ 3 w 94"/>
                  <a:gd name="T1" fmla="*/ 1 h 90"/>
                  <a:gd name="T2" fmla="*/ 5 w 94"/>
                  <a:gd name="T3" fmla="*/ 10 h 90"/>
                  <a:gd name="T4" fmla="*/ 7 w 94"/>
                  <a:gd name="T5" fmla="*/ 15 h 90"/>
                  <a:gd name="T6" fmla="*/ 38 w 94"/>
                  <a:gd name="T7" fmla="*/ 61 h 90"/>
                  <a:gd name="T8" fmla="*/ 67 w 94"/>
                  <a:gd name="T9" fmla="*/ 79 h 90"/>
                  <a:gd name="T10" fmla="*/ 93 w 94"/>
                  <a:gd name="T11" fmla="*/ 87 h 90"/>
                  <a:gd name="T12" fmla="*/ 94 w 94"/>
                  <a:gd name="T13" fmla="*/ 88 h 90"/>
                  <a:gd name="T14" fmla="*/ 93 w 94"/>
                  <a:gd name="T15" fmla="*/ 89 h 90"/>
                  <a:gd name="T16" fmla="*/ 65 w 94"/>
                  <a:gd name="T17" fmla="*/ 81 h 90"/>
                  <a:gd name="T18" fmla="*/ 36 w 94"/>
                  <a:gd name="T19" fmla="*/ 63 h 90"/>
                  <a:gd name="T20" fmla="*/ 4 w 94"/>
                  <a:gd name="T21" fmla="*/ 16 h 90"/>
                  <a:gd name="T22" fmla="*/ 3 w 94"/>
                  <a:gd name="T23" fmla="*/ 11 h 90"/>
                  <a:gd name="T24" fmla="*/ 0 w 94"/>
                  <a:gd name="T25" fmla="*/ 2 h 90"/>
                  <a:gd name="T26" fmla="*/ 1 w 94"/>
                  <a:gd name="T27" fmla="*/ 1 h 90"/>
                  <a:gd name="T28" fmla="*/ 3 w 94"/>
                  <a:gd name="T29" fmla="*/ 1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4" h="90">
                    <a:moveTo>
                      <a:pt x="3" y="1"/>
                    </a:moveTo>
                    <a:cubicBezTo>
                      <a:pt x="5" y="10"/>
                      <a:pt x="5" y="10"/>
                      <a:pt x="5" y="10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3" y="34"/>
                      <a:pt x="24" y="51"/>
                      <a:pt x="38" y="61"/>
                    </a:cubicBezTo>
                    <a:cubicBezTo>
                      <a:pt x="47" y="68"/>
                      <a:pt x="57" y="74"/>
                      <a:pt x="67" y="79"/>
                    </a:cubicBezTo>
                    <a:cubicBezTo>
                      <a:pt x="79" y="85"/>
                      <a:pt x="88" y="87"/>
                      <a:pt x="93" y="87"/>
                    </a:cubicBezTo>
                    <a:cubicBezTo>
                      <a:pt x="93" y="86"/>
                      <a:pt x="94" y="87"/>
                      <a:pt x="94" y="88"/>
                    </a:cubicBezTo>
                    <a:cubicBezTo>
                      <a:pt x="94" y="88"/>
                      <a:pt x="94" y="89"/>
                      <a:pt x="93" y="89"/>
                    </a:cubicBezTo>
                    <a:cubicBezTo>
                      <a:pt x="87" y="90"/>
                      <a:pt x="75" y="85"/>
                      <a:pt x="65" y="81"/>
                    </a:cubicBezTo>
                    <a:cubicBezTo>
                      <a:pt x="56" y="76"/>
                      <a:pt x="46" y="70"/>
                      <a:pt x="36" y="63"/>
                    </a:cubicBezTo>
                    <a:cubicBezTo>
                      <a:pt x="22" y="52"/>
                      <a:pt x="10" y="36"/>
                      <a:pt x="4" y="16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517"/>
              <p:cNvSpPr>
                <a:spLocks/>
              </p:cNvSpPr>
              <p:nvPr/>
            </p:nvSpPr>
            <p:spPr bwMode="auto">
              <a:xfrm>
                <a:off x="1176" y="1436"/>
                <a:ext cx="30" cy="14"/>
              </a:xfrm>
              <a:custGeom>
                <a:avLst/>
                <a:gdLst>
                  <a:gd name="T0" fmla="*/ 10 w 11"/>
                  <a:gd name="T1" fmla="*/ 2 h 5"/>
                  <a:gd name="T2" fmla="*/ 11 w 11"/>
                  <a:gd name="T3" fmla="*/ 4 h 5"/>
                  <a:gd name="T4" fmla="*/ 9 w 11"/>
                  <a:gd name="T5" fmla="*/ 4 h 5"/>
                  <a:gd name="T6" fmla="*/ 2 w 11"/>
                  <a:gd name="T7" fmla="*/ 3 h 5"/>
                  <a:gd name="T8" fmla="*/ 1 w 11"/>
                  <a:gd name="T9" fmla="*/ 2 h 5"/>
                  <a:gd name="T10" fmla="*/ 1 w 11"/>
                  <a:gd name="T11" fmla="*/ 0 h 5"/>
                  <a:gd name="T12" fmla="*/ 10 w 11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5">
                    <a:moveTo>
                      <a:pt x="10" y="2"/>
                    </a:move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9" y="5"/>
                      <a:pt x="9" y="4"/>
                    </a:cubicBezTo>
                    <a:cubicBezTo>
                      <a:pt x="8" y="4"/>
                      <a:pt x="4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4" y="0"/>
                      <a:pt x="9" y="1"/>
                      <a:pt x="1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518"/>
              <p:cNvSpPr>
                <a:spLocks/>
              </p:cNvSpPr>
              <p:nvPr/>
            </p:nvSpPr>
            <p:spPr bwMode="auto">
              <a:xfrm>
                <a:off x="1674" y="1469"/>
                <a:ext cx="55" cy="62"/>
              </a:xfrm>
              <a:custGeom>
                <a:avLst/>
                <a:gdLst>
                  <a:gd name="T0" fmla="*/ 2 w 20"/>
                  <a:gd name="T1" fmla="*/ 0 h 23"/>
                  <a:gd name="T2" fmla="*/ 6 w 20"/>
                  <a:gd name="T3" fmla="*/ 2 h 23"/>
                  <a:gd name="T4" fmla="*/ 15 w 20"/>
                  <a:gd name="T5" fmla="*/ 7 h 23"/>
                  <a:gd name="T6" fmla="*/ 16 w 20"/>
                  <a:gd name="T7" fmla="*/ 7 h 23"/>
                  <a:gd name="T8" fmla="*/ 17 w 20"/>
                  <a:gd name="T9" fmla="*/ 7 h 23"/>
                  <a:gd name="T10" fmla="*/ 18 w 20"/>
                  <a:gd name="T11" fmla="*/ 8 h 23"/>
                  <a:gd name="T12" fmla="*/ 18 w 20"/>
                  <a:gd name="T13" fmla="*/ 8 h 23"/>
                  <a:gd name="T14" fmla="*/ 18 w 20"/>
                  <a:gd name="T15" fmla="*/ 8 h 23"/>
                  <a:gd name="T16" fmla="*/ 19 w 20"/>
                  <a:gd name="T17" fmla="*/ 9 h 23"/>
                  <a:gd name="T18" fmla="*/ 20 w 20"/>
                  <a:gd name="T19" fmla="*/ 10 h 23"/>
                  <a:gd name="T20" fmla="*/ 20 w 20"/>
                  <a:gd name="T21" fmla="*/ 10 h 23"/>
                  <a:gd name="T22" fmla="*/ 19 w 20"/>
                  <a:gd name="T23" fmla="*/ 11 h 23"/>
                  <a:gd name="T24" fmla="*/ 15 w 20"/>
                  <a:gd name="T25" fmla="*/ 10 h 23"/>
                  <a:gd name="T26" fmla="*/ 5 w 20"/>
                  <a:gd name="T27" fmla="*/ 5 h 23"/>
                  <a:gd name="T28" fmla="*/ 3 w 20"/>
                  <a:gd name="T29" fmla="*/ 4 h 23"/>
                  <a:gd name="T30" fmla="*/ 3 w 20"/>
                  <a:gd name="T31" fmla="*/ 4 h 23"/>
                  <a:gd name="T32" fmla="*/ 3 w 20"/>
                  <a:gd name="T33" fmla="*/ 11 h 23"/>
                  <a:gd name="T34" fmla="*/ 4 w 20"/>
                  <a:gd name="T35" fmla="*/ 17 h 23"/>
                  <a:gd name="T36" fmla="*/ 5 w 20"/>
                  <a:gd name="T37" fmla="*/ 18 h 23"/>
                  <a:gd name="T38" fmla="*/ 5 w 20"/>
                  <a:gd name="T39" fmla="*/ 18 h 23"/>
                  <a:gd name="T40" fmla="*/ 5 w 20"/>
                  <a:gd name="T41" fmla="*/ 18 h 23"/>
                  <a:gd name="T42" fmla="*/ 5 w 20"/>
                  <a:gd name="T43" fmla="*/ 20 h 23"/>
                  <a:gd name="T44" fmla="*/ 5 w 20"/>
                  <a:gd name="T45" fmla="*/ 21 h 23"/>
                  <a:gd name="T46" fmla="*/ 5 w 20"/>
                  <a:gd name="T47" fmla="*/ 22 h 23"/>
                  <a:gd name="T48" fmla="*/ 4 w 20"/>
                  <a:gd name="T49" fmla="*/ 23 h 23"/>
                  <a:gd name="T50" fmla="*/ 3 w 20"/>
                  <a:gd name="T51" fmla="*/ 23 h 23"/>
                  <a:gd name="T52" fmla="*/ 3 w 20"/>
                  <a:gd name="T53" fmla="*/ 23 h 23"/>
                  <a:gd name="T54" fmla="*/ 2 w 20"/>
                  <a:gd name="T55" fmla="*/ 22 h 23"/>
                  <a:gd name="T56" fmla="*/ 1 w 20"/>
                  <a:gd name="T57" fmla="*/ 12 h 23"/>
                  <a:gd name="T58" fmla="*/ 0 w 20"/>
                  <a:gd name="T59" fmla="*/ 6 h 23"/>
                  <a:gd name="T60" fmla="*/ 0 w 20"/>
                  <a:gd name="T61" fmla="*/ 5 h 23"/>
                  <a:gd name="T62" fmla="*/ 0 w 20"/>
                  <a:gd name="T63" fmla="*/ 5 h 23"/>
                  <a:gd name="T64" fmla="*/ 0 w 20"/>
                  <a:gd name="T65" fmla="*/ 6 h 23"/>
                  <a:gd name="T66" fmla="*/ 0 w 20"/>
                  <a:gd name="T67" fmla="*/ 5 h 23"/>
                  <a:gd name="T68" fmla="*/ 0 w 20"/>
                  <a:gd name="T69" fmla="*/ 5 h 23"/>
                  <a:gd name="T70" fmla="*/ 0 w 20"/>
                  <a:gd name="T71" fmla="*/ 4 h 23"/>
                  <a:gd name="T72" fmla="*/ 0 w 20"/>
                  <a:gd name="T73" fmla="*/ 3 h 23"/>
                  <a:gd name="T74" fmla="*/ 0 w 20"/>
                  <a:gd name="T75" fmla="*/ 2 h 23"/>
                  <a:gd name="T76" fmla="*/ 0 w 20"/>
                  <a:gd name="T77" fmla="*/ 2 h 23"/>
                  <a:gd name="T78" fmla="*/ 0 w 20"/>
                  <a:gd name="T79" fmla="*/ 2 h 23"/>
                  <a:gd name="T80" fmla="*/ 0 w 20"/>
                  <a:gd name="T81" fmla="*/ 2 h 23"/>
                  <a:gd name="T82" fmla="*/ 0 w 20"/>
                  <a:gd name="T83" fmla="*/ 2 h 23"/>
                  <a:gd name="T84" fmla="*/ 0 w 20"/>
                  <a:gd name="T85" fmla="*/ 1 h 23"/>
                  <a:gd name="T86" fmla="*/ 0 w 20"/>
                  <a:gd name="T87" fmla="*/ 0 h 23"/>
                  <a:gd name="T88" fmla="*/ 2 w 20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" h="23">
                    <a:moveTo>
                      <a:pt x="2" y="0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9" y="4"/>
                      <a:pt x="12" y="6"/>
                      <a:pt x="15" y="7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8" y="11"/>
                      <a:pt x="16" y="11"/>
                      <a:pt x="15" y="10"/>
                    </a:cubicBezTo>
                    <a:cubicBezTo>
                      <a:pt x="12" y="10"/>
                      <a:pt x="8" y="7"/>
                      <a:pt x="5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3" y="9"/>
                      <a:pt x="3" y="11"/>
                    </a:cubicBezTo>
                    <a:cubicBezTo>
                      <a:pt x="4" y="13"/>
                      <a:pt x="4" y="15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2"/>
                      <a:pt x="4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22"/>
                      <a:pt x="2" y="22"/>
                    </a:cubicBezTo>
                    <a:cubicBezTo>
                      <a:pt x="1" y="18"/>
                      <a:pt x="1" y="15"/>
                      <a:pt x="1" y="12"/>
                    </a:cubicBezTo>
                    <a:cubicBezTo>
                      <a:pt x="1" y="10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519"/>
              <p:cNvSpPr>
                <a:spLocks/>
              </p:cNvSpPr>
              <p:nvPr/>
            </p:nvSpPr>
            <p:spPr bwMode="auto">
              <a:xfrm>
                <a:off x="1446" y="1224"/>
                <a:ext cx="59" cy="43"/>
              </a:xfrm>
              <a:custGeom>
                <a:avLst/>
                <a:gdLst>
                  <a:gd name="T0" fmla="*/ 20 w 22"/>
                  <a:gd name="T1" fmla="*/ 5 h 16"/>
                  <a:gd name="T2" fmla="*/ 20 w 22"/>
                  <a:gd name="T3" fmla="*/ 15 h 16"/>
                  <a:gd name="T4" fmla="*/ 19 w 22"/>
                  <a:gd name="T5" fmla="*/ 14 h 16"/>
                  <a:gd name="T6" fmla="*/ 19 w 22"/>
                  <a:gd name="T7" fmla="*/ 9 h 16"/>
                  <a:gd name="T8" fmla="*/ 22 w 22"/>
                  <a:gd name="T9" fmla="*/ 15 h 16"/>
                  <a:gd name="T10" fmla="*/ 19 w 22"/>
                  <a:gd name="T11" fmla="*/ 15 h 16"/>
                  <a:gd name="T12" fmla="*/ 18 w 22"/>
                  <a:gd name="T13" fmla="*/ 13 h 16"/>
                  <a:gd name="T14" fmla="*/ 20 w 22"/>
                  <a:gd name="T15" fmla="*/ 13 h 16"/>
                  <a:gd name="T16" fmla="*/ 21 w 22"/>
                  <a:gd name="T17" fmla="*/ 14 h 16"/>
                  <a:gd name="T18" fmla="*/ 19 w 22"/>
                  <a:gd name="T19" fmla="*/ 15 h 16"/>
                  <a:gd name="T20" fmla="*/ 17 w 22"/>
                  <a:gd name="T21" fmla="*/ 12 h 16"/>
                  <a:gd name="T22" fmla="*/ 21 w 22"/>
                  <a:gd name="T23" fmla="*/ 14 h 16"/>
                  <a:gd name="T24" fmla="*/ 20 w 22"/>
                  <a:gd name="T25" fmla="*/ 16 h 16"/>
                  <a:gd name="T26" fmla="*/ 18 w 22"/>
                  <a:gd name="T27" fmla="*/ 14 h 16"/>
                  <a:gd name="T28" fmla="*/ 20 w 22"/>
                  <a:gd name="T29" fmla="*/ 13 h 16"/>
                  <a:gd name="T30" fmla="*/ 19 w 22"/>
                  <a:gd name="T31" fmla="*/ 15 h 16"/>
                  <a:gd name="T32" fmla="*/ 3 w 22"/>
                  <a:gd name="T33" fmla="*/ 10 h 16"/>
                  <a:gd name="T34" fmla="*/ 4 w 22"/>
                  <a:gd name="T35" fmla="*/ 8 h 16"/>
                  <a:gd name="T36" fmla="*/ 5 w 22"/>
                  <a:gd name="T37" fmla="*/ 10 h 16"/>
                  <a:gd name="T38" fmla="*/ 3 w 22"/>
                  <a:gd name="T39" fmla="*/ 11 h 16"/>
                  <a:gd name="T40" fmla="*/ 0 w 22"/>
                  <a:gd name="T41" fmla="*/ 9 h 16"/>
                  <a:gd name="T42" fmla="*/ 2 w 22"/>
                  <a:gd name="T43" fmla="*/ 7 h 16"/>
                  <a:gd name="T44" fmla="*/ 4 w 22"/>
                  <a:gd name="T45" fmla="*/ 8 h 16"/>
                  <a:gd name="T46" fmla="*/ 2 w 22"/>
                  <a:gd name="T47" fmla="*/ 11 h 16"/>
                  <a:gd name="T48" fmla="*/ 1 w 22"/>
                  <a:gd name="T49" fmla="*/ 7 h 16"/>
                  <a:gd name="T50" fmla="*/ 2 w 22"/>
                  <a:gd name="T51" fmla="*/ 9 h 16"/>
                  <a:gd name="T52" fmla="*/ 2 w 22"/>
                  <a:gd name="T53" fmla="*/ 9 h 16"/>
                  <a:gd name="T54" fmla="*/ 3 w 22"/>
                  <a:gd name="T55" fmla="*/ 10 h 16"/>
                  <a:gd name="T56" fmla="*/ 3 w 22"/>
                  <a:gd name="T57" fmla="*/ 8 h 16"/>
                  <a:gd name="T58" fmla="*/ 2 w 22"/>
                  <a:gd name="T59" fmla="*/ 9 h 16"/>
                  <a:gd name="T60" fmla="*/ 1 w 22"/>
                  <a:gd name="T61" fmla="*/ 9 h 16"/>
                  <a:gd name="T62" fmla="*/ 0 w 22"/>
                  <a:gd name="T63" fmla="*/ 7 h 16"/>
                  <a:gd name="T64" fmla="*/ 4 w 22"/>
                  <a:gd name="T65" fmla="*/ 8 h 16"/>
                  <a:gd name="T66" fmla="*/ 4 w 22"/>
                  <a:gd name="T67" fmla="*/ 8 h 16"/>
                  <a:gd name="T68" fmla="*/ 3 w 22"/>
                  <a:gd name="T69" fmla="*/ 10 h 16"/>
                  <a:gd name="T70" fmla="*/ 3 w 22"/>
                  <a:gd name="T71" fmla="*/ 10 h 16"/>
                  <a:gd name="T72" fmla="*/ 4 w 22"/>
                  <a:gd name="T73" fmla="*/ 8 h 16"/>
                  <a:gd name="T74" fmla="*/ 10 w 22"/>
                  <a:gd name="T75" fmla="*/ 10 h 16"/>
                  <a:gd name="T76" fmla="*/ 18 w 22"/>
                  <a:gd name="T77" fmla="*/ 14 h 16"/>
                  <a:gd name="T78" fmla="*/ 18 w 22"/>
                  <a:gd name="T79" fmla="*/ 15 h 16"/>
                  <a:gd name="T80" fmla="*/ 19 w 22"/>
                  <a:gd name="T81" fmla="*/ 13 h 16"/>
                  <a:gd name="T82" fmla="*/ 19 w 22"/>
                  <a:gd name="T83" fmla="*/ 14 h 16"/>
                  <a:gd name="T84" fmla="*/ 18 w 22"/>
                  <a:gd name="T85" fmla="*/ 14 h 16"/>
                  <a:gd name="T86" fmla="*/ 19 w 22"/>
                  <a:gd name="T87" fmla="*/ 12 h 16"/>
                  <a:gd name="T88" fmla="*/ 19 w 22"/>
                  <a:gd name="T89" fmla="*/ 13 h 16"/>
                  <a:gd name="T90" fmla="*/ 18 w 22"/>
                  <a:gd name="T91" fmla="*/ 13 h 16"/>
                  <a:gd name="T92" fmla="*/ 20 w 22"/>
                  <a:gd name="T93" fmla="*/ 12 h 16"/>
                  <a:gd name="T94" fmla="*/ 22 w 22"/>
                  <a:gd name="T95" fmla="*/ 14 h 16"/>
                  <a:gd name="T96" fmla="*/ 19 w 22"/>
                  <a:gd name="T97" fmla="*/ 15 h 16"/>
                  <a:gd name="T98" fmla="*/ 20 w 22"/>
                  <a:gd name="T99" fmla="*/ 12 h 16"/>
                  <a:gd name="T100" fmla="*/ 21 w 22"/>
                  <a:gd name="T101" fmla="*/ 13 h 16"/>
                  <a:gd name="T102" fmla="*/ 20 w 22"/>
                  <a:gd name="T103" fmla="*/ 13 h 16"/>
                  <a:gd name="T104" fmla="*/ 18 w 22"/>
                  <a:gd name="T105" fmla="*/ 5 h 16"/>
                  <a:gd name="T106" fmla="*/ 18 w 22"/>
                  <a:gd name="T107" fmla="*/ 0 h 16"/>
                  <a:gd name="T108" fmla="*/ 18 w 22"/>
                  <a:gd name="T10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16">
                    <a:moveTo>
                      <a:pt x="19" y="0"/>
                    </a:moveTo>
                    <a:cubicBezTo>
                      <a:pt x="19" y="1"/>
                      <a:pt x="20" y="3"/>
                      <a:pt x="20" y="5"/>
                    </a:cubicBezTo>
                    <a:cubicBezTo>
                      <a:pt x="21" y="8"/>
                      <a:pt x="21" y="11"/>
                      <a:pt x="21" y="14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3"/>
                      <a:pt x="18" y="12"/>
                      <a:pt x="18" y="11"/>
                    </a:cubicBezTo>
                    <a:cubicBezTo>
                      <a:pt x="18" y="10"/>
                      <a:pt x="18" y="9"/>
                      <a:pt x="19" y="9"/>
                    </a:cubicBezTo>
                    <a:cubicBezTo>
                      <a:pt x="19" y="9"/>
                      <a:pt x="20" y="9"/>
                      <a:pt x="20" y="10"/>
                    </a:cubicBezTo>
                    <a:cubicBezTo>
                      <a:pt x="21" y="11"/>
                      <a:pt x="21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8" y="14"/>
                      <a:pt x="19" y="14"/>
                      <a:pt x="19" y="14"/>
                    </a:cubicBezTo>
                    <a:cubicBezTo>
                      <a:pt x="20" y="14"/>
                      <a:pt x="20" y="13"/>
                      <a:pt x="20" y="13"/>
                    </a:cubicBezTo>
                    <a:cubicBezTo>
                      <a:pt x="20" y="12"/>
                      <a:pt x="20" y="13"/>
                      <a:pt x="20" y="12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0" y="16"/>
                      <a:pt x="19" y="16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20" y="13"/>
                      <a:pt x="21" y="13"/>
                      <a:pt x="21" y="14"/>
                    </a:cubicBezTo>
                    <a:cubicBezTo>
                      <a:pt x="22" y="15"/>
                      <a:pt x="22" y="15"/>
                      <a:pt x="21" y="16"/>
                    </a:cubicBezTo>
                    <a:cubicBezTo>
                      <a:pt x="21" y="16"/>
                      <a:pt x="20" y="16"/>
                      <a:pt x="20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8" y="15"/>
                      <a:pt x="17" y="14"/>
                      <a:pt x="18" y="14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3"/>
                      <a:pt x="20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5"/>
                      <a:pt x="20" y="15"/>
                      <a:pt x="19" y="15"/>
                    </a:cubicBezTo>
                    <a:cubicBezTo>
                      <a:pt x="16" y="15"/>
                      <a:pt x="12" y="14"/>
                      <a:pt x="9" y="12"/>
                    </a:cubicBezTo>
                    <a:cubicBezTo>
                      <a:pt x="7" y="12"/>
                      <a:pt x="5" y="11"/>
                      <a:pt x="3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2" y="8"/>
                      <a:pt x="4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2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9"/>
                      <a:pt x="4" y="9"/>
                      <a:pt x="4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2" y="7"/>
                      <a:pt x="3" y="7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2" y="10"/>
                      <a:pt x="1" y="10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4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9"/>
                      <a:pt x="10" y="10"/>
                    </a:cubicBezTo>
                    <a:cubicBezTo>
                      <a:pt x="13" y="11"/>
                      <a:pt x="17" y="13"/>
                      <a:pt x="19" y="13"/>
                    </a:cubicBezTo>
                    <a:cubicBezTo>
                      <a:pt x="19" y="13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8" y="15"/>
                    </a:cubicBezTo>
                    <a:cubicBezTo>
                      <a:pt x="19" y="15"/>
                      <a:pt x="20" y="15"/>
                      <a:pt x="20" y="14"/>
                    </a:cubicBezTo>
                    <a:cubicBezTo>
                      <a:pt x="20" y="14"/>
                      <a:pt x="20" y="13"/>
                      <a:pt x="19" y="13"/>
                    </a:cubicBezTo>
                    <a:cubicBezTo>
                      <a:pt x="20" y="13"/>
                      <a:pt x="21" y="14"/>
                      <a:pt x="21" y="14"/>
                    </a:cubicBezTo>
                    <a:cubicBezTo>
                      <a:pt x="21" y="14"/>
                      <a:pt x="20" y="14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2"/>
                      <a:pt x="21" y="14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4"/>
                      <a:pt x="18" y="14"/>
                      <a:pt x="19" y="15"/>
                    </a:cubicBezTo>
                    <a:cubicBezTo>
                      <a:pt x="19" y="15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19" y="11"/>
                      <a:pt x="20" y="12"/>
                      <a:pt x="20" y="12"/>
                    </a:cubicBezTo>
                    <a:cubicBezTo>
                      <a:pt x="20" y="12"/>
                      <a:pt x="21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1" y="14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9" y="15"/>
                    </a:cubicBezTo>
                    <a:cubicBezTo>
                      <a:pt x="19" y="14"/>
                      <a:pt x="19" y="12"/>
                      <a:pt x="18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0" y="11"/>
                      <a:pt x="21" y="11"/>
                      <a:pt x="21" y="10"/>
                    </a:cubicBezTo>
                    <a:cubicBezTo>
                      <a:pt x="21" y="11"/>
                      <a:pt x="21" y="12"/>
                      <a:pt x="21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0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1"/>
                      <a:pt x="18" y="8"/>
                      <a:pt x="18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520"/>
              <p:cNvSpPr>
                <a:spLocks/>
              </p:cNvSpPr>
              <p:nvPr/>
            </p:nvSpPr>
            <p:spPr bwMode="auto">
              <a:xfrm>
                <a:off x="1380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521"/>
              <p:cNvSpPr>
                <a:spLocks/>
              </p:cNvSpPr>
              <p:nvPr/>
            </p:nvSpPr>
            <p:spPr bwMode="auto">
              <a:xfrm>
                <a:off x="1380" y="3199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522"/>
              <p:cNvSpPr>
                <a:spLocks/>
              </p:cNvSpPr>
              <p:nvPr/>
            </p:nvSpPr>
            <p:spPr bwMode="auto">
              <a:xfrm>
                <a:off x="1378" y="320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523"/>
              <p:cNvSpPr>
                <a:spLocks/>
              </p:cNvSpPr>
              <p:nvPr/>
            </p:nvSpPr>
            <p:spPr bwMode="auto">
              <a:xfrm>
                <a:off x="1378" y="3204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524"/>
              <p:cNvSpPr>
                <a:spLocks/>
              </p:cNvSpPr>
              <p:nvPr/>
            </p:nvSpPr>
            <p:spPr bwMode="auto">
              <a:xfrm>
                <a:off x="137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525"/>
              <p:cNvSpPr>
                <a:spLocks/>
              </p:cNvSpPr>
              <p:nvPr/>
            </p:nvSpPr>
            <p:spPr bwMode="auto">
              <a:xfrm>
                <a:off x="1375" y="3202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526"/>
              <p:cNvSpPr>
                <a:spLocks/>
              </p:cNvSpPr>
              <p:nvPr/>
            </p:nvSpPr>
            <p:spPr bwMode="auto">
              <a:xfrm>
                <a:off x="1378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Rectangle 527"/>
              <p:cNvSpPr>
                <a:spLocks noChangeArrowheads="1"/>
              </p:cNvSpPr>
              <p:nvPr/>
            </p:nvSpPr>
            <p:spPr bwMode="auto">
              <a:xfrm>
                <a:off x="1378" y="3207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528"/>
              <p:cNvSpPr>
                <a:spLocks/>
              </p:cNvSpPr>
              <p:nvPr/>
            </p:nvSpPr>
            <p:spPr bwMode="auto">
              <a:xfrm>
                <a:off x="1375" y="3199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529"/>
              <p:cNvSpPr>
                <a:spLocks/>
              </p:cNvSpPr>
              <p:nvPr/>
            </p:nvSpPr>
            <p:spPr bwMode="auto">
              <a:xfrm>
                <a:off x="1372" y="31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530"/>
              <p:cNvSpPr>
                <a:spLocks/>
              </p:cNvSpPr>
              <p:nvPr/>
            </p:nvSpPr>
            <p:spPr bwMode="auto">
              <a:xfrm>
                <a:off x="1369" y="3191"/>
                <a:ext cx="6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4 h 6"/>
                  <a:gd name="T6" fmla="*/ 1 w 2"/>
                  <a:gd name="T7" fmla="*/ 4 h 6"/>
                  <a:gd name="T8" fmla="*/ 1 w 2"/>
                  <a:gd name="T9" fmla="*/ 5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531"/>
              <p:cNvSpPr>
                <a:spLocks/>
              </p:cNvSpPr>
              <p:nvPr/>
            </p:nvSpPr>
            <p:spPr bwMode="auto">
              <a:xfrm>
                <a:off x="1369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532"/>
              <p:cNvSpPr>
                <a:spLocks/>
              </p:cNvSpPr>
              <p:nvPr/>
            </p:nvSpPr>
            <p:spPr bwMode="auto">
              <a:xfrm>
                <a:off x="1367" y="3191"/>
                <a:ext cx="2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533"/>
              <p:cNvSpPr>
                <a:spLocks/>
              </p:cNvSpPr>
              <p:nvPr/>
            </p:nvSpPr>
            <p:spPr bwMode="auto">
              <a:xfrm>
                <a:off x="1369" y="320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534"/>
              <p:cNvSpPr>
                <a:spLocks/>
              </p:cNvSpPr>
              <p:nvPr/>
            </p:nvSpPr>
            <p:spPr bwMode="auto">
              <a:xfrm>
                <a:off x="136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535"/>
              <p:cNvSpPr>
                <a:spLocks/>
              </p:cNvSpPr>
              <p:nvPr/>
            </p:nvSpPr>
            <p:spPr bwMode="auto">
              <a:xfrm>
                <a:off x="1367" y="320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536"/>
              <p:cNvSpPr>
                <a:spLocks/>
              </p:cNvSpPr>
              <p:nvPr/>
            </p:nvSpPr>
            <p:spPr bwMode="auto">
              <a:xfrm>
                <a:off x="1348" y="3193"/>
                <a:ext cx="19" cy="1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5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4 h 6"/>
                  <a:gd name="T26" fmla="*/ 6 w 7"/>
                  <a:gd name="T27" fmla="*/ 2 h 6"/>
                  <a:gd name="T28" fmla="*/ 6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2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3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2 h 6"/>
                  <a:gd name="T72" fmla="*/ 0 w 7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4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6" y="2"/>
                      <a:pt x="6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5" y="2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0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Rectangle 537"/>
              <p:cNvSpPr>
                <a:spLocks noChangeArrowheads="1"/>
              </p:cNvSpPr>
              <p:nvPr/>
            </p:nvSpPr>
            <p:spPr bwMode="auto">
              <a:xfrm>
                <a:off x="1350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538"/>
              <p:cNvSpPr>
                <a:spLocks/>
              </p:cNvSpPr>
              <p:nvPr/>
            </p:nvSpPr>
            <p:spPr bwMode="auto">
              <a:xfrm>
                <a:off x="1348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Rectangle 539"/>
              <p:cNvSpPr>
                <a:spLocks noChangeArrowheads="1"/>
              </p:cNvSpPr>
              <p:nvPr/>
            </p:nvSpPr>
            <p:spPr bwMode="auto">
              <a:xfrm>
                <a:off x="1350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540"/>
              <p:cNvSpPr>
                <a:spLocks/>
              </p:cNvSpPr>
              <p:nvPr/>
            </p:nvSpPr>
            <p:spPr bwMode="auto">
              <a:xfrm>
                <a:off x="1353" y="3191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541"/>
              <p:cNvSpPr>
                <a:spLocks/>
              </p:cNvSpPr>
              <p:nvPr/>
            </p:nvSpPr>
            <p:spPr bwMode="auto">
              <a:xfrm>
                <a:off x="1356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Rectangle 542"/>
              <p:cNvSpPr>
                <a:spLocks noChangeArrowheads="1"/>
              </p:cNvSpPr>
              <p:nvPr/>
            </p:nvSpPr>
            <p:spPr bwMode="auto">
              <a:xfrm>
                <a:off x="1348" y="3191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543"/>
              <p:cNvSpPr>
                <a:spLocks/>
              </p:cNvSpPr>
              <p:nvPr/>
            </p:nvSpPr>
            <p:spPr bwMode="auto">
              <a:xfrm>
                <a:off x="1334" y="3191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7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4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3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2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1 w 5"/>
                  <a:gd name="T55" fmla="*/ 2 h 8"/>
                  <a:gd name="T56" fmla="*/ 1 w 5"/>
                  <a:gd name="T57" fmla="*/ 3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2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544"/>
              <p:cNvSpPr>
                <a:spLocks/>
              </p:cNvSpPr>
              <p:nvPr/>
            </p:nvSpPr>
            <p:spPr bwMode="auto">
              <a:xfrm>
                <a:off x="1342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545"/>
              <p:cNvSpPr>
                <a:spLocks/>
              </p:cNvSpPr>
              <p:nvPr/>
            </p:nvSpPr>
            <p:spPr bwMode="auto">
              <a:xfrm>
                <a:off x="1326" y="3188"/>
                <a:ext cx="11" cy="27"/>
              </a:xfrm>
              <a:custGeom>
                <a:avLst/>
                <a:gdLst>
                  <a:gd name="T0" fmla="*/ 3 w 4"/>
                  <a:gd name="T1" fmla="*/ 5 h 10"/>
                  <a:gd name="T2" fmla="*/ 3 w 4"/>
                  <a:gd name="T3" fmla="*/ 3 h 10"/>
                  <a:gd name="T4" fmla="*/ 2 w 4"/>
                  <a:gd name="T5" fmla="*/ 7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4 h 10"/>
                  <a:gd name="T12" fmla="*/ 2 w 4"/>
                  <a:gd name="T13" fmla="*/ 6 h 10"/>
                  <a:gd name="T14" fmla="*/ 1 w 4"/>
                  <a:gd name="T15" fmla="*/ 7 h 10"/>
                  <a:gd name="T16" fmla="*/ 2 w 4"/>
                  <a:gd name="T17" fmla="*/ 6 h 10"/>
                  <a:gd name="T18" fmla="*/ 1 w 4"/>
                  <a:gd name="T19" fmla="*/ 4 h 10"/>
                  <a:gd name="T20" fmla="*/ 0 w 4"/>
                  <a:gd name="T21" fmla="*/ 9 h 10"/>
                  <a:gd name="T22" fmla="*/ 1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1 w 4"/>
                  <a:gd name="T29" fmla="*/ 8 h 10"/>
                  <a:gd name="T30" fmla="*/ 3 w 4"/>
                  <a:gd name="T31" fmla="*/ 8 h 10"/>
                  <a:gd name="T32" fmla="*/ 3 w 4"/>
                  <a:gd name="T33" fmla="*/ 8 h 10"/>
                  <a:gd name="T34" fmla="*/ 3 w 4"/>
                  <a:gd name="T35" fmla="*/ 7 h 10"/>
                  <a:gd name="T36" fmla="*/ 3 w 4"/>
                  <a:gd name="T37" fmla="*/ 5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5"/>
                    </a:moveTo>
                    <a:cubicBezTo>
                      <a:pt x="2" y="5"/>
                      <a:pt x="3" y="4"/>
                      <a:pt x="3" y="3"/>
                    </a:cubicBezTo>
                    <a:cubicBezTo>
                      <a:pt x="2" y="4"/>
                      <a:pt x="3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0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4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546"/>
              <p:cNvSpPr>
                <a:spLocks/>
              </p:cNvSpPr>
              <p:nvPr/>
            </p:nvSpPr>
            <p:spPr bwMode="auto">
              <a:xfrm>
                <a:off x="1334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547"/>
              <p:cNvSpPr>
                <a:spLocks/>
              </p:cNvSpPr>
              <p:nvPr/>
            </p:nvSpPr>
            <p:spPr bwMode="auto">
              <a:xfrm>
                <a:off x="1334" y="3207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548"/>
              <p:cNvSpPr>
                <a:spLocks/>
              </p:cNvSpPr>
              <p:nvPr/>
            </p:nvSpPr>
            <p:spPr bwMode="auto">
              <a:xfrm>
                <a:off x="1328" y="319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549"/>
              <p:cNvSpPr>
                <a:spLocks/>
              </p:cNvSpPr>
              <p:nvPr/>
            </p:nvSpPr>
            <p:spPr bwMode="auto">
              <a:xfrm>
                <a:off x="1323" y="3202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550"/>
              <p:cNvSpPr>
                <a:spLocks/>
              </p:cNvSpPr>
              <p:nvPr/>
            </p:nvSpPr>
            <p:spPr bwMode="auto">
              <a:xfrm>
                <a:off x="1312" y="3193"/>
                <a:ext cx="14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3 w 5"/>
                  <a:gd name="T5" fmla="*/ 2 h 11"/>
                  <a:gd name="T6" fmla="*/ 3 w 5"/>
                  <a:gd name="T7" fmla="*/ 1 h 11"/>
                  <a:gd name="T8" fmla="*/ 3 w 5"/>
                  <a:gd name="T9" fmla="*/ 2 h 11"/>
                  <a:gd name="T10" fmla="*/ 2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7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4 h 11"/>
                  <a:gd name="T36" fmla="*/ 3 w 5"/>
                  <a:gd name="T37" fmla="*/ 5 h 11"/>
                  <a:gd name="T38" fmla="*/ 3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2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4 h 11"/>
                  <a:gd name="T70" fmla="*/ 4 w 5"/>
                  <a:gd name="T71" fmla="*/ 3 h 11"/>
                  <a:gd name="T72" fmla="*/ 4 w 5"/>
                  <a:gd name="T73" fmla="*/ 6 h 11"/>
                  <a:gd name="T74" fmla="*/ 4 w 5"/>
                  <a:gd name="T75" fmla="*/ 6 h 11"/>
                  <a:gd name="T76" fmla="*/ 4 w 5"/>
                  <a:gd name="T77" fmla="*/ 5 h 11"/>
                  <a:gd name="T78" fmla="*/ 4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3" y="3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5"/>
                      <a:pt x="1" y="4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4"/>
                    </a:cubicBezTo>
                    <a:cubicBezTo>
                      <a:pt x="3" y="8"/>
                      <a:pt x="3" y="3"/>
                      <a:pt x="3" y="5"/>
                    </a:cubicBezTo>
                    <a:cubicBezTo>
                      <a:pt x="4" y="6"/>
                      <a:pt x="3" y="5"/>
                      <a:pt x="3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1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4" y="6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1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551"/>
              <p:cNvSpPr>
                <a:spLocks/>
              </p:cNvSpPr>
              <p:nvPr/>
            </p:nvSpPr>
            <p:spPr bwMode="auto">
              <a:xfrm>
                <a:off x="1323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552"/>
              <p:cNvSpPr>
                <a:spLocks/>
              </p:cNvSpPr>
              <p:nvPr/>
            </p:nvSpPr>
            <p:spPr bwMode="auto">
              <a:xfrm>
                <a:off x="1326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Rectangle 553"/>
              <p:cNvSpPr>
                <a:spLocks noChangeArrowheads="1"/>
              </p:cNvSpPr>
              <p:nvPr/>
            </p:nvSpPr>
            <p:spPr bwMode="auto">
              <a:xfrm>
                <a:off x="1323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554"/>
              <p:cNvSpPr>
                <a:spLocks/>
              </p:cNvSpPr>
              <p:nvPr/>
            </p:nvSpPr>
            <p:spPr bwMode="auto">
              <a:xfrm>
                <a:off x="1326" y="319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555"/>
              <p:cNvSpPr>
                <a:spLocks/>
              </p:cNvSpPr>
              <p:nvPr/>
            </p:nvSpPr>
            <p:spPr bwMode="auto">
              <a:xfrm>
                <a:off x="1328" y="321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556"/>
              <p:cNvSpPr>
                <a:spLocks/>
              </p:cNvSpPr>
              <p:nvPr/>
            </p:nvSpPr>
            <p:spPr bwMode="auto">
              <a:xfrm>
                <a:off x="1337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557"/>
              <p:cNvSpPr>
                <a:spLocks/>
              </p:cNvSpPr>
              <p:nvPr/>
            </p:nvSpPr>
            <p:spPr bwMode="auto">
              <a:xfrm>
                <a:off x="1326" y="3185"/>
                <a:ext cx="27" cy="33"/>
              </a:xfrm>
              <a:custGeom>
                <a:avLst/>
                <a:gdLst>
                  <a:gd name="T0" fmla="*/ 7 w 10"/>
                  <a:gd name="T1" fmla="*/ 6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8 h 12"/>
                  <a:gd name="T8" fmla="*/ 10 w 10"/>
                  <a:gd name="T9" fmla="*/ 8 h 12"/>
                  <a:gd name="T10" fmla="*/ 9 w 10"/>
                  <a:gd name="T11" fmla="*/ 3 h 12"/>
                  <a:gd name="T12" fmla="*/ 7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6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1 w 10"/>
                  <a:gd name="T35" fmla="*/ 7 h 12"/>
                  <a:gd name="T36" fmla="*/ 0 w 10"/>
                  <a:gd name="T37" fmla="*/ 7 h 12"/>
                  <a:gd name="T38" fmla="*/ 1 w 10"/>
                  <a:gd name="T39" fmla="*/ 7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0 h 12"/>
                  <a:gd name="T46" fmla="*/ 2 w 10"/>
                  <a:gd name="T47" fmla="*/ 10 h 12"/>
                  <a:gd name="T48" fmla="*/ 3 w 10"/>
                  <a:gd name="T49" fmla="*/ 10 h 12"/>
                  <a:gd name="T50" fmla="*/ 4 w 10"/>
                  <a:gd name="T51" fmla="*/ 10 h 12"/>
                  <a:gd name="T52" fmla="*/ 4 w 10"/>
                  <a:gd name="T53" fmla="*/ 9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9 h 12"/>
                  <a:gd name="T60" fmla="*/ 5 w 10"/>
                  <a:gd name="T61" fmla="*/ 8 h 12"/>
                  <a:gd name="T62" fmla="*/ 6 w 10"/>
                  <a:gd name="T63" fmla="*/ 10 h 12"/>
                  <a:gd name="T64" fmla="*/ 6 w 10"/>
                  <a:gd name="T65" fmla="*/ 10 h 12"/>
                  <a:gd name="T66" fmla="*/ 6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9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6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3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4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4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3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5"/>
                      <a:pt x="1" y="8"/>
                      <a:pt x="1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8"/>
                      <a:pt x="2" y="11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0"/>
                    </a:cubicBezTo>
                    <a:cubicBezTo>
                      <a:pt x="3" y="9"/>
                      <a:pt x="4" y="10"/>
                      <a:pt x="4" y="9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4" y="8"/>
                      <a:pt x="5" y="9"/>
                    </a:cubicBezTo>
                    <a:cubicBezTo>
                      <a:pt x="5" y="8"/>
                      <a:pt x="5" y="8"/>
                      <a:pt x="5" y="6"/>
                    </a:cubicBezTo>
                    <a:cubicBezTo>
                      <a:pt x="5" y="7"/>
                      <a:pt x="5" y="9"/>
                      <a:pt x="5" y="8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6" y="11"/>
                      <a:pt x="6" y="8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8"/>
                      <a:pt x="9" y="9"/>
                      <a:pt x="9" y="7"/>
                    </a:cubicBezTo>
                    <a:cubicBezTo>
                      <a:pt x="9" y="6"/>
                      <a:pt x="9" y="8"/>
                      <a:pt x="9" y="8"/>
                    </a:cubicBezTo>
                    <a:cubicBezTo>
                      <a:pt x="9" y="5"/>
                      <a:pt x="9" y="11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558"/>
              <p:cNvSpPr>
                <a:spLocks/>
              </p:cNvSpPr>
              <p:nvPr/>
            </p:nvSpPr>
            <p:spPr bwMode="auto">
              <a:xfrm>
                <a:off x="1348" y="320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559"/>
              <p:cNvSpPr>
                <a:spLocks/>
              </p:cNvSpPr>
              <p:nvPr/>
            </p:nvSpPr>
            <p:spPr bwMode="auto">
              <a:xfrm>
                <a:off x="1348" y="320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560"/>
              <p:cNvSpPr>
                <a:spLocks/>
              </p:cNvSpPr>
              <p:nvPr/>
            </p:nvSpPr>
            <p:spPr bwMode="auto">
              <a:xfrm>
                <a:off x="1345" y="319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Rectangle 561"/>
              <p:cNvSpPr>
                <a:spLocks noChangeArrowheads="1"/>
              </p:cNvSpPr>
              <p:nvPr/>
            </p:nvSpPr>
            <p:spPr bwMode="auto">
              <a:xfrm>
                <a:off x="1345" y="3202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562"/>
              <p:cNvSpPr>
                <a:spLocks/>
              </p:cNvSpPr>
              <p:nvPr/>
            </p:nvSpPr>
            <p:spPr bwMode="auto">
              <a:xfrm>
                <a:off x="1326" y="3196"/>
                <a:ext cx="19" cy="22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5 h 8"/>
                  <a:gd name="T4" fmla="*/ 0 w 7"/>
                  <a:gd name="T5" fmla="*/ 4 h 8"/>
                  <a:gd name="T6" fmla="*/ 0 w 7"/>
                  <a:gd name="T7" fmla="*/ 6 h 8"/>
                  <a:gd name="T8" fmla="*/ 3 w 7"/>
                  <a:gd name="T9" fmla="*/ 5 h 8"/>
                  <a:gd name="T10" fmla="*/ 3 w 7"/>
                  <a:gd name="T11" fmla="*/ 6 h 8"/>
                  <a:gd name="T12" fmla="*/ 4 w 7"/>
                  <a:gd name="T13" fmla="*/ 4 h 8"/>
                  <a:gd name="T14" fmla="*/ 4 w 7"/>
                  <a:gd name="T15" fmla="*/ 6 h 8"/>
                  <a:gd name="T16" fmla="*/ 5 w 7"/>
                  <a:gd name="T17" fmla="*/ 6 h 8"/>
                  <a:gd name="T18" fmla="*/ 5 w 7"/>
                  <a:gd name="T19" fmla="*/ 5 h 8"/>
                  <a:gd name="T20" fmla="*/ 5 w 7"/>
                  <a:gd name="T21" fmla="*/ 5 h 8"/>
                  <a:gd name="T22" fmla="*/ 5 w 7"/>
                  <a:gd name="T23" fmla="*/ 5 h 8"/>
                  <a:gd name="T24" fmla="*/ 6 w 7"/>
                  <a:gd name="T25" fmla="*/ 5 h 8"/>
                  <a:gd name="T26" fmla="*/ 6 w 7"/>
                  <a:gd name="T27" fmla="*/ 5 h 8"/>
                  <a:gd name="T28" fmla="*/ 6 w 7"/>
                  <a:gd name="T29" fmla="*/ 4 h 8"/>
                  <a:gd name="T30" fmla="*/ 6 w 7"/>
                  <a:gd name="T31" fmla="*/ 5 h 8"/>
                  <a:gd name="T32" fmla="*/ 7 w 7"/>
                  <a:gd name="T33" fmla="*/ 4 h 8"/>
                  <a:gd name="T34" fmla="*/ 7 w 7"/>
                  <a:gd name="T35" fmla="*/ 2 h 8"/>
                  <a:gd name="T36" fmla="*/ 6 w 7"/>
                  <a:gd name="T37" fmla="*/ 3 h 8"/>
                  <a:gd name="T38" fmla="*/ 6 w 7"/>
                  <a:gd name="T39" fmla="*/ 3 h 8"/>
                  <a:gd name="T40" fmla="*/ 6 w 7"/>
                  <a:gd name="T41" fmla="*/ 4 h 8"/>
                  <a:gd name="T42" fmla="*/ 6 w 7"/>
                  <a:gd name="T43" fmla="*/ 2 h 8"/>
                  <a:gd name="T44" fmla="*/ 5 w 7"/>
                  <a:gd name="T45" fmla="*/ 1 h 8"/>
                  <a:gd name="T46" fmla="*/ 5 w 7"/>
                  <a:gd name="T47" fmla="*/ 1 h 8"/>
                  <a:gd name="T48" fmla="*/ 5 w 7"/>
                  <a:gd name="T49" fmla="*/ 1 h 8"/>
                  <a:gd name="T50" fmla="*/ 5 w 7"/>
                  <a:gd name="T51" fmla="*/ 2 h 8"/>
                  <a:gd name="T52" fmla="*/ 5 w 7"/>
                  <a:gd name="T53" fmla="*/ 4 h 8"/>
                  <a:gd name="T54" fmla="*/ 5 w 7"/>
                  <a:gd name="T55" fmla="*/ 4 h 8"/>
                  <a:gd name="T56" fmla="*/ 5 w 7"/>
                  <a:gd name="T57" fmla="*/ 3 h 8"/>
                  <a:gd name="T58" fmla="*/ 5 w 7"/>
                  <a:gd name="T59" fmla="*/ 3 h 8"/>
                  <a:gd name="T60" fmla="*/ 4 w 7"/>
                  <a:gd name="T61" fmla="*/ 1 h 8"/>
                  <a:gd name="T62" fmla="*/ 4 w 7"/>
                  <a:gd name="T63" fmla="*/ 3 h 8"/>
                  <a:gd name="T64" fmla="*/ 3 w 7"/>
                  <a:gd name="T65" fmla="*/ 4 h 8"/>
                  <a:gd name="T66" fmla="*/ 3 w 7"/>
                  <a:gd name="T67" fmla="*/ 2 h 8"/>
                  <a:gd name="T68" fmla="*/ 3 w 7"/>
                  <a:gd name="T69" fmla="*/ 4 h 8"/>
                  <a:gd name="T70" fmla="*/ 2 w 7"/>
                  <a:gd name="T71" fmla="*/ 3 h 8"/>
                  <a:gd name="T72" fmla="*/ 2 w 7"/>
                  <a:gd name="T73" fmla="*/ 4 h 8"/>
                  <a:gd name="T74" fmla="*/ 1 w 7"/>
                  <a:gd name="T75" fmla="*/ 4 h 8"/>
                  <a:gd name="T76" fmla="*/ 1 w 7"/>
                  <a:gd name="T77" fmla="*/ 4 h 8"/>
                  <a:gd name="T78" fmla="*/ 1 w 7"/>
                  <a:gd name="T79" fmla="*/ 6 h 8"/>
                  <a:gd name="T80" fmla="*/ 1 w 7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5"/>
                      <a:pt x="0" y="4"/>
                      <a:pt x="0" y="6"/>
                    </a:cubicBezTo>
                    <a:cubicBezTo>
                      <a:pt x="1" y="6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8"/>
                      <a:pt x="4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6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4" y="1"/>
                    </a:cubicBezTo>
                    <a:cubicBezTo>
                      <a:pt x="4" y="2"/>
                      <a:pt x="5" y="2"/>
                      <a:pt x="4" y="3"/>
                    </a:cubicBezTo>
                    <a:cubicBezTo>
                      <a:pt x="4" y="2"/>
                      <a:pt x="3" y="2"/>
                      <a:pt x="3" y="4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563"/>
              <p:cNvSpPr>
                <a:spLocks/>
              </p:cNvSpPr>
              <p:nvPr/>
            </p:nvSpPr>
            <p:spPr bwMode="auto">
              <a:xfrm>
                <a:off x="1323" y="3207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564"/>
              <p:cNvSpPr>
                <a:spLocks/>
              </p:cNvSpPr>
              <p:nvPr/>
            </p:nvSpPr>
            <p:spPr bwMode="auto">
              <a:xfrm>
                <a:off x="1312" y="3204"/>
                <a:ext cx="11" cy="14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3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2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0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0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Rectangle 565"/>
              <p:cNvSpPr>
                <a:spLocks noChangeArrowheads="1"/>
              </p:cNvSpPr>
              <p:nvPr/>
            </p:nvSpPr>
            <p:spPr bwMode="auto">
              <a:xfrm>
                <a:off x="1315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566"/>
              <p:cNvSpPr>
                <a:spLocks/>
              </p:cNvSpPr>
              <p:nvPr/>
            </p:nvSpPr>
            <p:spPr bwMode="auto">
              <a:xfrm>
                <a:off x="1533" y="3207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567"/>
              <p:cNvSpPr>
                <a:spLocks/>
              </p:cNvSpPr>
              <p:nvPr/>
            </p:nvSpPr>
            <p:spPr bwMode="auto">
              <a:xfrm>
                <a:off x="1533" y="3196"/>
                <a:ext cx="0" cy="14"/>
              </a:xfrm>
              <a:custGeom>
                <a:avLst/>
                <a:gdLst>
                  <a:gd name="T0" fmla="*/ 0 h 5"/>
                  <a:gd name="T1" fmla="*/ 0 h 5"/>
                  <a:gd name="T2" fmla="*/ 5 h 5"/>
                  <a:gd name="T3" fmla="*/ 2 h 5"/>
                  <a:gd name="T4" fmla="*/ 3 h 5"/>
                  <a:gd name="T5" fmla="*/ 1 h 5"/>
                  <a:gd name="T6" fmla="*/ 1 h 5"/>
                  <a:gd name="T7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0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2"/>
                      <a:pt x="0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568"/>
              <p:cNvSpPr>
                <a:spLocks/>
              </p:cNvSpPr>
              <p:nvPr/>
            </p:nvSpPr>
            <p:spPr bwMode="auto">
              <a:xfrm>
                <a:off x="1530" y="320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569"/>
              <p:cNvSpPr>
                <a:spLocks/>
              </p:cNvSpPr>
              <p:nvPr/>
            </p:nvSpPr>
            <p:spPr bwMode="auto">
              <a:xfrm>
                <a:off x="1530" y="3202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570"/>
              <p:cNvSpPr>
                <a:spLocks/>
              </p:cNvSpPr>
              <p:nvPr/>
            </p:nvSpPr>
            <p:spPr bwMode="auto">
              <a:xfrm>
                <a:off x="153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571"/>
              <p:cNvSpPr>
                <a:spLocks/>
              </p:cNvSpPr>
              <p:nvPr/>
            </p:nvSpPr>
            <p:spPr bwMode="auto">
              <a:xfrm>
                <a:off x="1527" y="3199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572"/>
              <p:cNvSpPr>
                <a:spLocks/>
              </p:cNvSpPr>
              <p:nvPr/>
            </p:nvSpPr>
            <p:spPr bwMode="auto">
              <a:xfrm>
                <a:off x="153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Rectangle 573"/>
              <p:cNvSpPr>
                <a:spLocks noChangeArrowheads="1"/>
              </p:cNvSpPr>
              <p:nvPr/>
            </p:nvSpPr>
            <p:spPr bwMode="auto">
              <a:xfrm>
                <a:off x="153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574"/>
              <p:cNvSpPr>
                <a:spLocks/>
              </p:cNvSpPr>
              <p:nvPr/>
            </p:nvSpPr>
            <p:spPr bwMode="auto">
              <a:xfrm>
                <a:off x="1527" y="3196"/>
                <a:ext cx="0" cy="11"/>
              </a:xfrm>
              <a:custGeom>
                <a:avLst/>
                <a:gdLst>
                  <a:gd name="T0" fmla="*/ 4 h 4"/>
                  <a:gd name="T1" fmla="*/ 2 h 4"/>
                  <a:gd name="T2" fmla="*/ 0 h 4"/>
                  <a:gd name="T3" fmla="*/ 0 h 4"/>
                  <a:gd name="T4" fmla="*/ 4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4">
                    <a:moveTo>
                      <a:pt x="0" y="4"/>
                    </a:moveTo>
                    <a:cubicBezTo>
                      <a:pt x="0" y="2"/>
                      <a:pt x="0" y="4"/>
                      <a:pt x="0" y="2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575"/>
              <p:cNvSpPr>
                <a:spLocks/>
              </p:cNvSpPr>
              <p:nvPr/>
            </p:nvSpPr>
            <p:spPr bwMode="auto">
              <a:xfrm>
                <a:off x="1527" y="3191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576"/>
              <p:cNvSpPr>
                <a:spLocks/>
              </p:cNvSpPr>
              <p:nvPr/>
            </p:nvSpPr>
            <p:spPr bwMode="auto">
              <a:xfrm>
                <a:off x="1522" y="3188"/>
                <a:ext cx="5" cy="16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3 h 6"/>
                  <a:gd name="T4" fmla="*/ 1 w 2"/>
                  <a:gd name="T5" fmla="*/ 5 h 6"/>
                  <a:gd name="T6" fmla="*/ 1 w 2"/>
                  <a:gd name="T7" fmla="*/ 4 h 6"/>
                  <a:gd name="T8" fmla="*/ 1 w 2"/>
                  <a:gd name="T9" fmla="*/ 6 h 6"/>
                  <a:gd name="T10" fmla="*/ 1 w 2"/>
                  <a:gd name="T11" fmla="*/ 4 h 6"/>
                  <a:gd name="T12" fmla="*/ 2 w 2"/>
                  <a:gd name="T13" fmla="*/ 5 h 6"/>
                  <a:gd name="T14" fmla="*/ 2 w 2"/>
                  <a:gd name="T15" fmla="*/ 3 h 6"/>
                  <a:gd name="T16" fmla="*/ 1 w 2"/>
                  <a:gd name="T17" fmla="*/ 3 h 6"/>
                  <a:gd name="T18" fmla="*/ 1 w 2"/>
                  <a:gd name="T19" fmla="*/ 2 h 6"/>
                  <a:gd name="T20" fmla="*/ 1 w 2"/>
                  <a:gd name="T21" fmla="*/ 0 h 6"/>
                  <a:gd name="T22" fmla="*/ 0 w 2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3"/>
                      <a:pt x="1" y="4"/>
                    </a:cubicBezTo>
                    <a:cubicBezTo>
                      <a:pt x="1" y="6"/>
                      <a:pt x="1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577"/>
              <p:cNvSpPr>
                <a:spLocks/>
              </p:cNvSpPr>
              <p:nvPr/>
            </p:nvSpPr>
            <p:spPr bwMode="auto">
              <a:xfrm>
                <a:off x="1522" y="319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578"/>
              <p:cNvSpPr>
                <a:spLocks/>
              </p:cNvSpPr>
              <p:nvPr/>
            </p:nvSpPr>
            <p:spPr bwMode="auto">
              <a:xfrm>
                <a:off x="1519" y="3188"/>
                <a:ext cx="3" cy="16"/>
              </a:xfrm>
              <a:custGeom>
                <a:avLst/>
                <a:gdLst>
                  <a:gd name="T0" fmla="*/ 1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1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579"/>
              <p:cNvSpPr>
                <a:spLocks/>
              </p:cNvSpPr>
              <p:nvPr/>
            </p:nvSpPr>
            <p:spPr bwMode="auto">
              <a:xfrm>
                <a:off x="152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580"/>
              <p:cNvSpPr>
                <a:spLocks/>
              </p:cNvSpPr>
              <p:nvPr/>
            </p:nvSpPr>
            <p:spPr bwMode="auto">
              <a:xfrm>
                <a:off x="1519" y="319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581"/>
              <p:cNvSpPr>
                <a:spLocks/>
              </p:cNvSpPr>
              <p:nvPr/>
            </p:nvSpPr>
            <p:spPr bwMode="auto">
              <a:xfrm>
                <a:off x="1519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582"/>
              <p:cNvSpPr>
                <a:spLocks/>
              </p:cNvSpPr>
              <p:nvPr/>
            </p:nvSpPr>
            <p:spPr bwMode="auto">
              <a:xfrm>
                <a:off x="1500" y="3191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0 w 7"/>
                  <a:gd name="T5" fmla="*/ 3 h 6"/>
                  <a:gd name="T6" fmla="*/ 0 w 7"/>
                  <a:gd name="T7" fmla="*/ 5 h 6"/>
                  <a:gd name="T8" fmla="*/ 0 w 7"/>
                  <a:gd name="T9" fmla="*/ 4 h 6"/>
                  <a:gd name="T10" fmla="*/ 0 w 7"/>
                  <a:gd name="T11" fmla="*/ 6 h 6"/>
                  <a:gd name="T12" fmla="*/ 1 w 7"/>
                  <a:gd name="T13" fmla="*/ 5 h 6"/>
                  <a:gd name="T14" fmla="*/ 2 w 7"/>
                  <a:gd name="T15" fmla="*/ 4 h 6"/>
                  <a:gd name="T16" fmla="*/ 5 w 7"/>
                  <a:gd name="T17" fmla="*/ 5 h 6"/>
                  <a:gd name="T18" fmla="*/ 5 w 7"/>
                  <a:gd name="T19" fmla="*/ 3 h 6"/>
                  <a:gd name="T20" fmla="*/ 5 w 7"/>
                  <a:gd name="T21" fmla="*/ 4 h 6"/>
                  <a:gd name="T22" fmla="*/ 5 w 7"/>
                  <a:gd name="T23" fmla="*/ 4 h 6"/>
                  <a:gd name="T24" fmla="*/ 6 w 7"/>
                  <a:gd name="T25" fmla="*/ 5 h 6"/>
                  <a:gd name="T26" fmla="*/ 6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1 h 6"/>
                  <a:gd name="T34" fmla="*/ 7 w 7"/>
                  <a:gd name="T35" fmla="*/ 0 h 6"/>
                  <a:gd name="T36" fmla="*/ 5 w 7"/>
                  <a:gd name="T37" fmla="*/ 3 h 6"/>
                  <a:gd name="T38" fmla="*/ 5 w 7"/>
                  <a:gd name="T39" fmla="*/ 2 h 6"/>
                  <a:gd name="T40" fmla="*/ 4 w 7"/>
                  <a:gd name="T41" fmla="*/ 1 h 6"/>
                  <a:gd name="T42" fmla="*/ 3 w 7"/>
                  <a:gd name="T43" fmla="*/ 3 h 6"/>
                  <a:gd name="T44" fmla="*/ 3 w 7"/>
                  <a:gd name="T45" fmla="*/ 2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4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1 w 7"/>
                  <a:gd name="T61" fmla="*/ 2 h 6"/>
                  <a:gd name="T62" fmla="*/ 1 w 7"/>
                  <a:gd name="T63" fmla="*/ 4 h 6"/>
                  <a:gd name="T64" fmla="*/ 0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0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6" y="4"/>
                      <a:pt x="6" y="5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0"/>
                      <a:pt x="7" y="2"/>
                      <a:pt x="7" y="0"/>
                    </a:cubicBezTo>
                    <a:cubicBezTo>
                      <a:pt x="6" y="0"/>
                      <a:pt x="6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3" y="0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3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6" name="Rectangle 583"/>
              <p:cNvSpPr>
                <a:spLocks noChangeArrowheads="1"/>
              </p:cNvSpPr>
              <p:nvPr/>
            </p:nvSpPr>
            <p:spPr bwMode="auto">
              <a:xfrm>
                <a:off x="1503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584"/>
              <p:cNvSpPr>
                <a:spLocks/>
              </p:cNvSpPr>
              <p:nvPr/>
            </p:nvSpPr>
            <p:spPr bwMode="auto">
              <a:xfrm>
                <a:off x="1500" y="319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Rectangle 585"/>
              <p:cNvSpPr>
                <a:spLocks noChangeArrowheads="1"/>
              </p:cNvSpPr>
              <p:nvPr/>
            </p:nvSpPr>
            <p:spPr bwMode="auto">
              <a:xfrm>
                <a:off x="1503" y="3204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586"/>
              <p:cNvSpPr>
                <a:spLocks/>
              </p:cNvSpPr>
              <p:nvPr/>
            </p:nvSpPr>
            <p:spPr bwMode="auto">
              <a:xfrm>
                <a:off x="1505" y="3188"/>
                <a:ext cx="0" cy="5"/>
              </a:xfrm>
              <a:custGeom>
                <a:avLst/>
                <a:gdLst>
                  <a:gd name="T0" fmla="*/ 0 h 5"/>
                  <a:gd name="T1" fmla="*/ 5 h 5"/>
                  <a:gd name="T2" fmla="*/ 0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587"/>
              <p:cNvSpPr>
                <a:spLocks/>
              </p:cNvSpPr>
              <p:nvPr/>
            </p:nvSpPr>
            <p:spPr bwMode="auto">
              <a:xfrm>
                <a:off x="1508" y="3191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Rectangle 588"/>
              <p:cNvSpPr>
                <a:spLocks noChangeArrowheads="1"/>
              </p:cNvSpPr>
              <p:nvPr/>
            </p:nvSpPr>
            <p:spPr bwMode="auto">
              <a:xfrm>
                <a:off x="1500" y="3188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589"/>
              <p:cNvSpPr>
                <a:spLocks/>
              </p:cNvSpPr>
              <p:nvPr/>
            </p:nvSpPr>
            <p:spPr bwMode="auto">
              <a:xfrm>
                <a:off x="1486" y="3188"/>
                <a:ext cx="14" cy="22"/>
              </a:xfrm>
              <a:custGeom>
                <a:avLst/>
                <a:gdLst>
                  <a:gd name="T0" fmla="*/ 1 w 5"/>
                  <a:gd name="T1" fmla="*/ 7 h 8"/>
                  <a:gd name="T2" fmla="*/ 1 w 5"/>
                  <a:gd name="T3" fmla="*/ 8 h 8"/>
                  <a:gd name="T4" fmla="*/ 2 w 5"/>
                  <a:gd name="T5" fmla="*/ 4 h 8"/>
                  <a:gd name="T6" fmla="*/ 2 w 5"/>
                  <a:gd name="T7" fmla="*/ 7 h 8"/>
                  <a:gd name="T8" fmla="*/ 3 w 5"/>
                  <a:gd name="T9" fmla="*/ 5 h 8"/>
                  <a:gd name="T10" fmla="*/ 3 w 5"/>
                  <a:gd name="T11" fmla="*/ 6 h 8"/>
                  <a:gd name="T12" fmla="*/ 4 w 5"/>
                  <a:gd name="T13" fmla="*/ 3 h 8"/>
                  <a:gd name="T14" fmla="*/ 4 w 5"/>
                  <a:gd name="T15" fmla="*/ 7 h 8"/>
                  <a:gd name="T16" fmla="*/ 4 w 5"/>
                  <a:gd name="T17" fmla="*/ 7 h 8"/>
                  <a:gd name="T18" fmla="*/ 4 w 5"/>
                  <a:gd name="T19" fmla="*/ 6 h 8"/>
                  <a:gd name="T20" fmla="*/ 5 w 5"/>
                  <a:gd name="T21" fmla="*/ 4 h 8"/>
                  <a:gd name="T22" fmla="*/ 5 w 5"/>
                  <a:gd name="T23" fmla="*/ 2 h 8"/>
                  <a:gd name="T24" fmla="*/ 4 w 5"/>
                  <a:gd name="T25" fmla="*/ 3 h 8"/>
                  <a:gd name="T26" fmla="*/ 4 w 5"/>
                  <a:gd name="T27" fmla="*/ 2 h 8"/>
                  <a:gd name="T28" fmla="*/ 4 w 5"/>
                  <a:gd name="T29" fmla="*/ 3 h 8"/>
                  <a:gd name="T30" fmla="*/ 4 w 5"/>
                  <a:gd name="T31" fmla="*/ 2 h 8"/>
                  <a:gd name="T32" fmla="*/ 3 w 5"/>
                  <a:gd name="T33" fmla="*/ 3 h 8"/>
                  <a:gd name="T34" fmla="*/ 4 w 5"/>
                  <a:gd name="T35" fmla="*/ 2 h 8"/>
                  <a:gd name="T36" fmla="*/ 3 w 5"/>
                  <a:gd name="T37" fmla="*/ 4 h 8"/>
                  <a:gd name="T38" fmla="*/ 3 w 5"/>
                  <a:gd name="T39" fmla="*/ 2 h 8"/>
                  <a:gd name="T40" fmla="*/ 3 w 5"/>
                  <a:gd name="T41" fmla="*/ 3 h 8"/>
                  <a:gd name="T42" fmla="*/ 2 w 5"/>
                  <a:gd name="T43" fmla="*/ 2 h 8"/>
                  <a:gd name="T44" fmla="*/ 2 w 5"/>
                  <a:gd name="T45" fmla="*/ 3 h 8"/>
                  <a:gd name="T46" fmla="*/ 3 w 5"/>
                  <a:gd name="T47" fmla="*/ 2 h 8"/>
                  <a:gd name="T48" fmla="*/ 3 w 5"/>
                  <a:gd name="T49" fmla="*/ 5 h 8"/>
                  <a:gd name="T50" fmla="*/ 2 w 5"/>
                  <a:gd name="T51" fmla="*/ 2 h 8"/>
                  <a:gd name="T52" fmla="*/ 1 w 5"/>
                  <a:gd name="T53" fmla="*/ 3 h 8"/>
                  <a:gd name="T54" fmla="*/ 2 w 5"/>
                  <a:gd name="T55" fmla="*/ 2 h 8"/>
                  <a:gd name="T56" fmla="*/ 1 w 5"/>
                  <a:gd name="T57" fmla="*/ 4 h 8"/>
                  <a:gd name="T58" fmla="*/ 1 w 5"/>
                  <a:gd name="T59" fmla="*/ 4 h 8"/>
                  <a:gd name="T60" fmla="*/ 1 w 5"/>
                  <a:gd name="T61" fmla="*/ 5 h 8"/>
                  <a:gd name="T62" fmla="*/ 1 w 5"/>
                  <a:gd name="T63" fmla="*/ 4 h 8"/>
                  <a:gd name="T64" fmla="*/ 0 w 5"/>
                  <a:gd name="T65" fmla="*/ 6 h 8"/>
                  <a:gd name="T66" fmla="*/ 1 w 5"/>
                  <a:gd name="T67" fmla="*/ 5 h 8"/>
                  <a:gd name="T68" fmla="*/ 1 w 5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" h="8">
                    <a:moveTo>
                      <a:pt x="1" y="7"/>
                    </a:moveTo>
                    <a:cubicBezTo>
                      <a:pt x="1" y="8"/>
                      <a:pt x="1" y="7"/>
                      <a:pt x="1" y="8"/>
                    </a:cubicBezTo>
                    <a:cubicBezTo>
                      <a:pt x="2" y="7"/>
                      <a:pt x="2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2"/>
                      <a:pt x="4" y="3"/>
                    </a:cubicBezTo>
                    <a:cubicBezTo>
                      <a:pt x="3" y="5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3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4"/>
                      <a:pt x="2" y="5"/>
                      <a:pt x="2" y="2"/>
                    </a:cubicBezTo>
                    <a:cubicBezTo>
                      <a:pt x="2" y="2"/>
                      <a:pt x="2" y="4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590"/>
              <p:cNvSpPr>
                <a:spLocks/>
              </p:cNvSpPr>
              <p:nvPr/>
            </p:nvSpPr>
            <p:spPr bwMode="auto">
              <a:xfrm>
                <a:off x="1497" y="31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591"/>
              <p:cNvSpPr>
                <a:spLocks/>
              </p:cNvSpPr>
              <p:nvPr/>
            </p:nvSpPr>
            <p:spPr bwMode="auto">
              <a:xfrm>
                <a:off x="1478" y="3188"/>
                <a:ext cx="11" cy="25"/>
              </a:xfrm>
              <a:custGeom>
                <a:avLst/>
                <a:gdLst>
                  <a:gd name="T0" fmla="*/ 3 w 4"/>
                  <a:gd name="T1" fmla="*/ 4 h 9"/>
                  <a:gd name="T2" fmla="*/ 3 w 4"/>
                  <a:gd name="T3" fmla="*/ 2 h 9"/>
                  <a:gd name="T4" fmla="*/ 2 w 4"/>
                  <a:gd name="T5" fmla="*/ 6 h 9"/>
                  <a:gd name="T6" fmla="*/ 2 w 4"/>
                  <a:gd name="T7" fmla="*/ 6 h 9"/>
                  <a:gd name="T8" fmla="*/ 2 w 4"/>
                  <a:gd name="T9" fmla="*/ 3 h 9"/>
                  <a:gd name="T10" fmla="*/ 2 w 4"/>
                  <a:gd name="T11" fmla="*/ 3 h 9"/>
                  <a:gd name="T12" fmla="*/ 2 w 4"/>
                  <a:gd name="T13" fmla="*/ 5 h 9"/>
                  <a:gd name="T14" fmla="*/ 1 w 4"/>
                  <a:gd name="T15" fmla="*/ 6 h 9"/>
                  <a:gd name="T16" fmla="*/ 2 w 4"/>
                  <a:gd name="T17" fmla="*/ 5 h 9"/>
                  <a:gd name="T18" fmla="*/ 2 w 4"/>
                  <a:gd name="T19" fmla="*/ 3 h 9"/>
                  <a:gd name="T20" fmla="*/ 0 w 4"/>
                  <a:gd name="T21" fmla="*/ 8 h 9"/>
                  <a:gd name="T22" fmla="*/ 1 w 4"/>
                  <a:gd name="T23" fmla="*/ 8 h 9"/>
                  <a:gd name="T24" fmla="*/ 1 w 4"/>
                  <a:gd name="T25" fmla="*/ 6 h 9"/>
                  <a:gd name="T26" fmla="*/ 1 w 4"/>
                  <a:gd name="T27" fmla="*/ 6 h 9"/>
                  <a:gd name="T28" fmla="*/ 1 w 4"/>
                  <a:gd name="T29" fmla="*/ 8 h 9"/>
                  <a:gd name="T30" fmla="*/ 3 w 4"/>
                  <a:gd name="T31" fmla="*/ 8 h 9"/>
                  <a:gd name="T32" fmla="*/ 3 w 4"/>
                  <a:gd name="T33" fmla="*/ 7 h 9"/>
                  <a:gd name="T34" fmla="*/ 3 w 4"/>
                  <a:gd name="T35" fmla="*/ 6 h 9"/>
                  <a:gd name="T36" fmla="*/ 3 w 4"/>
                  <a:gd name="T37" fmla="*/ 4 h 9"/>
                  <a:gd name="T38" fmla="*/ 3 w 4"/>
                  <a:gd name="T39" fmla="*/ 5 h 9"/>
                  <a:gd name="T40" fmla="*/ 3 w 4"/>
                  <a:gd name="T41" fmla="*/ 2 h 9"/>
                  <a:gd name="T42" fmla="*/ 4 w 4"/>
                  <a:gd name="T43" fmla="*/ 1 h 9"/>
                  <a:gd name="T44" fmla="*/ 3 w 4"/>
                  <a:gd name="T45" fmla="*/ 1 h 9"/>
                  <a:gd name="T46" fmla="*/ 3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3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2" y="3"/>
                      <a:pt x="3" y="4"/>
                      <a:pt x="2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4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3"/>
                    </a:cubicBezTo>
                    <a:cubicBezTo>
                      <a:pt x="1" y="5"/>
                      <a:pt x="0" y="5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2"/>
                      <a:pt x="3" y="3"/>
                      <a:pt x="4" y="1"/>
                    </a:cubicBezTo>
                    <a:cubicBezTo>
                      <a:pt x="3" y="0"/>
                      <a:pt x="3" y="3"/>
                      <a:pt x="3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592"/>
              <p:cNvSpPr>
                <a:spLocks/>
              </p:cNvSpPr>
              <p:nvPr/>
            </p:nvSpPr>
            <p:spPr bwMode="auto">
              <a:xfrm>
                <a:off x="1486" y="3196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593"/>
              <p:cNvSpPr>
                <a:spLocks/>
              </p:cNvSpPr>
              <p:nvPr/>
            </p:nvSpPr>
            <p:spPr bwMode="auto">
              <a:xfrm>
                <a:off x="1486" y="3204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594"/>
              <p:cNvSpPr>
                <a:spLocks/>
              </p:cNvSpPr>
              <p:nvPr/>
            </p:nvSpPr>
            <p:spPr bwMode="auto">
              <a:xfrm>
                <a:off x="1481" y="319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595"/>
              <p:cNvSpPr>
                <a:spLocks/>
              </p:cNvSpPr>
              <p:nvPr/>
            </p:nvSpPr>
            <p:spPr bwMode="auto">
              <a:xfrm>
                <a:off x="1476" y="3199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5 h 5"/>
                  <a:gd name="T4" fmla="*/ 1 w 1"/>
                  <a:gd name="T5" fmla="*/ 1 h 5"/>
                  <a:gd name="T6" fmla="*/ 1 w 1"/>
                  <a:gd name="T7" fmla="*/ 3 h 5"/>
                  <a:gd name="T8" fmla="*/ 1 w 1"/>
                  <a:gd name="T9" fmla="*/ 3 h 5"/>
                  <a:gd name="T10" fmla="*/ 0 w 1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4"/>
                      <a:pt x="1" y="3"/>
                      <a:pt x="1" y="5"/>
                    </a:cubicBezTo>
                    <a:cubicBezTo>
                      <a:pt x="1" y="3"/>
                      <a:pt x="1" y="2"/>
                      <a:pt x="1" y="1"/>
                    </a:cubicBezTo>
                    <a:cubicBezTo>
                      <a:pt x="1" y="0"/>
                      <a:pt x="1" y="3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596"/>
              <p:cNvSpPr>
                <a:spLocks/>
              </p:cNvSpPr>
              <p:nvPr/>
            </p:nvSpPr>
            <p:spPr bwMode="auto">
              <a:xfrm>
                <a:off x="1465" y="3191"/>
                <a:ext cx="13" cy="30"/>
              </a:xfrm>
              <a:custGeom>
                <a:avLst/>
                <a:gdLst>
                  <a:gd name="T0" fmla="*/ 4 w 5"/>
                  <a:gd name="T1" fmla="*/ 3 h 11"/>
                  <a:gd name="T2" fmla="*/ 3 w 5"/>
                  <a:gd name="T3" fmla="*/ 3 h 11"/>
                  <a:gd name="T4" fmla="*/ 4 w 5"/>
                  <a:gd name="T5" fmla="*/ 2 h 11"/>
                  <a:gd name="T6" fmla="*/ 3 w 5"/>
                  <a:gd name="T7" fmla="*/ 2 h 11"/>
                  <a:gd name="T8" fmla="*/ 3 w 5"/>
                  <a:gd name="T9" fmla="*/ 2 h 11"/>
                  <a:gd name="T10" fmla="*/ 3 w 5"/>
                  <a:gd name="T11" fmla="*/ 3 h 11"/>
                  <a:gd name="T12" fmla="*/ 2 w 5"/>
                  <a:gd name="T13" fmla="*/ 4 h 11"/>
                  <a:gd name="T14" fmla="*/ 2 w 5"/>
                  <a:gd name="T15" fmla="*/ 2 h 11"/>
                  <a:gd name="T16" fmla="*/ 2 w 5"/>
                  <a:gd name="T17" fmla="*/ 5 h 11"/>
                  <a:gd name="T18" fmla="*/ 1 w 5"/>
                  <a:gd name="T19" fmla="*/ 4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7 h 11"/>
                  <a:gd name="T28" fmla="*/ 2 w 5"/>
                  <a:gd name="T29" fmla="*/ 8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4 w 5"/>
                  <a:gd name="T39" fmla="*/ 7 h 11"/>
                  <a:gd name="T40" fmla="*/ 4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5 w 5"/>
                  <a:gd name="T47" fmla="*/ 5 h 11"/>
                  <a:gd name="T48" fmla="*/ 4 w 5"/>
                  <a:gd name="T49" fmla="*/ 2 h 11"/>
                  <a:gd name="T50" fmla="*/ 2 w 5"/>
                  <a:gd name="T51" fmla="*/ 3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2 w 5"/>
                  <a:gd name="T59" fmla="*/ 3 h 11"/>
                  <a:gd name="T60" fmla="*/ 2 w 5"/>
                  <a:gd name="T61" fmla="*/ 5 h 11"/>
                  <a:gd name="T62" fmla="*/ 1 w 5"/>
                  <a:gd name="T63" fmla="*/ 3 h 11"/>
                  <a:gd name="T64" fmla="*/ 3 w 5"/>
                  <a:gd name="T65" fmla="*/ 6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3 h 11"/>
                  <a:gd name="T72" fmla="*/ 4 w 5"/>
                  <a:gd name="T73" fmla="*/ 7 h 11"/>
                  <a:gd name="T74" fmla="*/ 4 w 5"/>
                  <a:gd name="T75" fmla="*/ 6 h 11"/>
                  <a:gd name="T76" fmla="*/ 4 w 5"/>
                  <a:gd name="T77" fmla="*/ 5 h 11"/>
                  <a:gd name="T78" fmla="*/ 5 w 5"/>
                  <a:gd name="T79" fmla="*/ 6 h 11"/>
                  <a:gd name="T80" fmla="*/ 5 w 5"/>
                  <a:gd name="T81" fmla="*/ 2 h 11"/>
                  <a:gd name="T82" fmla="*/ 4 w 5"/>
                  <a:gd name="T83" fmla="*/ 1 h 11"/>
                  <a:gd name="T84" fmla="*/ 4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4" y="3"/>
                    </a:moveTo>
                    <a:cubicBezTo>
                      <a:pt x="4" y="3"/>
                      <a:pt x="3" y="4"/>
                      <a:pt x="3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4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4"/>
                      <a:pt x="3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1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3" y="7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4" y="6"/>
                      <a:pt x="3" y="5"/>
                      <a:pt x="4" y="7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7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4" y="5"/>
                      <a:pt x="4" y="3"/>
                      <a:pt x="4" y="2"/>
                    </a:cubicBezTo>
                    <a:cubicBezTo>
                      <a:pt x="4" y="3"/>
                      <a:pt x="3" y="4"/>
                      <a:pt x="2" y="3"/>
                    </a:cubicBezTo>
                    <a:cubicBezTo>
                      <a:pt x="3" y="5"/>
                      <a:pt x="2" y="3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2" y="4"/>
                      <a:pt x="2" y="3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3" y="3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5" y="5"/>
                      <a:pt x="5" y="4"/>
                      <a:pt x="5" y="2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597"/>
              <p:cNvSpPr>
                <a:spLocks/>
              </p:cNvSpPr>
              <p:nvPr/>
            </p:nvSpPr>
            <p:spPr bwMode="auto">
              <a:xfrm>
                <a:off x="1476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598"/>
              <p:cNvSpPr>
                <a:spLocks/>
              </p:cNvSpPr>
              <p:nvPr/>
            </p:nvSpPr>
            <p:spPr bwMode="auto">
              <a:xfrm>
                <a:off x="1478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Rectangle 599"/>
              <p:cNvSpPr>
                <a:spLocks noChangeArrowheads="1"/>
              </p:cNvSpPr>
              <p:nvPr/>
            </p:nvSpPr>
            <p:spPr bwMode="auto">
              <a:xfrm>
                <a:off x="1478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Rectangle 600"/>
              <p:cNvSpPr>
                <a:spLocks noChangeArrowheads="1"/>
              </p:cNvSpPr>
              <p:nvPr/>
            </p:nvSpPr>
            <p:spPr bwMode="auto">
              <a:xfrm>
                <a:off x="1478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601"/>
              <p:cNvSpPr>
                <a:spLocks/>
              </p:cNvSpPr>
              <p:nvPr/>
            </p:nvSpPr>
            <p:spPr bwMode="auto">
              <a:xfrm>
                <a:off x="1481" y="32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602"/>
              <p:cNvSpPr>
                <a:spLocks/>
              </p:cNvSpPr>
              <p:nvPr/>
            </p:nvSpPr>
            <p:spPr bwMode="auto">
              <a:xfrm>
                <a:off x="148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603"/>
              <p:cNvSpPr>
                <a:spLocks/>
              </p:cNvSpPr>
              <p:nvPr/>
            </p:nvSpPr>
            <p:spPr bwMode="auto">
              <a:xfrm>
                <a:off x="1478" y="3183"/>
                <a:ext cx="27" cy="32"/>
              </a:xfrm>
              <a:custGeom>
                <a:avLst/>
                <a:gdLst>
                  <a:gd name="T0" fmla="*/ 7 w 10"/>
                  <a:gd name="T1" fmla="*/ 7 h 12"/>
                  <a:gd name="T2" fmla="*/ 7 w 10"/>
                  <a:gd name="T3" fmla="*/ 9 h 12"/>
                  <a:gd name="T4" fmla="*/ 7 w 10"/>
                  <a:gd name="T5" fmla="*/ 10 h 12"/>
                  <a:gd name="T6" fmla="*/ 8 w 10"/>
                  <a:gd name="T7" fmla="*/ 9 h 12"/>
                  <a:gd name="T8" fmla="*/ 10 w 10"/>
                  <a:gd name="T9" fmla="*/ 8 h 12"/>
                  <a:gd name="T10" fmla="*/ 9 w 10"/>
                  <a:gd name="T11" fmla="*/ 3 h 12"/>
                  <a:gd name="T12" fmla="*/ 8 w 10"/>
                  <a:gd name="T13" fmla="*/ 5 h 12"/>
                  <a:gd name="T14" fmla="*/ 7 w 10"/>
                  <a:gd name="T15" fmla="*/ 5 h 12"/>
                  <a:gd name="T16" fmla="*/ 6 w 10"/>
                  <a:gd name="T17" fmla="*/ 4 h 12"/>
                  <a:gd name="T18" fmla="*/ 6 w 10"/>
                  <a:gd name="T19" fmla="*/ 8 h 12"/>
                  <a:gd name="T20" fmla="*/ 6 w 10"/>
                  <a:gd name="T21" fmla="*/ 8 h 12"/>
                  <a:gd name="T22" fmla="*/ 5 w 10"/>
                  <a:gd name="T23" fmla="*/ 6 h 12"/>
                  <a:gd name="T24" fmla="*/ 4 w 10"/>
                  <a:gd name="T25" fmla="*/ 7 h 12"/>
                  <a:gd name="T26" fmla="*/ 3 w 10"/>
                  <a:gd name="T27" fmla="*/ 6 h 12"/>
                  <a:gd name="T28" fmla="*/ 3 w 10"/>
                  <a:gd name="T29" fmla="*/ 7 h 12"/>
                  <a:gd name="T30" fmla="*/ 2 w 10"/>
                  <a:gd name="T31" fmla="*/ 8 h 12"/>
                  <a:gd name="T32" fmla="*/ 2 w 10"/>
                  <a:gd name="T33" fmla="*/ 7 h 12"/>
                  <a:gd name="T34" fmla="*/ 2 w 10"/>
                  <a:gd name="T35" fmla="*/ 7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6 h 12"/>
                  <a:gd name="T42" fmla="*/ 1 w 10"/>
                  <a:gd name="T43" fmla="*/ 10 h 12"/>
                  <a:gd name="T44" fmla="*/ 2 w 10"/>
                  <a:gd name="T45" fmla="*/ 11 h 12"/>
                  <a:gd name="T46" fmla="*/ 2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4 w 10"/>
                  <a:gd name="T53" fmla="*/ 10 h 12"/>
                  <a:gd name="T54" fmla="*/ 4 w 10"/>
                  <a:gd name="T55" fmla="*/ 10 h 12"/>
                  <a:gd name="T56" fmla="*/ 4 w 10"/>
                  <a:gd name="T57" fmla="*/ 10 h 12"/>
                  <a:gd name="T58" fmla="*/ 5 w 10"/>
                  <a:gd name="T59" fmla="*/ 10 h 12"/>
                  <a:gd name="T60" fmla="*/ 5 w 10"/>
                  <a:gd name="T61" fmla="*/ 9 h 12"/>
                  <a:gd name="T62" fmla="*/ 6 w 10"/>
                  <a:gd name="T63" fmla="*/ 10 h 12"/>
                  <a:gd name="T64" fmla="*/ 6 w 10"/>
                  <a:gd name="T65" fmla="*/ 10 h 12"/>
                  <a:gd name="T66" fmla="*/ 7 w 10"/>
                  <a:gd name="T67" fmla="*/ 8 h 12"/>
                  <a:gd name="T68" fmla="*/ 7 w 10"/>
                  <a:gd name="T69" fmla="*/ 8 h 12"/>
                  <a:gd name="T70" fmla="*/ 8 w 10"/>
                  <a:gd name="T71" fmla="*/ 7 h 12"/>
                  <a:gd name="T72" fmla="*/ 9 w 10"/>
                  <a:gd name="T73" fmla="*/ 7 h 12"/>
                  <a:gd name="T74" fmla="*/ 10 w 10"/>
                  <a:gd name="T75" fmla="*/ 4 h 12"/>
                  <a:gd name="T76" fmla="*/ 9 w 10"/>
                  <a:gd name="T77" fmla="*/ 6 h 12"/>
                  <a:gd name="T78" fmla="*/ 9 w 10"/>
                  <a:gd name="T79" fmla="*/ 7 h 12"/>
                  <a:gd name="T80" fmla="*/ 8 w 10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4"/>
                    </a:moveTo>
                    <a:cubicBezTo>
                      <a:pt x="8" y="5"/>
                      <a:pt x="7" y="5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8" y="10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7"/>
                      <a:pt x="9" y="6"/>
                    </a:cubicBezTo>
                    <a:cubicBezTo>
                      <a:pt x="9" y="12"/>
                      <a:pt x="9" y="5"/>
                      <a:pt x="10" y="8"/>
                    </a:cubicBezTo>
                    <a:cubicBezTo>
                      <a:pt x="10" y="0"/>
                      <a:pt x="9" y="6"/>
                      <a:pt x="9" y="5"/>
                    </a:cubicBezTo>
                    <a:cubicBezTo>
                      <a:pt x="9" y="4"/>
                      <a:pt x="9" y="5"/>
                      <a:pt x="9" y="3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6"/>
                      <a:pt x="7" y="7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7" y="6"/>
                      <a:pt x="6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7"/>
                      <a:pt x="6" y="9"/>
                      <a:pt x="6" y="10"/>
                    </a:cubicBezTo>
                    <a:cubicBezTo>
                      <a:pt x="5" y="7"/>
                      <a:pt x="6" y="10"/>
                      <a:pt x="6" y="8"/>
                    </a:cubicBezTo>
                    <a:cubicBezTo>
                      <a:pt x="6" y="7"/>
                      <a:pt x="6" y="7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4" y="4"/>
                      <a:pt x="5" y="8"/>
                      <a:pt x="4" y="7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7"/>
                      <a:pt x="4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4"/>
                      <a:pt x="3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2" y="6"/>
                      <a:pt x="2" y="5"/>
                    </a:cubicBezTo>
                    <a:cubicBezTo>
                      <a:pt x="2" y="6"/>
                      <a:pt x="2" y="5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9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5"/>
                      <a:pt x="0" y="7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1" y="10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6"/>
                      <a:pt x="1" y="8"/>
                      <a:pt x="1" y="7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8"/>
                      <a:pt x="2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3" y="10"/>
                      <a:pt x="3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5" y="10"/>
                      <a:pt x="4" y="10"/>
                      <a:pt x="4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5" y="9"/>
                      <a:pt x="5" y="7"/>
                    </a:cubicBezTo>
                    <a:cubicBezTo>
                      <a:pt x="5" y="7"/>
                      <a:pt x="5" y="9"/>
                      <a:pt x="5" y="9"/>
                    </a:cubicBezTo>
                    <a:cubicBezTo>
                      <a:pt x="5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8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10"/>
                      <a:pt x="8" y="8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8"/>
                      <a:pt x="9" y="9"/>
                    </a:cubicBezTo>
                    <a:cubicBezTo>
                      <a:pt x="9" y="6"/>
                      <a:pt x="9" y="12"/>
                      <a:pt x="10" y="4"/>
                    </a:cubicBezTo>
                    <a:cubicBezTo>
                      <a:pt x="9" y="4"/>
                      <a:pt x="9" y="4"/>
                      <a:pt x="9" y="6"/>
                    </a:cubicBezTo>
                    <a:cubicBezTo>
                      <a:pt x="9" y="6"/>
                      <a:pt x="10" y="6"/>
                      <a:pt x="9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1"/>
                      <a:pt x="9" y="5"/>
                      <a:pt x="9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8"/>
                      <a:pt x="8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604"/>
              <p:cNvSpPr>
                <a:spLocks/>
              </p:cNvSpPr>
              <p:nvPr/>
            </p:nvSpPr>
            <p:spPr bwMode="auto">
              <a:xfrm>
                <a:off x="1500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605"/>
              <p:cNvSpPr>
                <a:spLocks/>
              </p:cNvSpPr>
              <p:nvPr/>
            </p:nvSpPr>
            <p:spPr bwMode="auto">
              <a:xfrm>
                <a:off x="1500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606"/>
              <p:cNvSpPr>
                <a:spLocks/>
              </p:cNvSpPr>
              <p:nvPr/>
            </p:nvSpPr>
            <p:spPr bwMode="auto">
              <a:xfrm>
                <a:off x="1497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" name="Group 808"/>
            <p:cNvGrpSpPr>
              <a:grpSpLocks/>
            </p:cNvGrpSpPr>
            <p:nvPr/>
          </p:nvGrpSpPr>
          <p:grpSpPr bwMode="auto">
            <a:xfrm>
              <a:off x="1465" y="2987"/>
              <a:ext cx="550" cy="247"/>
              <a:chOff x="1465" y="2987"/>
              <a:chExt cx="550" cy="247"/>
            </a:xfrm>
          </p:grpSpPr>
          <p:sp>
            <p:nvSpPr>
              <p:cNvPr id="910" name="Rectangle 608"/>
              <p:cNvSpPr>
                <a:spLocks noChangeArrowheads="1"/>
              </p:cNvSpPr>
              <p:nvPr/>
            </p:nvSpPr>
            <p:spPr bwMode="auto">
              <a:xfrm>
                <a:off x="1497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609"/>
              <p:cNvSpPr>
                <a:spLocks/>
              </p:cNvSpPr>
              <p:nvPr/>
            </p:nvSpPr>
            <p:spPr bwMode="auto">
              <a:xfrm>
                <a:off x="1478" y="3193"/>
                <a:ext cx="19" cy="25"/>
              </a:xfrm>
              <a:custGeom>
                <a:avLst/>
                <a:gdLst>
                  <a:gd name="T0" fmla="*/ 1 w 7"/>
                  <a:gd name="T1" fmla="*/ 4 h 9"/>
                  <a:gd name="T2" fmla="*/ 1 w 7"/>
                  <a:gd name="T3" fmla="*/ 5 h 9"/>
                  <a:gd name="T4" fmla="*/ 0 w 7"/>
                  <a:gd name="T5" fmla="*/ 4 h 9"/>
                  <a:gd name="T6" fmla="*/ 0 w 7"/>
                  <a:gd name="T7" fmla="*/ 6 h 9"/>
                  <a:gd name="T8" fmla="*/ 3 w 7"/>
                  <a:gd name="T9" fmla="*/ 5 h 9"/>
                  <a:gd name="T10" fmla="*/ 3 w 7"/>
                  <a:gd name="T11" fmla="*/ 6 h 9"/>
                  <a:gd name="T12" fmla="*/ 4 w 7"/>
                  <a:gd name="T13" fmla="*/ 4 h 9"/>
                  <a:gd name="T14" fmla="*/ 4 w 7"/>
                  <a:gd name="T15" fmla="*/ 7 h 9"/>
                  <a:gd name="T16" fmla="*/ 5 w 7"/>
                  <a:gd name="T17" fmla="*/ 6 h 9"/>
                  <a:gd name="T18" fmla="*/ 5 w 7"/>
                  <a:gd name="T19" fmla="*/ 5 h 9"/>
                  <a:gd name="T20" fmla="*/ 5 w 7"/>
                  <a:gd name="T21" fmla="*/ 5 h 9"/>
                  <a:gd name="T22" fmla="*/ 5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4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2 h 9"/>
                  <a:gd name="T36" fmla="*/ 6 w 7"/>
                  <a:gd name="T37" fmla="*/ 4 h 9"/>
                  <a:gd name="T38" fmla="*/ 6 w 7"/>
                  <a:gd name="T39" fmla="*/ 4 h 9"/>
                  <a:gd name="T40" fmla="*/ 6 w 7"/>
                  <a:gd name="T41" fmla="*/ 4 h 9"/>
                  <a:gd name="T42" fmla="*/ 6 w 7"/>
                  <a:gd name="T43" fmla="*/ 2 h 9"/>
                  <a:gd name="T44" fmla="*/ 5 w 7"/>
                  <a:gd name="T45" fmla="*/ 1 h 9"/>
                  <a:gd name="T46" fmla="*/ 5 w 7"/>
                  <a:gd name="T47" fmla="*/ 1 h 9"/>
                  <a:gd name="T48" fmla="*/ 5 w 7"/>
                  <a:gd name="T49" fmla="*/ 2 h 9"/>
                  <a:gd name="T50" fmla="*/ 5 w 7"/>
                  <a:gd name="T51" fmla="*/ 2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4 w 7"/>
                  <a:gd name="T63" fmla="*/ 4 h 9"/>
                  <a:gd name="T64" fmla="*/ 3 w 7"/>
                  <a:gd name="T65" fmla="*/ 4 h 9"/>
                  <a:gd name="T66" fmla="*/ 3 w 7"/>
                  <a:gd name="T67" fmla="*/ 3 h 9"/>
                  <a:gd name="T68" fmla="*/ 3 w 7"/>
                  <a:gd name="T69" fmla="*/ 4 h 9"/>
                  <a:gd name="T70" fmla="*/ 2 w 7"/>
                  <a:gd name="T71" fmla="*/ 3 h 9"/>
                  <a:gd name="T72" fmla="*/ 2 w 7"/>
                  <a:gd name="T73" fmla="*/ 4 h 9"/>
                  <a:gd name="T74" fmla="*/ 1 w 7"/>
                  <a:gd name="T75" fmla="*/ 4 h 9"/>
                  <a:gd name="T76" fmla="*/ 1 w 7"/>
                  <a:gd name="T77" fmla="*/ 4 h 9"/>
                  <a:gd name="T78" fmla="*/ 1 w 7"/>
                  <a:gd name="T79" fmla="*/ 6 h 9"/>
                  <a:gd name="T80" fmla="*/ 1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1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5"/>
                      <a:pt x="0" y="4"/>
                    </a:cubicBezTo>
                    <a:cubicBezTo>
                      <a:pt x="0" y="6"/>
                      <a:pt x="0" y="4"/>
                      <a:pt x="0" y="6"/>
                    </a:cubicBezTo>
                    <a:cubicBezTo>
                      <a:pt x="1" y="6"/>
                      <a:pt x="2" y="8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4" y="9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5"/>
                      <a:pt x="7" y="7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1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7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0"/>
                      <a:pt x="5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3"/>
                      <a:pt x="5" y="5"/>
                      <a:pt x="5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4" y="3"/>
                      <a:pt x="5" y="2"/>
                      <a:pt x="4" y="4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4"/>
                      <a:pt x="3" y="2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610"/>
              <p:cNvSpPr>
                <a:spLocks/>
              </p:cNvSpPr>
              <p:nvPr/>
            </p:nvSpPr>
            <p:spPr bwMode="auto">
              <a:xfrm>
                <a:off x="1476" y="3204"/>
                <a:ext cx="2" cy="9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0 w 1"/>
                  <a:gd name="T5" fmla="*/ 3 h 3"/>
                  <a:gd name="T6" fmla="*/ 1 w 1"/>
                  <a:gd name="T7" fmla="*/ 2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611"/>
              <p:cNvSpPr>
                <a:spLocks/>
              </p:cNvSpPr>
              <p:nvPr/>
            </p:nvSpPr>
            <p:spPr bwMode="auto">
              <a:xfrm>
                <a:off x="1465" y="3202"/>
                <a:ext cx="11" cy="13"/>
              </a:xfrm>
              <a:custGeom>
                <a:avLst/>
                <a:gdLst>
                  <a:gd name="T0" fmla="*/ 2 w 4"/>
                  <a:gd name="T1" fmla="*/ 2 h 5"/>
                  <a:gd name="T2" fmla="*/ 1 w 4"/>
                  <a:gd name="T3" fmla="*/ 4 h 5"/>
                  <a:gd name="T4" fmla="*/ 3 w 4"/>
                  <a:gd name="T5" fmla="*/ 4 h 5"/>
                  <a:gd name="T6" fmla="*/ 4 w 4"/>
                  <a:gd name="T7" fmla="*/ 2 h 5"/>
                  <a:gd name="T8" fmla="*/ 4 w 4"/>
                  <a:gd name="T9" fmla="*/ 4 h 5"/>
                  <a:gd name="T10" fmla="*/ 4 w 4"/>
                  <a:gd name="T11" fmla="*/ 2 h 5"/>
                  <a:gd name="T12" fmla="*/ 4 w 4"/>
                  <a:gd name="T13" fmla="*/ 3 h 5"/>
                  <a:gd name="T14" fmla="*/ 4 w 4"/>
                  <a:gd name="T15" fmla="*/ 2 h 5"/>
                  <a:gd name="T16" fmla="*/ 4 w 4"/>
                  <a:gd name="T17" fmla="*/ 2 h 5"/>
                  <a:gd name="T18" fmla="*/ 4 w 4"/>
                  <a:gd name="T19" fmla="*/ 1 h 5"/>
                  <a:gd name="T20" fmla="*/ 3 w 4"/>
                  <a:gd name="T21" fmla="*/ 3 h 5"/>
                  <a:gd name="T22" fmla="*/ 3 w 4"/>
                  <a:gd name="T23" fmla="*/ 1 h 5"/>
                  <a:gd name="T24" fmla="*/ 3 w 4"/>
                  <a:gd name="T25" fmla="*/ 0 h 5"/>
                  <a:gd name="T26" fmla="*/ 3 w 4"/>
                  <a:gd name="T27" fmla="*/ 1 h 5"/>
                  <a:gd name="T28" fmla="*/ 3 w 4"/>
                  <a:gd name="T29" fmla="*/ 2 h 5"/>
                  <a:gd name="T30" fmla="*/ 3 w 4"/>
                  <a:gd name="T31" fmla="*/ 1 h 5"/>
                  <a:gd name="T32" fmla="*/ 1 w 4"/>
                  <a:gd name="T33" fmla="*/ 1 h 5"/>
                  <a:gd name="T34" fmla="*/ 0 w 4"/>
                  <a:gd name="T35" fmla="*/ 3 h 5"/>
                  <a:gd name="T36" fmla="*/ 1 w 4"/>
                  <a:gd name="T37" fmla="*/ 2 h 5"/>
                  <a:gd name="T38" fmla="*/ 1 w 4"/>
                  <a:gd name="T39" fmla="*/ 1 h 5"/>
                  <a:gd name="T40" fmla="*/ 0 w 4"/>
                  <a:gd name="T41" fmla="*/ 4 h 5"/>
                  <a:gd name="T42" fmla="*/ 2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4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4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1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5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Rectangle 612"/>
              <p:cNvSpPr>
                <a:spLocks noChangeArrowheads="1"/>
              </p:cNvSpPr>
              <p:nvPr/>
            </p:nvSpPr>
            <p:spPr bwMode="auto">
              <a:xfrm>
                <a:off x="1467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13"/>
              <p:cNvSpPr>
                <a:spLocks/>
              </p:cNvSpPr>
              <p:nvPr/>
            </p:nvSpPr>
            <p:spPr bwMode="auto">
              <a:xfrm>
                <a:off x="1677" y="321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614"/>
              <p:cNvSpPr>
                <a:spLocks/>
              </p:cNvSpPr>
              <p:nvPr/>
            </p:nvSpPr>
            <p:spPr bwMode="auto">
              <a:xfrm>
                <a:off x="1674" y="3202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1 h 6"/>
                  <a:gd name="T4" fmla="*/ 1 w 1"/>
                  <a:gd name="T5" fmla="*/ 6 h 6"/>
                  <a:gd name="T6" fmla="*/ 1 w 1"/>
                  <a:gd name="T7" fmla="*/ 3 h 6"/>
                  <a:gd name="T8" fmla="*/ 1 w 1"/>
                  <a:gd name="T9" fmla="*/ 4 h 6"/>
                  <a:gd name="T10" fmla="*/ 1 w 1"/>
                  <a:gd name="T11" fmla="*/ 2 h 6"/>
                  <a:gd name="T12" fmla="*/ 1 w 1"/>
                  <a:gd name="T13" fmla="*/ 2 h 6"/>
                  <a:gd name="T14" fmla="*/ 1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1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615"/>
              <p:cNvSpPr>
                <a:spLocks/>
              </p:cNvSpPr>
              <p:nvPr/>
            </p:nvSpPr>
            <p:spPr bwMode="auto">
              <a:xfrm>
                <a:off x="1674" y="3207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616"/>
              <p:cNvSpPr>
                <a:spLocks/>
              </p:cNvSpPr>
              <p:nvPr/>
            </p:nvSpPr>
            <p:spPr bwMode="auto">
              <a:xfrm>
                <a:off x="1674" y="3210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617"/>
              <p:cNvSpPr>
                <a:spLocks/>
              </p:cNvSpPr>
              <p:nvPr/>
            </p:nvSpPr>
            <p:spPr bwMode="auto">
              <a:xfrm>
                <a:off x="1672" y="32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18"/>
              <p:cNvSpPr>
                <a:spLocks/>
              </p:cNvSpPr>
              <p:nvPr/>
            </p:nvSpPr>
            <p:spPr bwMode="auto">
              <a:xfrm>
                <a:off x="1672" y="3204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19"/>
              <p:cNvSpPr>
                <a:spLocks/>
              </p:cNvSpPr>
              <p:nvPr/>
            </p:nvSpPr>
            <p:spPr bwMode="auto">
              <a:xfrm>
                <a:off x="167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20"/>
              <p:cNvSpPr>
                <a:spLocks/>
              </p:cNvSpPr>
              <p:nvPr/>
            </p:nvSpPr>
            <p:spPr bwMode="auto">
              <a:xfrm>
                <a:off x="1674" y="3210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21"/>
              <p:cNvSpPr>
                <a:spLocks/>
              </p:cNvSpPr>
              <p:nvPr/>
            </p:nvSpPr>
            <p:spPr bwMode="auto">
              <a:xfrm>
                <a:off x="1672" y="3202"/>
                <a:ext cx="0" cy="13"/>
              </a:xfrm>
              <a:custGeom>
                <a:avLst/>
                <a:gdLst>
                  <a:gd name="T0" fmla="*/ 4 h 5"/>
                  <a:gd name="T1" fmla="*/ 3 h 5"/>
                  <a:gd name="T2" fmla="*/ 0 h 5"/>
                  <a:gd name="T3" fmla="*/ 1 h 5"/>
                  <a:gd name="T4" fmla="*/ 4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5">
                    <a:moveTo>
                      <a:pt x="0" y="4"/>
                    </a:moveTo>
                    <a:cubicBezTo>
                      <a:pt x="0" y="2"/>
                      <a:pt x="0" y="5"/>
                      <a:pt x="0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622"/>
              <p:cNvSpPr>
                <a:spLocks/>
              </p:cNvSpPr>
              <p:nvPr/>
            </p:nvSpPr>
            <p:spPr bwMode="auto">
              <a:xfrm>
                <a:off x="1669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23"/>
              <p:cNvSpPr>
                <a:spLocks/>
              </p:cNvSpPr>
              <p:nvPr/>
            </p:nvSpPr>
            <p:spPr bwMode="auto">
              <a:xfrm>
                <a:off x="1666" y="3196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2 h 5"/>
                  <a:gd name="T4" fmla="*/ 1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3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3 h 5"/>
                  <a:gd name="T18" fmla="*/ 1 w 1"/>
                  <a:gd name="T19" fmla="*/ 1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5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24"/>
              <p:cNvSpPr>
                <a:spLocks/>
              </p:cNvSpPr>
              <p:nvPr/>
            </p:nvSpPr>
            <p:spPr bwMode="auto">
              <a:xfrm>
                <a:off x="1666" y="319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25"/>
              <p:cNvSpPr>
                <a:spLocks/>
              </p:cNvSpPr>
              <p:nvPr/>
            </p:nvSpPr>
            <p:spPr bwMode="auto">
              <a:xfrm>
                <a:off x="1663" y="3193"/>
                <a:ext cx="3" cy="1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5 h 6"/>
                  <a:gd name="T4" fmla="*/ 1 w 1"/>
                  <a:gd name="T5" fmla="*/ 6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1 w 1"/>
                  <a:gd name="T13" fmla="*/ 3 h 6"/>
                  <a:gd name="T14" fmla="*/ 0 w 1"/>
                  <a:gd name="T15" fmla="*/ 3 h 6"/>
                  <a:gd name="T16" fmla="*/ 0 w 1"/>
                  <a:gd name="T17" fmla="*/ 4 h 6"/>
                  <a:gd name="T18" fmla="*/ 0 w 1"/>
                  <a:gd name="T19" fmla="*/ 4 h 6"/>
                  <a:gd name="T20" fmla="*/ 1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1" y="5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26"/>
              <p:cNvSpPr>
                <a:spLocks/>
              </p:cNvSpPr>
              <p:nvPr/>
            </p:nvSpPr>
            <p:spPr bwMode="auto">
              <a:xfrm>
                <a:off x="1666" y="321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27"/>
              <p:cNvSpPr>
                <a:spLocks/>
              </p:cNvSpPr>
              <p:nvPr/>
            </p:nvSpPr>
            <p:spPr bwMode="auto">
              <a:xfrm>
                <a:off x="1663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28"/>
              <p:cNvSpPr>
                <a:spLocks/>
              </p:cNvSpPr>
              <p:nvPr/>
            </p:nvSpPr>
            <p:spPr bwMode="auto">
              <a:xfrm>
                <a:off x="1663" y="3207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29"/>
              <p:cNvSpPr>
                <a:spLocks/>
              </p:cNvSpPr>
              <p:nvPr/>
            </p:nvSpPr>
            <p:spPr bwMode="auto">
              <a:xfrm>
                <a:off x="1642" y="3196"/>
                <a:ext cx="21" cy="17"/>
              </a:xfrm>
              <a:custGeom>
                <a:avLst/>
                <a:gdLst>
                  <a:gd name="T0" fmla="*/ 1 w 8"/>
                  <a:gd name="T1" fmla="*/ 1 h 6"/>
                  <a:gd name="T2" fmla="*/ 1 w 8"/>
                  <a:gd name="T3" fmla="*/ 2 h 6"/>
                  <a:gd name="T4" fmla="*/ 0 w 8"/>
                  <a:gd name="T5" fmla="*/ 4 h 6"/>
                  <a:gd name="T6" fmla="*/ 0 w 8"/>
                  <a:gd name="T7" fmla="*/ 6 h 6"/>
                  <a:gd name="T8" fmla="*/ 1 w 8"/>
                  <a:gd name="T9" fmla="*/ 5 h 6"/>
                  <a:gd name="T10" fmla="*/ 1 w 8"/>
                  <a:gd name="T11" fmla="*/ 6 h 6"/>
                  <a:gd name="T12" fmla="*/ 2 w 8"/>
                  <a:gd name="T13" fmla="*/ 5 h 6"/>
                  <a:gd name="T14" fmla="*/ 3 w 8"/>
                  <a:gd name="T15" fmla="*/ 5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5 h 6"/>
                  <a:gd name="T22" fmla="*/ 6 w 8"/>
                  <a:gd name="T23" fmla="*/ 5 h 6"/>
                  <a:gd name="T24" fmla="*/ 7 w 8"/>
                  <a:gd name="T25" fmla="*/ 5 h 6"/>
                  <a:gd name="T26" fmla="*/ 7 w 8"/>
                  <a:gd name="T27" fmla="*/ 3 h 6"/>
                  <a:gd name="T28" fmla="*/ 7 w 8"/>
                  <a:gd name="T29" fmla="*/ 5 h 6"/>
                  <a:gd name="T30" fmla="*/ 8 w 8"/>
                  <a:gd name="T31" fmla="*/ 4 h 6"/>
                  <a:gd name="T32" fmla="*/ 7 w 8"/>
                  <a:gd name="T33" fmla="*/ 2 h 6"/>
                  <a:gd name="T34" fmla="*/ 8 w 8"/>
                  <a:gd name="T35" fmla="*/ 1 h 6"/>
                  <a:gd name="T36" fmla="*/ 6 w 8"/>
                  <a:gd name="T37" fmla="*/ 4 h 6"/>
                  <a:gd name="T38" fmla="*/ 6 w 8"/>
                  <a:gd name="T39" fmla="*/ 3 h 6"/>
                  <a:gd name="T40" fmla="*/ 5 w 8"/>
                  <a:gd name="T41" fmla="*/ 1 h 6"/>
                  <a:gd name="T42" fmla="*/ 4 w 8"/>
                  <a:gd name="T43" fmla="*/ 3 h 6"/>
                  <a:gd name="T44" fmla="*/ 4 w 8"/>
                  <a:gd name="T45" fmla="*/ 3 h 6"/>
                  <a:gd name="T46" fmla="*/ 4 w 8"/>
                  <a:gd name="T47" fmla="*/ 4 h 6"/>
                  <a:gd name="T48" fmla="*/ 3 w 8"/>
                  <a:gd name="T49" fmla="*/ 2 h 6"/>
                  <a:gd name="T50" fmla="*/ 3 w 8"/>
                  <a:gd name="T51" fmla="*/ 5 h 6"/>
                  <a:gd name="T52" fmla="*/ 3 w 8"/>
                  <a:gd name="T53" fmla="*/ 1 h 6"/>
                  <a:gd name="T54" fmla="*/ 3 w 8"/>
                  <a:gd name="T55" fmla="*/ 3 h 6"/>
                  <a:gd name="T56" fmla="*/ 3 w 8"/>
                  <a:gd name="T57" fmla="*/ 4 h 6"/>
                  <a:gd name="T58" fmla="*/ 3 w 8"/>
                  <a:gd name="T59" fmla="*/ 1 h 6"/>
                  <a:gd name="T60" fmla="*/ 2 w 8"/>
                  <a:gd name="T61" fmla="*/ 3 h 6"/>
                  <a:gd name="T62" fmla="*/ 2 w 8"/>
                  <a:gd name="T63" fmla="*/ 4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3 h 6"/>
                  <a:gd name="T72" fmla="*/ 1 w 8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7" y="4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7" y="5"/>
                      <a:pt x="7" y="3"/>
                      <a:pt x="7" y="5"/>
                    </a:cubicBezTo>
                    <a:cubicBezTo>
                      <a:pt x="8" y="6"/>
                      <a:pt x="7" y="3"/>
                      <a:pt x="8" y="4"/>
                    </a:cubicBezTo>
                    <a:cubicBezTo>
                      <a:pt x="8" y="2"/>
                      <a:pt x="7" y="3"/>
                      <a:pt x="7" y="2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7" y="0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1"/>
                    </a:cubicBezTo>
                    <a:cubicBezTo>
                      <a:pt x="5" y="3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2"/>
                      <a:pt x="3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2" y="4"/>
                      <a:pt x="2" y="2"/>
                      <a:pt x="3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30"/>
              <p:cNvSpPr>
                <a:spLocks/>
              </p:cNvSpPr>
              <p:nvPr/>
            </p:nvSpPr>
            <p:spPr bwMode="auto">
              <a:xfrm>
                <a:off x="1644" y="3196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31"/>
              <p:cNvSpPr>
                <a:spLocks/>
              </p:cNvSpPr>
              <p:nvPr/>
            </p:nvSpPr>
            <p:spPr bwMode="auto">
              <a:xfrm>
                <a:off x="1644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Rectangle 632"/>
              <p:cNvSpPr>
                <a:spLocks noChangeArrowheads="1"/>
              </p:cNvSpPr>
              <p:nvPr/>
            </p:nvSpPr>
            <p:spPr bwMode="auto">
              <a:xfrm>
                <a:off x="1647" y="3210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33"/>
              <p:cNvSpPr>
                <a:spLocks/>
              </p:cNvSpPr>
              <p:nvPr/>
            </p:nvSpPr>
            <p:spPr bwMode="auto">
              <a:xfrm>
                <a:off x="1650" y="319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34"/>
              <p:cNvSpPr>
                <a:spLocks/>
              </p:cNvSpPr>
              <p:nvPr/>
            </p:nvSpPr>
            <p:spPr bwMode="auto">
              <a:xfrm>
                <a:off x="1652" y="31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35"/>
              <p:cNvSpPr>
                <a:spLocks/>
              </p:cNvSpPr>
              <p:nvPr/>
            </p:nvSpPr>
            <p:spPr bwMode="auto">
              <a:xfrm>
                <a:off x="1644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36"/>
              <p:cNvSpPr>
                <a:spLocks/>
              </p:cNvSpPr>
              <p:nvPr/>
            </p:nvSpPr>
            <p:spPr bwMode="auto">
              <a:xfrm>
                <a:off x="1631" y="3196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2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6 h 8"/>
                  <a:gd name="T18" fmla="*/ 4 w 4"/>
                  <a:gd name="T19" fmla="*/ 5 h 8"/>
                  <a:gd name="T20" fmla="*/ 4 w 4"/>
                  <a:gd name="T21" fmla="*/ 3 h 8"/>
                  <a:gd name="T22" fmla="*/ 4 w 4"/>
                  <a:gd name="T23" fmla="*/ 1 h 8"/>
                  <a:gd name="T24" fmla="*/ 4 w 4"/>
                  <a:gd name="T25" fmla="*/ 3 h 8"/>
                  <a:gd name="T26" fmla="*/ 4 w 4"/>
                  <a:gd name="T27" fmla="*/ 1 h 8"/>
                  <a:gd name="T28" fmla="*/ 4 w 4"/>
                  <a:gd name="T29" fmla="*/ 2 h 8"/>
                  <a:gd name="T30" fmla="*/ 4 w 4"/>
                  <a:gd name="T31" fmla="*/ 1 h 8"/>
                  <a:gd name="T32" fmla="*/ 3 w 4"/>
                  <a:gd name="T33" fmla="*/ 2 h 8"/>
                  <a:gd name="T34" fmla="*/ 3 w 4"/>
                  <a:gd name="T35" fmla="*/ 2 h 8"/>
                  <a:gd name="T36" fmla="*/ 3 w 4"/>
                  <a:gd name="T37" fmla="*/ 3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2 h 8"/>
                  <a:gd name="T46" fmla="*/ 2 w 4"/>
                  <a:gd name="T47" fmla="*/ 1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2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3 h 8"/>
                  <a:gd name="T60" fmla="*/ 1 w 4"/>
                  <a:gd name="T61" fmla="*/ 4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4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1" y="8"/>
                      <a:pt x="1" y="7"/>
                      <a:pt x="1" y="7"/>
                    </a:cubicBezTo>
                    <a:cubicBezTo>
                      <a:pt x="2" y="6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1"/>
                      <a:pt x="4" y="3"/>
                    </a:cubicBezTo>
                    <a:cubicBezTo>
                      <a:pt x="3" y="4"/>
                      <a:pt x="4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37"/>
              <p:cNvSpPr>
                <a:spLocks/>
              </p:cNvSpPr>
              <p:nvPr/>
            </p:nvSpPr>
            <p:spPr bwMode="auto">
              <a:xfrm>
                <a:off x="1639" y="319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38"/>
              <p:cNvSpPr>
                <a:spLocks/>
              </p:cNvSpPr>
              <p:nvPr/>
            </p:nvSpPr>
            <p:spPr bwMode="auto">
              <a:xfrm>
                <a:off x="1623" y="3193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2 w 3"/>
                  <a:gd name="T11" fmla="*/ 3 h 9"/>
                  <a:gd name="T12" fmla="*/ 2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4 h 9"/>
                  <a:gd name="T20" fmla="*/ 0 w 3"/>
                  <a:gd name="T21" fmla="*/ 9 h 9"/>
                  <a:gd name="T22" fmla="*/ 0 w 3"/>
                  <a:gd name="T23" fmla="*/ 8 h 9"/>
                  <a:gd name="T24" fmla="*/ 1 w 3"/>
                  <a:gd name="T25" fmla="*/ 6 h 9"/>
                  <a:gd name="T26" fmla="*/ 1 w 3"/>
                  <a:gd name="T27" fmla="*/ 7 h 9"/>
                  <a:gd name="T28" fmla="*/ 1 w 3"/>
                  <a:gd name="T29" fmla="*/ 8 h 9"/>
                  <a:gd name="T30" fmla="*/ 3 w 3"/>
                  <a:gd name="T31" fmla="*/ 8 h 9"/>
                  <a:gd name="T32" fmla="*/ 2 w 3"/>
                  <a:gd name="T33" fmla="*/ 8 h 9"/>
                  <a:gd name="T34" fmla="*/ 3 w 3"/>
                  <a:gd name="T35" fmla="*/ 7 h 9"/>
                  <a:gd name="T36" fmla="*/ 3 w 3"/>
                  <a:gd name="T37" fmla="*/ 4 h 9"/>
                  <a:gd name="T38" fmla="*/ 3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3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3" y="4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5"/>
                      <a:pt x="1" y="4"/>
                      <a:pt x="2" y="5"/>
                    </a:cubicBezTo>
                    <a:cubicBezTo>
                      <a:pt x="2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5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4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39"/>
              <p:cNvSpPr>
                <a:spLocks/>
              </p:cNvSpPr>
              <p:nvPr/>
            </p:nvSpPr>
            <p:spPr bwMode="auto">
              <a:xfrm>
                <a:off x="1631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640"/>
              <p:cNvSpPr>
                <a:spLocks/>
              </p:cNvSpPr>
              <p:nvPr/>
            </p:nvSpPr>
            <p:spPr bwMode="auto">
              <a:xfrm>
                <a:off x="1631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41"/>
              <p:cNvSpPr>
                <a:spLocks/>
              </p:cNvSpPr>
              <p:nvPr/>
            </p:nvSpPr>
            <p:spPr bwMode="auto">
              <a:xfrm>
                <a:off x="1625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42"/>
              <p:cNvSpPr>
                <a:spLocks/>
              </p:cNvSpPr>
              <p:nvPr/>
            </p:nvSpPr>
            <p:spPr bwMode="auto">
              <a:xfrm>
                <a:off x="1620" y="3207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1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43"/>
              <p:cNvSpPr>
                <a:spLocks/>
              </p:cNvSpPr>
              <p:nvPr/>
            </p:nvSpPr>
            <p:spPr bwMode="auto">
              <a:xfrm>
                <a:off x="1609" y="3196"/>
                <a:ext cx="14" cy="30"/>
              </a:xfrm>
              <a:custGeom>
                <a:avLst/>
                <a:gdLst>
                  <a:gd name="T0" fmla="*/ 3 w 5"/>
                  <a:gd name="T1" fmla="*/ 3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3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4 h 11"/>
                  <a:gd name="T22" fmla="*/ 1 w 5"/>
                  <a:gd name="T23" fmla="*/ 6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3 w 5"/>
                  <a:gd name="T35" fmla="*/ 5 h 11"/>
                  <a:gd name="T36" fmla="*/ 3 w 5"/>
                  <a:gd name="T37" fmla="*/ 5 h 11"/>
                  <a:gd name="T38" fmla="*/ 3 w 5"/>
                  <a:gd name="T39" fmla="*/ 7 h 11"/>
                  <a:gd name="T40" fmla="*/ 3 w 5"/>
                  <a:gd name="T41" fmla="*/ 6 h 11"/>
                  <a:gd name="T42" fmla="*/ 4 w 5"/>
                  <a:gd name="T43" fmla="*/ 8 h 11"/>
                  <a:gd name="T44" fmla="*/ 4 w 5"/>
                  <a:gd name="T45" fmla="*/ 5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5 h 11"/>
                  <a:gd name="T54" fmla="*/ 2 w 5"/>
                  <a:gd name="T55" fmla="*/ 3 h 11"/>
                  <a:gd name="T56" fmla="*/ 2 w 5"/>
                  <a:gd name="T57" fmla="*/ 5 h 11"/>
                  <a:gd name="T58" fmla="*/ 1 w 5"/>
                  <a:gd name="T59" fmla="*/ 4 h 11"/>
                  <a:gd name="T60" fmla="*/ 1 w 5"/>
                  <a:gd name="T61" fmla="*/ 5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1 h 11"/>
                  <a:gd name="T84" fmla="*/ 3 w 5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4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3" y="5"/>
                    </a:cubicBezTo>
                    <a:cubicBezTo>
                      <a:pt x="3" y="8"/>
                      <a:pt x="3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4" y="8"/>
                      <a:pt x="4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4" y="3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6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5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44"/>
              <p:cNvSpPr>
                <a:spLocks/>
              </p:cNvSpPr>
              <p:nvPr/>
            </p:nvSpPr>
            <p:spPr bwMode="auto">
              <a:xfrm>
                <a:off x="1620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45"/>
              <p:cNvSpPr>
                <a:spLocks/>
              </p:cNvSpPr>
              <p:nvPr/>
            </p:nvSpPr>
            <p:spPr bwMode="auto">
              <a:xfrm>
                <a:off x="1620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Rectangle 646"/>
              <p:cNvSpPr>
                <a:spLocks noChangeArrowheads="1"/>
              </p:cNvSpPr>
              <p:nvPr/>
            </p:nvSpPr>
            <p:spPr bwMode="auto">
              <a:xfrm>
                <a:off x="1620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47"/>
              <p:cNvSpPr>
                <a:spLocks/>
              </p:cNvSpPr>
              <p:nvPr/>
            </p:nvSpPr>
            <p:spPr bwMode="auto">
              <a:xfrm>
                <a:off x="1623" y="320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48"/>
              <p:cNvSpPr>
                <a:spLocks/>
              </p:cNvSpPr>
              <p:nvPr/>
            </p:nvSpPr>
            <p:spPr bwMode="auto">
              <a:xfrm>
                <a:off x="1625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49"/>
              <p:cNvSpPr>
                <a:spLocks/>
              </p:cNvSpPr>
              <p:nvPr/>
            </p:nvSpPr>
            <p:spPr bwMode="auto">
              <a:xfrm>
                <a:off x="1633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50"/>
              <p:cNvSpPr>
                <a:spLocks/>
              </p:cNvSpPr>
              <p:nvPr/>
            </p:nvSpPr>
            <p:spPr bwMode="auto">
              <a:xfrm>
                <a:off x="1620" y="3188"/>
                <a:ext cx="30" cy="35"/>
              </a:xfrm>
              <a:custGeom>
                <a:avLst/>
                <a:gdLst>
                  <a:gd name="T0" fmla="*/ 8 w 11"/>
                  <a:gd name="T1" fmla="*/ 7 h 13"/>
                  <a:gd name="T2" fmla="*/ 8 w 11"/>
                  <a:gd name="T3" fmla="*/ 9 h 13"/>
                  <a:gd name="T4" fmla="*/ 8 w 11"/>
                  <a:gd name="T5" fmla="*/ 10 h 13"/>
                  <a:gd name="T6" fmla="*/ 9 w 11"/>
                  <a:gd name="T7" fmla="*/ 9 h 13"/>
                  <a:gd name="T8" fmla="*/ 10 w 11"/>
                  <a:gd name="T9" fmla="*/ 9 h 13"/>
                  <a:gd name="T10" fmla="*/ 10 w 11"/>
                  <a:gd name="T11" fmla="*/ 4 h 13"/>
                  <a:gd name="T12" fmla="*/ 8 w 11"/>
                  <a:gd name="T13" fmla="*/ 6 h 13"/>
                  <a:gd name="T14" fmla="*/ 8 w 11"/>
                  <a:gd name="T15" fmla="*/ 5 h 13"/>
                  <a:gd name="T16" fmla="*/ 7 w 11"/>
                  <a:gd name="T17" fmla="*/ 5 h 13"/>
                  <a:gd name="T18" fmla="*/ 7 w 11"/>
                  <a:gd name="T19" fmla="*/ 8 h 13"/>
                  <a:gd name="T20" fmla="*/ 6 w 11"/>
                  <a:gd name="T21" fmla="*/ 8 h 13"/>
                  <a:gd name="T22" fmla="*/ 6 w 11"/>
                  <a:gd name="T23" fmla="*/ 7 h 13"/>
                  <a:gd name="T24" fmla="*/ 5 w 11"/>
                  <a:gd name="T25" fmla="*/ 7 h 13"/>
                  <a:gd name="T26" fmla="*/ 4 w 11"/>
                  <a:gd name="T27" fmla="*/ 6 h 13"/>
                  <a:gd name="T28" fmla="*/ 3 w 11"/>
                  <a:gd name="T29" fmla="*/ 7 h 13"/>
                  <a:gd name="T30" fmla="*/ 3 w 11"/>
                  <a:gd name="T31" fmla="*/ 9 h 13"/>
                  <a:gd name="T32" fmla="*/ 3 w 11"/>
                  <a:gd name="T33" fmla="*/ 7 h 13"/>
                  <a:gd name="T34" fmla="*/ 2 w 11"/>
                  <a:gd name="T35" fmla="*/ 8 h 13"/>
                  <a:gd name="T36" fmla="*/ 0 w 11"/>
                  <a:gd name="T37" fmla="*/ 8 h 13"/>
                  <a:gd name="T38" fmla="*/ 1 w 11"/>
                  <a:gd name="T39" fmla="*/ 8 h 13"/>
                  <a:gd name="T40" fmla="*/ 1 w 11"/>
                  <a:gd name="T41" fmla="*/ 7 h 13"/>
                  <a:gd name="T42" fmla="*/ 2 w 11"/>
                  <a:gd name="T43" fmla="*/ 11 h 13"/>
                  <a:gd name="T44" fmla="*/ 3 w 11"/>
                  <a:gd name="T45" fmla="*/ 11 h 13"/>
                  <a:gd name="T46" fmla="*/ 3 w 11"/>
                  <a:gd name="T47" fmla="*/ 11 h 13"/>
                  <a:gd name="T48" fmla="*/ 4 w 11"/>
                  <a:gd name="T49" fmla="*/ 11 h 13"/>
                  <a:gd name="T50" fmla="*/ 4 w 11"/>
                  <a:gd name="T51" fmla="*/ 11 h 13"/>
                  <a:gd name="T52" fmla="*/ 5 w 11"/>
                  <a:gd name="T53" fmla="*/ 10 h 13"/>
                  <a:gd name="T54" fmla="*/ 5 w 11"/>
                  <a:gd name="T55" fmla="*/ 10 h 13"/>
                  <a:gd name="T56" fmla="*/ 5 w 11"/>
                  <a:gd name="T57" fmla="*/ 10 h 13"/>
                  <a:gd name="T58" fmla="*/ 6 w 11"/>
                  <a:gd name="T59" fmla="*/ 10 h 13"/>
                  <a:gd name="T60" fmla="*/ 6 w 11"/>
                  <a:gd name="T61" fmla="*/ 9 h 13"/>
                  <a:gd name="T62" fmla="*/ 6 w 11"/>
                  <a:gd name="T63" fmla="*/ 11 h 13"/>
                  <a:gd name="T64" fmla="*/ 7 w 11"/>
                  <a:gd name="T65" fmla="*/ 11 h 13"/>
                  <a:gd name="T66" fmla="*/ 7 w 11"/>
                  <a:gd name="T67" fmla="*/ 9 h 13"/>
                  <a:gd name="T68" fmla="*/ 8 w 11"/>
                  <a:gd name="T69" fmla="*/ 8 h 13"/>
                  <a:gd name="T70" fmla="*/ 9 w 11"/>
                  <a:gd name="T71" fmla="*/ 7 h 13"/>
                  <a:gd name="T72" fmla="*/ 10 w 11"/>
                  <a:gd name="T73" fmla="*/ 8 h 13"/>
                  <a:gd name="T74" fmla="*/ 10 w 11"/>
                  <a:gd name="T75" fmla="*/ 5 h 13"/>
                  <a:gd name="T76" fmla="*/ 10 w 11"/>
                  <a:gd name="T77" fmla="*/ 6 h 13"/>
                  <a:gd name="T78" fmla="*/ 10 w 11"/>
                  <a:gd name="T79" fmla="*/ 8 h 13"/>
                  <a:gd name="T80" fmla="*/ 9 w 11"/>
                  <a:gd name="T8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3">
                    <a:moveTo>
                      <a:pt x="9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10"/>
                      <a:pt x="8" y="10"/>
                    </a:cubicBezTo>
                    <a:cubicBezTo>
                      <a:pt x="8" y="10"/>
                      <a:pt x="9" y="7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3"/>
                      <a:pt x="10" y="5"/>
                      <a:pt x="10" y="9"/>
                    </a:cubicBezTo>
                    <a:cubicBezTo>
                      <a:pt x="10" y="0"/>
                      <a:pt x="10" y="6"/>
                      <a:pt x="10" y="6"/>
                    </a:cubicBezTo>
                    <a:cubicBezTo>
                      <a:pt x="10" y="4"/>
                      <a:pt x="9" y="5"/>
                      <a:pt x="10" y="4"/>
                    </a:cubicBezTo>
                    <a:cubicBezTo>
                      <a:pt x="9" y="7"/>
                      <a:pt x="9" y="2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7"/>
                      <a:pt x="8" y="5"/>
                    </a:cubicBezTo>
                    <a:cubicBezTo>
                      <a:pt x="8" y="5"/>
                      <a:pt x="8" y="6"/>
                      <a:pt x="8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10"/>
                      <a:pt x="7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6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3" y="7"/>
                      <a:pt x="3" y="6"/>
                    </a:cubicBezTo>
                    <a:cubicBezTo>
                      <a:pt x="3" y="7"/>
                      <a:pt x="3" y="6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3" y="9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1" y="5"/>
                      <a:pt x="0" y="8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0"/>
                      <a:pt x="3" y="11"/>
                    </a:cubicBezTo>
                    <a:cubicBezTo>
                      <a:pt x="3" y="9"/>
                      <a:pt x="3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6" y="10"/>
                    </a:cubicBezTo>
                    <a:cubicBezTo>
                      <a:pt x="6" y="9"/>
                      <a:pt x="6" y="9"/>
                      <a:pt x="6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10"/>
                      <a:pt x="7" y="9"/>
                    </a:cubicBezTo>
                    <a:cubicBezTo>
                      <a:pt x="6" y="10"/>
                      <a:pt x="7" y="9"/>
                      <a:pt x="6" y="11"/>
                    </a:cubicBezTo>
                    <a:cubicBezTo>
                      <a:pt x="7" y="11"/>
                      <a:pt x="7" y="9"/>
                      <a:pt x="7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10" y="8"/>
                    </a:cubicBezTo>
                    <a:cubicBezTo>
                      <a:pt x="10" y="7"/>
                      <a:pt x="10" y="9"/>
                      <a:pt x="10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1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2"/>
                      <a:pt x="10" y="6"/>
                      <a:pt x="10" y="8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9"/>
                      <a:pt x="9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51"/>
              <p:cNvSpPr>
                <a:spLocks/>
              </p:cNvSpPr>
              <p:nvPr/>
            </p:nvSpPr>
            <p:spPr bwMode="auto">
              <a:xfrm>
                <a:off x="1644" y="3210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652"/>
              <p:cNvSpPr>
                <a:spLocks/>
              </p:cNvSpPr>
              <p:nvPr/>
            </p:nvSpPr>
            <p:spPr bwMode="auto">
              <a:xfrm>
                <a:off x="1644" y="32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53"/>
              <p:cNvSpPr>
                <a:spLocks/>
              </p:cNvSpPr>
              <p:nvPr/>
            </p:nvSpPr>
            <p:spPr bwMode="auto">
              <a:xfrm>
                <a:off x="1642" y="320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54"/>
              <p:cNvSpPr>
                <a:spLocks/>
              </p:cNvSpPr>
              <p:nvPr/>
            </p:nvSpPr>
            <p:spPr bwMode="auto">
              <a:xfrm>
                <a:off x="1642" y="320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55"/>
              <p:cNvSpPr>
                <a:spLocks/>
              </p:cNvSpPr>
              <p:nvPr/>
            </p:nvSpPr>
            <p:spPr bwMode="auto">
              <a:xfrm>
                <a:off x="1620" y="3199"/>
                <a:ext cx="22" cy="24"/>
              </a:xfrm>
              <a:custGeom>
                <a:avLst/>
                <a:gdLst>
                  <a:gd name="T0" fmla="*/ 2 w 8"/>
                  <a:gd name="T1" fmla="*/ 4 h 9"/>
                  <a:gd name="T2" fmla="*/ 1 w 8"/>
                  <a:gd name="T3" fmla="*/ 6 h 9"/>
                  <a:gd name="T4" fmla="*/ 1 w 8"/>
                  <a:gd name="T5" fmla="*/ 4 h 9"/>
                  <a:gd name="T6" fmla="*/ 0 w 8"/>
                  <a:gd name="T7" fmla="*/ 7 h 9"/>
                  <a:gd name="T8" fmla="*/ 4 w 8"/>
                  <a:gd name="T9" fmla="*/ 6 h 9"/>
                  <a:gd name="T10" fmla="*/ 4 w 8"/>
                  <a:gd name="T11" fmla="*/ 7 h 9"/>
                  <a:gd name="T12" fmla="*/ 5 w 8"/>
                  <a:gd name="T13" fmla="*/ 5 h 9"/>
                  <a:gd name="T14" fmla="*/ 5 w 8"/>
                  <a:gd name="T15" fmla="*/ 7 h 9"/>
                  <a:gd name="T16" fmla="*/ 6 w 8"/>
                  <a:gd name="T17" fmla="*/ 6 h 9"/>
                  <a:gd name="T18" fmla="*/ 6 w 8"/>
                  <a:gd name="T19" fmla="*/ 5 h 9"/>
                  <a:gd name="T20" fmla="*/ 6 w 8"/>
                  <a:gd name="T21" fmla="*/ 6 h 9"/>
                  <a:gd name="T22" fmla="*/ 6 w 8"/>
                  <a:gd name="T23" fmla="*/ 5 h 9"/>
                  <a:gd name="T24" fmla="*/ 6 w 8"/>
                  <a:gd name="T25" fmla="*/ 5 h 9"/>
                  <a:gd name="T26" fmla="*/ 6 w 8"/>
                  <a:gd name="T27" fmla="*/ 6 h 9"/>
                  <a:gd name="T28" fmla="*/ 7 w 8"/>
                  <a:gd name="T29" fmla="*/ 5 h 9"/>
                  <a:gd name="T30" fmla="*/ 7 w 8"/>
                  <a:gd name="T31" fmla="*/ 6 h 9"/>
                  <a:gd name="T32" fmla="*/ 8 w 8"/>
                  <a:gd name="T33" fmla="*/ 4 h 9"/>
                  <a:gd name="T34" fmla="*/ 8 w 8"/>
                  <a:gd name="T35" fmla="*/ 3 h 9"/>
                  <a:gd name="T36" fmla="*/ 7 w 8"/>
                  <a:gd name="T37" fmla="*/ 4 h 9"/>
                  <a:gd name="T38" fmla="*/ 7 w 8"/>
                  <a:gd name="T39" fmla="*/ 4 h 9"/>
                  <a:gd name="T40" fmla="*/ 6 w 8"/>
                  <a:gd name="T41" fmla="*/ 5 h 9"/>
                  <a:gd name="T42" fmla="*/ 7 w 8"/>
                  <a:gd name="T43" fmla="*/ 3 h 9"/>
                  <a:gd name="T44" fmla="*/ 6 w 8"/>
                  <a:gd name="T45" fmla="*/ 2 h 9"/>
                  <a:gd name="T46" fmla="*/ 6 w 8"/>
                  <a:gd name="T47" fmla="*/ 1 h 9"/>
                  <a:gd name="T48" fmla="*/ 6 w 8"/>
                  <a:gd name="T49" fmla="*/ 2 h 9"/>
                  <a:gd name="T50" fmla="*/ 6 w 8"/>
                  <a:gd name="T51" fmla="*/ 3 h 9"/>
                  <a:gd name="T52" fmla="*/ 6 w 8"/>
                  <a:gd name="T53" fmla="*/ 5 h 9"/>
                  <a:gd name="T54" fmla="*/ 6 w 8"/>
                  <a:gd name="T55" fmla="*/ 5 h 9"/>
                  <a:gd name="T56" fmla="*/ 6 w 8"/>
                  <a:gd name="T57" fmla="*/ 3 h 9"/>
                  <a:gd name="T58" fmla="*/ 6 w 8"/>
                  <a:gd name="T59" fmla="*/ 4 h 9"/>
                  <a:gd name="T60" fmla="*/ 5 w 8"/>
                  <a:gd name="T61" fmla="*/ 2 h 9"/>
                  <a:gd name="T62" fmla="*/ 5 w 8"/>
                  <a:gd name="T63" fmla="*/ 4 h 9"/>
                  <a:gd name="T64" fmla="*/ 4 w 8"/>
                  <a:gd name="T65" fmla="*/ 4 h 9"/>
                  <a:gd name="T66" fmla="*/ 4 w 8"/>
                  <a:gd name="T67" fmla="*/ 3 h 9"/>
                  <a:gd name="T68" fmla="*/ 4 w 8"/>
                  <a:gd name="T69" fmla="*/ 4 h 9"/>
                  <a:gd name="T70" fmla="*/ 3 w 8"/>
                  <a:gd name="T71" fmla="*/ 4 h 9"/>
                  <a:gd name="T72" fmla="*/ 3 w 8"/>
                  <a:gd name="T73" fmla="*/ 5 h 9"/>
                  <a:gd name="T74" fmla="*/ 2 w 8"/>
                  <a:gd name="T75" fmla="*/ 4 h 9"/>
                  <a:gd name="T76" fmla="*/ 2 w 8"/>
                  <a:gd name="T77" fmla="*/ 4 h 9"/>
                  <a:gd name="T78" fmla="*/ 2 w 8"/>
                  <a:gd name="T79" fmla="*/ 6 h 9"/>
                  <a:gd name="T80" fmla="*/ 2 w 8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9">
                    <a:moveTo>
                      <a:pt x="2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1" y="4"/>
                      <a:pt x="0" y="7"/>
                    </a:cubicBezTo>
                    <a:cubicBezTo>
                      <a:pt x="2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5"/>
                      <a:pt x="5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6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5"/>
                      <a:pt x="7" y="7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7"/>
                      <a:pt x="7" y="3"/>
                      <a:pt x="6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6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6"/>
                      <a:pt x="6" y="5"/>
                    </a:cubicBezTo>
                    <a:cubicBezTo>
                      <a:pt x="5" y="4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5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56"/>
              <p:cNvSpPr>
                <a:spLocks/>
              </p:cNvSpPr>
              <p:nvPr/>
            </p:nvSpPr>
            <p:spPr bwMode="auto">
              <a:xfrm>
                <a:off x="1620" y="321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57"/>
              <p:cNvSpPr>
                <a:spLocks/>
              </p:cNvSpPr>
              <p:nvPr/>
            </p:nvSpPr>
            <p:spPr bwMode="auto">
              <a:xfrm>
                <a:off x="1606" y="3207"/>
                <a:ext cx="14" cy="16"/>
              </a:xfrm>
              <a:custGeom>
                <a:avLst/>
                <a:gdLst>
                  <a:gd name="T0" fmla="*/ 3 w 5"/>
                  <a:gd name="T1" fmla="*/ 3 h 6"/>
                  <a:gd name="T2" fmla="*/ 2 w 5"/>
                  <a:gd name="T3" fmla="*/ 4 h 6"/>
                  <a:gd name="T4" fmla="*/ 4 w 5"/>
                  <a:gd name="T5" fmla="*/ 5 h 6"/>
                  <a:gd name="T6" fmla="*/ 5 w 5"/>
                  <a:gd name="T7" fmla="*/ 3 h 6"/>
                  <a:gd name="T8" fmla="*/ 4 w 5"/>
                  <a:gd name="T9" fmla="*/ 4 h 6"/>
                  <a:gd name="T10" fmla="*/ 5 w 5"/>
                  <a:gd name="T11" fmla="*/ 3 h 6"/>
                  <a:gd name="T12" fmla="*/ 5 w 5"/>
                  <a:gd name="T13" fmla="*/ 3 h 6"/>
                  <a:gd name="T14" fmla="*/ 5 w 5"/>
                  <a:gd name="T15" fmla="*/ 2 h 6"/>
                  <a:gd name="T16" fmla="*/ 5 w 5"/>
                  <a:gd name="T17" fmla="*/ 3 h 6"/>
                  <a:gd name="T18" fmla="*/ 5 w 5"/>
                  <a:gd name="T19" fmla="*/ 2 h 6"/>
                  <a:gd name="T20" fmla="*/ 4 w 5"/>
                  <a:gd name="T21" fmla="*/ 4 h 6"/>
                  <a:gd name="T22" fmla="*/ 4 w 5"/>
                  <a:gd name="T23" fmla="*/ 2 h 6"/>
                  <a:gd name="T24" fmla="*/ 4 w 5"/>
                  <a:gd name="T25" fmla="*/ 1 h 6"/>
                  <a:gd name="T26" fmla="*/ 4 w 5"/>
                  <a:gd name="T27" fmla="*/ 1 h 6"/>
                  <a:gd name="T28" fmla="*/ 3 w 5"/>
                  <a:gd name="T29" fmla="*/ 3 h 6"/>
                  <a:gd name="T30" fmla="*/ 4 w 5"/>
                  <a:gd name="T31" fmla="*/ 1 h 6"/>
                  <a:gd name="T32" fmla="*/ 2 w 5"/>
                  <a:gd name="T33" fmla="*/ 2 h 6"/>
                  <a:gd name="T34" fmla="*/ 1 w 5"/>
                  <a:gd name="T35" fmla="*/ 4 h 6"/>
                  <a:gd name="T36" fmla="*/ 2 w 5"/>
                  <a:gd name="T37" fmla="*/ 2 h 6"/>
                  <a:gd name="T38" fmla="*/ 2 w 5"/>
                  <a:gd name="T39" fmla="*/ 2 h 6"/>
                  <a:gd name="T40" fmla="*/ 0 w 5"/>
                  <a:gd name="T41" fmla="*/ 5 h 6"/>
                  <a:gd name="T42" fmla="*/ 3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4" y="5"/>
                    </a:cubicBezTo>
                    <a:cubicBezTo>
                      <a:pt x="4" y="5"/>
                      <a:pt x="4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5"/>
                      <a:pt x="5" y="3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4"/>
                      <a:pt x="4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1"/>
                      <a:pt x="3" y="2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4"/>
                      <a:pt x="4" y="2"/>
                      <a:pt x="4" y="1"/>
                    </a:cubicBezTo>
                    <a:cubicBezTo>
                      <a:pt x="3" y="2"/>
                      <a:pt x="2" y="3"/>
                      <a:pt x="2" y="2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6"/>
                      <a:pt x="2" y="3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Rectangle 658"/>
              <p:cNvSpPr>
                <a:spLocks noChangeArrowheads="1"/>
              </p:cNvSpPr>
              <p:nvPr/>
            </p:nvSpPr>
            <p:spPr bwMode="auto">
              <a:xfrm>
                <a:off x="1612" y="3218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659"/>
              <p:cNvSpPr>
                <a:spLocks/>
              </p:cNvSpPr>
              <p:nvPr/>
            </p:nvSpPr>
            <p:spPr bwMode="auto">
              <a:xfrm>
                <a:off x="1832" y="322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660"/>
              <p:cNvSpPr>
                <a:spLocks/>
              </p:cNvSpPr>
              <p:nvPr/>
            </p:nvSpPr>
            <p:spPr bwMode="auto">
              <a:xfrm>
                <a:off x="1829" y="3213"/>
                <a:ext cx="3" cy="13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661"/>
              <p:cNvSpPr>
                <a:spLocks/>
              </p:cNvSpPr>
              <p:nvPr/>
            </p:nvSpPr>
            <p:spPr bwMode="auto">
              <a:xfrm>
                <a:off x="1829" y="321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662"/>
              <p:cNvSpPr>
                <a:spLocks/>
              </p:cNvSpPr>
              <p:nvPr/>
            </p:nvSpPr>
            <p:spPr bwMode="auto">
              <a:xfrm>
                <a:off x="1829" y="321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663"/>
              <p:cNvSpPr>
                <a:spLocks/>
              </p:cNvSpPr>
              <p:nvPr/>
            </p:nvSpPr>
            <p:spPr bwMode="auto">
              <a:xfrm>
                <a:off x="1827" y="32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664"/>
              <p:cNvSpPr>
                <a:spLocks/>
              </p:cNvSpPr>
              <p:nvPr/>
            </p:nvSpPr>
            <p:spPr bwMode="auto">
              <a:xfrm>
                <a:off x="1827" y="3213"/>
                <a:ext cx="2" cy="10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2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1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665"/>
              <p:cNvSpPr>
                <a:spLocks/>
              </p:cNvSpPr>
              <p:nvPr/>
            </p:nvSpPr>
            <p:spPr bwMode="auto">
              <a:xfrm>
                <a:off x="1827" y="3221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666"/>
              <p:cNvSpPr>
                <a:spLocks/>
              </p:cNvSpPr>
              <p:nvPr/>
            </p:nvSpPr>
            <p:spPr bwMode="auto">
              <a:xfrm>
                <a:off x="1829" y="3218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67"/>
              <p:cNvSpPr>
                <a:spLocks/>
              </p:cNvSpPr>
              <p:nvPr/>
            </p:nvSpPr>
            <p:spPr bwMode="auto">
              <a:xfrm>
                <a:off x="1824" y="3213"/>
                <a:ext cx="3" cy="10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68"/>
              <p:cNvSpPr>
                <a:spLocks/>
              </p:cNvSpPr>
              <p:nvPr/>
            </p:nvSpPr>
            <p:spPr bwMode="auto">
              <a:xfrm>
                <a:off x="1824" y="320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69"/>
              <p:cNvSpPr>
                <a:spLocks/>
              </p:cNvSpPr>
              <p:nvPr/>
            </p:nvSpPr>
            <p:spPr bwMode="auto">
              <a:xfrm>
                <a:off x="1821" y="3204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4 h 5"/>
                  <a:gd name="T6" fmla="*/ 1 w 1"/>
                  <a:gd name="T7" fmla="*/ 3 h 5"/>
                  <a:gd name="T8" fmla="*/ 1 w 1"/>
                  <a:gd name="T9" fmla="*/ 5 h 5"/>
                  <a:gd name="T10" fmla="*/ 1 w 1"/>
                  <a:gd name="T11" fmla="*/ 4 h 5"/>
                  <a:gd name="T12" fmla="*/ 1 w 1"/>
                  <a:gd name="T13" fmla="*/ 5 h 5"/>
                  <a:gd name="T14" fmla="*/ 1 w 1"/>
                  <a:gd name="T15" fmla="*/ 3 h 5"/>
                  <a:gd name="T16" fmla="*/ 1 w 1"/>
                  <a:gd name="T17" fmla="*/ 3 h 5"/>
                  <a:gd name="T18" fmla="*/ 1 w 1"/>
                  <a:gd name="T19" fmla="*/ 2 h 5"/>
                  <a:gd name="T20" fmla="*/ 1 w 1"/>
                  <a:gd name="T21" fmla="*/ 0 h 5"/>
                  <a:gd name="T22" fmla="*/ 0 w 1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1" y="5"/>
                      <a:pt x="1" y="3"/>
                      <a:pt x="1" y="3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0"/>
                    </a:cubicBezTo>
                    <a:cubicBezTo>
                      <a:pt x="0" y="0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70"/>
              <p:cNvSpPr>
                <a:spLocks/>
              </p:cNvSpPr>
              <p:nvPr/>
            </p:nvSpPr>
            <p:spPr bwMode="auto">
              <a:xfrm>
                <a:off x="1821" y="3210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71"/>
              <p:cNvSpPr>
                <a:spLocks/>
              </p:cNvSpPr>
              <p:nvPr/>
            </p:nvSpPr>
            <p:spPr bwMode="auto">
              <a:xfrm>
                <a:off x="1819" y="3204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3 h 6"/>
                  <a:gd name="T8" fmla="*/ 0 w 1"/>
                  <a:gd name="T9" fmla="*/ 4 h 6"/>
                  <a:gd name="T10" fmla="*/ 0 w 1"/>
                  <a:gd name="T11" fmla="*/ 1 h 6"/>
                  <a:gd name="T12" fmla="*/ 1 w 1"/>
                  <a:gd name="T13" fmla="*/ 2 h 6"/>
                  <a:gd name="T14" fmla="*/ 0 w 1"/>
                  <a:gd name="T15" fmla="*/ 2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672"/>
              <p:cNvSpPr>
                <a:spLocks/>
              </p:cNvSpPr>
              <p:nvPr/>
            </p:nvSpPr>
            <p:spPr bwMode="auto">
              <a:xfrm>
                <a:off x="1821" y="321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73"/>
              <p:cNvSpPr>
                <a:spLocks/>
              </p:cNvSpPr>
              <p:nvPr/>
            </p:nvSpPr>
            <p:spPr bwMode="auto">
              <a:xfrm>
                <a:off x="1819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74"/>
              <p:cNvSpPr>
                <a:spLocks/>
              </p:cNvSpPr>
              <p:nvPr/>
            </p:nvSpPr>
            <p:spPr bwMode="auto">
              <a:xfrm>
                <a:off x="1819" y="32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675"/>
              <p:cNvSpPr>
                <a:spLocks/>
              </p:cNvSpPr>
              <p:nvPr/>
            </p:nvSpPr>
            <p:spPr bwMode="auto">
              <a:xfrm>
                <a:off x="1797" y="3207"/>
                <a:ext cx="22" cy="16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1 h 6"/>
                  <a:gd name="T4" fmla="*/ 0 w 8"/>
                  <a:gd name="T5" fmla="*/ 3 h 6"/>
                  <a:gd name="T6" fmla="*/ 0 w 8"/>
                  <a:gd name="T7" fmla="*/ 5 h 6"/>
                  <a:gd name="T8" fmla="*/ 1 w 8"/>
                  <a:gd name="T9" fmla="*/ 4 h 6"/>
                  <a:gd name="T10" fmla="*/ 1 w 8"/>
                  <a:gd name="T11" fmla="*/ 5 h 6"/>
                  <a:gd name="T12" fmla="*/ 2 w 8"/>
                  <a:gd name="T13" fmla="*/ 5 h 6"/>
                  <a:gd name="T14" fmla="*/ 3 w 8"/>
                  <a:gd name="T15" fmla="*/ 4 h 6"/>
                  <a:gd name="T16" fmla="*/ 6 w 8"/>
                  <a:gd name="T17" fmla="*/ 5 h 6"/>
                  <a:gd name="T18" fmla="*/ 6 w 8"/>
                  <a:gd name="T19" fmla="*/ 3 h 6"/>
                  <a:gd name="T20" fmla="*/ 6 w 8"/>
                  <a:gd name="T21" fmla="*/ 4 h 6"/>
                  <a:gd name="T22" fmla="*/ 6 w 8"/>
                  <a:gd name="T23" fmla="*/ 4 h 6"/>
                  <a:gd name="T24" fmla="*/ 7 w 8"/>
                  <a:gd name="T25" fmla="*/ 4 h 6"/>
                  <a:gd name="T26" fmla="*/ 7 w 8"/>
                  <a:gd name="T27" fmla="*/ 2 h 6"/>
                  <a:gd name="T28" fmla="*/ 7 w 8"/>
                  <a:gd name="T29" fmla="*/ 5 h 6"/>
                  <a:gd name="T30" fmla="*/ 8 w 8"/>
                  <a:gd name="T31" fmla="*/ 3 h 6"/>
                  <a:gd name="T32" fmla="*/ 7 w 8"/>
                  <a:gd name="T33" fmla="*/ 1 h 6"/>
                  <a:gd name="T34" fmla="*/ 8 w 8"/>
                  <a:gd name="T35" fmla="*/ 0 h 6"/>
                  <a:gd name="T36" fmla="*/ 6 w 8"/>
                  <a:gd name="T37" fmla="*/ 3 h 6"/>
                  <a:gd name="T38" fmla="*/ 6 w 8"/>
                  <a:gd name="T39" fmla="*/ 2 h 6"/>
                  <a:gd name="T40" fmla="*/ 4 w 8"/>
                  <a:gd name="T41" fmla="*/ 1 h 6"/>
                  <a:gd name="T42" fmla="*/ 4 w 8"/>
                  <a:gd name="T43" fmla="*/ 3 h 6"/>
                  <a:gd name="T44" fmla="*/ 4 w 8"/>
                  <a:gd name="T45" fmla="*/ 2 h 6"/>
                  <a:gd name="T46" fmla="*/ 4 w 8"/>
                  <a:gd name="T47" fmla="*/ 3 h 6"/>
                  <a:gd name="T48" fmla="*/ 3 w 8"/>
                  <a:gd name="T49" fmla="*/ 2 h 6"/>
                  <a:gd name="T50" fmla="*/ 3 w 8"/>
                  <a:gd name="T51" fmla="*/ 4 h 6"/>
                  <a:gd name="T52" fmla="*/ 3 w 8"/>
                  <a:gd name="T53" fmla="*/ 0 h 6"/>
                  <a:gd name="T54" fmla="*/ 3 w 8"/>
                  <a:gd name="T55" fmla="*/ 2 h 6"/>
                  <a:gd name="T56" fmla="*/ 2 w 8"/>
                  <a:gd name="T57" fmla="*/ 3 h 6"/>
                  <a:gd name="T58" fmla="*/ 2 w 8"/>
                  <a:gd name="T59" fmla="*/ 1 h 6"/>
                  <a:gd name="T60" fmla="*/ 2 w 8"/>
                  <a:gd name="T61" fmla="*/ 2 h 6"/>
                  <a:gd name="T62" fmla="*/ 2 w 8"/>
                  <a:gd name="T63" fmla="*/ 3 h 6"/>
                  <a:gd name="T64" fmla="*/ 1 w 8"/>
                  <a:gd name="T65" fmla="*/ 3 h 6"/>
                  <a:gd name="T66" fmla="*/ 2 w 8"/>
                  <a:gd name="T67" fmla="*/ 1 h 6"/>
                  <a:gd name="T68" fmla="*/ 1 w 8"/>
                  <a:gd name="T69" fmla="*/ 0 h 6"/>
                  <a:gd name="T70" fmla="*/ 1 w 8"/>
                  <a:gd name="T71" fmla="*/ 2 h 6"/>
                  <a:gd name="T72" fmla="*/ 1 w 8"/>
                  <a:gd name="T7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7" y="4"/>
                      <a:pt x="7" y="4"/>
                    </a:cubicBezTo>
                    <a:cubicBezTo>
                      <a:pt x="7" y="4"/>
                      <a:pt x="7" y="2"/>
                      <a:pt x="7" y="2"/>
                    </a:cubicBezTo>
                    <a:cubicBezTo>
                      <a:pt x="7" y="4"/>
                      <a:pt x="7" y="2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7" y="0"/>
                      <a:pt x="8" y="2"/>
                      <a:pt x="8" y="0"/>
                    </a:cubicBezTo>
                    <a:cubicBezTo>
                      <a:pt x="7" y="0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1"/>
                    </a:cubicBezTo>
                    <a:cubicBezTo>
                      <a:pt x="4" y="2"/>
                      <a:pt x="4" y="0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3"/>
                      <a:pt x="2" y="3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0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2"/>
                      <a:pt x="1" y="3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2"/>
                    </a:cubicBezTo>
                    <a:cubicBezTo>
                      <a:pt x="1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Rectangle 676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677"/>
              <p:cNvSpPr>
                <a:spLocks/>
              </p:cNvSpPr>
              <p:nvPr/>
            </p:nvSpPr>
            <p:spPr bwMode="auto">
              <a:xfrm>
                <a:off x="180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Rectangle 678"/>
              <p:cNvSpPr>
                <a:spLocks noChangeArrowheads="1"/>
              </p:cNvSpPr>
              <p:nvPr/>
            </p:nvSpPr>
            <p:spPr bwMode="auto">
              <a:xfrm>
                <a:off x="1802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679"/>
              <p:cNvSpPr>
                <a:spLocks/>
              </p:cNvSpPr>
              <p:nvPr/>
            </p:nvSpPr>
            <p:spPr bwMode="auto">
              <a:xfrm>
                <a:off x="1802" y="320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680"/>
              <p:cNvSpPr>
                <a:spLocks/>
              </p:cNvSpPr>
              <p:nvPr/>
            </p:nvSpPr>
            <p:spPr bwMode="auto">
              <a:xfrm>
                <a:off x="1808" y="320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Rectangle 681"/>
              <p:cNvSpPr>
                <a:spLocks noChangeArrowheads="1"/>
              </p:cNvSpPr>
              <p:nvPr/>
            </p:nvSpPr>
            <p:spPr bwMode="auto">
              <a:xfrm>
                <a:off x="1800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682"/>
              <p:cNvSpPr>
                <a:spLocks/>
              </p:cNvSpPr>
              <p:nvPr/>
            </p:nvSpPr>
            <p:spPr bwMode="auto">
              <a:xfrm>
                <a:off x="1786" y="3204"/>
                <a:ext cx="11" cy="22"/>
              </a:xfrm>
              <a:custGeom>
                <a:avLst/>
                <a:gdLst>
                  <a:gd name="T0" fmla="*/ 0 w 4"/>
                  <a:gd name="T1" fmla="*/ 6 h 8"/>
                  <a:gd name="T2" fmla="*/ 1 w 4"/>
                  <a:gd name="T3" fmla="*/ 7 h 8"/>
                  <a:gd name="T4" fmla="*/ 2 w 4"/>
                  <a:gd name="T5" fmla="*/ 4 h 8"/>
                  <a:gd name="T6" fmla="*/ 1 w 4"/>
                  <a:gd name="T7" fmla="*/ 7 h 8"/>
                  <a:gd name="T8" fmla="*/ 3 w 4"/>
                  <a:gd name="T9" fmla="*/ 5 h 8"/>
                  <a:gd name="T10" fmla="*/ 3 w 4"/>
                  <a:gd name="T11" fmla="*/ 6 h 8"/>
                  <a:gd name="T12" fmla="*/ 4 w 4"/>
                  <a:gd name="T13" fmla="*/ 3 h 8"/>
                  <a:gd name="T14" fmla="*/ 3 w 4"/>
                  <a:gd name="T15" fmla="*/ 6 h 8"/>
                  <a:gd name="T16" fmla="*/ 3 w 4"/>
                  <a:gd name="T17" fmla="*/ 7 h 8"/>
                  <a:gd name="T18" fmla="*/ 4 w 4"/>
                  <a:gd name="T19" fmla="*/ 6 h 8"/>
                  <a:gd name="T20" fmla="*/ 4 w 4"/>
                  <a:gd name="T21" fmla="*/ 4 h 8"/>
                  <a:gd name="T22" fmla="*/ 4 w 4"/>
                  <a:gd name="T23" fmla="*/ 2 h 8"/>
                  <a:gd name="T24" fmla="*/ 4 w 4"/>
                  <a:gd name="T25" fmla="*/ 3 h 8"/>
                  <a:gd name="T26" fmla="*/ 4 w 4"/>
                  <a:gd name="T27" fmla="*/ 2 h 8"/>
                  <a:gd name="T28" fmla="*/ 4 w 4"/>
                  <a:gd name="T29" fmla="*/ 3 h 8"/>
                  <a:gd name="T30" fmla="*/ 4 w 4"/>
                  <a:gd name="T31" fmla="*/ 1 h 8"/>
                  <a:gd name="T32" fmla="*/ 3 w 4"/>
                  <a:gd name="T33" fmla="*/ 3 h 8"/>
                  <a:gd name="T34" fmla="*/ 3 w 4"/>
                  <a:gd name="T35" fmla="*/ 2 h 8"/>
                  <a:gd name="T36" fmla="*/ 3 w 4"/>
                  <a:gd name="T37" fmla="*/ 4 h 8"/>
                  <a:gd name="T38" fmla="*/ 3 w 4"/>
                  <a:gd name="T39" fmla="*/ 2 h 8"/>
                  <a:gd name="T40" fmla="*/ 3 w 4"/>
                  <a:gd name="T41" fmla="*/ 3 h 8"/>
                  <a:gd name="T42" fmla="*/ 2 w 4"/>
                  <a:gd name="T43" fmla="*/ 1 h 8"/>
                  <a:gd name="T44" fmla="*/ 2 w 4"/>
                  <a:gd name="T45" fmla="*/ 3 h 8"/>
                  <a:gd name="T46" fmla="*/ 2 w 4"/>
                  <a:gd name="T47" fmla="*/ 2 h 8"/>
                  <a:gd name="T48" fmla="*/ 2 w 4"/>
                  <a:gd name="T49" fmla="*/ 5 h 8"/>
                  <a:gd name="T50" fmla="*/ 2 w 4"/>
                  <a:gd name="T51" fmla="*/ 2 h 8"/>
                  <a:gd name="T52" fmla="*/ 1 w 4"/>
                  <a:gd name="T53" fmla="*/ 3 h 8"/>
                  <a:gd name="T54" fmla="*/ 1 w 4"/>
                  <a:gd name="T55" fmla="*/ 2 h 8"/>
                  <a:gd name="T56" fmla="*/ 1 w 4"/>
                  <a:gd name="T57" fmla="*/ 3 h 8"/>
                  <a:gd name="T58" fmla="*/ 1 w 4"/>
                  <a:gd name="T59" fmla="*/ 4 h 8"/>
                  <a:gd name="T60" fmla="*/ 1 w 4"/>
                  <a:gd name="T61" fmla="*/ 5 h 8"/>
                  <a:gd name="T62" fmla="*/ 1 w 4"/>
                  <a:gd name="T63" fmla="*/ 4 h 8"/>
                  <a:gd name="T64" fmla="*/ 0 w 4"/>
                  <a:gd name="T65" fmla="*/ 6 h 8"/>
                  <a:gd name="T66" fmla="*/ 1 w 4"/>
                  <a:gd name="T67" fmla="*/ 5 h 8"/>
                  <a:gd name="T68" fmla="*/ 0 w 4"/>
                  <a:gd name="T6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8">
                    <a:moveTo>
                      <a:pt x="0" y="6"/>
                    </a:moveTo>
                    <a:cubicBezTo>
                      <a:pt x="0" y="8"/>
                      <a:pt x="1" y="7"/>
                      <a:pt x="1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2"/>
                      <a:pt x="4" y="3"/>
                    </a:cubicBezTo>
                    <a:cubicBezTo>
                      <a:pt x="3" y="5"/>
                      <a:pt x="4" y="5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1" y="6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683"/>
              <p:cNvSpPr>
                <a:spLocks/>
              </p:cNvSpPr>
              <p:nvPr/>
            </p:nvSpPr>
            <p:spPr bwMode="auto">
              <a:xfrm>
                <a:off x="1794" y="32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684"/>
              <p:cNvSpPr>
                <a:spLocks/>
              </p:cNvSpPr>
              <p:nvPr/>
            </p:nvSpPr>
            <p:spPr bwMode="auto">
              <a:xfrm>
                <a:off x="1778" y="3202"/>
                <a:ext cx="8" cy="27"/>
              </a:xfrm>
              <a:custGeom>
                <a:avLst/>
                <a:gdLst>
                  <a:gd name="T0" fmla="*/ 2 w 3"/>
                  <a:gd name="T1" fmla="*/ 5 h 10"/>
                  <a:gd name="T2" fmla="*/ 2 w 3"/>
                  <a:gd name="T3" fmla="*/ 3 h 10"/>
                  <a:gd name="T4" fmla="*/ 2 w 3"/>
                  <a:gd name="T5" fmla="*/ 7 h 10"/>
                  <a:gd name="T6" fmla="*/ 2 w 3"/>
                  <a:gd name="T7" fmla="*/ 7 h 10"/>
                  <a:gd name="T8" fmla="*/ 2 w 3"/>
                  <a:gd name="T9" fmla="*/ 4 h 10"/>
                  <a:gd name="T10" fmla="*/ 2 w 3"/>
                  <a:gd name="T11" fmla="*/ 4 h 10"/>
                  <a:gd name="T12" fmla="*/ 2 w 3"/>
                  <a:gd name="T13" fmla="*/ 6 h 10"/>
                  <a:gd name="T14" fmla="*/ 1 w 3"/>
                  <a:gd name="T15" fmla="*/ 7 h 10"/>
                  <a:gd name="T16" fmla="*/ 1 w 3"/>
                  <a:gd name="T17" fmla="*/ 6 h 10"/>
                  <a:gd name="T18" fmla="*/ 1 w 3"/>
                  <a:gd name="T19" fmla="*/ 4 h 10"/>
                  <a:gd name="T20" fmla="*/ 0 w 3"/>
                  <a:gd name="T21" fmla="*/ 9 h 10"/>
                  <a:gd name="T22" fmla="*/ 0 w 3"/>
                  <a:gd name="T23" fmla="*/ 9 h 10"/>
                  <a:gd name="T24" fmla="*/ 0 w 3"/>
                  <a:gd name="T25" fmla="*/ 6 h 10"/>
                  <a:gd name="T26" fmla="*/ 1 w 3"/>
                  <a:gd name="T27" fmla="*/ 7 h 10"/>
                  <a:gd name="T28" fmla="*/ 0 w 3"/>
                  <a:gd name="T29" fmla="*/ 8 h 10"/>
                  <a:gd name="T30" fmla="*/ 3 w 3"/>
                  <a:gd name="T31" fmla="*/ 8 h 10"/>
                  <a:gd name="T32" fmla="*/ 2 w 3"/>
                  <a:gd name="T33" fmla="*/ 8 h 10"/>
                  <a:gd name="T34" fmla="*/ 3 w 3"/>
                  <a:gd name="T35" fmla="*/ 7 h 10"/>
                  <a:gd name="T36" fmla="*/ 3 w 3"/>
                  <a:gd name="T37" fmla="*/ 5 h 10"/>
                  <a:gd name="T38" fmla="*/ 3 w 3"/>
                  <a:gd name="T39" fmla="*/ 5 h 10"/>
                  <a:gd name="T40" fmla="*/ 3 w 3"/>
                  <a:gd name="T41" fmla="*/ 3 h 10"/>
                  <a:gd name="T42" fmla="*/ 3 w 3"/>
                  <a:gd name="T43" fmla="*/ 2 h 10"/>
                  <a:gd name="T44" fmla="*/ 3 w 3"/>
                  <a:gd name="T45" fmla="*/ 2 h 10"/>
                  <a:gd name="T46" fmla="*/ 2 w 3"/>
                  <a:gd name="T4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0">
                    <a:moveTo>
                      <a:pt x="2" y="5"/>
                    </a:moveTo>
                    <a:cubicBezTo>
                      <a:pt x="2" y="5"/>
                      <a:pt x="2" y="4"/>
                      <a:pt x="2" y="3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5"/>
                      <a:pt x="1" y="4"/>
                      <a:pt x="2" y="6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9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4"/>
                      <a:pt x="3" y="2"/>
                    </a:cubicBezTo>
                    <a:cubicBezTo>
                      <a:pt x="3" y="0"/>
                      <a:pt x="3" y="4"/>
                      <a:pt x="3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685"/>
              <p:cNvSpPr>
                <a:spLocks/>
              </p:cNvSpPr>
              <p:nvPr/>
            </p:nvSpPr>
            <p:spPr bwMode="auto">
              <a:xfrm>
                <a:off x="1786" y="32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686"/>
              <p:cNvSpPr>
                <a:spLocks/>
              </p:cNvSpPr>
              <p:nvPr/>
            </p:nvSpPr>
            <p:spPr bwMode="auto">
              <a:xfrm>
                <a:off x="1786" y="3221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687"/>
              <p:cNvSpPr>
                <a:spLocks/>
              </p:cNvSpPr>
              <p:nvPr/>
            </p:nvSpPr>
            <p:spPr bwMode="auto">
              <a:xfrm>
                <a:off x="1780" y="32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688"/>
              <p:cNvSpPr>
                <a:spLocks/>
              </p:cNvSpPr>
              <p:nvPr/>
            </p:nvSpPr>
            <p:spPr bwMode="auto">
              <a:xfrm>
                <a:off x="1775" y="321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689"/>
              <p:cNvSpPr>
                <a:spLocks/>
              </p:cNvSpPr>
              <p:nvPr/>
            </p:nvSpPr>
            <p:spPr bwMode="auto">
              <a:xfrm>
                <a:off x="1764" y="3204"/>
                <a:ext cx="14" cy="30"/>
              </a:xfrm>
              <a:custGeom>
                <a:avLst/>
                <a:gdLst>
                  <a:gd name="T0" fmla="*/ 3 w 5"/>
                  <a:gd name="T1" fmla="*/ 4 h 11"/>
                  <a:gd name="T2" fmla="*/ 3 w 5"/>
                  <a:gd name="T3" fmla="*/ 4 h 11"/>
                  <a:gd name="T4" fmla="*/ 3 w 5"/>
                  <a:gd name="T5" fmla="*/ 3 h 11"/>
                  <a:gd name="T6" fmla="*/ 3 w 5"/>
                  <a:gd name="T7" fmla="*/ 2 h 11"/>
                  <a:gd name="T8" fmla="*/ 3 w 5"/>
                  <a:gd name="T9" fmla="*/ 3 h 11"/>
                  <a:gd name="T10" fmla="*/ 2 w 5"/>
                  <a:gd name="T11" fmla="*/ 4 h 11"/>
                  <a:gd name="T12" fmla="*/ 2 w 5"/>
                  <a:gd name="T13" fmla="*/ 5 h 11"/>
                  <a:gd name="T14" fmla="*/ 2 w 5"/>
                  <a:gd name="T15" fmla="*/ 2 h 11"/>
                  <a:gd name="T16" fmla="*/ 2 w 5"/>
                  <a:gd name="T17" fmla="*/ 6 h 11"/>
                  <a:gd name="T18" fmla="*/ 1 w 5"/>
                  <a:gd name="T19" fmla="*/ 5 h 11"/>
                  <a:gd name="T20" fmla="*/ 1 w 5"/>
                  <a:gd name="T21" fmla="*/ 5 h 11"/>
                  <a:gd name="T22" fmla="*/ 1 w 5"/>
                  <a:gd name="T23" fmla="*/ 7 h 11"/>
                  <a:gd name="T24" fmla="*/ 1 w 5"/>
                  <a:gd name="T25" fmla="*/ 8 h 11"/>
                  <a:gd name="T26" fmla="*/ 2 w 5"/>
                  <a:gd name="T27" fmla="*/ 8 h 11"/>
                  <a:gd name="T28" fmla="*/ 2 w 5"/>
                  <a:gd name="T29" fmla="*/ 9 h 11"/>
                  <a:gd name="T30" fmla="*/ 3 w 5"/>
                  <a:gd name="T31" fmla="*/ 7 h 11"/>
                  <a:gd name="T32" fmla="*/ 3 w 5"/>
                  <a:gd name="T33" fmla="*/ 8 h 11"/>
                  <a:gd name="T34" fmla="*/ 2 w 5"/>
                  <a:gd name="T35" fmla="*/ 5 h 11"/>
                  <a:gd name="T36" fmla="*/ 3 w 5"/>
                  <a:gd name="T37" fmla="*/ 6 h 11"/>
                  <a:gd name="T38" fmla="*/ 3 w 5"/>
                  <a:gd name="T39" fmla="*/ 8 h 11"/>
                  <a:gd name="T40" fmla="*/ 3 w 5"/>
                  <a:gd name="T41" fmla="*/ 7 h 11"/>
                  <a:gd name="T42" fmla="*/ 4 w 5"/>
                  <a:gd name="T43" fmla="*/ 9 h 11"/>
                  <a:gd name="T44" fmla="*/ 4 w 5"/>
                  <a:gd name="T45" fmla="*/ 6 h 11"/>
                  <a:gd name="T46" fmla="*/ 4 w 5"/>
                  <a:gd name="T47" fmla="*/ 6 h 11"/>
                  <a:gd name="T48" fmla="*/ 4 w 5"/>
                  <a:gd name="T49" fmla="*/ 3 h 11"/>
                  <a:gd name="T50" fmla="*/ 2 w 5"/>
                  <a:gd name="T51" fmla="*/ 4 h 11"/>
                  <a:gd name="T52" fmla="*/ 2 w 5"/>
                  <a:gd name="T53" fmla="*/ 6 h 11"/>
                  <a:gd name="T54" fmla="*/ 1 w 5"/>
                  <a:gd name="T55" fmla="*/ 4 h 11"/>
                  <a:gd name="T56" fmla="*/ 2 w 5"/>
                  <a:gd name="T57" fmla="*/ 6 h 11"/>
                  <a:gd name="T58" fmla="*/ 1 w 5"/>
                  <a:gd name="T59" fmla="*/ 4 h 11"/>
                  <a:gd name="T60" fmla="*/ 1 w 5"/>
                  <a:gd name="T61" fmla="*/ 6 h 11"/>
                  <a:gd name="T62" fmla="*/ 1 w 5"/>
                  <a:gd name="T63" fmla="*/ 3 h 11"/>
                  <a:gd name="T64" fmla="*/ 3 w 5"/>
                  <a:gd name="T65" fmla="*/ 7 h 11"/>
                  <a:gd name="T66" fmla="*/ 3 w 5"/>
                  <a:gd name="T67" fmla="*/ 5 h 11"/>
                  <a:gd name="T68" fmla="*/ 4 w 5"/>
                  <a:gd name="T69" fmla="*/ 5 h 11"/>
                  <a:gd name="T70" fmla="*/ 4 w 5"/>
                  <a:gd name="T71" fmla="*/ 4 h 11"/>
                  <a:gd name="T72" fmla="*/ 4 w 5"/>
                  <a:gd name="T73" fmla="*/ 7 h 11"/>
                  <a:gd name="T74" fmla="*/ 4 w 5"/>
                  <a:gd name="T75" fmla="*/ 7 h 11"/>
                  <a:gd name="T76" fmla="*/ 4 w 5"/>
                  <a:gd name="T77" fmla="*/ 6 h 11"/>
                  <a:gd name="T78" fmla="*/ 4 w 5"/>
                  <a:gd name="T79" fmla="*/ 7 h 11"/>
                  <a:gd name="T80" fmla="*/ 4 w 5"/>
                  <a:gd name="T81" fmla="*/ 3 h 11"/>
                  <a:gd name="T82" fmla="*/ 4 w 5"/>
                  <a:gd name="T83" fmla="*/ 2 h 11"/>
                  <a:gd name="T84" fmla="*/ 3 w 5"/>
                  <a:gd name="T85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" h="11">
                    <a:moveTo>
                      <a:pt x="3" y="4"/>
                    </a:moveTo>
                    <a:cubicBezTo>
                      <a:pt x="3" y="4"/>
                      <a:pt x="3" y="5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4"/>
                      <a:pt x="2" y="4"/>
                      <a:pt x="2" y="2"/>
                    </a:cubicBezTo>
                    <a:cubicBezTo>
                      <a:pt x="2" y="3"/>
                      <a:pt x="2" y="5"/>
                      <a:pt x="2" y="6"/>
                    </a:cubicBezTo>
                    <a:cubicBezTo>
                      <a:pt x="1" y="4"/>
                      <a:pt x="1" y="6"/>
                      <a:pt x="1" y="5"/>
                    </a:cubicBezTo>
                    <a:cubicBezTo>
                      <a:pt x="1" y="5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8"/>
                      <a:pt x="2" y="5"/>
                    </a:cubicBezTo>
                    <a:cubicBezTo>
                      <a:pt x="3" y="8"/>
                      <a:pt x="3" y="4"/>
                      <a:pt x="3" y="6"/>
                    </a:cubicBezTo>
                    <a:cubicBezTo>
                      <a:pt x="3" y="7"/>
                      <a:pt x="3" y="6"/>
                      <a:pt x="3" y="8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8"/>
                      <a:pt x="4" y="7"/>
                      <a:pt x="4" y="9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3"/>
                    </a:cubicBezTo>
                    <a:cubicBezTo>
                      <a:pt x="3" y="4"/>
                      <a:pt x="3" y="5"/>
                      <a:pt x="2" y="4"/>
                    </a:cubicBezTo>
                    <a:cubicBezTo>
                      <a:pt x="2" y="6"/>
                      <a:pt x="2" y="4"/>
                      <a:pt x="2" y="6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4"/>
                      <a:pt x="3" y="7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4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4" y="6"/>
                      <a:pt x="4" y="0"/>
                      <a:pt x="4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690"/>
              <p:cNvSpPr>
                <a:spLocks/>
              </p:cNvSpPr>
              <p:nvPr/>
            </p:nvSpPr>
            <p:spPr bwMode="auto">
              <a:xfrm>
                <a:off x="1775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691"/>
              <p:cNvSpPr>
                <a:spLocks/>
              </p:cNvSpPr>
              <p:nvPr/>
            </p:nvSpPr>
            <p:spPr bwMode="auto">
              <a:xfrm>
                <a:off x="1775" y="32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Rectangle 692"/>
              <p:cNvSpPr>
                <a:spLocks noChangeArrowheads="1"/>
              </p:cNvSpPr>
              <p:nvPr/>
            </p:nvSpPr>
            <p:spPr bwMode="auto">
              <a:xfrm>
                <a:off x="1775" y="322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693"/>
              <p:cNvSpPr>
                <a:spLocks/>
              </p:cNvSpPr>
              <p:nvPr/>
            </p:nvSpPr>
            <p:spPr bwMode="auto">
              <a:xfrm>
                <a:off x="1778" y="321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694"/>
              <p:cNvSpPr>
                <a:spLocks/>
              </p:cNvSpPr>
              <p:nvPr/>
            </p:nvSpPr>
            <p:spPr bwMode="auto">
              <a:xfrm>
                <a:off x="1780" y="3223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695"/>
              <p:cNvSpPr>
                <a:spLocks/>
              </p:cNvSpPr>
              <p:nvPr/>
            </p:nvSpPr>
            <p:spPr bwMode="auto">
              <a:xfrm>
                <a:off x="1789" y="32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696"/>
              <p:cNvSpPr>
                <a:spLocks/>
              </p:cNvSpPr>
              <p:nvPr/>
            </p:nvSpPr>
            <p:spPr bwMode="auto">
              <a:xfrm>
                <a:off x="1775" y="3199"/>
                <a:ext cx="30" cy="33"/>
              </a:xfrm>
              <a:custGeom>
                <a:avLst/>
                <a:gdLst>
                  <a:gd name="T0" fmla="*/ 8 w 11"/>
                  <a:gd name="T1" fmla="*/ 6 h 12"/>
                  <a:gd name="T2" fmla="*/ 8 w 11"/>
                  <a:gd name="T3" fmla="*/ 9 h 12"/>
                  <a:gd name="T4" fmla="*/ 8 w 11"/>
                  <a:gd name="T5" fmla="*/ 10 h 12"/>
                  <a:gd name="T6" fmla="*/ 9 w 11"/>
                  <a:gd name="T7" fmla="*/ 8 h 12"/>
                  <a:gd name="T8" fmla="*/ 10 w 11"/>
                  <a:gd name="T9" fmla="*/ 8 h 12"/>
                  <a:gd name="T10" fmla="*/ 9 w 11"/>
                  <a:gd name="T11" fmla="*/ 3 h 12"/>
                  <a:gd name="T12" fmla="*/ 8 w 11"/>
                  <a:gd name="T13" fmla="*/ 5 h 12"/>
                  <a:gd name="T14" fmla="*/ 8 w 11"/>
                  <a:gd name="T15" fmla="*/ 5 h 12"/>
                  <a:gd name="T16" fmla="*/ 7 w 11"/>
                  <a:gd name="T17" fmla="*/ 4 h 12"/>
                  <a:gd name="T18" fmla="*/ 7 w 11"/>
                  <a:gd name="T19" fmla="*/ 7 h 12"/>
                  <a:gd name="T20" fmla="*/ 6 w 11"/>
                  <a:gd name="T21" fmla="*/ 8 h 12"/>
                  <a:gd name="T22" fmla="*/ 6 w 11"/>
                  <a:gd name="T23" fmla="*/ 6 h 12"/>
                  <a:gd name="T24" fmla="*/ 5 w 11"/>
                  <a:gd name="T25" fmla="*/ 6 h 12"/>
                  <a:gd name="T26" fmla="*/ 4 w 11"/>
                  <a:gd name="T27" fmla="*/ 6 h 12"/>
                  <a:gd name="T28" fmla="*/ 3 w 11"/>
                  <a:gd name="T29" fmla="*/ 7 h 12"/>
                  <a:gd name="T30" fmla="*/ 3 w 11"/>
                  <a:gd name="T31" fmla="*/ 8 h 12"/>
                  <a:gd name="T32" fmla="*/ 3 w 11"/>
                  <a:gd name="T33" fmla="*/ 6 h 12"/>
                  <a:gd name="T34" fmla="*/ 2 w 11"/>
                  <a:gd name="T35" fmla="*/ 7 h 12"/>
                  <a:gd name="T36" fmla="*/ 0 w 11"/>
                  <a:gd name="T37" fmla="*/ 7 h 12"/>
                  <a:gd name="T38" fmla="*/ 1 w 11"/>
                  <a:gd name="T39" fmla="*/ 7 h 12"/>
                  <a:gd name="T40" fmla="*/ 1 w 11"/>
                  <a:gd name="T41" fmla="*/ 6 h 12"/>
                  <a:gd name="T42" fmla="*/ 2 w 11"/>
                  <a:gd name="T43" fmla="*/ 10 h 12"/>
                  <a:gd name="T44" fmla="*/ 2 w 11"/>
                  <a:gd name="T45" fmla="*/ 10 h 12"/>
                  <a:gd name="T46" fmla="*/ 3 w 11"/>
                  <a:gd name="T47" fmla="*/ 10 h 12"/>
                  <a:gd name="T48" fmla="*/ 4 w 11"/>
                  <a:gd name="T49" fmla="*/ 10 h 12"/>
                  <a:gd name="T50" fmla="*/ 4 w 11"/>
                  <a:gd name="T51" fmla="*/ 10 h 12"/>
                  <a:gd name="T52" fmla="*/ 5 w 11"/>
                  <a:gd name="T53" fmla="*/ 9 h 12"/>
                  <a:gd name="T54" fmla="*/ 5 w 11"/>
                  <a:gd name="T55" fmla="*/ 10 h 12"/>
                  <a:gd name="T56" fmla="*/ 5 w 11"/>
                  <a:gd name="T57" fmla="*/ 10 h 12"/>
                  <a:gd name="T58" fmla="*/ 6 w 11"/>
                  <a:gd name="T59" fmla="*/ 9 h 12"/>
                  <a:gd name="T60" fmla="*/ 6 w 11"/>
                  <a:gd name="T61" fmla="*/ 8 h 12"/>
                  <a:gd name="T62" fmla="*/ 6 w 11"/>
                  <a:gd name="T63" fmla="*/ 10 h 12"/>
                  <a:gd name="T64" fmla="*/ 7 w 11"/>
                  <a:gd name="T65" fmla="*/ 10 h 12"/>
                  <a:gd name="T66" fmla="*/ 7 w 11"/>
                  <a:gd name="T67" fmla="*/ 8 h 12"/>
                  <a:gd name="T68" fmla="*/ 8 w 11"/>
                  <a:gd name="T69" fmla="*/ 7 h 12"/>
                  <a:gd name="T70" fmla="*/ 9 w 11"/>
                  <a:gd name="T71" fmla="*/ 7 h 12"/>
                  <a:gd name="T72" fmla="*/ 9 w 11"/>
                  <a:gd name="T73" fmla="*/ 7 h 12"/>
                  <a:gd name="T74" fmla="*/ 10 w 11"/>
                  <a:gd name="T75" fmla="*/ 4 h 12"/>
                  <a:gd name="T76" fmla="*/ 10 w 11"/>
                  <a:gd name="T77" fmla="*/ 6 h 12"/>
                  <a:gd name="T78" fmla="*/ 10 w 11"/>
                  <a:gd name="T79" fmla="*/ 7 h 12"/>
                  <a:gd name="T80" fmla="*/ 9 w 11"/>
                  <a:gd name="T8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" h="12">
                    <a:moveTo>
                      <a:pt x="9" y="4"/>
                    </a:move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7" y="7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9"/>
                      <a:pt x="8" y="10"/>
                    </a:cubicBezTo>
                    <a:cubicBezTo>
                      <a:pt x="8" y="9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6"/>
                      <a:pt x="9" y="6"/>
                    </a:cubicBezTo>
                    <a:cubicBezTo>
                      <a:pt x="9" y="12"/>
                      <a:pt x="10" y="5"/>
                      <a:pt x="10" y="8"/>
                    </a:cubicBezTo>
                    <a:cubicBezTo>
                      <a:pt x="10" y="0"/>
                      <a:pt x="10" y="6"/>
                      <a:pt x="10" y="5"/>
                    </a:cubicBezTo>
                    <a:cubicBezTo>
                      <a:pt x="10" y="3"/>
                      <a:pt x="9" y="5"/>
                      <a:pt x="9" y="3"/>
                    </a:cubicBezTo>
                    <a:cubicBezTo>
                      <a:pt x="9" y="6"/>
                      <a:pt x="9" y="2"/>
                      <a:pt x="9" y="6"/>
                    </a:cubicBezTo>
                    <a:cubicBezTo>
                      <a:pt x="8" y="5"/>
                      <a:pt x="9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6"/>
                      <a:pt x="8" y="5"/>
                    </a:cubicBezTo>
                    <a:cubicBezTo>
                      <a:pt x="7" y="4"/>
                      <a:pt x="8" y="6"/>
                      <a:pt x="8" y="7"/>
                    </a:cubicBezTo>
                    <a:cubicBezTo>
                      <a:pt x="7" y="6"/>
                      <a:pt x="7" y="6"/>
                      <a:pt x="7" y="4"/>
                    </a:cubicBezTo>
                    <a:cubicBezTo>
                      <a:pt x="7" y="6"/>
                      <a:pt x="7" y="5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9"/>
                      <a:pt x="6" y="9"/>
                    </a:cubicBezTo>
                    <a:cubicBezTo>
                      <a:pt x="6" y="7"/>
                      <a:pt x="7" y="9"/>
                      <a:pt x="6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5" y="4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3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0" y="8"/>
                      <a:pt x="1" y="10"/>
                      <a:pt x="1" y="10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2" y="7"/>
                      <a:pt x="1" y="6"/>
                    </a:cubicBezTo>
                    <a:cubicBezTo>
                      <a:pt x="1" y="5"/>
                      <a:pt x="2" y="8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8"/>
                      <a:pt x="3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3" y="8"/>
                      <a:pt x="4" y="8"/>
                    </a:cubicBezTo>
                    <a:cubicBezTo>
                      <a:pt x="4" y="10"/>
                      <a:pt x="4" y="9"/>
                      <a:pt x="4" y="10"/>
                    </a:cubicBezTo>
                    <a:cubicBezTo>
                      <a:pt x="4" y="9"/>
                      <a:pt x="5" y="10"/>
                      <a:pt x="5" y="9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8"/>
                      <a:pt x="6" y="9"/>
                    </a:cubicBezTo>
                    <a:cubicBezTo>
                      <a:pt x="6" y="8"/>
                      <a:pt x="6" y="8"/>
                      <a:pt x="6" y="6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8"/>
                      <a:pt x="6" y="10"/>
                    </a:cubicBezTo>
                    <a:cubicBezTo>
                      <a:pt x="7" y="11"/>
                      <a:pt x="7" y="8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8"/>
                      <a:pt x="8" y="10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10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9"/>
                      <a:pt x="9" y="7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5"/>
                      <a:pt x="10" y="11"/>
                      <a:pt x="10" y="4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6"/>
                      <a:pt x="11" y="6"/>
                      <a:pt x="10" y="6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2"/>
                      <a:pt x="9" y="8"/>
                      <a:pt x="9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697"/>
              <p:cNvSpPr>
                <a:spLocks/>
              </p:cNvSpPr>
              <p:nvPr/>
            </p:nvSpPr>
            <p:spPr bwMode="auto">
              <a:xfrm>
                <a:off x="1800" y="322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698"/>
              <p:cNvSpPr>
                <a:spLocks/>
              </p:cNvSpPr>
              <p:nvPr/>
            </p:nvSpPr>
            <p:spPr bwMode="auto">
              <a:xfrm>
                <a:off x="1800" y="32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699"/>
              <p:cNvSpPr>
                <a:spLocks/>
              </p:cNvSpPr>
              <p:nvPr/>
            </p:nvSpPr>
            <p:spPr bwMode="auto">
              <a:xfrm>
                <a:off x="1797" y="321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Rectangle 700"/>
              <p:cNvSpPr>
                <a:spLocks noChangeArrowheads="1"/>
              </p:cNvSpPr>
              <p:nvPr/>
            </p:nvSpPr>
            <p:spPr bwMode="auto">
              <a:xfrm>
                <a:off x="1797" y="3213"/>
                <a:ext cx="1" cy="2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701"/>
              <p:cNvSpPr>
                <a:spLocks/>
              </p:cNvSpPr>
              <p:nvPr/>
            </p:nvSpPr>
            <p:spPr bwMode="auto">
              <a:xfrm>
                <a:off x="1775" y="3210"/>
                <a:ext cx="22" cy="22"/>
              </a:xfrm>
              <a:custGeom>
                <a:avLst/>
                <a:gdLst>
                  <a:gd name="T0" fmla="*/ 2 w 8"/>
                  <a:gd name="T1" fmla="*/ 3 h 8"/>
                  <a:gd name="T2" fmla="*/ 1 w 8"/>
                  <a:gd name="T3" fmla="*/ 5 h 8"/>
                  <a:gd name="T4" fmla="*/ 1 w 8"/>
                  <a:gd name="T5" fmla="*/ 4 h 8"/>
                  <a:gd name="T6" fmla="*/ 0 w 8"/>
                  <a:gd name="T7" fmla="*/ 6 h 8"/>
                  <a:gd name="T8" fmla="*/ 4 w 8"/>
                  <a:gd name="T9" fmla="*/ 5 h 8"/>
                  <a:gd name="T10" fmla="*/ 4 w 8"/>
                  <a:gd name="T11" fmla="*/ 6 h 8"/>
                  <a:gd name="T12" fmla="*/ 5 w 8"/>
                  <a:gd name="T13" fmla="*/ 4 h 8"/>
                  <a:gd name="T14" fmla="*/ 5 w 8"/>
                  <a:gd name="T15" fmla="*/ 6 h 8"/>
                  <a:gd name="T16" fmla="*/ 6 w 8"/>
                  <a:gd name="T17" fmla="*/ 5 h 8"/>
                  <a:gd name="T18" fmla="*/ 6 w 8"/>
                  <a:gd name="T19" fmla="*/ 5 h 8"/>
                  <a:gd name="T20" fmla="*/ 6 w 8"/>
                  <a:gd name="T21" fmla="*/ 5 h 8"/>
                  <a:gd name="T22" fmla="*/ 6 w 8"/>
                  <a:gd name="T23" fmla="*/ 5 h 8"/>
                  <a:gd name="T24" fmla="*/ 6 w 8"/>
                  <a:gd name="T25" fmla="*/ 4 h 8"/>
                  <a:gd name="T26" fmla="*/ 6 w 8"/>
                  <a:gd name="T27" fmla="*/ 5 h 8"/>
                  <a:gd name="T28" fmla="*/ 7 w 8"/>
                  <a:gd name="T29" fmla="*/ 4 h 8"/>
                  <a:gd name="T30" fmla="*/ 7 w 8"/>
                  <a:gd name="T31" fmla="*/ 5 h 8"/>
                  <a:gd name="T32" fmla="*/ 8 w 8"/>
                  <a:gd name="T33" fmla="*/ 4 h 8"/>
                  <a:gd name="T34" fmla="*/ 8 w 8"/>
                  <a:gd name="T35" fmla="*/ 2 h 8"/>
                  <a:gd name="T36" fmla="*/ 7 w 8"/>
                  <a:gd name="T37" fmla="*/ 3 h 8"/>
                  <a:gd name="T38" fmla="*/ 7 w 8"/>
                  <a:gd name="T39" fmla="*/ 3 h 8"/>
                  <a:gd name="T40" fmla="*/ 6 w 8"/>
                  <a:gd name="T41" fmla="*/ 4 h 8"/>
                  <a:gd name="T42" fmla="*/ 7 w 8"/>
                  <a:gd name="T43" fmla="*/ 2 h 8"/>
                  <a:gd name="T44" fmla="*/ 6 w 8"/>
                  <a:gd name="T45" fmla="*/ 1 h 8"/>
                  <a:gd name="T46" fmla="*/ 6 w 8"/>
                  <a:gd name="T47" fmla="*/ 1 h 8"/>
                  <a:gd name="T48" fmla="*/ 6 w 8"/>
                  <a:gd name="T49" fmla="*/ 1 h 8"/>
                  <a:gd name="T50" fmla="*/ 6 w 8"/>
                  <a:gd name="T51" fmla="*/ 2 h 8"/>
                  <a:gd name="T52" fmla="*/ 6 w 8"/>
                  <a:gd name="T53" fmla="*/ 4 h 8"/>
                  <a:gd name="T54" fmla="*/ 5 w 8"/>
                  <a:gd name="T55" fmla="*/ 4 h 8"/>
                  <a:gd name="T56" fmla="*/ 6 w 8"/>
                  <a:gd name="T57" fmla="*/ 3 h 8"/>
                  <a:gd name="T58" fmla="*/ 5 w 8"/>
                  <a:gd name="T59" fmla="*/ 3 h 8"/>
                  <a:gd name="T60" fmla="*/ 5 w 8"/>
                  <a:gd name="T61" fmla="*/ 1 h 8"/>
                  <a:gd name="T62" fmla="*/ 5 w 8"/>
                  <a:gd name="T63" fmla="*/ 3 h 8"/>
                  <a:gd name="T64" fmla="*/ 4 w 8"/>
                  <a:gd name="T65" fmla="*/ 4 h 8"/>
                  <a:gd name="T66" fmla="*/ 4 w 8"/>
                  <a:gd name="T67" fmla="*/ 2 h 8"/>
                  <a:gd name="T68" fmla="*/ 4 w 8"/>
                  <a:gd name="T69" fmla="*/ 4 h 8"/>
                  <a:gd name="T70" fmla="*/ 3 w 8"/>
                  <a:gd name="T71" fmla="*/ 3 h 8"/>
                  <a:gd name="T72" fmla="*/ 3 w 8"/>
                  <a:gd name="T73" fmla="*/ 4 h 8"/>
                  <a:gd name="T74" fmla="*/ 2 w 8"/>
                  <a:gd name="T75" fmla="*/ 4 h 8"/>
                  <a:gd name="T76" fmla="*/ 2 w 8"/>
                  <a:gd name="T77" fmla="*/ 4 h 8"/>
                  <a:gd name="T78" fmla="*/ 1 w 8"/>
                  <a:gd name="T79" fmla="*/ 6 h 8"/>
                  <a:gd name="T80" fmla="*/ 2 w 8"/>
                  <a:gd name="T8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8">
                    <a:moveTo>
                      <a:pt x="2" y="3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5"/>
                      <a:pt x="1" y="4"/>
                      <a:pt x="0" y="6"/>
                    </a:cubicBezTo>
                    <a:cubicBezTo>
                      <a:pt x="1" y="5"/>
                      <a:pt x="3" y="7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5" y="8"/>
                      <a:pt x="5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3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7"/>
                      <a:pt x="8" y="4"/>
                    </a:cubicBezTo>
                    <a:cubicBezTo>
                      <a:pt x="8" y="3"/>
                      <a:pt x="7" y="2"/>
                      <a:pt x="8" y="2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6"/>
                      <a:pt x="7" y="3"/>
                      <a:pt x="6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4"/>
                      <a:pt x="6" y="4"/>
                    </a:cubicBezTo>
                    <a:cubicBezTo>
                      <a:pt x="6" y="3"/>
                      <a:pt x="6" y="5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2"/>
                      <a:pt x="4" y="2"/>
                      <a:pt x="4" y="4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6"/>
                      <a:pt x="1" y="6"/>
                    </a:cubicBezTo>
                    <a:cubicBezTo>
                      <a:pt x="2" y="4"/>
                      <a:pt x="2" y="5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702"/>
              <p:cNvSpPr>
                <a:spLocks/>
              </p:cNvSpPr>
              <p:nvPr/>
            </p:nvSpPr>
            <p:spPr bwMode="auto">
              <a:xfrm>
                <a:off x="1775" y="3221"/>
                <a:ext cx="3" cy="8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0 h 3"/>
                  <a:gd name="T4" fmla="*/ 0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703"/>
              <p:cNvSpPr>
                <a:spLocks/>
              </p:cNvSpPr>
              <p:nvPr/>
            </p:nvSpPr>
            <p:spPr bwMode="auto">
              <a:xfrm>
                <a:off x="1761" y="3218"/>
                <a:ext cx="14" cy="14"/>
              </a:xfrm>
              <a:custGeom>
                <a:avLst/>
                <a:gdLst>
                  <a:gd name="T0" fmla="*/ 2 w 5"/>
                  <a:gd name="T1" fmla="*/ 2 h 5"/>
                  <a:gd name="T2" fmla="*/ 2 w 5"/>
                  <a:gd name="T3" fmla="*/ 3 h 5"/>
                  <a:gd name="T4" fmla="*/ 4 w 5"/>
                  <a:gd name="T5" fmla="*/ 4 h 5"/>
                  <a:gd name="T6" fmla="*/ 4 w 5"/>
                  <a:gd name="T7" fmla="*/ 2 h 5"/>
                  <a:gd name="T8" fmla="*/ 4 w 5"/>
                  <a:gd name="T9" fmla="*/ 3 h 5"/>
                  <a:gd name="T10" fmla="*/ 5 w 5"/>
                  <a:gd name="T11" fmla="*/ 2 h 5"/>
                  <a:gd name="T12" fmla="*/ 5 w 5"/>
                  <a:gd name="T13" fmla="*/ 2 h 5"/>
                  <a:gd name="T14" fmla="*/ 5 w 5"/>
                  <a:gd name="T15" fmla="*/ 2 h 5"/>
                  <a:gd name="T16" fmla="*/ 5 w 5"/>
                  <a:gd name="T17" fmla="*/ 2 h 5"/>
                  <a:gd name="T18" fmla="*/ 5 w 5"/>
                  <a:gd name="T19" fmla="*/ 1 h 5"/>
                  <a:gd name="T20" fmla="*/ 4 w 5"/>
                  <a:gd name="T21" fmla="*/ 3 h 5"/>
                  <a:gd name="T22" fmla="*/ 4 w 5"/>
                  <a:gd name="T23" fmla="*/ 1 h 5"/>
                  <a:gd name="T24" fmla="*/ 4 w 5"/>
                  <a:gd name="T25" fmla="*/ 0 h 5"/>
                  <a:gd name="T26" fmla="*/ 4 w 5"/>
                  <a:gd name="T27" fmla="*/ 1 h 5"/>
                  <a:gd name="T28" fmla="*/ 3 w 5"/>
                  <a:gd name="T29" fmla="*/ 2 h 5"/>
                  <a:gd name="T30" fmla="*/ 3 w 5"/>
                  <a:gd name="T31" fmla="*/ 0 h 5"/>
                  <a:gd name="T32" fmla="*/ 2 w 5"/>
                  <a:gd name="T33" fmla="*/ 1 h 5"/>
                  <a:gd name="T34" fmla="*/ 1 w 5"/>
                  <a:gd name="T35" fmla="*/ 3 h 5"/>
                  <a:gd name="T36" fmla="*/ 2 w 5"/>
                  <a:gd name="T37" fmla="*/ 1 h 5"/>
                  <a:gd name="T38" fmla="*/ 2 w 5"/>
                  <a:gd name="T39" fmla="*/ 1 h 5"/>
                  <a:gd name="T40" fmla="*/ 0 w 5"/>
                  <a:gd name="T41" fmla="*/ 4 h 5"/>
                  <a:gd name="T42" fmla="*/ 2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3"/>
                      <a:pt x="4" y="4"/>
                    </a:cubicBezTo>
                    <a:cubicBezTo>
                      <a:pt x="4" y="4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2"/>
                    </a:cubicBezTo>
                    <a:cubicBezTo>
                      <a:pt x="5" y="2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4"/>
                      <a:pt x="4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4"/>
                      <a:pt x="4" y="1"/>
                      <a:pt x="3" y="0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1" y="5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Rectangle 704"/>
              <p:cNvSpPr>
                <a:spLocks noChangeArrowheads="1"/>
              </p:cNvSpPr>
              <p:nvPr/>
            </p:nvSpPr>
            <p:spPr bwMode="auto">
              <a:xfrm>
                <a:off x="1767" y="3226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705"/>
              <p:cNvSpPr>
                <a:spLocks/>
              </p:cNvSpPr>
              <p:nvPr/>
            </p:nvSpPr>
            <p:spPr bwMode="auto">
              <a:xfrm>
                <a:off x="2015" y="321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706"/>
              <p:cNvSpPr>
                <a:spLocks/>
              </p:cNvSpPr>
              <p:nvPr/>
            </p:nvSpPr>
            <p:spPr bwMode="auto">
              <a:xfrm>
                <a:off x="2012" y="3204"/>
                <a:ext cx="3" cy="17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1 h 6"/>
                  <a:gd name="T4" fmla="*/ 0 w 1"/>
                  <a:gd name="T5" fmla="*/ 6 h 6"/>
                  <a:gd name="T6" fmla="*/ 1 w 1"/>
                  <a:gd name="T7" fmla="*/ 3 h 6"/>
                  <a:gd name="T8" fmla="*/ 0 w 1"/>
                  <a:gd name="T9" fmla="*/ 4 h 6"/>
                  <a:gd name="T10" fmla="*/ 1 w 1"/>
                  <a:gd name="T11" fmla="*/ 1 h 6"/>
                  <a:gd name="T12" fmla="*/ 0 w 1"/>
                  <a:gd name="T13" fmla="*/ 2 h 6"/>
                  <a:gd name="T14" fmla="*/ 0 w 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3"/>
                      <a:pt x="0" y="6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707"/>
              <p:cNvSpPr>
                <a:spLocks/>
              </p:cNvSpPr>
              <p:nvPr/>
            </p:nvSpPr>
            <p:spPr bwMode="auto">
              <a:xfrm>
                <a:off x="2012" y="321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708"/>
              <p:cNvSpPr>
                <a:spLocks/>
              </p:cNvSpPr>
              <p:nvPr/>
            </p:nvSpPr>
            <p:spPr bwMode="auto">
              <a:xfrm>
                <a:off x="2012" y="321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709"/>
              <p:cNvSpPr>
                <a:spLocks/>
              </p:cNvSpPr>
              <p:nvPr/>
            </p:nvSpPr>
            <p:spPr bwMode="auto">
              <a:xfrm>
                <a:off x="2009" y="32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710"/>
              <p:cNvSpPr>
                <a:spLocks/>
              </p:cNvSpPr>
              <p:nvPr/>
            </p:nvSpPr>
            <p:spPr bwMode="auto">
              <a:xfrm>
                <a:off x="2009" y="3207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711"/>
              <p:cNvSpPr>
                <a:spLocks/>
              </p:cNvSpPr>
              <p:nvPr/>
            </p:nvSpPr>
            <p:spPr bwMode="auto">
              <a:xfrm>
                <a:off x="2009" y="321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712"/>
              <p:cNvSpPr>
                <a:spLocks/>
              </p:cNvSpPr>
              <p:nvPr/>
            </p:nvSpPr>
            <p:spPr bwMode="auto">
              <a:xfrm>
                <a:off x="2012" y="321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713"/>
              <p:cNvSpPr>
                <a:spLocks/>
              </p:cNvSpPr>
              <p:nvPr/>
            </p:nvSpPr>
            <p:spPr bwMode="auto">
              <a:xfrm>
                <a:off x="2006" y="320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714"/>
              <p:cNvSpPr>
                <a:spLocks/>
              </p:cNvSpPr>
              <p:nvPr/>
            </p:nvSpPr>
            <p:spPr bwMode="auto">
              <a:xfrm>
                <a:off x="2006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715"/>
              <p:cNvSpPr>
                <a:spLocks/>
              </p:cNvSpPr>
              <p:nvPr/>
            </p:nvSpPr>
            <p:spPr bwMode="auto">
              <a:xfrm>
                <a:off x="2004" y="3196"/>
                <a:ext cx="2" cy="17"/>
              </a:xfrm>
              <a:custGeom>
                <a:avLst/>
                <a:gdLst>
                  <a:gd name="T0" fmla="*/ 0 w 1"/>
                  <a:gd name="T1" fmla="*/ 5 h 6"/>
                  <a:gd name="T2" fmla="*/ 0 w 1"/>
                  <a:gd name="T3" fmla="*/ 3 h 6"/>
                  <a:gd name="T4" fmla="*/ 0 w 1"/>
                  <a:gd name="T5" fmla="*/ 5 h 6"/>
                  <a:gd name="T6" fmla="*/ 1 w 1"/>
                  <a:gd name="T7" fmla="*/ 4 h 6"/>
                  <a:gd name="T8" fmla="*/ 0 w 1"/>
                  <a:gd name="T9" fmla="*/ 6 h 6"/>
                  <a:gd name="T10" fmla="*/ 1 w 1"/>
                  <a:gd name="T11" fmla="*/ 4 h 6"/>
                  <a:gd name="T12" fmla="*/ 1 w 1"/>
                  <a:gd name="T13" fmla="*/ 5 h 6"/>
                  <a:gd name="T14" fmla="*/ 1 w 1"/>
                  <a:gd name="T15" fmla="*/ 3 h 6"/>
                  <a:gd name="T16" fmla="*/ 1 w 1"/>
                  <a:gd name="T17" fmla="*/ 3 h 6"/>
                  <a:gd name="T18" fmla="*/ 1 w 1"/>
                  <a:gd name="T19" fmla="*/ 2 h 6"/>
                  <a:gd name="T20" fmla="*/ 0 w 1"/>
                  <a:gd name="T21" fmla="*/ 1 h 6"/>
                  <a:gd name="T22" fmla="*/ 0 w 1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6">
                    <a:moveTo>
                      <a:pt x="0" y="5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6"/>
                      <a:pt x="0" y="4"/>
                      <a:pt x="0" y="6"/>
                    </a:cubicBezTo>
                    <a:cubicBezTo>
                      <a:pt x="1" y="6"/>
                      <a:pt x="1" y="6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5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1" y="0"/>
                      <a:pt x="0" y="1"/>
                    </a:cubicBezTo>
                    <a:cubicBezTo>
                      <a:pt x="0" y="1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716"/>
              <p:cNvSpPr>
                <a:spLocks/>
              </p:cNvSpPr>
              <p:nvPr/>
            </p:nvSpPr>
            <p:spPr bwMode="auto">
              <a:xfrm>
                <a:off x="2004" y="320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717"/>
              <p:cNvSpPr>
                <a:spLocks/>
              </p:cNvSpPr>
              <p:nvPr/>
            </p:nvSpPr>
            <p:spPr bwMode="auto">
              <a:xfrm>
                <a:off x="2001" y="3196"/>
                <a:ext cx="3" cy="17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4 h 6"/>
                  <a:gd name="T4" fmla="*/ 1 w 1"/>
                  <a:gd name="T5" fmla="*/ 5 h 6"/>
                  <a:gd name="T6" fmla="*/ 1 w 1"/>
                  <a:gd name="T7" fmla="*/ 4 h 6"/>
                  <a:gd name="T8" fmla="*/ 0 w 1"/>
                  <a:gd name="T9" fmla="*/ 5 h 6"/>
                  <a:gd name="T10" fmla="*/ 0 w 1"/>
                  <a:gd name="T11" fmla="*/ 2 h 6"/>
                  <a:gd name="T12" fmla="*/ 0 w 1"/>
                  <a:gd name="T13" fmla="*/ 2 h 6"/>
                  <a:gd name="T14" fmla="*/ 0 w 1"/>
                  <a:gd name="T15" fmla="*/ 3 h 6"/>
                  <a:gd name="T16" fmla="*/ 0 w 1"/>
                  <a:gd name="T17" fmla="*/ 3 h 6"/>
                  <a:gd name="T18" fmla="*/ 0 w 1"/>
                  <a:gd name="T19" fmla="*/ 4 h 6"/>
                  <a:gd name="T20" fmla="*/ 0 w 1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18"/>
              <p:cNvSpPr>
                <a:spLocks/>
              </p:cNvSpPr>
              <p:nvPr/>
            </p:nvSpPr>
            <p:spPr bwMode="auto">
              <a:xfrm>
                <a:off x="2004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19"/>
              <p:cNvSpPr>
                <a:spLocks/>
              </p:cNvSpPr>
              <p:nvPr/>
            </p:nvSpPr>
            <p:spPr bwMode="auto">
              <a:xfrm>
                <a:off x="2001" y="3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20"/>
              <p:cNvSpPr>
                <a:spLocks/>
              </p:cNvSpPr>
              <p:nvPr/>
            </p:nvSpPr>
            <p:spPr bwMode="auto">
              <a:xfrm>
                <a:off x="1998" y="3210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721"/>
              <p:cNvSpPr>
                <a:spLocks/>
              </p:cNvSpPr>
              <p:nvPr/>
            </p:nvSpPr>
            <p:spPr bwMode="auto">
              <a:xfrm>
                <a:off x="1979" y="3199"/>
                <a:ext cx="19" cy="16"/>
              </a:xfrm>
              <a:custGeom>
                <a:avLst/>
                <a:gdLst>
                  <a:gd name="T0" fmla="*/ 0 w 7"/>
                  <a:gd name="T1" fmla="*/ 1 h 6"/>
                  <a:gd name="T2" fmla="*/ 1 w 7"/>
                  <a:gd name="T3" fmla="*/ 2 h 6"/>
                  <a:gd name="T4" fmla="*/ 0 w 7"/>
                  <a:gd name="T5" fmla="*/ 3 h 6"/>
                  <a:gd name="T6" fmla="*/ 0 w 7"/>
                  <a:gd name="T7" fmla="*/ 6 h 6"/>
                  <a:gd name="T8" fmla="*/ 1 w 7"/>
                  <a:gd name="T9" fmla="*/ 5 h 6"/>
                  <a:gd name="T10" fmla="*/ 1 w 7"/>
                  <a:gd name="T11" fmla="*/ 6 h 6"/>
                  <a:gd name="T12" fmla="*/ 2 w 7"/>
                  <a:gd name="T13" fmla="*/ 5 h 6"/>
                  <a:gd name="T14" fmla="*/ 3 w 7"/>
                  <a:gd name="T15" fmla="*/ 5 h 6"/>
                  <a:gd name="T16" fmla="*/ 6 w 7"/>
                  <a:gd name="T17" fmla="*/ 5 h 6"/>
                  <a:gd name="T18" fmla="*/ 6 w 7"/>
                  <a:gd name="T19" fmla="*/ 3 h 6"/>
                  <a:gd name="T20" fmla="*/ 6 w 7"/>
                  <a:gd name="T21" fmla="*/ 4 h 6"/>
                  <a:gd name="T22" fmla="*/ 6 w 7"/>
                  <a:gd name="T23" fmla="*/ 4 h 6"/>
                  <a:gd name="T24" fmla="*/ 7 w 7"/>
                  <a:gd name="T25" fmla="*/ 5 h 6"/>
                  <a:gd name="T26" fmla="*/ 7 w 7"/>
                  <a:gd name="T27" fmla="*/ 2 h 6"/>
                  <a:gd name="T28" fmla="*/ 7 w 7"/>
                  <a:gd name="T29" fmla="*/ 5 h 6"/>
                  <a:gd name="T30" fmla="*/ 7 w 7"/>
                  <a:gd name="T31" fmla="*/ 3 h 6"/>
                  <a:gd name="T32" fmla="*/ 7 w 7"/>
                  <a:gd name="T33" fmla="*/ 2 h 6"/>
                  <a:gd name="T34" fmla="*/ 7 w 7"/>
                  <a:gd name="T35" fmla="*/ 1 h 6"/>
                  <a:gd name="T36" fmla="*/ 5 w 7"/>
                  <a:gd name="T37" fmla="*/ 4 h 6"/>
                  <a:gd name="T38" fmla="*/ 5 w 7"/>
                  <a:gd name="T39" fmla="*/ 2 h 6"/>
                  <a:gd name="T40" fmla="*/ 4 w 7"/>
                  <a:gd name="T41" fmla="*/ 1 h 6"/>
                  <a:gd name="T42" fmla="*/ 4 w 7"/>
                  <a:gd name="T43" fmla="*/ 3 h 6"/>
                  <a:gd name="T44" fmla="*/ 4 w 7"/>
                  <a:gd name="T45" fmla="*/ 3 h 6"/>
                  <a:gd name="T46" fmla="*/ 3 w 7"/>
                  <a:gd name="T47" fmla="*/ 3 h 6"/>
                  <a:gd name="T48" fmla="*/ 3 w 7"/>
                  <a:gd name="T49" fmla="*/ 2 h 6"/>
                  <a:gd name="T50" fmla="*/ 3 w 7"/>
                  <a:gd name="T51" fmla="*/ 5 h 6"/>
                  <a:gd name="T52" fmla="*/ 2 w 7"/>
                  <a:gd name="T53" fmla="*/ 1 h 6"/>
                  <a:gd name="T54" fmla="*/ 2 w 7"/>
                  <a:gd name="T55" fmla="*/ 2 h 6"/>
                  <a:gd name="T56" fmla="*/ 2 w 7"/>
                  <a:gd name="T57" fmla="*/ 3 h 6"/>
                  <a:gd name="T58" fmla="*/ 2 w 7"/>
                  <a:gd name="T59" fmla="*/ 1 h 6"/>
                  <a:gd name="T60" fmla="*/ 2 w 7"/>
                  <a:gd name="T61" fmla="*/ 3 h 6"/>
                  <a:gd name="T62" fmla="*/ 2 w 7"/>
                  <a:gd name="T63" fmla="*/ 4 h 6"/>
                  <a:gd name="T64" fmla="*/ 1 w 7"/>
                  <a:gd name="T65" fmla="*/ 3 h 6"/>
                  <a:gd name="T66" fmla="*/ 1 w 7"/>
                  <a:gd name="T67" fmla="*/ 1 h 6"/>
                  <a:gd name="T68" fmla="*/ 1 w 7"/>
                  <a:gd name="T69" fmla="*/ 0 h 6"/>
                  <a:gd name="T70" fmla="*/ 1 w 7"/>
                  <a:gd name="T71" fmla="*/ 3 h 6"/>
                  <a:gd name="T72" fmla="*/ 0 w 7"/>
                  <a:gd name="T7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2" y="4"/>
                      <a:pt x="2" y="5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6" y="4"/>
                      <a:pt x="7" y="5"/>
                    </a:cubicBezTo>
                    <a:cubicBezTo>
                      <a:pt x="7" y="5"/>
                      <a:pt x="7" y="3"/>
                      <a:pt x="7" y="2"/>
                    </a:cubicBezTo>
                    <a:cubicBezTo>
                      <a:pt x="7" y="5"/>
                      <a:pt x="7" y="2"/>
                      <a:pt x="7" y="5"/>
                    </a:cubicBezTo>
                    <a:cubicBezTo>
                      <a:pt x="7" y="6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1"/>
                    </a:cubicBezTo>
                    <a:cubicBezTo>
                      <a:pt x="4" y="2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2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2" y="1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722"/>
              <p:cNvSpPr>
                <a:spLocks/>
              </p:cNvSpPr>
              <p:nvPr/>
            </p:nvSpPr>
            <p:spPr bwMode="auto">
              <a:xfrm>
                <a:off x="1982" y="31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23"/>
              <p:cNvSpPr>
                <a:spLocks/>
              </p:cNvSpPr>
              <p:nvPr/>
            </p:nvSpPr>
            <p:spPr bwMode="auto">
              <a:xfrm>
                <a:off x="1979" y="320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Rectangle 724"/>
              <p:cNvSpPr>
                <a:spLocks noChangeArrowheads="1"/>
              </p:cNvSpPr>
              <p:nvPr/>
            </p:nvSpPr>
            <p:spPr bwMode="auto">
              <a:xfrm>
                <a:off x="1985" y="3213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725"/>
              <p:cNvSpPr>
                <a:spLocks/>
              </p:cNvSpPr>
              <p:nvPr/>
            </p:nvSpPr>
            <p:spPr bwMode="auto">
              <a:xfrm>
                <a:off x="1985" y="319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26"/>
              <p:cNvSpPr>
                <a:spLocks/>
              </p:cNvSpPr>
              <p:nvPr/>
            </p:nvSpPr>
            <p:spPr bwMode="auto">
              <a:xfrm>
                <a:off x="1990" y="319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Rectangle 727"/>
              <p:cNvSpPr>
                <a:spLocks noChangeArrowheads="1"/>
              </p:cNvSpPr>
              <p:nvPr/>
            </p:nvSpPr>
            <p:spPr bwMode="auto">
              <a:xfrm>
                <a:off x="1982" y="3199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28"/>
              <p:cNvSpPr>
                <a:spLocks/>
              </p:cNvSpPr>
              <p:nvPr/>
            </p:nvSpPr>
            <p:spPr bwMode="auto">
              <a:xfrm>
                <a:off x="1968" y="3199"/>
                <a:ext cx="11" cy="19"/>
              </a:xfrm>
              <a:custGeom>
                <a:avLst/>
                <a:gdLst>
                  <a:gd name="T0" fmla="*/ 0 w 4"/>
                  <a:gd name="T1" fmla="*/ 6 h 7"/>
                  <a:gd name="T2" fmla="*/ 1 w 4"/>
                  <a:gd name="T3" fmla="*/ 7 h 7"/>
                  <a:gd name="T4" fmla="*/ 1 w 4"/>
                  <a:gd name="T5" fmla="*/ 3 h 7"/>
                  <a:gd name="T6" fmla="*/ 1 w 4"/>
                  <a:gd name="T7" fmla="*/ 7 h 7"/>
                  <a:gd name="T8" fmla="*/ 3 w 4"/>
                  <a:gd name="T9" fmla="*/ 4 h 7"/>
                  <a:gd name="T10" fmla="*/ 3 w 4"/>
                  <a:gd name="T11" fmla="*/ 6 h 7"/>
                  <a:gd name="T12" fmla="*/ 3 w 4"/>
                  <a:gd name="T13" fmla="*/ 2 h 7"/>
                  <a:gd name="T14" fmla="*/ 3 w 4"/>
                  <a:gd name="T15" fmla="*/ 6 h 7"/>
                  <a:gd name="T16" fmla="*/ 3 w 4"/>
                  <a:gd name="T17" fmla="*/ 6 h 7"/>
                  <a:gd name="T18" fmla="*/ 4 w 4"/>
                  <a:gd name="T19" fmla="*/ 5 h 7"/>
                  <a:gd name="T20" fmla="*/ 4 w 4"/>
                  <a:gd name="T21" fmla="*/ 3 h 7"/>
                  <a:gd name="T22" fmla="*/ 4 w 4"/>
                  <a:gd name="T23" fmla="*/ 1 h 7"/>
                  <a:gd name="T24" fmla="*/ 4 w 4"/>
                  <a:gd name="T25" fmla="*/ 3 h 7"/>
                  <a:gd name="T26" fmla="*/ 4 w 4"/>
                  <a:gd name="T27" fmla="*/ 1 h 7"/>
                  <a:gd name="T28" fmla="*/ 3 w 4"/>
                  <a:gd name="T29" fmla="*/ 2 h 7"/>
                  <a:gd name="T30" fmla="*/ 3 w 4"/>
                  <a:gd name="T31" fmla="*/ 1 h 7"/>
                  <a:gd name="T32" fmla="*/ 3 w 4"/>
                  <a:gd name="T33" fmla="*/ 2 h 7"/>
                  <a:gd name="T34" fmla="*/ 3 w 4"/>
                  <a:gd name="T35" fmla="*/ 2 h 7"/>
                  <a:gd name="T36" fmla="*/ 3 w 4"/>
                  <a:gd name="T37" fmla="*/ 3 h 7"/>
                  <a:gd name="T38" fmla="*/ 3 w 4"/>
                  <a:gd name="T39" fmla="*/ 2 h 7"/>
                  <a:gd name="T40" fmla="*/ 3 w 4"/>
                  <a:gd name="T41" fmla="*/ 3 h 7"/>
                  <a:gd name="T42" fmla="*/ 2 w 4"/>
                  <a:gd name="T43" fmla="*/ 1 h 7"/>
                  <a:gd name="T44" fmla="*/ 2 w 4"/>
                  <a:gd name="T45" fmla="*/ 2 h 7"/>
                  <a:gd name="T46" fmla="*/ 2 w 4"/>
                  <a:gd name="T47" fmla="*/ 1 h 7"/>
                  <a:gd name="T48" fmla="*/ 2 w 4"/>
                  <a:gd name="T49" fmla="*/ 4 h 7"/>
                  <a:gd name="T50" fmla="*/ 2 w 4"/>
                  <a:gd name="T51" fmla="*/ 2 h 7"/>
                  <a:gd name="T52" fmla="*/ 1 w 4"/>
                  <a:gd name="T53" fmla="*/ 2 h 7"/>
                  <a:gd name="T54" fmla="*/ 1 w 4"/>
                  <a:gd name="T55" fmla="*/ 2 h 7"/>
                  <a:gd name="T56" fmla="*/ 0 w 4"/>
                  <a:gd name="T57" fmla="*/ 3 h 7"/>
                  <a:gd name="T58" fmla="*/ 1 w 4"/>
                  <a:gd name="T59" fmla="*/ 3 h 7"/>
                  <a:gd name="T60" fmla="*/ 0 w 4"/>
                  <a:gd name="T61" fmla="*/ 4 h 7"/>
                  <a:gd name="T62" fmla="*/ 0 w 4"/>
                  <a:gd name="T63" fmla="*/ 4 h 7"/>
                  <a:gd name="T64" fmla="*/ 0 w 4"/>
                  <a:gd name="T65" fmla="*/ 5 h 7"/>
                  <a:gd name="T66" fmla="*/ 0 w 4"/>
                  <a:gd name="T67" fmla="*/ 4 h 7"/>
                  <a:gd name="T68" fmla="*/ 0 w 4"/>
                  <a:gd name="T69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" h="7">
                    <a:moveTo>
                      <a:pt x="0" y="6"/>
                    </a:moveTo>
                    <a:cubicBezTo>
                      <a:pt x="0" y="7"/>
                      <a:pt x="1" y="7"/>
                      <a:pt x="1" y="7"/>
                    </a:cubicBezTo>
                    <a:cubicBezTo>
                      <a:pt x="1" y="6"/>
                      <a:pt x="1" y="4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1"/>
                      <a:pt x="3" y="2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1"/>
                      <a:pt x="2" y="1"/>
                    </a:cubicBezTo>
                    <a:cubicBezTo>
                      <a:pt x="2" y="2"/>
                      <a:pt x="2" y="4"/>
                      <a:pt x="2" y="4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729"/>
              <p:cNvSpPr>
                <a:spLocks/>
              </p:cNvSpPr>
              <p:nvPr/>
            </p:nvSpPr>
            <p:spPr bwMode="auto">
              <a:xfrm>
                <a:off x="1976" y="320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30"/>
              <p:cNvSpPr>
                <a:spLocks/>
              </p:cNvSpPr>
              <p:nvPr/>
            </p:nvSpPr>
            <p:spPr bwMode="auto">
              <a:xfrm>
                <a:off x="1960" y="3196"/>
                <a:ext cx="8" cy="25"/>
              </a:xfrm>
              <a:custGeom>
                <a:avLst/>
                <a:gdLst>
                  <a:gd name="T0" fmla="*/ 2 w 3"/>
                  <a:gd name="T1" fmla="*/ 5 h 9"/>
                  <a:gd name="T2" fmla="*/ 2 w 3"/>
                  <a:gd name="T3" fmla="*/ 3 h 9"/>
                  <a:gd name="T4" fmla="*/ 2 w 3"/>
                  <a:gd name="T5" fmla="*/ 6 h 9"/>
                  <a:gd name="T6" fmla="*/ 2 w 3"/>
                  <a:gd name="T7" fmla="*/ 7 h 9"/>
                  <a:gd name="T8" fmla="*/ 2 w 3"/>
                  <a:gd name="T9" fmla="*/ 4 h 9"/>
                  <a:gd name="T10" fmla="*/ 1 w 3"/>
                  <a:gd name="T11" fmla="*/ 3 h 9"/>
                  <a:gd name="T12" fmla="*/ 1 w 3"/>
                  <a:gd name="T13" fmla="*/ 5 h 9"/>
                  <a:gd name="T14" fmla="*/ 1 w 3"/>
                  <a:gd name="T15" fmla="*/ 6 h 9"/>
                  <a:gd name="T16" fmla="*/ 1 w 3"/>
                  <a:gd name="T17" fmla="*/ 6 h 9"/>
                  <a:gd name="T18" fmla="*/ 1 w 3"/>
                  <a:gd name="T19" fmla="*/ 3 h 9"/>
                  <a:gd name="T20" fmla="*/ 0 w 3"/>
                  <a:gd name="T21" fmla="*/ 9 h 9"/>
                  <a:gd name="T22" fmla="*/ 0 w 3"/>
                  <a:gd name="T23" fmla="*/ 8 h 9"/>
                  <a:gd name="T24" fmla="*/ 0 w 3"/>
                  <a:gd name="T25" fmla="*/ 6 h 9"/>
                  <a:gd name="T26" fmla="*/ 0 w 3"/>
                  <a:gd name="T27" fmla="*/ 7 h 9"/>
                  <a:gd name="T28" fmla="*/ 0 w 3"/>
                  <a:gd name="T29" fmla="*/ 8 h 9"/>
                  <a:gd name="T30" fmla="*/ 2 w 3"/>
                  <a:gd name="T31" fmla="*/ 8 h 9"/>
                  <a:gd name="T32" fmla="*/ 2 w 3"/>
                  <a:gd name="T33" fmla="*/ 8 h 9"/>
                  <a:gd name="T34" fmla="*/ 2 w 3"/>
                  <a:gd name="T35" fmla="*/ 6 h 9"/>
                  <a:gd name="T36" fmla="*/ 2 w 3"/>
                  <a:gd name="T37" fmla="*/ 4 h 9"/>
                  <a:gd name="T38" fmla="*/ 2 w 3"/>
                  <a:gd name="T39" fmla="*/ 5 h 9"/>
                  <a:gd name="T40" fmla="*/ 3 w 3"/>
                  <a:gd name="T41" fmla="*/ 3 h 9"/>
                  <a:gd name="T42" fmla="*/ 3 w 3"/>
                  <a:gd name="T43" fmla="*/ 2 h 9"/>
                  <a:gd name="T44" fmla="*/ 2 w 3"/>
                  <a:gd name="T45" fmla="*/ 2 h 9"/>
                  <a:gd name="T46" fmla="*/ 2 w 3"/>
                  <a:gd name="T4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2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4"/>
                      <a:pt x="1" y="5"/>
                      <a:pt x="1" y="3"/>
                    </a:cubicBezTo>
                    <a:cubicBezTo>
                      <a:pt x="1" y="5"/>
                      <a:pt x="0" y="5"/>
                      <a:pt x="0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7"/>
                      <a:pt x="1" y="5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3"/>
                      <a:pt x="3" y="2"/>
                    </a:cubicBezTo>
                    <a:cubicBezTo>
                      <a:pt x="3" y="0"/>
                      <a:pt x="3" y="3"/>
                      <a:pt x="2" y="2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Rectangle 731"/>
              <p:cNvSpPr>
                <a:spLocks noChangeArrowheads="1"/>
              </p:cNvSpPr>
              <p:nvPr/>
            </p:nvSpPr>
            <p:spPr bwMode="auto">
              <a:xfrm>
                <a:off x="1968" y="3204"/>
                <a:ext cx="1" cy="3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732"/>
              <p:cNvSpPr>
                <a:spLocks/>
              </p:cNvSpPr>
              <p:nvPr/>
            </p:nvSpPr>
            <p:spPr bwMode="auto">
              <a:xfrm>
                <a:off x="1966" y="32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733"/>
              <p:cNvSpPr>
                <a:spLocks/>
              </p:cNvSpPr>
              <p:nvPr/>
            </p:nvSpPr>
            <p:spPr bwMode="auto">
              <a:xfrm>
                <a:off x="1963" y="320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34"/>
              <p:cNvSpPr>
                <a:spLocks/>
              </p:cNvSpPr>
              <p:nvPr/>
            </p:nvSpPr>
            <p:spPr bwMode="auto">
              <a:xfrm>
                <a:off x="1957" y="3210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0 w 1"/>
                  <a:gd name="T7" fmla="*/ 2 h 4"/>
                  <a:gd name="T8" fmla="*/ 0 w 1"/>
                  <a:gd name="T9" fmla="*/ 2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3"/>
                      <a:pt x="1" y="4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2"/>
                      <a:pt x="0" y="2"/>
                    </a:cubicBezTo>
                    <a:cubicBezTo>
                      <a:pt x="0" y="1"/>
                      <a:pt x="0" y="3"/>
                      <a:pt x="0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35"/>
              <p:cNvSpPr>
                <a:spLocks/>
              </p:cNvSpPr>
              <p:nvPr/>
            </p:nvSpPr>
            <p:spPr bwMode="auto">
              <a:xfrm>
                <a:off x="1947" y="3199"/>
                <a:ext cx="10" cy="30"/>
              </a:xfrm>
              <a:custGeom>
                <a:avLst/>
                <a:gdLst>
                  <a:gd name="T0" fmla="*/ 3 w 4"/>
                  <a:gd name="T1" fmla="*/ 3 h 11"/>
                  <a:gd name="T2" fmla="*/ 3 w 4"/>
                  <a:gd name="T3" fmla="*/ 4 h 11"/>
                  <a:gd name="T4" fmla="*/ 3 w 4"/>
                  <a:gd name="T5" fmla="*/ 3 h 11"/>
                  <a:gd name="T6" fmla="*/ 3 w 4"/>
                  <a:gd name="T7" fmla="*/ 2 h 11"/>
                  <a:gd name="T8" fmla="*/ 3 w 4"/>
                  <a:gd name="T9" fmla="*/ 3 h 11"/>
                  <a:gd name="T10" fmla="*/ 2 w 4"/>
                  <a:gd name="T11" fmla="*/ 3 h 11"/>
                  <a:gd name="T12" fmla="*/ 2 w 4"/>
                  <a:gd name="T13" fmla="*/ 5 h 11"/>
                  <a:gd name="T14" fmla="*/ 2 w 4"/>
                  <a:gd name="T15" fmla="*/ 2 h 11"/>
                  <a:gd name="T16" fmla="*/ 1 w 4"/>
                  <a:gd name="T17" fmla="*/ 6 h 11"/>
                  <a:gd name="T18" fmla="*/ 1 w 4"/>
                  <a:gd name="T19" fmla="*/ 4 h 11"/>
                  <a:gd name="T20" fmla="*/ 1 w 4"/>
                  <a:gd name="T21" fmla="*/ 4 h 11"/>
                  <a:gd name="T22" fmla="*/ 1 w 4"/>
                  <a:gd name="T23" fmla="*/ 6 h 11"/>
                  <a:gd name="T24" fmla="*/ 1 w 4"/>
                  <a:gd name="T25" fmla="*/ 8 h 11"/>
                  <a:gd name="T26" fmla="*/ 1 w 4"/>
                  <a:gd name="T27" fmla="*/ 8 h 11"/>
                  <a:gd name="T28" fmla="*/ 2 w 4"/>
                  <a:gd name="T29" fmla="*/ 9 h 11"/>
                  <a:gd name="T30" fmla="*/ 3 w 4"/>
                  <a:gd name="T31" fmla="*/ 7 h 11"/>
                  <a:gd name="T32" fmla="*/ 3 w 4"/>
                  <a:gd name="T33" fmla="*/ 8 h 11"/>
                  <a:gd name="T34" fmla="*/ 2 w 4"/>
                  <a:gd name="T35" fmla="*/ 5 h 11"/>
                  <a:gd name="T36" fmla="*/ 3 w 4"/>
                  <a:gd name="T37" fmla="*/ 5 h 11"/>
                  <a:gd name="T38" fmla="*/ 3 w 4"/>
                  <a:gd name="T39" fmla="*/ 7 h 11"/>
                  <a:gd name="T40" fmla="*/ 3 w 4"/>
                  <a:gd name="T41" fmla="*/ 6 h 11"/>
                  <a:gd name="T42" fmla="*/ 4 w 4"/>
                  <a:gd name="T43" fmla="*/ 8 h 11"/>
                  <a:gd name="T44" fmla="*/ 4 w 4"/>
                  <a:gd name="T45" fmla="*/ 5 h 11"/>
                  <a:gd name="T46" fmla="*/ 4 w 4"/>
                  <a:gd name="T47" fmla="*/ 6 h 11"/>
                  <a:gd name="T48" fmla="*/ 3 w 4"/>
                  <a:gd name="T49" fmla="*/ 3 h 11"/>
                  <a:gd name="T50" fmla="*/ 2 w 4"/>
                  <a:gd name="T51" fmla="*/ 3 h 11"/>
                  <a:gd name="T52" fmla="*/ 2 w 4"/>
                  <a:gd name="T53" fmla="*/ 5 h 11"/>
                  <a:gd name="T54" fmla="*/ 1 w 4"/>
                  <a:gd name="T55" fmla="*/ 3 h 11"/>
                  <a:gd name="T56" fmla="*/ 2 w 4"/>
                  <a:gd name="T57" fmla="*/ 5 h 11"/>
                  <a:gd name="T58" fmla="*/ 1 w 4"/>
                  <a:gd name="T59" fmla="*/ 3 h 11"/>
                  <a:gd name="T60" fmla="*/ 1 w 4"/>
                  <a:gd name="T61" fmla="*/ 5 h 11"/>
                  <a:gd name="T62" fmla="*/ 1 w 4"/>
                  <a:gd name="T63" fmla="*/ 3 h 11"/>
                  <a:gd name="T64" fmla="*/ 2 w 4"/>
                  <a:gd name="T65" fmla="*/ 6 h 11"/>
                  <a:gd name="T66" fmla="*/ 3 w 4"/>
                  <a:gd name="T67" fmla="*/ 5 h 11"/>
                  <a:gd name="T68" fmla="*/ 4 w 4"/>
                  <a:gd name="T69" fmla="*/ 5 h 11"/>
                  <a:gd name="T70" fmla="*/ 4 w 4"/>
                  <a:gd name="T71" fmla="*/ 4 h 11"/>
                  <a:gd name="T72" fmla="*/ 3 w 4"/>
                  <a:gd name="T73" fmla="*/ 7 h 11"/>
                  <a:gd name="T74" fmla="*/ 4 w 4"/>
                  <a:gd name="T75" fmla="*/ 6 h 11"/>
                  <a:gd name="T76" fmla="*/ 4 w 4"/>
                  <a:gd name="T77" fmla="*/ 6 h 11"/>
                  <a:gd name="T78" fmla="*/ 4 w 4"/>
                  <a:gd name="T79" fmla="*/ 6 h 11"/>
                  <a:gd name="T80" fmla="*/ 4 w 4"/>
                  <a:gd name="T81" fmla="*/ 3 h 11"/>
                  <a:gd name="T82" fmla="*/ 3 w 4"/>
                  <a:gd name="T83" fmla="*/ 1 h 11"/>
                  <a:gd name="T84" fmla="*/ 3 w 4"/>
                  <a:gd name="T8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" h="11">
                    <a:moveTo>
                      <a:pt x="3" y="3"/>
                    </a:moveTo>
                    <a:cubicBezTo>
                      <a:pt x="3" y="3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1" y="3"/>
                      <a:pt x="1" y="4"/>
                      <a:pt x="1" y="6"/>
                    </a:cubicBezTo>
                    <a:cubicBezTo>
                      <a:pt x="1" y="4"/>
                      <a:pt x="1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2"/>
                      <a:pt x="1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6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7"/>
                      <a:pt x="2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2" y="7"/>
                      <a:pt x="2" y="5"/>
                    </a:cubicBezTo>
                    <a:cubicBezTo>
                      <a:pt x="3" y="8"/>
                      <a:pt x="2" y="4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8"/>
                      <a:pt x="3" y="6"/>
                      <a:pt x="4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3"/>
                      <a:pt x="3" y="3"/>
                    </a:cubicBezTo>
                    <a:cubicBezTo>
                      <a:pt x="3" y="3"/>
                      <a:pt x="2" y="4"/>
                      <a:pt x="2" y="3"/>
                    </a:cubicBezTo>
                    <a:cubicBezTo>
                      <a:pt x="2" y="5"/>
                      <a:pt x="1" y="3"/>
                      <a:pt x="2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1" y="5"/>
                      <a:pt x="1" y="4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1"/>
                      <a:pt x="2" y="3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2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3" y="5"/>
                      <a:pt x="4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736"/>
              <p:cNvSpPr>
                <a:spLocks/>
              </p:cNvSpPr>
              <p:nvPr/>
            </p:nvSpPr>
            <p:spPr bwMode="auto">
              <a:xfrm>
                <a:off x="1955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37"/>
              <p:cNvSpPr>
                <a:spLocks/>
              </p:cNvSpPr>
              <p:nvPr/>
            </p:nvSpPr>
            <p:spPr bwMode="auto">
              <a:xfrm>
                <a:off x="1957" y="321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Rectangle 738"/>
              <p:cNvSpPr>
                <a:spLocks noChangeArrowheads="1"/>
              </p:cNvSpPr>
              <p:nvPr/>
            </p:nvSpPr>
            <p:spPr bwMode="auto">
              <a:xfrm>
                <a:off x="1957" y="3215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Rectangle 739"/>
              <p:cNvSpPr>
                <a:spLocks noChangeArrowheads="1"/>
              </p:cNvSpPr>
              <p:nvPr/>
            </p:nvSpPr>
            <p:spPr bwMode="auto">
              <a:xfrm>
                <a:off x="1957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740"/>
              <p:cNvSpPr>
                <a:spLocks/>
              </p:cNvSpPr>
              <p:nvPr/>
            </p:nvSpPr>
            <p:spPr bwMode="auto">
              <a:xfrm>
                <a:off x="1960" y="321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41"/>
              <p:cNvSpPr>
                <a:spLocks/>
              </p:cNvSpPr>
              <p:nvPr/>
            </p:nvSpPr>
            <p:spPr bwMode="auto">
              <a:xfrm>
                <a:off x="1971" y="32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742"/>
              <p:cNvSpPr>
                <a:spLocks/>
              </p:cNvSpPr>
              <p:nvPr/>
            </p:nvSpPr>
            <p:spPr bwMode="auto">
              <a:xfrm>
                <a:off x="1957" y="3191"/>
                <a:ext cx="28" cy="32"/>
              </a:xfrm>
              <a:custGeom>
                <a:avLst/>
                <a:gdLst>
                  <a:gd name="T0" fmla="*/ 8 w 10"/>
                  <a:gd name="T1" fmla="*/ 7 h 12"/>
                  <a:gd name="T2" fmla="*/ 7 w 10"/>
                  <a:gd name="T3" fmla="*/ 9 h 12"/>
                  <a:gd name="T4" fmla="*/ 8 w 10"/>
                  <a:gd name="T5" fmla="*/ 10 h 12"/>
                  <a:gd name="T6" fmla="*/ 9 w 10"/>
                  <a:gd name="T7" fmla="*/ 9 h 12"/>
                  <a:gd name="T8" fmla="*/ 10 w 10"/>
                  <a:gd name="T9" fmla="*/ 9 h 12"/>
                  <a:gd name="T10" fmla="*/ 9 w 10"/>
                  <a:gd name="T11" fmla="*/ 4 h 12"/>
                  <a:gd name="T12" fmla="*/ 8 w 10"/>
                  <a:gd name="T13" fmla="*/ 6 h 12"/>
                  <a:gd name="T14" fmla="*/ 8 w 10"/>
                  <a:gd name="T15" fmla="*/ 5 h 12"/>
                  <a:gd name="T16" fmla="*/ 7 w 10"/>
                  <a:gd name="T17" fmla="*/ 5 h 12"/>
                  <a:gd name="T18" fmla="*/ 7 w 10"/>
                  <a:gd name="T19" fmla="*/ 8 h 12"/>
                  <a:gd name="T20" fmla="*/ 6 w 10"/>
                  <a:gd name="T21" fmla="*/ 8 h 12"/>
                  <a:gd name="T22" fmla="*/ 6 w 10"/>
                  <a:gd name="T23" fmla="*/ 7 h 12"/>
                  <a:gd name="T24" fmla="*/ 5 w 10"/>
                  <a:gd name="T25" fmla="*/ 7 h 12"/>
                  <a:gd name="T26" fmla="*/ 4 w 10"/>
                  <a:gd name="T27" fmla="*/ 6 h 12"/>
                  <a:gd name="T28" fmla="*/ 3 w 10"/>
                  <a:gd name="T29" fmla="*/ 7 h 12"/>
                  <a:gd name="T30" fmla="*/ 3 w 10"/>
                  <a:gd name="T31" fmla="*/ 9 h 12"/>
                  <a:gd name="T32" fmla="*/ 2 w 10"/>
                  <a:gd name="T33" fmla="*/ 7 h 12"/>
                  <a:gd name="T34" fmla="*/ 2 w 10"/>
                  <a:gd name="T35" fmla="*/ 8 h 12"/>
                  <a:gd name="T36" fmla="*/ 0 w 10"/>
                  <a:gd name="T37" fmla="*/ 7 h 12"/>
                  <a:gd name="T38" fmla="*/ 1 w 10"/>
                  <a:gd name="T39" fmla="*/ 8 h 12"/>
                  <a:gd name="T40" fmla="*/ 1 w 10"/>
                  <a:gd name="T41" fmla="*/ 7 h 12"/>
                  <a:gd name="T42" fmla="*/ 2 w 10"/>
                  <a:gd name="T43" fmla="*/ 11 h 12"/>
                  <a:gd name="T44" fmla="*/ 2 w 10"/>
                  <a:gd name="T45" fmla="*/ 11 h 12"/>
                  <a:gd name="T46" fmla="*/ 3 w 10"/>
                  <a:gd name="T47" fmla="*/ 10 h 12"/>
                  <a:gd name="T48" fmla="*/ 3 w 10"/>
                  <a:gd name="T49" fmla="*/ 11 h 12"/>
                  <a:gd name="T50" fmla="*/ 4 w 10"/>
                  <a:gd name="T51" fmla="*/ 11 h 12"/>
                  <a:gd name="T52" fmla="*/ 5 w 10"/>
                  <a:gd name="T53" fmla="*/ 10 h 12"/>
                  <a:gd name="T54" fmla="*/ 5 w 10"/>
                  <a:gd name="T55" fmla="*/ 10 h 12"/>
                  <a:gd name="T56" fmla="*/ 5 w 10"/>
                  <a:gd name="T57" fmla="*/ 10 h 12"/>
                  <a:gd name="T58" fmla="*/ 5 w 10"/>
                  <a:gd name="T59" fmla="*/ 10 h 12"/>
                  <a:gd name="T60" fmla="*/ 6 w 10"/>
                  <a:gd name="T61" fmla="*/ 9 h 12"/>
                  <a:gd name="T62" fmla="*/ 6 w 10"/>
                  <a:gd name="T63" fmla="*/ 10 h 12"/>
                  <a:gd name="T64" fmla="*/ 7 w 10"/>
                  <a:gd name="T65" fmla="*/ 10 h 12"/>
                  <a:gd name="T66" fmla="*/ 7 w 10"/>
                  <a:gd name="T67" fmla="*/ 9 h 12"/>
                  <a:gd name="T68" fmla="*/ 8 w 10"/>
                  <a:gd name="T69" fmla="*/ 8 h 12"/>
                  <a:gd name="T70" fmla="*/ 9 w 10"/>
                  <a:gd name="T71" fmla="*/ 7 h 12"/>
                  <a:gd name="T72" fmla="*/ 9 w 10"/>
                  <a:gd name="T73" fmla="*/ 7 h 12"/>
                  <a:gd name="T74" fmla="*/ 10 w 10"/>
                  <a:gd name="T75" fmla="*/ 5 h 12"/>
                  <a:gd name="T76" fmla="*/ 10 w 10"/>
                  <a:gd name="T77" fmla="*/ 6 h 12"/>
                  <a:gd name="T78" fmla="*/ 10 w 10"/>
                  <a:gd name="T79" fmla="*/ 7 h 12"/>
                  <a:gd name="T80" fmla="*/ 8 w 10"/>
                  <a:gd name="T8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2">
                    <a:moveTo>
                      <a:pt x="8" y="5"/>
                    </a:moveTo>
                    <a:cubicBezTo>
                      <a:pt x="8" y="5"/>
                      <a:pt x="8" y="6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10"/>
                      <a:pt x="8" y="10"/>
                    </a:cubicBezTo>
                    <a:cubicBezTo>
                      <a:pt x="8" y="10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12"/>
                      <a:pt x="10" y="5"/>
                      <a:pt x="10" y="9"/>
                    </a:cubicBezTo>
                    <a:cubicBezTo>
                      <a:pt x="10" y="0"/>
                      <a:pt x="10" y="6"/>
                      <a:pt x="9" y="5"/>
                    </a:cubicBezTo>
                    <a:cubicBezTo>
                      <a:pt x="10" y="4"/>
                      <a:pt x="9" y="5"/>
                      <a:pt x="9" y="4"/>
                    </a:cubicBezTo>
                    <a:cubicBezTo>
                      <a:pt x="9" y="7"/>
                      <a:pt x="8" y="2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7"/>
                      <a:pt x="8" y="5"/>
                    </a:cubicBezTo>
                    <a:cubicBezTo>
                      <a:pt x="7" y="5"/>
                      <a:pt x="8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6" y="8"/>
                      <a:pt x="7" y="9"/>
                      <a:pt x="6" y="10"/>
                    </a:cubicBezTo>
                    <a:cubicBezTo>
                      <a:pt x="6" y="8"/>
                      <a:pt x="7" y="10"/>
                      <a:pt x="6" y="8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5" y="6"/>
                      <a:pt x="6" y="6"/>
                      <a:pt x="5" y="5"/>
                    </a:cubicBezTo>
                    <a:cubicBezTo>
                      <a:pt x="5" y="5"/>
                      <a:pt x="5" y="8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4" y="5"/>
                      <a:pt x="4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5"/>
                      <a:pt x="4" y="9"/>
                      <a:pt x="3" y="7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7"/>
                      <a:pt x="3" y="6"/>
                    </a:cubicBezTo>
                    <a:cubicBezTo>
                      <a:pt x="3" y="7"/>
                      <a:pt x="2" y="6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9"/>
                      <a:pt x="2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0" y="5"/>
                      <a:pt x="0" y="7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6"/>
                      <a:pt x="1" y="8"/>
                      <a:pt x="2" y="7"/>
                    </a:cubicBezTo>
                    <a:cubicBezTo>
                      <a:pt x="2" y="9"/>
                      <a:pt x="2" y="9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9"/>
                      <a:pt x="3" y="12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1"/>
                      <a:pt x="3" y="10"/>
                      <a:pt x="3" y="11"/>
                    </a:cubicBezTo>
                    <a:cubicBezTo>
                      <a:pt x="3" y="10"/>
                      <a:pt x="3" y="8"/>
                      <a:pt x="3" y="8"/>
                    </a:cubicBezTo>
                    <a:cubicBezTo>
                      <a:pt x="4" y="10"/>
                      <a:pt x="4" y="9"/>
                      <a:pt x="4" y="11"/>
                    </a:cubicBezTo>
                    <a:cubicBezTo>
                      <a:pt x="4" y="9"/>
                      <a:pt x="4" y="10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8"/>
                      <a:pt x="5" y="10"/>
                    </a:cubicBezTo>
                    <a:cubicBezTo>
                      <a:pt x="5" y="9"/>
                      <a:pt x="6" y="9"/>
                      <a:pt x="5" y="7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7"/>
                      <a:pt x="6" y="9"/>
                      <a:pt x="6" y="8"/>
                    </a:cubicBezTo>
                    <a:cubicBezTo>
                      <a:pt x="6" y="10"/>
                      <a:pt x="6" y="9"/>
                      <a:pt x="6" y="10"/>
                    </a:cubicBezTo>
                    <a:cubicBezTo>
                      <a:pt x="6" y="11"/>
                      <a:pt x="6" y="9"/>
                      <a:pt x="7" y="9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9"/>
                      <a:pt x="7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"/>
                      <a:pt x="8" y="8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7"/>
                    </a:cubicBezTo>
                    <a:cubicBezTo>
                      <a:pt x="9" y="7"/>
                      <a:pt x="9" y="9"/>
                      <a:pt x="9" y="9"/>
                    </a:cubicBezTo>
                    <a:cubicBezTo>
                      <a:pt x="10" y="6"/>
                      <a:pt x="10" y="12"/>
                      <a:pt x="10" y="5"/>
                    </a:cubicBezTo>
                    <a:cubicBezTo>
                      <a:pt x="10" y="4"/>
                      <a:pt x="10" y="4"/>
                      <a:pt x="10" y="6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11"/>
                      <a:pt x="10" y="5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9" y="8"/>
                      <a:pt x="8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43"/>
              <p:cNvSpPr>
                <a:spLocks/>
              </p:cNvSpPr>
              <p:nvPr/>
            </p:nvSpPr>
            <p:spPr bwMode="auto">
              <a:xfrm>
                <a:off x="1982" y="3213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744"/>
              <p:cNvSpPr>
                <a:spLocks/>
              </p:cNvSpPr>
              <p:nvPr/>
            </p:nvSpPr>
            <p:spPr bwMode="auto">
              <a:xfrm>
                <a:off x="1982" y="321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745"/>
              <p:cNvSpPr>
                <a:spLocks/>
              </p:cNvSpPr>
              <p:nvPr/>
            </p:nvSpPr>
            <p:spPr bwMode="auto">
              <a:xfrm>
                <a:off x="1976" y="320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Rectangle 746"/>
              <p:cNvSpPr>
                <a:spLocks noChangeArrowheads="1"/>
              </p:cNvSpPr>
              <p:nvPr/>
            </p:nvSpPr>
            <p:spPr bwMode="auto">
              <a:xfrm>
                <a:off x="1976" y="3207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47"/>
              <p:cNvSpPr>
                <a:spLocks/>
              </p:cNvSpPr>
              <p:nvPr/>
            </p:nvSpPr>
            <p:spPr bwMode="auto">
              <a:xfrm>
                <a:off x="1957" y="3202"/>
                <a:ext cx="19" cy="24"/>
              </a:xfrm>
              <a:custGeom>
                <a:avLst/>
                <a:gdLst>
                  <a:gd name="T0" fmla="*/ 2 w 7"/>
                  <a:gd name="T1" fmla="*/ 4 h 9"/>
                  <a:gd name="T2" fmla="*/ 1 w 7"/>
                  <a:gd name="T3" fmla="*/ 5 h 9"/>
                  <a:gd name="T4" fmla="*/ 1 w 7"/>
                  <a:gd name="T5" fmla="*/ 4 h 9"/>
                  <a:gd name="T6" fmla="*/ 0 w 7"/>
                  <a:gd name="T7" fmla="*/ 7 h 9"/>
                  <a:gd name="T8" fmla="*/ 4 w 7"/>
                  <a:gd name="T9" fmla="*/ 6 h 9"/>
                  <a:gd name="T10" fmla="*/ 4 w 7"/>
                  <a:gd name="T11" fmla="*/ 7 h 9"/>
                  <a:gd name="T12" fmla="*/ 5 w 7"/>
                  <a:gd name="T13" fmla="*/ 5 h 9"/>
                  <a:gd name="T14" fmla="*/ 5 w 7"/>
                  <a:gd name="T15" fmla="*/ 7 h 9"/>
                  <a:gd name="T16" fmla="*/ 6 w 7"/>
                  <a:gd name="T17" fmla="*/ 6 h 9"/>
                  <a:gd name="T18" fmla="*/ 6 w 7"/>
                  <a:gd name="T19" fmla="*/ 5 h 9"/>
                  <a:gd name="T20" fmla="*/ 6 w 7"/>
                  <a:gd name="T21" fmla="*/ 6 h 9"/>
                  <a:gd name="T22" fmla="*/ 6 w 7"/>
                  <a:gd name="T23" fmla="*/ 5 h 9"/>
                  <a:gd name="T24" fmla="*/ 6 w 7"/>
                  <a:gd name="T25" fmla="*/ 5 h 9"/>
                  <a:gd name="T26" fmla="*/ 6 w 7"/>
                  <a:gd name="T27" fmla="*/ 5 h 9"/>
                  <a:gd name="T28" fmla="*/ 6 w 7"/>
                  <a:gd name="T29" fmla="*/ 5 h 9"/>
                  <a:gd name="T30" fmla="*/ 6 w 7"/>
                  <a:gd name="T31" fmla="*/ 6 h 9"/>
                  <a:gd name="T32" fmla="*/ 7 w 7"/>
                  <a:gd name="T33" fmla="*/ 4 h 9"/>
                  <a:gd name="T34" fmla="*/ 7 w 7"/>
                  <a:gd name="T35" fmla="*/ 3 h 9"/>
                  <a:gd name="T36" fmla="*/ 7 w 7"/>
                  <a:gd name="T37" fmla="*/ 4 h 9"/>
                  <a:gd name="T38" fmla="*/ 7 w 7"/>
                  <a:gd name="T39" fmla="*/ 4 h 9"/>
                  <a:gd name="T40" fmla="*/ 6 w 7"/>
                  <a:gd name="T41" fmla="*/ 4 h 9"/>
                  <a:gd name="T42" fmla="*/ 6 w 7"/>
                  <a:gd name="T43" fmla="*/ 3 h 9"/>
                  <a:gd name="T44" fmla="*/ 6 w 7"/>
                  <a:gd name="T45" fmla="*/ 1 h 9"/>
                  <a:gd name="T46" fmla="*/ 6 w 7"/>
                  <a:gd name="T47" fmla="*/ 1 h 9"/>
                  <a:gd name="T48" fmla="*/ 6 w 7"/>
                  <a:gd name="T49" fmla="*/ 2 h 9"/>
                  <a:gd name="T50" fmla="*/ 6 w 7"/>
                  <a:gd name="T51" fmla="*/ 3 h 9"/>
                  <a:gd name="T52" fmla="*/ 5 w 7"/>
                  <a:gd name="T53" fmla="*/ 5 h 9"/>
                  <a:gd name="T54" fmla="*/ 5 w 7"/>
                  <a:gd name="T55" fmla="*/ 5 h 9"/>
                  <a:gd name="T56" fmla="*/ 5 w 7"/>
                  <a:gd name="T57" fmla="*/ 3 h 9"/>
                  <a:gd name="T58" fmla="*/ 5 w 7"/>
                  <a:gd name="T59" fmla="*/ 4 h 9"/>
                  <a:gd name="T60" fmla="*/ 5 w 7"/>
                  <a:gd name="T61" fmla="*/ 2 h 9"/>
                  <a:gd name="T62" fmla="*/ 5 w 7"/>
                  <a:gd name="T63" fmla="*/ 4 h 9"/>
                  <a:gd name="T64" fmla="*/ 4 w 7"/>
                  <a:gd name="T65" fmla="*/ 4 h 9"/>
                  <a:gd name="T66" fmla="*/ 4 w 7"/>
                  <a:gd name="T67" fmla="*/ 3 h 9"/>
                  <a:gd name="T68" fmla="*/ 4 w 7"/>
                  <a:gd name="T69" fmla="*/ 4 h 9"/>
                  <a:gd name="T70" fmla="*/ 3 w 7"/>
                  <a:gd name="T71" fmla="*/ 4 h 9"/>
                  <a:gd name="T72" fmla="*/ 3 w 7"/>
                  <a:gd name="T73" fmla="*/ 4 h 9"/>
                  <a:gd name="T74" fmla="*/ 2 w 7"/>
                  <a:gd name="T75" fmla="*/ 4 h 9"/>
                  <a:gd name="T76" fmla="*/ 2 w 7"/>
                  <a:gd name="T77" fmla="*/ 4 h 9"/>
                  <a:gd name="T78" fmla="*/ 1 w 7"/>
                  <a:gd name="T79" fmla="*/ 6 h 9"/>
                  <a:gd name="T80" fmla="*/ 2 w 7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" h="9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1" y="6"/>
                      <a:pt x="3" y="8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4"/>
                      <a:pt x="4" y="9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4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5"/>
                      <a:pt x="7" y="7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7"/>
                      <a:pt x="7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0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5"/>
                    </a:cubicBezTo>
                    <a:cubicBezTo>
                      <a:pt x="5" y="4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2"/>
                      <a:pt x="4" y="3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7"/>
                      <a:pt x="1" y="6"/>
                    </a:cubicBezTo>
                    <a:cubicBezTo>
                      <a:pt x="1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748"/>
              <p:cNvSpPr>
                <a:spLocks/>
              </p:cNvSpPr>
              <p:nvPr/>
            </p:nvSpPr>
            <p:spPr bwMode="auto">
              <a:xfrm>
                <a:off x="1957" y="3213"/>
                <a:ext cx="0" cy="8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49"/>
              <p:cNvSpPr>
                <a:spLocks/>
              </p:cNvSpPr>
              <p:nvPr/>
            </p:nvSpPr>
            <p:spPr bwMode="auto">
              <a:xfrm>
                <a:off x="1944" y="3210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4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5 w 5"/>
                  <a:gd name="T15" fmla="*/ 2 h 6"/>
                  <a:gd name="T16" fmla="*/ 4 w 5"/>
                  <a:gd name="T17" fmla="*/ 2 h 6"/>
                  <a:gd name="T18" fmla="*/ 5 w 5"/>
                  <a:gd name="T19" fmla="*/ 1 h 6"/>
                  <a:gd name="T20" fmla="*/ 3 w 5"/>
                  <a:gd name="T21" fmla="*/ 3 h 6"/>
                  <a:gd name="T22" fmla="*/ 4 w 5"/>
                  <a:gd name="T23" fmla="*/ 1 h 6"/>
                  <a:gd name="T24" fmla="*/ 3 w 5"/>
                  <a:gd name="T25" fmla="*/ 1 h 6"/>
                  <a:gd name="T26" fmla="*/ 3 w 5"/>
                  <a:gd name="T27" fmla="*/ 1 h 6"/>
                  <a:gd name="T28" fmla="*/ 3 w 5"/>
                  <a:gd name="T29" fmla="*/ 3 h 6"/>
                  <a:gd name="T30" fmla="*/ 3 w 5"/>
                  <a:gd name="T31" fmla="*/ 1 h 6"/>
                  <a:gd name="T32" fmla="*/ 2 w 5"/>
                  <a:gd name="T33" fmla="*/ 1 h 6"/>
                  <a:gd name="T34" fmla="*/ 1 w 5"/>
                  <a:gd name="T35" fmla="*/ 4 h 6"/>
                  <a:gd name="T36" fmla="*/ 1 w 5"/>
                  <a:gd name="T37" fmla="*/ 2 h 6"/>
                  <a:gd name="T38" fmla="*/ 1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4"/>
                    </a:cubicBezTo>
                    <a:cubicBezTo>
                      <a:pt x="3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4"/>
                      <a:pt x="3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3" y="2"/>
                      <a:pt x="2" y="3"/>
                      <a:pt x="2" y="1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6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Rectangle 750"/>
              <p:cNvSpPr>
                <a:spLocks noChangeArrowheads="1"/>
              </p:cNvSpPr>
              <p:nvPr/>
            </p:nvSpPr>
            <p:spPr bwMode="auto">
              <a:xfrm>
                <a:off x="1949" y="3221"/>
                <a:ext cx="1" cy="1"/>
              </a:xfrm>
              <a:prstGeom prst="rect">
                <a:avLst/>
              </a:pr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51"/>
              <p:cNvSpPr>
                <a:spLocks/>
              </p:cNvSpPr>
              <p:nvPr/>
            </p:nvSpPr>
            <p:spPr bwMode="auto">
              <a:xfrm>
                <a:off x="1963" y="3017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752"/>
              <p:cNvSpPr>
                <a:spLocks/>
              </p:cNvSpPr>
              <p:nvPr/>
            </p:nvSpPr>
            <p:spPr bwMode="auto">
              <a:xfrm>
                <a:off x="1955" y="3017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1 h 3"/>
                  <a:gd name="T6" fmla="*/ 2 w 5"/>
                  <a:gd name="T7" fmla="*/ 1 h 3"/>
                  <a:gd name="T8" fmla="*/ 3 w 5"/>
                  <a:gd name="T9" fmla="*/ 2 h 3"/>
                  <a:gd name="T10" fmla="*/ 1 w 5"/>
                  <a:gd name="T11" fmla="*/ 1 h 3"/>
                  <a:gd name="T12" fmla="*/ 1 w 5"/>
                  <a:gd name="T13" fmla="*/ 2 h 3"/>
                  <a:gd name="T14" fmla="*/ 0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3" y="2"/>
                      <a:pt x="3" y="3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753"/>
              <p:cNvSpPr>
                <a:spLocks/>
              </p:cNvSpPr>
              <p:nvPr/>
            </p:nvSpPr>
            <p:spPr bwMode="auto">
              <a:xfrm>
                <a:off x="1957" y="3025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754"/>
              <p:cNvSpPr>
                <a:spLocks/>
              </p:cNvSpPr>
              <p:nvPr/>
            </p:nvSpPr>
            <p:spPr bwMode="auto">
              <a:xfrm>
                <a:off x="1960" y="3025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755"/>
              <p:cNvSpPr>
                <a:spLocks/>
              </p:cNvSpPr>
              <p:nvPr/>
            </p:nvSpPr>
            <p:spPr bwMode="auto">
              <a:xfrm>
                <a:off x="1966" y="30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756"/>
              <p:cNvSpPr>
                <a:spLocks/>
              </p:cNvSpPr>
              <p:nvPr/>
            </p:nvSpPr>
            <p:spPr bwMode="auto">
              <a:xfrm>
                <a:off x="1957" y="3030"/>
                <a:ext cx="11" cy="6"/>
              </a:xfrm>
              <a:custGeom>
                <a:avLst/>
                <a:gdLst>
                  <a:gd name="T0" fmla="*/ 3 w 4"/>
                  <a:gd name="T1" fmla="*/ 2 h 2"/>
                  <a:gd name="T2" fmla="*/ 3 w 4"/>
                  <a:gd name="T3" fmla="*/ 1 h 2"/>
                  <a:gd name="T4" fmla="*/ 3 w 4"/>
                  <a:gd name="T5" fmla="*/ 1 h 2"/>
                  <a:gd name="T6" fmla="*/ 1 w 4"/>
                  <a:gd name="T7" fmla="*/ 1 h 2"/>
                  <a:gd name="T8" fmla="*/ 1 w 4"/>
                  <a:gd name="T9" fmla="*/ 0 h 2"/>
                  <a:gd name="T10" fmla="*/ 0 w 4"/>
                  <a:gd name="T11" fmla="*/ 1 h 2"/>
                  <a:gd name="T12" fmla="*/ 3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757"/>
              <p:cNvSpPr>
                <a:spLocks/>
              </p:cNvSpPr>
              <p:nvPr/>
            </p:nvSpPr>
            <p:spPr bwMode="auto">
              <a:xfrm>
                <a:off x="1963" y="30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758"/>
              <p:cNvSpPr>
                <a:spLocks/>
              </p:cNvSpPr>
              <p:nvPr/>
            </p:nvSpPr>
            <p:spPr bwMode="auto">
              <a:xfrm>
                <a:off x="1963" y="3028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759"/>
              <p:cNvSpPr>
                <a:spLocks/>
              </p:cNvSpPr>
              <p:nvPr/>
            </p:nvSpPr>
            <p:spPr bwMode="auto">
              <a:xfrm>
                <a:off x="1955" y="3036"/>
                <a:ext cx="13" cy="5"/>
              </a:xfrm>
              <a:custGeom>
                <a:avLst/>
                <a:gdLst>
                  <a:gd name="T0" fmla="*/ 5 w 5"/>
                  <a:gd name="T1" fmla="*/ 1 h 2"/>
                  <a:gd name="T2" fmla="*/ 3 w 5"/>
                  <a:gd name="T3" fmla="*/ 0 h 2"/>
                  <a:gd name="T4" fmla="*/ 0 w 5"/>
                  <a:gd name="T5" fmla="*/ 2 h 2"/>
                  <a:gd name="T6" fmla="*/ 1 w 5"/>
                  <a:gd name="T7" fmla="*/ 2 h 2"/>
                  <a:gd name="T8" fmla="*/ 5 w 5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2" y="2"/>
                      <a:pt x="5" y="0"/>
                      <a:pt x="3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760"/>
              <p:cNvSpPr>
                <a:spLocks/>
              </p:cNvSpPr>
              <p:nvPr/>
            </p:nvSpPr>
            <p:spPr bwMode="auto">
              <a:xfrm>
                <a:off x="1952" y="3044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761"/>
              <p:cNvSpPr>
                <a:spLocks/>
              </p:cNvSpPr>
              <p:nvPr/>
            </p:nvSpPr>
            <p:spPr bwMode="auto">
              <a:xfrm>
                <a:off x="1949" y="3044"/>
                <a:ext cx="17" cy="11"/>
              </a:xfrm>
              <a:custGeom>
                <a:avLst/>
                <a:gdLst>
                  <a:gd name="T0" fmla="*/ 5 w 6"/>
                  <a:gd name="T1" fmla="*/ 4 h 4"/>
                  <a:gd name="T2" fmla="*/ 3 w 6"/>
                  <a:gd name="T3" fmla="*/ 2 h 4"/>
                  <a:gd name="T4" fmla="*/ 5 w 6"/>
                  <a:gd name="T5" fmla="*/ 3 h 4"/>
                  <a:gd name="T6" fmla="*/ 4 w 6"/>
                  <a:gd name="T7" fmla="*/ 1 h 4"/>
                  <a:gd name="T8" fmla="*/ 6 w 6"/>
                  <a:gd name="T9" fmla="*/ 2 h 4"/>
                  <a:gd name="T10" fmla="*/ 4 w 6"/>
                  <a:gd name="T11" fmla="*/ 1 h 4"/>
                  <a:gd name="T12" fmla="*/ 5 w 6"/>
                  <a:gd name="T13" fmla="*/ 0 h 4"/>
                  <a:gd name="T14" fmla="*/ 3 w 6"/>
                  <a:gd name="T15" fmla="*/ 0 h 4"/>
                  <a:gd name="T16" fmla="*/ 3 w 6"/>
                  <a:gd name="T17" fmla="*/ 1 h 4"/>
                  <a:gd name="T18" fmla="*/ 2 w 6"/>
                  <a:gd name="T19" fmla="*/ 1 h 4"/>
                  <a:gd name="T20" fmla="*/ 0 w 6"/>
                  <a:gd name="T21" fmla="*/ 3 h 4"/>
                  <a:gd name="T22" fmla="*/ 5 w 6"/>
                  <a:gd name="T2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2"/>
                      <a:pt x="3" y="2"/>
                      <a:pt x="4" y="1"/>
                    </a:cubicBezTo>
                    <a:cubicBezTo>
                      <a:pt x="6" y="1"/>
                      <a:pt x="4" y="2"/>
                      <a:pt x="6" y="2"/>
                    </a:cubicBezTo>
                    <a:cubicBezTo>
                      <a:pt x="6" y="1"/>
                      <a:pt x="6" y="1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5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4" y="3"/>
                      <a:pt x="5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762"/>
              <p:cNvSpPr>
                <a:spLocks/>
              </p:cNvSpPr>
              <p:nvPr/>
            </p:nvSpPr>
            <p:spPr bwMode="auto">
              <a:xfrm>
                <a:off x="1955" y="305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763"/>
              <p:cNvSpPr>
                <a:spLocks/>
              </p:cNvSpPr>
              <p:nvPr/>
            </p:nvSpPr>
            <p:spPr bwMode="auto">
              <a:xfrm>
                <a:off x="1949" y="3057"/>
                <a:ext cx="17" cy="9"/>
              </a:xfrm>
              <a:custGeom>
                <a:avLst/>
                <a:gdLst>
                  <a:gd name="T0" fmla="*/ 5 w 6"/>
                  <a:gd name="T1" fmla="*/ 1 h 3"/>
                  <a:gd name="T2" fmla="*/ 4 w 6"/>
                  <a:gd name="T3" fmla="*/ 0 h 3"/>
                  <a:gd name="T4" fmla="*/ 5 w 6"/>
                  <a:gd name="T5" fmla="*/ 0 h 3"/>
                  <a:gd name="T6" fmla="*/ 3 w 6"/>
                  <a:gd name="T7" fmla="*/ 0 h 3"/>
                  <a:gd name="T8" fmla="*/ 4 w 6"/>
                  <a:gd name="T9" fmla="*/ 1 h 3"/>
                  <a:gd name="T10" fmla="*/ 1 w 6"/>
                  <a:gd name="T11" fmla="*/ 2 h 3"/>
                  <a:gd name="T12" fmla="*/ 2 w 6"/>
                  <a:gd name="T13" fmla="*/ 1 h 3"/>
                  <a:gd name="T14" fmla="*/ 2 w 6"/>
                  <a:gd name="T15" fmla="*/ 3 h 3"/>
                  <a:gd name="T16" fmla="*/ 3 w 6"/>
                  <a:gd name="T17" fmla="*/ 3 h 3"/>
                  <a:gd name="T18" fmla="*/ 4 w 6"/>
                  <a:gd name="T19" fmla="*/ 3 h 3"/>
                  <a:gd name="T20" fmla="*/ 5 w 6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">
                    <a:moveTo>
                      <a:pt x="5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1" y="0"/>
                      <a:pt x="4" y="1"/>
                      <a:pt x="4" y="1"/>
                    </a:cubicBezTo>
                    <a:cubicBezTo>
                      <a:pt x="3" y="3"/>
                      <a:pt x="3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0" y="1"/>
                      <a:pt x="2" y="2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6" y="2"/>
                      <a:pt x="5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764"/>
              <p:cNvSpPr>
                <a:spLocks/>
              </p:cNvSpPr>
              <p:nvPr/>
            </p:nvSpPr>
            <p:spPr bwMode="auto">
              <a:xfrm>
                <a:off x="1963" y="305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765"/>
              <p:cNvSpPr>
                <a:spLocks/>
              </p:cNvSpPr>
              <p:nvPr/>
            </p:nvSpPr>
            <p:spPr bwMode="auto">
              <a:xfrm>
                <a:off x="1955" y="30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766"/>
              <p:cNvSpPr>
                <a:spLocks/>
              </p:cNvSpPr>
              <p:nvPr/>
            </p:nvSpPr>
            <p:spPr bwMode="auto">
              <a:xfrm>
                <a:off x="1963" y="30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767"/>
              <p:cNvSpPr>
                <a:spLocks/>
              </p:cNvSpPr>
              <p:nvPr/>
            </p:nvSpPr>
            <p:spPr bwMode="auto">
              <a:xfrm>
                <a:off x="1927" y="3068"/>
                <a:ext cx="39" cy="57"/>
              </a:xfrm>
              <a:custGeom>
                <a:avLst/>
                <a:gdLst>
                  <a:gd name="T0" fmla="*/ 0 w 14"/>
                  <a:gd name="T1" fmla="*/ 17 h 21"/>
                  <a:gd name="T2" fmla="*/ 1 w 14"/>
                  <a:gd name="T3" fmla="*/ 18 h 21"/>
                  <a:gd name="T4" fmla="*/ 1 w 14"/>
                  <a:gd name="T5" fmla="*/ 19 h 21"/>
                  <a:gd name="T6" fmla="*/ 3 w 14"/>
                  <a:gd name="T7" fmla="*/ 21 h 21"/>
                  <a:gd name="T8" fmla="*/ 4 w 14"/>
                  <a:gd name="T9" fmla="*/ 19 h 21"/>
                  <a:gd name="T10" fmla="*/ 4 w 14"/>
                  <a:gd name="T11" fmla="*/ 20 h 21"/>
                  <a:gd name="T12" fmla="*/ 6 w 14"/>
                  <a:gd name="T13" fmla="*/ 17 h 21"/>
                  <a:gd name="T14" fmla="*/ 8 w 14"/>
                  <a:gd name="T15" fmla="*/ 15 h 21"/>
                  <a:gd name="T16" fmla="*/ 12 w 14"/>
                  <a:gd name="T17" fmla="*/ 6 h 21"/>
                  <a:gd name="T18" fmla="*/ 11 w 14"/>
                  <a:gd name="T19" fmla="*/ 5 h 21"/>
                  <a:gd name="T20" fmla="*/ 12 w 14"/>
                  <a:gd name="T21" fmla="*/ 4 h 21"/>
                  <a:gd name="T22" fmla="*/ 12 w 14"/>
                  <a:gd name="T23" fmla="*/ 5 h 21"/>
                  <a:gd name="T24" fmla="*/ 13 w 14"/>
                  <a:gd name="T25" fmla="*/ 2 h 21"/>
                  <a:gd name="T26" fmla="*/ 11 w 14"/>
                  <a:gd name="T27" fmla="*/ 2 h 21"/>
                  <a:gd name="T28" fmla="*/ 14 w 14"/>
                  <a:gd name="T29" fmla="*/ 1 h 21"/>
                  <a:gd name="T30" fmla="*/ 12 w 14"/>
                  <a:gd name="T31" fmla="*/ 0 h 21"/>
                  <a:gd name="T32" fmla="*/ 10 w 14"/>
                  <a:gd name="T33" fmla="*/ 1 h 21"/>
                  <a:gd name="T34" fmla="*/ 9 w 14"/>
                  <a:gd name="T35" fmla="*/ 0 h 21"/>
                  <a:gd name="T36" fmla="*/ 11 w 14"/>
                  <a:gd name="T37" fmla="*/ 6 h 21"/>
                  <a:gd name="T38" fmla="*/ 10 w 14"/>
                  <a:gd name="T39" fmla="*/ 6 h 21"/>
                  <a:gd name="T40" fmla="*/ 7 w 14"/>
                  <a:gd name="T41" fmla="*/ 9 h 21"/>
                  <a:gd name="T42" fmla="*/ 8 w 14"/>
                  <a:gd name="T43" fmla="*/ 11 h 21"/>
                  <a:gd name="T44" fmla="*/ 7 w 14"/>
                  <a:gd name="T45" fmla="*/ 11 h 21"/>
                  <a:gd name="T46" fmla="*/ 8 w 14"/>
                  <a:gd name="T47" fmla="*/ 12 h 21"/>
                  <a:gd name="T48" fmla="*/ 6 w 14"/>
                  <a:gd name="T49" fmla="*/ 12 h 21"/>
                  <a:gd name="T50" fmla="*/ 8 w 14"/>
                  <a:gd name="T51" fmla="*/ 14 h 21"/>
                  <a:gd name="T52" fmla="*/ 4 w 14"/>
                  <a:gd name="T53" fmla="*/ 13 h 21"/>
                  <a:gd name="T54" fmla="*/ 5 w 14"/>
                  <a:gd name="T55" fmla="*/ 14 h 21"/>
                  <a:gd name="T56" fmla="*/ 6 w 14"/>
                  <a:gd name="T57" fmla="*/ 15 h 21"/>
                  <a:gd name="T58" fmla="*/ 4 w 14"/>
                  <a:gd name="T59" fmla="*/ 14 h 21"/>
                  <a:gd name="T60" fmla="*/ 4 w 14"/>
                  <a:gd name="T61" fmla="*/ 16 h 21"/>
                  <a:gd name="T62" fmla="*/ 5 w 14"/>
                  <a:gd name="T63" fmla="*/ 17 h 21"/>
                  <a:gd name="T64" fmla="*/ 3 w 14"/>
                  <a:gd name="T65" fmla="*/ 18 h 21"/>
                  <a:gd name="T66" fmla="*/ 2 w 14"/>
                  <a:gd name="T67" fmla="*/ 16 h 21"/>
                  <a:gd name="T68" fmla="*/ 1 w 14"/>
                  <a:gd name="T69" fmla="*/ 15 h 21"/>
                  <a:gd name="T70" fmla="*/ 2 w 14"/>
                  <a:gd name="T71" fmla="*/ 18 h 21"/>
                  <a:gd name="T72" fmla="*/ 0 w 14"/>
                  <a:gd name="T7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" h="21">
                    <a:moveTo>
                      <a:pt x="0" y="17"/>
                    </a:moveTo>
                    <a:cubicBezTo>
                      <a:pt x="0" y="18"/>
                      <a:pt x="1" y="18"/>
                      <a:pt x="1" y="18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3" y="21"/>
                    </a:cubicBezTo>
                    <a:cubicBezTo>
                      <a:pt x="3" y="21"/>
                      <a:pt x="3" y="20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10" y="12"/>
                      <a:pt x="11" y="9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1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5"/>
                      <a:pt x="12" y="3"/>
                      <a:pt x="13" y="2"/>
                    </a:cubicBezTo>
                    <a:cubicBezTo>
                      <a:pt x="13" y="2"/>
                      <a:pt x="11" y="2"/>
                      <a:pt x="11" y="2"/>
                    </a:cubicBezTo>
                    <a:cubicBezTo>
                      <a:pt x="13" y="2"/>
                      <a:pt x="11" y="1"/>
                      <a:pt x="14" y="1"/>
                    </a:cubicBezTo>
                    <a:cubicBezTo>
                      <a:pt x="14" y="0"/>
                      <a:pt x="12" y="1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9" y="0"/>
                      <a:pt x="11" y="0"/>
                      <a:pt x="9" y="0"/>
                    </a:cubicBezTo>
                    <a:cubicBezTo>
                      <a:pt x="8" y="1"/>
                      <a:pt x="11" y="4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9"/>
                      <a:pt x="7" y="9"/>
                    </a:cubicBezTo>
                    <a:cubicBezTo>
                      <a:pt x="8" y="9"/>
                      <a:pt x="6" y="10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1"/>
                      <a:pt x="6" y="12"/>
                    </a:cubicBezTo>
                    <a:cubicBezTo>
                      <a:pt x="8" y="12"/>
                      <a:pt x="8" y="13"/>
                      <a:pt x="8" y="14"/>
                    </a:cubicBezTo>
                    <a:cubicBezTo>
                      <a:pt x="7" y="14"/>
                      <a:pt x="6" y="14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6" y="15"/>
                      <a:pt x="5" y="14"/>
                      <a:pt x="4" y="14"/>
                    </a:cubicBezTo>
                    <a:cubicBezTo>
                      <a:pt x="3" y="14"/>
                      <a:pt x="5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3" y="17"/>
                      <a:pt x="3" y="18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5"/>
                      <a:pt x="2" y="16"/>
                      <a:pt x="1" y="15"/>
                    </a:cubicBezTo>
                    <a:cubicBezTo>
                      <a:pt x="1" y="16"/>
                      <a:pt x="2" y="18"/>
                      <a:pt x="2" y="18"/>
                    </a:cubicBezTo>
                    <a:cubicBezTo>
                      <a:pt x="1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Rectangle 768"/>
              <p:cNvSpPr>
                <a:spLocks noChangeArrowheads="1"/>
              </p:cNvSpPr>
              <p:nvPr/>
            </p:nvSpPr>
            <p:spPr bwMode="auto">
              <a:xfrm>
                <a:off x="1930" y="3109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769"/>
              <p:cNvSpPr>
                <a:spLocks/>
              </p:cNvSpPr>
              <p:nvPr/>
            </p:nvSpPr>
            <p:spPr bwMode="auto">
              <a:xfrm>
                <a:off x="1927" y="31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Rectangle 770"/>
              <p:cNvSpPr>
                <a:spLocks noChangeArrowheads="1"/>
              </p:cNvSpPr>
              <p:nvPr/>
            </p:nvSpPr>
            <p:spPr bwMode="auto">
              <a:xfrm>
                <a:off x="1944" y="3115"/>
                <a:ext cx="3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771"/>
              <p:cNvSpPr>
                <a:spLocks/>
              </p:cNvSpPr>
              <p:nvPr/>
            </p:nvSpPr>
            <p:spPr bwMode="auto">
              <a:xfrm>
                <a:off x="1936" y="310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772"/>
              <p:cNvSpPr>
                <a:spLocks/>
              </p:cNvSpPr>
              <p:nvPr/>
            </p:nvSpPr>
            <p:spPr bwMode="auto">
              <a:xfrm>
                <a:off x="1944" y="30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773"/>
              <p:cNvSpPr>
                <a:spLocks/>
              </p:cNvSpPr>
              <p:nvPr/>
            </p:nvSpPr>
            <p:spPr bwMode="auto">
              <a:xfrm>
                <a:off x="1927" y="311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774"/>
              <p:cNvSpPr>
                <a:spLocks/>
              </p:cNvSpPr>
              <p:nvPr/>
            </p:nvSpPr>
            <p:spPr bwMode="auto">
              <a:xfrm>
                <a:off x="1898" y="3117"/>
                <a:ext cx="32" cy="28"/>
              </a:xfrm>
              <a:custGeom>
                <a:avLst/>
                <a:gdLst>
                  <a:gd name="T0" fmla="*/ 1 w 12"/>
                  <a:gd name="T1" fmla="*/ 8 h 10"/>
                  <a:gd name="T2" fmla="*/ 4 w 12"/>
                  <a:gd name="T3" fmla="*/ 9 h 10"/>
                  <a:gd name="T4" fmla="*/ 4 w 12"/>
                  <a:gd name="T5" fmla="*/ 5 h 10"/>
                  <a:gd name="T6" fmla="*/ 5 w 12"/>
                  <a:gd name="T7" fmla="*/ 8 h 10"/>
                  <a:gd name="T8" fmla="*/ 9 w 12"/>
                  <a:gd name="T9" fmla="*/ 5 h 10"/>
                  <a:gd name="T10" fmla="*/ 9 w 12"/>
                  <a:gd name="T11" fmla="*/ 6 h 10"/>
                  <a:gd name="T12" fmla="*/ 9 w 12"/>
                  <a:gd name="T13" fmla="*/ 2 h 10"/>
                  <a:gd name="T14" fmla="*/ 11 w 12"/>
                  <a:gd name="T15" fmla="*/ 5 h 10"/>
                  <a:gd name="T16" fmla="*/ 11 w 12"/>
                  <a:gd name="T17" fmla="*/ 6 h 10"/>
                  <a:gd name="T18" fmla="*/ 12 w 12"/>
                  <a:gd name="T19" fmla="*/ 3 h 10"/>
                  <a:gd name="T20" fmla="*/ 12 w 12"/>
                  <a:gd name="T21" fmla="*/ 1 h 10"/>
                  <a:gd name="T22" fmla="*/ 10 w 12"/>
                  <a:gd name="T23" fmla="*/ 0 h 10"/>
                  <a:gd name="T24" fmla="*/ 10 w 12"/>
                  <a:gd name="T25" fmla="*/ 2 h 10"/>
                  <a:gd name="T26" fmla="*/ 9 w 12"/>
                  <a:gd name="T27" fmla="*/ 1 h 10"/>
                  <a:gd name="T28" fmla="*/ 9 w 12"/>
                  <a:gd name="T29" fmla="*/ 2 h 10"/>
                  <a:gd name="T30" fmla="*/ 9 w 12"/>
                  <a:gd name="T31" fmla="*/ 1 h 10"/>
                  <a:gd name="T32" fmla="*/ 8 w 12"/>
                  <a:gd name="T33" fmla="*/ 2 h 10"/>
                  <a:gd name="T34" fmla="*/ 8 w 12"/>
                  <a:gd name="T35" fmla="*/ 2 h 10"/>
                  <a:gd name="T36" fmla="*/ 8 w 12"/>
                  <a:gd name="T37" fmla="*/ 4 h 10"/>
                  <a:gd name="T38" fmla="*/ 7 w 12"/>
                  <a:gd name="T39" fmla="*/ 2 h 10"/>
                  <a:gd name="T40" fmla="*/ 8 w 12"/>
                  <a:gd name="T41" fmla="*/ 3 h 10"/>
                  <a:gd name="T42" fmla="*/ 5 w 12"/>
                  <a:gd name="T43" fmla="*/ 3 h 10"/>
                  <a:gd name="T44" fmla="*/ 5 w 12"/>
                  <a:gd name="T45" fmla="*/ 4 h 10"/>
                  <a:gd name="T46" fmla="*/ 5 w 12"/>
                  <a:gd name="T47" fmla="*/ 2 h 10"/>
                  <a:gd name="T48" fmla="*/ 6 w 12"/>
                  <a:gd name="T49" fmla="*/ 5 h 10"/>
                  <a:gd name="T50" fmla="*/ 4 w 12"/>
                  <a:gd name="T51" fmla="*/ 3 h 10"/>
                  <a:gd name="T52" fmla="*/ 2 w 12"/>
                  <a:gd name="T53" fmla="*/ 4 h 10"/>
                  <a:gd name="T54" fmla="*/ 2 w 12"/>
                  <a:gd name="T55" fmla="*/ 4 h 10"/>
                  <a:gd name="T56" fmla="*/ 1 w 12"/>
                  <a:gd name="T57" fmla="*/ 5 h 10"/>
                  <a:gd name="T58" fmla="*/ 2 w 12"/>
                  <a:gd name="T59" fmla="*/ 6 h 10"/>
                  <a:gd name="T60" fmla="*/ 1 w 12"/>
                  <a:gd name="T61" fmla="*/ 7 h 10"/>
                  <a:gd name="T62" fmla="*/ 1 w 12"/>
                  <a:gd name="T63" fmla="*/ 6 h 10"/>
                  <a:gd name="T64" fmla="*/ 0 w 12"/>
                  <a:gd name="T65" fmla="*/ 8 h 10"/>
                  <a:gd name="T66" fmla="*/ 1 w 12"/>
                  <a:gd name="T67" fmla="*/ 7 h 10"/>
                  <a:gd name="T68" fmla="*/ 1 w 12"/>
                  <a:gd name="T6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2" y="10"/>
                      <a:pt x="3" y="9"/>
                      <a:pt x="4" y="9"/>
                    </a:cubicBezTo>
                    <a:cubicBezTo>
                      <a:pt x="5" y="8"/>
                      <a:pt x="3" y="6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9" y="7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5"/>
                      <a:pt x="8" y="2"/>
                      <a:pt x="9" y="2"/>
                    </a:cubicBezTo>
                    <a:cubicBezTo>
                      <a:pt x="9" y="4"/>
                      <a:pt x="10" y="3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3"/>
                      <a:pt x="12" y="3"/>
                    </a:cubicBezTo>
                    <a:cubicBezTo>
                      <a:pt x="12" y="3"/>
                      <a:pt x="11" y="2"/>
                      <a:pt x="12" y="1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1"/>
                      <a:pt x="10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2"/>
                      <a:pt x="8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5" y="1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5" y="4"/>
                      <a:pt x="5" y="6"/>
                      <a:pt x="4" y="3"/>
                    </a:cubicBezTo>
                    <a:cubicBezTo>
                      <a:pt x="3" y="3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2" y="3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2" y="9"/>
                      <a:pt x="1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775"/>
              <p:cNvSpPr>
                <a:spLocks/>
              </p:cNvSpPr>
              <p:nvPr/>
            </p:nvSpPr>
            <p:spPr bwMode="auto">
              <a:xfrm>
                <a:off x="1919" y="312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776"/>
              <p:cNvSpPr>
                <a:spLocks/>
              </p:cNvSpPr>
              <p:nvPr/>
            </p:nvSpPr>
            <p:spPr bwMode="auto">
              <a:xfrm>
                <a:off x="1868" y="3123"/>
                <a:ext cx="27" cy="22"/>
              </a:xfrm>
              <a:custGeom>
                <a:avLst/>
                <a:gdLst>
                  <a:gd name="T0" fmla="*/ 8 w 10"/>
                  <a:gd name="T1" fmla="*/ 4 h 8"/>
                  <a:gd name="T2" fmla="*/ 8 w 10"/>
                  <a:gd name="T3" fmla="*/ 3 h 8"/>
                  <a:gd name="T4" fmla="*/ 8 w 10"/>
                  <a:gd name="T5" fmla="*/ 6 h 8"/>
                  <a:gd name="T6" fmla="*/ 6 w 10"/>
                  <a:gd name="T7" fmla="*/ 6 h 8"/>
                  <a:gd name="T8" fmla="*/ 7 w 10"/>
                  <a:gd name="T9" fmla="*/ 3 h 8"/>
                  <a:gd name="T10" fmla="*/ 6 w 10"/>
                  <a:gd name="T11" fmla="*/ 3 h 8"/>
                  <a:gd name="T12" fmla="*/ 5 w 10"/>
                  <a:gd name="T13" fmla="*/ 5 h 8"/>
                  <a:gd name="T14" fmla="*/ 4 w 10"/>
                  <a:gd name="T15" fmla="*/ 6 h 8"/>
                  <a:gd name="T16" fmla="*/ 5 w 10"/>
                  <a:gd name="T17" fmla="*/ 5 h 8"/>
                  <a:gd name="T18" fmla="*/ 4 w 10"/>
                  <a:gd name="T19" fmla="*/ 3 h 8"/>
                  <a:gd name="T20" fmla="*/ 0 w 10"/>
                  <a:gd name="T21" fmla="*/ 7 h 8"/>
                  <a:gd name="T22" fmla="*/ 1 w 10"/>
                  <a:gd name="T23" fmla="*/ 7 h 8"/>
                  <a:gd name="T24" fmla="*/ 2 w 10"/>
                  <a:gd name="T25" fmla="*/ 5 h 8"/>
                  <a:gd name="T26" fmla="*/ 3 w 10"/>
                  <a:gd name="T27" fmla="*/ 6 h 8"/>
                  <a:gd name="T28" fmla="*/ 2 w 10"/>
                  <a:gd name="T29" fmla="*/ 7 h 8"/>
                  <a:gd name="T30" fmla="*/ 9 w 10"/>
                  <a:gd name="T31" fmla="*/ 8 h 8"/>
                  <a:gd name="T32" fmla="*/ 8 w 10"/>
                  <a:gd name="T33" fmla="*/ 8 h 8"/>
                  <a:gd name="T34" fmla="*/ 9 w 10"/>
                  <a:gd name="T35" fmla="*/ 6 h 8"/>
                  <a:gd name="T36" fmla="*/ 9 w 10"/>
                  <a:gd name="T37" fmla="*/ 4 h 8"/>
                  <a:gd name="T38" fmla="*/ 9 w 10"/>
                  <a:gd name="T39" fmla="*/ 5 h 8"/>
                  <a:gd name="T40" fmla="*/ 9 w 10"/>
                  <a:gd name="T41" fmla="*/ 2 h 8"/>
                  <a:gd name="T42" fmla="*/ 10 w 10"/>
                  <a:gd name="T43" fmla="*/ 1 h 8"/>
                  <a:gd name="T44" fmla="*/ 8 w 10"/>
                  <a:gd name="T45" fmla="*/ 1 h 8"/>
                  <a:gd name="T46" fmla="*/ 8 w 10"/>
                  <a:gd name="T4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4"/>
                      <a:pt x="8" y="3"/>
                      <a:pt x="8" y="3"/>
                    </a:cubicBezTo>
                    <a:cubicBezTo>
                      <a:pt x="7" y="3"/>
                      <a:pt x="8" y="5"/>
                      <a:pt x="8" y="6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7" y="6"/>
                      <a:pt x="7" y="4"/>
                      <a:pt x="7" y="3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5"/>
                      <a:pt x="0" y="4"/>
                      <a:pt x="0" y="7"/>
                    </a:cubicBezTo>
                    <a:cubicBezTo>
                      <a:pt x="1" y="8"/>
                      <a:pt x="1" y="8"/>
                      <a:pt x="1" y="7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7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4"/>
                      <a:pt x="9" y="3"/>
                      <a:pt x="9" y="2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0"/>
                      <a:pt x="10" y="3"/>
                      <a:pt x="8" y="1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777"/>
              <p:cNvSpPr>
                <a:spLocks/>
              </p:cNvSpPr>
              <p:nvPr/>
            </p:nvSpPr>
            <p:spPr bwMode="auto">
              <a:xfrm>
                <a:off x="1895" y="313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778"/>
              <p:cNvSpPr>
                <a:spLocks/>
              </p:cNvSpPr>
              <p:nvPr/>
            </p:nvSpPr>
            <p:spPr bwMode="auto">
              <a:xfrm>
                <a:off x="1895" y="3139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779"/>
              <p:cNvSpPr>
                <a:spLocks/>
              </p:cNvSpPr>
              <p:nvPr/>
            </p:nvSpPr>
            <p:spPr bwMode="auto">
              <a:xfrm>
                <a:off x="1876" y="313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780"/>
              <p:cNvSpPr>
                <a:spLocks/>
              </p:cNvSpPr>
              <p:nvPr/>
            </p:nvSpPr>
            <p:spPr bwMode="auto">
              <a:xfrm>
                <a:off x="1859" y="3131"/>
                <a:ext cx="11" cy="14"/>
              </a:xfrm>
              <a:custGeom>
                <a:avLst/>
                <a:gdLst>
                  <a:gd name="T0" fmla="*/ 0 w 4"/>
                  <a:gd name="T1" fmla="*/ 4 h 5"/>
                  <a:gd name="T2" fmla="*/ 3 w 4"/>
                  <a:gd name="T3" fmla="*/ 5 h 5"/>
                  <a:gd name="T4" fmla="*/ 4 w 4"/>
                  <a:gd name="T5" fmla="*/ 1 h 5"/>
                  <a:gd name="T6" fmla="*/ 2 w 4"/>
                  <a:gd name="T7" fmla="*/ 3 h 5"/>
                  <a:gd name="T8" fmla="*/ 1 w 4"/>
                  <a:gd name="T9" fmla="*/ 2 h 5"/>
                  <a:gd name="T10" fmla="*/ 0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2" y="3"/>
                      <a:pt x="3" y="5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0"/>
                      <a:pt x="3" y="3"/>
                      <a:pt x="2" y="3"/>
                    </a:cubicBezTo>
                    <a:cubicBezTo>
                      <a:pt x="2" y="2"/>
                      <a:pt x="1" y="3"/>
                      <a:pt x="1" y="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781"/>
              <p:cNvSpPr>
                <a:spLocks/>
              </p:cNvSpPr>
              <p:nvPr/>
            </p:nvSpPr>
            <p:spPr bwMode="auto">
              <a:xfrm>
                <a:off x="1810" y="3087"/>
                <a:ext cx="55" cy="49"/>
              </a:xfrm>
              <a:custGeom>
                <a:avLst/>
                <a:gdLst>
                  <a:gd name="T0" fmla="*/ 17 w 20"/>
                  <a:gd name="T1" fmla="*/ 14 h 18"/>
                  <a:gd name="T2" fmla="*/ 15 w 20"/>
                  <a:gd name="T3" fmla="*/ 14 h 18"/>
                  <a:gd name="T4" fmla="*/ 16 w 20"/>
                  <a:gd name="T5" fmla="*/ 13 h 18"/>
                  <a:gd name="T6" fmla="*/ 16 w 20"/>
                  <a:gd name="T7" fmla="*/ 12 h 18"/>
                  <a:gd name="T8" fmla="*/ 16 w 20"/>
                  <a:gd name="T9" fmla="*/ 13 h 18"/>
                  <a:gd name="T10" fmla="*/ 13 w 20"/>
                  <a:gd name="T11" fmla="*/ 12 h 18"/>
                  <a:gd name="T12" fmla="*/ 12 w 20"/>
                  <a:gd name="T13" fmla="*/ 13 h 18"/>
                  <a:gd name="T14" fmla="*/ 13 w 20"/>
                  <a:gd name="T15" fmla="*/ 10 h 18"/>
                  <a:gd name="T16" fmla="*/ 11 w 20"/>
                  <a:gd name="T17" fmla="*/ 13 h 18"/>
                  <a:gd name="T18" fmla="*/ 9 w 20"/>
                  <a:gd name="T19" fmla="*/ 11 h 18"/>
                  <a:gd name="T20" fmla="*/ 10 w 20"/>
                  <a:gd name="T21" fmla="*/ 11 h 18"/>
                  <a:gd name="T22" fmla="*/ 9 w 20"/>
                  <a:gd name="T23" fmla="*/ 10 h 18"/>
                  <a:gd name="T24" fmla="*/ 10 w 20"/>
                  <a:gd name="T25" fmla="*/ 9 h 18"/>
                  <a:gd name="T26" fmla="*/ 9 w 20"/>
                  <a:gd name="T27" fmla="*/ 7 h 18"/>
                  <a:gd name="T28" fmla="*/ 10 w 20"/>
                  <a:gd name="T29" fmla="*/ 7 h 18"/>
                  <a:gd name="T30" fmla="*/ 6 w 20"/>
                  <a:gd name="T31" fmla="*/ 5 h 18"/>
                  <a:gd name="T32" fmla="*/ 7 w 20"/>
                  <a:gd name="T33" fmla="*/ 4 h 18"/>
                  <a:gd name="T34" fmla="*/ 4 w 20"/>
                  <a:gd name="T35" fmla="*/ 6 h 18"/>
                  <a:gd name="T36" fmla="*/ 4 w 20"/>
                  <a:gd name="T37" fmla="*/ 4 h 18"/>
                  <a:gd name="T38" fmla="*/ 6 w 20"/>
                  <a:gd name="T39" fmla="*/ 3 h 18"/>
                  <a:gd name="T40" fmla="*/ 4 w 20"/>
                  <a:gd name="T41" fmla="*/ 3 h 18"/>
                  <a:gd name="T42" fmla="*/ 6 w 20"/>
                  <a:gd name="T43" fmla="*/ 2 h 18"/>
                  <a:gd name="T44" fmla="*/ 2 w 20"/>
                  <a:gd name="T45" fmla="*/ 2 h 18"/>
                  <a:gd name="T46" fmla="*/ 2 w 20"/>
                  <a:gd name="T47" fmla="*/ 0 h 18"/>
                  <a:gd name="T48" fmla="*/ 0 w 20"/>
                  <a:gd name="T49" fmla="*/ 2 h 18"/>
                  <a:gd name="T50" fmla="*/ 4 w 20"/>
                  <a:gd name="T51" fmla="*/ 7 h 18"/>
                  <a:gd name="T52" fmla="*/ 6 w 20"/>
                  <a:gd name="T53" fmla="*/ 8 h 18"/>
                  <a:gd name="T54" fmla="*/ 4 w 20"/>
                  <a:gd name="T55" fmla="*/ 9 h 18"/>
                  <a:gd name="T56" fmla="*/ 6 w 20"/>
                  <a:gd name="T57" fmla="*/ 8 h 18"/>
                  <a:gd name="T58" fmla="*/ 5 w 20"/>
                  <a:gd name="T59" fmla="*/ 10 h 18"/>
                  <a:gd name="T60" fmla="*/ 7 w 20"/>
                  <a:gd name="T61" fmla="*/ 9 h 18"/>
                  <a:gd name="T62" fmla="*/ 6 w 20"/>
                  <a:gd name="T63" fmla="*/ 11 h 18"/>
                  <a:gd name="T64" fmla="*/ 14 w 20"/>
                  <a:gd name="T65" fmla="*/ 16 h 18"/>
                  <a:gd name="T66" fmla="*/ 14 w 20"/>
                  <a:gd name="T67" fmla="*/ 15 h 18"/>
                  <a:gd name="T68" fmla="*/ 17 w 20"/>
                  <a:gd name="T69" fmla="*/ 16 h 18"/>
                  <a:gd name="T70" fmla="*/ 18 w 20"/>
                  <a:gd name="T71" fmla="*/ 15 h 18"/>
                  <a:gd name="T72" fmla="*/ 17 w 20"/>
                  <a:gd name="T73" fmla="*/ 18 h 18"/>
                  <a:gd name="T74" fmla="*/ 18 w 20"/>
                  <a:gd name="T75" fmla="*/ 18 h 18"/>
                  <a:gd name="T76" fmla="*/ 18 w 20"/>
                  <a:gd name="T77" fmla="*/ 17 h 18"/>
                  <a:gd name="T78" fmla="*/ 19 w 20"/>
                  <a:gd name="T79" fmla="*/ 18 h 18"/>
                  <a:gd name="T80" fmla="*/ 19 w 20"/>
                  <a:gd name="T81" fmla="*/ 15 h 18"/>
                  <a:gd name="T82" fmla="*/ 18 w 20"/>
                  <a:gd name="T83" fmla="*/ 12 h 18"/>
                  <a:gd name="T84" fmla="*/ 17 w 20"/>
                  <a:gd name="T8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0" h="18">
                    <a:moveTo>
                      <a:pt x="17" y="14"/>
                    </a:moveTo>
                    <a:cubicBezTo>
                      <a:pt x="16" y="14"/>
                      <a:pt x="15" y="14"/>
                      <a:pt x="15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2"/>
                      <a:pt x="16" y="13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2"/>
                      <a:pt x="14" y="14"/>
                      <a:pt x="13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12" y="11"/>
                      <a:pt x="13" y="12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1"/>
                      <a:pt x="9" y="12"/>
                      <a:pt x="9" y="11"/>
                    </a:cubicBezTo>
                    <a:cubicBezTo>
                      <a:pt x="10" y="11"/>
                      <a:pt x="10" y="10"/>
                      <a:pt x="10" y="11"/>
                    </a:cubicBezTo>
                    <a:cubicBezTo>
                      <a:pt x="11" y="9"/>
                      <a:pt x="9" y="10"/>
                      <a:pt x="9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8" y="9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7"/>
                      <a:pt x="7" y="5"/>
                      <a:pt x="6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7" y="5"/>
                      <a:pt x="4" y="6"/>
                    </a:cubicBezTo>
                    <a:cubicBezTo>
                      <a:pt x="7" y="4"/>
                      <a:pt x="3" y="6"/>
                      <a:pt x="4" y="4"/>
                    </a:cubicBezTo>
                    <a:cubicBezTo>
                      <a:pt x="5" y="3"/>
                      <a:pt x="5" y="5"/>
                      <a:pt x="6" y="3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2"/>
                      <a:pt x="4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3" y="5"/>
                      <a:pt x="4" y="7"/>
                    </a:cubicBezTo>
                    <a:cubicBezTo>
                      <a:pt x="5" y="6"/>
                      <a:pt x="4" y="9"/>
                      <a:pt x="6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0"/>
                      <a:pt x="5" y="8"/>
                      <a:pt x="6" y="8"/>
                    </a:cubicBezTo>
                    <a:cubicBezTo>
                      <a:pt x="7" y="8"/>
                      <a:pt x="6" y="9"/>
                      <a:pt x="5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3"/>
                      <a:pt x="12" y="14"/>
                      <a:pt x="14" y="16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6"/>
                      <a:pt x="18" y="13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6"/>
                      <a:pt x="18" y="17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7"/>
                      <a:pt x="19" y="18"/>
                    </a:cubicBezTo>
                    <a:cubicBezTo>
                      <a:pt x="20" y="17"/>
                      <a:pt x="19" y="16"/>
                      <a:pt x="19" y="15"/>
                    </a:cubicBezTo>
                    <a:cubicBezTo>
                      <a:pt x="17" y="16"/>
                      <a:pt x="19" y="12"/>
                      <a:pt x="18" y="12"/>
                    </a:cubicBezTo>
                    <a:cubicBezTo>
                      <a:pt x="17" y="13"/>
                      <a:pt x="17" y="13"/>
                      <a:pt x="17" y="1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782"/>
              <p:cNvSpPr>
                <a:spLocks/>
              </p:cNvSpPr>
              <p:nvPr/>
            </p:nvSpPr>
            <p:spPr bwMode="auto">
              <a:xfrm>
                <a:off x="1857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783"/>
              <p:cNvSpPr>
                <a:spLocks/>
              </p:cNvSpPr>
              <p:nvPr/>
            </p:nvSpPr>
            <p:spPr bwMode="auto">
              <a:xfrm>
                <a:off x="1816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6" name="Rectangle 784"/>
              <p:cNvSpPr>
                <a:spLocks noChangeArrowheads="1"/>
              </p:cNvSpPr>
              <p:nvPr/>
            </p:nvSpPr>
            <p:spPr bwMode="auto">
              <a:xfrm>
                <a:off x="1862" y="3136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785"/>
              <p:cNvSpPr>
                <a:spLocks/>
              </p:cNvSpPr>
              <p:nvPr/>
            </p:nvSpPr>
            <p:spPr bwMode="auto">
              <a:xfrm>
                <a:off x="1865" y="3128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786"/>
              <p:cNvSpPr>
                <a:spLocks/>
              </p:cNvSpPr>
              <p:nvPr/>
            </p:nvSpPr>
            <p:spPr bwMode="auto">
              <a:xfrm>
                <a:off x="1816" y="30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787"/>
              <p:cNvSpPr>
                <a:spLocks/>
              </p:cNvSpPr>
              <p:nvPr/>
            </p:nvSpPr>
            <p:spPr bwMode="auto">
              <a:xfrm>
                <a:off x="1816" y="30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788"/>
              <p:cNvSpPr>
                <a:spLocks/>
              </p:cNvSpPr>
              <p:nvPr/>
            </p:nvSpPr>
            <p:spPr bwMode="auto">
              <a:xfrm>
                <a:off x="1800" y="2995"/>
                <a:ext cx="57" cy="92"/>
              </a:xfrm>
              <a:custGeom>
                <a:avLst/>
                <a:gdLst>
                  <a:gd name="T0" fmla="*/ 20 w 21"/>
                  <a:gd name="T1" fmla="*/ 5 h 34"/>
                  <a:gd name="T2" fmla="*/ 20 w 21"/>
                  <a:gd name="T3" fmla="*/ 3 h 34"/>
                  <a:gd name="T4" fmla="*/ 19 w 21"/>
                  <a:gd name="T5" fmla="*/ 2 h 34"/>
                  <a:gd name="T6" fmla="*/ 16 w 21"/>
                  <a:gd name="T7" fmla="*/ 4 h 34"/>
                  <a:gd name="T8" fmla="*/ 11 w 21"/>
                  <a:gd name="T9" fmla="*/ 5 h 34"/>
                  <a:gd name="T10" fmla="*/ 8 w 21"/>
                  <a:gd name="T11" fmla="*/ 5 h 34"/>
                  <a:gd name="T12" fmla="*/ 4 w 21"/>
                  <a:gd name="T13" fmla="*/ 7 h 34"/>
                  <a:gd name="T14" fmla="*/ 2 w 21"/>
                  <a:gd name="T15" fmla="*/ 8 h 34"/>
                  <a:gd name="T16" fmla="*/ 1 w 21"/>
                  <a:gd name="T17" fmla="*/ 10 h 34"/>
                  <a:gd name="T18" fmla="*/ 4 w 21"/>
                  <a:gd name="T19" fmla="*/ 12 h 34"/>
                  <a:gd name="T20" fmla="*/ 4 w 21"/>
                  <a:gd name="T21" fmla="*/ 14 h 34"/>
                  <a:gd name="T22" fmla="*/ 2 w 21"/>
                  <a:gd name="T23" fmla="*/ 16 h 34"/>
                  <a:gd name="T24" fmla="*/ 2 w 21"/>
                  <a:gd name="T25" fmla="*/ 18 h 34"/>
                  <a:gd name="T26" fmla="*/ 2 w 21"/>
                  <a:gd name="T27" fmla="*/ 22 h 34"/>
                  <a:gd name="T28" fmla="*/ 3 w 21"/>
                  <a:gd name="T29" fmla="*/ 24 h 34"/>
                  <a:gd name="T30" fmla="*/ 4 w 21"/>
                  <a:gd name="T31" fmla="*/ 26 h 34"/>
                  <a:gd name="T32" fmla="*/ 3 w 21"/>
                  <a:gd name="T33" fmla="*/ 26 h 34"/>
                  <a:gd name="T34" fmla="*/ 4 w 21"/>
                  <a:gd name="T35" fmla="*/ 28 h 34"/>
                  <a:gd name="T36" fmla="*/ 5 w 21"/>
                  <a:gd name="T37" fmla="*/ 34 h 34"/>
                  <a:gd name="T38" fmla="*/ 5 w 21"/>
                  <a:gd name="T39" fmla="*/ 31 h 34"/>
                  <a:gd name="T40" fmla="*/ 3 w 21"/>
                  <a:gd name="T41" fmla="*/ 31 h 34"/>
                  <a:gd name="T42" fmla="*/ 7 w 21"/>
                  <a:gd name="T43" fmla="*/ 29 h 34"/>
                  <a:gd name="T44" fmla="*/ 7 w 21"/>
                  <a:gd name="T45" fmla="*/ 28 h 34"/>
                  <a:gd name="T46" fmla="*/ 6 w 21"/>
                  <a:gd name="T47" fmla="*/ 26 h 34"/>
                  <a:gd name="T48" fmla="*/ 7 w 21"/>
                  <a:gd name="T49" fmla="*/ 25 h 34"/>
                  <a:gd name="T50" fmla="*/ 6 w 21"/>
                  <a:gd name="T51" fmla="*/ 22 h 34"/>
                  <a:gd name="T52" fmla="*/ 5 w 21"/>
                  <a:gd name="T53" fmla="*/ 20 h 34"/>
                  <a:gd name="T54" fmla="*/ 6 w 21"/>
                  <a:gd name="T55" fmla="*/ 20 h 34"/>
                  <a:gd name="T56" fmla="*/ 6 w 21"/>
                  <a:gd name="T57" fmla="*/ 19 h 34"/>
                  <a:gd name="T58" fmla="*/ 5 w 21"/>
                  <a:gd name="T59" fmla="*/ 17 h 34"/>
                  <a:gd name="T60" fmla="*/ 5 w 21"/>
                  <a:gd name="T61" fmla="*/ 15 h 34"/>
                  <a:gd name="T62" fmla="*/ 6 w 21"/>
                  <a:gd name="T63" fmla="*/ 15 h 34"/>
                  <a:gd name="T64" fmla="*/ 7 w 21"/>
                  <a:gd name="T65" fmla="*/ 13 h 34"/>
                  <a:gd name="T66" fmla="*/ 5 w 21"/>
                  <a:gd name="T67" fmla="*/ 11 h 34"/>
                  <a:gd name="T68" fmla="*/ 5 w 21"/>
                  <a:gd name="T69" fmla="*/ 8 h 34"/>
                  <a:gd name="T70" fmla="*/ 7 w 21"/>
                  <a:gd name="T71" fmla="*/ 8 h 34"/>
                  <a:gd name="T72" fmla="*/ 9 w 21"/>
                  <a:gd name="T73" fmla="*/ 8 h 34"/>
                  <a:gd name="T74" fmla="*/ 13 w 21"/>
                  <a:gd name="T75" fmla="*/ 7 h 34"/>
                  <a:gd name="T76" fmla="*/ 11 w 21"/>
                  <a:gd name="T77" fmla="*/ 5 h 34"/>
                  <a:gd name="T78" fmla="*/ 14 w 21"/>
                  <a:gd name="T79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34">
                    <a:moveTo>
                      <a:pt x="18" y="8"/>
                    </a:moveTo>
                    <a:cubicBezTo>
                      <a:pt x="18" y="7"/>
                      <a:pt x="19" y="7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4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5"/>
                      <a:pt x="19" y="3"/>
                      <a:pt x="19" y="2"/>
                    </a:cubicBezTo>
                    <a:cubicBezTo>
                      <a:pt x="18" y="3"/>
                      <a:pt x="18" y="5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6"/>
                      <a:pt x="15" y="6"/>
                    </a:cubicBezTo>
                    <a:cubicBezTo>
                      <a:pt x="14" y="0"/>
                      <a:pt x="13" y="8"/>
                      <a:pt x="11" y="5"/>
                    </a:cubicBezTo>
                    <a:cubicBezTo>
                      <a:pt x="11" y="5"/>
                      <a:pt x="10" y="5"/>
                      <a:pt x="9" y="6"/>
                    </a:cubicBezTo>
                    <a:cubicBezTo>
                      <a:pt x="9" y="5"/>
                      <a:pt x="8" y="6"/>
                      <a:pt x="8" y="5"/>
                    </a:cubicBezTo>
                    <a:cubicBezTo>
                      <a:pt x="8" y="8"/>
                      <a:pt x="5" y="3"/>
                      <a:pt x="6" y="8"/>
                    </a:cubicBezTo>
                    <a:cubicBezTo>
                      <a:pt x="4" y="7"/>
                      <a:pt x="6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5" y="7"/>
                      <a:pt x="2" y="8"/>
                    </a:cubicBezTo>
                    <a:cubicBezTo>
                      <a:pt x="1" y="9"/>
                      <a:pt x="3" y="8"/>
                      <a:pt x="4" y="9"/>
                    </a:cubicBezTo>
                    <a:cubicBezTo>
                      <a:pt x="3" y="10"/>
                      <a:pt x="3" y="10"/>
                      <a:pt x="1" y="10"/>
                    </a:cubicBezTo>
                    <a:cubicBezTo>
                      <a:pt x="3" y="11"/>
                      <a:pt x="2" y="11"/>
                      <a:pt x="3" y="12"/>
                    </a:cubicBezTo>
                    <a:cubicBezTo>
                      <a:pt x="3" y="12"/>
                      <a:pt x="3" y="11"/>
                      <a:pt x="4" y="12"/>
                    </a:cubicBezTo>
                    <a:cubicBezTo>
                      <a:pt x="4" y="13"/>
                      <a:pt x="5" y="13"/>
                      <a:pt x="6" y="14"/>
                    </a:cubicBezTo>
                    <a:cubicBezTo>
                      <a:pt x="4" y="15"/>
                      <a:pt x="6" y="13"/>
                      <a:pt x="4" y="14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2" y="14"/>
                      <a:pt x="2" y="16"/>
                    </a:cubicBezTo>
                    <a:cubicBezTo>
                      <a:pt x="2" y="16"/>
                      <a:pt x="1" y="15"/>
                      <a:pt x="1" y="16"/>
                    </a:cubicBezTo>
                    <a:cubicBezTo>
                      <a:pt x="0" y="17"/>
                      <a:pt x="3" y="18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9"/>
                      <a:pt x="1" y="20"/>
                      <a:pt x="2" y="22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0" y="22"/>
                      <a:pt x="5" y="23"/>
                      <a:pt x="3" y="24"/>
                    </a:cubicBezTo>
                    <a:cubicBezTo>
                      <a:pt x="5" y="24"/>
                      <a:pt x="6" y="25"/>
                      <a:pt x="6" y="25"/>
                    </a:cubicBezTo>
                    <a:cubicBezTo>
                      <a:pt x="6" y="25"/>
                      <a:pt x="5" y="26"/>
                      <a:pt x="4" y="26"/>
                    </a:cubicBezTo>
                    <a:cubicBezTo>
                      <a:pt x="5" y="24"/>
                      <a:pt x="2" y="25"/>
                      <a:pt x="1" y="24"/>
                    </a:cubicBezTo>
                    <a:cubicBezTo>
                      <a:pt x="2" y="25"/>
                      <a:pt x="1" y="26"/>
                      <a:pt x="3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5" y="27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0"/>
                      <a:pt x="2" y="33"/>
                      <a:pt x="5" y="34"/>
                    </a:cubicBezTo>
                    <a:cubicBezTo>
                      <a:pt x="6" y="34"/>
                      <a:pt x="8" y="32"/>
                      <a:pt x="8" y="32"/>
                    </a:cubicBezTo>
                    <a:cubicBezTo>
                      <a:pt x="7" y="31"/>
                      <a:pt x="6" y="31"/>
                      <a:pt x="5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1"/>
                      <a:pt x="4" y="30"/>
                      <a:pt x="3" y="31"/>
                    </a:cubicBezTo>
                    <a:cubicBezTo>
                      <a:pt x="2" y="30"/>
                      <a:pt x="5" y="30"/>
                      <a:pt x="4" y="29"/>
                    </a:cubicBezTo>
                    <a:cubicBezTo>
                      <a:pt x="5" y="29"/>
                      <a:pt x="6" y="29"/>
                      <a:pt x="7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6" y="28"/>
                      <a:pt x="7" y="28"/>
                    </a:cubicBezTo>
                    <a:cubicBezTo>
                      <a:pt x="5" y="28"/>
                      <a:pt x="7" y="27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5"/>
                      <a:pt x="6" y="25"/>
                      <a:pt x="7" y="25"/>
                    </a:cubicBezTo>
                    <a:cubicBezTo>
                      <a:pt x="6" y="24"/>
                      <a:pt x="4" y="24"/>
                      <a:pt x="4" y="23"/>
                    </a:cubicBezTo>
                    <a:cubicBezTo>
                      <a:pt x="6" y="23"/>
                      <a:pt x="5" y="22"/>
                      <a:pt x="6" y="22"/>
                    </a:cubicBezTo>
                    <a:cubicBezTo>
                      <a:pt x="5" y="22"/>
                      <a:pt x="6" y="21"/>
                      <a:pt x="5" y="21"/>
                    </a:cubicBezTo>
                    <a:cubicBezTo>
                      <a:pt x="4" y="20"/>
                      <a:pt x="4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4" y="18"/>
                      <a:pt x="5" y="17"/>
                    </a:cubicBezTo>
                    <a:cubicBezTo>
                      <a:pt x="4" y="17"/>
                      <a:pt x="5" y="16"/>
                      <a:pt x="3" y="16"/>
                    </a:cubicBezTo>
                    <a:cubicBezTo>
                      <a:pt x="3" y="16"/>
                      <a:pt x="5" y="16"/>
                      <a:pt x="5" y="15"/>
                    </a:cubicBezTo>
                    <a:cubicBezTo>
                      <a:pt x="3" y="15"/>
                      <a:pt x="5" y="15"/>
                      <a:pt x="4" y="14"/>
                    </a:cubicBezTo>
                    <a:cubicBezTo>
                      <a:pt x="6" y="15"/>
                      <a:pt x="5" y="14"/>
                      <a:pt x="6" y="15"/>
                    </a:cubicBezTo>
                    <a:cubicBezTo>
                      <a:pt x="7" y="14"/>
                      <a:pt x="5" y="13"/>
                      <a:pt x="5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2"/>
                      <a:pt x="5" y="12"/>
                      <a:pt x="6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0"/>
                      <a:pt x="7" y="10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13"/>
                      <a:pt x="6" y="9"/>
                      <a:pt x="6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10"/>
                      <a:pt x="9" y="8"/>
                    </a:cubicBezTo>
                    <a:cubicBezTo>
                      <a:pt x="9" y="8"/>
                      <a:pt x="9" y="9"/>
                      <a:pt x="10" y="10"/>
                    </a:cubicBezTo>
                    <a:cubicBezTo>
                      <a:pt x="10" y="7"/>
                      <a:pt x="13" y="11"/>
                      <a:pt x="13" y="7"/>
                    </a:cubicBezTo>
                    <a:cubicBezTo>
                      <a:pt x="13" y="7"/>
                      <a:pt x="12" y="6"/>
                      <a:pt x="11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2" y="5"/>
                      <a:pt x="13" y="6"/>
                      <a:pt x="13" y="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0"/>
                      <a:pt x="16" y="4"/>
                      <a:pt x="18" y="8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789"/>
              <p:cNvSpPr>
                <a:spLocks/>
              </p:cNvSpPr>
              <p:nvPr/>
            </p:nvSpPr>
            <p:spPr bwMode="auto">
              <a:xfrm>
                <a:off x="1816" y="3019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790"/>
              <p:cNvSpPr>
                <a:spLocks/>
              </p:cNvSpPr>
              <p:nvPr/>
            </p:nvSpPr>
            <p:spPr bwMode="auto">
              <a:xfrm>
                <a:off x="1819" y="3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791"/>
              <p:cNvSpPr>
                <a:spLocks/>
              </p:cNvSpPr>
              <p:nvPr/>
            </p:nvSpPr>
            <p:spPr bwMode="auto">
              <a:xfrm>
                <a:off x="1854" y="301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Rectangle 792"/>
              <p:cNvSpPr>
                <a:spLocks noChangeArrowheads="1"/>
              </p:cNvSpPr>
              <p:nvPr/>
            </p:nvSpPr>
            <p:spPr bwMode="auto">
              <a:xfrm>
                <a:off x="1857" y="3011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793"/>
              <p:cNvSpPr>
                <a:spLocks/>
              </p:cNvSpPr>
              <p:nvPr/>
            </p:nvSpPr>
            <p:spPr bwMode="auto">
              <a:xfrm>
                <a:off x="1857" y="2992"/>
                <a:ext cx="62" cy="25"/>
              </a:xfrm>
              <a:custGeom>
                <a:avLst/>
                <a:gdLst>
                  <a:gd name="T0" fmla="*/ 19 w 23"/>
                  <a:gd name="T1" fmla="*/ 4 h 9"/>
                  <a:gd name="T2" fmla="*/ 20 w 23"/>
                  <a:gd name="T3" fmla="*/ 2 h 9"/>
                  <a:gd name="T4" fmla="*/ 21 w 23"/>
                  <a:gd name="T5" fmla="*/ 4 h 9"/>
                  <a:gd name="T6" fmla="*/ 23 w 23"/>
                  <a:gd name="T7" fmla="*/ 1 h 9"/>
                  <a:gd name="T8" fmla="*/ 12 w 23"/>
                  <a:gd name="T9" fmla="*/ 3 h 9"/>
                  <a:gd name="T10" fmla="*/ 12 w 23"/>
                  <a:gd name="T11" fmla="*/ 2 h 9"/>
                  <a:gd name="T12" fmla="*/ 8 w 23"/>
                  <a:gd name="T13" fmla="*/ 4 h 9"/>
                  <a:gd name="T14" fmla="*/ 8 w 23"/>
                  <a:gd name="T15" fmla="*/ 2 h 9"/>
                  <a:gd name="T16" fmla="*/ 6 w 23"/>
                  <a:gd name="T17" fmla="*/ 3 h 9"/>
                  <a:gd name="T18" fmla="*/ 6 w 23"/>
                  <a:gd name="T19" fmla="*/ 4 h 9"/>
                  <a:gd name="T20" fmla="*/ 5 w 23"/>
                  <a:gd name="T21" fmla="*/ 3 h 9"/>
                  <a:gd name="T22" fmla="*/ 5 w 23"/>
                  <a:gd name="T23" fmla="*/ 4 h 9"/>
                  <a:gd name="T24" fmla="*/ 4 w 23"/>
                  <a:gd name="T25" fmla="*/ 4 h 9"/>
                  <a:gd name="T26" fmla="*/ 4 w 23"/>
                  <a:gd name="T27" fmla="*/ 3 h 9"/>
                  <a:gd name="T28" fmla="*/ 3 w 23"/>
                  <a:gd name="T29" fmla="*/ 4 h 9"/>
                  <a:gd name="T30" fmla="*/ 3 w 23"/>
                  <a:gd name="T31" fmla="*/ 3 h 9"/>
                  <a:gd name="T32" fmla="*/ 0 w 23"/>
                  <a:gd name="T33" fmla="*/ 5 h 9"/>
                  <a:gd name="T34" fmla="*/ 0 w 23"/>
                  <a:gd name="T35" fmla="*/ 6 h 9"/>
                  <a:gd name="T36" fmla="*/ 2 w 23"/>
                  <a:gd name="T37" fmla="*/ 5 h 9"/>
                  <a:gd name="T38" fmla="*/ 2 w 23"/>
                  <a:gd name="T39" fmla="*/ 5 h 9"/>
                  <a:gd name="T40" fmla="*/ 4 w 23"/>
                  <a:gd name="T41" fmla="*/ 4 h 9"/>
                  <a:gd name="T42" fmla="*/ 3 w 23"/>
                  <a:gd name="T43" fmla="*/ 6 h 9"/>
                  <a:gd name="T44" fmla="*/ 6 w 23"/>
                  <a:gd name="T45" fmla="*/ 7 h 9"/>
                  <a:gd name="T46" fmla="*/ 6 w 23"/>
                  <a:gd name="T47" fmla="*/ 7 h 9"/>
                  <a:gd name="T48" fmla="*/ 6 w 23"/>
                  <a:gd name="T49" fmla="*/ 7 h 9"/>
                  <a:gd name="T50" fmla="*/ 6 w 23"/>
                  <a:gd name="T51" fmla="*/ 6 h 9"/>
                  <a:gd name="T52" fmla="*/ 6 w 23"/>
                  <a:gd name="T53" fmla="*/ 4 h 9"/>
                  <a:gd name="T54" fmla="*/ 7 w 23"/>
                  <a:gd name="T55" fmla="*/ 4 h 9"/>
                  <a:gd name="T56" fmla="*/ 7 w 23"/>
                  <a:gd name="T57" fmla="*/ 6 h 9"/>
                  <a:gd name="T58" fmla="*/ 7 w 23"/>
                  <a:gd name="T59" fmla="*/ 5 h 9"/>
                  <a:gd name="T60" fmla="*/ 8 w 23"/>
                  <a:gd name="T61" fmla="*/ 7 h 9"/>
                  <a:gd name="T62" fmla="*/ 8 w 23"/>
                  <a:gd name="T63" fmla="*/ 5 h 9"/>
                  <a:gd name="T64" fmla="*/ 13 w 23"/>
                  <a:gd name="T65" fmla="*/ 4 h 9"/>
                  <a:gd name="T66" fmla="*/ 12 w 23"/>
                  <a:gd name="T67" fmla="*/ 5 h 9"/>
                  <a:gd name="T68" fmla="*/ 13 w 23"/>
                  <a:gd name="T69" fmla="*/ 4 h 9"/>
                  <a:gd name="T70" fmla="*/ 16 w 23"/>
                  <a:gd name="T71" fmla="*/ 5 h 9"/>
                  <a:gd name="T72" fmla="*/ 15 w 23"/>
                  <a:gd name="T73" fmla="*/ 4 h 9"/>
                  <a:gd name="T74" fmla="*/ 18 w 23"/>
                  <a:gd name="T75" fmla="*/ 4 h 9"/>
                  <a:gd name="T76" fmla="*/ 18 w 23"/>
                  <a:gd name="T77" fmla="*/ 4 h 9"/>
                  <a:gd name="T78" fmla="*/ 20 w 23"/>
                  <a:gd name="T79" fmla="*/ 2 h 9"/>
                  <a:gd name="T80" fmla="*/ 19 w 23"/>
                  <a:gd name="T8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9">
                    <a:moveTo>
                      <a:pt x="19" y="4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2" y="2"/>
                      <a:pt x="21" y="4"/>
                    </a:cubicBezTo>
                    <a:cubicBezTo>
                      <a:pt x="22" y="2"/>
                      <a:pt x="23" y="3"/>
                      <a:pt x="23" y="1"/>
                    </a:cubicBezTo>
                    <a:cubicBezTo>
                      <a:pt x="20" y="2"/>
                      <a:pt x="15" y="0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0"/>
                      <a:pt x="8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2" y="4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2"/>
                      <a:pt x="3" y="6"/>
                      <a:pt x="4" y="4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4" y="9"/>
                      <a:pt x="5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7" y="5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9" y="6"/>
                      <a:pt x="8" y="6"/>
                      <a:pt x="8" y="5"/>
                    </a:cubicBezTo>
                    <a:cubicBezTo>
                      <a:pt x="9" y="6"/>
                      <a:pt x="11" y="6"/>
                      <a:pt x="13" y="4"/>
                    </a:cubicBezTo>
                    <a:cubicBezTo>
                      <a:pt x="12" y="5"/>
                      <a:pt x="13" y="6"/>
                      <a:pt x="12" y="5"/>
                    </a:cubicBezTo>
                    <a:cubicBezTo>
                      <a:pt x="12" y="6"/>
                      <a:pt x="13" y="5"/>
                      <a:pt x="13" y="4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2"/>
                      <a:pt x="17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4"/>
                      <a:pt x="19" y="1"/>
                      <a:pt x="20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794"/>
              <p:cNvSpPr>
                <a:spLocks/>
              </p:cNvSpPr>
              <p:nvPr/>
            </p:nvSpPr>
            <p:spPr bwMode="auto">
              <a:xfrm>
                <a:off x="1919" y="2992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3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795"/>
              <p:cNvSpPr>
                <a:spLocks/>
              </p:cNvSpPr>
              <p:nvPr/>
            </p:nvSpPr>
            <p:spPr bwMode="auto">
              <a:xfrm>
                <a:off x="1922" y="2987"/>
                <a:ext cx="30" cy="16"/>
              </a:xfrm>
              <a:custGeom>
                <a:avLst/>
                <a:gdLst>
                  <a:gd name="T0" fmla="*/ 7 w 11"/>
                  <a:gd name="T1" fmla="*/ 3 h 6"/>
                  <a:gd name="T2" fmla="*/ 8 w 11"/>
                  <a:gd name="T3" fmla="*/ 2 h 6"/>
                  <a:gd name="T4" fmla="*/ 3 w 11"/>
                  <a:gd name="T5" fmla="*/ 2 h 6"/>
                  <a:gd name="T6" fmla="*/ 2 w 11"/>
                  <a:gd name="T7" fmla="*/ 4 h 6"/>
                  <a:gd name="T8" fmla="*/ 1 w 11"/>
                  <a:gd name="T9" fmla="*/ 3 h 6"/>
                  <a:gd name="T10" fmla="*/ 0 w 11"/>
                  <a:gd name="T11" fmla="*/ 4 h 6"/>
                  <a:gd name="T12" fmla="*/ 1 w 11"/>
                  <a:gd name="T13" fmla="*/ 4 h 6"/>
                  <a:gd name="T14" fmla="*/ 1 w 11"/>
                  <a:gd name="T15" fmla="*/ 4 h 6"/>
                  <a:gd name="T16" fmla="*/ 2 w 11"/>
                  <a:gd name="T17" fmla="*/ 4 h 6"/>
                  <a:gd name="T18" fmla="*/ 1 w 11"/>
                  <a:gd name="T19" fmla="*/ 5 h 6"/>
                  <a:gd name="T20" fmla="*/ 3 w 11"/>
                  <a:gd name="T21" fmla="*/ 3 h 6"/>
                  <a:gd name="T22" fmla="*/ 3 w 11"/>
                  <a:gd name="T23" fmla="*/ 5 h 6"/>
                  <a:gd name="T24" fmla="*/ 5 w 11"/>
                  <a:gd name="T25" fmla="*/ 5 h 6"/>
                  <a:gd name="T26" fmla="*/ 5 w 11"/>
                  <a:gd name="T27" fmla="*/ 5 h 6"/>
                  <a:gd name="T28" fmla="*/ 5 w 11"/>
                  <a:gd name="T29" fmla="*/ 3 h 6"/>
                  <a:gd name="T30" fmla="*/ 6 w 11"/>
                  <a:gd name="T31" fmla="*/ 5 h 6"/>
                  <a:gd name="T32" fmla="*/ 10 w 11"/>
                  <a:gd name="T33" fmla="*/ 4 h 6"/>
                  <a:gd name="T34" fmla="*/ 10 w 11"/>
                  <a:gd name="T35" fmla="*/ 2 h 6"/>
                  <a:gd name="T36" fmla="*/ 10 w 11"/>
                  <a:gd name="T37" fmla="*/ 4 h 6"/>
                  <a:gd name="T38" fmla="*/ 11 w 11"/>
                  <a:gd name="T39" fmla="*/ 4 h 6"/>
                  <a:gd name="T40" fmla="*/ 11 w 11"/>
                  <a:gd name="T41" fmla="*/ 1 h 6"/>
                  <a:gd name="T42" fmla="*/ 7 w 11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6">
                    <a:moveTo>
                      <a:pt x="7" y="3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4" y="3"/>
                      <a:pt x="3" y="2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4"/>
                    </a:cubicBezTo>
                    <a:cubicBezTo>
                      <a:pt x="0" y="4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2"/>
                      <a:pt x="3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3"/>
                    </a:cubicBezTo>
                    <a:cubicBezTo>
                      <a:pt x="6" y="2"/>
                      <a:pt x="5" y="5"/>
                      <a:pt x="6" y="5"/>
                    </a:cubicBezTo>
                    <a:cubicBezTo>
                      <a:pt x="7" y="4"/>
                      <a:pt x="9" y="3"/>
                      <a:pt x="10" y="4"/>
                    </a:cubicBezTo>
                    <a:cubicBezTo>
                      <a:pt x="9" y="3"/>
                      <a:pt x="10" y="2"/>
                      <a:pt x="10" y="2"/>
                    </a:cubicBezTo>
                    <a:cubicBezTo>
                      <a:pt x="11" y="3"/>
                      <a:pt x="10" y="3"/>
                      <a:pt x="10" y="4"/>
                    </a:cubicBezTo>
                    <a:cubicBezTo>
                      <a:pt x="10" y="4"/>
                      <a:pt x="11" y="5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0" y="0"/>
                      <a:pt x="9" y="4"/>
                      <a:pt x="7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Rectangle 796"/>
              <p:cNvSpPr>
                <a:spLocks noChangeArrowheads="1"/>
              </p:cNvSpPr>
              <p:nvPr/>
            </p:nvSpPr>
            <p:spPr bwMode="auto">
              <a:xfrm>
                <a:off x="1944" y="2992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797"/>
              <p:cNvSpPr>
                <a:spLocks/>
              </p:cNvSpPr>
              <p:nvPr/>
            </p:nvSpPr>
            <p:spPr bwMode="auto">
              <a:xfrm>
                <a:off x="2006" y="3036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798"/>
              <p:cNvSpPr>
                <a:spLocks/>
              </p:cNvSpPr>
              <p:nvPr/>
            </p:nvSpPr>
            <p:spPr bwMode="auto">
              <a:xfrm>
                <a:off x="2004" y="3025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1 w 1"/>
                  <a:gd name="T5" fmla="*/ 5 h 5"/>
                  <a:gd name="T6" fmla="*/ 1 w 1"/>
                  <a:gd name="T7" fmla="*/ 2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1 h 5"/>
                  <a:gd name="T14" fmla="*/ 0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0" y="3"/>
                      <a:pt x="1" y="5"/>
                    </a:cubicBezTo>
                    <a:cubicBezTo>
                      <a:pt x="1" y="5"/>
                      <a:pt x="1" y="3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1" y="2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799"/>
              <p:cNvSpPr>
                <a:spLocks/>
              </p:cNvSpPr>
              <p:nvPr/>
            </p:nvSpPr>
            <p:spPr bwMode="auto">
              <a:xfrm>
                <a:off x="2004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800"/>
              <p:cNvSpPr>
                <a:spLocks/>
              </p:cNvSpPr>
              <p:nvPr/>
            </p:nvSpPr>
            <p:spPr bwMode="auto">
              <a:xfrm>
                <a:off x="2004" y="303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801"/>
              <p:cNvSpPr>
                <a:spLocks/>
              </p:cNvSpPr>
              <p:nvPr/>
            </p:nvSpPr>
            <p:spPr bwMode="auto">
              <a:xfrm>
                <a:off x="2001" y="3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802"/>
              <p:cNvSpPr>
                <a:spLocks/>
              </p:cNvSpPr>
              <p:nvPr/>
            </p:nvSpPr>
            <p:spPr bwMode="auto">
              <a:xfrm>
                <a:off x="2001" y="3028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0" y="0"/>
                      <a:pt x="0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803"/>
              <p:cNvSpPr>
                <a:spLocks/>
              </p:cNvSpPr>
              <p:nvPr/>
            </p:nvSpPr>
            <p:spPr bwMode="auto">
              <a:xfrm>
                <a:off x="2001" y="303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Rectangle 804"/>
              <p:cNvSpPr>
                <a:spLocks noChangeArrowheads="1"/>
              </p:cNvSpPr>
              <p:nvPr/>
            </p:nvSpPr>
            <p:spPr bwMode="auto">
              <a:xfrm>
                <a:off x="200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805"/>
              <p:cNvSpPr>
                <a:spLocks/>
              </p:cNvSpPr>
              <p:nvPr/>
            </p:nvSpPr>
            <p:spPr bwMode="auto">
              <a:xfrm>
                <a:off x="1998" y="302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806"/>
              <p:cNvSpPr>
                <a:spLocks/>
              </p:cNvSpPr>
              <p:nvPr/>
            </p:nvSpPr>
            <p:spPr bwMode="auto">
              <a:xfrm>
                <a:off x="1996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807"/>
              <p:cNvSpPr>
                <a:spLocks/>
              </p:cNvSpPr>
              <p:nvPr/>
            </p:nvSpPr>
            <p:spPr bwMode="auto">
              <a:xfrm>
                <a:off x="1990" y="3017"/>
                <a:ext cx="8" cy="1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3 h 6"/>
                  <a:gd name="T4" fmla="*/ 1 w 3"/>
                  <a:gd name="T5" fmla="*/ 5 h 6"/>
                  <a:gd name="T6" fmla="*/ 2 w 3"/>
                  <a:gd name="T7" fmla="*/ 4 h 6"/>
                  <a:gd name="T8" fmla="*/ 2 w 3"/>
                  <a:gd name="T9" fmla="*/ 6 h 6"/>
                  <a:gd name="T10" fmla="*/ 2 w 3"/>
                  <a:gd name="T11" fmla="*/ 4 h 6"/>
                  <a:gd name="T12" fmla="*/ 3 w 3"/>
                  <a:gd name="T13" fmla="*/ 5 h 6"/>
                  <a:gd name="T14" fmla="*/ 2 w 3"/>
                  <a:gd name="T15" fmla="*/ 3 h 6"/>
                  <a:gd name="T16" fmla="*/ 2 w 3"/>
                  <a:gd name="T17" fmla="*/ 3 h 6"/>
                  <a:gd name="T18" fmla="*/ 2 w 3"/>
                  <a:gd name="T19" fmla="*/ 2 h 6"/>
                  <a:gd name="T20" fmla="*/ 1 w 3"/>
                  <a:gd name="T21" fmla="*/ 1 h 6"/>
                  <a:gd name="T22" fmla="*/ 1 w 3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4"/>
                      <a:pt x="2" y="4"/>
                    </a:cubicBezTo>
                    <a:cubicBezTo>
                      <a:pt x="2" y="6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1" y="0"/>
                      <a:pt x="1" y="1"/>
                    </a:cubicBezTo>
                    <a:cubicBezTo>
                      <a:pt x="0" y="1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" name="Group 1009"/>
            <p:cNvGrpSpPr>
              <a:grpSpLocks/>
            </p:cNvGrpSpPr>
            <p:nvPr/>
          </p:nvGrpSpPr>
          <p:grpSpPr bwMode="auto">
            <a:xfrm>
              <a:off x="1462" y="1760"/>
              <a:ext cx="531" cy="1336"/>
              <a:chOff x="1462" y="1760"/>
              <a:chExt cx="531" cy="1336"/>
            </a:xfrm>
          </p:grpSpPr>
          <p:sp>
            <p:nvSpPr>
              <p:cNvPr id="710" name="Freeform 809"/>
              <p:cNvSpPr>
                <a:spLocks/>
              </p:cNvSpPr>
              <p:nvPr/>
            </p:nvSpPr>
            <p:spPr bwMode="auto">
              <a:xfrm>
                <a:off x="1990" y="302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810"/>
              <p:cNvSpPr>
                <a:spLocks/>
              </p:cNvSpPr>
              <p:nvPr/>
            </p:nvSpPr>
            <p:spPr bwMode="auto">
              <a:xfrm>
                <a:off x="1987" y="3019"/>
                <a:ext cx="3" cy="14"/>
              </a:xfrm>
              <a:custGeom>
                <a:avLst/>
                <a:gdLst>
                  <a:gd name="T0" fmla="*/ 1 w 1"/>
                  <a:gd name="T1" fmla="*/ 5 h 5"/>
                  <a:gd name="T2" fmla="*/ 1 w 1"/>
                  <a:gd name="T3" fmla="*/ 4 h 5"/>
                  <a:gd name="T4" fmla="*/ 1 w 1"/>
                  <a:gd name="T5" fmla="*/ 5 h 5"/>
                  <a:gd name="T6" fmla="*/ 1 w 1"/>
                  <a:gd name="T7" fmla="*/ 3 h 5"/>
                  <a:gd name="T8" fmla="*/ 1 w 1"/>
                  <a:gd name="T9" fmla="*/ 4 h 5"/>
                  <a:gd name="T10" fmla="*/ 0 w 1"/>
                  <a:gd name="T11" fmla="*/ 1 h 5"/>
                  <a:gd name="T12" fmla="*/ 1 w 1"/>
                  <a:gd name="T13" fmla="*/ 2 h 5"/>
                  <a:gd name="T14" fmla="*/ 0 w 1"/>
                  <a:gd name="T15" fmla="*/ 2 h 5"/>
                  <a:gd name="T16" fmla="*/ 0 w 1"/>
                  <a:gd name="T17" fmla="*/ 3 h 5"/>
                  <a:gd name="T18" fmla="*/ 0 w 1"/>
                  <a:gd name="T19" fmla="*/ 3 h 5"/>
                  <a:gd name="T20" fmla="*/ 1 w 1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1"/>
                      <a:pt x="1" y="4"/>
                      <a:pt x="1" y="4"/>
                    </a:cubicBezTo>
                    <a:cubicBezTo>
                      <a:pt x="0" y="3"/>
                      <a:pt x="1" y="3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5"/>
                      <a:pt x="1" y="5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811"/>
              <p:cNvSpPr>
                <a:spLocks/>
              </p:cNvSpPr>
              <p:nvPr/>
            </p:nvSpPr>
            <p:spPr bwMode="auto">
              <a:xfrm>
                <a:off x="1990" y="303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812"/>
              <p:cNvSpPr>
                <a:spLocks/>
              </p:cNvSpPr>
              <p:nvPr/>
            </p:nvSpPr>
            <p:spPr bwMode="auto">
              <a:xfrm>
                <a:off x="1987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813"/>
              <p:cNvSpPr>
                <a:spLocks/>
              </p:cNvSpPr>
              <p:nvPr/>
            </p:nvSpPr>
            <p:spPr bwMode="auto">
              <a:xfrm>
                <a:off x="1987" y="303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814"/>
              <p:cNvSpPr>
                <a:spLocks/>
              </p:cNvSpPr>
              <p:nvPr/>
            </p:nvSpPr>
            <p:spPr bwMode="auto">
              <a:xfrm>
                <a:off x="1957" y="3022"/>
                <a:ext cx="30" cy="19"/>
              </a:xfrm>
              <a:custGeom>
                <a:avLst/>
                <a:gdLst>
                  <a:gd name="T0" fmla="*/ 0 w 11"/>
                  <a:gd name="T1" fmla="*/ 2 h 7"/>
                  <a:gd name="T2" fmla="*/ 1 w 11"/>
                  <a:gd name="T3" fmla="*/ 3 h 7"/>
                  <a:gd name="T4" fmla="*/ 1 w 11"/>
                  <a:gd name="T5" fmla="*/ 4 h 7"/>
                  <a:gd name="T6" fmla="*/ 1 w 11"/>
                  <a:gd name="T7" fmla="*/ 7 h 7"/>
                  <a:gd name="T8" fmla="*/ 2 w 11"/>
                  <a:gd name="T9" fmla="*/ 5 h 7"/>
                  <a:gd name="T10" fmla="*/ 2 w 11"/>
                  <a:gd name="T11" fmla="*/ 7 h 7"/>
                  <a:gd name="T12" fmla="*/ 3 w 11"/>
                  <a:gd name="T13" fmla="*/ 6 h 7"/>
                  <a:gd name="T14" fmla="*/ 4 w 11"/>
                  <a:gd name="T15" fmla="*/ 5 h 7"/>
                  <a:gd name="T16" fmla="*/ 8 w 11"/>
                  <a:gd name="T17" fmla="*/ 5 h 7"/>
                  <a:gd name="T18" fmla="*/ 8 w 11"/>
                  <a:gd name="T19" fmla="*/ 3 h 7"/>
                  <a:gd name="T20" fmla="*/ 9 w 11"/>
                  <a:gd name="T21" fmla="*/ 4 h 7"/>
                  <a:gd name="T22" fmla="*/ 9 w 11"/>
                  <a:gd name="T23" fmla="*/ 4 h 7"/>
                  <a:gd name="T24" fmla="*/ 10 w 11"/>
                  <a:gd name="T25" fmla="*/ 5 h 7"/>
                  <a:gd name="T26" fmla="*/ 10 w 11"/>
                  <a:gd name="T27" fmla="*/ 2 h 7"/>
                  <a:gd name="T28" fmla="*/ 10 w 11"/>
                  <a:gd name="T29" fmla="*/ 5 h 7"/>
                  <a:gd name="T30" fmla="*/ 11 w 11"/>
                  <a:gd name="T31" fmla="*/ 3 h 7"/>
                  <a:gd name="T32" fmla="*/ 10 w 11"/>
                  <a:gd name="T33" fmla="*/ 1 h 7"/>
                  <a:gd name="T34" fmla="*/ 10 w 11"/>
                  <a:gd name="T35" fmla="*/ 0 h 7"/>
                  <a:gd name="T36" fmla="*/ 8 w 11"/>
                  <a:gd name="T37" fmla="*/ 3 h 7"/>
                  <a:gd name="T38" fmla="*/ 8 w 11"/>
                  <a:gd name="T39" fmla="*/ 2 h 7"/>
                  <a:gd name="T40" fmla="*/ 6 w 11"/>
                  <a:gd name="T41" fmla="*/ 1 h 7"/>
                  <a:gd name="T42" fmla="*/ 6 w 11"/>
                  <a:gd name="T43" fmla="*/ 3 h 7"/>
                  <a:gd name="T44" fmla="*/ 5 w 11"/>
                  <a:gd name="T45" fmla="*/ 3 h 7"/>
                  <a:gd name="T46" fmla="*/ 5 w 11"/>
                  <a:gd name="T47" fmla="*/ 4 h 7"/>
                  <a:gd name="T48" fmla="*/ 5 w 11"/>
                  <a:gd name="T49" fmla="*/ 2 h 7"/>
                  <a:gd name="T50" fmla="*/ 5 w 11"/>
                  <a:gd name="T51" fmla="*/ 5 h 7"/>
                  <a:gd name="T52" fmla="*/ 3 w 11"/>
                  <a:gd name="T53" fmla="*/ 1 h 7"/>
                  <a:gd name="T54" fmla="*/ 4 w 11"/>
                  <a:gd name="T55" fmla="*/ 3 h 7"/>
                  <a:gd name="T56" fmla="*/ 4 w 11"/>
                  <a:gd name="T57" fmla="*/ 4 h 7"/>
                  <a:gd name="T58" fmla="*/ 3 w 11"/>
                  <a:gd name="T59" fmla="*/ 2 h 7"/>
                  <a:gd name="T60" fmla="*/ 3 w 11"/>
                  <a:gd name="T61" fmla="*/ 3 h 7"/>
                  <a:gd name="T62" fmla="*/ 3 w 11"/>
                  <a:gd name="T63" fmla="*/ 4 h 7"/>
                  <a:gd name="T64" fmla="*/ 2 w 11"/>
                  <a:gd name="T65" fmla="*/ 4 h 7"/>
                  <a:gd name="T66" fmla="*/ 2 w 11"/>
                  <a:gd name="T67" fmla="*/ 2 h 7"/>
                  <a:gd name="T68" fmla="*/ 1 w 11"/>
                  <a:gd name="T69" fmla="*/ 1 h 7"/>
                  <a:gd name="T70" fmla="*/ 1 w 11"/>
                  <a:gd name="T71" fmla="*/ 4 h 7"/>
                  <a:gd name="T72" fmla="*/ 0 w 11"/>
                  <a:gd name="T7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6"/>
                      <a:pt x="9" y="4"/>
                      <a:pt x="10" y="5"/>
                    </a:cubicBezTo>
                    <a:cubicBezTo>
                      <a:pt x="10" y="4"/>
                      <a:pt x="9" y="2"/>
                      <a:pt x="10" y="2"/>
                    </a:cubicBezTo>
                    <a:cubicBezTo>
                      <a:pt x="10" y="4"/>
                      <a:pt x="10" y="2"/>
                      <a:pt x="10" y="5"/>
                    </a:cubicBezTo>
                    <a:cubicBezTo>
                      <a:pt x="11" y="5"/>
                      <a:pt x="10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0"/>
                      <a:pt x="10" y="2"/>
                      <a:pt x="10" y="0"/>
                    </a:cubicBezTo>
                    <a:cubicBezTo>
                      <a:pt x="9" y="0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1"/>
                    </a:cubicBezTo>
                    <a:cubicBezTo>
                      <a:pt x="6" y="2"/>
                      <a:pt x="5" y="1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4"/>
                      <a:pt x="4" y="3"/>
                      <a:pt x="3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2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Rectangle 815"/>
              <p:cNvSpPr>
                <a:spLocks noChangeArrowheads="1"/>
              </p:cNvSpPr>
              <p:nvPr/>
            </p:nvSpPr>
            <p:spPr bwMode="auto">
              <a:xfrm>
                <a:off x="1960" y="3022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816"/>
              <p:cNvSpPr>
                <a:spLocks/>
              </p:cNvSpPr>
              <p:nvPr/>
            </p:nvSpPr>
            <p:spPr bwMode="auto">
              <a:xfrm>
                <a:off x="1957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Rectangle 817"/>
              <p:cNvSpPr>
                <a:spLocks noChangeArrowheads="1"/>
              </p:cNvSpPr>
              <p:nvPr/>
            </p:nvSpPr>
            <p:spPr bwMode="auto">
              <a:xfrm>
                <a:off x="1966" y="3038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818"/>
              <p:cNvSpPr>
                <a:spLocks/>
              </p:cNvSpPr>
              <p:nvPr/>
            </p:nvSpPr>
            <p:spPr bwMode="auto">
              <a:xfrm>
                <a:off x="1966" y="302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819"/>
              <p:cNvSpPr>
                <a:spLocks/>
              </p:cNvSpPr>
              <p:nvPr/>
            </p:nvSpPr>
            <p:spPr bwMode="auto">
              <a:xfrm>
                <a:off x="1971" y="30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Rectangle 820"/>
              <p:cNvSpPr>
                <a:spLocks noChangeArrowheads="1"/>
              </p:cNvSpPr>
              <p:nvPr/>
            </p:nvSpPr>
            <p:spPr bwMode="auto">
              <a:xfrm>
                <a:off x="1960" y="3025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821"/>
              <p:cNvSpPr>
                <a:spLocks/>
              </p:cNvSpPr>
              <p:nvPr/>
            </p:nvSpPr>
            <p:spPr bwMode="auto">
              <a:xfrm>
                <a:off x="1944" y="3025"/>
                <a:ext cx="16" cy="22"/>
              </a:xfrm>
              <a:custGeom>
                <a:avLst/>
                <a:gdLst>
                  <a:gd name="T0" fmla="*/ 1 w 6"/>
                  <a:gd name="T1" fmla="*/ 7 h 8"/>
                  <a:gd name="T2" fmla="*/ 2 w 6"/>
                  <a:gd name="T3" fmla="*/ 7 h 8"/>
                  <a:gd name="T4" fmla="*/ 2 w 6"/>
                  <a:gd name="T5" fmla="*/ 4 h 8"/>
                  <a:gd name="T6" fmla="*/ 2 w 6"/>
                  <a:gd name="T7" fmla="*/ 7 h 8"/>
                  <a:gd name="T8" fmla="*/ 4 w 6"/>
                  <a:gd name="T9" fmla="*/ 5 h 8"/>
                  <a:gd name="T10" fmla="*/ 4 w 6"/>
                  <a:gd name="T11" fmla="*/ 6 h 8"/>
                  <a:gd name="T12" fmla="*/ 4 w 6"/>
                  <a:gd name="T13" fmla="*/ 2 h 8"/>
                  <a:gd name="T14" fmla="*/ 5 w 6"/>
                  <a:gd name="T15" fmla="*/ 6 h 8"/>
                  <a:gd name="T16" fmla="*/ 5 w 6"/>
                  <a:gd name="T17" fmla="*/ 6 h 8"/>
                  <a:gd name="T18" fmla="*/ 6 w 6"/>
                  <a:gd name="T19" fmla="*/ 5 h 8"/>
                  <a:gd name="T20" fmla="*/ 5 w 6"/>
                  <a:gd name="T21" fmla="*/ 3 h 8"/>
                  <a:gd name="T22" fmla="*/ 5 w 6"/>
                  <a:gd name="T23" fmla="*/ 1 h 8"/>
                  <a:gd name="T24" fmla="*/ 5 w 6"/>
                  <a:gd name="T25" fmla="*/ 3 h 8"/>
                  <a:gd name="T26" fmla="*/ 4 w 6"/>
                  <a:gd name="T27" fmla="*/ 1 h 8"/>
                  <a:gd name="T28" fmla="*/ 4 w 6"/>
                  <a:gd name="T29" fmla="*/ 2 h 8"/>
                  <a:gd name="T30" fmla="*/ 4 w 6"/>
                  <a:gd name="T31" fmla="*/ 1 h 8"/>
                  <a:gd name="T32" fmla="*/ 4 w 6"/>
                  <a:gd name="T33" fmla="*/ 2 h 8"/>
                  <a:gd name="T34" fmla="*/ 4 w 6"/>
                  <a:gd name="T35" fmla="*/ 2 h 8"/>
                  <a:gd name="T36" fmla="*/ 4 w 6"/>
                  <a:gd name="T37" fmla="*/ 4 h 8"/>
                  <a:gd name="T38" fmla="*/ 3 w 6"/>
                  <a:gd name="T39" fmla="*/ 2 h 8"/>
                  <a:gd name="T40" fmla="*/ 3 w 6"/>
                  <a:gd name="T41" fmla="*/ 3 h 8"/>
                  <a:gd name="T42" fmla="*/ 2 w 6"/>
                  <a:gd name="T43" fmla="*/ 1 h 8"/>
                  <a:gd name="T44" fmla="*/ 2 w 6"/>
                  <a:gd name="T45" fmla="*/ 3 h 8"/>
                  <a:gd name="T46" fmla="*/ 3 w 6"/>
                  <a:gd name="T47" fmla="*/ 2 h 8"/>
                  <a:gd name="T48" fmla="*/ 3 w 6"/>
                  <a:gd name="T49" fmla="*/ 5 h 8"/>
                  <a:gd name="T50" fmla="*/ 2 w 6"/>
                  <a:gd name="T51" fmla="*/ 2 h 8"/>
                  <a:gd name="T52" fmla="*/ 1 w 6"/>
                  <a:gd name="T53" fmla="*/ 3 h 8"/>
                  <a:gd name="T54" fmla="*/ 1 w 6"/>
                  <a:gd name="T55" fmla="*/ 2 h 8"/>
                  <a:gd name="T56" fmla="*/ 1 w 6"/>
                  <a:gd name="T57" fmla="*/ 4 h 8"/>
                  <a:gd name="T58" fmla="*/ 1 w 6"/>
                  <a:gd name="T59" fmla="*/ 4 h 8"/>
                  <a:gd name="T60" fmla="*/ 1 w 6"/>
                  <a:gd name="T61" fmla="*/ 5 h 8"/>
                  <a:gd name="T62" fmla="*/ 1 w 6"/>
                  <a:gd name="T63" fmla="*/ 4 h 8"/>
                  <a:gd name="T64" fmla="*/ 0 w 6"/>
                  <a:gd name="T65" fmla="*/ 6 h 8"/>
                  <a:gd name="T66" fmla="*/ 1 w 6"/>
                  <a:gd name="T67" fmla="*/ 5 h 8"/>
                  <a:gd name="T68" fmla="*/ 1 w 6"/>
                  <a:gd name="T6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" h="8">
                    <a:moveTo>
                      <a:pt x="1" y="7"/>
                    </a:moveTo>
                    <a:cubicBezTo>
                      <a:pt x="1" y="8"/>
                      <a:pt x="1" y="7"/>
                      <a:pt x="2" y="7"/>
                    </a:cubicBezTo>
                    <a:cubicBezTo>
                      <a:pt x="2" y="7"/>
                      <a:pt x="1" y="4"/>
                      <a:pt x="2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2"/>
                      <a:pt x="4" y="2"/>
                    </a:cubicBezTo>
                    <a:cubicBezTo>
                      <a:pt x="4" y="4"/>
                      <a:pt x="5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4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3"/>
                      <a:pt x="2" y="4"/>
                      <a:pt x="3" y="5"/>
                    </a:cubicBezTo>
                    <a:cubicBezTo>
                      <a:pt x="2" y="3"/>
                      <a:pt x="2" y="5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6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822"/>
              <p:cNvSpPr>
                <a:spLocks/>
              </p:cNvSpPr>
              <p:nvPr/>
            </p:nvSpPr>
            <p:spPr bwMode="auto">
              <a:xfrm>
                <a:off x="1955" y="302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823"/>
              <p:cNvSpPr>
                <a:spLocks/>
              </p:cNvSpPr>
              <p:nvPr/>
            </p:nvSpPr>
            <p:spPr bwMode="auto">
              <a:xfrm>
                <a:off x="1933" y="3025"/>
                <a:ext cx="11" cy="27"/>
              </a:xfrm>
              <a:custGeom>
                <a:avLst/>
                <a:gdLst>
                  <a:gd name="T0" fmla="*/ 3 w 4"/>
                  <a:gd name="T1" fmla="*/ 4 h 10"/>
                  <a:gd name="T2" fmla="*/ 2 w 4"/>
                  <a:gd name="T3" fmla="*/ 3 h 10"/>
                  <a:gd name="T4" fmla="*/ 3 w 4"/>
                  <a:gd name="T5" fmla="*/ 6 h 10"/>
                  <a:gd name="T6" fmla="*/ 2 w 4"/>
                  <a:gd name="T7" fmla="*/ 7 h 10"/>
                  <a:gd name="T8" fmla="*/ 2 w 4"/>
                  <a:gd name="T9" fmla="*/ 4 h 10"/>
                  <a:gd name="T10" fmla="*/ 2 w 4"/>
                  <a:gd name="T11" fmla="*/ 3 h 10"/>
                  <a:gd name="T12" fmla="*/ 2 w 4"/>
                  <a:gd name="T13" fmla="*/ 5 h 10"/>
                  <a:gd name="T14" fmla="*/ 1 w 4"/>
                  <a:gd name="T15" fmla="*/ 6 h 10"/>
                  <a:gd name="T16" fmla="*/ 2 w 4"/>
                  <a:gd name="T17" fmla="*/ 6 h 10"/>
                  <a:gd name="T18" fmla="*/ 1 w 4"/>
                  <a:gd name="T19" fmla="*/ 4 h 10"/>
                  <a:gd name="T20" fmla="*/ 1 w 4"/>
                  <a:gd name="T21" fmla="*/ 9 h 10"/>
                  <a:gd name="T22" fmla="*/ 1 w 4"/>
                  <a:gd name="T23" fmla="*/ 9 h 10"/>
                  <a:gd name="T24" fmla="*/ 1 w 4"/>
                  <a:gd name="T25" fmla="*/ 6 h 10"/>
                  <a:gd name="T26" fmla="*/ 1 w 4"/>
                  <a:gd name="T27" fmla="*/ 7 h 10"/>
                  <a:gd name="T28" fmla="*/ 1 w 4"/>
                  <a:gd name="T29" fmla="*/ 8 h 10"/>
                  <a:gd name="T30" fmla="*/ 4 w 4"/>
                  <a:gd name="T31" fmla="*/ 8 h 10"/>
                  <a:gd name="T32" fmla="*/ 3 w 4"/>
                  <a:gd name="T33" fmla="*/ 8 h 10"/>
                  <a:gd name="T34" fmla="*/ 4 w 4"/>
                  <a:gd name="T35" fmla="*/ 6 h 10"/>
                  <a:gd name="T36" fmla="*/ 3 w 4"/>
                  <a:gd name="T37" fmla="*/ 4 h 10"/>
                  <a:gd name="T38" fmla="*/ 3 w 4"/>
                  <a:gd name="T39" fmla="*/ 5 h 10"/>
                  <a:gd name="T40" fmla="*/ 3 w 4"/>
                  <a:gd name="T41" fmla="*/ 3 h 10"/>
                  <a:gd name="T42" fmla="*/ 4 w 4"/>
                  <a:gd name="T43" fmla="*/ 2 h 10"/>
                  <a:gd name="T44" fmla="*/ 3 w 4"/>
                  <a:gd name="T45" fmla="*/ 2 h 10"/>
                  <a:gd name="T46" fmla="*/ 3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3" y="4"/>
                    </a:moveTo>
                    <a:cubicBezTo>
                      <a:pt x="3" y="4"/>
                      <a:pt x="3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5"/>
                      <a:pt x="3" y="7"/>
                      <a:pt x="2" y="7"/>
                    </a:cubicBezTo>
                    <a:cubicBezTo>
                      <a:pt x="2" y="6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0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3" y="7"/>
                      <a:pt x="4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3" y="0"/>
                      <a:pt x="3" y="3"/>
                      <a:pt x="3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Rectangle 824"/>
              <p:cNvSpPr>
                <a:spLocks noChangeArrowheads="1"/>
              </p:cNvSpPr>
              <p:nvPr/>
            </p:nvSpPr>
            <p:spPr bwMode="auto">
              <a:xfrm>
                <a:off x="1944" y="3033"/>
                <a:ext cx="1" cy="3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825"/>
              <p:cNvSpPr>
                <a:spLocks/>
              </p:cNvSpPr>
              <p:nvPr/>
            </p:nvSpPr>
            <p:spPr bwMode="auto">
              <a:xfrm>
                <a:off x="1944" y="3041"/>
                <a:ext cx="0" cy="6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826"/>
              <p:cNvSpPr>
                <a:spLocks/>
              </p:cNvSpPr>
              <p:nvPr/>
            </p:nvSpPr>
            <p:spPr bwMode="auto">
              <a:xfrm>
                <a:off x="1933" y="303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827"/>
              <p:cNvSpPr>
                <a:spLocks/>
              </p:cNvSpPr>
              <p:nvPr/>
            </p:nvSpPr>
            <p:spPr bwMode="auto">
              <a:xfrm>
                <a:off x="1930" y="3038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4"/>
                      <a:pt x="1" y="3"/>
                      <a:pt x="1" y="4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ubicBezTo>
                      <a:pt x="1" y="2"/>
                      <a:pt x="0" y="3"/>
                      <a:pt x="0" y="3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828"/>
              <p:cNvSpPr>
                <a:spLocks/>
              </p:cNvSpPr>
              <p:nvPr/>
            </p:nvSpPr>
            <p:spPr bwMode="auto">
              <a:xfrm>
                <a:off x="1903" y="3030"/>
                <a:ext cx="27" cy="22"/>
              </a:xfrm>
              <a:custGeom>
                <a:avLst/>
                <a:gdLst>
                  <a:gd name="T0" fmla="*/ 8 w 10"/>
                  <a:gd name="T1" fmla="*/ 3 h 8"/>
                  <a:gd name="T2" fmla="*/ 8 w 10"/>
                  <a:gd name="T3" fmla="*/ 3 h 8"/>
                  <a:gd name="T4" fmla="*/ 8 w 10"/>
                  <a:gd name="T5" fmla="*/ 3 h 8"/>
                  <a:gd name="T6" fmla="*/ 7 w 10"/>
                  <a:gd name="T7" fmla="*/ 2 h 8"/>
                  <a:gd name="T8" fmla="*/ 8 w 10"/>
                  <a:gd name="T9" fmla="*/ 3 h 8"/>
                  <a:gd name="T10" fmla="*/ 7 w 10"/>
                  <a:gd name="T11" fmla="*/ 3 h 8"/>
                  <a:gd name="T12" fmla="*/ 7 w 10"/>
                  <a:gd name="T13" fmla="*/ 5 h 8"/>
                  <a:gd name="T14" fmla="*/ 6 w 10"/>
                  <a:gd name="T15" fmla="*/ 2 h 8"/>
                  <a:gd name="T16" fmla="*/ 6 w 10"/>
                  <a:gd name="T17" fmla="*/ 6 h 8"/>
                  <a:gd name="T18" fmla="*/ 5 w 10"/>
                  <a:gd name="T19" fmla="*/ 5 h 8"/>
                  <a:gd name="T20" fmla="*/ 5 w 10"/>
                  <a:gd name="T21" fmla="*/ 4 h 8"/>
                  <a:gd name="T22" fmla="*/ 5 w 10"/>
                  <a:gd name="T23" fmla="*/ 4 h 8"/>
                  <a:gd name="T24" fmla="*/ 5 w 10"/>
                  <a:gd name="T25" fmla="*/ 3 h 8"/>
                  <a:gd name="T26" fmla="*/ 4 w 10"/>
                  <a:gd name="T27" fmla="*/ 3 h 8"/>
                  <a:gd name="T28" fmla="*/ 4 w 10"/>
                  <a:gd name="T29" fmla="*/ 2 h 8"/>
                  <a:gd name="T30" fmla="*/ 2 w 10"/>
                  <a:gd name="T31" fmla="*/ 4 h 8"/>
                  <a:gd name="T32" fmla="*/ 2 w 10"/>
                  <a:gd name="T33" fmla="*/ 3 h 8"/>
                  <a:gd name="T34" fmla="*/ 2 w 10"/>
                  <a:gd name="T35" fmla="*/ 6 h 8"/>
                  <a:gd name="T36" fmla="*/ 2 w 10"/>
                  <a:gd name="T37" fmla="*/ 6 h 8"/>
                  <a:gd name="T38" fmla="*/ 2 w 10"/>
                  <a:gd name="T39" fmla="*/ 3 h 8"/>
                  <a:gd name="T40" fmla="*/ 1 w 10"/>
                  <a:gd name="T41" fmla="*/ 4 h 8"/>
                  <a:gd name="T42" fmla="*/ 1 w 10"/>
                  <a:gd name="T43" fmla="*/ 3 h 8"/>
                  <a:gd name="T44" fmla="*/ 1 w 10"/>
                  <a:gd name="T45" fmla="*/ 5 h 8"/>
                  <a:gd name="T46" fmla="*/ 0 w 10"/>
                  <a:gd name="T47" fmla="*/ 5 h 8"/>
                  <a:gd name="T48" fmla="*/ 1 w 10"/>
                  <a:gd name="T49" fmla="*/ 8 h 8"/>
                  <a:gd name="T50" fmla="*/ 3 w 10"/>
                  <a:gd name="T51" fmla="*/ 7 h 8"/>
                  <a:gd name="T52" fmla="*/ 3 w 10"/>
                  <a:gd name="T53" fmla="*/ 5 h 8"/>
                  <a:gd name="T54" fmla="*/ 4 w 10"/>
                  <a:gd name="T55" fmla="*/ 7 h 8"/>
                  <a:gd name="T56" fmla="*/ 3 w 10"/>
                  <a:gd name="T57" fmla="*/ 5 h 8"/>
                  <a:gd name="T58" fmla="*/ 4 w 10"/>
                  <a:gd name="T59" fmla="*/ 7 h 8"/>
                  <a:gd name="T60" fmla="*/ 4 w 10"/>
                  <a:gd name="T61" fmla="*/ 5 h 8"/>
                  <a:gd name="T62" fmla="*/ 5 w 10"/>
                  <a:gd name="T63" fmla="*/ 8 h 8"/>
                  <a:gd name="T64" fmla="*/ 8 w 10"/>
                  <a:gd name="T65" fmla="*/ 6 h 8"/>
                  <a:gd name="T66" fmla="*/ 8 w 10"/>
                  <a:gd name="T67" fmla="*/ 5 h 8"/>
                  <a:gd name="T68" fmla="*/ 9 w 10"/>
                  <a:gd name="T69" fmla="*/ 5 h 8"/>
                  <a:gd name="T70" fmla="*/ 9 w 10"/>
                  <a:gd name="T71" fmla="*/ 3 h 8"/>
                  <a:gd name="T72" fmla="*/ 10 w 10"/>
                  <a:gd name="T73" fmla="*/ 6 h 8"/>
                  <a:gd name="T74" fmla="*/ 10 w 10"/>
                  <a:gd name="T75" fmla="*/ 6 h 8"/>
                  <a:gd name="T76" fmla="*/ 10 w 10"/>
                  <a:gd name="T77" fmla="*/ 5 h 8"/>
                  <a:gd name="T78" fmla="*/ 10 w 10"/>
                  <a:gd name="T79" fmla="*/ 6 h 8"/>
                  <a:gd name="T80" fmla="*/ 9 w 10"/>
                  <a:gd name="T81" fmla="*/ 2 h 8"/>
                  <a:gd name="T82" fmla="*/ 8 w 10"/>
                  <a:gd name="T83" fmla="*/ 1 h 8"/>
                  <a:gd name="T84" fmla="*/ 8 w 10"/>
                  <a:gd name="T8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" h="8">
                    <a:moveTo>
                      <a:pt x="8" y="3"/>
                    </a:moveTo>
                    <a:cubicBezTo>
                      <a:pt x="8" y="3"/>
                      <a:pt x="8" y="4"/>
                      <a:pt x="8" y="3"/>
                    </a:cubicBezTo>
                    <a:cubicBezTo>
                      <a:pt x="8" y="3"/>
                      <a:pt x="8" y="2"/>
                      <a:pt x="8" y="3"/>
                    </a:cubicBezTo>
                    <a:cubicBezTo>
                      <a:pt x="8" y="1"/>
                      <a:pt x="8" y="3"/>
                      <a:pt x="7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8" y="4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3"/>
                      <a:pt x="6" y="4"/>
                      <a:pt x="6" y="6"/>
                    </a:cubicBezTo>
                    <a:cubicBezTo>
                      <a:pt x="6" y="4"/>
                      <a:pt x="6" y="6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2"/>
                      <a:pt x="5" y="5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4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3" y="3"/>
                      <a:pt x="2" y="6"/>
                    </a:cubicBezTo>
                    <a:cubicBezTo>
                      <a:pt x="2" y="3"/>
                      <a:pt x="2" y="7"/>
                      <a:pt x="2" y="6"/>
                    </a:cubicBezTo>
                    <a:cubicBezTo>
                      <a:pt x="1" y="4"/>
                      <a:pt x="2" y="5"/>
                      <a:pt x="2" y="3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7"/>
                      <a:pt x="1" y="8"/>
                    </a:cubicBezTo>
                    <a:cubicBezTo>
                      <a:pt x="1" y="7"/>
                      <a:pt x="2" y="6"/>
                      <a:pt x="3" y="7"/>
                    </a:cubicBezTo>
                    <a:cubicBezTo>
                      <a:pt x="3" y="5"/>
                      <a:pt x="3" y="7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5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5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8" y="2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6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5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829"/>
              <p:cNvSpPr>
                <a:spLocks/>
              </p:cNvSpPr>
              <p:nvPr/>
            </p:nvSpPr>
            <p:spPr bwMode="auto">
              <a:xfrm>
                <a:off x="1930" y="304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830"/>
              <p:cNvSpPr>
                <a:spLocks/>
              </p:cNvSpPr>
              <p:nvPr/>
            </p:nvSpPr>
            <p:spPr bwMode="auto">
              <a:xfrm>
                <a:off x="1903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Rectangle 831"/>
              <p:cNvSpPr>
                <a:spLocks noChangeArrowheads="1"/>
              </p:cNvSpPr>
              <p:nvPr/>
            </p:nvSpPr>
            <p:spPr bwMode="auto">
              <a:xfrm>
                <a:off x="1930" y="3047"/>
                <a:ext cx="1" cy="1"/>
              </a:xfrm>
              <a:prstGeom prst="rect">
                <a:avLst/>
              </a:pr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832"/>
              <p:cNvSpPr>
                <a:spLocks/>
              </p:cNvSpPr>
              <p:nvPr/>
            </p:nvSpPr>
            <p:spPr bwMode="auto">
              <a:xfrm>
                <a:off x="1930" y="303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833"/>
              <p:cNvSpPr>
                <a:spLocks/>
              </p:cNvSpPr>
              <p:nvPr/>
            </p:nvSpPr>
            <p:spPr bwMode="auto">
              <a:xfrm>
                <a:off x="1898" y="30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834"/>
              <p:cNvSpPr>
                <a:spLocks/>
              </p:cNvSpPr>
              <p:nvPr/>
            </p:nvSpPr>
            <p:spPr bwMode="auto">
              <a:xfrm>
                <a:off x="1887" y="30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835"/>
              <p:cNvSpPr>
                <a:spLocks/>
              </p:cNvSpPr>
              <p:nvPr/>
            </p:nvSpPr>
            <p:spPr bwMode="auto">
              <a:xfrm>
                <a:off x="1854" y="3036"/>
                <a:ext cx="49" cy="30"/>
              </a:xfrm>
              <a:custGeom>
                <a:avLst/>
                <a:gdLst>
                  <a:gd name="T0" fmla="*/ 1 w 18"/>
                  <a:gd name="T1" fmla="*/ 6 h 11"/>
                  <a:gd name="T2" fmla="*/ 1 w 18"/>
                  <a:gd name="T3" fmla="*/ 8 h 11"/>
                  <a:gd name="T4" fmla="*/ 1 w 18"/>
                  <a:gd name="T5" fmla="*/ 9 h 11"/>
                  <a:gd name="T6" fmla="*/ 2 w 18"/>
                  <a:gd name="T7" fmla="*/ 8 h 11"/>
                  <a:gd name="T8" fmla="*/ 4 w 18"/>
                  <a:gd name="T9" fmla="*/ 8 h 11"/>
                  <a:gd name="T10" fmla="*/ 6 w 18"/>
                  <a:gd name="T11" fmla="*/ 8 h 11"/>
                  <a:gd name="T12" fmla="*/ 7 w 18"/>
                  <a:gd name="T13" fmla="*/ 6 h 11"/>
                  <a:gd name="T14" fmla="*/ 8 w 18"/>
                  <a:gd name="T15" fmla="*/ 7 h 11"/>
                  <a:gd name="T16" fmla="*/ 9 w 18"/>
                  <a:gd name="T17" fmla="*/ 7 h 11"/>
                  <a:gd name="T18" fmla="*/ 9 w 18"/>
                  <a:gd name="T19" fmla="*/ 4 h 11"/>
                  <a:gd name="T20" fmla="*/ 10 w 18"/>
                  <a:gd name="T21" fmla="*/ 4 h 11"/>
                  <a:gd name="T22" fmla="*/ 10 w 18"/>
                  <a:gd name="T23" fmla="*/ 5 h 11"/>
                  <a:gd name="T24" fmla="*/ 12 w 18"/>
                  <a:gd name="T25" fmla="*/ 5 h 11"/>
                  <a:gd name="T26" fmla="*/ 13 w 18"/>
                  <a:gd name="T27" fmla="*/ 5 h 11"/>
                  <a:gd name="T28" fmla="*/ 14 w 18"/>
                  <a:gd name="T29" fmla="*/ 4 h 11"/>
                  <a:gd name="T30" fmla="*/ 14 w 18"/>
                  <a:gd name="T31" fmla="*/ 3 h 11"/>
                  <a:gd name="T32" fmla="*/ 15 w 18"/>
                  <a:gd name="T33" fmla="*/ 5 h 11"/>
                  <a:gd name="T34" fmla="*/ 15 w 18"/>
                  <a:gd name="T35" fmla="*/ 4 h 11"/>
                  <a:gd name="T36" fmla="*/ 18 w 18"/>
                  <a:gd name="T37" fmla="*/ 4 h 11"/>
                  <a:gd name="T38" fmla="*/ 17 w 18"/>
                  <a:gd name="T39" fmla="*/ 4 h 11"/>
                  <a:gd name="T40" fmla="*/ 16 w 18"/>
                  <a:gd name="T41" fmla="*/ 5 h 11"/>
                  <a:gd name="T42" fmla="*/ 16 w 18"/>
                  <a:gd name="T43" fmla="*/ 1 h 11"/>
                  <a:gd name="T44" fmla="*/ 15 w 18"/>
                  <a:gd name="T45" fmla="*/ 1 h 11"/>
                  <a:gd name="T46" fmla="*/ 15 w 18"/>
                  <a:gd name="T47" fmla="*/ 1 h 11"/>
                  <a:gd name="T48" fmla="*/ 14 w 18"/>
                  <a:gd name="T49" fmla="*/ 1 h 11"/>
                  <a:gd name="T50" fmla="*/ 13 w 18"/>
                  <a:gd name="T51" fmla="*/ 1 h 11"/>
                  <a:gd name="T52" fmla="*/ 12 w 18"/>
                  <a:gd name="T53" fmla="*/ 2 h 11"/>
                  <a:gd name="T54" fmla="*/ 12 w 18"/>
                  <a:gd name="T55" fmla="*/ 1 h 11"/>
                  <a:gd name="T56" fmla="*/ 11 w 18"/>
                  <a:gd name="T57" fmla="*/ 1 h 11"/>
                  <a:gd name="T58" fmla="*/ 11 w 18"/>
                  <a:gd name="T59" fmla="*/ 2 h 11"/>
                  <a:gd name="T60" fmla="*/ 10 w 18"/>
                  <a:gd name="T61" fmla="*/ 3 h 11"/>
                  <a:gd name="T62" fmla="*/ 10 w 18"/>
                  <a:gd name="T63" fmla="*/ 1 h 11"/>
                  <a:gd name="T64" fmla="*/ 9 w 18"/>
                  <a:gd name="T65" fmla="*/ 1 h 11"/>
                  <a:gd name="T66" fmla="*/ 8 w 18"/>
                  <a:gd name="T67" fmla="*/ 3 h 11"/>
                  <a:gd name="T68" fmla="*/ 7 w 18"/>
                  <a:gd name="T69" fmla="*/ 4 h 11"/>
                  <a:gd name="T70" fmla="*/ 6 w 18"/>
                  <a:gd name="T71" fmla="*/ 5 h 11"/>
                  <a:gd name="T72" fmla="*/ 5 w 18"/>
                  <a:gd name="T73" fmla="*/ 5 h 11"/>
                  <a:gd name="T74" fmla="*/ 3 w 18"/>
                  <a:gd name="T75" fmla="*/ 5 h 11"/>
                  <a:gd name="T76" fmla="*/ 4 w 18"/>
                  <a:gd name="T77" fmla="*/ 7 h 11"/>
                  <a:gd name="T78" fmla="*/ 3 w 18"/>
                  <a:gd name="T7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11">
                    <a:moveTo>
                      <a:pt x="2" y="4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9"/>
                      <a:pt x="1" y="9"/>
                    </a:cubicBezTo>
                    <a:cubicBezTo>
                      <a:pt x="2" y="9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11"/>
                      <a:pt x="4" y="4"/>
                      <a:pt x="4" y="8"/>
                    </a:cubicBezTo>
                    <a:cubicBezTo>
                      <a:pt x="5" y="7"/>
                      <a:pt x="5" y="8"/>
                      <a:pt x="5" y="7"/>
                    </a:cubicBezTo>
                    <a:cubicBezTo>
                      <a:pt x="5" y="8"/>
                      <a:pt x="6" y="7"/>
                      <a:pt x="6" y="8"/>
                    </a:cubicBezTo>
                    <a:cubicBezTo>
                      <a:pt x="5" y="5"/>
                      <a:pt x="7" y="10"/>
                      <a:pt x="6" y="5"/>
                    </a:cubicBezTo>
                    <a:cubicBezTo>
                      <a:pt x="7" y="7"/>
                      <a:pt x="6" y="5"/>
                      <a:pt x="7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5"/>
                      <a:pt x="8" y="7"/>
                    </a:cubicBezTo>
                    <a:cubicBezTo>
                      <a:pt x="8" y="7"/>
                      <a:pt x="8" y="6"/>
                      <a:pt x="8" y="4"/>
                    </a:cubicBezTo>
                    <a:cubicBezTo>
                      <a:pt x="8" y="5"/>
                      <a:pt x="8" y="5"/>
                      <a:pt x="9" y="7"/>
                    </a:cubicBezTo>
                    <a:cubicBezTo>
                      <a:pt x="8" y="5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2"/>
                      <a:pt x="9" y="2"/>
                    </a:cubicBezTo>
                    <a:cubicBezTo>
                      <a:pt x="10" y="4"/>
                      <a:pt x="9" y="2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1" y="5"/>
                      <a:pt x="10" y="6"/>
                      <a:pt x="11" y="6"/>
                    </a:cubicBezTo>
                    <a:cubicBezTo>
                      <a:pt x="11" y="7"/>
                      <a:pt x="11" y="4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6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7"/>
                      <a:pt x="13" y="2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5"/>
                      <a:pt x="14" y="6"/>
                    </a:cubicBezTo>
                    <a:cubicBezTo>
                      <a:pt x="14" y="5"/>
                      <a:pt x="15" y="6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7" y="7"/>
                      <a:pt x="18" y="4"/>
                    </a:cubicBezTo>
                    <a:cubicBezTo>
                      <a:pt x="18" y="3"/>
                      <a:pt x="17" y="1"/>
                      <a:pt x="17" y="1"/>
                    </a:cubicBezTo>
                    <a:cubicBezTo>
                      <a:pt x="17" y="1"/>
                      <a:pt x="17" y="3"/>
                      <a:pt x="17" y="4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6" y="6"/>
                      <a:pt x="16" y="3"/>
                      <a:pt x="16" y="4"/>
                    </a:cubicBezTo>
                    <a:cubicBezTo>
                      <a:pt x="16" y="3"/>
                      <a:pt x="16" y="2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3"/>
                      <a:pt x="15" y="0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3"/>
                      <a:pt x="13" y="3"/>
                    </a:cubicBezTo>
                    <a:cubicBezTo>
                      <a:pt x="13" y="1"/>
                      <a:pt x="13" y="2"/>
                      <a:pt x="13" y="1"/>
                    </a:cubicBezTo>
                    <a:cubicBezTo>
                      <a:pt x="13" y="3"/>
                      <a:pt x="12" y="1"/>
                      <a:pt x="12" y="2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1" y="0"/>
                      <a:pt x="11" y="3"/>
                      <a:pt x="11" y="2"/>
                    </a:cubicBezTo>
                    <a:cubicBezTo>
                      <a:pt x="11" y="3"/>
                      <a:pt x="10" y="3"/>
                      <a:pt x="11" y="5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5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1"/>
                    </a:cubicBezTo>
                    <a:cubicBezTo>
                      <a:pt x="9" y="1"/>
                      <a:pt x="9" y="3"/>
                      <a:pt x="9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3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3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6"/>
                      <a:pt x="3" y="1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7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836"/>
              <p:cNvSpPr>
                <a:spLocks/>
              </p:cNvSpPr>
              <p:nvPr/>
            </p:nvSpPr>
            <p:spPr bwMode="auto">
              <a:xfrm>
                <a:off x="1870" y="3041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837"/>
              <p:cNvSpPr>
                <a:spLocks/>
              </p:cNvSpPr>
              <p:nvPr/>
            </p:nvSpPr>
            <p:spPr bwMode="auto">
              <a:xfrm>
                <a:off x="1870" y="304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838"/>
              <p:cNvSpPr>
                <a:spLocks/>
              </p:cNvSpPr>
              <p:nvPr/>
            </p:nvSpPr>
            <p:spPr bwMode="auto">
              <a:xfrm>
                <a:off x="1854" y="304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839"/>
              <p:cNvSpPr>
                <a:spLocks/>
              </p:cNvSpPr>
              <p:nvPr/>
            </p:nvSpPr>
            <p:spPr bwMode="auto">
              <a:xfrm>
                <a:off x="1854" y="304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840"/>
              <p:cNvSpPr>
                <a:spLocks/>
              </p:cNvSpPr>
              <p:nvPr/>
            </p:nvSpPr>
            <p:spPr bwMode="auto">
              <a:xfrm>
                <a:off x="1829" y="3047"/>
                <a:ext cx="25" cy="21"/>
              </a:xfrm>
              <a:custGeom>
                <a:avLst/>
                <a:gdLst>
                  <a:gd name="T0" fmla="*/ 2 w 9"/>
                  <a:gd name="T1" fmla="*/ 4 h 8"/>
                  <a:gd name="T2" fmla="*/ 1 w 9"/>
                  <a:gd name="T3" fmla="*/ 5 h 8"/>
                  <a:gd name="T4" fmla="*/ 1 w 9"/>
                  <a:gd name="T5" fmla="*/ 4 h 8"/>
                  <a:gd name="T6" fmla="*/ 0 w 9"/>
                  <a:gd name="T7" fmla="*/ 7 h 8"/>
                  <a:gd name="T8" fmla="*/ 5 w 9"/>
                  <a:gd name="T9" fmla="*/ 5 h 8"/>
                  <a:gd name="T10" fmla="*/ 5 w 9"/>
                  <a:gd name="T11" fmla="*/ 6 h 8"/>
                  <a:gd name="T12" fmla="*/ 6 w 9"/>
                  <a:gd name="T13" fmla="*/ 4 h 8"/>
                  <a:gd name="T14" fmla="*/ 6 w 9"/>
                  <a:gd name="T15" fmla="*/ 6 h 8"/>
                  <a:gd name="T16" fmla="*/ 7 w 9"/>
                  <a:gd name="T17" fmla="*/ 5 h 8"/>
                  <a:gd name="T18" fmla="*/ 7 w 9"/>
                  <a:gd name="T19" fmla="*/ 4 h 8"/>
                  <a:gd name="T20" fmla="*/ 7 w 9"/>
                  <a:gd name="T21" fmla="*/ 5 h 8"/>
                  <a:gd name="T22" fmla="*/ 7 w 9"/>
                  <a:gd name="T23" fmla="*/ 4 h 8"/>
                  <a:gd name="T24" fmla="*/ 8 w 9"/>
                  <a:gd name="T25" fmla="*/ 4 h 8"/>
                  <a:gd name="T26" fmla="*/ 8 w 9"/>
                  <a:gd name="T27" fmla="*/ 5 h 8"/>
                  <a:gd name="T28" fmla="*/ 8 w 9"/>
                  <a:gd name="T29" fmla="*/ 4 h 8"/>
                  <a:gd name="T30" fmla="*/ 8 w 9"/>
                  <a:gd name="T31" fmla="*/ 5 h 8"/>
                  <a:gd name="T32" fmla="*/ 9 w 9"/>
                  <a:gd name="T33" fmla="*/ 3 h 8"/>
                  <a:gd name="T34" fmla="*/ 9 w 9"/>
                  <a:gd name="T35" fmla="*/ 2 h 8"/>
                  <a:gd name="T36" fmla="*/ 8 w 9"/>
                  <a:gd name="T37" fmla="*/ 3 h 8"/>
                  <a:gd name="T38" fmla="*/ 9 w 9"/>
                  <a:gd name="T39" fmla="*/ 3 h 8"/>
                  <a:gd name="T40" fmla="*/ 8 w 9"/>
                  <a:gd name="T41" fmla="*/ 4 h 8"/>
                  <a:gd name="T42" fmla="*/ 8 w 9"/>
                  <a:gd name="T43" fmla="*/ 2 h 8"/>
                  <a:gd name="T44" fmla="*/ 7 w 9"/>
                  <a:gd name="T45" fmla="*/ 1 h 8"/>
                  <a:gd name="T46" fmla="*/ 7 w 9"/>
                  <a:gd name="T47" fmla="*/ 1 h 8"/>
                  <a:gd name="T48" fmla="*/ 7 w 9"/>
                  <a:gd name="T49" fmla="*/ 1 h 8"/>
                  <a:gd name="T50" fmla="*/ 7 w 9"/>
                  <a:gd name="T51" fmla="*/ 2 h 8"/>
                  <a:gd name="T52" fmla="*/ 7 w 9"/>
                  <a:gd name="T53" fmla="*/ 4 h 8"/>
                  <a:gd name="T54" fmla="*/ 7 w 9"/>
                  <a:gd name="T55" fmla="*/ 4 h 8"/>
                  <a:gd name="T56" fmla="*/ 7 w 9"/>
                  <a:gd name="T57" fmla="*/ 2 h 8"/>
                  <a:gd name="T58" fmla="*/ 7 w 9"/>
                  <a:gd name="T59" fmla="*/ 3 h 8"/>
                  <a:gd name="T60" fmla="*/ 6 w 9"/>
                  <a:gd name="T61" fmla="*/ 1 h 8"/>
                  <a:gd name="T62" fmla="*/ 6 w 9"/>
                  <a:gd name="T63" fmla="*/ 3 h 8"/>
                  <a:gd name="T64" fmla="*/ 4 w 9"/>
                  <a:gd name="T65" fmla="*/ 4 h 8"/>
                  <a:gd name="T66" fmla="*/ 5 w 9"/>
                  <a:gd name="T67" fmla="*/ 2 h 8"/>
                  <a:gd name="T68" fmla="*/ 4 w 9"/>
                  <a:gd name="T69" fmla="*/ 4 h 8"/>
                  <a:gd name="T70" fmla="*/ 3 w 9"/>
                  <a:gd name="T71" fmla="*/ 3 h 8"/>
                  <a:gd name="T72" fmla="*/ 3 w 9"/>
                  <a:gd name="T73" fmla="*/ 4 h 8"/>
                  <a:gd name="T74" fmla="*/ 2 w 9"/>
                  <a:gd name="T75" fmla="*/ 4 h 8"/>
                  <a:gd name="T76" fmla="*/ 2 w 9"/>
                  <a:gd name="T77" fmla="*/ 4 h 8"/>
                  <a:gd name="T78" fmla="*/ 2 w 9"/>
                  <a:gd name="T79" fmla="*/ 6 h 8"/>
                  <a:gd name="T80" fmla="*/ 2 w 9"/>
                  <a:gd name="T8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6"/>
                      <a:pt x="0" y="4"/>
                      <a:pt x="0" y="7"/>
                    </a:cubicBezTo>
                    <a:cubicBezTo>
                      <a:pt x="2" y="6"/>
                      <a:pt x="3" y="7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6" y="8"/>
                      <a:pt x="6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3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4"/>
                      <a:pt x="9" y="7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2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6"/>
                      <a:pt x="8" y="2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0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7" y="3"/>
                      <a:pt x="7" y="5"/>
                      <a:pt x="7" y="4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2"/>
                      <a:pt x="5" y="2"/>
                      <a:pt x="4" y="4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4" y="2"/>
                      <a:pt x="4" y="3"/>
                      <a:pt x="4" y="4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6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7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841"/>
              <p:cNvSpPr>
                <a:spLocks/>
              </p:cNvSpPr>
              <p:nvPr/>
            </p:nvSpPr>
            <p:spPr bwMode="auto">
              <a:xfrm>
                <a:off x="1829" y="3057"/>
                <a:ext cx="0" cy="9"/>
              </a:xfrm>
              <a:custGeom>
                <a:avLst/>
                <a:gdLst>
                  <a:gd name="T0" fmla="*/ 2 h 3"/>
                  <a:gd name="T1" fmla="*/ 1 h 3"/>
                  <a:gd name="T2" fmla="*/ 3 h 3"/>
                  <a:gd name="T3" fmla="*/ 2 h 3"/>
                  <a:gd name="T4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842"/>
              <p:cNvSpPr>
                <a:spLocks/>
              </p:cNvSpPr>
              <p:nvPr/>
            </p:nvSpPr>
            <p:spPr bwMode="auto">
              <a:xfrm>
                <a:off x="1816" y="3055"/>
                <a:ext cx="13" cy="16"/>
              </a:xfrm>
              <a:custGeom>
                <a:avLst/>
                <a:gdLst>
                  <a:gd name="T0" fmla="*/ 2 w 5"/>
                  <a:gd name="T1" fmla="*/ 3 h 6"/>
                  <a:gd name="T2" fmla="*/ 2 w 5"/>
                  <a:gd name="T3" fmla="*/ 4 h 6"/>
                  <a:gd name="T4" fmla="*/ 3 w 5"/>
                  <a:gd name="T5" fmla="*/ 5 h 6"/>
                  <a:gd name="T6" fmla="*/ 4 w 5"/>
                  <a:gd name="T7" fmla="*/ 3 h 6"/>
                  <a:gd name="T8" fmla="*/ 4 w 5"/>
                  <a:gd name="T9" fmla="*/ 4 h 6"/>
                  <a:gd name="T10" fmla="*/ 5 w 5"/>
                  <a:gd name="T11" fmla="*/ 2 h 6"/>
                  <a:gd name="T12" fmla="*/ 4 w 5"/>
                  <a:gd name="T13" fmla="*/ 3 h 6"/>
                  <a:gd name="T14" fmla="*/ 4 w 5"/>
                  <a:gd name="T15" fmla="*/ 2 h 6"/>
                  <a:gd name="T16" fmla="*/ 4 w 5"/>
                  <a:gd name="T17" fmla="*/ 3 h 6"/>
                  <a:gd name="T18" fmla="*/ 4 w 5"/>
                  <a:gd name="T19" fmla="*/ 2 h 6"/>
                  <a:gd name="T20" fmla="*/ 3 w 5"/>
                  <a:gd name="T21" fmla="*/ 4 h 6"/>
                  <a:gd name="T22" fmla="*/ 3 w 5"/>
                  <a:gd name="T23" fmla="*/ 2 h 6"/>
                  <a:gd name="T24" fmla="*/ 3 w 5"/>
                  <a:gd name="T25" fmla="*/ 1 h 6"/>
                  <a:gd name="T26" fmla="*/ 3 w 5"/>
                  <a:gd name="T27" fmla="*/ 2 h 6"/>
                  <a:gd name="T28" fmla="*/ 3 w 5"/>
                  <a:gd name="T29" fmla="*/ 3 h 6"/>
                  <a:gd name="T30" fmla="*/ 2 w 5"/>
                  <a:gd name="T31" fmla="*/ 1 h 6"/>
                  <a:gd name="T32" fmla="*/ 1 w 5"/>
                  <a:gd name="T33" fmla="*/ 2 h 6"/>
                  <a:gd name="T34" fmla="*/ 0 w 5"/>
                  <a:gd name="T35" fmla="*/ 4 h 6"/>
                  <a:gd name="T36" fmla="*/ 1 w 5"/>
                  <a:gd name="T37" fmla="*/ 3 h 6"/>
                  <a:gd name="T38" fmla="*/ 0 w 5"/>
                  <a:gd name="T39" fmla="*/ 2 h 6"/>
                  <a:gd name="T40" fmla="*/ 0 w 5"/>
                  <a:gd name="T41" fmla="*/ 5 h 6"/>
                  <a:gd name="T42" fmla="*/ 2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5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5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0"/>
                      <a:pt x="4" y="4"/>
                      <a:pt x="3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5"/>
                      <a:pt x="3" y="2"/>
                      <a:pt x="2" y="1"/>
                    </a:cubicBezTo>
                    <a:cubicBezTo>
                      <a:pt x="2" y="2"/>
                      <a:pt x="1" y="4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5"/>
                      <a:pt x="0" y="5"/>
                    </a:cubicBezTo>
                    <a:cubicBezTo>
                      <a:pt x="0" y="6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843"/>
              <p:cNvSpPr>
                <a:spLocks/>
              </p:cNvSpPr>
              <p:nvPr/>
            </p:nvSpPr>
            <p:spPr bwMode="auto">
              <a:xfrm>
                <a:off x="1819" y="306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FD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844"/>
              <p:cNvSpPr>
                <a:spLocks/>
              </p:cNvSpPr>
              <p:nvPr/>
            </p:nvSpPr>
            <p:spPr bwMode="auto">
              <a:xfrm>
                <a:off x="1587" y="1760"/>
                <a:ext cx="193" cy="204"/>
              </a:xfrm>
              <a:custGeom>
                <a:avLst/>
                <a:gdLst>
                  <a:gd name="T0" fmla="*/ 34 w 71"/>
                  <a:gd name="T1" fmla="*/ 5 h 75"/>
                  <a:gd name="T2" fmla="*/ 38 w 71"/>
                  <a:gd name="T3" fmla="*/ 53 h 75"/>
                  <a:gd name="T4" fmla="*/ 43 w 71"/>
                  <a:gd name="T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1" h="75">
                    <a:moveTo>
                      <a:pt x="34" y="5"/>
                    </a:moveTo>
                    <a:cubicBezTo>
                      <a:pt x="0" y="7"/>
                      <a:pt x="9" y="75"/>
                      <a:pt x="38" y="53"/>
                    </a:cubicBezTo>
                    <a:cubicBezTo>
                      <a:pt x="48" y="44"/>
                      <a:pt x="71" y="0"/>
                      <a:pt x="43" y="1"/>
                    </a:cubicBezTo>
                  </a:path>
                </a:pathLst>
              </a:custGeom>
              <a:solidFill>
                <a:srgbClr val="FFF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845"/>
              <p:cNvSpPr>
                <a:spLocks/>
              </p:cNvSpPr>
              <p:nvPr/>
            </p:nvSpPr>
            <p:spPr bwMode="auto">
              <a:xfrm>
                <a:off x="1533" y="2600"/>
                <a:ext cx="207" cy="19"/>
              </a:xfrm>
              <a:custGeom>
                <a:avLst/>
                <a:gdLst>
                  <a:gd name="T0" fmla="*/ 59 w 76"/>
                  <a:gd name="T1" fmla="*/ 1 h 7"/>
                  <a:gd name="T2" fmla="*/ 54 w 76"/>
                  <a:gd name="T3" fmla="*/ 1 h 7"/>
                  <a:gd name="T4" fmla="*/ 34 w 76"/>
                  <a:gd name="T5" fmla="*/ 2 h 7"/>
                  <a:gd name="T6" fmla="*/ 1 w 76"/>
                  <a:gd name="T7" fmla="*/ 2 h 7"/>
                  <a:gd name="T8" fmla="*/ 0 w 76"/>
                  <a:gd name="T9" fmla="*/ 6 h 7"/>
                  <a:gd name="T10" fmla="*/ 34 w 76"/>
                  <a:gd name="T11" fmla="*/ 6 h 7"/>
                  <a:gd name="T12" fmla="*/ 54 w 76"/>
                  <a:gd name="T13" fmla="*/ 5 h 7"/>
                  <a:gd name="T14" fmla="*/ 58 w 76"/>
                  <a:gd name="T15" fmla="*/ 5 h 7"/>
                  <a:gd name="T16" fmla="*/ 76 w 76"/>
                  <a:gd name="T17" fmla="*/ 4 h 7"/>
                  <a:gd name="T18" fmla="*/ 75 w 76"/>
                  <a:gd name="T19" fmla="*/ 0 h 7"/>
                  <a:gd name="T20" fmla="*/ 59 w 7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6" h="7">
                    <a:moveTo>
                      <a:pt x="59" y="1"/>
                    </a:moveTo>
                    <a:cubicBezTo>
                      <a:pt x="54" y="1"/>
                      <a:pt x="54" y="1"/>
                      <a:pt x="54" y="1"/>
                    </a:cubicBezTo>
                    <a:cubicBezTo>
                      <a:pt x="48" y="1"/>
                      <a:pt x="41" y="2"/>
                      <a:pt x="34" y="2"/>
                    </a:cubicBezTo>
                    <a:cubicBezTo>
                      <a:pt x="22" y="3"/>
                      <a:pt x="10" y="4"/>
                      <a:pt x="1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7"/>
                      <a:pt x="22" y="6"/>
                      <a:pt x="34" y="6"/>
                    </a:cubicBezTo>
                    <a:cubicBezTo>
                      <a:pt x="41" y="5"/>
                      <a:pt x="48" y="5"/>
                      <a:pt x="54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64" y="5"/>
                      <a:pt x="72" y="5"/>
                      <a:pt x="76" y="4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1" y="2"/>
                      <a:pt x="64" y="2"/>
                      <a:pt x="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846"/>
              <p:cNvSpPr>
                <a:spLocks/>
              </p:cNvSpPr>
              <p:nvPr/>
            </p:nvSpPr>
            <p:spPr bwMode="auto">
              <a:xfrm>
                <a:off x="1568" y="2970"/>
                <a:ext cx="6" cy="0"/>
              </a:xfrm>
              <a:custGeom>
                <a:avLst/>
                <a:gdLst>
                  <a:gd name="T0" fmla="*/ 3 w 6"/>
                  <a:gd name="T1" fmla="*/ 0 w 6"/>
                  <a:gd name="T2" fmla="*/ 6 w 6"/>
                  <a:gd name="T3" fmla="*/ 3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3" y="0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847"/>
              <p:cNvSpPr>
                <a:spLocks/>
              </p:cNvSpPr>
              <p:nvPr/>
            </p:nvSpPr>
            <p:spPr bwMode="auto">
              <a:xfrm>
                <a:off x="1563" y="296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48"/>
              <p:cNvSpPr>
                <a:spLocks/>
              </p:cNvSpPr>
              <p:nvPr/>
            </p:nvSpPr>
            <p:spPr bwMode="auto">
              <a:xfrm>
                <a:off x="1565" y="296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49"/>
              <p:cNvSpPr>
                <a:spLocks/>
              </p:cNvSpPr>
              <p:nvPr/>
            </p:nvSpPr>
            <p:spPr bwMode="auto">
              <a:xfrm>
                <a:off x="1565" y="296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50"/>
              <p:cNvSpPr>
                <a:spLocks/>
              </p:cNvSpPr>
              <p:nvPr/>
            </p:nvSpPr>
            <p:spPr bwMode="auto">
              <a:xfrm>
                <a:off x="1563" y="2970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851"/>
              <p:cNvSpPr>
                <a:spLocks/>
              </p:cNvSpPr>
              <p:nvPr/>
            </p:nvSpPr>
            <p:spPr bwMode="auto">
              <a:xfrm>
                <a:off x="1563" y="2962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1"/>
                      <a:pt x="0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52"/>
              <p:cNvSpPr>
                <a:spLocks/>
              </p:cNvSpPr>
              <p:nvPr/>
            </p:nvSpPr>
            <p:spPr bwMode="auto">
              <a:xfrm>
                <a:off x="1563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853"/>
              <p:cNvSpPr>
                <a:spLocks/>
              </p:cNvSpPr>
              <p:nvPr/>
            </p:nvSpPr>
            <p:spPr bwMode="auto">
              <a:xfrm>
                <a:off x="1565" y="296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854"/>
              <p:cNvSpPr>
                <a:spLocks/>
              </p:cNvSpPr>
              <p:nvPr/>
            </p:nvSpPr>
            <p:spPr bwMode="auto">
              <a:xfrm>
                <a:off x="1560" y="2960"/>
                <a:ext cx="3" cy="13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1" y="2"/>
                      <a:pt x="0" y="5"/>
                      <a:pt x="1" y="3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55"/>
              <p:cNvSpPr>
                <a:spLocks/>
              </p:cNvSpPr>
              <p:nvPr/>
            </p:nvSpPr>
            <p:spPr bwMode="auto">
              <a:xfrm>
                <a:off x="1563" y="295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56"/>
              <p:cNvSpPr>
                <a:spLocks/>
              </p:cNvSpPr>
              <p:nvPr/>
            </p:nvSpPr>
            <p:spPr bwMode="auto">
              <a:xfrm>
                <a:off x="1557" y="2957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3 h 4"/>
                  <a:gd name="T6" fmla="*/ 2 w 3"/>
                  <a:gd name="T7" fmla="*/ 2 h 4"/>
                  <a:gd name="T8" fmla="*/ 0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2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1" y="2"/>
                      <a:pt x="2" y="1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Rectangle 857"/>
              <p:cNvSpPr>
                <a:spLocks noChangeArrowheads="1"/>
              </p:cNvSpPr>
              <p:nvPr/>
            </p:nvSpPr>
            <p:spPr bwMode="auto">
              <a:xfrm>
                <a:off x="1560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858"/>
              <p:cNvSpPr>
                <a:spLocks/>
              </p:cNvSpPr>
              <p:nvPr/>
            </p:nvSpPr>
            <p:spPr bwMode="auto">
              <a:xfrm>
                <a:off x="1554" y="2960"/>
                <a:ext cx="9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859"/>
              <p:cNvSpPr>
                <a:spLocks/>
              </p:cNvSpPr>
              <p:nvPr/>
            </p:nvSpPr>
            <p:spPr bwMode="auto">
              <a:xfrm>
                <a:off x="1554" y="296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Rectangle 860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861"/>
              <p:cNvSpPr>
                <a:spLocks/>
              </p:cNvSpPr>
              <p:nvPr/>
            </p:nvSpPr>
            <p:spPr bwMode="auto">
              <a:xfrm>
                <a:off x="1554" y="296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862"/>
              <p:cNvSpPr>
                <a:spLocks/>
              </p:cNvSpPr>
              <p:nvPr/>
            </p:nvSpPr>
            <p:spPr bwMode="auto">
              <a:xfrm>
                <a:off x="1552" y="2946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3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0 h 15"/>
                  <a:gd name="T54" fmla="*/ 2 w 10"/>
                  <a:gd name="T55" fmla="*/ 10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4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6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2 h 15"/>
                  <a:gd name="T90" fmla="*/ 9 w 10"/>
                  <a:gd name="T91" fmla="*/ 4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9" y="3"/>
                      <a:pt x="9" y="3"/>
                    </a:cubicBezTo>
                    <a:cubicBezTo>
                      <a:pt x="9" y="2"/>
                      <a:pt x="9" y="3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1" y="5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Rectangle 863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864"/>
              <p:cNvSpPr>
                <a:spLocks/>
              </p:cNvSpPr>
              <p:nvPr/>
            </p:nvSpPr>
            <p:spPr bwMode="auto">
              <a:xfrm>
                <a:off x="1579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Rectangle 865"/>
              <p:cNvSpPr>
                <a:spLocks noChangeArrowheads="1"/>
              </p:cNvSpPr>
              <p:nvPr/>
            </p:nvSpPr>
            <p:spPr bwMode="auto">
              <a:xfrm>
                <a:off x="1568" y="294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866"/>
              <p:cNvSpPr>
                <a:spLocks/>
              </p:cNvSpPr>
              <p:nvPr/>
            </p:nvSpPr>
            <p:spPr bwMode="auto">
              <a:xfrm>
                <a:off x="1574" y="296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867"/>
              <p:cNvSpPr>
                <a:spLocks/>
              </p:cNvSpPr>
              <p:nvPr/>
            </p:nvSpPr>
            <p:spPr bwMode="auto">
              <a:xfrm>
                <a:off x="1571" y="296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Rectangle 868"/>
              <p:cNvSpPr>
                <a:spLocks noChangeArrowheads="1"/>
              </p:cNvSpPr>
              <p:nvPr/>
            </p:nvSpPr>
            <p:spPr bwMode="auto">
              <a:xfrm>
                <a:off x="1579" y="29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869"/>
              <p:cNvSpPr>
                <a:spLocks/>
              </p:cNvSpPr>
              <p:nvPr/>
            </p:nvSpPr>
            <p:spPr bwMode="auto">
              <a:xfrm>
                <a:off x="1563" y="2938"/>
                <a:ext cx="21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4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6 h 7"/>
                  <a:gd name="T36" fmla="*/ 4 w 8"/>
                  <a:gd name="T37" fmla="*/ 3 h 7"/>
                  <a:gd name="T38" fmla="*/ 5 w 8"/>
                  <a:gd name="T39" fmla="*/ 3 h 7"/>
                  <a:gd name="T40" fmla="*/ 5 w 8"/>
                  <a:gd name="T41" fmla="*/ 3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3 h 7"/>
                  <a:gd name="T60" fmla="*/ 3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4" y="2"/>
                      <a:pt x="7" y="6"/>
                      <a:pt x="6" y="6"/>
                    </a:cubicBezTo>
                    <a:cubicBezTo>
                      <a:pt x="6" y="4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2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2" y="1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870"/>
              <p:cNvSpPr>
                <a:spLocks/>
              </p:cNvSpPr>
              <p:nvPr/>
            </p:nvSpPr>
            <p:spPr bwMode="auto">
              <a:xfrm>
                <a:off x="1576" y="295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871"/>
              <p:cNvSpPr>
                <a:spLocks/>
              </p:cNvSpPr>
              <p:nvPr/>
            </p:nvSpPr>
            <p:spPr bwMode="auto">
              <a:xfrm>
                <a:off x="1560" y="2938"/>
                <a:ext cx="14" cy="27"/>
              </a:xfrm>
              <a:custGeom>
                <a:avLst/>
                <a:gdLst>
                  <a:gd name="T0" fmla="*/ 3 w 5"/>
                  <a:gd name="T1" fmla="*/ 4 h 10"/>
                  <a:gd name="T2" fmla="*/ 1 w 5"/>
                  <a:gd name="T3" fmla="*/ 3 h 10"/>
                  <a:gd name="T4" fmla="*/ 3 w 5"/>
                  <a:gd name="T5" fmla="*/ 5 h 10"/>
                  <a:gd name="T6" fmla="*/ 3 w 5"/>
                  <a:gd name="T7" fmla="*/ 6 h 10"/>
                  <a:gd name="T8" fmla="*/ 2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6 h 10"/>
                  <a:gd name="T16" fmla="*/ 2 w 5"/>
                  <a:gd name="T17" fmla="*/ 6 h 10"/>
                  <a:gd name="T18" fmla="*/ 1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6 h 10"/>
                  <a:gd name="T32" fmla="*/ 4 w 5"/>
                  <a:gd name="T33" fmla="*/ 7 h 10"/>
                  <a:gd name="T34" fmla="*/ 4 w 5"/>
                  <a:gd name="T35" fmla="*/ 5 h 10"/>
                  <a:gd name="T36" fmla="*/ 3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3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10"/>
                      <a:pt x="2" y="9"/>
                      <a:pt x="2" y="9"/>
                    </a:cubicBezTo>
                    <a:cubicBezTo>
                      <a:pt x="2" y="8"/>
                      <a:pt x="2" y="7"/>
                      <a:pt x="1" y="7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Rectangle 872"/>
              <p:cNvSpPr>
                <a:spLocks noChangeArrowheads="1"/>
              </p:cNvSpPr>
              <p:nvPr/>
            </p:nvSpPr>
            <p:spPr bwMode="auto">
              <a:xfrm>
                <a:off x="1568" y="2943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873"/>
              <p:cNvSpPr>
                <a:spLocks/>
              </p:cNvSpPr>
              <p:nvPr/>
            </p:nvSpPr>
            <p:spPr bwMode="auto">
              <a:xfrm>
                <a:off x="1571" y="2951"/>
                <a:ext cx="3" cy="6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874"/>
              <p:cNvSpPr>
                <a:spLocks/>
              </p:cNvSpPr>
              <p:nvPr/>
            </p:nvSpPr>
            <p:spPr bwMode="auto">
              <a:xfrm>
                <a:off x="1560" y="2949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875"/>
              <p:cNvSpPr>
                <a:spLocks/>
              </p:cNvSpPr>
              <p:nvPr/>
            </p:nvSpPr>
            <p:spPr bwMode="auto">
              <a:xfrm>
                <a:off x="1560" y="295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876"/>
              <p:cNvSpPr>
                <a:spLocks/>
              </p:cNvSpPr>
              <p:nvPr/>
            </p:nvSpPr>
            <p:spPr bwMode="auto">
              <a:xfrm>
                <a:off x="1546" y="2943"/>
                <a:ext cx="17" cy="22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2 w 6"/>
                  <a:gd name="T9" fmla="*/ 4 h 8"/>
                  <a:gd name="T10" fmla="*/ 2 w 6"/>
                  <a:gd name="T11" fmla="*/ 6 h 8"/>
                  <a:gd name="T12" fmla="*/ 2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4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0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3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4 h 8"/>
                  <a:gd name="T72" fmla="*/ 5 w 6"/>
                  <a:gd name="T73" fmla="*/ 7 h 8"/>
                  <a:gd name="T74" fmla="*/ 5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3 h 8"/>
                  <a:gd name="T82" fmla="*/ 2 w 6"/>
                  <a:gd name="T83" fmla="*/ 2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4"/>
                      <a:pt x="3" y="5"/>
                      <a:pt x="3" y="5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2" y="6"/>
                    </a:cubicBezTo>
                    <a:cubicBezTo>
                      <a:pt x="2" y="7"/>
                      <a:pt x="3" y="5"/>
                      <a:pt x="2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4" y="8"/>
                      <a:pt x="3" y="6"/>
                      <a:pt x="2" y="6"/>
                    </a:cubicBezTo>
                    <a:cubicBezTo>
                      <a:pt x="4" y="5"/>
                      <a:pt x="1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2" y="2"/>
                      <a:pt x="4" y="2"/>
                      <a:pt x="3" y="2"/>
                    </a:cubicBezTo>
                    <a:cubicBezTo>
                      <a:pt x="5" y="3"/>
                      <a:pt x="3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2" y="3"/>
                      <a:pt x="4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3"/>
                    </a:cubicBezTo>
                    <a:cubicBezTo>
                      <a:pt x="4" y="6"/>
                      <a:pt x="2" y="1"/>
                      <a:pt x="2" y="2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877"/>
              <p:cNvSpPr>
                <a:spLocks/>
              </p:cNvSpPr>
              <p:nvPr/>
            </p:nvSpPr>
            <p:spPr bwMode="auto">
              <a:xfrm>
                <a:off x="1560" y="2962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878"/>
              <p:cNvSpPr>
                <a:spLocks/>
              </p:cNvSpPr>
              <p:nvPr/>
            </p:nvSpPr>
            <p:spPr bwMode="auto">
              <a:xfrm>
                <a:off x="1554" y="294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Rectangle 879"/>
              <p:cNvSpPr>
                <a:spLocks noChangeArrowheads="1"/>
              </p:cNvSpPr>
              <p:nvPr/>
            </p:nvSpPr>
            <p:spPr bwMode="auto">
              <a:xfrm>
                <a:off x="1563" y="29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880"/>
              <p:cNvSpPr>
                <a:spLocks/>
              </p:cNvSpPr>
              <p:nvPr/>
            </p:nvSpPr>
            <p:spPr bwMode="auto">
              <a:xfrm>
                <a:off x="1557" y="295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881"/>
              <p:cNvSpPr>
                <a:spLocks/>
              </p:cNvSpPr>
              <p:nvPr/>
            </p:nvSpPr>
            <p:spPr bwMode="auto">
              <a:xfrm>
                <a:off x="1549" y="2949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882"/>
              <p:cNvSpPr>
                <a:spLocks/>
              </p:cNvSpPr>
              <p:nvPr/>
            </p:nvSpPr>
            <p:spPr bwMode="auto">
              <a:xfrm>
                <a:off x="1554" y="29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883"/>
              <p:cNvSpPr>
                <a:spLocks/>
              </p:cNvSpPr>
              <p:nvPr/>
            </p:nvSpPr>
            <p:spPr bwMode="auto">
              <a:xfrm>
                <a:off x="1546" y="2932"/>
                <a:ext cx="33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6 h 19"/>
                  <a:gd name="T10" fmla="*/ 9 w 12"/>
                  <a:gd name="T11" fmla="*/ 12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2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10 h 19"/>
                  <a:gd name="T26" fmla="*/ 7 w 12"/>
                  <a:gd name="T27" fmla="*/ 8 h 19"/>
                  <a:gd name="T28" fmla="*/ 7 w 12"/>
                  <a:gd name="T29" fmla="*/ 7 h 19"/>
                  <a:gd name="T30" fmla="*/ 5 w 12"/>
                  <a:gd name="T31" fmla="*/ 7 h 19"/>
                  <a:gd name="T32" fmla="*/ 2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3 w 12"/>
                  <a:gd name="T43" fmla="*/ 4 h 19"/>
                  <a:gd name="T44" fmla="*/ 3 w 12"/>
                  <a:gd name="T45" fmla="*/ 3 h 19"/>
                  <a:gd name="T46" fmla="*/ 1 w 12"/>
                  <a:gd name="T47" fmla="*/ 6 h 19"/>
                  <a:gd name="T48" fmla="*/ 0 w 12"/>
                  <a:gd name="T49" fmla="*/ 7 h 19"/>
                  <a:gd name="T50" fmla="*/ 1 w 12"/>
                  <a:gd name="T51" fmla="*/ 7 h 19"/>
                  <a:gd name="T52" fmla="*/ 1 w 12"/>
                  <a:gd name="T53" fmla="*/ 8 h 19"/>
                  <a:gd name="T54" fmla="*/ 2 w 12"/>
                  <a:gd name="T55" fmla="*/ 9 h 19"/>
                  <a:gd name="T56" fmla="*/ 3 w 12"/>
                  <a:gd name="T57" fmla="*/ 9 h 19"/>
                  <a:gd name="T58" fmla="*/ 3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5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7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8 w 12"/>
                  <a:gd name="T81" fmla="*/ 12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5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4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11" y="13"/>
                      <a:pt x="8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4"/>
                      <a:pt x="10" y="13"/>
                      <a:pt x="12" y="13"/>
                    </a:cubicBezTo>
                    <a:cubicBezTo>
                      <a:pt x="8" y="14"/>
                      <a:pt x="12" y="11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4" y="11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7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2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4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6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884"/>
              <p:cNvSpPr>
                <a:spLocks/>
              </p:cNvSpPr>
              <p:nvPr/>
            </p:nvSpPr>
            <p:spPr bwMode="auto">
              <a:xfrm>
                <a:off x="1563" y="29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Rectangle 885"/>
              <p:cNvSpPr>
                <a:spLocks noChangeArrowheads="1"/>
              </p:cNvSpPr>
              <p:nvPr/>
            </p:nvSpPr>
            <p:spPr bwMode="auto">
              <a:xfrm>
                <a:off x="1565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886"/>
              <p:cNvSpPr>
                <a:spLocks/>
              </p:cNvSpPr>
              <p:nvPr/>
            </p:nvSpPr>
            <p:spPr bwMode="auto">
              <a:xfrm>
                <a:off x="1557" y="296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Rectangle 887"/>
              <p:cNvSpPr>
                <a:spLocks noChangeArrowheads="1"/>
              </p:cNvSpPr>
              <p:nvPr/>
            </p:nvSpPr>
            <p:spPr bwMode="auto">
              <a:xfrm>
                <a:off x="1557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888"/>
              <p:cNvSpPr>
                <a:spLocks/>
              </p:cNvSpPr>
              <p:nvPr/>
            </p:nvSpPr>
            <p:spPr bwMode="auto">
              <a:xfrm>
                <a:off x="1522" y="2954"/>
                <a:ext cx="35" cy="30"/>
              </a:xfrm>
              <a:custGeom>
                <a:avLst/>
                <a:gdLst>
                  <a:gd name="T0" fmla="*/ 6 w 13"/>
                  <a:gd name="T1" fmla="*/ 3 h 11"/>
                  <a:gd name="T2" fmla="*/ 5 w 13"/>
                  <a:gd name="T3" fmla="*/ 2 h 11"/>
                  <a:gd name="T4" fmla="*/ 6 w 13"/>
                  <a:gd name="T5" fmla="*/ 2 h 11"/>
                  <a:gd name="T6" fmla="*/ 3 w 13"/>
                  <a:gd name="T7" fmla="*/ 0 h 11"/>
                  <a:gd name="T8" fmla="*/ 7 w 13"/>
                  <a:gd name="T9" fmla="*/ 8 h 11"/>
                  <a:gd name="T10" fmla="*/ 4 w 13"/>
                  <a:gd name="T11" fmla="*/ 7 h 11"/>
                  <a:gd name="T12" fmla="*/ 9 w 13"/>
                  <a:gd name="T13" fmla="*/ 8 h 11"/>
                  <a:gd name="T14" fmla="*/ 9 w 13"/>
                  <a:gd name="T15" fmla="*/ 10 h 11"/>
                  <a:gd name="T16" fmla="*/ 10 w 13"/>
                  <a:gd name="T17" fmla="*/ 9 h 11"/>
                  <a:gd name="T18" fmla="*/ 10 w 13"/>
                  <a:gd name="T19" fmla="*/ 8 h 11"/>
                  <a:gd name="T20" fmla="*/ 11 w 13"/>
                  <a:gd name="T21" fmla="*/ 9 h 11"/>
                  <a:gd name="T22" fmla="*/ 11 w 13"/>
                  <a:gd name="T23" fmla="*/ 8 h 11"/>
                  <a:gd name="T24" fmla="*/ 11 w 13"/>
                  <a:gd name="T25" fmla="*/ 8 h 11"/>
                  <a:gd name="T26" fmla="*/ 11 w 13"/>
                  <a:gd name="T27" fmla="*/ 9 h 11"/>
                  <a:gd name="T28" fmla="*/ 12 w 13"/>
                  <a:gd name="T29" fmla="*/ 8 h 11"/>
                  <a:gd name="T30" fmla="*/ 12 w 13"/>
                  <a:gd name="T31" fmla="*/ 9 h 11"/>
                  <a:gd name="T32" fmla="*/ 13 w 13"/>
                  <a:gd name="T33" fmla="*/ 7 h 11"/>
                  <a:gd name="T34" fmla="*/ 13 w 13"/>
                  <a:gd name="T35" fmla="*/ 6 h 11"/>
                  <a:gd name="T36" fmla="*/ 12 w 13"/>
                  <a:gd name="T37" fmla="*/ 7 h 11"/>
                  <a:gd name="T38" fmla="*/ 12 w 13"/>
                  <a:gd name="T39" fmla="*/ 7 h 11"/>
                  <a:gd name="T40" fmla="*/ 11 w 13"/>
                  <a:gd name="T41" fmla="*/ 8 h 11"/>
                  <a:gd name="T42" fmla="*/ 12 w 13"/>
                  <a:gd name="T43" fmla="*/ 6 h 11"/>
                  <a:gd name="T44" fmla="*/ 11 w 13"/>
                  <a:gd name="T45" fmla="*/ 5 h 11"/>
                  <a:gd name="T46" fmla="*/ 11 w 13"/>
                  <a:gd name="T47" fmla="*/ 4 h 11"/>
                  <a:gd name="T48" fmla="*/ 10 w 13"/>
                  <a:gd name="T49" fmla="*/ 5 h 11"/>
                  <a:gd name="T50" fmla="*/ 11 w 13"/>
                  <a:gd name="T51" fmla="*/ 6 h 11"/>
                  <a:gd name="T52" fmla="*/ 10 w 13"/>
                  <a:gd name="T53" fmla="*/ 8 h 11"/>
                  <a:gd name="T54" fmla="*/ 10 w 13"/>
                  <a:gd name="T55" fmla="*/ 8 h 11"/>
                  <a:gd name="T56" fmla="*/ 10 w 13"/>
                  <a:gd name="T57" fmla="*/ 6 h 11"/>
                  <a:gd name="T58" fmla="*/ 10 w 13"/>
                  <a:gd name="T59" fmla="*/ 7 h 11"/>
                  <a:gd name="T60" fmla="*/ 10 w 13"/>
                  <a:gd name="T61" fmla="*/ 5 h 11"/>
                  <a:gd name="T62" fmla="*/ 10 w 13"/>
                  <a:gd name="T63" fmla="*/ 7 h 11"/>
                  <a:gd name="T64" fmla="*/ 6 w 13"/>
                  <a:gd name="T65" fmla="*/ 5 h 11"/>
                  <a:gd name="T66" fmla="*/ 8 w 13"/>
                  <a:gd name="T67" fmla="*/ 6 h 11"/>
                  <a:gd name="T68" fmla="*/ 6 w 13"/>
                  <a:gd name="T69" fmla="*/ 5 h 11"/>
                  <a:gd name="T70" fmla="*/ 7 w 13"/>
                  <a:gd name="T71" fmla="*/ 4 h 11"/>
                  <a:gd name="T72" fmla="*/ 6 w 13"/>
                  <a:gd name="T73" fmla="*/ 4 h 11"/>
                  <a:gd name="T74" fmla="*/ 6 w 13"/>
                  <a:gd name="T75" fmla="*/ 3 h 11"/>
                  <a:gd name="T76" fmla="*/ 6 w 13"/>
                  <a:gd name="T77" fmla="*/ 3 h 11"/>
                  <a:gd name="T78" fmla="*/ 4 w 13"/>
                  <a:gd name="T79" fmla="*/ 3 h 11"/>
                  <a:gd name="T80" fmla="*/ 6 w 13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1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5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7"/>
                    </a:cubicBezTo>
                    <a:cubicBezTo>
                      <a:pt x="11" y="10"/>
                      <a:pt x="8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8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1" y="3"/>
                      <a:pt x="11" y="8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5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889"/>
              <p:cNvSpPr>
                <a:spLocks/>
              </p:cNvSpPr>
              <p:nvPr/>
            </p:nvSpPr>
            <p:spPr bwMode="auto">
              <a:xfrm>
                <a:off x="1530" y="2951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2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890"/>
              <p:cNvSpPr>
                <a:spLocks/>
              </p:cNvSpPr>
              <p:nvPr/>
            </p:nvSpPr>
            <p:spPr bwMode="auto">
              <a:xfrm>
                <a:off x="1530" y="2938"/>
                <a:ext cx="35" cy="19"/>
              </a:xfrm>
              <a:custGeom>
                <a:avLst/>
                <a:gdLst>
                  <a:gd name="T0" fmla="*/ 10 w 13"/>
                  <a:gd name="T1" fmla="*/ 4 h 7"/>
                  <a:gd name="T2" fmla="*/ 11 w 13"/>
                  <a:gd name="T3" fmla="*/ 4 h 7"/>
                  <a:gd name="T4" fmla="*/ 6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1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7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6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Rectangle 891"/>
              <p:cNvSpPr>
                <a:spLocks noChangeArrowheads="1"/>
              </p:cNvSpPr>
              <p:nvPr/>
            </p:nvSpPr>
            <p:spPr bwMode="auto">
              <a:xfrm>
                <a:off x="1560" y="294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892"/>
              <p:cNvSpPr>
                <a:spLocks/>
              </p:cNvSpPr>
              <p:nvPr/>
            </p:nvSpPr>
            <p:spPr bwMode="auto">
              <a:xfrm>
                <a:off x="1614" y="3079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893"/>
              <p:cNvSpPr>
                <a:spLocks/>
              </p:cNvSpPr>
              <p:nvPr/>
            </p:nvSpPr>
            <p:spPr bwMode="auto">
              <a:xfrm>
                <a:off x="1606" y="3071"/>
                <a:ext cx="11" cy="14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3 h 5"/>
                  <a:gd name="T10" fmla="*/ 1 w 4"/>
                  <a:gd name="T11" fmla="*/ 2 h 5"/>
                  <a:gd name="T12" fmla="*/ 2 w 4"/>
                  <a:gd name="T13" fmla="*/ 1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4"/>
                      <a:pt x="2" y="3"/>
                      <a:pt x="3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2" y="2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894"/>
              <p:cNvSpPr>
                <a:spLocks/>
              </p:cNvSpPr>
              <p:nvPr/>
            </p:nvSpPr>
            <p:spPr bwMode="auto">
              <a:xfrm>
                <a:off x="1612" y="307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895"/>
              <p:cNvSpPr>
                <a:spLocks/>
              </p:cNvSpPr>
              <p:nvPr/>
            </p:nvSpPr>
            <p:spPr bwMode="auto">
              <a:xfrm>
                <a:off x="1612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896"/>
              <p:cNvSpPr>
                <a:spLocks/>
              </p:cNvSpPr>
              <p:nvPr/>
            </p:nvSpPr>
            <p:spPr bwMode="auto">
              <a:xfrm>
                <a:off x="1609" y="307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897"/>
              <p:cNvSpPr>
                <a:spLocks/>
              </p:cNvSpPr>
              <p:nvPr/>
            </p:nvSpPr>
            <p:spPr bwMode="auto">
              <a:xfrm>
                <a:off x="1606" y="3074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898"/>
              <p:cNvSpPr>
                <a:spLocks/>
              </p:cNvSpPr>
              <p:nvPr/>
            </p:nvSpPr>
            <p:spPr bwMode="auto">
              <a:xfrm>
                <a:off x="1609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899"/>
              <p:cNvSpPr>
                <a:spLocks/>
              </p:cNvSpPr>
              <p:nvPr/>
            </p:nvSpPr>
            <p:spPr bwMode="auto">
              <a:xfrm>
                <a:off x="1609" y="3079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900"/>
              <p:cNvSpPr>
                <a:spLocks/>
              </p:cNvSpPr>
              <p:nvPr/>
            </p:nvSpPr>
            <p:spPr bwMode="auto">
              <a:xfrm>
                <a:off x="1606" y="3071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4"/>
                      <a:pt x="1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901"/>
              <p:cNvSpPr>
                <a:spLocks/>
              </p:cNvSpPr>
              <p:nvPr/>
            </p:nvSpPr>
            <p:spPr bwMode="auto">
              <a:xfrm>
                <a:off x="1609" y="30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902"/>
              <p:cNvSpPr>
                <a:spLocks/>
              </p:cNvSpPr>
              <p:nvPr/>
            </p:nvSpPr>
            <p:spPr bwMode="auto">
              <a:xfrm>
                <a:off x="1603" y="3066"/>
                <a:ext cx="6" cy="10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2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3 h 4"/>
                  <a:gd name="T12" fmla="*/ 1 w 2"/>
                  <a:gd name="T13" fmla="*/ 4 h 4"/>
                  <a:gd name="T14" fmla="*/ 2 w 2"/>
                  <a:gd name="T15" fmla="*/ 2 h 4"/>
                  <a:gd name="T16" fmla="*/ 2 w 2"/>
                  <a:gd name="T17" fmla="*/ 2 h 4"/>
                  <a:gd name="T18" fmla="*/ 2 w 2"/>
                  <a:gd name="T19" fmla="*/ 1 h 4"/>
                  <a:gd name="T20" fmla="*/ 2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3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Rectangle 903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904"/>
              <p:cNvSpPr>
                <a:spLocks/>
              </p:cNvSpPr>
              <p:nvPr/>
            </p:nvSpPr>
            <p:spPr bwMode="auto">
              <a:xfrm>
                <a:off x="1601" y="3068"/>
                <a:ext cx="8" cy="6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3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905"/>
              <p:cNvSpPr>
                <a:spLocks/>
              </p:cNvSpPr>
              <p:nvPr/>
            </p:nvSpPr>
            <p:spPr bwMode="auto">
              <a:xfrm>
                <a:off x="1601" y="30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Rectangle 906"/>
              <p:cNvSpPr>
                <a:spLocks noChangeArrowheads="1"/>
              </p:cNvSpPr>
              <p:nvPr/>
            </p:nvSpPr>
            <p:spPr bwMode="auto">
              <a:xfrm>
                <a:off x="1609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907"/>
              <p:cNvSpPr>
                <a:spLocks/>
              </p:cNvSpPr>
              <p:nvPr/>
            </p:nvSpPr>
            <p:spPr bwMode="auto">
              <a:xfrm>
                <a:off x="1601" y="30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908"/>
              <p:cNvSpPr>
                <a:spLocks/>
              </p:cNvSpPr>
              <p:nvPr/>
            </p:nvSpPr>
            <p:spPr bwMode="auto">
              <a:xfrm>
                <a:off x="1598" y="3055"/>
                <a:ext cx="27" cy="41"/>
              </a:xfrm>
              <a:custGeom>
                <a:avLst/>
                <a:gdLst>
                  <a:gd name="T0" fmla="*/ 10 w 10"/>
                  <a:gd name="T1" fmla="*/ 5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7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2 w 10"/>
                  <a:gd name="T17" fmla="*/ 5 h 15"/>
                  <a:gd name="T18" fmla="*/ 3 w 10"/>
                  <a:gd name="T19" fmla="*/ 7 h 15"/>
                  <a:gd name="T20" fmla="*/ 2 w 10"/>
                  <a:gd name="T21" fmla="*/ 6 h 15"/>
                  <a:gd name="T22" fmla="*/ 2 w 10"/>
                  <a:gd name="T23" fmla="*/ 6 h 15"/>
                  <a:gd name="T24" fmla="*/ 1 w 10"/>
                  <a:gd name="T25" fmla="*/ 6 h 15"/>
                  <a:gd name="T26" fmla="*/ 2 w 10"/>
                  <a:gd name="T27" fmla="*/ 9 h 15"/>
                  <a:gd name="T28" fmla="*/ 0 w 10"/>
                  <a:gd name="T29" fmla="*/ 7 h 15"/>
                  <a:gd name="T30" fmla="*/ 3 w 10"/>
                  <a:gd name="T31" fmla="*/ 6 h 15"/>
                  <a:gd name="T32" fmla="*/ 2 w 10"/>
                  <a:gd name="T33" fmla="*/ 10 h 15"/>
                  <a:gd name="T34" fmla="*/ 4 w 10"/>
                  <a:gd name="T35" fmla="*/ 6 h 15"/>
                  <a:gd name="T36" fmla="*/ 4 w 10"/>
                  <a:gd name="T37" fmla="*/ 6 h 15"/>
                  <a:gd name="T38" fmla="*/ 4 w 10"/>
                  <a:gd name="T39" fmla="*/ 6 h 15"/>
                  <a:gd name="T40" fmla="*/ 4 w 10"/>
                  <a:gd name="T41" fmla="*/ 6 h 15"/>
                  <a:gd name="T42" fmla="*/ 4 w 10"/>
                  <a:gd name="T43" fmla="*/ 6 h 15"/>
                  <a:gd name="T44" fmla="*/ 4 w 10"/>
                  <a:gd name="T45" fmla="*/ 6 h 15"/>
                  <a:gd name="T46" fmla="*/ 4 w 10"/>
                  <a:gd name="T47" fmla="*/ 6 h 15"/>
                  <a:gd name="T48" fmla="*/ 4 w 10"/>
                  <a:gd name="T49" fmla="*/ 6 h 15"/>
                  <a:gd name="T50" fmla="*/ 4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2 w 10"/>
                  <a:gd name="T57" fmla="*/ 10 h 15"/>
                  <a:gd name="T58" fmla="*/ 3 w 10"/>
                  <a:gd name="T59" fmla="*/ 9 h 15"/>
                  <a:gd name="T60" fmla="*/ 3 w 10"/>
                  <a:gd name="T61" fmla="*/ 6 h 15"/>
                  <a:gd name="T62" fmla="*/ 4 w 10"/>
                  <a:gd name="T63" fmla="*/ 7 h 15"/>
                  <a:gd name="T64" fmla="*/ 6 w 10"/>
                  <a:gd name="T65" fmla="*/ 7 h 15"/>
                  <a:gd name="T66" fmla="*/ 5 w 10"/>
                  <a:gd name="T67" fmla="*/ 5 h 15"/>
                  <a:gd name="T68" fmla="*/ 6 w 10"/>
                  <a:gd name="T69" fmla="*/ 5 h 15"/>
                  <a:gd name="T70" fmla="*/ 6 w 10"/>
                  <a:gd name="T71" fmla="*/ 5 h 15"/>
                  <a:gd name="T72" fmla="*/ 7 w 10"/>
                  <a:gd name="T73" fmla="*/ 5 h 15"/>
                  <a:gd name="T74" fmla="*/ 5 w 10"/>
                  <a:gd name="T75" fmla="*/ 3 h 15"/>
                  <a:gd name="T76" fmla="*/ 8 w 10"/>
                  <a:gd name="T77" fmla="*/ 5 h 15"/>
                  <a:gd name="T78" fmla="*/ 7 w 10"/>
                  <a:gd name="T79" fmla="*/ 4 h 15"/>
                  <a:gd name="T80" fmla="*/ 7 w 10"/>
                  <a:gd name="T81" fmla="*/ 3 h 15"/>
                  <a:gd name="T82" fmla="*/ 8 w 10"/>
                  <a:gd name="T83" fmla="*/ 5 h 15"/>
                  <a:gd name="T84" fmla="*/ 8 w 10"/>
                  <a:gd name="T85" fmla="*/ 4 h 15"/>
                  <a:gd name="T86" fmla="*/ 7 w 10"/>
                  <a:gd name="T87" fmla="*/ 3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6 h 15"/>
                  <a:gd name="T94" fmla="*/ 9 w 10"/>
                  <a:gd name="T95" fmla="*/ 3 h 15"/>
                  <a:gd name="T96" fmla="*/ 10 w 10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1"/>
                      <a:pt x="8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3" y="8"/>
                      <a:pt x="5" y="3"/>
                      <a:pt x="2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5"/>
                      <a:pt x="8" y="5"/>
                    </a:cubicBezTo>
                    <a:cubicBezTo>
                      <a:pt x="9" y="5"/>
                      <a:pt x="7" y="3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5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Rectangle 909"/>
              <p:cNvSpPr>
                <a:spLocks noChangeArrowheads="1"/>
              </p:cNvSpPr>
              <p:nvPr/>
            </p:nvSpPr>
            <p:spPr bwMode="auto">
              <a:xfrm>
                <a:off x="1625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910"/>
              <p:cNvSpPr>
                <a:spLocks/>
              </p:cNvSpPr>
              <p:nvPr/>
            </p:nvSpPr>
            <p:spPr bwMode="auto">
              <a:xfrm>
                <a:off x="162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Rectangle 911"/>
              <p:cNvSpPr>
                <a:spLocks noChangeArrowheads="1"/>
              </p:cNvSpPr>
              <p:nvPr/>
            </p:nvSpPr>
            <p:spPr bwMode="auto">
              <a:xfrm>
                <a:off x="1614" y="306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12"/>
              <p:cNvSpPr>
                <a:spLocks/>
              </p:cNvSpPr>
              <p:nvPr/>
            </p:nvSpPr>
            <p:spPr bwMode="auto">
              <a:xfrm>
                <a:off x="1620" y="3068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913"/>
              <p:cNvSpPr>
                <a:spLocks/>
              </p:cNvSpPr>
              <p:nvPr/>
            </p:nvSpPr>
            <p:spPr bwMode="auto">
              <a:xfrm>
                <a:off x="1617" y="307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Rectangle 914"/>
              <p:cNvSpPr>
                <a:spLocks noChangeArrowheads="1"/>
              </p:cNvSpPr>
              <p:nvPr/>
            </p:nvSpPr>
            <p:spPr bwMode="auto">
              <a:xfrm>
                <a:off x="1625" y="3068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915"/>
              <p:cNvSpPr>
                <a:spLocks/>
              </p:cNvSpPr>
              <p:nvPr/>
            </p:nvSpPr>
            <p:spPr bwMode="auto">
              <a:xfrm>
                <a:off x="1606" y="3047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5 h 7"/>
                  <a:gd name="T8" fmla="*/ 6 w 9"/>
                  <a:gd name="T9" fmla="*/ 4 h 7"/>
                  <a:gd name="T10" fmla="*/ 7 w 9"/>
                  <a:gd name="T11" fmla="*/ 3 h 7"/>
                  <a:gd name="T12" fmla="*/ 7 w 9"/>
                  <a:gd name="T13" fmla="*/ 6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4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6 h 7"/>
                  <a:gd name="T26" fmla="*/ 7 w 9"/>
                  <a:gd name="T27" fmla="*/ 7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6 h 7"/>
                  <a:gd name="T36" fmla="*/ 5 w 9"/>
                  <a:gd name="T37" fmla="*/ 3 h 7"/>
                  <a:gd name="T38" fmla="*/ 6 w 9"/>
                  <a:gd name="T39" fmla="*/ 3 h 7"/>
                  <a:gd name="T40" fmla="*/ 6 w 9"/>
                  <a:gd name="T41" fmla="*/ 3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3 h 7"/>
                  <a:gd name="T50" fmla="*/ 4 w 9"/>
                  <a:gd name="T51" fmla="*/ 1 h 7"/>
                  <a:gd name="T52" fmla="*/ 3 w 9"/>
                  <a:gd name="T53" fmla="*/ 2 h 7"/>
                  <a:gd name="T54" fmla="*/ 3 w 9"/>
                  <a:gd name="T55" fmla="*/ 2 h 7"/>
                  <a:gd name="T56" fmla="*/ 3 w 9"/>
                  <a:gd name="T57" fmla="*/ 3 h 7"/>
                  <a:gd name="T58" fmla="*/ 4 w 9"/>
                  <a:gd name="T59" fmla="*/ 3 h 7"/>
                  <a:gd name="T60" fmla="*/ 4 w 9"/>
                  <a:gd name="T61" fmla="*/ 4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4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5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9" y="2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5" y="3"/>
                      <a:pt x="8" y="7"/>
                      <a:pt x="7" y="6"/>
                    </a:cubicBezTo>
                    <a:cubicBezTo>
                      <a:pt x="7" y="4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7" y="6"/>
                      <a:pt x="7" y="7"/>
                      <a:pt x="7" y="6"/>
                    </a:cubicBezTo>
                    <a:cubicBezTo>
                      <a:pt x="7" y="7"/>
                      <a:pt x="7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1"/>
                      <a:pt x="3" y="1"/>
                    </a:cubicBezTo>
                    <a:cubicBezTo>
                      <a:pt x="4" y="2"/>
                      <a:pt x="5" y="2"/>
                      <a:pt x="6" y="3"/>
                    </a:cubicBezTo>
                    <a:cubicBezTo>
                      <a:pt x="4" y="2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5"/>
                      <a:pt x="4" y="4"/>
                      <a:pt x="4" y="4"/>
                    </a:cubicBezTo>
                    <a:cubicBezTo>
                      <a:pt x="5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916"/>
              <p:cNvSpPr>
                <a:spLocks/>
              </p:cNvSpPr>
              <p:nvPr/>
            </p:nvSpPr>
            <p:spPr bwMode="auto">
              <a:xfrm>
                <a:off x="1623" y="30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917"/>
              <p:cNvSpPr>
                <a:spLocks/>
              </p:cNvSpPr>
              <p:nvPr/>
            </p:nvSpPr>
            <p:spPr bwMode="auto">
              <a:xfrm>
                <a:off x="1606" y="3047"/>
                <a:ext cx="14" cy="27"/>
              </a:xfrm>
              <a:custGeom>
                <a:avLst/>
                <a:gdLst>
                  <a:gd name="T0" fmla="*/ 2 w 5"/>
                  <a:gd name="T1" fmla="*/ 4 h 10"/>
                  <a:gd name="T2" fmla="*/ 1 w 5"/>
                  <a:gd name="T3" fmla="*/ 3 h 10"/>
                  <a:gd name="T4" fmla="*/ 3 w 5"/>
                  <a:gd name="T5" fmla="*/ 6 h 10"/>
                  <a:gd name="T6" fmla="*/ 3 w 5"/>
                  <a:gd name="T7" fmla="*/ 6 h 10"/>
                  <a:gd name="T8" fmla="*/ 1 w 5"/>
                  <a:gd name="T9" fmla="*/ 4 h 10"/>
                  <a:gd name="T10" fmla="*/ 1 w 5"/>
                  <a:gd name="T11" fmla="*/ 4 h 10"/>
                  <a:gd name="T12" fmla="*/ 2 w 5"/>
                  <a:gd name="T13" fmla="*/ 5 h 10"/>
                  <a:gd name="T14" fmla="*/ 2 w 5"/>
                  <a:gd name="T15" fmla="*/ 7 h 10"/>
                  <a:gd name="T16" fmla="*/ 2 w 5"/>
                  <a:gd name="T17" fmla="*/ 6 h 10"/>
                  <a:gd name="T18" fmla="*/ 0 w 5"/>
                  <a:gd name="T19" fmla="*/ 4 h 10"/>
                  <a:gd name="T20" fmla="*/ 2 w 5"/>
                  <a:gd name="T21" fmla="*/ 9 h 10"/>
                  <a:gd name="T22" fmla="*/ 2 w 5"/>
                  <a:gd name="T23" fmla="*/ 9 h 10"/>
                  <a:gd name="T24" fmla="*/ 1 w 5"/>
                  <a:gd name="T25" fmla="*/ 7 h 10"/>
                  <a:gd name="T26" fmla="*/ 2 w 5"/>
                  <a:gd name="T27" fmla="*/ 7 h 10"/>
                  <a:gd name="T28" fmla="*/ 2 w 5"/>
                  <a:gd name="T29" fmla="*/ 8 h 10"/>
                  <a:gd name="T30" fmla="*/ 5 w 5"/>
                  <a:gd name="T31" fmla="*/ 7 h 10"/>
                  <a:gd name="T32" fmla="*/ 4 w 5"/>
                  <a:gd name="T33" fmla="*/ 7 h 10"/>
                  <a:gd name="T34" fmla="*/ 4 w 5"/>
                  <a:gd name="T35" fmla="*/ 6 h 10"/>
                  <a:gd name="T36" fmla="*/ 2 w 5"/>
                  <a:gd name="T37" fmla="*/ 4 h 10"/>
                  <a:gd name="T38" fmla="*/ 3 w 5"/>
                  <a:gd name="T39" fmla="*/ 4 h 10"/>
                  <a:gd name="T40" fmla="*/ 2 w 5"/>
                  <a:gd name="T41" fmla="*/ 2 h 10"/>
                  <a:gd name="T42" fmla="*/ 2 w 5"/>
                  <a:gd name="T43" fmla="*/ 1 h 10"/>
                  <a:gd name="T44" fmla="*/ 1 w 5"/>
                  <a:gd name="T45" fmla="*/ 2 h 10"/>
                  <a:gd name="T46" fmla="*/ 2 w 5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2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2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3"/>
                      <a:pt x="2" y="1"/>
                    </a:cubicBezTo>
                    <a:cubicBezTo>
                      <a:pt x="0" y="0"/>
                      <a:pt x="2" y="3"/>
                      <a:pt x="1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918"/>
              <p:cNvSpPr>
                <a:spLocks/>
              </p:cNvSpPr>
              <p:nvPr/>
            </p:nvSpPr>
            <p:spPr bwMode="auto">
              <a:xfrm>
                <a:off x="1614" y="305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919"/>
              <p:cNvSpPr>
                <a:spLocks/>
              </p:cNvSpPr>
              <p:nvPr/>
            </p:nvSpPr>
            <p:spPr bwMode="auto">
              <a:xfrm>
                <a:off x="1617" y="306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920"/>
              <p:cNvSpPr>
                <a:spLocks/>
              </p:cNvSpPr>
              <p:nvPr/>
            </p:nvSpPr>
            <p:spPr bwMode="auto">
              <a:xfrm>
                <a:off x="1606" y="3057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921"/>
              <p:cNvSpPr>
                <a:spLocks/>
              </p:cNvSpPr>
              <p:nvPr/>
            </p:nvSpPr>
            <p:spPr bwMode="auto">
              <a:xfrm>
                <a:off x="1606" y="3063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4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922"/>
              <p:cNvSpPr>
                <a:spLocks/>
              </p:cNvSpPr>
              <p:nvPr/>
            </p:nvSpPr>
            <p:spPr bwMode="auto">
              <a:xfrm>
                <a:off x="1590" y="3052"/>
                <a:ext cx="16" cy="22"/>
              </a:xfrm>
              <a:custGeom>
                <a:avLst/>
                <a:gdLst>
                  <a:gd name="T0" fmla="*/ 4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3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7 h 8"/>
                  <a:gd name="T14" fmla="*/ 6 w 6"/>
                  <a:gd name="T15" fmla="*/ 8 h 8"/>
                  <a:gd name="T16" fmla="*/ 3 w 6"/>
                  <a:gd name="T17" fmla="*/ 6 h 8"/>
                  <a:gd name="T18" fmla="*/ 4 w 6"/>
                  <a:gd name="T19" fmla="*/ 5 h 8"/>
                  <a:gd name="T20" fmla="*/ 4 w 6"/>
                  <a:gd name="T21" fmla="*/ 5 h 8"/>
                  <a:gd name="T22" fmla="*/ 4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6 w 6"/>
                  <a:gd name="T33" fmla="*/ 3 h 8"/>
                  <a:gd name="T34" fmla="*/ 2 w 6"/>
                  <a:gd name="T35" fmla="*/ 3 h 8"/>
                  <a:gd name="T36" fmla="*/ 3 w 6"/>
                  <a:gd name="T37" fmla="*/ 2 h 8"/>
                  <a:gd name="T38" fmla="*/ 5 w 6"/>
                  <a:gd name="T39" fmla="*/ 3 h 8"/>
                  <a:gd name="T40" fmla="*/ 4 w 6"/>
                  <a:gd name="T41" fmla="*/ 2 h 8"/>
                  <a:gd name="T42" fmla="*/ 6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1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1 w 6"/>
                  <a:gd name="T59" fmla="*/ 4 h 8"/>
                  <a:gd name="T60" fmla="*/ 3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4 w 6"/>
                  <a:gd name="T67" fmla="*/ 7 h 8"/>
                  <a:gd name="T68" fmla="*/ 5 w 6"/>
                  <a:gd name="T69" fmla="*/ 6 h 8"/>
                  <a:gd name="T70" fmla="*/ 5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6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4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4" y="5"/>
                    </a:moveTo>
                    <a:cubicBezTo>
                      <a:pt x="4" y="5"/>
                      <a:pt x="4" y="6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4" y="4"/>
                      <a:pt x="3" y="6"/>
                    </a:cubicBezTo>
                    <a:cubicBezTo>
                      <a:pt x="2" y="8"/>
                      <a:pt x="4" y="5"/>
                      <a:pt x="3" y="7"/>
                    </a:cubicBezTo>
                    <a:cubicBezTo>
                      <a:pt x="5" y="6"/>
                      <a:pt x="6" y="6"/>
                      <a:pt x="6" y="8"/>
                    </a:cubicBezTo>
                    <a:cubicBezTo>
                      <a:pt x="5" y="8"/>
                      <a:pt x="4" y="7"/>
                      <a:pt x="3" y="6"/>
                    </a:cubicBezTo>
                    <a:cubicBezTo>
                      <a:pt x="4" y="5"/>
                      <a:pt x="2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4"/>
                      <a:pt x="3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5" y="3"/>
                      <a:pt x="4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3"/>
                      <a:pt x="5" y="3"/>
                      <a:pt x="2" y="3"/>
                    </a:cubicBezTo>
                    <a:cubicBezTo>
                      <a:pt x="6" y="3"/>
                      <a:pt x="1" y="2"/>
                      <a:pt x="3" y="2"/>
                    </a:cubicBezTo>
                    <a:cubicBezTo>
                      <a:pt x="4" y="2"/>
                      <a:pt x="3" y="3"/>
                      <a:pt x="5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6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2" y="0"/>
                      <a:pt x="1" y="0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3" y="3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5"/>
                      <a:pt x="1" y="4"/>
                      <a:pt x="3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3" y="3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6" y="7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3" y="2"/>
                      <a:pt x="3" y="3"/>
                    </a:cubicBezTo>
                    <a:cubicBezTo>
                      <a:pt x="3" y="4"/>
                      <a:pt x="3" y="4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23"/>
              <p:cNvSpPr>
                <a:spLocks/>
              </p:cNvSpPr>
              <p:nvPr/>
            </p:nvSpPr>
            <p:spPr bwMode="auto">
              <a:xfrm>
                <a:off x="1606" y="30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924"/>
              <p:cNvSpPr>
                <a:spLocks/>
              </p:cNvSpPr>
              <p:nvPr/>
            </p:nvSpPr>
            <p:spPr bwMode="auto">
              <a:xfrm>
                <a:off x="1601" y="30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Rectangle 925"/>
              <p:cNvSpPr>
                <a:spLocks noChangeArrowheads="1"/>
              </p:cNvSpPr>
              <p:nvPr/>
            </p:nvSpPr>
            <p:spPr bwMode="auto">
              <a:xfrm>
                <a:off x="1606" y="3071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Rectangle 926"/>
              <p:cNvSpPr>
                <a:spLocks noChangeArrowheads="1"/>
              </p:cNvSpPr>
              <p:nvPr/>
            </p:nvSpPr>
            <p:spPr bwMode="auto">
              <a:xfrm>
                <a:off x="1603" y="306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927"/>
              <p:cNvSpPr>
                <a:spLocks/>
              </p:cNvSpPr>
              <p:nvPr/>
            </p:nvSpPr>
            <p:spPr bwMode="auto">
              <a:xfrm>
                <a:off x="1595" y="30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928"/>
              <p:cNvSpPr>
                <a:spLocks/>
              </p:cNvSpPr>
              <p:nvPr/>
            </p:nvSpPr>
            <p:spPr bwMode="auto">
              <a:xfrm>
                <a:off x="1598" y="3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929"/>
              <p:cNvSpPr>
                <a:spLocks/>
              </p:cNvSpPr>
              <p:nvPr/>
            </p:nvSpPr>
            <p:spPr bwMode="auto">
              <a:xfrm>
                <a:off x="1593" y="3041"/>
                <a:ext cx="32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6 h 20"/>
                  <a:gd name="T8" fmla="*/ 8 w 12"/>
                  <a:gd name="T9" fmla="*/ 16 h 20"/>
                  <a:gd name="T10" fmla="*/ 8 w 12"/>
                  <a:gd name="T11" fmla="*/ 12 h 20"/>
                  <a:gd name="T12" fmla="*/ 10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0 h 20"/>
                  <a:gd name="T22" fmla="*/ 4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7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3 w 12"/>
                  <a:gd name="T57" fmla="*/ 9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4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8 w 12"/>
                  <a:gd name="T75" fmla="*/ 13 h 20"/>
                  <a:gd name="T76" fmla="*/ 8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7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5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5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5"/>
                      <a:pt x="6" y="16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8" y="16"/>
                    </a:cubicBezTo>
                    <a:cubicBezTo>
                      <a:pt x="8" y="16"/>
                      <a:pt x="7" y="16"/>
                      <a:pt x="9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4" y="11"/>
                      <a:pt x="4" y="11"/>
                    </a:cubicBezTo>
                    <a:cubicBezTo>
                      <a:pt x="6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3" y="8"/>
                      <a:pt x="4" y="6"/>
                    </a:cubicBezTo>
                    <a:cubicBezTo>
                      <a:pt x="3" y="7"/>
                      <a:pt x="2" y="8"/>
                      <a:pt x="1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2" y="6"/>
                      <a:pt x="2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3" y="7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5" y="11"/>
                      <a:pt x="3" y="11"/>
                    </a:cubicBezTo>
                    <a:cubicBezTo>
                      <a:pt x="3" y="12"/>
                      <a:pt x="5" y="11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7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7" y="11"/>
                      <a:pt x="7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930"/>
              <p:cNvSpPr>
                <a:spLocks/>
              </p:cNvSpPr>
              <p:nvPr/>
            </p:nvSpPr>
            <p:spPr bwMode="auto">
              <a:xfrm>
                <a:off x="1606" y="307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931"/>
              <p:cNvSpPr>
                <a:spLocks/>
              </p:cNvSpPr>
              <p:nvPr/>
            </p:nvSpPr>
            <p:spPr bwMode="auto">
              <a:xfrm>
                <a:off x="1609" y="3076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932"/>
              <p:cNvSpPr>
                <a:spLocks/>
              </p:cNvSpPr>
              <p:nvPr/>
            </p:nvSpPr>
            <p:spPr bwMode="auto">
              <a:xfrm>
                <a:off x="1603" y="3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933"/>
              <p:cNvSpPr>
                <a:spLocks/>
              </p:cNvSpPr>
              <p:nvPr/>
            </p:nvSpPr>
            <p:spPr bwMode="auto">
              <a:xfrm>
                <a:off x="1603" y="307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934"/>
              <p:cNvSpPr>
                <a:spLocks/>
              </p:cNvSpPr>
              <p:nvPr/>
            </p:nvSpPr>
            <p:spPr bwMode="auto">
              <a:xfrm>
                <a:off x="1568" y="3066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4 w 13"/>
                  <a:gd name="T3" fmla="*/ 2 h 10"/>
                  <a:gd name="T4" fmla="*/ 6 w 13"/>
                  <a:gd name="T5" fmla="*/ 1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7 h 10"/>
                  <a:gd name="T14" fmla="*/ 9 w 13"/>
                  <a:gd name="T15" fmla="*/ 9 h 10"/>
                  <a:gd name="T16" fmla="*/ 10 w 13"/>
                  <a:gd name="T17" fmla="*/ 8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7 h 10"/>
                  <a:gd name="T26" fmla="*/ 11 w 13"/>
                  <a:gd name="T27" fmla="*/ 8 h 10"/>
                  <a:gd name="T28" fmla="*/ 11 w 13"/>
                  <a:gd name="T29" fmla="*/ 7 h 10"/>
                  <a:gd name="T30" fmla="*/ 11 w 13"/>
                  <a:gd name="T31" fmla="*/ 8 h 10"/>
                  <a:gd name="T32" fmla="*/ 13 w 13"/>
                  <a:gd name="T33" fmla="*/ 6 h 10"/>
                  <a:gd name="T34" fmla="*/ 13 w 13"/>
                  <a:gd name="T35" fmla="*/ 5 h 10"/>
                  <a:gd name="T36" fmla="*/ 12 w 13"/>
                  <a:gd name="T37" fmla="*/ 6 h 10"/>
                  <a:gd name="T38" fmla="*/ 12 w 13"/>
                  <a:gd name="T39" fmla="*/ 6 h 10"/>
                  <a:gd name="T40" fmla="*/ 11 w 13"/>
                  <a:gd name="T41" fmla="*/ 7 h 10"/>
                  <a:gd name="T42" fmla="*/ 11 w 13"/>
                  <a:gd name="T43" fmla="*/ 5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4 h 10"/>
                  <a:gd name="T50" fmla="*/ 10 w 13"/>
                  <a:gd name="T51" fmla="*/ 5 h 10"/>
                  <a:gd name="T52" fmla="*/ 10 w 13"/>
                  <a:gd name="T53" fmla="*/ 7 h 10"/>
                  <a:gd name="T54" fmla="*/ 10 w 13"/>
                  <a:gd name="T55" fmla="*/ 7 h 10"/>
                  <a:gd name="T56" fmla="*/ 10 w 13"/>
                  <a:gd name="T57" fmla="*/ 6 h 10"/>
                  <a:gd name="T58" fmla="*/ 10 w 13"/>
                  <a:gd name="T59" fmla="*/ 6 h 10"/>
                  <a:gd name="T60" fmla="*/ 9 w 13"/>
                  <a:gd name="T61" fmla="*/ 4 h 10"/>
                  <a:gd name="T62" fmla="*/ 9 w 13"/>
                  <a:gd name="T63" fmla="*/ 6 h 10"/>
                  <a:gd name="T64" fmla="*/ 6 w 13"/>
                  <a:gd name="T65" fmla="*/ 5 h 10"/>
                  <a:gd name="T66" fmla="*/ 8 w 13"/>
                  <a:gd name="T67" fmla="*/ 5 h 10"/>
                  <a:gd name="T68" fmla="*/ 6 w 13"/>
                  <a:gd name="T69" fmla="*/ 5 h 10"/>
                  <a:gd name="T70" fmla="*/ 7 w 13"/>
                  <a:gd name="T71" fmla="*/ 3 h 10"/>
                  <a:gd name="T72" fmla="*/ 6 w 13"/>
                  <a:gd name="T73" fmla="*/ 4 h 10"/>
                  <a:gd name="T74" fmla="*/ 6 w 13"/>
                  <a:gd name="T75" fmla="*/ 2 h 10"/>
                  <a:gd name="T76" fmla="*/ 6 w 13"/>
                  <a:gd name="T77" fmla="*/ 2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1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1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3" y="6"/>
                    </a:cubicBezTo>
                    <a:cubicBezTo>
                      <a:pt x="13" y="6"/>
                      <a:pt x="12" y="5"/>
                      <a:pt x="13" y="5"/>
                    </a:cubicBezTo>
                    <a:cubicBezTo>
                      <a:pt x="12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9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4"/>
                      <a:pt x="9" y="7"/>
                      <a:pt x="6" y="5"/>
                    </a:cubicBezTo>
                    <a:cubicBezTo>
                      <a:pt x="7" y="3"/>
                      <a:pt x="7" y="5"/>
                      <a:pt x="8" y="5"/>
                    </a:cubicBezTo>
                    <a:cubicBezTo>
                      <a:pt x="8" y="5"/>
                      <a:pt x="7" y="4"/>
                      <a:pt x="6" y="5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3" y="2"/>
                      <a:pt x="4" y="2"/>
                    </a:cubicBezTo>
                    <a:cubicBezTo>
                      <a:pt x="5" y="2"/>
                      <a:pt x="5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935"/>
              <p:cNvSpPr>
                <a:spLocks/>
              </p:cNvSpPr>
              <p:nvPr/>
            </p:nvSpPr>
            <p:spPr bwMode="auto">
              <a:xfrm>
                <a:off x="1576" y="3063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936"/>
              <p:cNvSpPr>
                <a:spLocks/>
              </p:cNvSpPr>
              <p:nvPr/>
            </p:nvSpPr>
            <p:spPr bwMode="auto">
              <a:xfrm>
                <a:off x="1574" y="3047"/>
                <a:ext cx="38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3 w 14"/>
                  <a:gd name="T11" fmla="*/ 6 h 7"/>
                  <a:gd name="T12" fmla="*/ 2 w 14"/>
                  <a:gd name="T13" fmla="*/ 5 h 7"/>
                  <a:gd name="T14" fmla="*/ 3 w 14"/>
                  <a:gd name="T15" fmla="*/ 5 h 7"/>
                  <a:gd name="T16" fmla="*/ 3 w 14"/>
                  <a:gd name="T17" fmla="*/ 5 h 7"/>
                  <a:gd name="T18" fmla="*/ 4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6 h 7"/>
                  <a:gd name="T26" fmla="*/ 9 w 14"/>
                  <a:gd name="T27" fmla="*/ 5 h 7"/>
                  <a:gd name="T28" fmla="*/ 10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4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2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3" y="6"/>
                    </a:cubicBezTo>
                    <a:cubicBezTo>
                      <a:pt x="3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9" y="4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1" y="3"/>
                      <a:pt x="9" y="5"/>
                      <a:pt x="8" y="6"/>
                    </a:cubicBezTo>
                    <a:cubicBezTo>
                      <a:pt x="10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4"/>
                      <a:pt x="11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937"/>
              <p:cNvSpPr>
                <a:spLocks/>
              </p:cNvSpPr>
              <p:nvPr/>
            </p:nvSpPr>
            <p:spPr bwMode="auto">
              <a:xfrm>
                <a:off x="1603" y="305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938"/>
              <p:cNvSpPr>
                <a:spLocks/>
              </p:cNvSpPr>
              <p:nvPr/>
            </p:nvSpPr>
            <p:spPr bwMode="auto">
              <a:xfrm>
                <a:off x="1854" y="260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939"/>
              <p:cNvSpPr>
                <a:spLocks/>
              </p:cNvSpPr>
              <p:nvPr/>
            </p:nvSpPr>
            <p:spPr bwMode="auto">
              <a:xfrm>
                <a:off x="1846" y="2595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1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4 h 5"/>
                  <a:gd name="T10" fmla="*/ 1 w 3"/>
                  <a:gd name="T11" fmla="*/ 3 h 5"/>
                  <a:gd name="T12" fmla="*/ 1 w 3"/>
                  <a:gd name="T13" fmla="*/ 2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4"/>
                      <a:pt x="1" y="4"/>
                      <a:pt x="3" y="5"/>
                    </a:cubicBezTo>
                    <a:cubicBezTo>
                      <a:pt x="3" y="5"/>
                      <a:pt x="2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940"/>
              <p:cNvSpPr>
                <a:spLocks/>
              </p:cNvSpPr>
              <p:nvPr/>
            </p:nvSpPr>
            <p:spPr bwMode="auto">
              <a:xfrm>
                <a:off x="1849" y="260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941"/>
              <p:cNvSpPr>
                <a:spLocks/>
              </p:cNvSpPr>
              <p:nvPr/>
            </p:nvSpPr>
            <p:spPr bwMode="auto">
              <a:xfrm>
                <a:off x="1849" y="2603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942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943"/>
              <p:cNvSpPr>
                <a:spLocks/>
              </p:cNvSpPr>
              <p:nvPr/>
            </p:nvSpPr>
            <p:spPr bwMode="auto">
              <a:xfrm>
                <a:off x="1846" y="259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944"/>
              <p:cNvSpPr>
                <a:spLocks/>
              </p:cNvSpPr>
              <p:nvPr/>
            </p:nvSpPr>
            <p:spPr bwMode="auto">
              <a:xfrm>
                <a:off x="1846" y="26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945"/>
              <p:cNvSpPr>
                <a:spLocks/>
              </p:cNvSpPr>
              <p:nvPr/>
            </p:nvSpPr>
            <p:spPr bwMode="auto">
              <a:xfrm>
                <a:off x="1849" y="260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946"/>
              <p:cNvSpPr>
                <a:spLocks/>
              </p:cNvSpPr>
              <p:nvPr/>
            </p:nvSpPr>
            <p:spPr bwMode="auto">
              <a:xfrm>
                <a:off x="1843" y="2595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1 w 1"/>
                  <a:gd name="T5" fmla="*/ 0 h 4"/>
                  <a:gd name="T6" fmla="*/ 1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2"/>
                      <a:pt x="0" y="4"/>
                      <a:pt x="1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947"/>
              <p:cNvSpPr>
                <a:spLocks/>
              </p:cNvSpPr>
              <p:nvPr/>
            </p:nvSpPr>
            <p:spPr bwMode="auto">
              <a:xfrm>
                <a:off x="1849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948"/>
              <p:cNvSpPr>
                <a:spLocks/>
              </p:cNvSpPr>
              <p:nvPr/>
            </p:nvSpPr>
            <p:spPr bwMode="auto">
              <a:xfrm>
                <a:off x="1840" y="2592"/>
                <a:ext cx="9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1 h 4"/>
                  <a:gd name="T4" fmla="*/ 1 w 3"/>
                  <a:gd name="T5" fmla="*/ 2 h 4"/>
                  <a:gd name="T6" fmla="*/ 2 w 3"/>
                  <a:gd name="T7" fmla="*/ 2 h 4"/>
                  <a:gd name="T8" fmla="*/ 0 w 3"/>
                  <a:gd name="T9" fmla="*/ 3 h 4"/>
                  <a:gd name="T10" fmla="*/ 2 w 3"/>
                  <a:gd name="T11" fmla="*/ 2 h 4"/>
                  <a:gd name="T12" fmla="*/ 1 w 3"/>
                  <a:gd name="T13" fmla="*/ 3 h 4"/>
                  <a:gd name="T14" fmla="*/ 2 w 3"/>
                  <a:gd name="T15" fmla="*/ 1 h 4"/>
                  <a:gd name="T16" fmla="*/ 2 w 3"/>
                  <a:gd name="T17" fmla="*/ 1 h 4"/>
                  <a:gd name="T18" fmla="*/ 3 w 3"/>
                  <a:gd name="T19" fmla="*/ 0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1" y="2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Rectangle 949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950"/>
              <p:cNvSpPr>
                <a:spLocks/>
              </p:cNvSpPr>
              <p:nvPr/>
            </p:nvSpPr>
            <p:spPr bwMode="auto">
              <a:xfrm>
                <a:off x="1838" y="2595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2 w 3"/>
                  <a:gd name="T19" fmla="*/ 1 h 2"/>
                  <a:gd name="T20" fmla="*/ 1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951"/>
              <p:cNvSpPr>
                <a:spLocks/>
              </p:cNvSpPr>
              <p:nvPr/>
            </p:nvSpPr>
            <p:spPr bwMode="auto">
              <a:xfrm>
                <a:off x="1838" y="260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Rectangle 952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953"/>
              <p:cNvSpPr>
                <a:spLocks/>
              </p:cNvSpPr>
              <p:nvPr/>
            </p:nvSpPr>
            <p:spPr bwMode="auto">
              <a:xfrm>
                <a:off x="1838" y="259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954"/>
              <p:cNvSpPr>
                <a:spLocks/>
              </p:cNvSpPr>
              <p:nvPr/>
            </p:nvSpPr>
            <p:spPr bwMode="auto">
              <a:xfrm>
                <a:off x="1835" y="2581"/>
                <a:ext cx="27" cy="38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8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3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1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5 w 10"/>
                  <a:gd name="T35" fmla="*/ 6 h 14"/>
                  <a:gd name="T36" fmla="*/ 5 w 10"/>
                  <a:gd name="T37" fmla="*/ 6 h 14"/>
                  <a:gd name="T38" fmla="*/ 5 w 10"/>
                  <a:gd name="T39" fmla="*/ 6 h 14"/>
                  <a:gd name="T40" fmla="*/ 5 w 10"/>
                  <a:gd name="T41" fmla="*/ 6 h 14"/>
                  <a:gd name="T42" fmla="*/ 5 w 10"/>
                  <a:gd name="T43" fmla="*/ 6 h 14"/>
                  <a:gd name="T44" fmla="*/ 5 w 10"/>
                  <a:gd name="T45" fmla="*/ 6 h 14"/>
                  <a:gd name="T46" fmla="*/ 5 w 10"/>
                  <a:gd name="T47" fmla="*/ 6 h 14"/>
                  <a:gd name="T48" fmla="*/ 5 w 10"/>
                  <a:gd name="T49" fmla="*/ 6 h 14"/>
                  <a:gd name="T50" fmla="*/ 5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3 w 10"/>
                  <a:gd name="T57" fmla="*/ 10 h 14"/>
                  <a:gd name="T58" fmla="*/ 3 w 10"/>
                  <a:gd name="T59" fmla="*/ 9 h 14"/>
                  <a:gd name="T60" fmla="*/ 4 w 10"/>
                  <a:gd name="T61" fmla="*/ 6 h 14"/>
                  <a:gd name="T62" fmla="*/ 4 w 10"/>
                  <a:gd name="T63" fmla="*/ 7 h 14"/>
                  <a:gd name="T64" fmla="*/ 7 w 10"/>
                  <a:gd name="T65" fmla="*/ 6 h 14"/>
                  <a:gd name="T66" fmla="*/ 6 w 10"/>
                  <a:gd name="T67" fmla="*/ 4 h 14"/>
                  <a:gd name="T68" fmla="*/ 7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8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10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2" y="8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3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7" y="6"/>
                    </a:cubicBezTo>
                    <a:cubicBezTo>
                      <a:pt x="6" y="6"/>
                      <a:pt x="8" y="6"/>
                      <a:pt x="6" y="4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955"/>
              <p:cNvSpPr>
                <a:spLocks/>
              </p:cNvSpPr>
              <p:nvPr/>
            </p:nvSpPr>
            <p:spPr bwMode="auto">
              <a:xfrm>
                <a:off x="1862" y="259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956"/>
              <p:cNvSpPr>
                <a:spLocks/>
              </p:cNvSpPr>
              <p:nvPr/>
            </p:nvSpPr>
            <p:spPr bwMode="auto">
              <a:xfrm>
                <a:off x="1862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Rectangle 957"/>
              <p:cNvSpPr>
                <a:spLocks noChangeArrowheads="1"/>
              </p:cNvSpPr>
              <p:nvPr/>
            </p:nvSpPr>
            <p:spPr bwMode="auto">
              <a:xfrm>
                <a:off x="1851" y="2584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958"/>
              <p:cNvSpPr>
                <a:spLocks/>
              </p:cNvSpPr>
              <p:nvPr/>
            </p:nvSpPr>
            <p:spPr bwMode="auto">
              <a:xfrm>
                <a:off x="1857" y="259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959"/>
              <p:cNvSpPr>
                <a:spLocks/>
              </p:cNvSpPr>
              <p:nvPr/>
            </p:nvSpPr>
            <p:spPr bwMode="auto">
              <a:xfrm>
                <a:off x="1854" y="259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Rectangle 960"/>
              <p:cNvSpPr>
                <a:spLocks noChangeArrowheads="1"/>
              </p:cNvSpPr>
              <p:nvPr/>
            </p:nvSpPr>
            <p:spPr bwMode="auto">
              <a:xfrm>
                <a:off x="1862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961"/>
              <p:cNvSpPr>
                <a:spLocks/>
              </p:cNvSpPr>
              <p:nvPr/>
            </p:nvSpPr>
            <p:spPr bwMode="auto">
              <a:xfrm>
                <a:off x="1846" y="2573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6 w 8"/>
                  <a:gd name="T13" fmla="*/ 5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6 w 8"/>
                  <a:gd name="T27" fmla="*/ 6 h 7"/>
                  <a:gd name="T28" fmla="*/ 6 w 8"/>
                  <a:gd name="T29" fmla="*/ 5 h 7"/>
                  <a:gd name="T30" fmla="*/ 7 w 8"/>
                  <a:gd name="T31" fmla="*/ 7 h 7"/>
                  <a:gd name="T32" fmla="*/ 5 w 8"/>
                  <a:gd name="T33" fmla="*/ 5 h 7"/>
                  <a:gd name="T34" fmla="*/ 5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5 w 8"/>
                  <a:gd name="T41" fmla="*/ 2 h 7"/>
                  <a:gd name="T42" fmla="*/ 2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2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3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3 w 8"/>
                  <a:gd name="T67" fmla="*/ 3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5" y="6"/>
                      <a:pt x="5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6" y="5"/>
                    </a:cubicBezTo>
                    <a:cubicBezTo>
                      <a:pt x="6" y="3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6" y="6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7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4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5" y="2"/>
                    </a:cubicBezTo>
                    <a:cubicBezTo>
                      <a:pt x="4" y="1"/>
                      <a:pt x="5" y="3"/>
                      <a:pt x="3" y="0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3" y="3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962"/>
              <p:cNvSpPr>
                <a:spLocks/>
              </p:cNvSpPr>
              <p:nvPr/>
            </p:nvSpPr>
            <p:spPr bwMode="auto">
              <a:xfrm>
                <a:off x="1859" y="258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963"/>
              <p:cNvSpPr>
                <a:spLocks/>
              </p:cNvSpPr>
              <p:nvPr/>
            </p:nvSpPr>
            <p:spPr bwMode="auto">
              <a:xfrm>
                <a:off x="1843" y="2573"/>
                <a:ext cx="14" cy="25"/>
              </a:xfrm>
              <a:custGeom>
                <a:avLst/>
                <a:gdLst>
                  <a:gd name="T0" fmla="*/ 3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2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1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3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3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3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1" y="5"/>
                      <a:pt x="1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3" y="9"/>
                      <a:pt x="2" y="8"/>
                      <a:pt x="2" y="8"/>
                    </a:cubicBezTo>
                    <a:cubicBezTo>
                      <a:pt x="2" y="8"/>
                      <a:pt x="2" y="7"/>
                      <a:pt x="1" y="6"/>
                    </a:cubicBezTo>
                    <a:cubicBezTo>
                      <a:pt x="2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3" y="2"/>
                      <a:pt x="2" y="1"/>
                    </a:cubicBezTo>
                    <a:cubicBezTo>
                      <a:pt x="1" y="0"/>
                      <a:pt x="2" y="2"/>
                      <a:pt x="1" y="1"/>
                    </a:cubicBezTo>
                    <a:lnTo>
                      <a:pt x="3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Rectangle 964"/>
              <p:cNvSpPr>
                <a:spLocks noChangeArrowheads="1"/>
              </p:cNvSpPr>
              <p:nvPr/>
            </p:nvSpPr>
            <p:spPr bwMode="auto">
              <a:xfrm>
                <a:off x="1851" y="2579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965"/>
              <p:cNvSpPr>
                <a:spLocks/>
              </p:cNvSpPr>
              <p:nvPr/>
            </p:nvSpPr>
            <p:spPr bwMode="auto">
              <a:xfrm>
                <a:off x="1854" y="2587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966"/>
              <p:cNvSpPr>
                <a:spLocks/>
              </p:cNvSpPr>
              <p:nvPr/>
            </p:nvSpPr>
            <p:spPr bwMode="auto">
              <a:xfrm>
                <a:off x="1843" y="258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967"/>
              <p:cNvSpPr>
                <a:spLocks/>
              </p:cNvSpPr>
              <p:nvPr/>
            </p:nvSpPr>
            <p:spPr bwMode="auto">
              <a:xfrm>
                <a:off x="1843" y="2587"/>
                <a:ext cx="6" cy="13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1 h 5"/>
                  <a:gd name="T6" fmla="*/ 1 w 2"/>
                  <a:gd name="T7" fmla="*/ 3 h 5"/>
                  <a:gd name="T8" fmla="*/ 1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2" y="4"/>
                      <a:pt x="1" y="3"/>
                      <a:pt x="2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1" y="3"/>
                      <a:pt x="1" y="3"/>
                    </a:cubicBezTo>
                    <a:cubicBezTo>
                      <a:pt x="0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968"/>
              <p:cNvSpPr>
                <a:spLocks/>
              </p:cNvSpPr>
              <p:nvPr/>
            </p:nvSpPr>
            <p:spPr bwMode="auto">
              <a:xfrm>
                <a:off x="1829" y="2576"/>
                <a:ext cx="17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2 w 6"/>
                  <a:gd name="T7" fmla="*/ 4 h 9"/>
                  <a:gd name="T8" fmla="*/ 2 w 6"/>
                  <a:gd name="T9" fmla="*/ 5 h 9"/>
                  <a:gd name="T10" fmla="*/ 2 w 6"/>
                  <a:gd name="T11" fmla="*/ 7 h 9"/>
                  <a:gd name="T12" fmla="*/ 2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3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4 w 6"/>
                  <a:gd name="T27" fmla="*/ 4 h 9"/>
                  <a:gd name="T28" fmla="*/ 5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3 w 6"/>
                  <a:gd name="T41" fmla="*/ 3 h 9"/>
                  <a:gd name="T42" fmla="*/ 5 w 6"/>
                  <a:gd name="T43" fmla="*/ 3 h 9"/>
                  <a:gd name="T44" fmla="*/ 3 w 6"/>
                  <a:gd name="T45" fmla="*/ 2 h 9"/>
                  <a:gd name="T46" fmla="*/ 3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4 w 6"/>
                  <a:gd name="T69" fmla="*/ 6 h 9"/>
                  <a:gd name="T70" fmla="*/ 4 w 6"/>
                  <a:gd name="T71" fmla="*/ 5 h 9"/>
                  <a:gd name="T72" fmla="*/ 5 w 6"/>
                  <a:gd name="T73" fmla="*/ 8 h 9"/>
                  <a:gd name="T74" fmla="*/ 5 w 6"/>
                  <a:gd name="T75" fmla="*/ 8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2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2" y="3"/>
                      <a:pt x="2" y="5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2" y="7"/>
                    </a:cubicBezTo>
                    <a:cubicBezTo>
                      <a:pt x="2" y="8"/>
                      <a:pt x="3" y="6"/>
                      <a:pt x="2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4" y="8"/>
                      <a:pt x="3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2" y="3"/>
                      <a:pt x="4" y="3"/>
                      <a:pt x="3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5" y="7"/>
                      <a:pt x="5" y="8"/>
                    </a:cubicBezTo>
                    <a:cubicBezTo>
                      <a:pt x="5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4" y="7"/>
                      <a:pt x="2" y="2"/>
                      <a:pt x="2" y="3"/>
                    </a:cubicBezTo>
                    <a:cubicBezTo>
                      <a:pt x="2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969"/>
              <p:cNvSpPr>
                <a:spLocks/>
              </p:cNvSpPr>
              <p:nvPr/>
            </p:nvSpPr>
            <p:spPr bwMode="auto">
              <a:xfrm>
                <a:off x="1843" y="2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970"/>
              <p:cNvSpPr>
                <a:spLocks/>
              </p:cNvSpPr>
              <p:nvPr/>
            </p:nvSpPr>
            <p:spPr bwMode="auto">
              <a:xfrm>
                <a:off x="1838" y="257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Rectangle 971"/>
              <p:cNvSpPr>
                <a:spLocks noChangeArrowheads="1"/>
              </p:cNvSpPr>
              <p:nvPr/>
            </p:nvSpPr>
            <p:spPr bwMode="auto">
              <a:xfrm>
                <a:off x="1846" y="2595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972"/>
              <p:cNvSpPr>
                <a:spLocks/>
              </p:cNvSpPr>
              <p:nvPr/>
            </p:nvSpPr>
            <p:spPr bwMode="auto">
              <a:xfrm>
                <a:off x="1840" y="258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973"/>
              <p:cNvSpPr>
                <a:spLocks/>
              </p:cNvSpPr>
              <p:nvPr/>
            </p:nvSpPr>
            <p:spPr bwMode="auto">
              <a:xfrm>
                <a:off x="1832" y="2581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974"/>
              <p:cNvSpPr>
                <a:spLocks/>
              </p:cNvSpPr>
              <p:nvPr/>
            </p:nvSpPr>
            <p:spPr bwMode="auto">
              <a:xfrm>
                <a:off x="1838" y="25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975"/>
              <p:cNvSpPr>
                <a:spLocks/>
              </p:cNvSpPr>
              <p:nvPr/>
            </p:nvSpPr>
            <p:spPr bwMode="auto">
              <a:xfrm>
                <a:off x="1829" y="2565"/>
                <a:ext cx="33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5 w 12"/>
                  <a:gd name="T5" fmla="*/ 18 h 20"/>
                  <a:gd name="T6" fmla="*/ 6 w 12"/>
                  <a:gd name="T7" fmla="*/ 17 h 20"/>
                  <a:gd name="T8" fmla="*/ 8 w 12"/>
                  <a:gd name="T9" fmla="*/ 16 h 20"/>
                  <a:gd name="T10" fmla="*/ 9 w 12"/>
                  <a:gd name="T11" fmla="*/ 12 h 20"/>
                  <a:gd name="T12" fmla="*/ 10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7 w 12"/>
                  <a:gd name="T19" fmla="*/ 12 h 20"/>
                  <a:gd name="T20" fmla="*/ 7 w 12"/>
                  <a:gd name="T21" fmla="*/ 11 h 20"/>
                  <a:gd name="T22" fmla="*/ 4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7 w 12"/>
                  <a:gd name="T29" fmla="*/ 8 h 20"/>
                  <a:gd name="T30" fmla="*/ 5 w 12"/>
                  <a:gd name="T31" fmla="*/ 8 h 20"/>
                  <a:gd name="T32" fmla="*/ 2 w 12"/>
                  <a:gd name="T33" fmla="*/ 8 h 20"/>
                  <a:gd name="T34" fmla="*/ 6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4 w 12"/>
                  <a:gd name="T41" fmla="*/ 7 h 20"/>
                  <a:gd name="T42" fmla="*/ 3 w 12"/>
                  <a:gd name="T43" fmla="*/ 5 h 20"/>
                  <a:gd name="T44" fmla="*/ 3 w 12"/>
                  <a:gd name="T45" fmla="*/ 4 h 20"/>
                  <a:gd name="T46" fmla="*/ 1 w 12"/>
                  <a:gd name="T47" fmla="*/ 7 h 20"/>
                  <a:gd name="T48" fmla="*/ 1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2 w 12"/>
                  <a:gd name="T55" fmla="*/ 9 h 20"/>
                  <a:gd name="T56" fmla="*/ 3 w 12"/>
                  <a:gd name="T57" fmla="*/ 10 h 20"/>
                  <a:gd name="T58" fmla="*/ 3 w 12"/>
                  <a:gd name="T59" fmla="*/ 10 h 20"/>
                  <a:gd name="T60" fmla="*/ 3 w 12"/>
                  <a:gd name="T61" fmla="*/ 10 h 20"/>
                  <a:gd name="T62" fmla="*/ 4 w 12"/>
                  <a:gd name="T63" fmla="*/ 11 h 20"/>
                  <a:gd name="T64" fmla="*/ 5 w 12"/>
                  <a:gd name="T65" fmla="*/ 11 h 20"/>
                  <a:gd name="T66" fmla="*/ 3 w 12"/>
                  <a:gd name="T67" fmla="*/ 12 h 20"/>
                  <a:gd name="T68" fmla="*/ 4 w 12"/>
                  <a:gd name="T69" fmla="*/ 13 h 20"/>
                  <a:gd name="T70" fmla="*/ 6 w 12"/>
                  <a:gd name="T71" fmla="*/ 12 h 20"/>
                  <a:gd name="T72" fmla="*/ 7 w 12"/>
                  <a:gd name="T73" fmla="*/ 13 h 20"/>
                  <a:gd name="T74" fmla="*/ 8 w 12"/>
                  <a:gd name="T75" fmla="*/ 14 h 20"/>
                  <a:gd name="T76" fmla="*/ 8 w 12"/>
                  <a:gd name="T77" fmla="*/ 14 h 20"/>
                  <a:gd name="T78" fmla="*/ 9 w 12"/>
                  <a:gd name="T79" fmla="*/ 13 h 20"/>
                  <a:gd name="T80" fmla="*/ 8 w 12"/>
                  <a:gd name="T81" fmla="*/ 12 h 20"/>
                  <a:gd name="T82" fmla="*/ 8 w 12"/>
                  <a:gd name="T83" fmla="*/ 14 h 20"/>
                  <a:gd name="T84" fmla="*/ 7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5" y="13"/>
                      <a:pt x="5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8"/>
                      <a:pt x="5" y="18"/>
                    </a:cubicBezTo>
                    <a:cubicBezTo>
                      <a:pt x="5" y="18"/>
                      <a:pt x="5" y="15"/>
                      <a:pt x="6" y="15"/>
                    </a:cubicBezTo>
                    <a:cubicBezTo>
                      <a:pt x="6" y="15"/>
                      <a:pt x="6" y="16"/>
                      <a:pt x="6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7" y="20"/>
                      <a:pt x="7" y="13"/>
                      <a:pt x="8" y="16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11" y="14"/>
                      <a:pt x="8" y="11"/>
                      <a:pt x="9" y="12"/>
                    </a:cubicBezTo>
                    <a:cubicBezTo>
                      <a:pt x="8" y="14"/>
                      <a:pt x="10" y="9"/>
                      <a:pt x="7" y="16"/>
                    </a:cubicBezTo>
                    <a:cubicBezTo>
                      <a:pt x="7" y="17"/>
                      <a:pt x="11" y="15"/>
                      <a:pt x="10" y="15"/>
                    </a:cubicBezTo>
                    <a:cubicBezTo>
                      <a:pt x="11" y="15"/>
                      <a:pt x="10" y="14"/>
                      <a:pt x="12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8" y="13"/>
                      <a:pt x="9" y="12"/>
                    </a:cubicBezTo>
                    <a:cubicBezTo>
                      <a:pt x="9" y="11"/>
                      <a:pt x="8" y="12"/>
                      <a:pt x="7" y="12"/>
                    </a:cubicBezTo>
                    <a:cubicBezTo>
                      <a:pt x="7" y="12"/>
                      <a:pt x="8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6" y="10"/>
                      <a:pt x="4" y="12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8" y="10"/>
                      <a:pt x="8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6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9"/>
                      <a:pt x="7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6"/>
                      <a:pt x="3" y="8"/>
                      <a:pt x="4" y="7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5" y="6"/>
                      <a:pt x="6" y="6"/>
                    </a:cubicBezTo>
                    <a:cubicBezTo>
                      <a:pt x="5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3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2" y="0"/>
                      <a:pt x="2" y="5"/>
                    </a:cubicBezTo>
                    <a:cubicBezTo>
                      <a:pt x="3" y="4"/>
                      <a:pt x="5" y="7"/>
                      <a:pt x="4" y="7"/>
                    </a:cubicBezTo>
                    <a:cubicBezTo>
                      <a:pt x="2" y="5"/>
                      <a:pt x="3" y="3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2" y="8"/>
                      <a:pt x="3" y="7"/>
                      <a:pt x="4" y="8"/>
                    </a:cubicBezTo>
                    <a:cubicBezTo>
                      <a:pt x="2" y="9"/>
                      <a:pt x="3" y="9"/>
                      <a:pt x="2" y="9"/>
                    </a:cubicBezTo>
                    <a:cubicBezTo>
                      <a:pt x="3" y="9"/>
                      <a:pt x="3" y="10"/>
                      <a:pt x="3" y="9"/>
                    </a:cubicBezTo>
                    <a:cubicBezTo>
                      <a:pt x="4" y="9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5" y="9"/>
                      <a:pt x="4" y="11"/>
                    </a:cubicBezTo>
                    <a:cubicBezTo>
                      <a:pt x="4" y="10"/>
                      <a:pt x="5" y="11"/>
                      <a:pt x="6" y="9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4" y="12"/>
                      <a:pt x="5" y="11"/>
                      <a:pt x="3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12"/>
                      <a:pt x="5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6" y="13"/>
                      <a:pt x="5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4"/>
                      <a:pt x="7" y="14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8" y="14"/>
                    </a:cubicBezTo>
                    <a:cubicBezTo>
                      <a:pt x="8" y="14"/>
                      <a:pt x="9" y="15"/>
                      <a:pt x="7" y="14"/>
                    </a:cubicBezTo>
                    <a:cubicBezTo>
                      <a:pt x="6" y="12"/>
                      <a:pt x="10" y="13"/>
                      <a:pt x="9" y="13"/>
                    </a:cubicBezTo>
                    <a:cubicBezTo>
                      <a:pt x="7" y="16"/>
                      <a:pt x="8" y="17"/>
                      <a:pt x="6" y="15"/>
                    </a:cubicBezTo>
                    <a:cubicBezTo>
                      <a:pt x="8" y="11"/>
                      <a:pt x="8" y="13"/>
                      <a:pt x="8" y="12"/>
                    </a:cubicBezTo>
                    <a:cubicBezTo>
                      <a:pt x="7" y="12"/>
                      <a:pt x="7" y="12"/>
                      <a:pt x="7" y="14"/>
                    </a:cubicBezTo>
                    <a:cubicBezTo>
                      <a:pt x="7" y="14"/>
                      <a:pt x="8" y="15"/>
                      <a:pt x="8" y="14"/>
                    </a:cubicBezTo>
                    <a:cubicBezTo>
                      <a:pt x="9" y="13"/>
                      <a:pt x="10" y="15"/>
                      <a:pt x="8" y="16"/>
                    </a:cubicBezTo>
                    <a:cubicBezTo>
                      <a:pt x="7" y="16"/>
                      <a:pt x="7" y="14"/>
                      <a:pt x="7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0"/>
                      <a:pt x="6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976"/>
              <p:cNvSpPr>
                <a:spLocks/>
              </p:cNvSpPr>
              <p:nvPr/>
            </p:nvSpPr>
            <p:spPr bwMode="auto">
              <a:xfrm>
                <a:off x="1846" y="260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Rectangle 977"/>
              <p:cNvSpPr>
                <a:spLocks noChangeArrowheads="1"/>
              </p:cNvSpPr>
              <p:nvPr/>
            </p:nvSpPr>
            <p:spPr bwMode="auto">
              <a:xfrm>
                <a:off x="1849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978"/>
              <p:cNvSpPr>
                <a:spLocks/>
              </p:cNvSpPr>
              <p:nvPr/>
            </p:nvSpPr>
            <p:spPr bwMode="auto">
              <a:xfrm>
                <a:off x="1840" y="26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Rectangle 979"/>
              <p:cNvSpPr>
                <a:spLocks noChangeArrowheads="1"/>
              </p:cNvSpPr>
              <p:nvPr/>
            </p:nvSpPr>
            <p:spPr bwMode="auto">
              <a:xfrm>
                <a:off x="1840" y="260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980"/>
              <p:cNvSpPr>
                <a:spLocks/>
              </p:cNvSpPr>
              <p:nvPr/>
            </p:nvSpPr>
            <p:spPr bwMode="auto">
              <a:xfrm>
                <a:off x="1805" y="2590"/>
                <a:ext cx="35" cy="27"/>
              </a:xfrm>
              <a:custGeom>
                <a:avLst/>
                <a:gdLst>
                  <a:gd name="T0" fmla="*/ 6 w 13"/>
                  <a:gd name="T1" fmla="*/ 2 h 10"/>
                  <a:gd name="T2" fmla="*/ 5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10 w 13"/>
                  <a:gd name="T13" fmla="*/ 8 h 10"/>
                  <a:gd name="T14" fmla="*/ 9 w 13"/>
                  <a:gd name="T15" fmla="*/ 10 h 10"/>
                  <a:gd name="T16" fmla="*/ 11 w 13"/>
                  <a:gd name="T17" fmla="*/ 9 h 10"/>
                  <a:gd name="T18" fmla="*/ 10 w 13"/>
                  <a:gd name="T19" fmla="*/ 8 h 10"/>
                  <a:gd name="T20" fmla="*/ 11 w 13"/>
                  <a:gd name="T21" fmla="*/ 8 h 10"/>
                  <a:gd name="T22" fmla="*/ 11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2 w 13"/>
                  <a:gd name="T29" fmla="*/ 8 h 10"/>
                  <a:gd name="T30" fmla="*/ 12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2 w 13"/>
                  <a:gd name="T43" fmla="*/ 5 h 10"/>
                  <a:gd name="T44" fmla="*/ 11 w 13"/>
                  <a:gd name="T45" fmla="*/ 4 h 10"/>
                  <a:gd name="T46" fmla="*/ 11 w 13"/>
                  <a:gd name="T47" fmla="*/ 4 h 10"/>
                  <a:gd name="T48" fmla="*/ 10 w 13"/>
                  <a:gd name="T49" fmla="*/ 5 h 10"/>
                  <a:gd name="T50" fmla="*/ 11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10 w 13"/>
                  <a:gd name="T61" fmla="*/ 5 h 10"/>
                  <a:gd name="T62" fmla="*/ 10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8" y="8"/>
                      <a:pt x="7" y="10"/>
                      <a:pt x="4" y="6"/>
                    </a:cubicBezTo>
                    <a:cubicBezTo>
                      <a:pt x="11" y="10"/>
                      <a:pt x="8" y="10"/>
                      <a:pt x="10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8"/>
                      <a:pt x="13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2" y="6"/>
                      <a:pt x="12" y="5"/>
                    </a:cubicBezTo>
                    <a:cubicBezTo>
                      <a:pt x="11" y="3"/>
                      <a:pt x="11" y="7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5"/>
                      <a:pt x="10" y="5"/>
                    </a:cubicBezTo>
                    <a:cubicBezTo>
                      <a:pt x="9" y="6"/>
                      <a:pt x="10" y="5"/>
                      <a:pt x="10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8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981"/>
              <p:cNvSpPr>
                <a:spLocks/>
              </p:cNvSpPr>
              <p:nvPr/>
            </p:nvSpPr>
            <p:spPr bwMode="auto">
              <a:xfrm>
                <a:off x="1813" y="2587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982"/>
              <p:cNvSpPr>
                <a:spLocks/>
              </p:cNvSpPr>
              <p:nvPr/>
            </p:nvSpPr>
            <p:spPr bwMode="auto">
              <a:xfrm>
                <a:off x="1813" y="2573"/>
                <a:ext cx="36" cy="17"/>
              </a:xfrm>
              <a:custGeom>
                <a:avLst/>
                <a:gdLst>
                  <a:gd name="T0" fmla="*/ 10 w 13"/>
                  <a:gd name="T1" fmla="*/ 4 h 6"/>
                  <a:gd name="T2" fmla="*/ 11 w 13"/>
                  <a:gd name="T3" fmla="*/ 3 h 6"/>
                  <a:gd name="T4" fmla="*/ 6 w 13"/>
                  <a:gd name="T5" fmla="*/ 0 h 6"/>
                  <a:gd name="T6" fmla="*/ 2 w 13"/>
                  <a:gd name="T7" fmla="*/ 4 h 6"/>
                  <a:gd name="T8" fmla="*/ 1 w 13"/>
                  <a:gd name="T9" fmla="*/ 4 h 6"/>
                  <a:gd name="T10" fmla="*/ 2 w 13"/>
                  <a:gd name="T11" fmla="*/ 5 h 6"/>
                  <a:gd name="T12" fmla="*/ 1 w 13"/>
                  <a:gd name="T13" fmla="*/ 4 h 6"/>
                  <a:gd name="T14" fmla="*/ 2 w 13"/>
                  <a:gd name="T15" fmla="*/ 5 h 6"/>
                  <a:gd name="T16" fmla="*/ 2 w 13"/>
                  <a:gd name="T17" fmla="*/ 4 h 6"/>
                  <a:gd name="T18" fmla="*/ 3 w 13"/>
                  <a:gd name="T19" fmla="*/ 5 h 6"/>
                  <a:gd name="T20" fmla="*/ 7 w 13"/>
                  <a:gd name="T21" fmla="*/ 2 h 6"/>
                  <a:gd name="T22" fmla="*/ 7 w 13"/>
                  <a:gd name="T23" fmla="*/ 4 h 6"/>
                  <a:gd name="T24" fmla="*/ 8 w 13"/>
                  <a:gd name="T25" fmla="*/ 5 h 6"/>
                  <a:gd name="T26" fmla="*/ 8 w 13"/>
                  <a:gd name="T27" fmla="*/ 4 h 6"/>
                  <a:gd name="T28" fmla="*/ 9 w 13"/>
                  <a:gd name="T29" fmla="*/ 3 h 6"/>
                  <a:gd name="T30" fmla="*/ 8 w 13"/>
                  <a:gd name="T31" fmla="*/ 5 h 6"/>
                  <a:gd name="T32" fmla="*/ 10 w 13"/>
                  <a:gd name="T33" fmla="*/ 6 h 6"/>
                  <a:gd name="T34" fmla="*/ 12 w 13"/>
                  <a:gd name="T35" fmla="*/ 5 h 6"/>
                  <a:gd name="T36" fmla="*/ 10 w 13"/>
                  <a:gd name="T37" fmla="*/ 6 h 6"/>
                  <a:gd name="T38" fmla="*/ 10 w 13"/>
                  <a:gd name="T39" fmla="*/ 6 h 6"/>
                  <a:gd name="T40" fmla="*/ 13 w 13"/>
                  <a:gd name="T41" fmla="*/ 5 h 6"/>
                  <a:gd name="T42" fmla="*/ 10 w 13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6" y="0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1" y="1"/>
                      <a:pt x="7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0" y="5"/>
                      <a:pt x="12" y="4"/>
                      <a:pt x="12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3"/>
                      <a:pt x="10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983"/>
              <p:cNvSpPr>
                <a:spLocks/>
              </p:cNvSpPr>
              <p:nvPr/>
            </p:nvSpPr>
            <p:spPr bwMode="auto">
              <a:xfrm>
                <a:off x="1843" y="2581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984"/>
              <p:cNvSpPr>
                <a:spLocks/>
              </p:cNvSpPr>
              <p:nvPr/>
            </p:nvSpPr>
            <p:spPr bwMode="auto">
              <a:xfrm>
                <a:off x="1478" y="2541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6" name="Freeform 985"/>
              <p:cNvSpPr>
                <a:spLocks/>
              </p:cNvSpPr>
              <p:nvPr/>
            </p:nvSpPr>
            <p:spPr bwMode="auto">
              <a:xfrm>
                <a:off x="1470" y="2532"/>
                <a:ext cx="8" cy="14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2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1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986"/>
              <p:cNvSpPr>
                <a:spLocks/>
              </p:cNvSpPr>
              <p:nvPr/>
            </p:nvSpPr>
            <p:spPr bwMode="auto">
              <a:xfrm>
                <a:off x="1476" y="253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987"/>
              <p:cNvSpPr>
                <a:spLocks/>
              </p:cNvSpPr>
              <p:nvPr/>
            </p:nvSpPr>
            <p:spPr bwMode="auto">
              <a:xfrm>
                <a:off x="1473" y="2538"/>
                <a:ext cx="3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988"/>
              <p:cNvSpPr>
                <a:spLocks/>
              </p:cNvSpPr>
              <p:nvPr/>
            </p:nvSpPr>
            <p:spPr bwMode="auto">
              <a:xfrm>
                <a:off x="1473" y="254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989"/>
              <p:cNvSpPr>
                <a:spLocks/>
              </p:cNvSpPr>
              <p:nvPr/>
            </p:nvSpPr>
            <p:spPr bwMode="auto">
              <a:xfrm>
                <a:off x="1470" y="253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990"/>
              <p:cNvSpPr>
                <a:spLocks/>
              </p:cNvSpPr>
              <p:nvPr/>
            </p:nvSpPr>
            <p:spPr bwMode="auto">
              <a:xfrm>
                <a:off x="1473" y="25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Rectangle 991"/>
              <p:cNvSpPr>
                <a:spLocks noChangeArrowheads="1"/>
              </p:cNvSpPr>
              <p:nvPr/>
            </p:nvSpPr>
            <p:spPr bwMode="auto">
              <a:xfrm>
                <a:off x="1473" y="2541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992"/>
              <p:cNvSpPr>
                <a:spLocks/>
              </p:cNvSpPr>
              <p:nvPr/>
            </p:nvSpPr>
            <p:spPr bwMode="auto">
              <a:xfrm>
                <a:off x="1467" y="2532"/>
                <a:ext cx="6" cy="11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2 h 4"/>
                  <a:gd name="T4" fmla="*/ 2 w 2"/>
                  <a:gd name="T5" fmla="*/ 0 h 4"/>
                  <a:gd name="T6" fmla="*/ 1 w 2"/>
                  <a:gd name="T7" fmla="*/ 0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993"/>
              <p:cNvSpPr>
                <a:spLocks/>
              </p:cNvSpPr>
              <p:nvPr/>
            </p:nvSpPr>
            <p:spPr bwMode="auto">
              <a:xfrm>
                <a:off x="1473" y="252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994"/>
              <p:cNvSpPr>
                <a:spLocks/>
              </p:cNvSpPr>
              <p:nvPr/>
            </p:nvSpPr>
            <p:spPr bwMode="auto">
              <a:xfrm>
                <a:off x="1467" y="2527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2 h 4"/>
                  <a:gd name="T4" fmla="*/ 0 w 2"/>
                  <a:gd name="T5" fmla="*/ 3 h 4"/>
                  <a:gd name="T6" fmla="*/ 1 w 2"/>
                  <a:gd name="T7" fmla="*/ 2 h 4"/>
                  <a:gd name="T8" fmla="*/ 0 w 2"/>
                  <a:gd name="T9" fmla="*/ 4 h 4"/>
                  <a:gd name="T10" fmla="*/ 1 w 2"/>
                  <a:gd name="T11" fmla="*/ 2 h 4"/>
                  <a:gd name="T12" fmla="*/ 1 w 2"/>
                  <a:gd name="T13" fmla="*/ 4 h 4"/>
                  <a:gd name="T14" fmla="*/ 1 w 2"/>
                  <a:gd name="T15" fmla="*/ 2 h 4"/>
                  <a:gd name="T16" fmla="*/ 1 w 2"/>
                  <a:gd name="T17" fmla="*/ 2 h 4"/>
                  <a:gd name="T18" fmla="*/ 2 w 2"/>
                  <a:gd name="T19" fmla="*/ 1 h 4"/>
                  <a:gd name="T20" fmla="*/ 1 w 2"/>
                  <a:gd name="T21" fmla="*/ 2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3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4"/>
                    </a:cubicBezTo>
                    <a:cubicBezTo>
                      <a:pt x="0" y="4"/>
                      <a:pt x="0" y="4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1" y="3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Rectangle 995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996"/>
              <p:cNvSpPr>
                <a:spLocks/>
              </p:cNvSpPr>
              <p:nvPr/>
            </p:nvSpPr>
            <p:spPr bwMode="auto">
              <a:xfrm>
                <a:off x="1465" y="2530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2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997"/>
              <p:cNvSpPr>
                <a:spLocks/>
              </p:cNvSpPr>
              <p:nvPr/>
            </p:nvSpPr>
            <p:spPr bwMode="auto">
              <a:xfrm>
                <a:off x="1465" y="253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Rectangle 998"/>
              <p:cNvSpPr>
                <a:spLocks noChangeArrowheads="1"/>
              </p:cNvSpPr>
              <p:nvPr/>
            </p:nvSpPr>
            <p:spPr bwMode="auto">
              <a:xfrm>
                <a:off x="1473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999"/>
              <p:cNvSpPr>
                <a:spLocks/>
              </p:cNvSpPr>
              <p:nvPr/>
            </p:nvSpPr>
            <p:spPr bwMode="auto">
              <a:xfrm>
                <a:off x="1465" y="253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1000"/>
              <p:cNvSpPr>
                <a:spLocks/>
              </p:cNvSpPr>
              <p:nvPr/>
            </p:nvSpPr>
            <p:spPr bwMode="auto">
              <a:xfrm>
                <a:off x="1462" y="2516"/>
                <a:ext cx="24" cy="41"/>
              </a:xfrm>
              <a:custGeom>
                <a:avLst/>
                <a:gdLst>
                  <a:gd name="T0" fmla="*/ 9 w 9"/>
                  <a:gd name="T1" fmla="*/ 5 h 15"/>
                  <a:gd name="T2" fmla="*/ 9 w 9"/>
                  <a:gd name="T3" fmla="*/ 4 h 15"/>
                  <a:gd name="T4" fmla="*/ 8 w 9"/>
                  <a:gd name="T5" fmla="*/ 2 h 15"/>
                  <a:gd name="T6" fmla="*/ 7 w 9"/>
                  <a:gd name="T7" fmla="*/ 0 h 15"/>
                  <a:gd name="T8" fmla="*/ 7 w 9"/>
                  <a:gd name="T9" fmla="*/ 1 h 15"/>
                  <a:gd name="T10" fmla="*/ 7 w 9"/>
                  <a:gd name="T11" fmla="*/ 0 h 15"/>
                  <a:gd name="T12" fmla="*/ 6 w 9"/>
                  <a:gd name="T13" fmla="*/ 2 h 15"/>
                  <a:gd name="T14" fmla="*/ 5 w 9"/>
                  <a:gd name="T15" fmla="*/ 3 h 15"/>
                  <a:gd name="T16" fmla="*/ 2 w 9"/>
                  <a:gd name="T17" fmla="*/ 5 h 15"/>
                  <a:gd name="T18" fmla="*/ 3 w 9"/>
                  <a:gd name="T19" fmla="*/ 7 h 15"/>
                  <a:gd name="T20" fmla="*/ 2 w 9"/>
                  <a:gd name="T21" fmla="*/ 6 h 15"/>
                  <a:gd name="T22" fmla="*/ 2 w 9"/>
                  <a:gd name="T23" fmla="*/ 6 h 15"/>
                  <a:gd name="T24" fmla="*/ 1 w 9"/>
                  <a:gd name="T25" fmla="*/ 6 h 15"/>
                  <a:gd name="T26" fmla="*/ 2 w 9"/>
                  <a:gd name="T27" fmla="*/ 9 h 15"/>
                  <a:gd name="T28" fmla="*/ 0 w 9"/>
                  <a:gd name="T29" fmla="*/ 7 h 15"/>
                  <a:gd name="T30" fmla="*/ 2 w 9"/>
                  <a:gd name="T31" fmla="*/ 6 h 15"/>
                  <a:gd name="T32" fmla="*/ 1 w 9"/>
                  <a:gd name="T33" fmla="*/ 10 h 15"/>
                  <a:gd name="T34" fmla="*/ 4 w 9"/>
                  <a:gd name="T35" fmla="*/ 6 h 15"/>
                  <a:gd name="T36" fmla="*/ 4 w 9"/>
                  <a:gd name="T37" fmla="*/ 6 h 15"/>
                  <a:gd name="T38" fmla="*/ 4 w 9"/>
                  <a:gd name="T39" fmla="*/ 6 h 15"/>
                  <a:gd name="T40" fmla="*/ 4 w 9"/>
                  <a:gd name="T41" fmla="*/ 6 h 15"/>
                  <a:gd name="T42" fmla="*/ 4 w 9"/>
                  <a:gd name="T43" fmla="*/ 6 h 15"/>
                  <a:gd name="T44" fmla="*/ 4 w 9"/>
                  <a:gd name="T45" fmla="*/ 6 h 15"/>
                  <a:gd name="T46" fmla="*/ 4 w 9"/>
                  <a:gd name="T47" fmla="*/ 6 h 15"/>
                  <a:gd name="T48" fmla="*/ 4 w 9"/>
                  <a:gd name="T49" fmla="*/ 6 h 15"/>
                  <a:gd name="T50" fmla="*/ 4 w 9"/>
                  <a:gd name="T51" fmla="*/ 6 h 15"/>
                  <a:gd name="T52" fmla="*/ 2 w 9"/>
                  <a:gd name="T53" fmla="*/ 11 h 15"/>
                  <a:gd name="T54" fmla="*/ 2 w 9"/>
                  <a:gd name="T55" fmla="*/ 11 h 15"/>
                  <a:gd name="T56" fmla="*/ 2 w 9"/>
                  <a:gd name="T57" fmla="*/ 10 h 15"/>
                  <a:gd name="T58" fmla="*/ 2 w 9"/>
                  <a:gd name="T59" fmla="*/ 9 h 15"/>
                  <a:gd name="T60" fmla="*/ 3 w 9"/>
                  <a:gd name="T61" fmla="*/ 6 h 15"/>
                  <a:gd name="T62" fmla="*/ 4 w 9"/>
                  <a:gd name="T63" fmla="*/ 7 h 15"/>
                  <a:gd name="T64" fmla="*/ 6 w 9"/>
                  <a:gd name="T65" fmla="*/ 7 h 15"/>
                  <a:gd name="T66" fmla="*/ 5 w 9"/>
                  <a:gd name="T67" fmla="*/ 5 h 15"/>
                  <a:gd name="T68" fmla="*/ 6 w 9"/>
                  <a:gd name="T69" fmla="*/ 5 h 15"/>
                  <a:gd name="T70" fmla="*/ 5 w 9"/>
                  <a:gd name="T71" fmla="*/ 5 h 15"/>
                  <a:gd name="T72" fmla="*/ 7 w 9"/>
                  <a:gd name="T73" fmla="*/ 5 h 15"/>
                  <a:gd name="T74" fmla="*/ 5 w 9"/>
                  <a:gd name="T75" fmla="*/ 3 h 15"/>
                  <a:gd name="T76" fmla="*/ 8 w 9"/>
                  <a:gd name="T77" fmla="*/ 5 h 15"/>
                  <a:gd name="T78" fmla="*/ 7 w 9"/>
                  <a:gd name="T79" fmla="*/ 4 h 15"/>
                  <a:gd name="T80" fmla="*/ 6 w 9"/>
                  <a:gd name="T81" fmla="*/ 3 h 15"/>
                  <a:gd name="T82" fmla="*/ 8 w 9"/>
                  <a:gd name="T83" fmla="*/ 5 h 15"/>
                  <a:gd name="T84" fmla="*/ 7 w 9"/>
                  <a:gd name="T85" fmla="*/ 4 h 15"/>
                  <a:gd name="T86" fmla="*/ 7 w 9"/>
                  <a:gd name="T87" fmla="*/ 3 h 15"/>
                  <a:gd name="T88" fmla="*/ 8 w 9"/>
                  <a:gd name="T89" fmla="*/ 3 h 15"/>
                  <a:gd name="T90" fmla="*/ 9 w 9"/>
                  <a:gd name="T91" fmla="*/ 5 h 15"/>
                  <a:gd name="T92" fmla="*/ 9 w 9"/>
                  <a:gd name="T93" fmla="*/ 6 h 15"/>
                  <a:gd name="T94" fmla="*/ 8 w 9"/>
                  <a:gd name="T95" fmla="*/ 3 h 15"/>
                  <a:gd name="T96" fmla="*/ 9 w 9"/>
                  <a:gd name="T9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5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7" y="0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7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1" y="7"/>
                      <a:pt x="1" y="9"/>
                      <a:pt x="0" y="7"/>
                    </a:cubicBezTo>
                    <a:cubicBezTo>
                      <a:pt x="0" y="6"/>
                      <a:pt x="2" y="6"/>
                      <a:pt x="2" y="6"/>
                    </a:cubicBezTo>
                    <a:cubicBezTo>
                      <a:pt x="2" y="8"/>
                      <a:pt x="5" y="3"/>
                      <a:pt x="1" y="10"/>
                    </a:cubicBezTo>
                    <a:cubicBezTo>
                      <a:pt x="7" y="3"/>
                      <a:pt x="3" y="8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6" y="7"/>
                    </a:cubicBezTo>
                    <a:cubicBezTo>
                      <a:pt x="5" y="6"/>
                      <a:pt x="7" y="7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4"/>
                      <a:pt x="6" y="3"/>
                    </a:cubicBezTo>
                    <a:cubicBezTo>
                      <a:pt x="6" y="3"/>
                      <a:pt x="7" y="5"/>
                      <a:pt x="8" y="5"/>
                    </a:cubicBezTo>
                    <a:cubicBezTo>
                      <a:pt x="8" y="5"/>
                      <a:pt x="7" y="3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8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5"/>
                      <a:pt x="9" y="4"/>
                      <a:pt x="9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Rectangle 1001"/>
              <p:cNvSpPr>
                <a:spLocks noChangeArrowheads="1"/>
              </p:cNvSpPr>
              <p:nvPr/>
            </p:nvSpPr>
            <p:spPr bwMode="auto">
              <a:xfrm>
                <a:off x="1486" y="2532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1002"/>
              <p:cNvSpPr>
                <a:spLocks/>
              </p:cNvSpPr>
              <p:nvPr/>
            </p:nvSpPr>
            <p:spPr bwMode="auto">
              <a:xfrm>
                <a:off x="1486" y="25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Rectangle 1003"/>
              <p:cNvSpPr>
                <a:spLocks noChangeArrowheads="1"/>
              </p:cNvSpPr>
              <p:nvPr/>
            </p:nvSpPr>
            <p:spPr bwMode="auto">
              <a:xfrm>
                <a:off x="1478" y="252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1004"/>
              <p:cNvSpPr>
                <a:spLocks/>
              </p:cNvSpPr>
              <p:nvPr/>
            </p:nvSpPr>
            <p:spPr bwMode="auto">
              <a:xfrm>
                <a:off x="1484" y="25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1005"/>
              <p:cNvSpPr>
                <a:spLocks/>
              </p:cNvSpPr>
              <p:nvPr/>
            </p:nvSpPr>
            <p:spPr bwMode="auto">
              <a:xfrm>
                <a:off x="1478" y="2535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1006"/>
              <p:cNvSpPr>
                <a:spLocks/>
              </p:cNvSpPr>
              <p:nvPr/>
            </p:nvSpPr>
            <p:spPr bwMode="auto">
              <a:xfrm>
                <a:off x="1486" y="2530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1007"/>
              <p:cNvSpPr>
                <a:spLocks/>
              </p:cNvSpPr>
              <p:nvPr/>
            </p:nvSpPr>
            <p:spPr bwMode="auto">
              <a:xfrm>
                <a:off x="1470" y="2508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7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4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7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6 w 8"/>
                  <a:gd name="T41" fmla="*/ 3 h 7"/>
                  <a:gd name="T42" fmla="*/ 3 w 8"/>
                  <a:gd name="T43" fmla="*/ 0 h 7"/>
                  <a:gd name="T44" fmla="*/ 4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2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7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7" y="7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7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1008"/>
              <p:cNvSpPr>
                <a:spLocks/>
              </p:cNvSpPr>
              <p:nvPr/>
            </p:nvSpPr>
            <p:spPr bwMode="auto">
              <a:xfrm>
                <a:off x="1486" y="25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" name="Group 1210"/>
            <p:cNvGrpSpPr>
              <a:grpSpLocks/>
            </p:cNvGrpSpPr>
            <p:nvPr/>
          </p:nvGrpSpPr>
          <p:grpSpPr bwMode="auto">
            <a:xfrm>
              <a:off x="337" y="2502"/>
              <a:ext cx="1438" cy="762"/>
              <a:chOff x="337" y="2502"/>
              <a:chExt cx="1438" cy="762"/>
            </a:xfrm>
          </p:grpSpPr>
          <p:sp>
            <p:nvSpPr>
              <p:cNvPr id="510" name="Freeform 1010"/>
              <p:cNvSpPr>
                <a:spLocks/>
              </p:cNvSpPr>
              <p:nvPr/>
            </p:nvSpPr>
            <p:spPr bwMode="auto">
              <a:xfrm>
                <a:off x="1470" y="2508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3 w 4"/>
                  <a:gd name="T5" fmla="*/ 6 h 10"/>
                  <a:gd name="T6" fmla="*/ 3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2 w 4"/>
                  <a:gd name="T15" fmla="*/ 7 h 10"/>
                  <a:gd name="T16" fmla="*/ 1 w 4"/>
                  <a:gd name="T17" fmla="*/ 6 h 10"/>
                  <a:gd name="T18" fmla="*/ 0 w 4"/>
                  <a:gd name="T19" fmla="*/ 4 h 10"/>
                  <a:gd name="T20" fmla="*/ 2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6 h 10"/>
                  <a:gd name="T36" fmla="*/ 2 w 4"/>
                  <a:gd name="T37" fmla="*/ 4 h 10"/>
                  <a:gd name="T38" fmla="*/ 3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2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0" y="4"/>
                    </a:cubicBezTo>
                    <a:cubicBezTo>
                      <a:pt x="1" y="6"/>
                      <a:pt x="0" y="7"/>
                      <a:pt x="2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011"/>
              <p:cNvSpPr>
                <a:spLocks/>
              </p:cNvSpPr>
              <p:nvPr/>
            </p:nvSpPr>
            <p:spPr bwMode="auto">
              <a:xfrm>
                <a:off x="1476" y="251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012"/>
              <p:cNvSpPr>
                <a:spLocks/>
              </p:cNvSpPr>
              <p:nvPr/>
            </p:nvSpPr>
            <p:spPr bwMode="auto">
              <a:xfrm>
                <a:off x="1481" y="252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013"/>
              <p:cNvSpPr>
                <a:spLocks/>
              </p:cNvSpPr>
              <p:nvPr/>
            </p:nvSpPr>
            <p:spPr bwMode="auto">
              <a:xfrm>
                <a:off x="1470" y="251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014"/>
              <p:cNvSpPr>
                <a:spLocks/>
              </p:cNvSpPr>
              <p:nvPr/>
            </p:nvSpPr>
            <p:spPr bwMode="auto">
              <a:xfrm>
                <a:off x="1467" y="2524"/>
                <a:ext cx="9" cy="11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4 h 4"/>
                  <a:gd name="T4" fmla="*/ 1 w 3"/>
                  <a:gd name="T5" fmla="*/ 0 h 4"/>
                  <a:gd name="T6" fmla="*/ 2 w 3"/>
                  <a:gd name="T7" fmla="*/ 3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015"/>
              <p:cNvSpPr>
                <a:spLocks/>
              </p:cNvSpPr>
              <p:nvPr/>
            </p:nvSpPr>
            <p:spPr bwMode="auto">
              <a:xfrm>
                <a:off x="1454" y="2513"/>
                <a:ext cx="16" cy="22"/>
              </a:xfrm>
              <a:custGeom>
                <a:avLst/>
                <a:gdLst>
                  <a:gd name="T0" fmla="*/ 3 w 6"/>
                  <a:gd name="T1" fmla="*/ 5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4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5 w 6"/>
                  <a:gd name="T27" fmla="*/ 4 h 8"/>
                  <a:gd name="T28" fmla="*/ 6 w 6"/>
                  <a:gd name="T29" fmla="*/ 4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4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4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4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7 h 8"/>
                  <a:gd name="T68" fmla="*/ 5 w 6"/>
                  <a:gd name="T69" fmla="*/ 6 h 8"/>
                  <a:gd name="T70" fmla="*/ 4 w 6"/>
                  <a:gd name="T71" fmla="*/ 5 h 8"/>
                  <a:gd name="T72" fmla="*/ 6 w 6"/>
                  <a:gd name="T73" fmla="*/ 8 h 8"/>
                  <a:gd name="T74" fmla="*/ 6 w 6"/>
                  <a:gd name="T75" fmla="*/ 7 h 8"/>
                  <a:gd name="T76" fmla="*/ 5 w 6"/>
                  <a:gd name="T77" fmla="*/ 7 h 8"/>
                  <a:gd name="T78" fmla="*/ 6 w 6"/>
                  <a:gd name="T79" fmla="*/ 7 h 8"/>
                  <a:gd name="T80" fmla="*/ 4 w 6"/>
                  <a:gd name="T81" fmla="*/ 4 h 8"/>
                  <a:gd name="T82" fmla="*/ 3 w 6"/>
                  <a:gd name="T83" fmla="*/ 3 h 8"/>
                  <a:gd name="T84" fmla="*/ 3 w 6"/>
                  <a:gd name="T8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5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5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6"/>
                      <a:pt x="5" y="6"/>
                      <a:pt x="5" y="8"/>
                    </a:cubicBezTo>
                    <a:cubicBezTo>
                      <a:pt x="5" y="8"/>
                      <a:pt x="4" y="7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4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4" y="2"/>
                      <a:pt x="3" y="3"/>
                      <a:pt x="4" y="3"/>
                    </a:cubicBezTo>
                    <a:cubicBezTo>
                      <a:pt x="3" y="2"/>
                      <a:pt x="4" y="3"/>
                      <a:pt x="4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3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5" y="6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016"/>
              <p:cNvSpPr>
                <a:spLocks/>
              </p:cNvSpPr>
              <p:nvPr/>
            </p:nvSpPr>
            <p:spPr bwMode="auto">
              <a:xfrm>
                <a:off x="1470" y="25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017"/>
              <p:cNvSpPr>
                <a:spLocks/>
              </p:cNvSpPr>
              <p:nvPr/>
            </p:nvSpPr>
            <p:spPr bwMode="auto">
              <a:xfrm>
                <a:off x="1462" y="251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Rectangle 1018"/>
              <p:cNvSpPr>
                <a:spLocks noChangeArrowheads="1"/>
              </p:cNvSpPr>
              <p:nvPr/>
            </p:nvSpPr>
            <p:spPr bwMode="auto">
              <a:xfrm>
                <a:off x="1470" y="253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019"/>
              <p:cNvSpPr>
                <a:spLocks/>
              </p:cNvSpPr>
              <p:nvPr/>
            </p:nvSpPr>
            <p:spPr bwMode="auto">
              <a:xfrm>
                <a:off x="1465" y="2524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20"/>
              <p:cNvSpPr>
                <a:spLocks/>
              </p:cNvSpPr>
              <p:nvPr/>
            </p:nvSpPr>
            <p:spPr bwMode="auto">
              <a:xfrm>
                <a:off x="1459" y="25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021"/>
              <p:cNvSpPr>
                <a:spLocks/>
              </p:cNvSpPr>
              <p:nvPr/>
            </p:nvSpPr>
            <p:spPr bwMode="auto">
              <a:xfrm>
                <a:off x="1462" y="25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022"/>
              <p:cNvSpPr>
                <a:spLocks/>
              </p:cNvSpPr>
              <p:nvPr/>
            </p:nvSpPr>
            <p:spPr bwMode="auto">
              <a:xfrm>
                <a:off x="1456" y="2502"/>
                <a:ext cx="33" cy="55"/>
              </a:xfrm>
              <a:custGeom>
                <a:avLst/>
                <a:gdLst>
                  <a:gd name="T0" fmla="*/ 4 w 12"/>
                  <a:gd name="T1" fmla="*/ 14 h 20"/>
                  <a:gd name="T2" fmla="*/ 4 w 12"/>
                  <a:gd name="T3" fmla="*/ 16 h 20"/>
                  <a:gd name="T4" fmla="*/ 4 w 12"/>
                  <a:gd name="T5" fmla="*/ 18 h 20"/>
                  <a:gd name="T6" fmla="*/ 5 w 12"/>
                  <a:gd name="T7" fmla="*/ 16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4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0 h 20"/>
                  <a:gd name="T22" fmla="*/ 3 w 12"/>
                  <a:gd name="T23" fmla="*/ 11 h 20"/>
                  <a:gd name="T24" fmla="*/ 8 w 12"/>
                  <a:gd name="T25" fmla="*/ 10 h 20"/>
                  <a:gd name="T26" fmla="*/ 7 w 12"/>
                  <a:gd name="T27" fmla="*/ 8 h 20"/>
                  <a:gd name="T28" fmla="*/ 6 w 12"/>
                  <a:gd name="T29" fmla="*/ 8 h 20"/>
                  <a:gd name="T30" fmla="*/ 4 w 12"/>
                  <a:gd name="T31" fmla="*/ 7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4 h 20"/>
                  <a:gd name="T40" fmla="*/ 3 w 12"/>
                  <a:gd name="T41" fmla="*/ 6 h 20"/>
                  <a:gd name="T42" fmla="*/ 2 w 12"/>
                  <a:gd name="T43" fmla="*/ 4 h 20"/>
                  <a:gd name="T44" fmla="*/ 3 w 12"/>
                  <a:gd name="T45" fmla="*/ 4 h 20"/>
                  <a:gd name="T46" fmla="*/ 0 w 12"/>
                  <a:gd name="T47" fmla="*/ 6 h 20"/>
                  <a:gd name="T48" fmla="*/ 0 w 12"/>
                  <a:gd name="T49" fmla="*/ 7 h 20"/>
                  <a:gd name="T50" fmla="*/ 1 w 12"/>
                  <a:gd name="T51" fmla="*/ 7 h 20"/>
                  <a:gd name="T52" fmla="*/ 1 w 12"/>
                  <a:gd name="T53" fmla="*/ 8 h 20"/>
                  <a:gd name="T54" fmla="*/ 1 w 12"/>
                  <a:gd name="T55" fmla="*/ 9 h 20"/>
                  <a:gd name="T56" fmla="*/ 2 w 12"/>
                  <a:gd name="T57" fmla="*/ 9 h 20"/>
                  <a:gd name="T58" fmla="*/ 2 w 12"/>
                  <a:gd name="T59" fmla="*/ 9 h 20"/>
                  <a:gd name="T60" fmla="*/ 2 w 12"/>
                  <a:gd name="T61" fmla="*/ 10 h 20"/>
                  <a:gd name="T62" fmla="*/ 3 w 12"/>
                  <a:gd name="T63" fmla="*/ 10 h 20"/>
                  <a:gd name="T64" fmla="*/ 4 w 12"/>
                  <a:gd name="T65" fmla="*/ 10 h 20"/>
                  <a:gd name="T66" fmla="*/ 3 w 12"/>
                  <a:gd name="T67" fmla="*/ 11 h 20"/>
                  <a:gd name="T68" fmla="*/ 3 w 12"/>
                  <a:gd name="T69" fmla="*/ 12 h 20"/>
                  <a:gd name="T70" fmla="*/ 5 w 12"/>
                  <a:gd name="T71" fmla="*/ 12 h 20"/>
                  <a:gd name="T72" fmla="*/ 6 w 12"/>
                  <a:gd name="T73" fmla="*/ 12 h 20"/>
                  <a:gd name="T74" fmla="*/ 7 w 12"/>
                  <a:gd name="T75" fmla="*/ 13 h 20"/>
                  <a:gd name="T76" fmla="*/ 7 w 12"/>
                  <a:gd name="T77" fmla="*/ 14 h 20"/>
                  <a:gd name="T78" fmla="*/ 9 w 12"/>
                  <a:gd name="T79" fmla="*/ 12 h 20"/>
                  <a:gd name="T80" fmla="*/ 7 w 12"/>
                  <a:gd name="T81" fmla="*/ 12 h 20"/>
                  <a:gd name="T82" fmla="*/ 8 w 12"/>
                  <a:gd name="T83" fmla="*/ 13 h 20"/>
                  <a:gd name="T84" fmla="*/ 6 w 12"/>
                  <a:gd name="T85" fmla="*/ 15 h 20"/>
                  <a:gd name="T86" fmla="*/ 5 w 12"/>
                  <a:gd name="T8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2"/>
                    </a:move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7"/>
                      <a:pt x="4" y="18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6" y="20"/>
                      <a:pt x="7" y="12"/>
                      <a:pt x="7" y="16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3"/>
                      <a:pt x="10" y="8"/>
                      <a:pt x="6" y="15"/>
                    </a:cubicBezTo>
                    <a:cubicBezTo>
                      <a:pt x="6" y="16"/>
                      <a:pt x="10" y="15"/>
                      <a:pt x="9" y="14"/>
                    </a:cubicBezTo>
                    <a:cubicBezTo>
                      <a:pt x="11" y="15"/>
                      <a:pt x="9" y="13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6" y="12"/>
                    </a:cubicBezTo>
                    <a:cubicBezTo>
                      <a:pt x="7" y="11"/>
                      <a:pt x="7" y="11"/>
                      <a:pt x="9" y="10"/>
                    </a:cubicBezTo>
                    <a:cubicBezTo>
                      <a:pt x="7" y="11"/>
                      <a:pt x="8" y="10"/>
                      <a:pt x="7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5" y="10"/>
                      <a:pt x="4" y="12"/>
                      <a:pt x="5" y="10"/>
                    </a:cubicBezTo>
                    <a:cubicBezTo>
                      <a:pt x="6" y="10"/>
                      <a:pt x="6" y="10"/>
                      <a:pt x="8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7" y="7"/>
                      <a:pt x="5" y="9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6"/>
                      <a:pt x="2" y="8"/>
                      <a:pt x="4" y="6"/>
                    </a:cubicBezTo>
                    <a:cubicBezTo>
                      <a:pt x="2" y="7"/>
                      <a:pt x="1" y="8"/>
                      <a:pt x="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4" y="6"/>
                      <a:pt x="5" y="5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1" y="0"/>
                      <a:pt x="2" y="4"/>
                    </a:cubicBezTo>
                    <a:cubicBezTo>
                      <a:pt x="3" y="3"/>
                      <a:pt x="5" y="6"/>
                      <a:pt x="3" y="6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4" y="3"/>
                      <a:pt x="2" y="5"/>
                      <a:pt x="3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3" y="7"/>
                      <a:pt x="3" y="7"/>
                    </a:cubicBezTo>
                    <a:cubicBezTo>
                      <a:pt x="1" y="8"/>
                      <a:pt x="2" y="8"/>
                      <a:pt x="1" y="9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4" y="9"/>
                      <a:pt x="3" y="10"/>
                    </a:cubicBezTo>
                    <a:cubicBezTo>
                      <a:pt x="4" y="10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1"/>
                      <a:pt x="4" y="11"/>
                      <a:pt x="3" y="11"/>
                    </a:cubicBezTo>
                    <a:cubicBezTo>
                      <a:pt x="2" y="12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4"/>
                      <a:pt x="6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4"/>
                      <a:pt x="7" y="13"/>
                    </a:cubicBezTo>
                    <a:cubicBezTo>
                      <a:pt x="6" y="11"/>
                      <a:pt x="9" y="12"/>
                      <a:pt x="9" y="12"/>
                    </a:cubicBezTo>
                    <a:cubicBezTo>
                      <a:pt x="6" y="15"/>
                      <a:pt x="8" y="16"/>
                      <a:pt x="6" y="14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1"/>
                      <a:pt x="6" y="11"/>
                      <a:pt x="6" y="13"/>
                    </a:cubicBezTo>
                    <a:cubicBezTo>
                      <a:pt x="7" y="13"/>
                      <a:pt x="7" y="15"/>
                      <a:pt x="8" y="13"/>
                    </a:cubicBezTo>
                    <a:cubicBezTo>
                      <a:pt x="8" y="13"/>
                      <a:pt x="9" y="15"/>
                      <a:pt x="8" y="15"/>
                    </a:cubicBezTo>
                    <a:cubicBezTo>
                      <a:pt x="7" y="15"/>
                      <a:pt x="7" y="14"/>
                      <a:pt x="6" y="1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0"/>
                      <a:pt x="5" y="16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23"/>
              <p:cNvSpPr>
                <a:spLocks/>
              </p:cNvSpPr>
              <p:nvPr/>
            </p:nvSpPr>
            <p:spPr bwMode="auto">
              <a:xfrm>
                <a:off x="1470" y="2538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024"/>
              <p:cNvSpPr>
                <a:spLocks/>
              </p:cNvSpPr>
              <p:nvPr/>
            </p:nvSpPr>
            <p:spPr bwMode="auto">
              <a:xfrm>
                <a:off x="1473" y="253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025"/>
              <p:cNvSpPr>
                <a:spLocks/>
              </p:cNvSpPr>
              <p:nvPr/>
            </p:nvSpPr>
            <p:spPr bwMode="auto">
              <a:xfrm>
                <a:off x="1465" y="253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26"/>
              <p:cNvSpPr>
                <a:spLocks/>
              </p:cNvSpPr>
              <p:nvPr/>
            </p:nvSpPr>
            <p:spPr bwMode="auto">
              <a:xfrm>
                <a:off x="1465" y="253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027"/>
              <p:cNvSpPr>
                <a:spLocks/>
              </p:cNvSpPr>
              <p:nvPr/>
            </p:nvSpPr>
            <p:spPr bwMode="auto">
              <a:xfrm>
                <a:off x="1432" y="2527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1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7 h 10"/>
                  <a:gd name="T14" fmla="*/ 9 w 12"/>
                  <a:gd name="T15" fmla="*/ 9 h 10"/>
                  <a:gd name="T16" fmla="*/ 10 w 12"/>
                  <a:gd name="T17" fmla="*/ 8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7 h 10"/>
                  <a:gd name="T26" fmla="*/ 11 w 12"/>
                  <a:gd name="T27" fmla="*/ 8 h 10"/>
                  <a:gd name="T28" fmla="*/ 11 w 12"/>
                  <a:gd name="T29" fmla="*/ 7 h 10"/>
                  <a:gd name="T30" fmla="*/ 11 w 12"/>
                  <a:gd name="T31" fmla="*/ 8 h 10"/>
                  <a:gd name="T32" fmla="*/ 12 w 12"/>
                  <a:gd name="T33" fmla="*/ 6 h 10"/>
                  <a:gd name="T34" fmla="*/ 12 w 12"/>
                  <a:gd name="T35" fmla="*/ 5 h 10"/>
                  <a:gd name="T36" fmla="*/ 11 w 12"/>
                  <a:gd name="T37" fmla="*/ 6 h 10"/>
                  <a:gd name="T38" fmla="*/ 11 w 12"/>
                  <a:gd name="T39" fmla="*/ 6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4 h 10"/>
                  <a:gd name="T50" fmla="*/ 10 w 12"/>
                  <a:gd name="T51" fmla="*/ 5 h 10"/>
                  <a:gd name="T52" fmla="*/ 10 w 12"/>
                  <a:gd name="T53" fmla="*/ 7 h 10"/>
                  <a:gd name="T54" fmla="*/ 9 w 12"/>
                  <a:gd name="T55" fmla="*/ 7 h 10"/>
                  <a:gd name="T56" fmla="*/ 10 w 12"/>
                  <a:gd name="T57" fmla="*/ 5 h 10"/>
                  <a:gd name="T58" fmla="*/ 9 w 12"/>
                  <a:gd name="T59" fmla="*/ 6 h 10"/>
                  <a:gd name="T60" fmla="*/ 9 w 12"/>
                  <a:gd name="T61" fmla="*/ 4 h 10"/>
                  <a:gd name="T62" fmla="*/ 9 w 12"/>
                  <a:gd name="T63" fmla="*/ 6 h 10"/>
                  <a:gd name="T64" fmla="*/ 6 w 12"/>
                  <a:gd name="T65" fmla="*/ 5 h 10"/>
                  <a:gd name="T66" fmla="*/ 7 w 12"/>
                  <a:gd name="T67" fmla="*/ 5 h 10"/>
                  <a:gd name="T68" fmla="*/ 6 w 12"/>
                  <a:gd name="T69" fmla="*/ 5 h 10"/>
                  <a:gd name="T70" fmla="*/ 6 w 12"/>
                  <a:gd name="T71" fmla="*/ 3 h 10"/>
                  <a:gd name="T72" fmla="*/ 5 w 12"/>
                  <a:gd name="T73" fmla="*/ 4 h 10"/>
                  <a:gd name="T74" fmla="*/ 5 w 12"/>
                  <a:gd name="T75" fmla="*/ 2 h 10"/>
                  <a:gd name="T76" fmla="*/ 5 w 12"/>
                  <a:gd name="T77" fmla="*/ 2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1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1"/>
                      <a:pt x="7" y="8"/>
                    </a:cubicBezTo>
                    <a:cubicBezTo>
                      <a:pt x="7" y="8"/>
                      <a:pt x="6" y="9"/>
                      <a:pt x="4" y="6"/>
                    </a:cubicBezTo>
                    <a:cubicBezTo>
                      <a:pt x="10" y="10"/>
                      <a:pt x="7" y="10"/>
                      <a:pt x="9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10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7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7"/>
                      <a:pt x="12" y="10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9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7"/>
                      <a:pt x="10" y="7"/>
                    </a:cubicBezTo>
                    <a:cubicBezTo>
                      <a:pt x="10" y="6"/>
                      <a:pt x="10" y="8"/>
                      <a:pt x="9" y="7"/>
                    </a:cubicBezTo>
                    <a:cubicBezTo>
                      <a:pt x="9" y="6"/>
                      <a:pt x="10" y="6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8" y="4"/>
                      <a:pt x="9" y="7"/>
                      <a:pt x="6" y="5"/>
                    </a:cubicBezTo>
                    <a:cubicBezTo>
                      <a:pt x="6" y="3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5"/>
                    </a:cubicBezTo>
                    <a:cubicBezTo>
                      <a:pt x="5" y="4"/>
                      <a:pt x="5" y="4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28"/>
              <p:cNvSpPr>
                <a:spLocks/>
              </p:cNvSpPr>
              <p:nvPr/>
            </p:nvSpPr>
            <p:spPr bwMode="auto">
              <a:xfrm>
                <a:off x="1437" y="2524"/>
                <a:ext cx="9" cy="3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29"/>
              <p:cNvSpPr>
                <a:spLocks/>
              </p:cNvSpPr>
              <p:nvPr/>
            </p:nvSpPr>
            <p:spPr bwMode="auto">
              <a:xfrm>
                <a:off x="1437" y="2508"/>
                <a:ext cx="39" cy="19"/>
              </a:xfrm>
              <a:custGeom>
                <a:avLst/>
                <a:gdLst>
                  <a:gd name="T0" fmla="*/ 10 w 14"/>
                  <a:gd name="T1" fmla="*/ 5 h 7"/>
                  <a:gd name="T2" fmla="*/ 11 w 14"/>
                  <a:gd name="T3" fmla="*/ 4 h 7"/>
                  <a:gd name="T4" fmla="*/ 7 w 14"/>
                  <a:gd name="T5" fmla="*/ 1 h 7"/>
                  <a:gd name="T6" fmla="*/ 3 w 14"/>
                  <a:gd name="T7" fmla="*/ 4 h 7"/>
                  <a:gd name="T8" fmla="*/ 1 w 14"/>
                  <a:gd name="T9" fmla="*/ 4 h 7"/>
                  <a:gd name="T10" fmla="*/ 2 w 14"/>
                  <a:gd name="T11" fmla="*/ 6 h 7"/>
                  <a:gd name="T12" fmla="*/ 2 w 14"/>
                  <a:gd name="T13" fmla="*/ 5 h 7"/>
                  <a:gd name="T14" fmla="*/ 2 w 14"/>
                  <a:gd name="T15" fmla="*/ 5 h 7"/>
                  <a:gd name="T16" fmla="*/ 2 w 14"/>
                  <a:gd name="T17" fmla="*/ 5 h 7"/>
                  <a:gd name="T18" fmla="*/ 3 w 14"/>
                  <a:gd name="T19" fmla="*/ 5 h 7"/>
                  <a:gd name="T20" fmla="*/ 8 w 14"/>
                  <a:gd name="T21" fmla="*/ 2 h 7"/>
                  <a:gd name="T22" fmla="*/ 7 w 14"/>
                  <a:gd name="T23" fmla="*/ 4 h 7"/>
                  <a:gd name="T24" fmla="*/ 8 w 14"/>
                  <a:gd name="T25" fmla="*/ 5 h 7"/>
                  <a:gd name="T26" fmla="*/ 8 w 14"/>
                  <a:gd name="T27" fmla="*/ 5 h 7"/>
                  <a:gd name="T28" fmla="*/ 9 w 14"/>
                  <a:gd name="T29" fmla="*/ 4 h 7"/>
                  <a:gd name="T30" fmla="*/ 8 w 14"/>
                  <a:gd name="T31" fmla="*/ 6 h 7"/>
                  <a:gd name="T32" fmla="*/ 10 w 14"/>
                  <a:gd name="T33" fmla="*/ 6 h 7"/>
                  <a:gd name="T34" fmla="*/ 12 w 14"/>
                  <a:gd name="T35" fmla="*/ 5 h 7"/>
                  <a:gd name="T36" fmla="*/ 11 w 14"/>
                  <a:gd name="T37" fmla="*/ 6 h 7"/>
                  <a:gd name="T38" fmla="*/ 11 w 14"/>
                  <a:gd name="T39" fmla="*/ 7 h 7"/>
                  <a:gd name="T40" fmla="*/ 13 w 14"/>
                  <a:gd name="T41" fmla="*/ 5 h 7"/>
                  <a:gd name="T42" fmla="*/ 10 w 14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5"/>
                      <a:pt x="8" y="4"/>
                      <a:pt x="8" y="5"/>
                    </a:cubicBezTo>
                    <a:cubicBezTo>
                      <a:pt x="8" y="5"/>
                      <a:pt x="9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1" y="3"/>
                      <a:pt x="8" y="5"/>
                      <a:pt x="8" y="6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Rectangle 1030"/>
              <p:cNvSpPr>
                <a:spLocks noChangeArrowheads="1"/>
              </p:cNvSpPr>
              <p:nvPr/>
            </p:nvSpPr>
            <p:spPr bwMode="auto">
              <a:xfrm>
                <a:off x="1467" y="251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31"/>
              <p:cNvSpPr>
                <a:spLocks/>
              </p:cNvSpPr>
              <p:nvPr/>
            </p:nvSpPr>
            <p:spPr bwMode="auto">
              <a:xfrm>
                <a:off x="1397" y="28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32"/>
              <p:cNvSpPr>
                <a:spLocks/>
              </p:cNvSpPr>
              <p:nvPr/>
            </p:nvSpPr>
            <p:spPr bwMode="auto">
              <a:xfrm>
                <a:off x="1388" y="2862"/>
                <a:ext cx="9" cy="13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3 w 3"/>
                  <a:gd name="T5" fmla="*/ 5 h 5"/>
                  <a:gd name="T6" fmla="*/ 1 w 3"/>
                  <a:gd name="T7" fmla="*/ 3 h 5"/>
                  <a:gd name="T8" fmla="*/ 2 w 3"/>
                  <a:gd name="T9" fmla="*/ 3 h 5"/>
                  <a:gd name="T10" fmla="*/ 1 w 3"/>
                  <a:gd name="T11" fmla="*/ 2 h 5"/>
                  <a:gd name="T12" fmla="*/ 1 w 3"/>
                  <a:gd name="T13" fmla="*/ 1 h 5"/>
                  <a:gd name="T14" fmla="*/ 1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1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033"/>
              <p:cNvSpPr>
                <a:spLocks/>
              </p:cNvSpPr>
              <p:nvPr/>
            </p:nvSpPr>
            <p:spPr bwMode="auto">
              <a:xfrm>
                <a:off x="1391" y="2864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34"/>
              <p:cNvSpPr>
                <a:spLocks/>
              </p:cNvSpPr>
              <p:nvPr/>
            </p:nvSpPr>
            <p:spPr bwMode="auto">
              <a:xfrm>
                <a:off x="1391" y="2867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35"/>
              <p:cNvSpPr>
                <a:spLocks/>
              </p:cNvSpPr>
              <p:nvPr/>
            </p:nvSpPr>
            <p:spPr bwMode="auto">
              <a:xfrm>
                <a:off x="1388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036"/>
              <p:cNvSpPr>
                <a:spLocks/>
              </p:cNvSpPr>
              <p:nvPr/>
            </p:nvSpPr>
            <p:spPr bwMode="auto">
              <a:xfrm>
                <a:off x="1388" y="2862"/>
                <a:ext cx="3" cy="10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1 w 1"/>
                  <a:gd name="T7" fmla="*/ 1 h 4"/>
                  <a:gd name="T8" fmla="*/ 1 w 1"/>
                  <a:gd name="T9" fmla="*/ 2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37"/>
              <p:cNvSpPr>
                <a:spLocks/>
              </p:cNvSpPr>
              <p:nvPr/>
            </p:nvSpPr>
            <p:spPr bwMode="auto">
              <a:xfrm>
                <a:off x="1388" y="2870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38"/>
              <p:cNvSpPr>
                <a:spLocks/>
              </p:cNvSpPr>
              <p:nvPr/>
            </p:nvSpPr>
            <p:spPr bwMode="auto">
              <a:xfrm>
                <a:off x="1391" y="2867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039"/>
              <p:cNvSpPr>
                <a:spLocks/>
              </p:cNvSpPr>
              <p:nvPr/>
            </p:nvSpPr>
            <p:spPr bwMode="auto">
              <a:xfrm>
                <a:off x="1386" y="2862"/>
                <a:ext cx="2" cy="10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1"/>
                      <a:pt x="1" y="4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40"/>
              <p:cNvSpPr>
                <a:spLocks/>
              </p:cNvSpPr>
              <p:nvPr/>
            </p:nvSpPr>
            <p:spPr bwMode="auto">
              <a:xfrm>
                <a:off x="1391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041"/>
              <p:cNvSpPr>
                <a:spLocks/>
              </p:cNvSpPr>
              <p:nvPr/>
            </p:nvSpPr>
            <p:spPr bwMode="auto">
              <a:xfrm>
                <a:off x="1383" y="2856"/>
                <a:ext cx="8" cy="11"/>
              </a:xfrm>
              <a:custGeom>
                <a:avLst/>
                <a:gdLst>
                  <a:gd name="T0" fmla="*/ 0 w 3"/>
                  <a:gd name="T1" fmla="*/ 3 h 4"/>
                  <a:gd name="T2" fmla="*/ 2 w 3"/>
                  <a:gd name="T3" fmla="*/ 2 h 4"/>
                  <a:gd name="T4" fmla="*/ 1 w 3"/>
                  <a:gd name="T5" fmla="*/ 3 h 4"/>
                  <a:gd name="T6" fmla="*/ 2 w 3"/>
                  <a:gd name="T7" fmla="*/ 2 h 4"/>
                  <a:gd name="T8" fmla="*/ 1 w 3"/>
                  <a:gd name="T9" fmla="*/ 4 h 4"/>
                  <a:gd name="T10" fmla="*/ 2 w 3"/>
                  <a:gd name="T11" fmla="*/ 2 h 4"/>
                  <a:gd name="T12" fmla="*/ 1 w 3"/>
                  <a:gd name="T13" fmla="*/ 4 h 4"/>
                  <a:gd name="T14" fmla="*/ 2 w 3"/>
                  <a:gd name="T15" fmla="*/ 2 h 4"/>
                  <a:gd name="T16" fmla="*/ 2 w 3"/>
                  <a:gd name="T17" fmla="*/ 2 h 4"/>
                  <a:gd name="T18" fmla="*/ 3 w 3"/>
                  <a:gd name="T19" fmla="*/ 1 h 4"/>
                  <a:gd name="T20" fmla="*/ 2 w 3"/>
                  <a:gd name="T21" fmla="*/ 1 h 4"/>
                  <a:gd name="T22" fmla="*/ 0 w 3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4"/>
                      <a:pt x="2" y="2"/>
                      <a:pt x="1" y="4"/>
                    </a:cubicBezTo>
                    <a:cubicBezTo>
                      <a:pt x="1" y="4"/>
                      <a:pt x="1" y="4"/>
                      <a:pt x="2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1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Rectangle 1042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043"/>
              <p:cNvSpPr>
                <a:spLocks/>
              </p:cNvSpPr>
              <p:nvPr/>
            </p:nvSpPr>
            <p:spPr bwMode="auto">
              <a:xfrm>
                <a:off x="1383" y="2859"/>
                <a:ext cx="8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0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2 w 3"/>
                  <a:gd name="T11" fmla="*/ 1 h 2"/>
                  <a:gd name="T12" fmla="*/ 2 w 3"/>
                  <a:gd name="T13" fmla="*/ 1 h 2"/>
                  <a:gd name="T14" fmla="*/ 3 w 3"/>
                  <a:gd name="T15" fmla="*/ 1 h 2"/>
                  <a:gd name="T16" fmla="*/ 2 w 3"/>
                  <a:gd name="T17" fmla="*/ 1 h 2"/>
                  <a:gd name="T18" fmla="*/ 1 w 3"/>
                  <a:gd name="T19" fmla="*/ 1 h 2"/>
                  <a:gd name="T20" fmla="*/ 0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044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45"/>
              <p:cNvSpPr>
                <a:spLocks/>
              </p:cNvSpPr>
              <p:nvPr/>
            </p:nvSpPr>
            <p:spPr bwMode="auto">
              <a:xfrm>
                <a:off x="1388" y="2862"/>
                <a:ext cx="3" cy="0"/>
              </a:xfrm>
              <a:custGeom>
                <a:avLst/>
                <a:gdLst>
                  <a:gd name="T0" fmla="*/ 1 w 1"/>
                  <a:gd name="T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046"/>
              <p:cNvSpPr>
                <a:spLocks/>
              </p:cNvSpPr>
              <p:nvPr/>
            </p:nvSpPr>
            <p:spPr bwMode="auto">
              <a:xfrm>
                <a:off x="1383" y="28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047"/>
              <p:cNvSpPr>
                <a:spLocks/>
              </p:cNvSpPr>
              <p:nvPr/>
            </p:nvSpPr>
            <p:spPr bwMode="auto">
              <a:xfrm>
                <a:off x="1378" y="2845"/>
                <a:ext cx="27" cy="41"/>
              </a:xfrm>
              <a:custGeom>
                <a:avLst/>
                <a:gdLst>
                  <a:gd name="T0" fmla="*/ 10 w 10"/>
                  <a:gd name="T1" fmla="*/ 4 h 15"/>
                  <a:gd name="T2" fmla="*/ 9 w 10"/>
                  <a:gd name="T3" fmla="*/ 4 h 15"/>
                  <a:gd name="T4" fmla="*/ 9 w 10"/>
                  <a:gd name="T5" fmla="*/ 2 h 15"/>
                  <a:gd name="T6" fmla="*/ 8 w 10"/>
                  <a:gd name="T7" fmla="*/ 0 h 15"/>
                  <a:gd name="T8" fmla="*/ 8 w 10"/>
                  <a:gd name="T9" fmla="*/ 1 h 15"/>
                  <a:gd name="T10" fmla="*/ 7 w 10"/>
                  <a:gd name="T11" fmla="*/ 0 h 15"/>
                  <a:gd name="T12" fmla="*/ 6 w 10"/>
                  <a:gd name="T13" fmla="*/ 2 h 15"/>
                  <a:gd name="T14" fmla="*/ 6 w 10"/>
                  <a:gd name="T15" fmla="*/ 3 h 15"/>
                  <a:gd name="T16" fmla="*/ 3 w 10"/>
                  <a:gd name="T17" fmla="*/ 5 h 15"/>
                  <a:gd name="T18" fmla="*/ 4 w 10"/>
                  <a:gd name="T19" fmla="*/ 7 h 15"/>
                  <a:gd name="T20" fmla="*/ 3 w 10"/>
                  <a:gd name="T21" fmla="*/ 6 h 15"/>
                  <a:gd name="T22" fmla="*/ 3 w 10"/>
                  <a:gd name="T23" fmla="*/ 6 h 15"/>
                  <a:gd name="T24" fmla="*/ 1 w 10"/>
                  <a:gd name="T25" fmla="*/ 6 h 15"/>
                  <a:gd name="T26" fmla="*/ 2 w 10"/>
                  <a:gd name="T27" fmla="*/ 8 h 15"/>
                  <a:gd name="T28" fmla="*/ 1 w 10"/>
                  <a:gd name="T29" fmla="*/ 6 h 15"/>
                  <a:gd name="T30" fmla="*/ 3 w 10"/>
                  <a:gd name="T31" fmla="*/ 6 h 15"/>
                  <a:gd name="T32" fmla="*/ 2 w 10"/>
                  <a:gd name="T33" fmla="*/ 9 h 15"/>
                  <a:gd name="T34" fmla="*/ 5 w 10"/>
                  <a:gd name="T35" fmla="*/ 6 h 15"/>
                  <a:gd name="T36" fmla="*/ 5 w 10"/>
                  <a:gd name="T37" fmla="*/ 6 h 15"/>
                  <a:gd name="T38" fmla="*/ 5 w 10"/>
                  <a:gd name="T39" fmla="*/ 6 h 15"/>
                  <a:gd name="T40" fmla="*/ 5 w 10"/>
                  <a:gd name="T41" fmla="*/ 6 h 15"/>
                  <a:gd name="T42" fmla="*/ 5 w 10"/>
                  <a:gd name="T43" fmla="*/ 6 h 15"/>
                  <a:gd name="T44" fmla="*/ 5 w 10"/>
                  <a:gd name="T45" fmla="*/ 6 h 15"/>
                  <a:gd name="T46" fmla="*/ 5 w 10"/>
                  <a:gd name="T47" fmla="*/ 6 h 15"/>
                  <a:gd name="T48" fmla="*/ 5 w 10"/>
                  <a:gd name="T49" fmla="*/ 6 h 15"/>
                  <a:gd name="T50" fmla="*/ 5 w 10"/>
                  <a:gd name="T51" fmla="*/ 6 h 15"/>
                  <a:gd name="T52" fmla="*/ 2 w 10"/>
                  <a:gd name="T53" fmla="*/ 11 h 15"/>
                  <a:gd name="T54" fmla="*/ 2 w 10"/>
                  <a:gd name="T55" fmla="*/ 11 h 15"/>
                  <a:gd name="T56" fmla="*/ 3 w 10"/>
                  <a:gd name="T57" fmla="*/ 10 h 15"/>
                  <a:gd name="T58" fmla="*/ 3 w 10"/>
                  <a:gd name="T59" fmla="*/ 9 h 15"/>
                  <a:gd name="T60" fmla="*/ 4 w 10"/>
                  <a:gd name="T61" fmla="*/ 6 h 15"/>
                  <a:gd name="T62" fmla="*/ 5 w 10"/>
                  <a:gd name="T63" fmla="*/ 7 h 15"/>
                  <a:gd name="T64" fmla="*/ 7 w 10"/>
                  <a:gd name="T65" fmla="*/ 7 h 15"/>
                  <a:gd name="T66" fmla="*/ 6 w 10"/>
                  <a:gd name="T67" fmla="*/ 5 h 15"/>
                  <a:gd name="T68" fmla="*/ 7 w 10"/>
                  <a:gd name="T69" fmla="*/ 5 h 15"/>
                  <a:gd name="T70" fmla="*/ 6 w 10"/>
                  <a:gd name="T71" fmla="*/ 4 h 15"/>
                  <a:gd name="T72" fmla="*/ 7 w 10"/>
                  <a:gd name="T73" fmla="*/ 5 h 15"/>
                  <a:gd name="T74" fmla="*/ 6 w 10"/>
                  <a:gd name="T75" fmla="*/ 3 h 15"/>
                  <a:gd name="T76" fmla="*/ 9 w 10"/>
                  <a:gd name="T77" fmla="*/ 5 h 15"/>
                  <a:gd name="T78" fmla="*/ 8 w 10"/>
                  <a:gd name="T79" fmla="*/ 4 h 15"/>
                  <a:gd name="T80" fmla="*/ 7 w 10"/>
                  <a:gd name="T81" fmla="*/ 3 h 15"/>
                  <a:gd name="T82" fmla="*/ 9 w 10"/>
                  <a:gd name="T83" fmla="*/ 5 h 15"/>
                  <a:gd name="T84" fmla="*/ 8 w 10"/>
                  <a:gd name="T85" fmla="*/ 3 h 15"/>
                  <a:gd name="T86" fmla="*/ 7 w 10"/>
                  <a:gd name="T87" fmla="*/ 2 h 15"/>
                  <a:gd name="T88" fmla="*/ 8 w 10"/>
                  <a:gd name="T89" fmla="*/ 3 h 15"/>
                  <a:gd name="T90" fmla="*/ 9 w 10"/>
                  <a:gd name="T91" fmla="*/ 5 h 15"/>
                  <a:gd name="T92" fmla="*/ 10 w 10"/>
                  <a:gd name="T93" fmla="*/ 5 h 15"/>
                  <a:gd name="T94" fmla="*/ 9 w 10"/>
                  <a:gd name="T95" fmla="*/ 3 h 15"/>
                  <a:gd name="T96" fmla="*/ 10 w 10"/>
                  <a:gd name="T9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5">
                    <a:moveTo>
                      <a:pt x="10" y="4"/>
                    </a:moveTo>
                    <a:cubicBezTo>
                      <a:pt x="10" y="4"/>
                      <a:pt x="10" y="3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5" y="3"/>
                      <a:pt x="5" y="5"/>
                      <a:pt x="3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5"/>
                      <a:pt x="2" y="7"/>
                      <a:pt x="1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6"/>
                      <a:pt x="2" y="9"/>
                      <a:pt x="1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6" y="2"/>
                      <a:pt x="2" y="9"/>
                    </a:cubicBezTo>
                    <a:cubicBezTo>
                      <a:pt x="7" y="2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0" y="1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7" y="7"/>
                    </a:cubicBezTo>
                    <a:cubicBezTo>
                      <a:pt x="6" y="6"/>
                      <a:pt x="8" y="7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7" y="4"/>
                      <a:pt x="8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7" y="3"/>
                      <a:pt x="8" y="4"/>
                      <a:pt x="9" y="5"/>
                    </a:cubicBezTo>
                    <a:cubicBezTo>
                      <a:pt x="9" y="5"/>
                      <a:pt x="7" y="3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Rectangle 1048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49"/>
              <p:cNvSpPr>
                <a:spLocks/>
              </p:cNvSpPr>
              <p:nvPr/>
            </p:nvSpPr>
            <p:spPr bwMode="auto">
              <a:xfrm>
                <a:off x="1405" y="285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50"/>
              <p:cNvSpPr>
                <a:spLocks/>
              </p:cNvSpPr>
              <p:nvPr/>
            </p:nvSpPr>
            <p:spPr bwMode="auto">
              <a:xfrm>
                <a:off x="1394" y="285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51"/>
              <p:cNvSpPr>
                <a:spLocks/>
              </p:cNvSpPr>
              <p:nvPr/>
            </p:nvSpPr>
            <p:spPr bwMode="auto">
              <a:xfrm>
                <a:off x="1402" y="285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52"/>
              <p:cNvSpPr>
                <a:spLocks/>
              </p:cNvSpPr>
              <p:nvPr/>
            </p:nvSpPr>
            <p:spPr bwMode="auto">
              <a:xfrm>
                <a:off x="1397" y="28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Rectangle 1053"/>
              <p:cNvSpPr>
                <a:spLocks noChangeArrowheads="1"/>
              </p:cNvSpPr>
              <p:nvPr/>
            </p:nvSpPr>
            <p:spPr bwMode="auto">
              <a:xfrm>
                <a:off x="1405" y="2859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54"/>
              <p:cNvSpPr>
                <a:spLocks/>
              </p:cNvSpPr>
              <p:nvPr/>
            </p:nvSpPr>
            <p:spPr bwMode="auto">
              <a:xfrm>
                <a:off x="1388" y="2837"/>
                <a:ext cx="22" cy="19"/>
              </a:xfrm>
              <a:custGeom>
                <a:avLst/>
                <a:gdLst>
                  <a:gd name="T0" fmla="*/ 4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5 h 7"/>
                  <a:gd name="T8" fmla="*/ 5 w 8"/>
                  <a:gd name="T9" fmla="*/ 3 h 7"/>
                  <a:gd name="T10" fmla="*/ 6 w 8"/>
                  <a:gd name="T11" fmla="*/ 3 h 7"/>
                  <a:gd name="T12" fmla="*/ 6 w 8"/>
                  <a:gd name="T13" fmla="*/ 6 h 7"/>
                  <a:gd name="T14" fmla="*/ 5 w 8"/>
                  <a:gd name="T15" fmla="*/ 2 h 7"/>
                  <a:gd name="T16" fmla="*/ 5 w 8"/>
                  <a:gd name="T17" fmla="*/ 2 h 7"/>
                  <a:gd name="T18" fmla="*/ 5 w 8"/>
                  <a:gd name="T19" fmla="*/ 3 h 7"/>
                  <a:gd name="T20" fmla="*/ 5 w 8"/>
                  <a:gd name="T21" fmla="*/ 5 h 7"/>
                  <a:gd name="T22" fmla="*/ 6 w 8"/>
                  <a:gd name="T23" fmla="*/ 7 h 7"/>
                  <a:gd name="T24" fmla="*/ 6 w 8"/>
                  <a:gd name="T25" fmla="*/ 6 h 7"/>
                  <a:gd name="T26" fmla="*/ 7 w 8"/>
                  <a:gd name="T27" fmla="*/ 7 h 7"/>
                  <a:gd name="T28" fmla="*/ 6 w 8"/>
                  <a:gd name="T29" fmla="*/ 6 h 7"/>
                  <a:gd name="T30" fmla="*/ 7 w 8"/>
                  <a:gd name="T31" fmla="*/ 7 h 7"/>
                  <a:gd name="T32" fmla="*/ 5 w 8"/>
                  <a:gd name="T33" fmla="*/ 5 h 7"/>
                  <a:gd name="T34" fmla="*/ 6 w 8"/>
                  <a:gd name="T35" fmla="*/ 6 h 7"/>
                  <a:gd name="T36" fmla="*/ 5 w 8"/>
                  <a:gd name="T37" fmla="*/ 3 h 7"/>
                  <a:gd name="T38" fmla="*/ 6 w 8"/>
                  <a:gd name="T39" fmla="*/ 3 h 7"/>
                  <a:gd name="T40" fmla="*/ 5 w 8"/>
                  <a:gd name="T41" fmla="*/ 3 h 7"/>
                  <a:gd name="T42" fmla="*/ 3 w 8"/>
                  <a:gd name="T43" fmla="*/ 0 h 7"/>
                  <a:gd name="T44" fmla="*/ 3 w 8"/>
                  <a:gd name="T45" fmla="*/ 1 h 7"/>
                  <a:gd name="T46" fmla="*/ 2 w 8"/>
                  <a:gd name="T47" fmla="*/ 1 h 7"/>
                  <a:gd name="T48" fmla="*/ 5 w 8"/>
                  <a:gd name="T49" fmla="*/ 3 h 7"/>
                  <a:gd name="T50" fmla="*/ 3 w 8"/>
                  <a:gd name="T51" fmla="*/ 1 h 7"/>
                  <a:gd name="T52" fmla="*/ 3 w 8"/>
                  <a:gd name="T53" fmla="*/ 2 h 7"/>
                  <a:gd name="T54" fmla="*/ 3 w 8"/>
                  <a:gd name="T55" fmla="*/ 1 h 7"/>
                  <a:gd name="T56" fmla="*/ 3 w 8"/>
                  <a:gd name="T57" fmla="*/ 3 h 7"/>
                  <a:gd name="T58" fmla="*/ 3 w 8"/>
                  <a:gd name="T59" fmla="*/ 3 h 7"/>
                  <a:gd name="T60" fmla="*/ 4 w 8"/>
                  <a:gd name="T61" fmla="*/ 4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4 h 7"/>
                  <a:gd name="T68" fmla="*/ 4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4" y="5"/>
                    </a:moveTo>
                    <a:cubicBezTo>
                      <a:pt x="6" y="6"/>
                      <a:pt x="5" y="5"/>
                      <a:pt x="6" y="5"/>
                    </a:cubicBezTo>
                    <a:cubicBezTo>
                      <a:pt x="6" y="4"/>
                      <a:pt x="4" y="3"/>
                      <a:pt x="4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2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7" y="7"/>
                      <a:pt x="6" y="6"/>
                    </a:cubicBezTo>
                    <a:cubicBezTo>
                      <a:pt x="6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5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6" y="7"/>
                      <a:pt x="6" y="6"/>
                    </a:cubicBezTo>
                    <a:cubicBezTo>
                      <a:pt x="6" y="6"/>
                      <a:pt x="6" y="6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5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2"/>
                      <a:pt x="5" y="3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55"/>
              <p:cNvSpPr>
                <a:spLocks/>
              </p:cNvSpPr>
              <p:nvPr/>
            </p:nvSpPr>
            <p:spPr bwMode="auto">
              <a:xfrm>
                <a:off x="1405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56"/>
              <p:cNvSpPr>
                <a:spLocks/>
              </p:cNvSpPr>
              <p:nvPr/>
            </p:nvSpPr>
            <p:spPr bwMode="auto">
              <a:xfrm>
                <a:off x="1388" y="2837"/>
                <a:ext cx="11" cy="27"/>
              </a:xfrm>
              <a:custGeom>
                <a:avLst/>
                <a:gdLst>
                  <a:gd name="T0" fmla="*/ 2 w 4"/>
                  <a:gd name="T1" fmla="*/ 4 h 10"/>
                  <a:gd name="T2" fmla="*/ 1 w 4"/>
                  <a:gd name="T3" fmla="*/ 3 h 10"/>
                  <a:gd name="T4" fmla="*/ 2 w 4"/>
                  <a:gd name="T5" fmla="*/ 6 h 10"/>
                  <a:gd name="T6" fmla="*/ 2 w 4"/>
                  <a:gd name="T7" fmla="*/ 6 h 10"/>
                  <a:gd name="T8" fmla="*/ 1 w 4"/>
                  <a:gd name="T9" fmla="*/ 4 h 10"/>
                  <a:gd name="T10" fmla="*/ 0 w 4"/>
                  <a:gd name="T11" fmla="*/ 4 h 10"/>
                  <a:gd name="T12" fmla="*/ 1 w 4"/>
                  <a:gd name="T13" fmla="*/ 5 h 10"/>
                  <a:gd name="T14" fmla="*/ 1 w 4"/>
                  <a:gd name="T15" fmla="*/ 6 h 10"/>
                  <a:gd name="T16" fmla="*/ 1 w 4"/>
                  <a:gd name="T17" fmla="*/ 6 h 10"/>
                  <a:gd name="T18" fmla="*/ 0 w 4"/>
                  <a:gd name="T19" fmla="*/ 4 h 10"/>
                  <a:gd name="T20" fmla="*/ 1 w 4"/>
                  <a:gd name="T21" fmla="*/ 9 h 10"/>
                  <a:gd name="T22" fmla="*/ 2 w 4"/>
                  <a:gd name="T23" fmla="*/ 9 h 10"/>
                  <a:gd name="T24" fmla="*/ 1 w 4"/>
                  <a:gd name="T25" fmla="*/ 7 h 10"/>
                  <a:gd name="T26" fmla="*/ 1 w 4"/>
                  <a:gd name="T27" fmla="*/ 7 h 10"/>
                  <a:gd name="T28" fmla="*/ 2 w 4"/>
                  <a:gd name="T29" fmla="*/ 8 h 10"/>
                  <a:gd name="T30" fmla="*/ 4 w 4"/>
                  <a:gd name="T31" fmla="*/ 7 h 10"/>
                  <a:gd name="T32" fmla="*/ 4 w 4"/>
                  <a:gd name="T33" fmla="*/ 7 h 10"/>
                  <a:gd name="T34" fmla="*/ 3 w 4"/>
                  <a:gd name="T35" fmla="*/ 5 h 10"/>
                  <a:gd name="T36" fmla="*/ 2 w 4"/>
                  <a:gd name="T37" fmla="*/ 4 h 10"/>
                  <a:gd name="T38" fmla="*/ 2 w 4"/>
                  <a:gd name="T39" fmla="*/ 4 h 10"/>
                  <a:gd name="T40" fmla="*/ 1 w 4"/>
                  <a:gd name="T41" fmla="*/ 2 h 10"/>
                  <a:gd name="T42" fmla="*/ 1 w 4"/>
                  <a:gd name="T43" fmla="*/ 1 h 10"/>
                  <a:gd name="T44" fmla="*/ 0 w 4"/>
                  <a:gd name="T45" fmla="*/ 2 h 10"/>
                  <a:gd name="T46" fmla="*/ 2 w 4"/>
                  <a:gd name="T4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10">
                    <a:moveTo>
                      <a:pt x="2" y="4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1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2" y="6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1" y="9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2" y="3"/>
                      <a:pt x="0" y="2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57"/>
              <p:cNvSpPr>
                <a:spLocks/>
              </p:cNvSpPr>
              <p:nvPr/>
            </p:nvSpPr>
            <p:spPr bwMode="auto">
              <a:xfrm>
                <a:off x="1394" y="284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58"/>
              <p:cNvSpPr>
                <a:spLocks/>
              </p:cNvSpPr>
              <p:nvPr/>
            </p:nvSpPr>
            <p:spPr bwMode="auto">
              <a:xfrm>
                <a:off x="1397" y="28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59"/>
              <p:cNvSpPr>
                <a:spLocks/>
              </p:cNvSpPr>
              <p:nvPr/>
            </p:nvSpPr>
            <p:spPr bwMode="auto">
              <a:xfrm>
                <a:off x="1388" y="284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60"/>
              <p:cNvSpPr>
                <a:spLocks/>
              </p:cNvSpPr>
              <p:nvPr/>
            </p:nvSpPr>
            <p:spPr bwMode="auto">
              <a:xfrm>
                <a:off x="1386" y="2853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1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61"/>
              <p:cNvSpPr>
                <a:spLocks/>
              </p:cNvSpPr>
              <p:nvPr/>
            </p:nvSpPr>
            <p:spPr bwMode="auto">
              <a:xfrm>
                <a:off x="1372" y="2843"/>
                <a:ext cx="16" cy="21"/>
              </a:xfrm>
              <a:custGeom>
                <a:avLst/>
                <a:gdLst>
                  <a:gd name="T0" fmla="*/ 3 w 6"/>
                  <a:gd name="T1" fmla="*/ 4 h 8"/>
                  <a:gd name="T2" fmla="*/ 3 w 6"/>
                  <a:gd name="T3" fmla="*/ 5 h 8"/>
                  <a:gd name="T4" fmla="*/ 3 w 6"/>
                  <a:gd name="T5" fmla="*/ 4 h 8"/>
                  <a:gd name="T6" fmla="*/ 2 w 6"/>
                  <a:gd name="T7" fmla="*/ 3 h 8"/>
                  <a:gd name="T8" fmla="*/ 3 w 6"/>
                  <a:gd name="T9" fmla="*/ 4 h 8"/>
                  <a:gd name="T10" fmla="*/ 3 w 6"/>
                  <a:gd name="T11" fmla="*/ 6 h 8"/>
                  <a:gd name="T12" fmla="*/ 3 w 6"/>
                  <a:gd name="T13" fmla="*/ 6 h 8"/>
                  <a:gd name="T14" fmla="*/ 5 w 6"/>
                  <a:gd name="T15" fmla="*/ 8 h 8"/>
                  <a:gd name="T16" fmla="*/ 2 w 6"/>
                  <a:gd name="T17" fmla="*/ 6 h 8"/>
                  <a:gd name="T18" fmla="*/ 3 w 6"/>
                  <a:gd name="T19" fmla="*/ 5 h 8"/>
                  <a:gd name="T20" fmla="*/ 3 w 6"/>
                  <a:gd name="T21" fmla="*/ 5 h 8"/>
                  <a:gd name="T22" fmla="*/ 3 w 6"/>
                  <a:gd name="T23" fmla="*/ 5 h 8"/>
                  <a:gd name="T24" fmla="*/ 5 w 6"/>
                  <a:gd name="T25" fmla="*/ 4 h 8"/>
                  <a:gd name="T26" fmla="*/ 4 w 6"/>
                  <a:gd name="T27" fmla="*/ 4 h 8"/>
                  <a:gd name="T28" fmla="*/ 5 w 6"/>
                  <a:gd name="T29" fmla="*/ 3 h 8"/>
                  <a:gd name="T30" fmla="*/ 4 w 6"/>
                  <a:gd name="T31" fmla="*/ 3 h 8"/>
                  <a:gd name="T32" fmla="*/ 5 w 6"/>
                  <a:gd name="T33" fmla="*/ 3 h 8"/>
                  <a:gd name="T34" fmla="*/ 2 w 6"/>
                  <a:gd name="T35" fmla="*/ 3 h 8"/>
                  <a:gd name="T36" fmla="*/ 2 w 6"/>
                  <a:gd name="T37" fmla="*/ 2 h 8"/>
                  <a:gd name="T38" fmla="*/ 4 w 6"/>
                  <a:gd name="T39" fmla="*/ 3 h 8"/>
                  <a:gd name="T40" fmla="*/ 3 w 6"/>
                  <a:gd name="T41" fmla="*/ 2 h 8"/>
                  <a:gd name="T42" fmla="*/ 5 w 6"/>
                  <a:gd name="T43" fmla="*/ 3 h 8"/>
                  <a:gd name="T44" fmla="*/ 3 w 6"/>
                  <a:gd name="T45" fmla="*/ 1 h 8"/>
                  <a:gd name="T46" fmla="*/ 3 w 6"/>
                  <a:gd name="T47" fmla="*/ 1 h 8"/>
                  <a:gd name="T48" fmla="*/ 1 w 6"/>
                  <a:gd name="T49" fmla="*/ 0 h 8"/>
                  <a:gd name="T50" fmla="*/ 0 w 6"/>
                  <a:gd name="T51" fmla="*/ 3 h 8"/>
                  <a:gd name="T52" fmla="*/ 2 w 6"/>
                  <a:gd name="T53" fmla="*/ 3 h 8"/>
                  <a:gd name="T54" fmla="*/ 0 w 6"/>
                  <a:gd name="T55" fmla="*/ 4 h 8"/>
                  <a:gd name="T56" fmla="*/ 2 w 6"/>
                  <a:gd name="T57" fmla="*/ 4 h 8"/>
                  <a:gd name="T58" fmla="*/ 0 w 6"/>
                  <a:gd name="T59" fmla="*/ 4 h 8"/>
                  <a:gd name="T60" fmla="*/ 2 w 6"/>
                  <a:gd name="T61" fmla="*/ 4 h 8"/>
                  <a:gd name="T62" fmla="*/ 0 w 6"/>
                  <a:gd name="T63" fmla="*/ 5 h 8"/>
                  <a:gd name="T64" fmla="*/ 4 w 6"/>
                  <a:gd name="T65" fmla="*/ 8 h 8"/>
                  <a:gd name="T66" fmla="*/ 3 w 6"/>
                  <a:gd name="T67" fmla="*/ 6 h 8"/>
                  <a:gd name="T68" fmla="*/ 4 w 6"/>
                  <a:gd name="T69" fmla="*/ 6 h 8"/>
                  <a:gd name="T70" fmla="*/ 4 w 6"/>
                  <a:gd name="T71" fmla="*/ 5 h 8"/>
                  <a:gd name="T72" fmla="*/ 5 w 6"/>
                  <a:gd name="T73" fmla="*/ 7 h 8"/>
                  <a:gd name="T74" fmla="*/ 6 w 6"/>
                  <a:gd name="T75" fmla="*/ 7 h 8"/>
                  <a:gd name="T76" fmla="*/ 5 w 6"/>
                  <a:gd name="T77" fmla="*/ 6 h 8"/>
                  <a:gd name="T78" fmla="*/ 6 w 6"/>
                  <a:gd name="T79" fmla="*/ 7 h 8"/>
                  <a:gd name="T80" fmla="*/ 4 w 6"/>
                  <a:gd name="T81" fmla="*/ 4 h 8"/>
                  <a:gd name="T82" fmla="*/ 2 w 6"/>
                  <a:gd name="T83" fmla="*/ 3 h 8"/>
                  <a:gd name="T84" fmla="*/ 3 w 6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8">
                    <a:moveTo>
                      <a:pt x="3" y="4"/>
                    </a:moveTo>
                    <a:cubicBezTo>
                      <a:pt x="3" y="5"/>
                      <a:pt x="3" y="6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2" y="5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6"/>
                    </a:cubicBezTo>
                    <a:cubicBezTo>
                      <a:pt x="2" y="8"/>
                      <a:pt x="3" y="5"/>
                      <a:pt x="3" y="6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8"/>
                      <a:pt x="4" y="6"/>
                      <a:pt x="2" y="6"/>
                    </a:cubicBezTo>
                    <a:cubicBezTo>
                      <a:pt x="4" y="5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3"/>
                      <a:pt x="2" y="3"/>
                    </a:cubicBezTo>
                    <a:cubicBezTo>
                      <a:pt x="5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3" y="2"/>
                      <a:pt x="4" y="2"/>
                      <a:pt x="3" y="2"/>
                    </a:cubicBezTo>
                    <a:cubicBezTo>
                      <a:pt x="5" y="3"/>
                      <a:pt x="4" y="2"/>
                      <a:pt x="5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0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3" y="3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6"/>
                      <a:pt x="6" y="7"/>
                    </a:cubicBezTo>
                    <a:cubicBezTo>
                      <a:pt x="5" y="5"/>
                      <a:pt x="4" y="5"/>
                      <a:pt x="4" y="4"/>
                    </a:cubicBezTo>
                    <a:cubicBezTo>
                      <a:pt x="4" y="6"/>
                      <a:pt x="2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62"/>
              <p:cNvSpPr>
                <a:spLocks/>
              </p:cNvSpPr>
              <p:nvPr/>
            </p:nvSpPr>
            <p:spPr bwMode="auto">
              <a:xfrm>
                <a:off x="1386" y="28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63"/>
              <p:cNvSpPr>
                <a:spLocks/>
              </p:cNvSpPr>
              <p:nvPr/>
            </p:nvSpPr>
            <p:spPr bwMode="auto">
              <a:xfrm>
                <a:off x="1380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Rectangle 1064"/>
              <p:cNvSpPr>
                <a:spLocks noChangeArrowheads="1"/>
              </p:cNvSpPr>
              <p:nvPr/>
            </p:nvSpPr>
            <p:spPr bwMode="auto">
              <a:xfrm>
                <a:off x="1388" y="2862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065"/>
              <p:cNvSpPr>
                <a:spLocks/>
              </p:cNvSpPr>
              <p:nvPr/>
            </p:nvSpPr>
            <p:spPr bwMode="auto">
              <a:xfrm>
                <a:off x="1383" y="285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066"/>
              <p:cNvSpPr>
                <a:spLocks/>
              </p:cNvSpPr>
              <p:nvPr/>
            </p:nvSpPr>
            <p:spPr bwMode="auto">
              <a:xfrm>
                <a:off x="1378" y="28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067"/>
              <p:cNvSpPr>
                <a:spLocks/>
              </p:cNvSpPr>
              <p:nvPr/>
            </p:nvSpPr>
            <p:spPr bwMode="auto">
              <a:xfrm>
                <a:off x="1380" y="285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068"/>
              <p:cNvSpPr>
                <a:spLocks/>
              </p:cNvSpPr>
              <p:nvPr/>
            </p:nvSpPr>
            <p:spPr bwMode="auto">
              <a:xfrm>
                <a:off x="1372" y="2832"/>
                <a:ext cx="35" cy="51"/>
              </a:xfrm>
              <a:custGeom>
                <a:avLst/>
                <a:gdLst>
                  <a:gd name="T0" fmla="*/ 5 w 13"/>
                  <a:gd name="T1" fmla="*/ 14 h 19"/>
                  <a:gd name="T2" fmla="*/ 4 w 13"/>
                  <a:gd name="T3" fmla="*/ 16 h 19"/>
                  <a:gd name="T4" fmla="*/ 5 w 13"/>
                  <a:gd name="T5" fmla="*/ 17 h 19"/>
                  <a:gd name="T6" fmla="*/ 6 w 13"/>
                  <a:gd name="T7" fmla="*/ 16 h 19"/>
                  <a:gd name="T8" fmla="*/ 8 w 13"/>
                  <a:gd name="T9" fmla="*/ 16 h 19"/>
                  <a:gd name="T10" fmla="*/ 9 w 13"/>
                  <a:gd name="T11" fmla="*/ 12 h 19"/>
                  <a:gd name="T12" fmla="*/ 10 w 13"/>
                  <a:gd name="T13" fmla="*/ 14 h 19"/>
                  <a:gd name="T14" fmla="*/ 9 w 13"/>
                  <a:gd name="T15" fmla="*/ 12 h 19"/>
                  <a:gd name="T16" fmla="*/ 10 w 13"/>
                  <a:gd name="T17" fmla="*/ 11 h 19"/>
                  <a:gd name="T18" fmla="*/ 7 w 13"/>
                  <a:gd name="T19" fmla="*/ 12 h 19"/>
                  <a:gd name="T20" fmla="*/ 7 w 13"/>
                  <a:gd name="T21" fmla="*/ 10 h 19"/>
                  <a:gd name="T22" fmla="*/ 4 w 13"/>
                  <a:gd name="T23" fmla="*/ 11 h 19"/>
                  <a:gd name="T24" fmla="*/ 8 w 13"/>
                  <a:gd name="T25" fmla="*/ 10 h 19"/>
                  <a:gd name="T26" fmla="*/ 8 w 13"/>
                  <a:gd name="T27" fmla="*/ 8 h 19"/>
                  <a:gd name="T28" fmla="*/ 7 w 13"/>
                  <a:gd name="T29" fmla="*/ 7 h 19"/>
                  <a:gd name="T30" fmla="*/ 5 w 13"/>
                  <a:gd name="T31" fmla="*/ 7 h 19"/>
                  <a:gd name="T32" fmla="*/ 2 w 13"/>
                  <a:gd name="T33" fmla="*/ 7 h 19"/>
                  <a:gd name="T34" fmla="*/ 6 w 13"/>
                  <a:gd name="T35" fmla="*/ 5 h 19"/>
                  <a:gd name="T36" fmla="*/ 6 w 13"/>
                  <a:gd name="T37" fmla="*/ 4 h 19"/>
                  <a:gd name="T38" fmla="*/ 4 w 13"/>
                  <a:gd name="T39" fmla="*/ 4 h 19"/>
                  <a:gd name="T40" fmla="*/ 4 w 13"/>
                  <a:gd name="T41" fmla="*/ 6 h 19"/>
                  <a:gd name="T42" fmla="*/ 3 w 13"/>
                  <a:gd name="T43" fmla="*/ 4 h 19"/>
                  <a:gd name="T44" fmla="*/ 4 w 13"/>
                  <a:gd name="T45" fmla="*/ 4 h 19"/>
                  <a:gd name="T46" fmla="*/ 1 w 13"/>
                  <a:gd name="T47" fmla="*/ 6 h 19"/>
                  <a:gd name="T48" fmla="*/ 1 w 13"/>
                  <a:gd name="T49" fmla="*/ 7 h 19"/>
                  <a:gd name="T50" fmla="*/ 1 w 13"/>
                  <a:gd name="T51" fmla="*/ 7 h 19"/>
                  <a:gd name="T52" fmla="*/ 1 w 13"/>
                  <a:gd name="T53" fmla="*/ 8 h 19"/>
                  <a:gd name="T54" fmla="*/ 2 w 13"/>
                  <a:gd name="T55" fmla="*/ 9 h 19"/>
                  <a:gd name="T56" fmla="*/ 3 w 13"/>
                  <a:gd name="T57" fmla="*/ 9 h 19"/>
                  <a:gd name="T58" fmla="*/ 3 w 13"/>
                  <a:gd name="T59" fmla="*/ 9 h 19"/>
                  <a:gd name="T60" fmla="*/ 3 w 13"/>
                  <a:gd name="T61" fmla="*/ 10 h 19"/>
                  <a:gd name="T62" fmla="*/ 4 w 13"/>
                  <a:gd name="T63" fmla="*/ 10 h 19"/>
                  <a:gd name="T64" fmla="*/ 5 w 13"/>
                  <a:gd name="T65" fmla="*/ 10 h 19"/>
                  <a:gd name="T66" fmla="*/ 4 w 13"/>
                  <a:gd name="T67" fmla="*/ 11 h 19"/>
                  <a:gd name="T68" fmla="*/ 4 w 13"/>
                  <a:gd name="T69" fmla="*/ 12 h 19"/>
                  <a:gd name="T70" fmla="*/ 6 w 13"/>
                  <a:gd name="T71" fmla="*/ 12 h 19"/>
                  <a:gd name="T72" fmla="*/ 7 w 13"/>
                  <a:gd name="T73" fmla="*/ 12 h 19"/>
                  <a:gd name="T74" fmla="*/ 8 w 13"/>
                  <a:gd name="T75" fmla="*/ 13 h 19"/>
                  <a:gd name="T76" fmla="*/ 8 w 13"/>
                  <a:gd name="T77" fmla="*/ 14 h 19"/>
                  <a:gd name="T78" fmla="*/ 9 w 13"/>
                  <a:gd name="T79" fmla="*/ 12 h 19"/>
                  <a:gd name="T80" fmla="*/ 8 w 13"/>
                  <a:gd name="T81" fmla="*/ 12 h 19"/>
                  <a:gd name="T82" fmla="*/ 8 w 13"/>
                  <a:gd name="T83" fmla="*/ 13 h 19"/>
                  <a:gd name="T84" fmla="*/ 7 w 13"/>
                  <a:gd name="T85" fmla="*/ 15 h 19"/>
                  <a:gd name="T86" fmla="*/ 5 w 13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9">
                    <a:moveTo>
                      <a:pt x="5" y="12"/>
                    </a:moveTo>
                    <a:cubicBezTo>
                      <a:pt x="5" y="12"/>
                      <a:pt x="5" y="13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5"/>
                      <a:pt x="5" y="17"/>
                      <a:pt x="5" y="17"/>
                    </a:cubicBezTo>
                    <a:cubicBezTo>
                      <a:pt x="5" y="17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4"/>
                    </a:cubicBezTo>
                    <a:cubicBezTo>
                      <a:pt x="7" y="19"/>
                      <a:pt x="7" y="12"/>
                      <a:pt x="8" y="16"/>
                    </a:cubicBezTo>
                    <a:cubicBezTo>
                      <a:pt x="8" y="16"/>
                      <a:pt x="8" y="16"/>
                      <a:pt x="9" y="15"/>
                    </a:cubicBezTo>
                    <a:cubicBezTo>
                      <a:pt x="11" y="14"/>
                      <a:pt x="9" y="11"/>
                      <a:pt x="9" y="12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5"/>
                      <a:pt x="10" y="14"/>
                    </a:cubicBezTo>
                    <a:cubicBezTo>
                      <a:pt x="11" y="15"/>
                      <a:pt x="10" y="13"/>
                      <a:pt x="12" y="14"/>
                    </a:cubicBezTo>
                    <a:cubicBezTo>
                      <a:pt x="8" y="14"/>
                      <a:pt x="13" y="11"/>
                      <a:pt x="9" y="12"/>
                    </a:cubicBezTo>
                    <a:cubicBezTo>
                      <a:pt x="9" y="11"/>
                      <a:pt x="8" y="12"/>
                      <a:pt x="9" y="12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8" y="12"/>
                      <a:pt x="9" y="11"/>
                    </a:cubicBezTo>
                    <a:cubicBezTo>
                      <a:pt x="9" y="10"/>
                      <a:pt x="8" y="11"/>
                      <a:pt x="7" y="12"/>
                    </a:cubicBezTo>
                    <a:cubicBezTo>
                      <a:pt x="7" y="11"/>
                      <a:pt x="8" y="11"/>
                      <a:pt x="9" y="10"/>
                    </a:cubicBezTo>
                    <a:cubicBezTo>
                      <a:pt x="8" y="11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5" y="11"/>
                      <a:pt x="4" y="11"/>
                    </a:cubicBezTo>
                    <a:cubicBezTo>
                      <a:pt x="6" y="10"/>
                      <a:pt x="5" y="12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8" y="7"/>
                      <a:pt x="5" y="9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7" y="6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6"/>
                      <a:pt x="3" y="8"/>
                      <a:pt x="5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5" y="6"/>
                      <a:pt x="6" y="5"/>
                      <a:pt x="4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2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2" y="5"/>
                      <a:pt x="3" y="3"/>
                      <a:pt x="2" y="5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4"/>
                      <a:pt x="4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3" y="6"/>
                      <a:pt x="0" y="8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2" y="8"/>
                      <a:pt x="4" y="7"/>
                      <a:pt x="4" y="7"/>
                    </a:cubicBezTo>
                    <a:cubicBezTo>
                      <a:pt x="2" y="8"/>
                      <a:pt x="3" y="8"/>
                      <a:pt x="2" y="9"/>
                    </a:cubicBezTo>
                    <a:cubicBezTo>
                      <a:pt x="3" y="8"/>
                      <a:pt x="3" y="9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9"/>
                      <a:pt x="3" y="10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10"/>
                      <a:pt x="5" y="9"/>
                      <a:pt x="4" y="10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6" y="9"/>
                      <a:pt x="5" y="11"/>
                      <a:pt x="6" y="10"/>
                    </a:cubicBezTo>
                    <a:cubicBezTo>
                      <a:pt x="4" y="11"/>
                      <a:pt x="5" y="11"/>
                      <a:pt x="4" y="11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6" y="12"/>
                      <a:pt x="5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4"/>
                      <a:pt x="7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4"/>
                    </a:cubicBezTo>
                    <a:cubicBezTo>
                      <a:pt x="8" y="14"/>
                      <a:pt x="9" y="14"/>
                      <a:pt x="7" y="13"/>
                    </a:cubicBezTo>
                    <a:cubicBezTo>
                      <a:pt x="7" y="11"/>
                      <a:pt x="10" y="12"/>
                      <a:pt x="9" y="12"/>
                    </a:cubicBezTo>
                    <a:cubicBezTo>
                      <a:pt x="7" y="15"/>
                      <a:pt x="9" y="16"/>
                      <a:pt x="7" y="14"/>
                    </a:cubicBezTo>
                    <a:cubicBezTo>
                      <a:pt x="8" y="10"/>
                      <a:pt x="8" y="12"/>
                      <a:pt x="8" y="12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8" y="14"/>
                      <a:pt x="8" y="13"/>
                    </a:cubicBezTo>
                    <a:cubicBezTo>
                      <a:pt x="9" y="12"/>
                      <a:pt x="10" y="15"/>
                      <a:pt x="8" y="15"/>
                    </a:cubicBezTo>
                    <a:cubicBezTo>
                      <a:pt x="8" y="15"/>
                      <a:pt x="8" y="14"/>
                      <a:pt x="7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0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069"/>
              <p:cNvSpPr>
                <a:spLocks/>
              </p:cNvSpPr>
              <p:nvPr/>
            </p:nvSpPr>
            <p:spPr bwMode="auto">
              <a:xfrm>
                <a:off x="1388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Rectangle 1070"/>
              <p:cNvSpPr>
                <a:spLocks noChangeArrowheads="1"/>
              </p:cNvSpPr>
              <p:nvPr/>
            </p:nvSpPr>
            <p:spPr bwMode="auto">
              <a:xfrm>
                <a:off x="1391" y="2867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071"/>
              <p:cNvSpPr>
                <a:spLocks/>
              </p:cNvSpPr>
              <p:nvPr/>
            </p:nvSpPr>
            <p:spPr bwMode="auto">
              <a:xfrm>
                <a:off x="1383" y="286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072"/>
              <p:cNvSpPr>
                <a:spLocks/>
              </p:cNvSpPr>
              <p:nvPr/>
            </p:nvSpPr>
            <p:spPr bwMode="auto">
              <a:xfrm>
                <a:off x="1383" y="2867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073"/>
              <p:cNvSpPr>
                <a:spLocks/>
              </p:cNvSpPr>
              <p:nvPr/>
            </p:nvSpPr>
            <p:spPr bwMode="auto">
              <a:xfrm>
                <a:off x="1350" y="2853"/>
                <a:ext cx="33" cy="30"/>
              </a:xfrm>
              <a:custGeom>
                <a:avLst/>
                <a:gdLst>
                  <a:gd name="T0" fmla="*/ 5 w 12"/>
                  <a:gd name="T1" fmla="*/ 3 h 11"/>
                  <a:gd name="T2" fmla="*/ 4 w 12"/>
                  <a:gd name="T3" fmla="*/ 2 h 11"/>
                  <a:gd name="T4" fmla="*/ 5 w 12"/>
                  <a:gd name="T5" fmla="*/ 2 h 11"/>
                  <a:gd name="T6" fmla="*/ 2 w 12"/>
                  <a:gd name="T7" fmla="*/ 0 h 11"/>
                  <a:gd name="T8" fmla="*/ 7 w 12"/>
                  <a:gd name="T9" fmla="*/ 8 h 11"/>
                  <a:gd name="T10" fmla="*/ 3 w 12"/>
                  <a:gd name="T11" fmla="*/ 7 h 11"/>
                  <a:gd name="T12" fmla="*/ 9 w 12"/>
                  <a:gd name="T13" fmla="*/ 8 h 11"/>
                  <a:gd name="T14" fmla="*/ 9 w 12"/>
                  <a:gd name="T15" fmla="*/ 10 h 11"/>
                  <a:gd name="T16" fmla="*/ 10 w 12"/>
                  <a:gd name="T17" fmla="*/ 9 h 11"/>
                  <a:gd name="T18" fmla="*/ 10 w 12"/>
                  <a:gd name="T19" fmla="*/ 8 h 11"/>
                  <a:gd name="T20" fmla="*/ 10 w 12"/>
                  <a:gd name="T21" fmla="*/ 9 h 11"/>
                  <a:gd name="T22" fmla="*/ 10 w 12"/>
                  <a:gd name="T23" fmla="*/ 8 h 11"/>
                  <a:gd name="T24" fmla="*/ 11 w 12"/>
                  <a:gd name="T25" fmla="*/ 8 h 11"/>
                  <a:gd name="T26" fmla="*/ 10 w 12"/>
                  <a:gd name="T27" fmla="*/ 9 h 11"/>
                  <a:gd name="T28" fmla="*/ 11 w 12"/>
                  <a:gd name="T29" fmla="*/ 8 h 11"/>
                  <a:gd name="T30" fmla="*/ 11 w 12"/>
                  <a:gd name="T31" fmla="*/ 9 h 11"/>
                  <a:gd name="T32" fmla="*/ 12 w 12"/>
                  <a:gd name="T33" fmla="*/ 7 h 11"/>
                  <a:gd name="T34" fmla="*/ 12 w 12"/>
                  <a:gd name="T35" fmla="*/ 6 h 11"/>
                  <a:gd name="T36" fmla="*/ 11 w 12"/>
                  <a:gd name="T37" fmla="*/ 7 h 11"/>
                  <a:gd name="T38" fmla="*/ 11 w 12"/>
                  <a:gd name="T39" fmla="*/ 7 h 11"/>
                  <a:gd name="T40" fmla="*/ 11 w 12"/>
                  <a:gd name="T41" fmla="*/ 8 h 11"/>
                  <a:gd name="T42" fmla="*/ 11 w 12"/>
                  <a:gd name="T43" fmla="*/ 6 h 11"/>
                  <a:gd name="T44" fmla="*/ 10 w 12"/>
                  <a:gd name="T45" fmla="*/ 5 h 11"/>
                  <a:gd name="T46" fmla="*/ 10 w 12"/>
                  <a:gd name="T47" fmla="*/ 5 h 11"/>
                  <a:gd name="T48" fmla="*/ 10 w 12"/>
                  <a:gd name="T49" fmla="*/ 5 h 11"/>
                  <a:gd name="T50" fmla="*/ 10 w 12"/>
                  <a:gd name="T51" fmla="*/ 6 h 11"/>
                  <a:gd name="T52" fmla="*/ 10 w 12"/>
                  <a:gd name="T53" fmla="*/ 8 h 11"/>
                  <a:gd name="T54" fmla="*/ 9 w 12"/>
                  <a:gd name="T55" fmla="*/ 8 h 11"/>
                  <a:gd name="T56" fmla="*/ 9 w 12"/>
                  <a:gd name="T57" fmla="*/ 6 h 11"/>
                  <a:gd name="T58" fmla="*/ 9 w 12"/>
                  <a:gd name="T59" fmla="*/ 7 h 11"/>
                  <a:gd name="T60" fmla="*/ 9 w 12"/>
                  <a:gd name="T61" fmla="*/ 5 h 11"/>
                  <a:gd name="T62" fmla="*/ 9 w 12"/>
                  <a:gd name="T63" fmla="*/ 7 h 11"/>
                  <a:gd name="T64" fmla="*/ 6 w 12"/>
                  <a:gd name="T65" fmla="*/ 6 h 11"/>
                  <a:gd name="T66" fmla="*/ 7 w 12"/>
                  <a:gd name="T67" fmla="*/ 6 h 11"/>
                  <a:gd name="T68" fmla="*/ 5 w 12"/>
                  <a:gd name="T69" fmla="*/ 5 h 11"/>
                  <a:gd name="T70" fmla="*/ 6 w 12"/>
                  <a:gd name="T71" fmla="*/ 4 h 11"/>
                  <a:gd name="T72" fmla="*/ 5 w 12"/>
                  <a:gd name="T73" fmla="*/ 4 h 11"/>
                  <a:gd name="T74" fmla="*/ 5 w 12"/>
                  <a:gd name="T75" fmla="*/ 3 h 11"/>
                  <a:gd name="T76" fmla="*/ 5 w 12"/>
                  <a:gd name="T77" fmla="*/ 3 h 11"/>
                  <a:gd name="T78" fmla="*/ 3 w 12"/>
                  <a:gd name="T79" fmla="*/ 3 h 11"/>
                  <a:gd name="T80" fmla="*/ 5 w 12"/>
                  <a:gd name="T8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2"/>
                      <a:pt x="5" y="2"/>
                    </a:cubicBezTo>
                    <a:cubicBezTo>
                      <a:pt x="3" y="1"/>
                      <a:pt x="5" y="1"/>
                      <a:pt x="2" y="0"/>
                    </a:cubicBezTo>
                    <a:cubicBezTo>
                      <a:pt x="4" y="5"/>
                      <a:pt x="0" y="2"/>
                      <a:pt x="7" y="8"/>
                    </a:cubicBezTo>
                    <a:cubicBezTo>
                      <a:pt x="7" y="8"/>
                      <a:pt x="6" y="10"/>
                      <a:pt x="3" y="7"/>
                    </a:cubicBezTo>
                    <a:cubicBezTo>
                      <a:pt x="10" y="10"/>
                      <a:pt x="7" y="11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9"/>
                      <a:pt x="10" y="8"/>
                      <a:pt x="10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2" y="10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3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8"/>
                      <a:pt x="10" y="8"/>
                    </a:cubicBezTo>
                    <a:cubicBezTo>
                      <a:pt x="9" y="7"/>
                      <a:pt x="9" y="9"/>
                      <a:pt x="9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8" y="5"/>
                      <a:pt x="8" y="7"/>
                      <a:pt x="6" y="6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6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074"/>
              <p:cNvSpPr>
                <a:spLocks/>
              </p:cNvSpPr>
              <p:nvPr/>
            </p:nvSpPr>
            <p:spPr bwMode="auto">
              <a:xfrm>
                <a:off x="1356" y="2851"/>
                <a:ext cx="8" cy="5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2 h 2"/>
                  <a:gd name="T4" fmla="*/ 1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075"/>
              <p:cNvSpPr>
                <a:spLocks/>
              </p:cNvSpPr>
              <p:nvPr/>
            </p:nvSpPr>
            <p:spPr bwMode="auto">
              <a:xfrm>
                <a:off x="1356" y="2837"/>
                <a:ext cx="35" cy="19"/>
              </a:xfrm>
              <a:custGeom>
                <a:avLst/>
                <a:gdLst>
                  <a:gd name="T0" fmla="*/ 10 w 13"/>
                  <a:gd name="T1" fmla="*/ 5 h 7"/>
                  <a:gd name="T2" fmla="*/ 11 w 13"/>
                  <a:gd name="T3" fmla="*/ 4 h 7"/>
                  <a:gd name="T4" fmla="*/ 7 w 13"/>
                  <a:gd name="T5" fmla="*/ 1 h 7"/>
                  <a:gd name="T6" fmla="*/ 2 w 13"/>
                  <a:gd name="T7" fmla="*/ 4 h 7"/>
                  <a:gd name="T8" fmla="*/ 1 w 13"/>
                  <a:gd name="T9" fmla="*/ 4 h 7"/>
                  <a:gd name="T10" fmla="*/ 2 w 13"/>
                  <a:gd name="T11" fmla="*/ 6 h 7"/>
                  <a:gd name="T12" fmla="*/ 2 w 13"/>
                  <a:gd name="T13" fmla="*/ 5 h 7"/>
                  <a:gd name="T14" fmla="*/ 2 w 13"/>
                  <a:gd name="T15" fmla="*/ 5 h 7"/>
                  <a:gd name="T16" fmla="*/ 2 w 13"/>
                  <a:gd name="T17" fmla="*/ 4 h 7"/>
                  <a:gd name="T18" fmla="*/ 3 w 13"/>
                  <a:gd name="T19" fmla="*/ 5 h 7"/>
                  <a:gd name="T20" fmla="*/ 8 w 13"/>
                  <a:gd name="T21" fmla="*/ 2 h 7"/>
                  <a:gd name="T22" fmla="*/ 7 w 13"/>
                  <a:gd name="T23" fmla="*/ 4 h 7"/>
                  <a:gd name="T24" fmla="*/ 8 w 13"/>
                  <a:gd name="T25" fmla="*/ 5 h 7"/>
                  <a:gd name="T26" fmla="*/ 8 w 13"/>
                  <a:gd name="T27" fmla="*/ 5 h 7"/>
                  <a:gd name="T28" fmla="*/ 9 w 13"/>
                  <a:gd name="T29" fmla="*/ 4 h 7"/>
                  <a:gd name="T30" fmla="*/ 8 w 13"/>
                  <a:gd name="T31" fmla="*/ 5 h 7"/>
                  <a:gd name="T32" fmla="*/ 10 w 13"/>
                  <a:gd name="T33" fmla="*/ 6 h 7"/>
                  <a:gd name="T34" fmla="*/ 12 w 13"/>
                  <a:gd name="T35" fmla="*/ 5 h 7"/>
                  <a:gd name="T36" fmla="*/ 10 w 13"/>
                  <a:gd name="T37" fmla="*/ 6 h 7"/>
                  <a:gd name="T38" fmla="*/ 10 w 13"/>
                  <a:gd name="T39" fmla="*/ 7 h 7"/>
                  <a:gd name="T40" fmla="*/ 13 w 13"/>
                  <a:gd name="T41" fmla="*/ 5 h 7"/>
                  <a:gd name="T42" fmla="*/ 10 w 13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" h="7">
                    <a:moveTo>
                      <a:pt x="10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11" y="3"/>
                      <a:pt x="7" y="1"/>
                    </a:cubicBezTo>
                    <a:cubicBezTo>
                      <a:pt x="3" y="0"/>
                      <a:pt x="3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0" y="5"/>
                      <a:pt x="2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10" y="3"/>
                      <a:pt x="8" y="4"/>
                      <a:pt x="8" y="5"/>
                    </a:cubicBezTo>
                    <a:cubicBezTo>
                      <a:pt x="9" y="5"/>
                      <a:pt x="11" y="5"/>
                      <a:pt x="10" y="6"/>
                    </a:cubicBezTo>
                    <a:cubicBezTo>
                      <a:pt x="10" y="5"/>
                      <a:pt x="12" y="5"/>
                      <a:pt x="12" y="5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4"/>
                      <a:pt x="10" y="5"/>
                      <a:pt x="10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Rectangle 1076"/>
              <p:cNvSpPr>
                <a:spLocks noChangeArrowheads="1"/>
              </p:cNvSpPr>
              <p:nvPr/>
            </p:nvSpPr>
            <p:spPr bwMode="auto">
              <a:xfrm>
                <a:off x="1386" y="284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077"/>
              <p:cNvSpPr>
                <a:spLocks/>
              </p:cNvSpPr>
              <p:nvPr/>
            </p:nvSpPr>
            <p:spPr bwMode="auto">
              <a:xfrm>
                <a:off x="1486" y="2761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078"/>
              <p:cNvSpPr>
                <a:spLocks/>
              </p:cNvSpPr>
              <p:nvPr/>
            </p:nvSpPr>
            <p:spPr bwMode="auto">
              <a:xfrm>
                <a:off x="1478" y="2753"/>
                <a:ext cx="11" cy="11"/>
              </a:xfrm>
              <a:custGeom>
                <a:avLst/>
                <a:gdLst>
                  <a:gd name="T0" fmla="*/ 1 w 4"/>
                  <a:gd name="T1" fmla="*/ 0 h 4"/>
                  <a:gd name="T2" fmla="*/ 2 w 4"/>
                  <a:gd name="T3" fmla="*/ 0 h 4"/>
                  <a:gd name="T4" fmla="*/ 3 w 4"/>
                  <a:gd name="T5" fmla="*/ 4 h 4"/>
                  <a:gd name="T6" fmla="*/ 2 w 4"/>
                  <a:gd name="T7" fmla="*/ 2 h 4"/>
                  <a:gd name="T8" fmla="*/ 2 w 4"/>
                  <a:gd name="T9" fmla="*/ 3 h 4"/>
                  <a:gd name="T10" fmla="*/ 1 w 4"/>
                  <a:gd name="T11" fmla="*/ 2 h 4"/>
                  <a:gd name="T12" fmla="*/ 2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3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0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079"/>
              <p:cNvSpPr>
                <a:spLocks/>
              </p:cNvSpPr>
              <p:nvPr/>
            </p:nvSpPr>
            <p:spPr bwMode="auto">
              <a:xfrm>
                <a:off x="1484" y="2755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080"/>
              <p:cNvSpPr>
                <a:spLocks/>
              </p:cNvSpPr>
              <p:nvPr/>
            </p:nvSpPr>
            <p:spPr bwMode="auto">
              <a:xfrm>
                <a:off x="1484" y="2758"/>
                <a:ext cx="0" cy="6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081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082"/>
              <p:cNvSpPr>
                <a:spLocks/>
              </p:cNvSpPr>
              <p:nvPr/>
            </p:nvSpPr>
            <p:spPr bwMode="auto">
              <a:xfrm>
                <a:off x="1478" y="2753"/>
                <a:ext cx="3" cy="11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1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083"/>
              <p:cNvSpPr>
                <a:spLocks/>
              </p:cNvSpPr>
              <p:nvPr/>
            </p:nvSpPr>
            <p:spPr bwMode="auto">
              <a:xfrm>
                <a:off x="1481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084"/>
              <p:cNvSpPr>
                <a:spLocks/>
              </p:cNvSpPr>
              <p:nvPr/>
            </p:nvSpPr>
            <p:spPr bwMode="auto">
              <a:xfrm>
                <a:off x="1481" y="275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085"/>
              <p:cNvSpPr>
                <a:spLocks/>
              </p:cNvSpPr>
              <p:nvPr/>
            </p:nvSpPr>
            <p:spPr bwMode="auto">
              <a:xfrm>
                <a:off x="1478" y="2750"/>
                <a:ext cx="3" cy="14"/>
              </a:xfrm>
              <a:custGeom>
                <a:avLst/>
                <a:gdLst>
                  <a:gd name="T0" fmla="*/ 0 w 1"/>
                  <a:gd name="T1" fmla="*/ 4 h 5"/>
                  <a:gd name="T2" fmla="*/ 1 w 1"/>
                  <a:gd name="T3" fmla="*/ 3 h 5"/>
                  <a:gd name="T4" fmla="*/ 1 w 1"/>
                  <a:gd name="T5" fmla="*/ 0 h 5"/>
                  <a:gd name="T6" fmla="*/ 1 w 1"/>
                  <a:gd name="T7" fmla="*/ 1 h 5"/>
                  <a:gd name="T8" fmla="*/ 0 w 1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4"/>
                    </a:moveTo>
                    <a:cubicBezTo>
                      <a:pt x="0" y="2"/>
                      <a:pt x="0" y="5"/>
                      <a:pt x="1" y="3"/>
                    </a:cubicBezTo>
                    <a:cubicBezTo>
                      <a:pt x="0" y="3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086"/>
              <p:cNvSpPr>
                <a:spLocks/>
              </p:cNvSpPr>
              <p:nvPr/>
            </p:nvSpPr>
            <p:spPr bwMode="auto">
              <a:xfrm>
                <a:off x="1481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087"/>
              <p:cNvSpPr>
                <a:spLocks/>
              </p:cNvSpPr>
              <p:nvPr/>
            </p:nvSpPr>
            <p:spPr bwMode="auto">
              <a:xfrm>
                <a:off x="1476" y="2747"/>
                <a:ext cx="5" cy="11"/>
              </a:xfrm>
              <a:custGeom>
                <a:avLst/>
                <a:gdLst>
                  <a:gd name="T0" fmla="*/ 0 w 2"/>
                  <a:gd name="T1" fmla="*/ 3 h 4"/>
                  <a:gd name="T2" fmla="*/ 2 w 2"/>
                  <a:gd name="T3" fmla="*/ 1 h 4"/>
                  <a:gd name="T4" fmla="*/ 1 w 2"/>
                  <a:gd name="T5" fmla="*/ 3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2 w 2"/>
                  <a:gd name="T17" fmla="*/ 1 h 4"/>
                  <a:gd name="T18" fmla="*/ 2 w 2"/>
                  <a:gd name="T19" fmla="*/ 0 h 4"/>
                  <a:gd name="T20" fmla="*/ 2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Rectangle 1088"/>
              <p:cNvSpPr>
                <a:spLocks noChangeArrowheads="1"/>
              </p:cNvSpPr>
              <p:nvPr/>
            </p:nvSpPr>
            <p:spPr bwMode="auto">
              <a:xfrm>
                <a:off x="1478" y="2753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089"/>
              <p:cNvSpPr>
                <a:spLocks/>
              </p:cNvSpPr>
              <p:nvPr/>
            </p:nvSpPr>
            <p:spPr bwMode="auto">
              <a:xfrm>
                <a:off x="1473" y="2750"/>
                <a:ext cx="8" cy="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1 w 3"/>
                  <a:gd name="T5" fmla="*/ 2 h 2"/>
                  <a:gd name="T6" fmla="*/ 2 w 3"/>
                  <a:gd name="T7" fmla="*/ 1 h 2"/>
                  <a:gd name="T8" fmla="*/ 1 w 3"/>
                  <a:gd name="T9" fmla="*/ 1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1 h 2"/>
                  <a:gd name="T18" fmla="*/ 2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090"/>
              <p:cNvSpPr>
                <a:spLocks/>
              </p:cNvSpPr>
              <p:nvPr/>
            </p:nvSpPr>
            <p:spPr bwMode="auto">
              <a:xfrm>
                <a:off x="1473" y="275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Rectangle 1091"/>
              <p:cNvSpPr>
                <a:spLocks noChangeArrowheads="1"/>
              </p:cNvSpPr>
              <p:nvPr/>
            </p:nvSpPr>
            <p:spPr bwMode="auto">
              <a:xfrm>
                <a:off x="1481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092"/>
              <p:cNvSpPr>
                <a:spLocks/>
              </p:cNvSpPr>
              <p:nvPr/>
            </p:nvSpPr>
            <p:spPr bwMode="auto">
              <a:xfrm>
                <a:off x="1473" y="27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Freeform 1093"/>
              <p:cNvSpPr>
                <a:spLocks/>
              </p:cNvSpPr>
              <p:nvPr/>
            </p:nvSpPr>
            <p:spPr bwMode="auto">
              <a:xfrm>
                <a:off x="1470" y="2736"/>
                <a:ext cx="27" cy="39"/>
              </a:xfrm>
              <a:custGeom>
                <a:avLst/>
                <a:gdLst>
                  <a:gd name="T0" fmla="*/ 10 w 10"/>
                  <a:gd name="T1" fmla="*/ 4 h 14"/>
                  <a:gd name="T2" fmla="*/ 9 w 10"/>
                  <a:gd name="T3" fmla="*/ 3 h 14"/>
                  <a:gd name="T4" fmla="*/ 9 w 10"/>
                  <a:gd name="T5" fmla="*/ 2 h 14"/>
                  <a:gd name="T6" fmla="*/ 8 w 10"/>
                  <a:gd name="T7" fmla="*/ 0 h 14"/>
                  <a:gd name="T8" fmla="*/ 7 w 10"/>
                  <a:gd name="T9" fmla="*/ 1 h 14"/>
                  <a:gd name="T10" fmla="*/ 7 w 10"/>
                  <a:gd name="T11" fmla="*/ 0 h 14"/>
                  <a:gd name="T12" fmla="*/ 6 w 10"/>
                  <a:gd name="T13" fmla="*/ 1 h 14"/>
                  <a:gd name="T14" fmla="*/ 6 w 10"/>
                  <a:gd name="T15" fmla="*/ 2 h 14"/>
                  <a:gd name="T16" fmla="*/ 2 w 10"/>
                  <a:gd name="T17" fmla="*/ 5 h 14"/>
                  <a:gd name="T18" fmla="*/ 3 w 10"/>
                  <a:gd name="T19" fmla="*/ 7 h 14"/>
                  <a:gd name="T20" fmla="*/ 2 w 10"/>
                  <a:gd name="T21" fmla="*/ 6 h 14"/>
                  <a:gd name="T22" fmla="*/ 2 w 10"/>
                  <a:gd name="T23" fmla="*/ 6 h 14"/>
                  <a:gd name="T24" fmla="*/ 1 w 10"/>
                  <a:gd name="T25" fmla="*/ 6 h 14"/>
                  <a:gd name="T26" fmla="*/ 2 w 10"/>
                  <a:gd name="T27" fmla="*/ 8 h 14"/>
                  <a:gd name="T28" fmla="*/ 0 w 10"/>
                  <a:gd name="T29" fmla="*/ 6 h 14"/>
                  <a:gd name="T30" fmla="*/ 3 w 10"/>
                  <a:gd name="T31" fmla="*/ 6 h 14"/>
                  <a:gd name="T32" fmla="*/ 2 w 10"/>
                  <a:gd name="T33" fmla="*/ 9 h 14"/>
                  <a:gd name="T34" fmla="*/ 4 w 10"/>
                  <a:gd name="T35" fmla="*/ 6 h 14"/>
                  <a:gd name="T36" fmla="*/ 4 w 10"/>
                  <a:gd name="T37" fmla="*/ 6 h 14"/>
                  <a:gd name="T38" fmla="*/ 4 w 10"/>
                  <a:gd name="T39" fmla="*/ 6 h 14"/>
                  <a:gd name="T40" fmla="*/ 4 w 10"/>
                  <a:gd name="T41" fmla="*/ 6 h 14"/>
                  <a:gd name="T42" fmla="*/ 4 w 10"/>
                  <a:gd name="T43" fmla="*/ 6 h 14"/>
                  <a:gd name="T44" fmla="*/ 4 w 10"/>
                  <a:gd name="T45" fmla="*/ 6 h 14"/>
                  <a:gd name="T46" fmla="*/ 4 w 10"/>
                  <a:gd name="T47" fmla="*/ 6 h 14"/>
                  <a:gd name="T48" fmla="*/ 4 w 10"/>
                  <a:gd name="T49" fmla="*/ 6 h 14"/>
                  <a:gd name="T50" fmla="*/ 4 w 10"/>
                  <a:gd name="T51" fmla="*/ 6 h 14"/>
                  <a:gd name="T52" fmla="*/ 2 w 10"/>
                  <a:gd name="T53" fmla="*/ 10 h 14"/>
                  <a:gd name="T54" fmla="*/ 2 w 10"/>
                  <a:gd name="T55" fmla="*/ 10 h 14"/>
                  <a:gd name="T56" fmla="*/ 2 w 10"/>
                  <a:gd name="T57" fmla="*/ 10 h 14"/>
                  <a:gd name="T58" fmla="*/ 3 w 10"/>
                  <a:gd name="T59" fmla="*/ 9 h 14"/>
                  <a:gd name="T60" fmla="*/ 3 w 10"/>
                  <a:gd name="T61" fmla="*/ 6 h 14"/>
                  <a:gd name="T62" fmla="*/ 4 w 10"/>
                  <a:gd name="T63" fmla="*/ 7 h 14"/>
                  <a:gd name="T64" fmla="*/ 6 w 10"/>
                  <a:gd name="T65" fmla="*/ 6 h 14"/>
                  <a:gd name="T66" fmla="*/ 5 w 10"/>
                  <a:gd name="T67" fmla="*/ 4 h 14"/>
                  <a:gd name="T68" fmla="*/ 6 w 10"/>
                  <a:gd name="T69" fmla="*/ 5 h 14"/>
                  <a:gd name="T70" fmla="*/ 6 w 10"/>
                  <a:gd name="T71" fmla="*/ 4 h 14"/>
                  <a:gd name="T72" fmla="*/ 7 w 10"/>
                  <a:gd name="T73" fmla="*/ 5 h 14"/>
                  <a:gd name="T74" fmla="*/ 5 w 10"/>
                  <a:gd name="T75" fmla="*/ 3 h 14"/>
                  <a:gd name="T76" fmla="*/ 8 w 10"/>
                  <a:gd name="T77" fmla="*/ 5 h 14"/>
                  <a:gd name="T78" fmla="*/ 7 w 10"/>
                  <a:gd name="T79" fmla="*/ 4 h 14"/>
                  <a:gd name="T80" fmla="*/ 7 w 10"/>
                  <a:gd name="T81" fmla="*/ 3 h 14"/>
                  <a:gd name="T82" fmla="*/ 8 w 10"/>
                  <a:gd name="T83" fmla="*/ 5 h 14"/>
                  <a:gd name="T84" fmla="*/ 8 w 10"/>
                  <a:gd name="T85" fmla="*/ 3 h 14"/>
                  <a:gd name="T86" fmla="*/ 7 w 10"/>
                  <a:gd name="T87" fmla="*/ 2 h 14"/>
                  <a:gd name="T88" fmla="*/ 8 w 10"/>
                  <a:gd name="T89" fmla="*/ 2 h 14"/>
                  <a:gd name="T90" fmla="*/ 9 w 10"/>
                  <a:gd name="T91" fmla="*/ 4 h 14"/>
                  <a:gd name="T92" fmla="*/ 10 w 10"/>
                  <a:gd name="T93" fmla="*/ 5 h 14"/>
                  <a:gd name="T94" fmla="*/ 9 w 10"/>
                  <a:gd name="T95" fmla="*/ 2 h 14"/>
                  <a:gd name="T96" fmla="*/ 10 w 10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4">
                    <a:moveTo>
                      <a:pt x="10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3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9"/>
                      <a:pt x="0" y="6"/>
                    </a:cubicBezTo>
                    <a:cubicBezTo>
                      <a:pt x="1" y="5"/>
                      <a:pt x="3" y="6"/>
                      <a:pt x="3" y="6"/>
                    </a:cubicBezTo>
                    <a:cubicBezTo>
                      <a:pt x="3" y="7"/>
                      <a:pt x="5" y="2"/>
                      <a:pt x="2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4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4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9" y="5"/>
                      <a:pt x="7" y="2"/>
                      <a:pt x="8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10" y="4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Rectangle 1094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3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Freeform 1095"/>
              <p:cNvSpPr>
                <a:spLocks/>
              </p:cNvSpPr>
              <p:nvPr/>
            </p:nvSpPr>
            <p:spPr bwMode="auto">
              <a:xfrm>
                <a:off x="1497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Rectangle 1096"/>
              <p:cNvSpPr>
                <a:spLocks noChangeArrowheads="1"/>
              </p:cNvSpPr>
              <p:nvPr/>
            </p:nvSpPr>
            <p:spPr bwMode="auto">
              <a:xfrm>
                <a:off x="1486" y="273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Freeform 1097"/>
              <p:cNvSpPr>
                <a:spLocks/>
              </p:cNvSpPr>
              <p:nvPr/>
            </p:nvSpPr>
            <p:spPr bwMode="auto">
              <a:xfrm>
                <a:off x="1492" y="275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Freeform 1098"/>
              <p:cNvSpPr>
                <a:spLocks/>
              </p:cNvSpPr>
              <p:nvPr/>
            </p:nvSpPr>
            <p:spPr bwMode="auto">
              <a:xfrm>
                <a:off x="1489" y="275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Rectangle 1099"/>
              <p:cNvSpPr>
                <a:spLocks noChangeArrowheads="1"/>
              </p:cNvSpPr>
              <p:nvPr/>
            </p:nvSpPr>
            <p:spPr bwMode="auto">
              <a:xfrm>
                <a:off x="1497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Freeform 1100"/>
              <p:cNvSpPr>
                <a:spLocks/>
              </p:cNvSpPr>
              <p:nvPr/>
            </p:nvSpPr>
            <p:spPr bwMode="auto">
              <a:xfrm>
                <a:off x="1478" y="2728"/>
                <a:ext cx="25" cy="19"/>
              </a:xfrm>
              <a:custGeom>
                <a:avLst/>
                <a:gdLst>
                  <a:gd name="T0" fmla="*/ 5 w 9"/>
                  <a:gd name="T1" fmla="*/ 5 h 7"/>
                  <a:gd name="T2" fmla="*/ 6 w 9"/>
                  <a:gd name="T3" fmla="*/ 5 h 7"/>
                  <a:gd name="T4" fmla="*/ 5 w 9"/>
                  <a:gd name="T5" fmla="*/ 2 h 7"/>
                  <a:gd name="T6" fmla="*/ 7 w 9"/>
                  <a:gd name="T7" fmla="*/ 4 h 7"/>
                  <a:gd name="T8" fmla="*/ 6 w 9"/>
                  <a:gd name="T9" fmla="*/ 3 h 7"/>
                  <a:gd name="T10" fmla="*/ 7 w 9"/>
                  <a:gd name="T11" fmla="*/ 2 h 7"/>
                  <a:gd name="T12" fmla="*/ 7 w 9"/>
                  <a:gd name="T13" fmla="*/ 5 h 7"/>
                  <a:gd name="T14" fmla="*/ 6 w 9"/>
                  <a:gd name="T15" fmla="*/ 2 h 7"/>
                  <a:gd name="T16" fmla="*/ 6 w 9"/>
                  <a:gd name="T17" fmla="*/ 2 h 7"/>
                  <a:gd name="T18" fmla="*/ 5 w 9"/>
                  <a:gd name="T19" fmla="*/ 3 h 7"/>
                  <a:gd name="T20" fmla="*/ 6 w 9"/>
                  <a:gd name="T21" fmla="*/ 5 h 7"/>
                  <a:gd name="T22" fmla="*/ 7 w 9"/>
                  <a:gd name="T23" fmla="*/ 7 h 7"/>
                  <a:gd name="T24" fmla="*/ 7 w 9"/>
                  <a:gd name="T25" fmla="*/ 5 h 7"/>
                  <a:gd name="T26" fmla="*/ 7 w 9"/>
                  <a:gd name="T27" fmla="*/ 6 h 7"/>
                  <a:gd name="T28" fmla="*/ 7 w 9"/>
                  <a:gd name="T29" fmla="*/ 6 h 7"/>
                  <a:gd name="T30" fmla="*/ 7 w 9"/>
                  <a:gd name="T31" fmla="*/ 7 h 7"/>
                  <a:gd name="T32" fmla="*/ 6 w 9"/>
                  <a:gd name="T33" fmla="*/ 5 h 7"/>
                  <a:gd name="T34" fmla="*/ 6 w 9"/>
                  <a:gd name="T35" fmla="*/ 5 h 7"/>
                  <a:gd name="T36" fmla="*/ 5 w 9"/>
                  <a:gd name="T37" fmla="*/ 3 h 7"/>
                  <a:gd name="T38" fmla="*/ 6 w 9"/>
                  <a:gd name="T39" fmla="*/ 2 h 7"/>
                  <a:gd name="T40" fmla="*/ 6 w 9"/>
                  <a:gd name="T41" fmla="*/ 2 h 7"/>
                  <a:gd name="T42" fmla="*/ 3 w 9"/>
                  <a:gd name="T43" fmla="*/ 0 h 7"/>
                  <a:gd name="T44" fmla="*/ 4 w 9"/>
                  <a:gd name="T45" fmla="*/ 1 h 7"/>
                  <a:gd name="T46" fmla="*/ 3 w 9"/>
                  <a:gd name="T47" fmla="*/ 1 h 7"/>
                  <a:gd name="T48" fmla="*/ 6 w 9"/>
                  <a:gd name="T49" fmla="*/ 2 h 7"/>
                  <a:gd name="T50" fmla="*/ 4 w 9"/>
                  <a:gd name="T51" fmla="*/ 1 h 7"/>
                  <a:gd name="T52" fmla="*/ 3 w 9"/>
                  <a:gd name="T53" fmla="*/ 1 h 7"/>
                  <a:gd name="T54" fmla="*/ 3 w 9"/>
                  <a:gd name="T55" fmla="*/ 1 h 7"/>
                  <a:gd name="T56" fmla="*/ 3 w 9"/>
                  <a:gd name="T57" fmla="*/ 2 h 7"/>
                  <a:gd name="T58" fmla="*/ 4 w 9"/>
                  <a:gd name="T59" fmla="*/ 2 h 7"/>
                  <a:gd name="T60" fmla="*/ 4 w 9"/>
                  <a:gd name="T61" fmla="*/ 3 h 7"/>
                  <a:gd name="T62" fmla="*/ 4 w 9"/>
                  <a:gd name="T63" fmla="*/ 3 h 7"/>
                  <a:gd name="T64" fmla="*/ 4 w 9"/>
                  <a:gd name="T65" fmla="*/ 5 h 7"/>
                  <a:gd name="T66" fmla="*/ 4 w 9"/>
                  <a:gd name="T67" fmla="*/ 3 h 7"/>
                  <a:gd name="T68" fmla="*/ 5 w 9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5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9" y="1"/>
                      <a:pt x="6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5" y="2"/>
                      <a:pt x="8" y="6"/>
                      <a:pt x="7" y="5"/>
                    </a:cubicBezTo>
                    <a:cubicBezTo>
                      <a:pt x="7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2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2"/>
                    </a:cubicBezTo>
                    <a:cubicBezTo>
                      <a:pt x="5" y="1"/>
                      <a:pt x="6" y="3"/>
                      <a:pt x="4" y="1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1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5" y="5"/>
                      <a:pt x="4" y="4"/>
                      <a:pt x="4" y="3"/>
                    </a:cubicBezTo>
                    <a:cubicBezTo>
                      <a:pt x="5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Freeform 1101"/>
              <p:cNvSpPr>
                <a:spLocks/>
              </p:cNvSpPr>
              <p:nvPr/>
            </p:nvSpPr>
            <p:spPr bwMode="auto">
              <a:xfrm>
                <a:off x="1495" y="2742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Freeform 1102"/>
              <p:cNvSpPr>
                <a:spLocks/>
              </p:cNvSpPr>
              <p:nvPr/>
            </p:nvSpPr>
            <p:spPr bwMode="auto">
              <a:xfrm>
                <a:off x="1478" y="2728"/>
                <a:ext cx="14" cy="25"/>
              </a:xfrm>
              <a:custGeom>
                <a:avLst/>
                <a:gdLst>
                  <a:gd name="T0" fmla="*/ 2 w 5"/>
                  <a:gd name="T1" fmla="*/ 4 h 9"/>
                  <a:gd name="T2" fmla="*/ 1 w 5"/>
                  <a:gd name="T3" fmla="*/ 2 h 9"/>
                  <a:gd name="T4" fmla="*/ 3 w 5"/>
                  <a:gd name="T5" fmla="*/ 5 h 9"/>
                  <a:gd name="T6" fmla="*/ 3 w 5"/>
                  <a:gd name="T7" fmla="*/ 6 h 9"/>
                  <a:gd name="T8" fmla="*/ 1 w 5"/>
                  <a:gd name="T9" fmla="*/ 3 h 9"/>
                  <a:gd name="T10" fmla="*/ 1 w 5"/>
                  <a:gd name="T11" fmla="*/ 3 h 9"/>
                  <a:gd name="T12" fmla="*/ 2 w 5"/>
                  <a:gd name="T13" fmla="*/ 5 h 9"/>
                  <a:gd name="T14" fmla="*/ 2 w 5"/>
                  <a:gd name="T15" fmla="*/ 6 h 9"/>
                  <a:gd name="T16" fmla="*/ 2 w 5"/>
                  <a:gd name="T17" fmla="*/ 5 h 9"/>
                  <a:gd name="T18" fmla="*/ 0 w 5"/>
                  <a:gd name="T19" fmla="*/ 4 h 9"/>
                  <a:gd name="T20" fmla="*/ 2 w 5"/>
                  <a:gd name="T21" fmla="*/ 9 h 9"/>
                  <a:gd name="T22" fmla="*/ 2 w 5"/>
                  <a:gd name="T23" fmla="*/ 8 h 9"/>
                  <a:gd name="T24" fmla="*/ 1 w 5"/>
                  <a:gd name="T25" fmla="*/ 6 h 9"/>
                  <a:gd name="T26" fmla="*/ 2 w 5"/>
                  <a:gd name="T27" fmla="*/ 7 h 9"/>
                  <a:gd name="T28" fmla="*/ 2 w 5"/>
                  <a:gd name="T29" fmla="*/ 8 h 9"/>
                  <a:gd name="T30" fmla="*/ 5 w 5"/>
                  <a:gd name="T31" fmla="*/ 6 h 9"/>
                  <a:gd name="T32" fmla="*/ 4 w 5"/>
                  <a:gd name="T33" fmla="*/ 6 h 9"/>
                  <a:gd name="T34" fmla="*/ 4 w 5"/>
                  <a:gd name="T35" fmla="*/ 5 h 9"/>
                  <a:gd name="T36" fmla="*/ 2 w 5"/>
                  <a:gd name="T37" fmla="*/ 3 h 9"/>
                  <a:gd name="T38" fmla="*/ 3 w 5"/>
                  <a:gd name="T39" fmla="*/ 4 h 9"/>
                  <a:gd name="T40" fmla="*/ 2 w 5"/>
                  <a:gd name="T41" fmla="*/ 2 h 9"/>
                  <a:gd name="T42" fmla="*/ 2 w 5"/>
                  <a:gd name="T43" fmla="*/ 1 h 9"/>
                  <a:gd name="T44" fmla="*/ 1 w 5"/>
                  <a:gd name="T45" fmla="*/ 1 h 9"/>
                  <a:gd name="T46" fmla="*/ 2 w 5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9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2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Rectangle 1103"/>
              <p:cNvSpPr>
                <a:spLocks noChangeArrowheads="1"/>
              </p:cNvSpPr>
              <p:nvPr/>
            </p:nvSpPr>
            <p:spPr bwMode="auto">
              <a:xfrm>
                <a:off x="1486" y="2734"/>
                <a:ext cx="1" cy="2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Freeform 1104"/>
              <p:cNvSpPr>
                <a:spLocks/>
              </p:cNvSpPr>
              <p:nvPr/>
            </p:nvSpPr>
            <p:spPr bwMode="auto">
              <a:xfrm>
                <a:off x="1489" y="274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Freeform 1105"/>
              <p:cNvSpPr>
                <a:spLocks/>
              </p:cNvSpPr>
              <p:nvPr/>
            </p:nvSpPr>
            <p:spPr bwMode="auto">
              <a:xfrm>
                <a:off x="1478" y="273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Freeform 1106"/>
              <p:cNvSpPr>
                <a:spLocks/>
              </p:cNvSpPr>
              <p:nvPr/>
            </p:nvSpPr>
            <p:spPr bwMode="auto">
              <a:xfrm>
                <a:off x="1478" y="2745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2 h 4"/>
                  <a:gd name="T8" fmla="*/ 0 w 2"/>
                  <a:gd name="T9" fmla="*/ 2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0" y="1"/>
                      <a:pt x="1" y="3"/>
                      <a:pt x="0" y="2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Freeform 1107"/>
              <p:cNvSpPr>
                <a:spLocks/>
              </p:cNvSpPr>
              <p:nvPr/>
            </p:nvSpPr>
            <p:spPr bwMode="auto">
              <a:xfrm>
                <a:off x="1462" y="2731"/>
                <a:ext cx="16" cy="24"/>
              </a:xfrm>
              <a:custGeom>
                <a:avLst/>
                <a:gdLst>
                  <a:gd name="T0" fmla="*/ 4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6 w 6"/>
                  <a:gd name="T15" fmla="*/ 9 h 9"/>
                  <a:gd name="T16" fmla="*/ 3 w 6"/>
                  <a:gd name="T17" fmla="*/ 7 h 9"/>
                  <a:gd name="T18" fmla="*/ 4 w 6"/>
                  <a:gd name="T19" fmla="*/ 6 h 9"/>
                  <a:gd name="T20" fmla="*/ 4 w 6"/>
                  <a:gd name="T21" fmla="*/ 6 h 9"/>
                  <a:gd name="T22" fmla="*/ 4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6 w 6"/>
                  <a:gd name="T33" fmla="*/ 4 h 9"/>
                  <a:gd name="T34" fmla="*/ 2 w 6"/>
                  <a:gd name="T35" fmla="*/ 3 h 9"/>
                  <a:gd name="T36" fmla="*/ 3 w 6"/>
                  <a:gd name="T37" fmla="*/ 3 h 9"/>
                  <a:gd name="T38" fmla="*/ 5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1 w 6"/>
                  <a:gd name="T51" fmla="*/ 4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1 w 6"/>
                  <a:gd name="T59" fmla="*/ 5 h 9"/>
                  <a:gd name="T60" fmla="*/ 3 w 6"/>
                  <a:gd name="T61" fmla="*/ 5 h 9"/>
                  <a:gd name="T62" fmla="*/ 0 w 6"/>
                  <a:gd name="T63" fmla="*/ 6 h 9"/>
                  <a:gd name="T64" fmla="*/ 4 w 6"/>
                  <a:gd name="T65" fmla="*/ 8 h 9"/>
                  <a:gd name="T66" fmla="*/ 4 w 6"/>
                  <a:gd name="T67" fmla="*/ 7 h 9"/>
                  <a:gd name="T68" fmla="*/ 5 w 6"/>
                  <a:gd name="T69" fmla="*/ 6 h 9"/>
                  <a:gd name="T70" fmla="*/ 5 w 6"/>
                  <a:gd name="T71" fmla="*/ 5 h 9"/>
                  <a:gd name="T72" fmla="*/ 6 w 6"/>
                  <a:gd name="T73" fmla="*/ 8 h 9"/>
                  <a:gd name="T74" fmla="*/ 6 w 6"/>
                  <a:gd name="T75" fmla="*/ 8 h 9"/>
                  <a:gd name="T76" fmla="*/ 6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4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4" y="5"/>
                    </a:moveTo>
                    <a:cubicBezTo>
                      <a:pt x="4" y="5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3" y="7"/>
                    </a:cubicBezTo>
                    <a:cubicBezTo>
                      <a:pt x="2" y="8"/>
                      <a:pt x="4" y="6"/>
                      <a:pt x="3" y="7"/>
                    </a:cubicBezTo>
                    <a:cubicBezTo>
                      <a:pt x="5" y="6"/>
                      <a:pt x="6" y="7"/>
                      <a:pt x="6" y="9"/>
                    </a:cubicBezTo>
                    <a:cubicBezTo>
                      <a:pt x="5" y="8"/>
                      <a:pt x="4" y="7"/>
                      <a:pt x="3" y="7"/>
                    </a:cubicBezTo>
                    <a:cubicBezTo>
                      <a:pt x="4" y="6"/>
                      <a:pt x="2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5"/>
                      <a:pt x="3" y="6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3"/>
                      <a:pt x="5" y="4"/>
                      <a:pt x="2" y="3"/>
                    </a:cubicBezTo>
                    <a:cubicBezTo>
                      <a:pt x="6" y="4"/>
                      <a:pt x="1" y="3"/>
                      <a:pt x="3" y="3"/>
                    </a:cubicBezTo>
                    <a:cubicBezTo>
                      <a:pt x="4" y="3"/>
                      <a:pt x="3" y="3"/>
                      <a:pt x="5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3" y="4"/>
                      <a:pt x="1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4"/>
                      <a:pt x="2" y="4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1" y="5"/>
                      <a:pt x="1" y="5"/>
                      <a:pt x="3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3" y="4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3" y="2"/>
                      <a:pt x="3" y="3"/>
                    </a:cubicBezTo>
                    <a:cubicBezTo>
                      <a:pt x="3" y="4"/>
                      <a:pt x="3" y="5"/>
                      <a:pt x="4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Freeform 1108"/>
              <p:cNvSpPr>
                <a:spLocks/>
              </p:cNvSpPr>
              <p:nvPr/>
            </p:nvSpPr>
            <p:spPr bwMode="auto">
              <a:xfrm>
                <a:off x="1478" y="275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Freeform 1109"/>
              <p:cNvSpPr>
                <a:spLocks/>
              </p:cNvSpPr>
              <p:nvPr/>
            </p:nvSpPr>
            <p:spPr bwMode="auto">
              <a:xfrm>
                <a:off x="1473" y="273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Rectangle 1110"/>
              <p:cNvSpPr>
                <a:spLocks noChangeArrowheads="1"/>
              </p:cNvSpPr>
              <p:nvPr/>
            </p:nvSpPr>
            <p:spPr bwMode="auto">
              <a:xfrm>
                <a:off x="1478" y="2750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Freeform 1111"/>
              <p:cNvSpPr>
                <a:spLocks/>
              </p:cNvSpPr>
              <p:nvPr/>
            </p:nvSpPr>
            <p:spPr bwMode="auto">
              <a:xfrm>
                <a:off x="1476" y="2742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Freeform 1112"/>
              <p:cNvSpPr>
                <a:spLocks/>
              </p:cNvSpPr>
              <p:nvPr/>
            </p:nvSpPr>
            <p:spPr bwMode="auto">
              <a:xfrm>
                <a:off x="1467" y="273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Freeform 1113"/>
              <p:cNvSpPr>
                <a:spLocks/>
              </p:cNvSpPr>
              <p:nvPr/>
            </p:nvSpPr>
            <p:spPr bwMode="auto">
              <a:xfrm>
                <a:off x="1470" y="27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Freeform 1114"/>
              <p:cNvSpPr>
                <a:spLocks/>
              </p:cNvSpPr>
              <p:nvPr/>
            </p:nvSpPr>
            <p:spPr bwMode="auto">
              <a:xfrm>
                <a:off x="1465" y="2723"/>
                <a:ext cx="32" cy="52"/>
              </a:xfrm>
              <a:custGeom>
                <a:avLst/>
                <a:gdLst>
                  <a:gd name="T0" fmla="*/ 4 w 12"/>
                  <a:gd name="T1" fmla="*/ 14 h 19"/>
                  <a:gd name="T2" fmla="*/ 4 w 12"/>
                  <a:gd name="T3" fmla="*/ 16 h 19"/>
                  <a:gd name="T4" fmla="*/ 5 w 12"/>
                  <a:gd name="T5" fmla="*/ 17 h 19"/>
                  <a:gd name="T6" fmla="*/ 6 w 12"/>
                  <a:gd name="T7" fmla="*/ 16 h 19"/>
                  <a:gd name="T8" fmla="*/ 8 w 12"/>
                  <a:gd name="T9" fmla="*/ 15 h 19"/>
                  <a:gd name="T10" fmla="*/ 8 w 12"/>
                  <a:gd name="T11" fmla="*/ 11 h 19"/>
                  <a:gd name="T12" fmla="*/ 10 w 12"/>
                  <a:gd name="T13" fmla="*/ 14 h 19"/>
                  <a:gd name="T14" fmla="*/ 8 w 12"/>
                  <a:gd name="T15" fmla="*/ 12 h 19"/>
                  <a:gd name="T16" fmla="*/ 9 w 12"/>
                  <a:gd name="T17" fmla="*/ 11 h 19"/>
                  <a:gd name="T18" fmla="*/ 7 w 12"/>
                  <a:gd name="T19" fmla="*/ 11 h 19"/>
                  <a:gd name="T20" fmla="*/ 7 w 12"/>
                  <a:gd name="T21" fmla="*/ 10 h 19"/>
                  <a:gd name="T22" fmla="*/ 4 w 12"/>
                  <a:gd name="T23" fmla="*/ 11 h 19"/>
                  <a:gd name="T24" fmla="*/ 8 w 12"/>
                  <a:gd name="T25" fmla="*/ 9 h 19"/>
                  <a:gd name="T26" fmla="*/ 7 w 12"/>
                  <a:gd name="T27" fmla="*/ 8 h 19"/>
                  <a:gd name="T28" fmla="*/ 7 w 12"/>
                  <a:gd name="T29" fmla="*/ 7 h 19"/>
                  <a:gd name="T30" fmla="*/ 4 w 12"/>
                  <a:gd name="T31" fmla="*/ 7 h 19"/>
                  <a:gd name="T32" fmla="*/ 1 w 12"/>
                  <a:gd name="T33" fmla="*/ 7 h 19"/>
                  <a:gd name="T34" fmla="*/ 6 w 12"/>
                  <a:gd name="T35" fmla="*/ 5 h 19"/>
                  <a:gd name="T36" fmla="*/ 5 w 12"/>
                  <a:gd name="T37" fmla="*/ 4 h 19"/>
                  <a:gd name="T38" fmla="*/ 4 w 12"/>
                  <a:gd name="T39" fmla="*/ 4 h 19"/>
                  <a:gd name="T40" fmla="*/ 4 w 12"/>
                  <a:gd name="T41" fmla="*/ 6 h 19"/>
                  <a:gd name="T42" fmla="*/ 2 w 12"/>
                  <a:gd name="T43" fmla="*/ 4 h 19"/>
                  <a:gd name="T44" fmla="*/ 3 w 12"/>
                  <a:gd name="T45" fmla="*/ 3 h 19"/>
                  <a:gd name="T46" fmla="*/ 0 w 12"/>
                  <a:gd name="T47" fmla="*/ 6 h 19"/>
                  <a:gd name="T48" fmla="*/ 0 w 12"/>
                  <a:gd name="T49" fmla="*/ 6 h 19"/>
                  <a:gd name="T50" fmla="*/ 1 w 12"/>
                  <a:gd name="T51" fmla="*/ 7 h 19"/>
                  <a:gd name="T52" fmla="*/ 1 w 12"/>
                  <a:gd name="T53" fmla="*/ 8 h 19"/>
                  <a:gd name="T54" fmla="*/ 1 w 12"/>
                  <a:gd name="T55" fmla="*/ 9 h 19"/>
                  <a:gd name="T56" fmla="*/ 3 w 12"/>
                  <a:gd name="T57" fmla="*/ 9 h 19"/>
                  <a:gd name="T58" fmla="*/ 2 w 12"/>
                  <a:gd name="T59" fmla="*/ 9 h 19"/>
                  <a:gd name="T60" fmla="*/ 3 w 12"/>
                  <a:gd name="T61" fmla="*/ 9 h 19"/>
                  <a:gd name="T62" fmla="*/ 3 w 12"/>
                  <a:gd name="T63" fmla="*/ 10 h 19"/>
                  <a:gd name="T64" fmla="*/ 4 w 12"/>
                  <a:gd name="T65" fmla="*/ 10 h 19"/>
                  <a:gd name="T66" fmla="*/ 3 w 12"/>
                  <a:gd name="T67" fmla="*/ 11 h 19"/>
                  <a:gd name="T68" fmla="*/ 4 w 12"/>
                  <a:gd name="T69" fmla="*/ 12 h 19"/>
                  <a:gd name="T70" fmla="*/ 5 w 12"/>
                  <a:gd name="T71" fmla="*/ 11 h 19"/>
                  <a:gd name="T72" fmla="*/ 6 w 12"/>
                  <a:gd name="T73" fmla="*/ 12 h 19"/>
                  <a:gd name="T74" fmla="*/ 8 w 12"/>
                  <a:gd name="T75" fmla="*/ 13 h 19"/>
                  <a:gd name="T76" fmla="*/ 8 w 12"/>
                  <a:gd name="T77" fmla="*/ 13 h 19"/>
                  <a:gd name="T78" fmla="*/ 9 w 12"/>
                  <a:gd name="T79" fmla="*/ 12 h 19"/>
                  <a:gd name="T80" fmla="*/ 7 w 12"/>
                  <a:gd name="T81" fmla="*/ 11 h 19"/>
                  <a:gd name="T82" fmla="*/ 8 w 12"/>
                  <a:gd name="T83" fmla="*/ 13 h 19"/>
                  <a:gd name="T84" fmla="*/ 7 w 12"/>
                  <a:gd name="T85" fmla="*/ 14 h 19"/>
                  <a:gd name="T86" fmla="*/ 5 w 12"/>
                  <a:gd name="T8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9">
                    <a:moveTo>
                      <a:pt x="5" y="12"/>
                    </a:moveTo>
                    <a:cubicBezTo>
                      <a:pt x="5" y="12"/>
                      <a:pt x="4" y="13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5"/>
                      <a:pt x="4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7"/>
                      <a:pt x="5" y="17"/>
                    </a:cubicBezTo>
                    <a:cubicBezTo>
                      <a:pt x="5" y="17"/>
                      <a:pt x="5" y="14"/>
                      <a:pt x="5" y="15"/>
                    </a:cubicBezTo>
                    <a:cubicBezTo>
                      <a:pt x="6" y="14"/>
                      <a:pt x="6" y="15"/>
                      <a:pt x="6" y="16"/>
                    </a:cubicBezTo>
                    <a:cubicBezTo>
                      <a:pt x="6" y="16"/>
                      <a:pt x="6" y="14"/>
                      <a:pt x="6" y="13"/>
                    </a:cubicBezTo>
                    <a:cubicBezTo>
                      <a:pt x="7" y="19"/>
                      <a:pt x="7" y="12"/>
                      <a:pt x="8" y="15"/>
                    </a:cubicBezTo>
                    <a:cubicBezTo>
                      <a:pt x="8" y="15"/>
                      <a:pt x="7" y="16"/>
                      <a:pt x="9" y="15"/>
                    </a:cubicBezTo>
                    <a:cubicBezTo>
                      <a:pt x="11" y="13"/>
                      <a:pt x="8" y="10"/>
                      <a:pt x="8" y="11"/>
                    </a:cubicBezTo>
                    <a:cubicBezTo>
                      <a:pt x="8" y="13"/>
                      <a:pt x="10" y="8"/>
                      <a:pt x="7" y="15"/>
                    </a:cubicBezTo>
                    <a:cubicBezTo>
                      <a:pt x="7" y="16"/>
                      <a:pt x="11" y="14"/>
                      <a:pt x="10" y="14"/>
                    </a:cubicBezTo>
                    <a:cubicBezTo>
                      <a:pt x="11" y="14"/>
                      <a:pt x="10" y="13"/>
                      <a:pt x="11" y="13"/>
                    </a:cubicBezTo>
                    <a:cubicBezTo>
                      <a:pt x="8" y="13"/>
                      <a:pt x="12" y="10"/>
                      <a:pt x="8" y="12"/>
                    </a:cubicBezTo>
                    <a:cubicBezTo>
                      <a:pt x="9" y="11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7" y="12"/>
                      <a:pt x="9" y="11"/>
                    </a:cubicBezTo>
                    <a:cubicBezTo>
                      <a:pt x="9" y="10"/>
                      <a:pt x="8" y="11"/>
                      <a:pt x="7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7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0"/>
                      <a:pt x="4" y="11"/>
                      <a:pt x="4" y="11"/>
                    </a:cubicBezTo>
                    <a:cubicBezTo>
                      <a:pt x="6" y="9"/>
                      <a:pt x="4" y="11"/>
                      <a:pt x="5" y="10"/>
                    </a:cubicBezTo>
                    <a:cubicBezTo>
                      <a:pt x="6" y="10"/>
                      <a:pt x="6" y="10"/>
                      <a:pt x="8" y="9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7"/>
                      <a:pt x="5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6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5"/>
                      <a:pt x="3" y="7"/>
                      <a:pt x="4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5" y="5"/>
                      <a:pt x="6" y="5"/>
                    </a:cubicBezTo>
                    <a:cubicBezTo>
                      <a:pt x="5" y="5"/>
                      <a:pt x="5" y="4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2" y="6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1" y="0"/>
                      <a:pt x="2" y="4"/>
                    </a:cubicBezTo>
                    <a:cubicBezTo>
                      <a:pt x="3" y="3"/>
                      <a:pt x="5" y="6"/>
                      <a:pt x="4" y="6"/>
                    </a:cubicBezTo>
                    <a:cubicBezTo>
                      <a:pt x="1" y="4"/>
                      <a:pt x="2" y="2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3"/>
                      <a:pt x="2" y="4"/>
                      <a:pt x="3" y="4"/>
                    </a:cubicBezTo>
                    <a:cubicBezTo>
                      <a:pt x="2" y="5"/>
                      <a:pt x="2" y="5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2" y="5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7"/>
                      <a:pt x="3" y="6"/>
                      <a:pt x="3" y="7"/>
                    </a:cubicBezTo>
                    <a:cubicBezTo>
                      <a:pt x="2" y="8"/>
                      <a:pt x="3" y="8"/>
                      <a:pt x="1" y="9"/>
                    </a:cubicBezTo>
                    <a:cubicBezTo>
                      <a:pt x="3" y="8"/>
                      <a:pt x="2" y="9"/>
                      <a:pt x="3" y="8"/>
                    </a:cubicBezTo>
                    <a:cubicBezTo>
                      <a:pt x="4" y="8"/>
                      <a:pt x="3" y="8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2" y="10"/>
                      <a:pt x="2" y="9"/>
                      <a:pt x="2" y="10"/>
                    </a:cubicBezTo>
                    <a:cubicBezTo>
                      <a:pt x="2" y="10"/>
                      <a:pt x="5" y="9"/>
                      <a:pt x="3" y="10"/>
                    </a:cubicBezTo>
                    <a:cubicBezTo>
                      <a:pt x="4" y="9"/>
                      <a:pt x="4" y="10"/>
                      <a:pt x="6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6" y="9"/>
                      <a:pt x="4" y="10"/>
                      <a:pt x="5" y="10"/>
                    </a:cubicBezTo>
                    <a:cubicBezTo>
                      <a:pt x="3" y="11"/>
                      <a:pt x="5" y="10"/>
                      <a:pt x="3" y="11"/>
                    </a:cubicBezTo>
                    <a:cubicBezTo>
                      <a:pt x="3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3"/>
                      <a:pt x="7" y="13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8" y="13"/>
                    </a:cubicBezTo>
                    <a:cubicBezTo>
                      <a:pt x="8" y="13"/>
                      <a:pt x="9" y="14"/>
                      <a:pt x="7" y="13"/>
                    </a:cubicBezTo>
                    <a:cubicBezTo>
                      <a:pt x="6" y="11"/>
                      <a:pt x="10" y="12"/>
                      <a:pt x="9" y="12"/>
                    </a:cubicBezTo>
                    <a:cubicBezTo>
                      <a:pt x="7" y="15"/>
                      <a:pt x="8" y="16"/>
                      <a:pt x="6" y="14"/>
                    </a:cubicBezTo>
                    <a:cubicBezTo>
                      <a:pt x="7" y="10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3"/>
                    </a:cubicBezTo>
                    <a:cubicBezTo>
                      <a:pt x="7" y="13"/>
                      <a:pt x="7" y="14"/>
                      <a:pt x="8" y="13"/>
                    </a:cubicBezTo>
                    <a:cubicBezTo>
                      <a:pt x="8" y="12"/>
                      <a:pt x="9" y="14"/>
                      <a:pt x="8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6" y="15"/>
                      <a:pt x="5" y="1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Freeform 1115"/>
              <p:cNvSpPr>
                <a:spLocks/>
              </p:cNvSpPr>
              <p:nvPr/>
            </p:nvSpPr>
            <p:spPr bwMode="auto">
              <a:xfrm>
                <a:off x="1478" y="2758"/>
                <a:ext cx="6" cy="0"/>
              </a:xfrm>
              <a:custGeom>
                <a:avLst/>
                <a:gdLst>
                  <a:gd name="T0" fmla="*/ 2 w 2"/>
                  <a:gd name="T1" fmla="*/ 0 w 2"/>
                  <a:gd name="T2" fmla="*/ 1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Rectangle 1116"/>
              <p:cNvSpPr>
                <a:spLocks noChangeArrowheads="1"/>
              </p:cNvSpPr>
              <p:nvPr/>
            </p:nvSpPr>
            <p:spPr bwMode="auto">
              <a:xfrm>
                <a:off x="1481" y="2758"/>
                <a:ext cx="3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Freeform 1117"/>
              <p:cNvSpPr>
                <a:spLocks/>
              </p:cNvSpPr>
              <p:nvPr/>
            </p:nvSpPr>
            <p:spPr bwMode="auto">
              <a:xfrm>
                <a:off x="1476" y="2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Rectangle 1118"/>
              <p:cNvSpPr>
                <a:spLocks noChangeArrowheads="1"/>
              </p:cNvSpPr>
              <p:nvPr/>
            </p:nvSpPr>
            <p:spPr bwMode="auto">
              <a:xfrm>
                <a:off x="1476" y="275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Freeform 1119"/>
              <p:cNvSpPr>
                <a:spLocks/>
              </p:cNvSpPr>
              <p:nvPr/>
            </p:nvSpPr>
            <p:spPr bwMode="auto">
              <a:xfrm>
                <a:off x="1440" y="2745"/>
                <a:ext cx="36" cy="27"/>
              </a:xfrm>
              <a:custGeom>
                <a:avLst/>
                <a:gdLst>
                  <a:gd name="T0" fmla="*/ 6 w 13"/>
                  <a:gd name="T1" fmla="*/ 3 h 10"/>
                  <a:gd name="T2" fmla="*/ 4 w 13"/>
                  <a:gd name="T3" fmla="*/ 2 h 10"/>
                  <a:gd name="T4" fmla="*/ 6 w 13"/>
                  <a:gd name="T5" fmla="*/ 2 h 10"/>
                  <a:gd name="T6" fmla="*/ 3 w 13"/>
                  <a:gd name="T7" fmla="*/ 0 h 10"/>
                  <a:gd name="T8" fmla="*/ 7 w 13"/>
                  <a:gd name="T9" fmla="*/ 8 h 10"/>
                  <a:gd name="T10" fmla="*/ 4 w 13"/>
                  <a:gd name="T11" fmla="*/ 6 h 10"/>
                  <a:gd name="T12" fmla="*/ 9 w 13"/>
                  <a:gd name="T13" fmla="*/ 8 h 10"/>
                  <a:gd name="T14" fmla="*/ 9 w 13"/>
                  <a:gd name="T15" fmla="*/ 10 h 10"/>
                  <a:gd name="T16" fmla="*/ 10 w 13"/>
                  <a:gd name="T17" fmla="*/ 9 h 10"/>
                  <a:gd name="T18" fmla="*/ 10 w 13"/>
                  <a:gd name="T19" fmla="*/ 8 h 10"/>
                  <a:gd name="T20" fmla="*/ 10 w 13"/>
                  <a:gd name="T21" fmla="*/ 8 h 10"/>
                  <a:gd name="T22" fmla="*/ 10 w 13"/>
                  <a:gd name="T23" fmla="*/ 8 h 10"/>
                  <a:gd name="T24" fmla="*/ 11 w 13"/>
                  <a:gd name="T25" fmla="*/ 8 h 10"/>
                  <a:gd name="T26" fmla="*/ 11 w 13"/>
                  <a:gd name="T27" fmla="*/ 8 h 10"/>
                  <a:gd name="T28" fmla="*/ 11 w 13"/>
                  <a:gd name="T29" fmla="*/ 8 h 10"/>
                  <a:gd name="T30" fmla="*/ 11 w 13"/>
                  <a:gd name="T31" fmla="*/ 9 h 10"/>
                  <a:gd name="T32" fmla="*/ 13 w 13"/>
                  <a:gd name="T33" fmla="*/ 7 h 10"/>
                  <a:gd name="T34" fmla="*/ 13 w 13"/>
                  <a:gd name="T35" fmla="*/ 6 h 10"/>
                  <a:gd name="T36" fmla="*/ 12 w 13"/>
                  <a:gd name="T37" fmla="*/ 7 h 10"/>
                  <a:gd name="T38" fmla="*/ 12 w 13"/>
                  <a:gd name="T39" fmla="*/ 7 h 10"/>
                  <a:gd name="T40" fmla="*/ 11 w 13"/>
                  <a:gd name="T41" fmla="*/ 7 h 10"/>
                  <a:gd name="T42" fmla="*/ 11 w 13"/>
                  <a:gd name="T43" fmla="*/ 6 h 10"/>
                  <a:gd name="T44" fmla="*/ 10 w 13"/>
                  <a:gd name="T45" fmla="*/ 4 h 10"/>
                  <a:gd name="T46" fmla="*/ 10 w 13"/>
                  <a:gd name="T47" fmla="*/ 4 h 10"/>
                  <a:gd name="T48" fmla="*/ 10 w 13"/>
                  <a:gd name="T49" fmla="*/ 5 h 10"/>
                  <a:gd name="T50" fmla="*/ 10 w 13"/>
                  <a:gd name="T51" fmla="*/ 6 h 10"/>
                  <a:gd name="T52" fmla="*/ 10 w 13"/>
                  <a:gd name="T53" fmla="*/ 8 h 10"/>
                  <a:gd name="T54" fmla="*/ 10 w 13"/>
                  <a:gd name="T55" fmla="*/ 8 h 10"/>
                  <a:gd name="T56" fmla="*/ 10 w 13"/>
                  <a:gd name="T57" fmla="*/ 6 h 10"/>
                  <a:gd name="T58" fmla="*/ 10 w 13"/>
                  <a:gd name="T59" fmla="*/ 7 h 10"/>
                  <a:gd name="T60" fmla="*/ 9 w 13"/>
                  <a:gd name="T61" fmla="*/ 5 h 10"/>
                  <a:gd name="T62" fmla="*/ 9 w 13"/>
                  <a:gd name="T63" fmla="*/ 7 h 10"/>
                  <a:gd name="T64" fmla="*/ 6 w 13"/>
                  <a:gd name="T65" fmla="*/ 5 h 10"/>
                  <a:gd name="T66" fmla="*/ 8 w 13"/>
                  <a:gd name="T67" fmla="*/ 6 h 10"/>
                  <a:gd name="T68" fmla="*/ 6 w 13"/>
                  <a:gd name="T69" fmla="*/ 5 h 10"/>
                  <a:gd name="T70" fmla="*/ 7 w 13"/>
                  <a:gd name="T71" fmla="*/ 4 h 10"/>
                  <a:gd name="T72" fmla="*/ 6 w 13"/>
                  <a:gd name="T73" fmla="*/ 4 h 10"/>
                  <a:gd name="T74" fmla="*/ 6 w 13"/>
                  <a:gd name="T75" fmla="*/ 3 h 10"/>
                  <a:gd name="T76" fmla="*/ 6 w 13"/>
                  <a:gd name="T77" fmla="*/ 3 h 10"/>
                  <a:gd name="T78" fmla="*/ 4 w 13"/>
                  <a:gd name="T79" fmla="*/ 2 h 10"/>
                  <a:gd name="T80" fmla="*/ 6 w 13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" h="10">
                    <a:moveTo>
                      <a:pt x="6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6" y="2"/>
                    </a:cubicBezTo>
                    <a:cubicBezTo>
                      <a:pt x="4" y="1"/>
                      <a:pt x="6" y="0"/>
                      <a:pt x="3" y="0"/>
                    </a:cubicBezTo>
                    <a:cubicBezTo>
                      <a:pt x="5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1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3" y="7"/>
                    </a:cubicBezTo>
                    <a:cubicBezTo>
                      <a:pt x="13" y="6"/>
                      <a:pt x="12" y="6"/>
                      <a:pt x="13" y="6"/>
                    </a:cubicBezTo>
                    <a:cubicBezTo>
                      <a:pt x="12" y="5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10"/>
                      <a:pt x="12" y="6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11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7"/>
                      <a:pt x="10" y="9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6"/>
                      <a:pt x="10" y="6"/>
                      <a:pt x="9" y="7"/>
                    </a:cubicBezTo>
                    <a:cubicBezTo>
                      <a:pt x="9" y="5"/>
                      <a:pt x="9" y="7"/>
                      <a:pt x="6" y="5"/>
                    </a:cubicBezTo>
                    <a:cubicBezTo>
                      <a:pt x="7" y="4"/>
                      <a:pt x="7" y="6"/>
                      <a:pt x="8" y="6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3" y="3"/>
                      <a:pt x="4" y="2"/>
                    </a:cubicBezTo>
                    <a:cubicBezTo>
                      <a:pt x="5" y="2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Freeform 1120"/>
              <p:cNvSpPr>
                <a:spLocks/>
              </p:cNvSpPr>
              <p:nvPr/>
            </p:nvSpPr>
            <p:spPr bwMode="auto">
              <a:xfrm>
                <a:off x="1448" y="2742"/>
                <a:ext cx="6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Freeform 1121"/>
              <p:cNvSpPr>
                <a:spLocks/>
              </p:cNvSpPr>
              <p:nvPr/>
            </p:nvSpPr>
            <p:spPr bwMode="auto">
              <a:xfrm>
                <a:off x="1446" y="2728"/>
                <a:ext cx="38" cy="17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3 w 14"/>
                  <a:gd name="T11" fmla="*/ 5 h 6"/>
                  <a:gd name="T12" fmla="*/ 2 w 14"/>
                  <a:gd name="T13" fmla="*/ 5 h 6"/>
                  <a:gd name="T14" fmla="*/ 3 w 14"/>
                  <a:gd name="T15" fmla="*/ 5 h 6"/>
                  <a:gd name="T16" fmla="*/ 3 w 14"/>
                  <a:gd name="T17" fmla="*/ 4 h 6"/>
                  <a:gd name="T18" fmla="*/ 4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9 w 14"/>
                  <a:gd name="T27" fmla="*/ 5 h 6"/>
                  <a:gd name="T28" fmla="*/ 10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4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2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2" y="1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9" y="4"/>
                      <a:pt x="8" y="5"/>
                    </a:cubicBezTo>
                    <a:cubicBezTo>
                      <a:pt x="8" y="5"/>
                      <a:pt x="9" y="4"/>
                      <a:pt x="9" y="5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10" y="4"/>
                      <a:pt x="11" y="5"/>
                      <a:pt x="10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Freeform 1122"/>
              <p:cNvSpPr>
                <a:spLocks/>
              </p:cNvSpPr>
              <p:nvPr/>
            </p:nvSpPr>
            <p:spPr bwMode="auto">
              <a:xfrm>
                <a:off x="1476" y="273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Freeform 1123"/>
              <p:cNvSpPr>
                <a:spLocks/>
              </p:cNvSpPr>
              <p:nvPr/>
            </p:nvSpPr>
            <p:spPr bwMode="auto">
              <a:xfrm>
                <a:off x="1761" y="298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Freeform 1124"/>
              <p:cNvSpPr>
                <a:spLocks/>
              </p:cNvSpPr>
              <p:nvPr/>
            </p:nvSpPr>
            <p:spPr bwMode="auto">
              <a:xfrm>
                <a:off x="1753" y="2979"/>
                <a:ext cx="11" cy="13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3 w 4"/>
                  <a:gd name="T5" fmla="*/ 5 h 5"/>
                  <a:gd name="T6" fmla="*/ 2 w 4"/>
                  <a:gd name="T7" fmla="*/ 3 h 5"/>
                  <a:gd name="T8" fmla="*/ 2 w 4"/>
                  <a:gd name="T9" fmla="*/ 4 h 5"/>
                  <a:gd name="T10" fmla="*/ 1 w 4"/>
                  <a:gd name="T11" fmla="*/ 3 h 5"/>
                  <a:gd name="T12" fmla="*/ 2 w 4"/>
                  <a:gd name="T13" fmla="*/ 2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4" y="5"/>
                      <a:pt x="3" y="3"/>
                      <a:pt x="2" y="3"/>
                    </a:cubicBezTo>
                    <a:cubicBezTo>
                      <a:pt x="2" y="3"/>
                      <a:pt x="3" y="4"/>
                      <a:pt x="2" y="4"/>
                    </a:cubicBezTo>
                    <a:cubicBezTo>
                      <a:pt x="2" y="3"/>
                      <a:pt x="1" y="2"/>
                      <a:pt x="1" y="3"/>
                    </a:cubicBezTo>
                    <a:cubicBezTo>
                      <a:pt x="0" y="1"/>
                      <a:pt x="1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Freeform 1125"/>
              <p:cNvSpPr>
                <a:spLocks/>
              </p:cNvSpPr>
              <p:nvPr/>
            </p:nvSpPr>
            <p:spPr bwMode="auto">
              <a:xfrm>
                <a:off x="1759" y="298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Freeform 1126"/>
              <p:cNvSpPr>
                <a:spLocks/>
              </p:cNvSpPr>
              <p:nvPr/>
            </p:nvSpPr>
            <p:spPr bwMode="auto">
              <a:xfrm>
                <a:off x="1756" y="29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Freeform 1127"/>
              <p:cNvSpPr>
                <a:spLocks/>
              </p:cNvSpPr>
              <p:nvPr/>
            </p:nvSpPr>
            <p:spPr bwMode="auto">
              <a:xfrm>
                <a:off x="1756" y="2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Freeform 1128"/>
              <p:cNvSpPr>
                <a:spLocks/>
              </p:cNvSpPr>
              <p:nvPr/>
            </p:nvSpPr>
            <p:spPr bwMode="auto">
              <a:xfrm>
                <a:off x="1753" y="2981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1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Freeform 1129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Freeform 1130"/>
              <p:cNvSpPr>
                <a:spLocks/>
              </p:cNvSpPr>
              <p:nvPr/>
            </p:nvSpPr>
            <p:spPr bwMode="auto">
              <a:xfrm>
                <a:off x="1756" y="298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Freeform 1131"/>
              <p:cNvSpPr>
                <a:spLocks/>
              </p:cNvSpPr>
              <p:nvPr/>
            </p:nvSpPr>
            <p:spPr bwMode="auto">
              <a:xfrm>
                <a:off x="1750" y="2979"/>
                <a:ext cx="6" cy="10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1 w 2"/>
                  <a:gd name="T7" fmla="*/ 1 h 4"/>
                  <a:gd name="T8" fmla="*/ 0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2"/>
                      <a:pt x="1" y="4"/>
                      <a:pt x="1" y="3"/>
                    </a:cubicBezTo>
                    <a:cubicBezTo>
                      <a:pt x="1" y="3"/>
                      <a:pt x="1" y="1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Freeform 1132"/>
              <p:cNvSpPr>
                <a:spLocks/>
              </p:cNvSpPr>
              <p:nvPr/>
            </p:nvSpPr>
            <p:spPr bwMode="auto">
              <a:xfrm>
                <a:off x="1756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Freeform 1133"/>
              <p:cNvSpPr>
                <a:spLocks/>
              </p:cNvSpPr>
              <p:nvPr/>
            </p:nvSpPr>
            <p:spPr bwMode="auto">
              <a:xfrm>
                <a:off x="1750" y="2976"/>
                <a:ext cx="6" cy="11"/>
              </a:xfrm>
              <a:custGeom>
                <a:avLst/>
                <a:gdLst>
                  <a:gd name="T0" fmla="*/ 0 w 2"/>
                  <a:gd name="T1" fmla="*/ 3 h 4"/>
                  <a:gd name="T2" fmla="*/ 1 w 2"/>
                  <a:gd name="T3" fmla="*/ 1 h 4"/>
                  <a:gd name="T4" fmla="*/ 0 w 2"/>
                  <a:gd name="T5" fmla="*/ 2 h 4"/>
                  <a:gd name="T6" fmla="*/ 1 w 2"/>
                  <a:gd name="T7" fmla="*/ 2 h 4"/>
                  <a:gd name="T8" fmla="*/ 0 w 2"/>
                  <a:gd name="T9" fmla="*/ 3 h 4"/>
                  <a:gd name="T10" fmla="*/ 1 w 2"/>
                  <a:gd name="T11" fmla="*/ 2 h 4"/>
                  <a:gd name="T12" fmla="*/ 1 w 2"/>
                  <a:gd name="T13" fmla="*/ 3 h 4"/>
                  <a:gd name="T14" fmla="*/ 2 w 2"/>
                  <a:gd name="T15" fmla="*/ 1 h 4"/>
                  <a:gd name="T16" fmla="*/ 1 w 2"/>
                  <a:gd name="T17" fmla="*/ 1 h 4"/>
                  <a:gd name="T18" fmla="*/ 2 w 2"/>
                  <a:gd name="T19" fmla="*/ 0 h 4"/>
                  <a:gd name="T20" fmla="*/ 1 w 2"/>
                  <a:gd name="T21" fmla="*/ 1 h 4"/>
                  <a:gd name="T22" fmla="*/ 0 w 2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0" y="4"/>
                      <a:pt x="1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3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Rectangle 1134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Freeform 1135"/>
              <p:cNvSpPr>
                <a:spLocks/>
              </p:cNvSpPr>
              <p:nvPr/>
            </p:nvSpPr>
            <p:spPr bwMode="auto">
              <a:xfrm>
                <a:off x="1748" y="2979"/>
                <a:ext cx="8" cy="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0 h 2"/>
                  <a:gd name="T8" fmla="*/ 1 w 3"/>
                  <a:gd name="T9" fmla="*/ 1 h 2"/>
                  <a:gd name="T10" fmla="*/ 3 w 3"/>
                  <a:gd name="T11" fmla="*/ 0 h 2"/>
                  <a:gd name="T12" fmla="*/ 2 w 3"/>
                  <a:gd name="T13" fmla="*/ 0 h 2"/>
                  <a:gd name="T14" fmla="*/ 3 w 3"/>
                  <a:gd name="T15" fmla="*/ 0 h 2"/>
                  <a:gd name="T16" fmla="*/ 2 w 3"/>
                  <a:gd name="T17" fmla="*/ 0 h 2"/>
                  <a:gd name="T18" fmla="*/ 2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Freeform 1136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Rectangle 1137"/>
              <p:cNvSpPr>
                <a:spLocks noChangeArrowheads="1"/>
              </p:cNvSpPr>
              <p:nvPr/>
            </p:nvSpPr>
            <p:spPr bwMode="auto">
              <a:xfrm>
                <a:off x="1756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Freeform 1138"/>
              <p:cNvSpPr>
                <a:spLocks/>
              </p:cNvSpPr>
              <p:nvPr/>
            </p:nvSpPr>
            <p:spPr bwMode="auto">
              <a:xfrm>
                <a:off x="1748" y="298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Freeform 1139"/>
              <p:cNvSpPr>
                <a:spLocks/>
              </p:cNvSpPr>
              <p:nvPr/>
            </p:nvSpPr>
            <p:spPr bwMode="auto">
              <a:xfrm>
                <a:off x="1745" y="2965"/>
                <a:ext cx="25" cy="38"/>
              </a:xfrm>
              <a:custGeom>
                <a:avLst/>
                <a:gdLst>
                  <a:gd name="T0" fmla="*/ 9 w 9"/>
                  <a:gd name="T1" fmla="*/ 4 h 14"/>
                  <a:gd name="T2" fmla="*/ 9 w 9"/>
                  <a:gd name="T3" fmla="*/ 3 h 14"/>
                  <a:gd name="T4" fmla="*/ 8 w 9"/>
                  <a:gd name="T5" fmla="*/ 2 h 14"/>
                  <a:gd name="T6" fmla="*/ 7 w 9"/>
                  <a:gd name="T7" fmla="*/ 0 h 14"/>
                  <a:gd name="T8" fmla="*/ 7 w 9"/>
                  <a:gd name="T9" fmla="*/ 1 h 14"/>
                  <a:gd name="T10" fmla="*/ 7 w 9"/>
                  <a:gd name="T11" fmla="*/ 0 h 14"/>
                  <a:gd name="T12" fmla="*/ 6 w 9"/>
                  <a:gd name="T13" fmla="*/ 1 h 14"/>
                  <a:gd name="T14" fmla="*/ 5 w 9"/>
                  <a:gd name="T15" fmla="*/ 2 h 14"/>
                  <a:gd name="T16" fmla="*/ 2 w 9"/>
                  <a:gd name="T17" fmla="*/ 5 h 14"/>
                  <a:gd name="T18" fmla="*/ 3 w 9"/>
                  <a:gd name="T19" fmla="*/ 7 h 14"/>
                  <a:gd name="T20" fmla="*/ 2 w 9"/>
                  <a:gd name="T21" fmla="*/ 6 h 14"/>
                  <a:gd name="T22" fmla="*/ 2 w 9"/>
                  <a:gd name="T23" fmla="*/ 6 h 14"/>
                  <a:gd name="T24" fmla="*/ 1 w 9"/>
                  <a:gd name="T25" fmla="*/ 6 h 14"/>
                  <a:gd name="T26" fmla="*/ 2 w 9"/>
                  <a:gd name="T27" fmla="*/ 8 h 14"/>
                  <a:gd name="T28" fmla="*/ 0 w 9"/>
                  <a:gd name="T29" fmla="*/ 6 h 14"/>
                  <a:gd name="T30" fmla="*/ 2 w 9"/>
                  <a:gd name="T31" fmla="*/ 6 h 14"/>
                  <a:gd name="T32" fmla="*/ 1 w 9"/>
                  <a:gd name="T33" fmla="*/ 9 h 14"/>
                  <a:gd name="T34" fmla="*/ 4 w 9"/>
                  <a:gd name="T35" fmla="*/ 6 h 14"/>
                  <a:gd name="T36" fmla="*/ 4 w 9"/>
                  <a:gd name="T37" fmla="*/ 6 h 14"/>
                  <a:gd name="T38" fmla="*/ 4 w 9"/>
                  <a:gd name="T39" fmla="*/ 6 h 14"/>
                  <a:gd name="T40" fmla="*/ 4 w 9"/>
                  <a:gd name="T41" fmla="*/ 6 h 14"/>
                  <a:gd name="T42" fmla="*/ 4 w 9"/>
                  <a:gd name="T43" fmla="*/ 6 h 14"/>
                  <a:gd name="T44" fmla="*/ 4 w 9"/>
                  <a:gd name="T45" fmla="*/ 6 h 14"/>
                  <a:gd name="T46" fmla="*/ 4 w 9"/>
                  <a:gd name="T47" fmla="*/ 6 h 14"/>
                  <a:gd name="T48" fmla="*/ 4 w 9"/>
                  <a:gd name="T49" fmla="*/ 6 h 14"/>
                  <a:gd name="T50" fmla="*/ 4 w 9"/>
                  <a:gd name="T51" fmla="*/ 6 h 14"/>
                  <a:gd name="T52" fmla="*/ 2 w 9"/>
                  <a:gd name="T53" fmla="*/ 10 h 14"/>
                  <a:gd name="T54" fmla="*/ 2 w 9"/>
                  <a:gd name="T55" fmla="*/ 10 h 14"/>
                  <a:gd name="T56" fmla="*/ 2 w 9"/>
                  <a:gd name="T57" fmla="*/ 10 h 14"/>
                  <a:gd name="T58" fmla="*/ 3 w 9"/>
                  <a:gd name="T59" fmla="*/ 9 h 14"/>
                  <a:gd name="T60" fmla="*/ 3 w 9"/>
                  <a:gd name="T61" fmla="*/ 6 h 14"/>
                  <a:gd name="T62" fmla="*/ 4 w 9"/>
                  <a:gd name="T63" fmla="*/ 7 h 14"/>
                  <a:gd name="T64" fmla="*/ 6 w 9"/>
                  <a:gd name="T65" fmla="*/ 6 h 14"/>
                  <a:gd name="T66" fmla="*/ 5 w 9"/>
                  <a:gd name="T67" fmla="*/ 4 h 14"/>
                  <a:gd name="T68" fmla="*/ 6 w 9"/>
                  <a:gd name="T69" fmla="*/ 5 h 14"/>
                  <a:gd name="T70" fmla="*/ 5 w 9"/>
                  <a:gd name="T71" fmla="*/ 4 h 14"/>
                  <a:gd name="T72" fmla="*/ 7 w 9"/>
                  <a:gd name="T73" fmla="*/ 5 h 14"/>
                  <a:gd name="T74" fmla="*/ 5 w 9"/>
                  <a:gd name="T75" fmla="*/ 3 h 14"/>
                  <a:gd name="T76" fmla="*/ 8 w 9"/>
                  <a:gd name="T77" fmla="*/ 5 h 14"/>
                  <a:gd name="T78" fmla="*/ 7 w 9"/>
                  <a:gd name="T79" fmla="*/ 4 h 14"/>
                  <a:gd name="T80" fmla="*/ 6 w 9"/>
                  <a:gd name="T81" fmla="*/ 3 h 14"/>
                  <a:gd name="T82" fmla="*/ 8 w 9"/>
                  <a:gd name="T83" fmla="*/ 5 h 14"/>
                  <a:gd name="T84" fmla="*/ 7 w 9"/>
                  <a:gd name="T85" fmla="*/ 3 h 14"/>
                  <a:gd name="T86" fmla="*/ 7 w 9"/>
                  <a:gd name="T87" fmla="*/ 2 h 14"/>
                  <a:gd name="T88" fmla="*/ 8 w 9"/>
                  <a:gd name="T89" fmla="*/ 2 h 14"/>
                  <a:gd name="T90" fmla="*/ 9 w 9"/>
                  <a:gd name="T91" fmla="*/ 4 h 14"/>
                  <a:gd name="T92" fmla="*/ 9 w 9"/>
                  <a:gd name="T93" fmla="*/ 5 h 14"/>
                  <a:gd name="T94" fmla="*/ 8 w 9"/>
                  <a:gd name="T95" fmla="*/ 2 h 14"/>
                  <a:gd name="T96" fmla="*/ 9 w 9"/>
                  <a:gd name="T9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4">
                    <a:moveTo>
                      <a:pt x="9" y="4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8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7" y="2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4" y="5"/>
                      <a:pt x="2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6"/>
                      <a:pt x="1" y="6"/>
                    </a:cubicBezTo>
                    <a:cubicBezTo>
                      <a:pt x="1" y="6"/>
                      <a:pt x="2" y="8"/>
                      <a:pt x="2" y="8"/>
                    </a:cubicBezTo>
                    <a:cubicBezTo>
                      <a:pt x="1" y="6"/>
                      <a:pt x="1" y="8"/>
                      <a:pt x="0" y="6"/>
                    </a:cubicBezTo>
                    <a:cubicBezTo>
                      <a:pt x="0" y="5"/>
                      <a:pt x="2" y="6"/>
                      <a:pt x="2" y="6"/>
                    </a:cubicBezTo>
                    <a:cubicBezTo>
                      <a:pt x="3" y="7"/>
                      <a:pt x="5" y="2"/>
                      <a:pt x="1" y="9"/>
                    </a:cubicBezTo>
                    <a:cubicBezTo>
                      <a:pt x="7" y="2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0" y="1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5" y="6"/>
                      <a:pt x="7" y="6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5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9" y="4"/>
                      <a:pt x="8" y="4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Freeform 1140"/>
              <p:cNvSpPr>
                <a:spLocks/>
              </p:cNvSpPr>
              <p:nvPr/>
            </p:nvSpPr>
            <p:spPr bwMode="auto">
              <a:xfrm>
                <a:off x="1770" y="297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Freeform 1141"/>
              <p:cNvSpPr>
                <a:spLocks/>
              </p:cNvSpPr>
              <p:nvPr/>
            </p:nvSpPr>
            <p:spPr bwMode="auto">
              <a:xfrm>
                <a:off x="1770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Rectangle 1142"/>
              <p:cNvSpPr>
                <a:spLocks noChangeArrowheads="1"/>
              </p:cNvSpPr>
              <p:nvPr/>
            </p:nvSpPr>
            <p:spPr bwMode="auto">
              <a:xfrm>
                <a:off x="1761" y="2968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Freeform 1143"/>
              <p:cNvSpPr>
                <a:spLocks/>
              </p:cNvSpPr>
              <p:nvPr/>
            </p:nvSpPr>
            <p:spPr bwMode="auto">
              <a:xfrm>
                <a:off x="1767" y="297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Freeform 1144"/>
              <p:cNvSpPr>
                <a:spLocks/>
              </p:cNvSpPr>
              <p:nvPr/>
            </p:nvSpPr>
            <p:spPr bwMode="auto">
              <a:xfrm>
                <a:off x="1764" y="298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Freeform 1145"/>
              <p:cNvSpPr>
                <a:spLocks/>
              </p:cNvSpPr>
              <p:nvPr/>
            </p:nvSpPr>
            <p:spPr bwMode="auto">
              <a:xfrm>
                <a:off x="1770" y="297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Freeform 1146"/>
              <p:cNvSpPr>
                <a:spLocks/>
              </p:cNvSpPr>
              <p:nvPr/>
            </p:nvSpPr>
            <p:spPr bwMode="auto">
              <a:xfrm>
                <a:off x="1753" y="2957"/>
                <a:ext cx="22" cy="19"/>
              </a:xfrm>
              <a:custGeom>
                <a:avLst/>
                <a:gdLst>
                  <a:gd name="T0" fmla="*/ 5 w 8"/>
                  <a:gd name="T1" fmla="*/ 5 h 7"/>
                  <a:gd name="T2" fmla="*/ 6 w 8"/>
                  <a:gd name="T3" fmla="*/ 5 h 7"/>
                  <a:gd name="T4" fmla="*/ 4 w 8"/>
                  <a:gd name="T5" fmla="*/ 2 h 7"/>
                  <a:gd name="T6" fmla="*/ 6 w 8"/>
                  <a:gd name="T7" fmla="*/ 4 h 7"/>
                  <a:gd name="T8" fmla="*/ 5 w 8"/>
                  <a:gd name="T9" fmla="*/ 3 h 7"/>
                  <a:gd name="T10" fmla="*/ 6 w 8"/>
                  <a:gd name="T11" fmla="*/ 2 h 7"/>
                  <a:gd name="T12" fmla="*/ 7 w 8"/>
                  <a:gd name="T13" fmla="*/ 5 h 7"/>
                  <a:gd name="T14" fmla="*/ 6 w 8"/>
                  <a:gd name="T15" fmla="*/ 2 h 7"/>
                  <a:gd name="T16" fmla="*/ 6 w 8"/>
                  <a:gd name="T17" fmla="*/ 2 h 7"/>
                  <a:gd name="T18" fmla="*/ 5 w 8"/>
                  <a:gd name="T19" fmla="*/ 3 h 7"/>
                  <a:gd name="T20" fmla="*/ 6 w 8"/>
                  <a:gd name="T21" fmla="*/ 5 h 7"/>
                  <a:gd name="T22" fmla="*/ 6 w 8"/>
                  <a:gd name="T23" fmla="*/ 7 h 7"/>
                  <a:gd name="T24" fmla="*/ 6 w 8"/>
                  <a:gd name="T25" fmla="*/ 5 h 7"/>
                  <a:gd name="T26" fmla="*/ 7 w 8"/>
                  <a:gd name="T27" fmla="*/ 6 h 7"/>
                  <a:gd name="T28" fmla="*/ 7 w 8"/>
                  <a:gd name="T29" fmla="*/ 5 h 7"/>
                  <a:gd name="T30" fmla="*/ 7 w 8"/>
                  <a:gd name="T31" fmla="*/ 7 h 7"/>
                  <a:gd name="T32" fmla="*/ 6 w 8"/>
                  <a:gd name="T33" fmla="*/ 5 h 7"/>
                  <a:gd name="T34" fmla="*/ 6 w 8"/>
                  <a:gd name="T35" fmla="*/ 5 h 7"/>
                  <a:gd name="T36" fmla="*/ 5 w 8"/>
                  <a:gd name="T37" fmla="*/ 3 h 7"/>
                  <a:gd name="T38" fmla="*/ 6 w 8"/>
                  <a:gd name="T39" fmla="*/ 2 h 7"/>
                  <a:gd name="T40" fmla="*/ 6 w 8"/>
                  <a:gd name="T41" fmla="*/ 2 h 7"/>
                  <a:gd name="T42" fmla="*/ 3 w 8"/>
                  <a:gd name="T43" fmla="*/ 0 h 7"/>
                  <a:gd name="T44" fmla="*/ 4 w 8"/>
                  <a:gd name="T45" fmla="*/ 1 h 7"/>
                  <a:gd name="T46" fmla="*/ 3 w 8"/>
                  <a:gd name="T47" fmla="*/ 1 h 7"/>
                  <a:gd name="T48" fmla="*/ 5 w 8"/>
                  <a:gd name="T49" fmla="*/ 2 h 7"/>
                  <a:gd name="T50" fmla="*/ 3 w 8"/>
                  <a:gd name="T51" fmla="*/ 0 h 7"/>
                  <a:gd name="T52" fmla="*/ 3 w 8"/>
                  <a:gd name="T53" fmla="*/ 1 h 7"/>
                  <a:gd name="T54" fmla="*/ 3 w 8"/>
                  <a:gd name="T55" fmla="*/ 1 h 7"/>
                  <a:gd name="T56" fmla="*/ 3 w 8"/>
                  <a:gd name="T57" fmla="*/ 2 h 7"/>
                  <a:gd name="T58" fmla="*/ 3 w 8"/>
                  <a:gd name="T59" fmla="*/ 2 h 7"/>
                  <a:gd name="T60" fmla="*/ 4 w 8"/>
                  <a:gd name="T61" fmla="*/ 3 h 7"/>
                  <a:gd name="T62" fmla="*/ 3 w 8"/>
                  <a:gd name="T63" fmla="*/ 3 h 7"/>
                  <a:gd name="T64" fmla="*/ 4 w 8"/>
                  <a:gd name="T65" fmla="*/ 5 h 7"/>
                  <a:gd name="T66" fmla="*/ 4 w 8"/>
                  <a:gd name="T67" fmla="*/ 3 h 7"/>
                  <a:gd name="T68" fmla="*/ 5 w 8"/>
                  <a:gd name="T6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7">
                    <a:moveTo>
                      <a:pt x="5" y="5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4" y="2"/>
                      <a:pt x="4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8" y="1"/>
                      <a:pt x="5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7" y="6"/>
                      <a:pt x="7" y="5"/>
                    </a:cubicBezTo>
                    <a:cubicBezTo>
                      <a:pt x="6" y="3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6" y="5"/>
                      <a:pt x="6" y="6"/>
                      <a:pt x="6" y="7"/>
                    </a:cubicBezTo>
                    <a:cubicBezTo>
                      <a:pt x="6" y="6"/>
                      <a:pt x="7" y="6"/>
                      <a:pt x="6" y="5"/>
                    </a:cubicBezTo>
                    <a:cubicBezTo>
                      <a:pt x="7" y="6"/>
                      <a:pt x="6" y="5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4"/>
                      <a:pt x="5" y="2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0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4" y="1"/>
                      <a:pt x="5" y="2"/>
                      <a:pt x="3" y="0"/>
                    </a:cubicBezTo>
                    <a:cubicBezTo>
                      <a:pt x="3" y="1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3"/>
                      <a:pt x="2" y="0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4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Freeform 1147"/>
              <p:cNvSpPr>
                <a:spLocks/>
              </p:cNvSpPr>
              <p:nvPr/>
            </p:nvSpPr>
            <p:spPr bwMode="auto">
              <a:xfrm>
                <a:off x="1770" y="2970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Freeform 1148"/>
              <p:cNvSpPr>
                <a:spLocks/>
              </p:cNvSpPr>
              <p:nvPr/>
            </p:nvSpPr>
            <p:spPr bwMode="auto">
              <a:xfrm>
                <a:off x="1753" y="2957"/>
                <a:ext cx="11" cy="24"/>
              </a:xfrm>
              <a:custGeom>
                <a:avLst/>
                <a:gdLst>
                  <a:gd name="T0" fmla="*/ 2 w 4"/>
                  <a:gd name="T1" fmla="*/ 4 h 9"/>
                  <a:gd name="T2" fmla="*/ 1 w 4"/>
                  <a:gd name="T3" fmla="*/ 2 h 9"/>
                  <a:gd name="T4" fmla="*/ 3 w 4"/>
                  <a:gd name="T5" fmla="*/ 5 h 9"/>
                  <a:gd name="T6" fmla="*/ 3 w 4"/>
                  <a:gd name="T7" fmla="*/ 6 h 9"/>
                  <a:gd name="T8" fmla="*/ 1 w 4"/>
                  <a:gd name="T9" fmla="*/ 3 h 9"/>
                  <a:gd name="T10" fmla="*/ 1 w 4"/>
                  <a:gd name="T11" fmla="*/ 3 h 9"/>
                  <a:gd name="T12" fmla="*/ 2 w 4"/>
                  <a:gd name="T13" fmla="*/ 5 h 9"/>
                  <a:gd name="T14" fmla="*/ 2 w 4"/>
                  <a:gd name="T15" fmla="*/ 6 h 9"/>
                  <a:gd name="T16" fmla="*/ 1 w 4"/>
                  <a:gd name="T17" fmla="*/ 5 h 9"/>
                  <a:gd name="T18" fmla="*/ 0 w 4"/>
                  <a:gd name="T19" fmla="*/ 4 h 9"/>
                  <a:gd name="T20" fmla="*/ 2 w 4"/>
                  <a:gd name="T21" fmla="*/ 9 h 9"/>
                  <a:gd name="T22" fmla="*/ 2 w 4"/>
                  <a:gd name="T23" fmla="*/ 8 h 9"/>
                  <a:gd name="T24" fmla="*/ 1 w 4"/>
                  <a:gd name="T25" fmla="*/ 6 h 9"/>
                  <a:gd name="T26" fmla="*/ 1 w 4"/>
                  <a:gd name="T27" fmla="*/ 7 h 9"/>
                  <a:gd name="T28" fmla="*/ 2 w 4"/>
                  <a:gd name="T29" fmla="*/ 8 h 9"/>
                  <a:gd name="T30" fmla="*/ 4 w 4"/>
                  <a:gd name="T31" fmla="*/ 6 h 9"/>
                  <a:gd name="T32" fmla="*/ 4 w 4"/>
                  <a:gd name="T33" fmla="*/ 6 h 9"/>
                  <a:gd name="T34" fmla="*/ 3 w 4"/>
                  <a:gd name="T35" fmla="*/ 5 h 9"/>
                  <a:gd name="T36" fmla="*/ 2 w 4"/>
                  <a:gd name="T37" fmla="*/ 3 h 9"/>
                  <a:gd name="T38" fmla="*/ 3 w 4"/>
                  <a:gd name="T39" fmla="*/ 4 h 9"/>
                  <a:gd name="T40" fmla="*/ 1 w 4"/>
                  <a:gd name="T41" fmla="*/ 2 h 9"/>
                  <a:gd name="T42" fmla="*/ 1 w 4"/>
                  <a:gd name="T43" fmla="*/ 1 h 9"/>
                  <a:gd name="T44" fmla="*/ 1 w 4"/>
                  <a:gd name="T45" fmla="*/ 1 h 9"/>
                  <a:gd name="T46" fmla="*/ 2 w 4"/>
                  <a:gd name="T4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" h="9">
                    <a:moveTo>
                      <a:pt x="2" y="4"/>
                    </a:moveTo>
                    <a:cubicBezTo>
                      <a:pt x="2" y="4"/>
                      <a:pt x="1" y="3"/>
                      <a:pt x="1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6"/>
                      <a:pt x="2" y="7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0" y="4"/>
                    </a:cubicBezTo>
                    <a:cubicBezTo>
                      <a:pt x="1" y="6"/>
                      <a:pt x="0" y="6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4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Freeform 1149"/>
              <p:cNvSpPr>
                <a:spLocks/>
              </p:cNvSpPr>
              <p:nvPr/>
            </p:nvSpPr>
            <p:spPr bwMode="auto">
              <a:xfrm>
                <a:off x="1759" y="2962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Freeform 1150"/>
              <p:cNvSpPr>
                <a:spLocks/>
              </p:cNvSpPr>
              <p:nvPr/>
            </p:nvSpPr>
            <p:spPr bwMode="auto">
              <a:xfrm>
                <a:off x="1764" y="297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Freeform 1151"/>
              <p:cNvSpPr>
                <a:spLocks/>
              </p:cNvSpPr>
              <p:nvPr/>
            </p:nvSpPr>
            <p:spPr bwMode="auto">
              <a:xfrm>
                <a:off x="1753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Freeform 1152"/>
              <p:cNvSpPr>
                <a:spLocks/>
              </p:cNvSpPr>
              <p:nvPr/>
            </p:nvSpPr>
            <p:spPr bwMode="auto">
              <a:xfrm>
                <a:off x="1750" y="2970"/>
                <a:ext cx="9" cy="14"/>
              </a:xfrm>
              <a:custGeom>
                <a:avLst/>
                <a:gdLst>
                  <a:gd name="T0" fmla="*/ 2 w 3"/>
                  <a:gd name="T1" fmla="*/ 5 h 5"/>
                  <a:gd name="T2" fmla="*/ 3 w 3"/>
                  <a:gd name="T3" fmla="*/ 4 h 5"/>
                  <a:gd name="T4" fmla="*/ 1 w 3"/>
                  <a:gd name="T5" fmla="*/ 1 h 5"/>
                  <a:gd name="T6" fmla="*/ 2 w 3"/>
                  <a:gd name="T7" fmla="*/ 3 h 5"/>
                  <a:gd name="T8" fmla="*/ 1 w 3"/>
                  <a:gd name="T9" fmla="*/ 3 h 5"/>
                  <a:gd name="T10" fmla="*/ 2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2" y="4"/>
                      <a:pt x="2" y="3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0"/>
                      <a:pt x="2" y="3"/>
                      <a:pt x="2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Freeform 1153"/>
              <p:cNvSpPr>
                <a:spLocks/>
              </p:cNvSpPr>
              <p:nvPr/>
            </p:nvSpPr>
            <p:spPr bwMode="auto">
              <a:xfrm>
                <a:off x="1737" y="2960"/>
                <a:ext cx="16" cy="24"/>
              </a:xfrm>
              <a:custGeom>
                <a:avLst/>
                <a:gdLst>
                  <a:gd name="T0" fmla="*/ 3 w 6"/>
                  <a:gd name="T1" fmla="*/ 5 h 9"/>
                  <a:gd name="T2" fmla="*/ 3 w 6"/>
                  <a:gd name="T3" fmla="*/ 6 h 9"/>
                  <a:gd name="T4" fmla="*/ 3 w 6"/>
                  <a:gd name="T5" fmla="*/ 5 h 9"/>
                  <a:gd name="T6" fmla="*/ 3 w 6"/>
                  <a:gd name="T7" fmla="*/ 4 h 9"/>
                  <a:gd name="T8" fmla="*/ 3 w 6"/>
                  <a:gd name="T9" fmla="*/ 5 h 9"/>
                  <a:gd name="T10" fmla="*/ 3 w 6"/>
                  <a:gd name="T11" fmla="*/ 7 h 9"/>
                  <a:gd name="T12" fmla="*/ 3 w 6"/>
                  <a:gd name="T13" fmla="*/ 7 h 9"/>
                  <a:gd name="T14" fmla="*/ 5 w 6"/>
                  <a:gd name="T15" fmla="*/ 9 h 9"/>
                  <a:gd name="T16" fmla="*/ 2 w 6"/>
                  <a:gd name="T17" fmla="*/ 7 h 9"/>
                  <a:gd name="T18" fmla="*/ 3 w 6"/>
                  <a:gd name="T19" fmla="*/ 6 h 9"/>
                  <a:gd name="T20" fmla="*/ 4 w 6"/>
                  <a:gd name="T21" fmla="*/ 6 h 9"/>
                  <a:gd name="T22" fmla="*/ 3 w 6"/>
                  <a:gd name="T23" fmla="*/ 5 h 9"/>
                  <a:gd name="T24" fmla="*/ 5 w 6"/>
                  <a:gd name="T25" fmla="*/ 5 h 9"/>
                  <a:gd name="T26" fmla="*/ 5 w 6"/>
                  <a:gd name="T27" fmla="*/ 4 h 9"/>
                  <a:gd name="T28" fmla="*/ 6 w 6"/>
                  <a:gd name="T29" fmla="*/ 4 h 9"/>
                  <a:gd name="T30" fmla="*/ 4 w 6"/>
                  <a:gd name="T31" fmla="*/ 4 h 9"/>
                  <a:gd name="T32" fmla="*/ 5 w 6"/>
                  <a:gd name="T33" fmla="*/ 4 h 9"/>
                  <a:gd name="T34" fmla="*/ 2 w 6"/>
                  <a:gd name="T35" fmla="*/ 3 h 9"/>
                  <a:gd name="T36" fmla="*/ 2 w 6"/>
                  <a:gd name="T37" fmla="*/ 3 h 9"/>
                  <a:gd name="T38" fmla="*/ 4 w 6"/>
                  <a:gd name="T39" fmla="*/ 3 h 9"/>
                  <a:gd name="T40" fmla="*/ 4 w 6"/>
                  <a:gd name="T41" fmla="*/ 3 h 9"/>
                  <a:gd name="T42" fmla="*/ 6 w 6"/>
                  <a:gd name="T43" fmla="*/ 3 h 9"/>
                  <a:gd name="T44" fmla="*/ 3 w 6"/>
                  <a:gd name="T45" fmla="*/ 2 h 9"/>
                  <a:gd name="T46" fmla="*/ 4 w 6"/>
                  <a:gd name="T47" fmla="*/ 2 h 9"/>
                  <a:gd name="T48" fmla="*/ 1 w 6"/>
                  <a:gd name="T49" fmla="*/ 0 h 9"/>
                  <a:gd name="T50" fmla="*/ 0 w 6"/>
                  <a:gd name="T51" fmla="*/ 3 h 9"/>
                  <a:gd name="T52" fmla="*/ 2 w 6"/>
                  <a:gd name="T53" fmla="*/ 4 h 9"/>
                  <a:gd name="T54" fmla="*/ 0 w 6"/>
                  <a:gd name="T55" fmla="*/ 4 h 9"/>
                  <a:gd name="T56" fmla="*/ 2 w 6"/>
                  <a:gd name="T57" fmla="*/ 4 h 9"/>
                  <a:gd name="T58" fmla="*/ 0 w 6"/>
                  <a:gd name="T59" fmla="*/ 5 h 9"/>
                  <a:gd name="T60" fmla="*/ 2 w 6"/>
                  <a:gd name="T61" fmla="*/ 5 h 9"/>
                  <a:gd name="T62" fmla="*/ 0 w 6"/>
                  <a:gd name="T63" fmla="*/ 5 h 9"/>
                  <a:gd name="T64" fmla="*/ 4 w 6"/>
                  <a:gd name="T65" fmla="*/ 8 h 9"/>
                  <a:gd name="T66" fmla="*/ 3 w 6"/>
                  <a:gd name="T67" fmla="*/ 7 h 9"/>
                  <a:gd name="T68" fmla="*/ 5 w 6"/>
                  <a:gd name="T69" fmla="*/ 6 h 9"/>
                  <a:gd name="T70" fmla="*/ 4 w 6"/>
                  <a:gd name="T71" fmla="*/ 5 h 9"/>
                  <a:gd name="T72" fmla="*/ 6 w 6"/>
                  <a:gd name="T73" fmla="*/ 8 h 9"/>
                  <a:gd name="T74" fmla="*/ 6 w 6"/>
                  <a:gd name="T75" fmla="*/ 7 h 9"/>
                  <a:gd name="T76" fmla="*/ 5 w 6"/>
                  <a:gd name="T77" fmla="*/ 7 h 9"/>
                  <a:gd name="T78" fmla="*/ 6 w 6"/>
                  <a:gd name="T79" fmla="*/ 7 h 9"/>
                  <a:gd name="T80" fmla="*/ 4 w 6"/>
                  <a:gd name="T81" fmla="*/ 4 h 9"/>
                  <a:gd name="T82" fmla="*/ 3 w 6"/>
                  <a:gd name="T83" fmla="*/ 3 h 9"/>
                  <a:gd name="T84" fmla="*/ 3 w 6"/>
                  <a:gd name="T85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" h="9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3" y="5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2" y="8"/>
                      <a:pt x="3" y="6"/>
                      <a:pt x="3" y="7"/>
                    </a:cubicBezTo>
                    <a:cubicBezTo>
                      <a:pt x="4" y="6"/>
                      <a:pt x="5" y="7"/>
                      <a:pt x="5" y="9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4" y="6"/>
                      <a:pt x="2" y="6"/>
                      <a:pt x="3" y="6"/>
                    </a:cubicBezTo>
                    <a:cubicBezTo>
                      <a:pt x="3" y="6"/>
                      <a:pt x="4" y="5"/>
                      <a:pt x="4" y="6"/>
                    </a:cubicBezTo>
                    <a:cubicBezTo>
                      <a:pt x="5" y="5"/>
                      <a:pt x="3" y="6"/>
                      <a:pt x="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4" y="5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4"/>
                      <a:pt x="2" y="3"/>
                    </a:cubicBezTo>
                    <a:cubicBezTo>
                      <a:pt x="5" y="4"/>
                      <a:pt x="1" y="3"/>
                      <a:pt x="2" y="3"/>
                    </a:cubicBezTo>
                    <a:cubicBezTo>
                      <a:pt x="4" y="3"/>
                      <a:pt x="3" y="3"/>
                      <a:pt x="4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2" y="0"/>
                      <a:pt x="1" y="0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2" y="4"/>
                      <a:pt x="0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1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3" y="4"/>
                      <a:pt x="5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6" y="7"/>
                    </a:cubicBezTo>
                    <a:cubicBezTo>
                      <a:pt x="6" y="6"/>
                      <a:pt x="5" y="5"/>
                      <a:pt x="4" y="4"/>
                    </a:cubicBezTo>
                    <a:cubicBezTo>
                      <a:pt x="5" y="7"/>
                      <a:pt x="2" y="2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Freeform 1154"/>
              <p:cNvSpPr>
                <a:spLocks/>
              </p:cNvSpPr>
              <p:nvPr/>
            </p:nvSpPr>
            <p:spPr bwMode="auto">
              <a:xfrm>
                <a:off x="1753" y="29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Freeform 1155"/>
              <p:cNvSpPr>
                <a:spLocks/>
              </p:cNvSpPr>
              <p:nvPr/>
            </p:nvSpPr>
            <p:spPr bwMode="auto">
              <a:xfrm>
                <a:off x="1745" y="2962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Rectangle 1156"/>
              <p:cNvSpPr>
                <a:spLocks noChangeArrowheads="1"/>
              </p:cNvSpPr>
              <p:nvPr/>
            </p:nvSpPr>
            <p:spPr bwMode="auto">
              <a:xfrm>
                <a:off x="1753" y="2979"/>
                <a:ext cx="1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157"/>
              <p:cNvSpPr>
                <a:spLocks/>
              </p:cNvSpPr>
              <p:nvPr/>
            </p:nvSpPr>
            <p:spPr bwMode="auto">
              <a:xfrm>
                <a:off x="1748" y="297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158"/>
              <p:cNvSpPr>
                <a:spLocks/>
              </p:cNvSpPr>
              <p:nvPr/>
            </p:nvSpPr>
            <p:spPr bwMode="auto">
              <a:xfrm>
                <a:off x="1742" y="296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159"/>
              <p:cNvSpPr>
                <a:spLocks/>
              </p:cNvSpPr>
              <p:nvPr/>
            </p:nvSpPr>
            <p:spPr bwMode="auto">
              <a:xfrm>
                <a:off x="1745" y="29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160"/>
              <p:cNvSpPr>
                <a:spLocks/>
              </p:cNvSpPr>
              <p:nvPr/>
            </p:nvSpPr>
            <p:spPr bwMode="auto">
              <a:xfrm>
                <a:off x="1740" y="2949"/>
                <a:ext cx="32" cy="54"/>
              </a:xfrm>
              <a:custGeom>
                <a:avLst/>
                <a:gdLst>
                  <a:gd name="T0" fmla="*/ 4 w 12"/>
                  <a:gd name="T1" fmla="*/ 15 h 20"/>
                  <a:gd name="T2" fmla="*/ 4 w 12"/>
                  <a:gd name="T3" fmla="*/ 17 h 20"/>
                  <a:gd name="T4" fmla="*/ 4 w 12"/>
                  <a:gd name="T5" fmla="*/ 18 h 20"/>
                  <a:gd name="T6" fmla="*/ 5 w 12"/>
                  <a:gd name="T7" fmla="*/ 17 h 20"/>
                  <a:gd name="T8" fmla="*/ 7 w 12"/>
                  <a:gd name="T9" fmla="*/ 16 h 20"/>
                  <a:gd name="T10" fmla="*/ 8 w 12"/>
                  <a:gd name="T11" fmla="*/ 12 h 20"/>
                  <a:gd name="T12" fmla="*/ 9 w 12"/>
                  <a:gd name="T13" fmla="*/ 15 h 20"/>
                  <a:gd name="T14" fmla="*/ 8 w 12"/>
                  <a:gd name="T15" fmla="*/ 13 h 20"/>
                  <a:gd name="T16" fmla="*/ 9 w 12"/>
                  <a:gd name="T17" fmla="*/ 12 h 20"/>
                  <a:gd name="T18" fmla="*/ 6 w 12"/>
                  <a:gd name="T19" fmla="*/ 12 h 20"/>
                  <a:gd name="T20" fmla="*/ 7 w 12"/>
                  <a:gd name="T21" fmla="*/ 11 h 20"/>
                  <a:gd name="T22" fmla="*/ 3 w 12"/>
                  <a:gd name="T23" fmla="*/ 12 h 20"/>
                  <a:gd name="T24" fmla="*/ 8 w 12"/>
                  <a:gd name="T25" fmla="*/ 10 h 20"/>
                  <a:gd name="T26" fmla="*/ 7 w 12"/>
                  <a:gd name="T27" fmla="*/ 9 h 20"/>
                  <a:gd name="T28" fmla="*/ 6 w 12"/>
                  <a:gd name="T29" fmla="*/ 8 h 20"/>
                  <a:gd name="T30" fmla="*/ 4 w 12"/>
                  <a:gd name="T31" fmla="*/ 8 h 20"/>
                  <a:gd name="T32" fmla="*/ 1 w 12"/>
                  <a:gd name="T33" fmla="*/ 8 h 20"/>
                  <a:gd name="T34" fmla="*/ 5 w 12"/>
                  <a:gd name="T35" fmla="*/ 6 h 20"/>
                  <a:gd name="T36" fmla="*/ 5 w 12"/>
                  <a:gd name="T37" fmla="*/ 5 h 20"/>
                  <a:gd name="T38" fmla="*/ 4 w 12"/>
                  <a:gd name="T39" fmla="*/ 5 h 20"/>
                  <a:gd name="T40" fmla="*/ 3 w 12"/>
                  <a:gd name="T41" fmla="*/ 7 h 20"/>
                  <a:gd name="T42" fmla="*/ 2 w 12"/>
                  <a:gd name="T43" fmla="*/ 5 h 20"/>
                  <a:gd name="T44" fmla="*/ 3 w 12"/>
                  <a:gd name="T45" fmla="*/ 4 h 20"/>
                  <a:gd name="T46" fmla="*/ 0 w 12"/>
                  <a:gd name="T47" fmla="*/ 7 h 20"/>
                  <a:gd name="T48" fmla="*/ 0 w 12"/>
                  <a:gd name="T49" fmla="*/ 7 h 20"/>
                  <a:gd name="T50" fmla="*/ 1 w 12"/>
                  <a:gd name="T51" fmla="*/ 8 h 20"/>
                  <a:gd name="T52" fmla="*/ 1 w 12"/>
                  <a:gd name="T53" fmla="*/ 9 h 20"/>
                  <a:gd name="T54" fmla="*/ 1 w 12"/>
                  <a:gd name="T55" fmla="*/ 9 h 20"/>
                  <a:gd name="T56" fmla="*/ 2 w 12"/>
                  <a:gd name="T57" fmla="*/ 10 h 20"/>
                  <a:gd name="T58" fmla="*/ 2 w 12"/>
                  <a:gd name="T59" fmla="*/ 10 h 20"/>
                  <a:gd name="T60" fmla="*/ 2 w 12"/>
                  <a:gd name="T61" fmla="*/ 10 h 20"/>
                  <a:gd name="T62" fmla="*/ 3 w 12"/>
                  <a:gd name="T63" fmla="*/ 11 h 20"/>
                  <a:gd name="T64" fmla="*/ 4 w 12"/>
                  <a:gd name="T65" fmla="*/ 11 h 20"/>
                  <a:gd name="T66" fmla="*/ 3 w 12"/>
                  <a:gd name="T67" fmla="*/ 12 h 20"/>
                  <a:gd name="T68" fmla="*/ 3 w 12"/>
                  <a:gd name="T69" fmla="*/ 13 h 20"/>
                  <a:gd name="T70" fmla="*/ 5 w 12"/>
                  <a:gd name="T71" fmla="*/ 12 h 20"/>
                  <a:gd name="T72" fmla="*/ 6 w 12"/>
                  <a:gd name="T73" fmla="*/ 13 h 20"/>
                  <a:gd name="T74" fmla="*/ 7 w 12"/>
                  <a:gd name="T75" fmla="*/ 14 h 20"/>
                  <a:gd name="T76" fmla="*/ 7 w 12"/>
                  <a:gd name="T77" fmla="*/ 14 h 20"/>
                  <a:gd name="T78" fmla="*/ 9 w 12"/>
                  <a:gd name="T79" fmla="*/ 13 h 20"/>
                  <a:gd name="T80" fmla="*/ 7 w 12"/>
                  <a:gd name="T81" fmla="*/ 12 h 20"/>
                  <a:gd name="T82" fmla="*/ 8 w 12"/>
                  <a:gd name="T83" fmla="*/ 14 h 20"/>
                  <a:gd name="T84" fmla="*/ 6 w 12"/>
                  <a:gd name="T85" fmla="*/ 15 h 20"/>
                  <a:gd name="T86" fmla="*/ 5 w 12"/>
                  <a:gd name="T8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20">
                    <a:moveTo>
                      <a:pt x="5" y="13"/>
                    </a:moveTo>
                    <a:cubicBezTo>
                      <a:pt x="4" y="13"/>
                      <a:pt x="4" y="14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6"/>
                      <a:pt x="4" y="17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5"/>
                      <a:pt x="4" y="18"/>
                      <a:pt x="4" y="18"/>
                    </a:cubicBezTo>
                    <a:cubicBezTo>
                      <a:pt x="5" y="18"/>
                      <a:pt x="5" y="15"/>
                      <a:pt x="5" y="15"/>
                    </a:cubicBezTo>
                    <a:cubicBezTo>
                      <a:pt x="5" y="15"/>
                      <a:pt x="5" y="16"/>
                      <a:pt x="5" y="17"/>
                    </a:cubicBezTo>
                    <a:cubicBezTo>
                      <a:pt x="6" y="17"/>
                      <a:pt x="6" y="15"/>
                      <a:pt x="6" y="14"/>
                    </a:cubicBezTo>
                    <a:cubicBezTo>
                      <a:pt x="6" y="20"/>
                      <a:pt x="7" y="13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4"/>
                      <a:pt x="8" y="11"/>
                      <a:pt x="8" y="12"/>
                    </a:cubicBezTo>
                    <a:cubicBezTo>
                      <a:pt x="7" y="14"/>
                      <a:pt x="10" y="9"/>
                      <a:pt x="6" y="16"/>
                    </a:cubicBezTo>
                    <a:cubicBezTo>
                      <a:pt x="6" y="17"/>
                      <a:pt x="10" y="15"/>
                      <a:pt x="9" y="15"/>
                    </a:cubicBezTo>
                    <a:cubicBezTo>
                      <a:pt x="11" y="15"/>
                      <a:pt x="10" y="14"/>
                      <a:pt x="11" y="14"/>
                    </a:cubicBezTo>
                    <a:cubicBezTo>
                      <a:pt x="8" y="14"/>
                      <a:pt x="12" y="11"/>
                      <a:pt x="8" y="13"/>
                    </a:cubicBezTo>
                    <a:cubicBezTo>
                      <a:pt x="9" y="12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7" y="13"/>
                      <a:pt x="9" y="11"/>
                    </a:cubicBezTo>
                    <a:cubicBezTo>
                      <a:pt x="9" y="11"/>
                      <a:pt x="8" y="12"/>
                      <a:pt x="6" y="12"/>
                    </a:cubicBezTo>
                    <a:cubicBezTo>
                      <a:pt x="7" y="12"/>
                      <a:pt x="7" y="11"/>
                      <a:pt x="9" y="10"/>
                    </a:cubicBezTo>
                    <a:cubicBezTo>
                      <a:pt x="7" y="11"/>
                      <a:pt x="8" y="11"/>
                      <a:pt x="7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1"/>
                      <a:pt x="4" y="12"/>
                      <a:pt x="3" y="12"/>
                    </a:cubicBezTo>
                    <a:cubicBezTo>
                      <a:pt x="5" y="10"/>
                      <a:pt x="4" y="12"/>
                      <a:pt x="5" y="11"/>
                    </a:cubicBezTo>
                    <a:cubicBezTo>
                      <a:pt x="6" y="11"/>
                      <a:pt x="6" y="11"/>
                      <a:pt x="8" y="10"/>
                    </a:cubicBezTo>
                    <a:cubicBezTo>
                      <a:pt x="8" y="10"/>
                      <a:pt x="7" y="10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8" y="8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6" y="7"/>
                      <a:pt x="5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6"/>
                      <a:pt x="2" y="8"/>
                      <a:pt x="4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4" y="6"/>
                      <a:pt x="5" y="6"/>
                    </a:cubicBezTo>
                    <a:cubicBezTo>
                      <a:pt x="4" y="6"/>
                      <a:pt x="5" y="5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2" y="7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0"/>
                      <a:pt x="2" y="5"/>
                    </a:cubicBezTo>
                    <a:cubicBezTo>
                      <a:pt x="3" y="4"/>
                      <a:pt x="5" y="7"/>
                      <a:pt x="3" y="7"/>
                    </a:cubicBezTo>
                    <a:cubicBezTo>
                      <a:pt x="1" y="5"/>
                      <a:pt x="2" y="3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4" y="4"/>
                      <a:pt x="2" y="5"/>
                      <a:pt x="3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1" y="7"/>
                      <a:pt x="0" y="7"/>
                    </a:cubicBezTo>
                    <a:cubicBezTo>
                      <a:pt x="2" y="6"/>
                      <a:pt x="0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8"/>
                      <a:pt x="3" y="7"/>
                      <a:pt x="3" y="8"/>
                    </a:cubicBezTo>
                    <a:cubicBezTo>
                      <a:pt x="1" y="9"/>
                      <a:pt x="2" y="9"/>
                      <a:pt x="1" y="9"/>
                    </a:cubicBezTo>
                    <a:cubicBezTo>
                      <a:pt x="3" y="9"/>
                      <a:pt x="2" y="10"/>
                      <a:pt x="3" y="9"/>
                    </a:cubicBezTo>
                    <a:cubicBezTo>
                      <a:pt x="3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4" y="9"/>
                      <a:pt x="3" y="11"/>
                    </a:cubicBezTo>
                    <a:cubicBezTo>
                      <a:pt x="4" y="10"/>
                      <a:pt x="4" y="11"/>
                      <a:pt x="6" y="9"/>
                    </a:cubicBezTo>
                    <a:cubicBezTo>
                      <a:pt x="5" y="10"/>
                      <a:pt x="4" y="11"/>
                      <a:pt x="4" y="11"/>
                    </a:cubicBezTo>
                    <a:cubicBezTo>
                      <a:pt x="6" y="10"/>
                      <a:pt x="4" y="11"/>
                      <a:pt x="5" y="11"/>
                    </a:cubicBezTo>
                    <a:cubicBezTo>
                      <a:pt x="3" y="12"/>
                      <a:pt x="4" y="11"/>
                      <a:pt x="3" y="12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6" y="14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5" y="14"/>
                      <a:pt x="7" y="14"/>
                    </a:cubicBezTo>
                    <a:cubicBezTo>
                      <a:pt x="7" y="14"/>
                      <a:pt x="8" y="15"/>
                      <a:pt x="7" y="14"/>
                    </a:cubicBezTo>
                    <a:cubicBezTo>
                      <a:pt x="6" y="12"/>
                      <a:pt x="9" y="13"/>
                      <a:pt x="9" y="13"/>
                    </a:cubicBezTo>
                    <a:cubicBezTo>
                      <a:pt x="6" y="16"/>
                      <a:pt x="8" y="17"/>
                      <a:pt x="6" y="15"/>
                    </a:cubicBezTo>
                    <a:cubicBezTo>
                      <a:pt x="7" y="10"/>
                      <a:pt x="7" y="13"/>
                      <a:pt x="7" y="12"/>
                    </a:cubicBezTo>
                    <a:cubicBezTo>
                      <a:pt x="7" y="12"/>
                      <a:pt x="6" y="12"/>
                      <a:pt x="7" y="14"/>
                    </a:cubicBezTo>
                    <a:cubicBezTo>
                      <a:pt x="7" y="14"/>
                      <a:pt x="7" y="15"/>
                      <a:pt x="8" y="14"/>
                    </a:cubicBezTo>
                    <a:cubicBezTo>
                      <a:pt x="8" y="13"/>
                      <a:pt x="9" y="15"/>
                      <a:pt x="8" y="16"/>
                    </a:cubicBezTo>
                    <a:cubicBezTo>
                      <a:pt x="7" y="16"/>
                      <a:pt x="7" y="14"/>
                      <a:pt x="6" y="15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0"/>
                      <a:pt x="5" y="16"/>
                      <a:pt x="5" y="13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61"/>
              <p:cNvSpPr>
                <a:spLocks/>
              </p:cNvSpPr>
              <p:nvPr/>
            </p:nvSpPr>
            <p:spPr bwMode="auto">
              <a:xfrm>
                <a:off x="1753" y="2987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162"/>
              <p:cNvSpPr>
                <a:spLocks/>
              </p:cNvSpPr>
              <p:nvPr/>
            </p:nvSpPr>
            <p:spPr bwMode="auto">
              <a:xfrm>
                <a:off x="1756" y="29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63"/>
              <p:cNvSpPr>
                <a:spLocks/>
              </p:cNvSpPr>
              <p:nvPr/>
            </p:nvSpPr>
            <p:spPr bwMode="auto">
              <a:xfrm>
                <a:off x="1748" y="298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Rectangle 1164"/>
              <p:cNvSpPr>
                <a:spLocks noChangeArrowheads="1"/>
              </p:cNvSpPr>
              <p:nvPr/>
            </p:nvSpPr>
            <p:spPr bwMode="auto">
              <a:xfrm>
                <a:off x="1748" y="2987"/>
                <a:ext cx="2" cy="1"/>
              </a:xfrm>
              <a:prstGeom prst="rect">
                <a:avLst/>
              </a:pr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165"/>
              <p:cNvSpPr>
                <a:spLocks/>
              </p:cNvSpPr>
              <p:nvPr/>
            </p:nvSpPr>
            <p:spPr bwMode="auto">
              <a:xfrm>
                <a:off x="1715" y="2973"/>
                <a:ext cx="33" cy="27"/>
              </a:xfrm>
              <a:custGeom>
                <a:avLst/>
                <a:gdLst>
                  <a:gd name="T0" fmla="*/ 6 w 12"/>
                  <a:gd name="T1" fmla="*/ 2 h 10"/>
                  <a:gd name="T2" fmla="*/ 4 w 12"/>
                  <a:gd name="T3" fmla="*/ 2 h 10"/>
                  <a:gd name="T4" fmla="*/ 5 w 12"/>
                  <a:gd name="T5" fmla="*/ 2 h 10"/>
                  <a:gd name="T6" fmla="*/ 3 w 12"/>
                  <a:gd name="T7" fmla="*/ 0 h 10"/>
                  <a:gd name="T8" fmla="*/ 7 w 12"/>
                  <a:gd name="T9" fmla="*/ 8 h 10"/>
                  <a:gd name="T10" fmla="*/ 4 w 12"/>
                  <a:gd name="T11" fmla="*/ 6 h 10"/>
                  <a:gd name="T12" fmla="*/ 9 w 12"/>
                  <a:gd name="T13" fmla="*/ 8 h 10"/>
                  <a:gd name="T14" fmla="*/ 9 w 12"/>
                  <a:gd name="T15" fmla="*/ 10 h 10"/>
                  <a:gd name="T16" fmla="*/ 10 w 12"/>
                  <a:gd name="T17" fmla="*/ 9 h 10"/>
                  <a:gd name="T18" fmla="*/ 10 w 12"/>
                  <a:gd name="T19" fmla="*/ 8 h 10"/>
                  <a:gd name="T20" fmla="*/ 10 w 12"/>
                  <a:gd name="T21" fmla="*/ 8 h 10"/>
                  <a:gd name="T22" fmla="*/ 10 w 12"/>
                  <a:gd name="T23" fmla="*/ 8 h 10"/>
                  <a:gd name="T24" fmla="*/ 11 w 12"/>
                  <a:gd name="T25" fmla="*/ 8 h 10"/>
                  <a:gd name="T26" fmla="*/ 11 w 12"/>
                  <a:gd name="T27" fmla="*/ 8 h 10"/>
                  <a:gd name="T28" fmla="*/ 11 w 12"/>
                  <a:gd name="T29" fmla="*/ 8 h 10"/>
                  <a:gd name="T30" fmla="*/ 11 w 12"/>
                  <a:gd name="T31" fmla="*/ 9 h 10"/>
                  <a:gd name="T32" fmla="*/ 12 w 12"/>
                  <a:gd name="T33" fmla="*/ 7 h 10"/>
                  <a:gd name="T34" fmla="*/ 12 w 12"/>
                  <a:gd name="T35" fmla="*/ 6 h 10"/>
                  <a:gd name="T36" fmla="*/ 11 w 12"/>
                  <a:gd name="T37" fmla="*/ 7 h 10"/>
                  <a:gd name="T38" fmla="*/ 11 w 12"/>
                  <a:gd name="T39" fmla="*/ 7 h 10"/>
                  <a:gd name="T40" fmla="*/ 11 w 12"/>
                  <a:gd name="T41" fmla="*/ 7 h 10"/>
                  <a:gd name="T42" fmla="*/ 11 w 12"/>
                  <a:gd name="T43" fmla="*/ 5 h 10"/>
                  <a:gd name="T44" fmla="*/ 10 w 12"/>
                  <a:gd name="T45" fmla="*/ 4 h 10"/>
                  <a:gd name="T46" fmla="*/ 10 w 12"/>
                  <a:gd name="T47" fmla="*/ 4 h 10"/>
                  <a:gd name="T48" fmla="*/ 10 w 12"/>
                  <a:gd name="T49" fmla="*/ 5 h 10"/>
                  <a:gd name="T50" fmla="*/ 10 w 12"/>
                  <a:gd name="T51" fmla="*/ 6 h 10"/>
                  <a:gd name="T52" fmla="*/ 10 w 12"/>
                  <a:gd name="T53" fmla="*/ 8 h 10"/>
                  <a:gd name="T54" fmla="*/ 9 w 12"/>
                  <a:gd name="T55" fmla="*/ 8 h 10"/>
                  <a:gd name="T56" fmla="*/ 10 w 12"/>
                  <a:gd name="T57" fmla="*/ 6 h 10"/>
                  <a:gd name="T58" fmla="*/ 9 w 12"/>
                  <a:gd name="T59" fmla="*/ 7 h 10"/>
                  <a:gd name="T60" fmla="*/ 9 w 12"/>
                  <a:gd name="T61" fmla="*/ 5 h 10"/>
                  <a:gd name="T62" fmla="*/ 9 w 12"/>
                  <a:gd name="T63" fmla="*/ 7 h 10"/>
                  <a:gd name="T64" fmla="*/ 6 w 12"/>
                  <a:gd name="T65" fmla="*/ 5 h 10"/>
                  <a:gd name="T66" fmla="*/ 7 w 12"/>
                  <a:gd name="T67" fmla="*/ 6 h 10"/>
                  <a:gd name="T68" fmla="*/ 6 w 12"/>
                  <a:gd name="T69" fmla="*/ 5 h 10"/>
                  <a:gd name="T70" fmla="*/ 6 w 12"/>
                  <a:gd name="T71" fmla="*/ 4 h 10"/>
                  <a:gd name="T72" fmla="*/ 5 w 12"/>
                  <a:gd name="T73" fmla="*/ 4 h 10"/>
                  <a:gd name="T74" fmla="*/ 5 w 12"/>
                  <a:gd name="T75" fmla="*/ 3 h 10"/>
                  <a:gd name="T76" fmla="*/ 5 w 12"/>
                  <a:gd name="T77" fmla="*/ 3 h 10"/>
                  <a:gd name="T78" fmla="*/ 3 w 12"/>
                  <a:gd name="T79" fmla="*/ 2 h 10"/>
                  <a:gd name="T80" fmla="*/ 6 w 12"/>
                  <a:gd name="T8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" h="10">
                    <a:moveTo>
                      <a:pt x="6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4" y="1"/>
                      <a:pt x="5" y="2"/>
                    </a:cubicBezTo>
                    <a:cubicBezTo>
                      <a:pt x="3" y="1"/>
                      <a:pt x="5" y="0"/>
                      <a:pt x="3" y="0"/>
                    </a:cubicBezTo>
                    <a:cubicBezTo>
                      <a:pt x="4" y="4"/>
                      <a:pt x="0" y="2"/>
                      <a:pt x="7" y="8"/>
                    </a:cubicBezTo>
                    <a:cubicBezTo>
                      <a:pt x="7" y="8"/>
                      <a:pt x="6" y="10"/>
                      <a:pt x="4" y="6"/>
                    </a:cubicBezTo>
                    <a:cubicBezTo>
                      <a:pt x="10" y="10"/>
                      <a:pt x="7" y="10"/>
                      <a:pt x="9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10" y="7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2" y="8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10"/>
                      <a:pt x="11" y="6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3"/>
                      <a:pt x="10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8"/>
                    </a:cubicBezTo>
                    <a:cubicBezTo>
                      <a:pt x="10" y="6"/>
                      <a:pt x="10" y="8"/>
                      <a:pt x="9" y="8"/>
                    </a:cubicBezTo>
                    <a:cubicBezTo>
                      <a:pt x="9" y="7"/>
                      <a:pt x="10" y="7"/>
                      <a:pt x="10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6"/>
                      <a:pt x="9" y="5"/>
                      <a:pt x="9" y="7"/>
                    </a:cubicBezTo>
                    <a:cubicBezTo>
                      <a:pt x="8" y="5"/>
                      <a:pt x="9" y="7"/>
                      <a:pt x="6" y="5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5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3"/>
                      <a:pt x="3" y="2"/>
                    </a:cubicBezTo>
                    <a:cubicBezTo>
                      <a:pt x="5" y="2"/>
                      <a:pt x="4" y="3"/>
                      <a:pt x="6" y="2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166"/>
              <p:cNvSpPr>
                <a:spLocks/>
              </p:cNvSpPr>
              <p:nvPr/>
            </p:nvSpPr>
            <p:spPr bwMode="auto">
              <a:xfrm>
                <a:off x="1721" y="2970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1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67"/>
              <p:cNvSpPr>
                <a:spLocks/>
              </p:cNvSpPr>
              <p:nvPr/>
            </p:nvSpPr>
            <p:spPr bwMode="auto">
              <a:xfrm>
                <a:off x="1721" y="2957"/>
                <a:ext cx="38" cy="16"/>
              </a:xfrm>
              <a:custGeom>
                <a:avLst/>
                <a:gdLst>
                  <a:gd name="T0" fmla="*/ 10 w 14"/>
                  <a:gd name="T1" fmla="*/ 4 h 6"/>
                  <a:gd name="T2" fmla="*/ 11 w 14"/>
                  <a:gd name="T3" fmla="*/ 3 h 6"/>
                  <a:gd name="T4" fmla="*/ 7 w 14"/>
                  <a:gd name="T5" fmla="*/ 0 h 6"/>
                  <a:gd name="T6" fmla="*/ 3 w 14"/>
                  <a:gd name="T7" fmla="*/ 4 h 6"/>
                  <a:gd name="T8" fmla="*/ 1 w 14"/>
                  <a:gd name="T9" fmla="*/ 4 h 6"/>
                  <a:gd name="T10" fmla="*/ 2 w 14"/>
                  <a:gd name="T11" fmla="*/ 5 h 6"/>
                  <a:gd name="T12" fmla="*/ 2 w 14"/>
                  <a:gd name="T13" fmla="*/ 4 h 6"/>
                  <a:gd name="T14" fmla="*/ 3 w 14"/>
                  <a:gd name="T15" fmla="*/ 5 h 6"/>
                  <a:gd name="T16" fmla="*/ 3 w 14"/>
                  <a:gd name="T17" fmla="*/ 4 h 6"/>
                  <a:gd name="T18" fmla="*/ 3 w 14"/>
                  <a:gd name="T19" fmla="*/ 5 h 6"/>
                  <a:gd name="T20" fmla="*/ 8 w 14"/>
                  <a:gd name="T21" fmla="*/ 2 h 6"/>
                  <a:gd name="T22" fmla="*/ 7 w 14"/>
                  <a:gd name="T23" fmla="*/ 4 h 6"/>
                  <a:gd name="T24" fmla="*/ 8 w 14"/>
                  <a:gd name="T25" fmla="*/ 5 h 6"/>
                  <a:gd name="T26" fmla="*/ 8 w 14"/>
                  <a:gd name="T27" fmla="*/ 4 h 6"/>
                  <a:gd name="T28" fmla="*/ 9 w 14"/>
                  <a:gd name="T29" fmla="*/ 3 h 6"/>
                  <a:gd name="T30" fmla="*/ 8 w 14"/>
                  <a:gd name="T31" fmla="*/ 5 h 6"/>
                  <a:gd name="T32" fmla="*/ 10 w 14"/>
                  <a:gd name="T33" fmla="*/ 6 h 6"/>
                  <a:gd name="T34" fmla="*/ 12 w 14"/>
                  <a:gd name="T35" fmla="*/ 5 h 6"/>
                  <a:gd name="T36" fmla="*/ 11 w 14"/>
                  <a:gd name="T37" fmla="*/ 6 h 6"/>
                  <a:gd name="T38" fmla="*/ 11 w 14"/>
                  <a:gd name="T39" fmla="*/ 6 h 6"/>
                  <a:gd name="T40" fmla="*/ 13 w 14"/>
                  <a:gd name="T41" fmla="*/ 5 h 6"/>
                  <a:gd name="T42" fmla="*/ 10 w 1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6">
                    <a:moveTo>
                      <a:pt x="10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11" y="3"/>
                      <a:pt x="7" y="0"/>
                    </a:cubicBezTo>
                    <a:cubicBezTo>
                      <a:pt x="4" y="0"/>
                      <a:pt x="3" y="3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0" y="5"/>
                      <a:pt x="2" y="5"/>
                    </a:cubicBezTo>
                    <a:cubicBezTo>
                      <a:pt x="2" y="5"/>
                      <a:pt x="1" y="5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2" y="0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9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11" y="3"/>
                      <a:pt x="8" y="4"/>
                      <a:pt x="8" y="5"/>
                    </a:cubicBezTo>
                    <a:cubicBezTo>
                      <a:pt x="9" y="4"/>
                      <a:pt x="11" y="5"/>
                      <a:pt x="10" y="6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2" y="5"/>
                      <a:pt x="11" y="5"/>
                      <a:pt x="11" y="6"/>
                    </a:cubicBezTo>
                    <a:cubicBezTo>
                      <a:pt x="11" y="6"/>
                      <a:pt x="10" y="6"/>
                      <a:pt x="11" y="6"/>
                    </a:cubicBezTo>
                    <a:cubicBezTo>
                      <a:pt x="11" y="6"/>
                      <a:pt x="13" y="5"/>
                      <a:pt x="13" y="5"/>
                    </a:cubicBezTo>
                    <a:cubicBezTo>
                      <a:pt x="14" y="3"/>
                      <a:pt x="11" y="5"/>
                      <a:pt x="10" y="4"/>
                    </a:cubicBez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68"/>
              <p:cNvSpPr>
                <a:spLocks/>
              </p:cNvSpPr>
              <p:nvPr/>
            </p:nvSpPr>
            <p:spPr bwMode="auto">
              <a:xfrm>
                <a:off x="1750" y="2965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0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9B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169"/>
              <p:cNvSpPr>
                <a:spLocks/>
              </p:cNvSpPr>
              <p:nvPr/>
            </p:nvSpPr>
            <p:spPr bwMode="auto">
              <a:xfrm>
                <a:off x="337" y="2587"/>
                <a:ext cx="1013" cy="677"/>
              </a:xfrm>
              <a:custGeom>
                <a:avLst/>
                <a:gdLst>
                  <a:gd name="T0" fmla="*/ 274 w 372"/>
                  <a:gd name="T1" fmla="*/ 167 h 249"/>
                  <a:gd name="T2" fmla="*/ 276 w 372"/>
                  <a:gd name="T3" fmla="*/ 139 h 249"/>
                  <a:gd name="T4" fmla="*/ 323 w 372"/>
                  <a:gd name="T5" fmla="*/ 107 h 249"/>
                  <a:gd name="T6" fmla="*/ 372 w 372"/>
                  <a:gd name="T7" fmla="*/ 74 h 249"/>
                  <a:gd name="T8" fmla="*/ 361 w 372"/>
                  <a:gd name="T9" fmla="*/ 60 h 249"/>
                  <a:gd name="T10" fmla="*/ 337 w 372"/>
                  <a:gd name="T11" fmla="*/ 73 h 249"/>
                  <a:gd name="T12" fmla="*/ 356 w 372"/>
                  <a:gd name="T13" fmla="*/ 65 h 249"/>
                  <a:gd name="T14" fmla="*/ 308 w 372"/>
                  <a:gd name="T15" fmla="*/ 84 h 249"/>
                  <a:gd name="T16" fmla="*/ 267 w 372"/>
                  <a:gd name="T17" fmla="*/ 105 h 249"/>
                  <a:gd name="T18" fmla="*/ 185 w 372"/>
                  <a:gd name="T19" fmla="*/ 108 h 249"/>
                  <a:gd name="T20" fmla="*/ 89 w 372"/>
                  <a:gd name="T21" fmla="*/ 80 h 249"/>
                  <a:gd name="T22" fmla="*/ 30 w 372"/>
                  <a:gd name="T23" fmla="*/ 0 h 249"/>
                  <a:gd name="T24" fmla="*/ 1 w 372"/>
                  <a:gd name="T25" fmla="*/ 14 h 249"/>
                  <a:gd name="T26" fmla="*/ 19 w 372"/>
                  <a:gd name="T27" fmla="*/ 50 h 249"/>
                  <a:gd name="T28" fmla="*/ 63 w 372"/>
                  <a:gd name="T29" fmla="*/ 124 h 249"/>
                  <a:gd name="T30" fmla="*/ 64 w 372"/>
                  <a:gd name="T31" fmla="*/ 174 h 249"/>
                  <a:gd name="T32" fmla="*/ 59 w 372"/>
                  <a:gd name="T33" fmla="*/ 212 h 249"/>
                  <a:gd name="T34" fmla="*/ 47 w 372"/>
                  <a:gd name="T35" fmla="*/ 247 h 249"/>
                  <a:gd name="T36" fmla="*/ 102 w 372"/>
                  <a:gd name="T37" fmla="*/ 245 h 249"/>
                  <a:gd name="T38" fmla="*/ 155 w 372"/>
                  <a:gd name="T39" fmla="*/ 246 h 249"/>
                  <a:gd name="T40" fmla="*/ 266 w 372"/>
                  <a:gd name="T41" fmla="*/ 247 h 249"/>
                  <a:gd name="T42" fmla="*/ 290 w 372"/>
                  <a:gd name="T43" fmla="*/ 247 h 249"/>
                  <a:gd name="T44" fmla="*/ 276 w 372"/>
                  <a:gd name="T45" fmla="*/ 195 h 249"/>
                  <a:gd name="T46" fmla="*/ 274 w 372"/>
                  <a:gd name="T47" fmla="*/ 167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2" h="249">
                    <a:moveTo>
                      <a:pt x="274" y="167"/>
                    </a:moveTo>
                    <a:cubicBezTo>
                      <a:pt x="271" y="155"/>
                      <a:pt x="275" y="150"/>
                      <a:pt x="276" y="139"/>
                    </a:cubicBezTo>
                    <a:cubicBezTo>
                      <a:pt x="292" y="131"/>
                      <a:pt x="308" y="118"/>
                      <a:pt x="323" y="107"/>
                    </a:cubicBezTo>
                    <a:cubicBezTo>
                      <a:pt x="339" y="96"/>
                      <a:pt x="356" y="86"/>
                      <a:pt x="372" y="74"/>
                    </a:cubicBezTo>
                    <a:cubicBezTo>
                      <a:pt x="368" y="69"/>
                      <a:pt x="364" y="65"/>
                      <a:pt x="361" y="60"/>
                    </a:cubicBezTo>
                    <a:cubicBezTo>
                      <a:pt x="353" y="63"/>
                      <a:pt x="343" y="67"/>
                      <a:pt x="337" y="73"/>
                    </a:cubicBezTo>
                    <a:cubicBezTo>
                      <a:pt x="343" y="70"/>
                      <a:pt x="349" y="66"/>
                      <a:pt x="356" y="65"/>
                    </a:cubicBezTo>
                    <a:cubicBezTo>
                      <a:pt x="342" y="73"/>
                      <a:pt x="324" y="77"/>
                      <a:pt x="308" y="84"/>
                    </a:cubicBezTo>
                    <a:cubicBezTo>
                      <a:pt x="294" y="91"/>
                      <a:pt x="281" y="100"/>
                      <a:pt x="267" y="105"/>
                    </a:cubicBezTo>
                    <a:cubicBezTo>
                      <a:pt x="242" y="114"/>
                      <a:pt x="212" y="111"/>
                      <a:pt x="185" y="108"/>
                    </a:cubicBezTo>
                    <a:cubicBezTo>
                      <a:pt x="154" y="103"/>
                      <a:pt x="114" y="100"/>
                      <a:pt x="89" y="80"/>
                    </a:cubicBezTo>
                    <a:cubicBezTo>
                      <a:pt x="63" y="58"/>
                      <a:pt x="47" y="27"/>
                      <a:pt x="30" y="0"/>
                    </a:cubicBezTo>
                    <a:cubicBezTo>
                      <a:pt x="23" y="5"/>
                      <a:pt x="3" y="7"/>
                      <a:pt x="1" y="14"/>
                    </a:cubicBezTo>
                    <a:cubicBezTo>
                      <a:pt x="0" y="19"/>
                      <a:pt x="16" y="44"/>
                      <a:pt x="19" y="50"/>
                    </a:cubicBezTo>
                    <a:cubicBezTo>
                      <a:pt x="33" y="75"/>
                      <a:pt x="49" y="99"/>
                      <a:pt x="63" y="124"/>
                    </a:cubicBezTo>
                    <a:cubicBezTo>
                      <a:pt x="71" y="140"/>
                      <a:pt x="69" y="158"/>
                      <a:pt x="64" y="174"/>
                    </a:cubicBezTo>
                    <a:cubicBezTo>
                      <a:pt x="61" y="187"/>
                      <a:pt x="61" y="199"/>
                      <a:pt x="59" y="212"/>
                    </a:cubicBezTo>
                    <a:cubicBezTo>
                      <a:pt x="58" y="227"/>
                      <a:pt x="51" y="234"/>
                      <a:pt x="47" y="247"/>
                    </a:cubicBezTo>
                    <a:cubicBezTo>
                      <a:pt x="65" y="248"/>
                      <a:pt x="83" y="245"/>
                      <a:pt x="102" y="245"/>
                    </a:cubicBezTo>
                    <a:cubicBezTo>
                      <a:pt x="121" y="245"/>
                      <a:pt x="138" y="246"/>
                      <a:pt x="155" y="246"/>
                    </a:cubicBezTo>
                    <a:cubicBezTo>
                      <a:pt x="191" y="246"/>
                      <a:pt x="229" y="249"/>
                      <a:pt x="266" y="247"/>
                    </a:cubicBezTo>
                    <a:cubicBezTo>
                      <a:pt x="274" y="247"/>
                      <a:pt x="282" y="247"/>
                      <a:pt x="290" y="247"/>
                    </a:cubicBezTo>
                    <a:cubicBezTo>
                      <a:pt x="282" y="232"/>
                      <a:pt x="278" y="212"/>
                      <a:pt x="276" y="195"/>
                    </a:cubicBezTo>
                    <a:cubicBezTo>
                      <a:pt x="275" y="186"/>
                      <a:pt x="276" y="176"/>
                      <a:pt x="274" y="167"/>
                    </a:cubicBezTo>
                    <a:close/>
                  </a:path>
                </a:pathLst>
              </a:custGeom>
              <a:solidFill>
                <a:srgbClr val="FF8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170"/>
              <p:cNvSpPr>
                <a:spLocks/>
              </p:cNvSpPr>
              <p:nvPr/>
            </p:nvSpPr>
            <p:spPr bwMode="auto">
              <a:xfrm>
                <a:off x="558" y="2837"/>
                <a:ext cx="542" cy="150"/>
              </a:xfrm>
              <a:custGeom>
                <a:avLst/>
                <a:gdLst>
                  <a:gd name="T0" fmla="*/ 16 w 199"/>
                  <a:gd name="T1" fmla="*/ 3 h 55"/>
                  <a:gd name="T2" fmla="*/ 6 w 199"/>
                  <a:gd name="T3" fmla="*/ 23 h 55"/>
                  <a:gd name="T4" fmla="*/ 34 w 199"/>
                  <a:gd name="T5" fmla="*/ 16 h 55"/>
                  <a:gd name="T6" fmla="*/ 61 w 199"/>
                  <a:gd name="T7" fmla="*/ 26 h 55"/>
                  <a:gd name="T8" fmla="*/ 92 w 199"/>
                  <a:gd name="T9" fmla="*/ 31 h 55"/>
                  <a:gd name="T10" fmla="*/ 122 w 199"/>
                  <a:gd name="T11" fmla="*/ 36 h 55"/>
                  <a:gd name="T12" fmla="*/ 134 w 199"/>
                  <a:gd name="T13" fmla="*/ 51 h 55"/>
                  <a:gd name="T14" fmla="*/ 148 w 199"/>
                  <a:gd name="T15" fmla="*/ 36 h 55"/>
                  <a:gd name="T16" fmla="*/ 161 w 199"/>
                  <a:gd name="T17" fmla="*/ 48 h 55"/>
                  <a:gd name="T18" fmla="*/ 171 w 199"/>
                  <a:gd name="T19" fmla="*/ 32 h 55"/>
                  <a:gd name="T20" fmla="*/ 189 w 199"/>
                  <a:gd name="T2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55">
                    <a:moveTo>
                      <a:pt x="16" y="3"/>
                    </a:moveTo>
                    <a:cubicBezTo>
                      <a:pt x="8" y="0"/>
                      <a:pt x="0" y="16"/>
                      <a:pt x="6" y="23"/>
                    </a:cubicBezTo>
                    <a:cubicBezTo>
                      <a:pt x="14" y="33"/>
                      <a:pt x="28" y="22"/>
                      <a:pt x="34" y="16"/>
                    </a:cubicBezTo>
                    <a:cubicBezTo>
                      <a:pt x="12" y="36"/>
                      <a:pt x="56" y="51"/>
                      <a:pt x="61" y="26"/>
                    </a:cubicBezTo>
                    <a:cubicBezTo>
                      <a:pt x="50" y="48"/>
                      <a:pt x="85" y="48"/>
                      <a:pt x="92" y="31"/>
                    </a:cubicBezTo>
                    <a:cubicBezTo>
                      <a:pt x="92" y="51"/>
                      <a:pt x="124" y="55"/>
                      <a:pt x="122" y="36"/>
                    </a:cubicBezTo>
                    <a:cubicBezTo>
                      <a:pt x="121" y="44"/>
                      <a:pt x="127" y="50"/>
                      <a:pt x="134" y="51"/>
                    </a:cubicBezTo>
                    <a:cubicBezTo>
                      <a:pt x="145" y="52"/>
                      <a:pt x="146" y="44"/>
                      <a:pt x="148" y="36"/>
                    </a:cubicBezTo>
                    <a:cubicBezTo>
                      <a:pt x="147" y="44"/>
                      <a:pt x="153" y="50"/>
                      <a:pt x="161" y="48"/>
                    </a:cubicBezTo>
                    <a:cubicBezTo>
                      <a:pt x="170" y="46"/>
                      <a:pt x="170" y="39"/>
                      <a:pt x="171" y="32"/>
                    </a:cubicBezTo>
                    <a:cubicBezTo>
                      <a:pt x="180" y="54"/>
                      <a:pt x="199" y="29"/>
                      <a:pt x="189" y="23"/>
                    </a:cubicBezTo>
                  </a:path>
                </a:pathLst>
              </a:custGeom>
              <a:solidFill>
                <a:srgbClr val="E55C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71"/>
              <p:cNvSpPr>
                <a:spLocks/>
              </p:cNvSpPr>
              <p:nvPr/>
            </p:nvSpPr>
            <p:spPr bwMode="auto">
              <a:xfrm>
                <a:off x="1075" y="2911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172"/>
              <p:cNvSpPr>
                <a:spLocks/>
              </p:cNvSpPr>
              <p:nvPr/>
            </p:nvSpPr>
            <p:spPr bwMode="auto">
              <a:xfrm>
                <a:off x="1067" y="2913"/>
                <a:ext cx="14" cy="14"/>
              </a:xfrm>
              <a:custGeom>
                <a:avLst/>
                <a:gdLst>
                  <a:gd name="T0" fmla="*/ 0 w 5"/>
                  <a:gd name="T1" fmla="*/ 3 h 5"/>
                  <a:gd name="T2" fmla="*/ 0 w 5"/>
                  <a:gd name="T3" fmla="*/ 4 h 5"/>
                  <a:gd name="T4" fmla="*/ 5 w 5"/>
                  <a:gd name="T5" fmla="*/ 2 h 5"/>
                  <a:gd name="T6" fmla="*/ 1 w 5"/>
                  <a:gd name="T7" fmla="*/ 1 h 5"/>
                  <a:gd name="T8" fmla="*/ 3 w 5"/>
                  <a:gd name="T9" fmla="*/ 3 h 5"/>
                  <a:gd name="T10" fmla="*/ 0 w 5"/>
                  <a:gd name="T11" fmla="*/ 2 h 5"/>
                  <a:gd name="T12" fmla="*/ 1 w 5"/>
                  <a:gd name="T13" fmla="*/ 3 h 5"/>
                  <a:gd name="T14" fmla="*/ 0 w 5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3" y="5"/>
                      <a:pt x="5" y="2"/>
                    </a:cubicBezTo>
                    <a:cubicBezTo>
                      <a:pt x="4" y="2"/>
                      <a:pt x="2" y="0"/>
                      <a:pt x="1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173"/>
              <p:cNvSpPr>
                <a:spLocks/>
              </p:cNvSpPr>
              <p:nvPr/>
            </p:nvSpPr>
            <p:spPr bwMode="auto">
              <a:xfrm>
                <a:off x="1070" y="2924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174"/>
              <p:cNvSpPr>
                <a:spLocks/>
              </p:cNvSpPr>
              <p:nvPr/>
            </p:nvSpPr>
            <p:spPr bwMode="auto">
              <a:xfrm>
                <a:off x="1073" y="2927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175"/>
              <p:cNvSpPr>
                <a:spLocks/>
              </p:cNvSpPr>
              <p:nvPr/>
            </p:nvSpPr>
            <p:spPr bwMode="auto">
              <a:xfrm>
                <a:off x="1070" y="293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176"/>
              <p:cNvSpPr>
                <a:spLocks/>
              </p:cNvSpPr>
              <p:nvPr/>
            </p:nvSpPr>
            <p:spPr bwMode="auto">
              <a:xfrm>
                <a:off x="1064" y="2930"/>
                <a:ext cx="6" cy="10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2 w 2"/>
                  <a:gd name="T5" fmla="*/ 3 h 4"/>
                  <a:gd name="T6" fmla="*/ 1 w 2"/>
                  <a:gd name="T7" fmla="*/ 1 h 4"/>
                  <a:gd name="T8" fmla="*/ 2 w 2"/>
                  <a:gd name="T9" fmla="*/ 0 h 4"/>
                  <a:gd name="T10" fmla="*/ 0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177"/>
              <p:cNvSpPr>
                <a:spLocks/>
              </p:cNvSpPr>
              <p:nvPr/>
            </p:nvSpPr>
            <p:spPr bwMode="auto">
              <a:xfrm>
                <a:off x="1070" y="29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178"/>
              <p:cNvSpPr>
                <a:spLocks/>
              </p:cNvSpPr>
              <p:nvPr/>
            </p:nvSpPr>
            <p:spPr bwMode="auto">
              <a:xfrm>
                <a:off x="1073" y="2930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179"/>
              <p:cNvSpPr>
                <a:spLocks/>
              </p:cNvSpPr>
              <p:nvPr/>
            </p:nvSpPr>
            <p:spPr bwMode="auto">
              <a:xfrm>
                <a:off x="1056" y="2932"/>
                <a:ext cx="11" cy="11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2 h 4"/>
                  <a:gd name="T4" fmla="*/ 0 w 4"/>
                  <a:gd name="T5" fmla="*/ 0 h 4"/>
                  <a:gd name="T6" fmla="*/ 0 w 4"/>
                  <a:gd name="T7" fmla="*/ 1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2"/>
                      <a:pt x="4" y="3"/>
                      <a:pt x="3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180"/>
              <p:cNvSpPr>
                <a:spLocks/>
              </p:cNvSpPr>
              <p:nvPr/>
            </p:nvSpPr>
            <p:spPr bwMode="auto">
              <a:xfrm>
                <a:off x="1051" y="29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181"/>
              <p:cNvSpPr>
                <a:spLocks/>
              </p:cNvSpPr>
              <p:nvPr/>
            </p:nvSpPr>
            <p:spPr bwMode="auto">
              <a:xfrm>
                <a:off x="1037" y="2930"/>
                <a:ext cx="17" cy="16"/>
              </a:xfrm>
              <a:custGeom>
                <a:avLst/>
                <a:gdLst>
                  <a:gd name="T0" fmla="*/ 0 w 6"/>
                  <a:gd name="T1" fmla="*/ 5 h 6"/>
                  <a:gd name="T2" fmla="*/ 3 w 6"/>
                  <a:gd name="T3" fmla="*/ 3 h 6"/>
                  <a:gd name="T4" fmla="*/ 2 w 6"/>
                  <a:gd name="T5" fmla="*/ 5 h 6"/>
                  <a:gd name="T6" fmla="*/ 4 w 6"/>
                  <a:gd name="T7" fmla="*/ 4 h 6"/>
                  <a:gd name="T8" fmla="*/ 3 w 6"/>
                  <a:gd name="T9" fmla="*/ 6 h 6"/>
                  <a:gd name="T10" fmla="*/ 5 w 6"/>
                  <a:gd name="T11" fmla="*/ 3 h 6"/>
                  <a:gd name="T12" fmla="*/ 6 w 6"/>
                  <a:gd name="T13" fmla="*/ 4 h 6"/>
                  <a:gd name="T14" fmla="*/ 5 w 6"/>
                  <a:gd name="T15" fmla="*/ 2 h 6"/>
                  <a:gd name="T16" fmla="*/ 5 w 6"/>
                  <a:gd name="T17" fmla="*/ 3 h 6"/>
                  <a:gd name="T18" fmla="*/ 5 w 6"/>
                  <a:gd name="T19" fmla="*/ 1 h 6"/>
                  <a:gd name="T20" fmla="*/ 2 w 6"/>
                  <a:gd name="T21" fmla="*/ 0 h 6"/>
                  <a:gd name="T22" fmla="*/ 0 w 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2" y="4"/>
                      <a:pt x="3" y="4"/>
                      <a:pt x="2" y="5"/>
                    </a:cubicBezTo>
                    <a:cubicBezTo>
                      <a:pt x="3" y="5"/>
                      <a:pt x="3" y="3"/>
                      <a:pt x="4" y="4"/>
                    </a:cubicBezTo>
                    <a:cubicBezTo>
                      <a:pt x="5" y="6"/>
                      <a:pt x="2" y="4"/>
                      <a:pt x="3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4"/>
                      <a:pt x="5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4" y="2"/>
                      <a:pt x="3" y="0"/>
                      <a:pt x="2" y="0"/>
                    </a:cubicBezTo>
                    <a:cubicBezTo>
                      <a:pt x="1" y="1"/>
                      <a:pt x="1" y="4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182"/>
              <p:cNvSpPr>
                <a:spLocks/>
              </p:cNvSpPr>
              <p:nvPr/>
            </p:nvSpPr>
            <p:spPr bwMode="auto">
              <a:xfrm>
                <a:off x="1037" y="2935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183"/>
              <p:cNvSpPr>
                <a:spLocks/>
              </p:cNvSpPr>
              <p:nvPr/>
            </p:nvSpPr>
            <p:spPr bwMode="auto">
              <a:xfrm>
                <a:off x="1024" y="2927"/>
                <a:ext cx="10" cy="16"/>
              </a:xfrm>
              <a:custGeom>
                <a:avLst/>
                <a:gdLst>
                  <a:gd name="T0" fmla="*/ 2 w 4"/>
                  <a:gd name="T1" fmla="*/ 6 h 6"/>
                  <a:gd name="T2" fmla="*/ 4 w 4"/>
                  <a:gd name="T3" fmla="*/ 5 h 6"/>
                  <a:gd name="T4" fmla="*/ 4 w 4"/>
                  <a:gd name="T5" fmla="*/ 6 h 6"/>
                  <a:gd name="T6" fmla="*/ 4 w 4"/>
                  <a:gd name="T7" fmla="*/ 4 h 6"/>
                  <a:gd name="T8" fmla="*/ 2 w 4"/>
                  <a:gd name="T9" fmla="*/ 5 h 6"/>
                  <a:gd name="T10" fmla="*/ 3 w 4"/>
                  <a:gd name="T11" fmla="*/ 2 h 6"/>
                  <a:gd name="T12" fmla="*/ 3 w 4"/>
                  <a:gd name="T13" fmla="*/ 3 h 6"/>
                  <a:gd name="T14" fmla="*/ 1 w 4"/>
                  <a:gd name="T15" fmla="*/ 2 h 6"/>
                  <a:gd name="T16" fmla="*/ 1 w 4"/>
                  <a:gd name="T17" fmla="*/ 3 h 6"/>
                  <a:gd name="T18" fmla="*/ 0 w 4"/>
                  <a:gd name="T19" fmla="*/ 3 h 6"/>
                  <a:gd name="T20" fmla="*/ 2 w 4"/>
                  <a:gd name="T2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2"/>
                      <a:pt x="3" y="5"/>
                      <a:pt x="2" y="5"/>
                    </a:cubicBezTo>
                    <a:cubicBezTo>
                      <a:pt x="1" y="3"/>
                      <a:pt x="3" y="4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0"/>
                      <a:pt x="2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2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184"/>
              <p:cNvSpPr>
                <a:spLocks/>
              </p:cNvSpPr>
              <p:nvPr/>
            </p:nvSpPr>
            <p:spPr bwMode="auto">
              <a:xfrm>
                <a:off x="1034" y="2943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185"/>
              <p:cNvSpPr>
                <a:spLocks/>
              </p:cNvSpPr>
              <p:nvPr/>
            </p:nvSpPr>
            <p:spPr bwMode="auto">
              <a:xfrm>
                <a:off x="1010" y="2930"/>
                <a:ext cx="35" cy="5"/>
              </a:xfrm>
              <a:custGeom>
                <a:avLst/>
                <a:gdLst>
                  <a:gd name="T0" fmla="*/ 0 w 13"/>
                  <a:gd name="T1" fmla="*/ 2 h 2"/>
                  <a:gd name="T2" fmla="*/ 0 w 13"/>
                  <a:gd name="T3" fmla="*/ 2 h 2"/>
                  <a:gd name="T4" fmla="*/ 0 w 13"/>
                  <a:gd name="T5" fmla="*/ 2 h 2"/>
                  <a:gd name="T6" fmla="*/ 0 w 13"/>
                  <a:gd name="T7" fmla="*/ 2 h 2"/>
                  <a:gd name="T8" fmla="*/ 6 w 13"/>
                  <a:gd name="T9" fmla="*/ 1 h 2"/>
                  <a:gd name="T10" fmla="*/ 6 w 13"/>
                  <a:gd name="T11" fmla="*/ 1 h 2"/>
                  <a:gd name="T12" fmla="*/ 6 w 13"/>
                  <a:gd name="T13" fmla="*/ 1 h 2"/>
                  <a:gd name="T14" fmla="*/ 6 w 13"/>
                  <a:gd name="T15" fmla="*/ 1 h 2"/>
                  <a:gd name="T16" fmla="*/ 6 w 13"/>
                  <a:gd name="T17" fmla="*/ 1 h 2"/>
                  <a:gd name="T18" fmla="*/ 6 w 13"/>
                  <a:gd name="T19" fmla="*/ 1 h 2"/>
                  <a:gd name="T20" fmla="*/ 6 w 13"/>
                  <a:gd name="T21" fmla="*/ 1 h 2"/>
                  <a:gd name="T22" fmla="*/ 6 w 13"/>
                  <a:gd name="T23" fmla="*/ 1 h 2"/>
                  <a:gd name="T24" fmla="*/ 6 w 13"/>
                  <a:gd name="T25" fmla="*/ 1 h 2"/>
                  <a:gd name="T26" fmla="*/ 6 w 13"/>
                  <a:gd name="T27" fmla="*/ 1 h 2"/>
                  <a:gd name="T28" fmla="*/ 6 w 13"/>
                  <a:gd name="T29" fmla="*/ 1 h 2"/>
                  <a:gd name="T30" fmla="*/ 6 w 13"/>
                  <a:gd name="T31" fmla="*/ 1 h 2"/>
                  <a:gd name="T32" fmla="*/ 6 w 13"/>
                  <a:gd name="T33" fmla="*/ 1 h 2"/>
                  <a:gd name="T34" fmla="*/ 6 w 13"/>
                  <a:gd name="T35" fmla="*/ 1 h 2"/>
                  <a:gd name="T36" fmla="*/ 6 w 13"/>
                  <a:gd name="T37" fmla="*/ 1 h 2"/>
                  <a:gd name="T38" fmla="*/ 6 w 13"/>
                  <a:gd name="T39" fmla="*/ 1 h 2"/>
                  <a:gd name="T40" fmla="*/ 6 w 13"/>
                  <a:gd name="T41" fmla="*/ 1 h 2"/>
                  <a:gd name="T42" fmla="*/ 6 w 13"/>
                  <a:gd name="T43" fmla="*/ 1 h 2"/>
                  <a:gd name="T44" fmla="*/ 6 w 13"/>
                  <a:gd name="T45" fmla="*/ 1 h 2"/>
                  <a:gd name="T46" fmla="*/ 0 w 13"/>
                  <a:gd name="T47" fmla="*/ 2 h 2"/>
                  <a:gd name="T48" fmla="*/ 0 w 13"/>
                  <a:gd name="T49" fmla="*/ 2 h 2"/>
                  <a:gd name="T50" fmla="*/ 0 w 13"/>
                  <a:gd name="T5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" y="0"/>
                      <a:pt x="3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2"/>
                      <a:pt x="1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6" name="Freeform 1186"/>
              <p:cNvSpPr>
                <a:spLocks/>
              </p:cNvSpPr>
              <p:nvPr/>
            </p:nvSpPr>
            <p:spPr bwMode="auto">
              <a:xfrm>
                <a:off x="1013" y="2935"/>
                <a:ext cx="19" cy="3"/>
              </a:xfrm>
              <a:custGeom>
                <a:avLst/>
                <a:gdLst>
                  <a:gd name="T0" fmla="*/ 4 w 7"/>
                  <a:gd name="T1" fmla="*/ 1 h 1"/>
                  <a:gd name="T2" fmla="*/ 0 w 7"/>
                  <a:gd name="T3" fmla="*/ 1 h 1"/>
                  <a:gd name="T4" fmla="*/ 1 w 7"/>
                  <a:gd name="T5" fmla="*/ 1 h 1"/>
                  <a:gd name="T6" fmla="*/ 3 w 7"/>
                  <a:gd name="T7" fmla="*/ 1 h 1"/>
                  <a:gd name="T8" fmla="*/ 4 w 7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">
                    <a:moveTo>
                      <a:pt x="4" y="1"/>
                    </a:moveTo>
                    <a:cubicBezTo>
                      <a:pt x="3" y="1"/>
                      <a:pt x="7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5" y="0"/>
                      <a:pt x="2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1187"/>
              <p:cNvSpPr>
                <a:spLocks/>
              </p:cNvSpPr>
              <p:nvPr/>
            </p:nvSpPr>
            <p:spPr bwMode="auto">
              <a:xfrm>
                <a:off x="936" y="2938"/>
                <a:ext cx="82" cy="41"/>
              </a:xfrm>
              <a:custGeom>
                <a:avLst/>
                <a:gdLst>
                  <a:gd name="T0" fmla="*/ 0 w 30"/>
                  <a:gd name="T1" fmla="*/ 11 h 15"/>
                  <a:gd name="T2" fmla="*/ 1 w 30"/>
                  <a:gd name="T3" fmla="*/ 11 h 15"/>
                  <a:gd name="T4" fmla="*/ 2 w 30"/>
                  <a:gd name="T5" fmla="*/ 13 h 15"/>
                  <a:gd name="T6" fmla="*/ 3 w 30"/>
                  <a:gd name="T7" fmla="*/ 15 h 15"/>
                  <a:gd name="T8" fmla="*/ 4 w 30"/>
                  <a:gd name="T9" fmla="*/ 12 h 15"/>
                  <a:gd name="T10" fmla="*/ 5 w 30"/>
                  <a:gd name="T11" fmla="*/ 12 h 15"/>
                  <a:gd name="T12" fmla="*/ 6 w 30"/>
                  <a:gd name="T13" fmla="*/ 6 h 15"/>
                  <a:gd name="T14" fmla="*/ 9 w 30"/>
                  <a:gd name="T15" fmla="*/ 8 h 15"/>
                  <a:gd name="T16" fmla="*/ 23 w 30"/>
                  <a:gd name="T17" fmla="*/ 8 h 15"/>
                  <a:gd name="T18" fmla="*/ 23 w 30"/>
                  <a:gd name="T19" fmla="*/ 6 h 15"/>
                  <a:gd name="T20" fmla="*/ 24 w 30"/>
                  <a:gd name="T21" fmla="*/ 6 h 15"/>
                  <a:gd name="T22" fmla="*/ 24 w 30"/>
                  <a:gd name="T23" fmla="*/ 7 h 15"/>
                  <a:gd name="T24" fmla="*/ 27 w 30"/>
                  <a:gd name="T25" fmla="*/ 4 h 15"/>
                  <a:gd name="T26" fmla="*/ 25 w 30"/>
                  <a:gd name="T27" fmla="*/ 3 h 15"/>
                  <a:gd name="T28" fmla="*/ 28 w 30"/>
                  <a:gd name="T29" fmla="*/ 3 h 15"/>
                  <a:gd name="T30" fmla="*/ 28 w 30"/>
                  <a:gd name="T31" fmla="*/ 1 h 15"/>
                  <a:gd name="T32" fmla="*/ 26 w 30"/>
                  <a:gd name="T33" fmla="*/ 1 h 15"/>
                  <a:gd name="T34" fmla="*/ 25 w 30"/>
                  <a:gd name="T35" fmla="*/ 0 h 15"/>
                  <a:gd name="T36" fmla="*/ 21 w 30"/>
                  <a:gd name="T37" fmla="*/ 7 h 15"/>
                  <a:gd name="T38" fmla="*/ 21 w 30"/>
                  <a:gd name="T39" fmla="*/ 6 h 15"/>
                  <a:gd name="T40" fmla="*/ 16 w 30"/>
                  <a:gd name="T41" fmla="*/ 7 h 15"/>
                  <a:gd name="T42" fmla="*/ 14 w 30"/>
                  <a:gd name="T43" fmla="*/ 9 h 15"/>
                  <a:gd name="T44" fmla="*/ 13 w 30"/>
                  <a:gd name="T45" fmla="*/ 8 h 15"/>
                  <a:gd name="T46" fmla="*/ 13 w 30"/>
                  <a:gd name="T47" fmla="*/ 9 h 15"/>
                  <a:gd name="T48" fmla="*/ 12 w 30"/>
                  <a:gd name="T49" fmla="*/ 7 h 15"/>
                  <a:gd name="T50" fmla="*/ 11 w 30"/>
                  <a:gd name="T51" fmla="*/ 9 h 15"/>
                  <a:gd name="T52" fmla="*/ 11 w 30"/>
                  <a:gd name="T53" fmla="*/ 4 h 15"/>
                  <a:gd name="T54" fmla="*/ 10 w 30"/>
                  <a:gd name="T55" fmla="*/ 6 h 15"/>
                  <a:gd name="T56" fmla="*/ 9 w 30"/>
                  <a:gd name="T57" fmla="*/ 6 h 15"/>
                  <a:gd name="T58" fmla="*/ 11 w 30"/>
                  <a:gd name="T59" fmla="*/ 4 h 15"/>
                  <a:gd name="T60" fmla="*/ 11 w 30"/>
                  <a:gd name="T61" fmla="*/ 4 h 15"/>
                  <a:gd name="T62" fmla="*/ 11 w 30"/>
                  <a:gd name="T63" fmla="*/ 4 h 15"/>
                  <a:gd name="T64" fmla="*/ 10 w 30"/>
                  <a:gd name="T65" fmla="*/ 4 h 15"/>
                  <a:gd name="T66" fmla="*/ 10 w 30"/>
                  <a:gd name="T67" fmla="*/ 4 h 15"/>
                  <a:gd name="T68" fmla="*/ 10 w 30"/>
                  <a:gd name="T69" fmla="*/ 4 h 15"/>
                  <a:gd name="T70" fmla="*/ 10 w 30"/>
                  <a:gd name="T71" fmla="*/ 4 h 15"/>
                  <a:gd name="T72" fmla="*/ 2 w 30"/>
                  <a:gd name="T73" fmla="*/ 5 h 15"/>
                  <a:gd name="T74" fmla="*/ 2 w 30"/>
                  <a:gd name="T75" fmla="*/ 5 h 15"/>
                  <a:gd name="T76" fmla="*/ 2 w 30"/>
                  <a:gd name="T77" fmla="*/ 5 h 15"/>
                  <a:gd name="T78" fmla="*/ 2 w 30"/>
                  <a:gd name="T79" fmla="*/ 5 h 15"/>
                  <a:gd name="T80" fmla="*/ 2 w 30"/>
                  <a:gd name="T81" fmla="*/ 5 h 15"/>
                  <a:gd name="T82" fmla="*/ 3 w 30"/>
                  <a:gd name="T83" fmla="*/ 6 h 15"/>
                  <a:gd name="T84" fmla="*/ 3 w 30"/>
                  <a:gd name="T85" fmla="*/ 7 h 15"/>
                  <a:gd name="T86" fmla="*/ 4 w 30"/>
                  <a:gd name="T87" fmla="*/ 7 h 15"/>
                  <a:gd name="T88" fmla="*/ 3 w 30"/>
                  <a:gd name="T89" fmla="*/ 11 h 15"/>
                  <a:gd name="T90" fmla="*/ 1 w 30"/>
                  <a:gd name="T91" fmla="*/ 8 h 15"/>
                  <a:gd name="T92" fmla="*/ 0 w 30"/>
                  <a:gd name="T93" fmla="*/ 9 h 15"/>
                  <a:gd name="T94" fmla="*/ 2 w 30"/>
                  <a:gd name="T95" fmla="*/ 12 h 15"/>
                  <a:gd name="T96" fmla="*/ 0 w 30"/>
                  <a:gd name="T97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0" h="15">
                    <a:moveTo>
                      <a:pt x="0" y="11"/>
                    </a:moveTo>
                    <a:cubicBezTo>
                      <a:pt x="0" y="12"/>
                      <a:pt x="1" y="12"/>
                      <a:pt x="1" y="11"/>
                    </a:cubicBezTo>
                    <a:cubicBezTo>
                      <a:pt x="2" y="12"/>
                      <a:pt x="1" y="12"/>
                      <a:pt x="2" y="13"/>
                    </a:cubicBezTo>
                    <a:cubicBezTo>
                      <a:pt x="3" y="13"/>
                      <a:pt x="2" y="14"/>
                      <a:pt x="3" y="15"/>
                    </a:cubicBezTo>
                    <a:cubicBezTo>
                      <a:pt x="4" y="14"/>
                      <a:pt x="3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0"/>
                      <a:pt x="5" y="8"/>
                      <a:pt x="6" y="6"/>
                    </a:cubicBezTo>
                    <a:cubicBezTo>
                      <a:pt x="7" y="4"/>
                      <a:pt x="8" y="7"/>
                      <a:pt x="9" y="8"/>
                    </a:cubicBezTo>
                    <a:cubicBezTo>
                      <a:pt x="12" y="12"/>
                      <a:pt x="18" y="10"/>
                      <a:pt x="23" y="8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4" y="5"/>
                      <a:pt x="24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6" y="8"/>
                      <a:pt x="26" y="5"/>
                      <a:pt x="27" y="4"/>
                    </a:cubicBezTo>
                    <a:cubicBezTo>
                      <a:pt x="27" y="4"/>
                      <a:pt x="25" y="3"/>
                      <a:pt x="25" y="3"/>
                    </a:cubicBezTo>
                    <a:cubicBezTo>
                      <a:pt x="27" y="4"/>
                      <a:pt x="26" y="2"/>
                      <a:pt x="28" y="3"/>
                    </a:cubicBezTo>
                    <a:cubicBezTo>
                      <a:pt x="30" y="2"/>
                      <a:pt x="27" y="2"/>
                      <a:pt x="28" y="1"/>
                    </a:cubicBezTo>
                    <a:cubicBezTo>
                      <a:pt x="27" y="0"/>
                      <a:pt x="27" y="1"/>
                      <a:pt x="26" y="1"/>
                    </a:cubicBezTo>
                    <a:cubicBezTo>
                      <a:pt x="25" y="0"/>
                      <a:pt x="26" y="0"/>
                      <a:pt x="25" y="0"/>
                    </a:cubicBezTo>
                    <a:cubicBezTo>
                      <a:pt x="24" y="1"/>
                      <a:pt x="24" y="5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8"/>
                      <a:pt x="17" y="9"/>
                      <a:pt x="16" y="7"/>
                    </a:cubicBezTo>
                    <a:cubicBezTo>
                      <a:pt x="16" y="8"/>
                      <a:pt x="14" y="6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3" y="7"/>
                      <a:pt x="12" y="7"/>
                    </a:cubicBezTo>
                    <a:cubicBezTo>
                      <a:pt x="12" y="8"/>
                      <a:pt x="11" y="8"/>
                      <a:pt x="11" y="9"/>
                    </a:cubicBezTo>
                    <a:cubicBezTo>
                      <a:pt x="10" y="7"/>
                      <a:pt x="11" y="6"/>
                      <a:pt x="11" y="4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10" y="5"/>
                      <a:pt x="10" y="6"/>
                      <a:pt x="9" y="6"/>
                    </a:cubicBezTo>
                    <a:cubicBezTo>
                      <a:pt x="9" y="5"/>
                      <a:pt x="10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8" y="3"/>
                      <a:pt x="0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3" y="9"/>
                      <a:pt x="3" y="11"/>
                    </a:cubicBezTo>
                    <a:cubicBezTo>
                      <a:pt x="1" y="11"/>
                      <a:pt x="2" y="9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1" y="10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1188"/>
              <p:cNvSpPr>
                <a:spLocks/>
              </p:cNvSpPr>
              <p:nvPr/>
            </p:nvSpPr>
            <p:spPr bwMode="auto">
              <a:xfrm>
                <a:off x="936" y="296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1189"/>
              <p:cNvSpPr>
                <a:spLocks/>
              </p:cNvSpPr>
              <p:nvPr/>
            </p:nvSpPr>
            <p:spPr bwMode="auto">
              <a:xfrm>
                <a:off x="936" y="29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1190"/>
              <p:cNvSpPr>
                <a:spLocks/>
              </p:cNvSpPr>
              <p:nvPr/>
            </p:nvSpPr>
            <p:spPr bwMode="auto">
              <a:xfrm>
                <a:off x="953" y="2954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1191"/>
              <p:cNvSpPr>
                <a:spLocks/>
              </p:cNvSpPr>
              <p:nvPr/>
            </p:nvSpPr>
            <p:spPr bwMode="auto">
              <a:xfrm>
                <a:off x="966" y="2946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1192"/>
              <p:cNvSpPr>
                <a:spLocks/>
              </p:cNvSpPr>
              <p:nvPr/>
            </p:nvSpPr>
            <p:spPr bwMode="auto">
              <a:xfrm>
                <a:off x="975" y="29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1193"/>
              <p:cNvSpPr>
                <a:spLocks/>
              </p:cNvSpPr>
              <p:nvPr/>
            </p:nvSpPr>
            <p:spPr bwMode="auto">
              <a:xfrm>
                <a:off x="936" y="2965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1194"/>
              <p:cNvSpPr>
                <a:spLocks/>
              </p:cNvSpPr>
              <p:nvPr/>
            </p:nvSpPr>
            <p:spPr bwMode="auto">
              <a:xfrm>
                <a:off x="890" y="2962"/>
                <a:ext cx="52" cy="27"/>
              </a:xfrm>
              <a:custGeom>
                <a:avLst/>
                <a:gdLst>
                  <a:gd name="T0" fmla="*/ 1 w 19"/>
                  <a:gd name="T1" fmla="*/ 3 h 10"/>
                  <a:gd name="T2" fmla="*/ 3 w 19"/>
                  <a:gd name="T3" fmla="*/ 6 h 10"/>
                  <a:gd name="T4" fmla="*/ 7 w 19"/>
                  <a:gd name="T5" fmla="*/ 5 h 10"/>
                  <a:gd name="T6" fmla="*/ 5 w 19"/>
                  <a:gd name="T7" fmla="*/ 7 h 10"/>
                  <a:gd name="T8" fmla="*/ 13 w 19"/>
                  <a:gd name="T9" fmla="*/ 7 h 10"/>
                  <a:gd name="T10" fmla="*/ 13 w 19"/>
                  <a:gd name="T11" fmla="*/ 8 h 10"/>
                  <a:gd name="T12" fmla="*/ 15 w 19"/>
                  <a:gd name="T13" fmla="*/ 5 h 10"/>
                  <a:gd name="T14" fmla="*/ 16 w 19"/>
                  <a:gd name="T15" fmla="*/ 9 h 10"/>
                  <a:gd name="T16" fmla="*/ 16 w 19"/>
                  <a:gd name="T17" fmla="*/ 9 h 10"/>
                  <a:gd name="T18" fmla="*/ 19 w 19"/>
                  <a:gd name="T19" fmla="*/ 6 h 10"/>
                  <a:gd name="T20" fmla="*/ 18 w 19"/>
                  <a:gd name="T21" fmla="*/ 5 h 10"/>
                  <a:gd name="T22" fmla="*/ 17 w 19"/>
                  <a:gd name="T23" fmla="*/ 3 h 10"/>
                  <a:gd name="T24" fmla="*/ 16 w 19"/>
                  <a:gd name="T25" fmla="*/ 5 h 10"/>
                  <a:gd name="T26" fmla="*/ 15 w 19"/>
                  <a:gd name="T27" fmla="*/ 4 h 10"/>
                  <a:gd name="T28" fmla="*/ 15 w 19"/>
                  <a:gd name="T29" fmla="*/ 5 h 10"/>
                  <a:gd name="T30" fmla="*/ 15 w 19"/>
                  <a:gd name="T31" fmla="*/ 4 h 10"/>
                  <a:gd name="T32" fmla="*/ 14 w 19"/>
                  <a:gd name="T33" fmla="*/ 5 h 10"/>
                  <a:gd name="T34" fmla="*/ 14 w 19"/>
                  <a:gd name="T35" fmla="*/ 4 h 10"/>
                  <a:gd name="T36" fmla="*/ 13 w 19"/>
                  <a:gd name="T37" fmla="*/ 6 h 10"/>
                  <a:gd name="T38" fmla="*/ 12 w 19"/>
                  <a:gd name="T39" fmla="*/ 4 h 10"/>
                  <a:gd name="T40" fmla="*/ 12 w 19"/>
                  <a:gd name="T41" fmla="*/ 5 h 10"/>
                  <a:gd name="T42" fmla="*/ 9 w 19"/>
                  <a:gd name="T43" fmla="*/ 3 h 10"/>
                  <a:gd name="T44" fmla="*/ 9 w 19"/>
                  <a:gd name="T45" fmla="*/ 4 h 10"/>
                  <a:gd name="T46" fmla="*/ 11 w 19"/>
                  <a:gd name="T47" fmla="*/ 3 h 10"/>
                  <a:gd name="T48" fmla="*/ 9 w 19"/>
                  <a:gd name="T49" fmla="*/ 6 h 10"/>
                  <a:gd name="T50" fmla="*/ 8 w 19"/>
                  <a:gd name="T51" fmla="*/ 3 h 10"/>
                  <a:gd name="T52" fmla="*/ 5 w 19"/>
                  <a:gd name="T53" fmla="*/ 2 h 10"/>
                  <a:gd name="T54" fmla="*/ 5 w 19"/>
                  <a:gd name="T55" fmla="*/ 2 h 10"/>
                  <a:gd name="T56" fmla="*/ 3 w 19"/>
                  <a:gd name="T57" fmla="*/ 1 h 10"/>
                  <a:gd name="T58" fmla="*/ 3 w 19"/>
                  <a:gd name="T59" fmla="*/ 2 h 10"/>
                  <a:gd name="T60" fmla="*/ 2 w 19"/>
                  <a:gd name="T61" fmla="*/ 2 h 10"/>
                  <a:gd name="T62" fmla="*/ 3 w 19"/>
                  <a:gd name="T63" fmla="*/ 2 h 10"/>
                  <a:gd name="T64" fmla="*/ 0 w 19"/>
                  <a:gd name="T65" fmla="*/ 2 h 10"/>
                  <a:gd name="T66" fmla="*/ 2 w 19"/>
                  <a:gd name="T67" fmla="*/ 2 h 10"/>
                  <a:gd name="T68" fmla="*/ 1 w 19"/>
                  <a:gd name="T6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" h="10">
                    <a:moveTo>
                      <a:pt x="1" y="3"/>
                    </a:moveTo>
                    <a:cubicBezTo>
                      <a:pt x="0" y="5"/>
                      <a:pt x="2" y="5"/>
                      <a:pt x="3" y="6"/>
                    </a:cubicBezTo>
                    <a:cubicBezTo>
                      <a:pt x="6" y="7"/>
                      <a:pt x="5" y="4"/>
                      <a:pt x="7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11" y="10"/>
                      <a:pt x="13" y="7"/>
                    </a:cubicBezTo>
                    <a:cubicBezTo>
                      <a:pt x="13" y="7"/>
                      <a:pt x="14" y="8"/>
                      <a:pt x="13" y="8"/>
                    </a:cubicBezTo>
                    <a:cubicBezTo>
                      <a:pt x="14" y="8"/>
                      <a:pt x="14" y="4"/>
                      <a:pt x="15" y="5"/>
                    </a:cubicBezTo>
                    <a:cubicBezTo>
                      <a:pt x="14" y="7"/>
                      <a:pt x="16" y="7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8" y="6"/>
                      <a:pt x="19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7" y="5"/>
                      <a:pt x="17" y="4"/>
                      <a:pt x="17" y="3"/>
                    </a:cubicBezTo>
                    <a:cubicBezTo>
                      <a:pt x="17" y="4"/>
                      <a:pt x="16" y="4"/>
                      <a:pt x="16" y="5"/>
                    </a:cubicBezTo>
                    <a:cubicBezTo>
                      <a:pt x="15" y="4"/>
                      <a:pt x="16" y="4"/>
                      <a:pt x="15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5"/>
                      <a:pt x="13" y="4"/>
                      <a:pt x="13" y="6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2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5"/>
                      <a:pt x="10" y="3"/>
                      <a:pt x="11" y="3"/>
                    </a:cubicBezTo>
                    <a:cubicBezTo>
                      <a:pt x="10" y="4"/>
                      <a:pt x="9" y="5"/>
                      <a:pt x="9" y="6"/>
                    </a:cubicBezTo>
                    <a:cubicBezTo>
                      <a:pt x="9" y="5"/>
                      <a:pt x="7" y="6"/>
                      <a:pt x="8" y="3"/>
                    </a:cubicBezTo>
                    <a:cubicBezTo>
                      <a:pt x="7" y="2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5" y="0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2" y="2"/>
                      <a:pt x="2" y="2"/>
                    </a:cubicBezTo>
                    <a:cubicBezTo>
                      <a:pt x="2" y="3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1195"/>
              <p:cNvSpPr>
                <a:spLocks/>
              </p:cNvSpPr>
              <p:nvPr/>
            </p:nvSpPr>
            <p:spPr bwMode="auto">
              <a:xfrm>
                <a:off x="928" y="2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1196"/>
              <p:cNvSpPr>
                <a:spLocks/>
              </p:cNvSpPr>
              <p:nvPr/>
            </p:nvSpPr>
            <p:spPr bwMode="auto">
              <a:xfrm>
                <a:off x="852" y="2949"/>
                <a:ext cx="46" cy="21"/>
              </a:xfrm>
              <a:custGeom>
                <a:avLst/>
                <a:gdLst>
                  <a:gd name="T0" fmla="*/ 12 w 17"/>
                  <a:gd name="T1" fmla="*/ 2 h 8"/>
                  <a:gd name="T2" fmla="*/ 13 w 17"/>
                  <a:gd name="T3" fmla="*/ 0 h 8"/>
                  <a:gd name="T4" fmla="*/ 11 w 17"/>
                  <a:gd name="T5" fmla="*/ 2 h 8"/>
                  <a:gd name="T6" fmla="*/ 9 w 17"/>
                  <a:gd name="T7" fmla="*/ 2 h 8"/>
                  <a:gd name="T8" fmla="*/ 7 w 17"/>
                  <a:gd name="T9" fmla="*/ 0 h 8"/>
                  <a:gd name="T10" fmla="*/ 6 w 17"/>
                  <a:gd name="T11" fmla="*/ 0 h 8"/>
                  <a:gd name="T12" fmla="*/ 7 w 17"/>
                  <a:gd name="T13" fmla="*/ 2 h 8"/>
                  <a:gd name="T14" fmla="*/ 6 w 17"/>
                  <a:gd name="T15" fmla="*/ 4 h 8"/>
                  <a:gd name="T16" fmla="*/ 6 w 17"/>
                  <a:gd name="T17" fmla="*/ 3 h 8"/>
                  <a:gd name="T18" fmla="*/ 4 w 17"/>
                  <a:gd name="T19" fmla="*/ 1 h 8"/>
                  <a:gd name="T20" fmla="*/ 2 w 17"/>
                  <a:gd name="T21" fmla="*/ 8 h 8"/>
                  <a:gd name="T22" fmla="*/ 4 w 17"/>
                  <a:gd name="T23" fmla="*/ 7 h 8"/>
                  <a:gd name="T24" fmla="*/ 3 w 17"/>
                  <a:gd name="T25" fmla="*/ 5 h 8"/>
                  <a:gd name="T26" fmla="*/ 5 w 17"/>
                  <a:gd name="T27" fmla="*/ 5 h 8"/>
                  <a:gd name="T28" fmla="*/ 4 w 17"/>
                  <a:gd name="T29" fmla="*/ 6 h 8"/>
                  <a:gd name="T30" fmla="*/ 9 w 17"/>
                  <a:gd name="T31" fmla="*/ 4 h 8"/>
                  <a:gd name="T32" fmla="*/ 11 w 17"/>
                  <a:gd name="T33" fmla="*/ 3 h 8"/>
                  <a:gd name="T34" fmla="*/ 9 w 17"/>
                  <a:gd name="T35" fmla="*/ 3 h 8"/>
                  <a:gd name="T36" fmla="*/ 11 w 17"/>
                  <a:gd name="T37" fmla="*/ 6 h 8"/>
                  <a:gd name="T38" fmla="*/ 10 w 17"/>
                  <a:gd name="T39" fmla="*/ 4 h 8"/>
                  <a:gd name="T40" fmla="*/ 12 w 17"/>
                  <a:gd name="T41" fmla="*/ 5 h 8"/>
                  <a:gd name="T42" fmla="*/ 13 w 17"/>
                  <a:gd name="T43" fmla="*/ 3 h 8"/>
                  <a:gd name="T44" fmla="*/ 13 w 17"/>
                  <a:gd name="T45" fmla="*/ 4 h 8"/>
                  <a:gd name="T46" fmla="*/ 15 w 17"/>
                  <a:gd name="T47" fmla="*/ 2 h 8"/>
                  <a:gd name="T48" fmla="*/ 17 w 17"/>
                  <a:gd name="T49" fmla="*/ 3 h 8"/>
                  <a:gd name="T50" fmla="*/ 15 w 17"/>
                  <a:gd name="T51" fmla="*/ 1 h 8"/>
                  <a:gd name="T52" fmla="*/ 12 w 17"/>
                  <a:gd name="T5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8">
                    <a:moveTo>
                      <a:pt x="12" y="2"/>
                    </a:moveTo>
                    <a:cubicBezTo>
                      <a:pt x="12" y="1"/>
                      <a:pt x="13" y="1"/>
                      <a:pt x="13" y="0"/>
                    </a:cubicBezTo>
                    <a:cubicBezTo>
                      <a:pt x="12" y="0"/>
                      <a:pt x="12" y="2"/>
                      <a:pt x="11" y="2"/>
                    </a:cubicBezTo>
                    <a:cubicBezTo>
                      <a:pt x="11" y="1"/>
                      <a:pt x="9" y="1"/>
                      <a:pt x="9" y="2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8" y="0"/>
                      <a:pt x="5" y="1"/>
                      <a:pt x="7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3"/>
                      <a:pt x="4" y="1"/>
                    </a:cubicBezTo>
                    <a:cubicBezTo>
                      <a:pt x="5" y="4"/>
                      <a:pt x="0" y="5"/>
                      <a:pt x="2" y="8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2" y="7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8" y="5"/>
                      <a:pt x="9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2"/>
                      <a:pt x="10" y="3"/>
                      <a:pt x="9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2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3" y="4"/>
                    </a:cubicBezTo>
                    <a:cubicBezTo>
                      <a:pt x="14" y="4"/>
                      <a:pt x="14" y="3"/>
                      <a:pt x="15" y="2"/>
                    </a:cubicBezTo>
                    <a:cubicBezTo>
                      <a:pt x="16" y="3"/>
                      <a:pt x="15" y="4"/>
                      <a:pt x="17" y="3"/>
                    </a:cubicBezTo>
                    <a:cubicBezTo>
                      <a:pt x="17" y="1"/>
                      <a:pt x="15" y="3"/>
                      <a:pt x="15" y="1"/>
                    </a:cubicBez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1197"/>
              <p:cNvSpPr>
                <a:spLocks/>
              </p:cNvSpPr>
              <p:nvPr/>
            </p:nvSpPr>
            <p:spPr bwMode="auto">
              <a:xfrm>
                <a:off x="890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1198"/>
              <p:cNvSpPr>
                <a:spLocks/>
              </p:cNvSpPr>
              <p:nvPr/>
            </p:nvSpPr>
            <p:spPr bwMode="auto">
              <a:xfrm>
                <a:off x="882" y="2962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1199"/>
              <p:cNvSpPr>
                <a:spLocks/>
              </p:cNvSpPr>
              <p:nvPr/>
            </p:nvSpPr>
            <p:spPr bwMode="auto">
              <a:xfrm>
                <a:off x="860" y="2954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1200"/>
              <p:cNvSpPr>
                <a:spLocks/>
              </p:cNvSpPr>
              <p:nvPr/>
            </p:nvSpPr>
            <p:spPr bwMode="auto">
              <a:xfrm>
                <a:off x="844" y="2960"/>
                <a:ext cx="13" cy="13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4 h 5"/>
                  <a:gd name="T4" fmla="*/ 4 w 5"/>
                  <a:gd name="T5" fmla="*/ 1 h 5"/>
                  <a:gd name="T6" fmla="*/ 2 w 5"/>
                  <a:gd name="T7" fmla="*/ 3 h 5"/>
                  <a:gd name="T8" fmla="*/ 0 w 5"/>
                  <a:gd name="T9" fmla="*/ 4 h 5"/>
                  <a:gd name="T10" fmla="*/ 0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5"/>
                      <a:pt x="2" y="4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2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1201"/>
              <p:cNvSpPr>
                <a:spLocks/>
              </p:cNvSpPr>
              <p:nvPr/>
            </p:nvSpPr>
            <p:spPr bwMode="auto">
              <a:xfrm>
                <a:off x="768" y="2916"/>
                <a:ext cx="79" cy="54"/>
              </a:xfrm>
              <a:custGeom>
                <a:avLst/>
                <a:gdLst>
                  <a:gd name="T0" fmla="*/ 23 w 29"/>
                  <a:gd name="T1" fmla="*/ 15 h 20"/>
                  <a:gd name="T2" fmla="*/ 21 w 29"/>
                  <a:gd name="T3" fmla="*/ 15 h 20"/>
                  <a:gd name="T4" fmla="*/ 22 w 29"/>
                  <a:gd name="T5" fmla="*/ 15 h 20"/>
                  <a:gd name="T6" fmla="*/ 22 w 29"/>
                  <a:gd name="T7" fmla="*/ 13 h 20"/>
                  <a:gd name="T8" fmla="*/ 21 w 29"/>
                  <a:gd name="T9" fmla="*/ 14 h 20"/>
                  <a:gd name="T10" fmla="*/ 19 w 29"/>
                  <a:gd name="T11" fmla="*/ 12 h 20"/>
                  <a:gd name="T12" fmla="*/ 17 w 29"/>
                  <a:gd name="T13" fmla="*/ 13 h 20"/>
                  <a:gd name="T14" fmla="*/ 19 w 29"/>
                  <a:gd name="T15" fmla="*/ 9 h 20"/>
                  <a:gd name="T16" fmla="*/ 16 w 29"/>
                  <a:gd name="T17" fmla="*/ 11 h 20"/>
                  <a:gd name="T18" fmla="*/ 16 w 29"/>
                  <a:gd name="T19" fmla="*/ 7 h 20"/>
                  <a:gd name="T20" fmla="*/ 16 w 29"/>
                  <a:gd name="T21" fmla="*/ 8 h 20"/>
                  <a:gd name="T22" fmla="*/ 16 w 29"/>
                  <a:gd name="T23" fmla="*/ 6 h 20"/>
                  <a:gd name="T24" fmla="*/ 18 w 29"/>
                  <a:gd name="T25" fmla="*/ 6 h 20"/>
                  <a:gd name="T26" fmla="*/ 17 w 29"/>
                  <a:gd name="T27" fmla="*/ 4 h 20"/>
                  <a:gd name="T28" fmla="*/ 17 w 29"/>
                  <a:gd name="T29" fmla="*/ 3 h 20"/>
                  <a:gd name="T30" fmla="*/ 12 w 29"/>
                  <a:gd name="T31" fmla="*/ 2 h 20"/>
                  <a:gd name="T32" fmla="*/ 12 w 29"/>
                  <a:gd name="T33" fmla="*/ 1 h 20"/>
                  <a:gd name="T34" fmla="*/ 8 w 29"/>
                  <a:gd name="T35" fmla="*/ 6 h 20"/>
                  <a:gd name="T36" fmla="*/ 6 w 29"/>
                  <a:gd name="T37" fmla="*/ 5 h 20"/>
                  <a:gd name="T38" fmla="*/ 9 w 29"/>
                  <a:gd name="T39" fmla="*/ 8 h 20"/>
                  <a:gd name="T40" fmla="*/ 6 w 29"/>
                  <a:gd name="T41" fmla="*/ 9 h 20"/>
                  <a:gd name="T42" fmla="*/ 6 w 29"/>
                  <a:gd name="T43" fmla="*/ 7 h 20"/>
                  <a:gd name="T44" fmla="*/ 5 w 29"/>
                  <a:gd name="T45" fmla="*/ 8 h 20"/>
                  <a:gd name="T46" fmla="*/ 3 w 29"/>
                  <a:gd name="T47" fmla="*/ 7 h 20"/>
                  <a:gd name="T48" fmla="*/ 2 w 29"/>
                  <a:gd name="T49" fmla="*/ 11 h 20"/>
                  <a:gd name="T50" fmla="*/ 0 w 29"/>
                  <a:gd name="T51" fmla="*/ 11 h 20"/>
                  <a:gd name="T52" fmla="*/ 3 w 29"/>
                  <a:gd name="T53" fmla="*/ 13 h 20"/>
                  <a:gd name="T54" fmla="*/ 11 w 29"/>
                  <a:gd name="T55" fmla="*/ 8 h 20"/>
                  <a:gd name="T56" fmla="*/ 12 w 29"/>
                  <a:gd name="T57" fmla="*/ 5 h 20"/>
                  <a:gd name="T58" fmla="*/ 13 w 29"/>
                  <a:gd name="T59" fmla="*/ 7 h 20"/>
                  <a:gd name="T60" fmla="*/ 12 w 29"/>
                  <a:gd name="T61" fmla="*/ 5 h 20"/>
                  <a:gd name="T62" fmla="*/ 14 w 29"/>
                  <a:gd name="T63" fmla="*/ 6 h 20"/>
                  <a:gd name="T64" fmla="*/ 14 w 29"/>
                  <a:gd name="T65" fmla="*/ 4 h 20"/>
                  <a:gd name="T66" fmla="*/ 16 w 29"/>
                  <a:gd name="T67" fmla="*/ 5 h 20"/>
                  <a:gd name="T68" fmla="*/ 19 w 29"/>
                  <a:gd name="T69" fmla="*/ 17 h 20"/>
                  <a:gd name="T70" fmla="*/ 20 w 29"/>
                  <a:gd name="T71" fmla="*/ 16 h 20"/>
                  <a:gd name="T72" fmla="*/ 25 w 29"/>
                  <a:gd name="T73" fmla="*/ 18 h 20"/>
                  <a:gd name="T74" fmla="*/ 26 w 29"/>
                  <a:gd name="T75" fmla="*/ 17 h 20"/>
                  <a:gd name="T76" fmla="*/ 25 w 29"/>
                  <a:gd name="T77" fmla="*/ 20 h 20"/>
                  <a:gd name="T78" fmla="*/ 27 w 29"/>
                  <a:gd name="T79" fmla="*/ 20 h 20"/>
                  <a:gd name="T80" fmla="*/ 26 w 29"/>
                  <a:gd name="T81" fmla="*/ 19 h 20"/>
                  <a:gd name="T82" fmla="*/ 28 w 29"/>
                  <a:gd name="T83" fmla="*/ 20 h 20"/>
                  <a:gd name="T84" fmla="*/ 27 w 29"/>
                  <a:gd name="T85" fmla="*/ 16 h 20"/>
                  <a:gd name="T86" fmla="*/ 24 w 29"/>
                  <a:gd name="T87" fmla="*/ 13 h 20"/>
                  <a:gd name="T88" fmla="*/ 23 w 29"/>
                  <a:gd name="T89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0">
                    <a:moveTo>
                      <a:pt x="23" y="15"/>
                    </a:moveTo>
                    <a:cubicBezTo>
                      <a:pt x="23" y="15"/>
                      <a:pt x="21" y="16"/>
                      <a:pt x="21" y="15"/>
                    </a:cubicBezTo>
                    <a:cubicBezTo>
                      <a:pt x="22" y="14"/>
                      <a:pt x="22" y="14"/>
                      <a:pt x="22" y="15"/>
                    </a:cubicBezTo>
                    <a:cubicBezTo>
                      <a:pt x="23" y="13"/>
                      <a:pt x="22" y="15"/>
                      <a:pt x="22" y="13"/>
                    </a:cubicBezTo>
                    <a:cubicBezTo>
                      <a:pt x="22" y="14"/>
                      <a:pt x="22" y="14"/>
                      <a:pt x="21" y="14"/>
                    </a:cubicBezTo>
                    <a:cubicBezTo>
                      <a:pt x="21" y="13"/>
                      <a:pt x="20" y="14"/>
                      <a:pt x="19" y="12"/>
                    </a:cubicBezTo>
                    <a:cubicBezTo>
                      <a:pt x="18" y="12"/>
                      <a:pt x="18" y="12"/>
                      <a:pt x="17" y="13"/>
                    </a:cubicBezTo>
                    <a:cubicBezTo>
                      <a:pt x="18" y="11"/>
                      <a:pt x="18" y="11"/>
                      <a:pt x="19" y="9"/>
                    </a:cubicBezTo>
                    <a:cubicBezTo>
                      <a:pt x="18" y="10"/>
                      <a:pt x="17" y="11"/>
                      <a:pt x="16" y="11"/>
                    </a:cubicBezTo>
                    <a:cubicBezTo>
                      <a:pt x="16" y="8"/>
                      <a:pt x="14" y="9"/>
                      <a:pt x="16" y="7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8" y="7"/>
                      <a:pt x="16" y="7"/>
                      <a:pt x="16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0" y="0"/>
                      <a:pt x="14" y="3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3"/>
                      <a:pt x="9" y="4"/>
                      <a:pt x="8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8"/>
                      <a:pt x="9" y="4"/>
                      <a:pt x="9" y="8"/>
                    </a:cubicBezTo>
                    <a:cubicBezTo>
                      <a:pt x="7" y="5"/>
                      <a:pt x="8" y="9"/>
                      <a:pt x="6" y="9"/>
                    </a:cubicBezTo>
                    <a:cubicBezTo>
                      <a:pt x="5" y="8"/>
                      <a:pt x="7" y="7"/>
                      <a:pt x="6" y="7"/>
                    </a:cubicBezTo>
                    <a:cubicBezTo>
                      <a:pt x="6" y="8"/>
                      <a:pt x="5" y="7"/>
                      <a:pt x="5" y="8"/>
                    </a:cubicBezTo>
                    <a:cubicBezTo>
                      <a:pt x="4" y="7"/>
                      <a:pt x="4" y="9"/>
                      <a:pt x="3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2" y="10"/>
                      <a:pt x="1" y="13"/>
                      <a:pt x="3" y="13"/>
                    </a:cubicBezTo>
                    <a:cubicBezTo>
                      <a:pt x="5" y="12"/>
                      <a:pt x="8" y="9"/>
                      <a:pt x="11" y="8"/>
                    </a:cubicBezTo>
                    <a:cubicBezTo>
                      <a:pt x="10" y="6"/>
                      <a:pt x="12" y="7"/>
                      <a:pt x="12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2" y="6"/>
                      <a:pt x="12" y="5"/>
                    </a:cubicBezTo>
                    <a:cubicBezTo>
                      <a:pt x="12" y="4"/>
                      <a:pt x="14" y="5"/>
                      <a:pt x="14" y="6"/>
                    </a:cubicBezTo>
                    <a:cubicBezTo>
                      <a:pt x="15" y="5"/>
                      <a:pt x="14" y="5"/>
                      <a:pt x="14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0" y="6"/>
                      <a:pt x="17" y="14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2" y="18"/>
                      <a:pt x="24" y="15"/>
                      <a:pt x="25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5" y="17"/>
                      <a:pt x="26" y="19"/>
                      <a:pt x="25" y="20"/>
                    </a:cubicBezTo>
                    <a:cubicBezTo>
                      <a:pt x="26" y="19"/>
                      <a:pt x="26" y="20"/>
                      <a:pt x="27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8"/>
                      <a:pt x="28" y="19"/>
                      <a:pt x="28" y="20"/>
                    </a:cubicBezTo>
                    <a:cubicBezTo>
                      <a:pt x="29" y="18"/>
                      <a:pt x="27" y="17"/>
                      <a:pt x="27" y="16"/>
                    </a:cubicBezTo>
                    <a:cubicBezTo>
                      <a:pt x="24" y="18"/>
                      <a:pt x="25" y="13"/>
                      <a:pt x="24" y="13"/>
                    </a:cubicBezTo>
                    <a:cubicBezTo>
                      <a:pt x="23" y="14"/>
                      <a:pt x="23" y="15"/>
                      <a:pt x="23" y="15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1202"/>
              <p:cNvSpPr>
                <a:spLocks/>
              </p:cNvSpPr>
              <p:nvPr/>
            </p:nvSpPr>
            <p:spPr bwMode="auto">
              <a:xfrm>
                <a:off x="836" y="297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1203"/>
              <p:cNvSpPr>
                <a:spLocks/>
              </p:cNvSpPr>
              <p:nvPr/>
            </p:nvSpPr>
            <p:spPr bwMode="auto">
              <a:xfrm>
                <a:off x="768" y="294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Rectangle 1204"/>
              <p:cNvSpPr>
                <a:spLocks noChangeArrowheads="1"/>
              </p:cNvSpPr>
              <p:nvPr/>
            </p:nvSpPr>
            <p:spPr bwMode="auto">
              <a:xfrm>
                <a:off x="844" y="2970"/>
                <a:ext cx="1" cy="1"/>
              </a:xfrm>
              <a:prstGeom prst="rect">
                <a:avLst/>
              </a:pr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1205"/>
              <p:cNvSpPr>
                <a:spLocks/>
              </p:cNvSpPr>
              <p:nvPr/>
            </p:nvSpPr>
            <p:spPr bwMode="auto">
              <a:xfrm>
                <a:off x="844" y="296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1206"/>
              <p:cNvSpPr>
                <a:spLocks/>
              </p:cNvSpPr>
              <p:nvPr/>
            </p:nvSpPr>
            <p:spPr bwMode="auto">
              <a:xfrm>
                <a:off x="751" y="29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1207"/>
              <p:cNvSpPr>
                <a:spLocks/>
              </p:cNvSpPr>
              <p:nvPr/>
            </p:nvSpPr>
            <p:spPr bwMode="auto">
              <a:xfrm>
                <a:off x="721" y="2935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1208"/>
              <p:cNvSpPr>
                <a:spLocks/>
              </p:cNvSpPr>
              <p:nvPr/>
            </p:nvSpPr>
            <p:spPr bwMode="auto">
              <a:xfrm>
                <a:off x="621" y="2894"/>
                <a:ext cx="144" cy="68"/>
              </a:xfrm>
              <a:custGeom>
                <a:avLst/>
                <a:gdLst>
                  <a:gd name="T0" fmla="*/ 4 w 53"/>
                  <a:gd name="T1" fmla="*/ 3 h 25"/>
                  <a:gd name="T2" fmla="*/ 2 w 53"/>
                  <a:gd name="T3" fmla="*/ 2 h 25"/>
                  <a:gd name="T4" fmla="*/ 1 w 53"/>
                  <a:gd name="T5" fmla="*/ 4 h 25"/>
                  <a:gd name="T6" fmla="*/ 3 w 53"/>
                  <a:gd name="T7" fmla="*/ 8 h 25"/>
                  <a:gd name="T8" fmla="*/ 6 w 53"/>
                  <a:gd name="T9" fmla="*/ 17 h 25"/>
                  <a:gd name="T10" fmla="*/ 11 w 53"/>
                  <a:gd name="T11" fmla="*/ 21 h 25"/>
                  <a:gd name="T12" fmla="*/ 19 w 53"/>
                  <a:gd name="T13" fmla="*/ 20 h 25"/>
                  <a:gd name="T14" fmla="*/ 21 w 53"/>
                  <a:gd name="T15" fmla="*/ 21 h 25"/>
                  <a:gd name="T16" fmla="*/ 25 w 53"/>
                  <a:gd name="T17" fmla="*/ 20 h 25"/>
                  <a:gd name="T18" fmla="*/ 25 w 53"/>
                  <a:gd name="T19" fmla="*/ 16 h 25"/>
                  <a:gd name="T20" fmla="*/ 28 w 53"/>
                  <a:gd name="T21" fmla="*/ 15 h 25"/>
                  <a:gd name="T22" fmla="*/ 31 w 53"/>
                  <a:gd name="T23" fmla="*/ 14 h 25"/>
                  <a:gd name="T24" fmla="*/ 33 w 53"/>
                  <a:gd name="T25" fmla="*/ 14 h 25"/>
                  <a:gd name="T26" fmla="*/ 34 w 53"/>
                  <a:gd name="T27" fmla="*/ 19 h 25"/>
                  <a:gd name="T28" fmla="*/ 38 w 53"/>
                  <a:gd name="T29" fmla="*/ 21 h 25"/>
                  <a:gd name="T30" fmla="*/ 41 w 53"/>
                  <a:gd name="T31" fmla="*/ 21 h 25"/>
                  <a:gd name="T32" fmla="*/ 41 w 53"/>
                  <a:gd name="T33" fmla="*/ 23 h 25"/>
                  <a:gd name="T34" fmla="*/ 44 w 53"/>
                  <a:gd name="T35" fmla="*/ 23 h 25"/>
                  <a:gd name="T36" fmla="*/ 53 w 53"/>
                  <a:gd name="T37" fmla="*/ 21 h 25"/>
                  <a:gd name="T38" fmla="*/ 49 w 53"/>
                  <a:gd name="T39" fmla="*/ 22 h 25"/>
                  <a:gd name="T40" fmla="*/ 48 w 53"/>
                  <a:gd name="T41" fmla="*/ 23 h 25"/>
                  <a:gd name="T42" fmla="*/ 46 w 53"/>
                  <a:gd name="T43" fmla="*/ 20 h 25"/>
                  <a:gd name="T44" fmla="*/ 45 w 53"/>
                  <a:gd name="T45" fmla="*/ 19 h 25"/>
                  <a:gd name="T46" fmla="*/ 42 w 53"/>
                  <a:gd name="T47" fmla="*/ 20 h 25"/>
                  <a:gd name="T48" fmla="*/ 41 w 53"/>
                  <a:gd name="T49" fmla="*/ 19 h 25"/>
                  <a:gd name="T50" fmla="*/ 39 w 53"/>
                  <a:gd name="T51" fmla="*/ 17 h 25"/>
                  <a:gd name="T52" fmla="*/ 37 w 53"/>
                  <a:gd name="T53" fmla="*/ 15 h 25"/>
                  <a:gd name="T54" fmla="*/ 37 w 53"/>
                  <a:gd name="T55" fmla="*/ 15 h 25"/>
                  <a:gd name="T56" fmla="*/ 37 w 53"/>
                  <a:gd name="T57" fmla="*/ 14 h 25"/>
                  <a:gd name="T58" fmla="*/ 36 w 53"/>
                  <a:gd name="T59" fmla="*/ 13 h 25"/>
                  <a:gd name="T60" fmla="*/ 35 w 53"/>
                  <a:gd name="T61" fmla="*/ 12 h 25"/>
                  <a:gd name="T62" fmla="*/ 36 w 53"/>
                  <a:gd name="T63" fmla="*/ 12 h 25"/>
                  <a:gd name="T64" fmla="*/ 36 w 53"/>
                  <a:gd name="T65" fmla="*/ 12 h 25"/>
                  <a:gd name="T66" fmla="*/ 31 w 53"/>
                  <a:gd name="T67" fmla="*/ 10 h 25"/>
                  <a:gd name="T68" fmla="*/ 31 w 53"/>
                  <a:gd name="T69" fmla="*/ 10 h 25"/>
                  <a:gd name="T70" fmla="*/ 31 w 53"/>
                  <a:gd name="T71" fmla="*/ 10 h 25"/>
                  <a:gd name="T72" fmla="*/ 29 w 53"/>
                  <a:gd name="T73" fmla="*/ 13 h 25"/>
                  <a:gd name="T74" fmla="*/ 27 w 53"/>
                  <a:gd name="T75" fmla="*/ 12 h 25"/>
                  <a:gd name="T76" fmla="*/ 25 w 53"/>
                  <a:gd name="T77" fmla="*/ 14 h 25"/>
                  <a:gd name="T78" fmla="*/ 24 w 53"/>
                  <a:gd name="T79" fmla="*/ 16 h 25"/>
                  <a:gd name="T80" fmla="*/ 20 w 53"/>
                  <a:gd name="T81" fmla="*/ 18 h 25"/>
                  <a:gd name="T82" fmla="*/ 14 w 53"/>
                  <a:gd name="T83" fmla="*/ 18 h 25"/>
                  <a:gd name="T84" fmla="*/ 13 w 53"/>
                  <a:gd name="T85" fmla="*/ 17 h 25"/>
                  <a:gd name="T86" fmla="*/ 7 w 53"/>
                  <a:gd name="T87" fmla="*/ 13 h 25"/>
                  <a:gd name="T88" fmla="*/ 7 w 53"/>
                  <a:gd name="T89" fmla="*/ 17 h 25"/>
                  <a:gd name="T90" fmla="*/ 8 w 53"/>
                  <a:gd name="T91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3" h="25">
                    <a:moveTo>
                      <a:pt x="7" y="6"/>
                    </a:moveTo>
                    <a:cubicBezTo>
                      <a:pt x="6" y="5"/>
                      <a:pt x="6" y="4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0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3"/>
                      <a:pt x="2" y="3"/>
                      <a:pt x="1" y="4"/>
                    </a:cubicBezTo>
                    <a:cubicBezTo>
                      <a:pt x="2" y="6"/>
                      <a:pt x="4" y="6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0" y="12"/>
                      <a:pt x="8" y="13"/>
                      <a:pt x="6" y="17"/>
                    </a:cubicBezTo>
                    <a:cubicBezTo>
                      <a:pt x="8" y="17"/>
                      <a:pt x="9" y="19"/>
                      <a:pt x="11" y="18"/>
                    </a:cubicBezTo>
                    <a:cubicBezTo>
                      <a:pt x="9" y="19"/>
                      <a:pt x="12" y="19"/>
                      <a:pt x="11" y="21"/>
                    </a:cubicBezTo>
                    <a:cubicBezTo>
                      <a:pt x="13" y="18"/>
                      <a:pt x="15" y="23"/>
                      <a:pt x="17" y="19"/>
                    </a:cubicBezTo>
                    <a:cubicBezTo>
                      <a:pt x="18" y="21"/>
                      <a:pt x="17" y="19"/>
                      <a:pt x="19" y="20"/>
                    </a:cubicBezTo>
                    <a:cubicBezTo>
                      <a:pt x="19" y="21"/>
                      <a:pt x="18" y="21"/>
                      <a:pt x="18" y="21"/>
                    </a:cubicBezTo>
                    <a:cubicBezTo>
                      <a:pt x="19" y="22"/>
                      <a:pt x="20" y="19"/>
                      <a:pt x="21" y="21"/>
                    </a:cubicBezTo>
                    <a:cubicBezTo>
                      <a:pt x="23" y="21"/>
                      <a:pt x="21" y="19"/>
                      <a:pt x="22" y="18"/>
                    </a:cubicBezTo>
                    <a:cubicBezTo>
                      <a:pt x="24" y="18"/>
                      <a:pt x="23" y="19"/>
                      <a:pt x="25" y="20"/>
                    </a:cubicBezTo>
                    <a:cubicBezTo>
                      <a:pt x="24" y="18"/>
                      <a:pt x="26" y="19"/>
                      <a:pt x="26" y="17"/>
                    </a:cubicBezTo>
                    <a:cubicBezTo>
                      <a:pt x="26" y="17"/>
                      <a:pt x="25" y="18"/>
                      <a:pt x="25" y="16"/>
                    </a:cubicBezTo>
                    <a:cubicBezTo>
                      <a:pt x="27" y="16"/>
                      <a:pt x="26" y="15"/>
                      <a:pt x="27" y="13"/>
                    </a:cubicBezTo>
                    <a:cubicBezTo>
                      <a:pt x="29" y="15"/>
                      <a:pt x="26" y="14"/>
                      <a:pt x="28" y="15"/>
                    </a:cubicBezTo>
                    <a:cubicBezTo>
                      <a:pt x="27" y="16"/>
                      <a:pt x="26" y="17"/>
                      <a:pt x="27" y="18"/>
                    </a:cubicBezTo>
                    <a:cubicBezTo>
                      <a:pt x="28" y="18"/>
                      <a:pt x="30" y="16"/>
                      <a:pt x="31" y="14"/>
                    </a:cubicBezTo>
                    <a:cubicBezTo>
                      <a:pt x="32" y="14"/>
                      <a:pt x="31" y="15"/>
                      <a:pt x="32" y="15"/>
                    </a:cubicBezTo>
                    <a:cubicBezTo>
                      <a:pt x="34" y="14"/>
                      <a:pt x="33" y="11"/>
                      <a:pt x="33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4" y="15"/>
                      <a:pt x="33" y="18"/>
                      <a:pt x="34" y="19"/>
                    </a:cubicBezTo>
                    <a:cubicBezTo>
                      <a:pt x="35" y="19"/>
                      <a:pt x="35" y="18"/>
                      <a:pt x="35" y="18"/>
                    </a:cubicBezTo>
                    <a:cubicBezTo>
                      <a:pt x="33" y="20"/>
                      <a:pt x="38" y="19"/>
                      <a:pt x="38" y="21"/>
                    </a:cubicBezTo>
                    <a:cubicBezTo>
                      <a:pt x="39" y="20"/>
                      <a:pt x="40" y="20"/>
                      <a:pt x="41" y="20"/>
                    </a:cubicBezTo>
                    <a:cubicBezTo>
                      <a:pt x="41" y="20"/>
                      <a:pt x="41" y="21"/>
                      <a:pt x="41" y="21"/>
                    </a:cubicBezTo>
                    <a:cubicBezTo>
                      <a:pt x="40" y="20"/>
                      <a:pt x="39" y="23"/>
                      <a:pt x="37" y="23"/>
                    </a:cubicBezTo>
                    <a:cubicBezTo>
                      <a:pt x="38" y="23"/>
                      <a:pt x="40" y="24"/>
                      <a:pt x="41" y="23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2" y="25"/>
                      <a:pt x="42" y="21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7" y="24"/>
                      <a:pt x="52" y="24"/>
                      <a:pt x="53" y="21"/>
                    </a:cubicBezTo>
                    <a:cubicBezTo>
                      <a:pt x="53" y="20"/>
                      <a:pt x="51" y="18"/>
                      <a:pt x="51" y="18"/>
                    </a:cubicBezTo>
                    <a:cubicBezTo>
                      <a:pt x="50" y="19"/>
                      <a:pt x="50" y="21"/>
                      <a:pt x="49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7" y="22"/>
                      <a:pt x="48" y="23"/>
                    </a:cubicBezTo>
                    <a:cubicBezTo>
                      <a:pt x="47" y="24"/>
                      <a:pt x="47" y="22"/>
                      <a:pt x="46" y="23"/>
                    </a:cubicBezTo>
                    <a:cubicBezTo>
                      <a:pt x="46" y="21"/>
                      <a:pt x="46" y="21"/>
                      <a:pt x="46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5" y="20"/>
                      <a:pt x="45" y="19"/>
                    </a:cubicBezTo>
                    <a:cubicBezTo>
                      <a:pt x="44" y="22"/>
                      <a:pt x="43" y="19"/>
                      <a:pt x="42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0" y="19"/>
                      <a:pt x="39" y="21"/>
                      <a:pt x="38" y="20"/>
                    </a:cubicBezTo>
                    <a:cubicBezTo>
                      <a:pt x="39" y="19"/>
                      <a:pt x="38" y="18"/>
                      <a:pt x="39" y="17"/>
                    </a:cubicBezTo>
                    <a:cubicBezTo>
                      <a:pt x="37" y="18"/>
                      <a:pt x="37" y="16"/>
                      <a:pt x="36" y="17"/>
                    </a:cubicBezTo>
                    <a:cubicBezTo>
                      <a:pt x="36" y="16"/>
                      <a:pt x="36" y="16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6" y="15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4"/>
                      <a:pt x="37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27" y="9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1"/>
                      <a:pt x="30" y="12"/>
                      <a:pt x="31" y="13"/>
                    </a:cubicBezTo>
                    <a:cubicBezTo>
                      <a:pt x="31" y="13"/>
                      <a:pt x="30" y="12"/>
                      <a:pt x="29" y="13"/>
                    </a:cubicBezTo>
                    <a:cubicBezTo>
                      <a:pt x="30" y="15"/>
                      <a:pt x="28" y="13"/>
                      <a:pt x="28" y="15"/>
                    </a:cubicBezTo>
                    <a:cubicBezTo>
                      <a:pt x="28" y="12"/>
                      <a:pt x="27" y="14"/>
                      <a:pt x="27" y="12"/>
                    </a:cubicBezTo>
                    <a:cubicBezTo>
                      <a:pt x="26" y="12"/>
                      <a:pt x="27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6"/>
                      <a:pt x="22" y="17"/>
                      <a:pt x="21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7" y="18"/>
                      <a:pt x="15" y="19"/>
                    </a:cubicBezTo>
                    <a:cubicBezTo>
                      <a:pt x="15" y="19"/>
                      <a:pt x="14" y="18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4" y="17"/>
                      <a:pt x="14" y="16"/>
                      <a:pt x="13" y="17"/>
                    </a:cubicBezTo>
                    <a:cubicBezTo>
                      <a:pt x="11" y="17"/>
                      <a:pt x="13" y="16"/>
                      <a:pt x="12" y="15"/>
                    </a:cubicBezTo>
                    <a:cubicBezTo>
                      <a:pt x="9" y="16"/>
                      <a:pt x="10" y="11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8" y="16"/>
                      <a:pt x="8" y="17"/>
                      <a:pt x="7" y="17"/>
                    </a:cubicBezTo>
                    <a:cubicBezTo>
                      <a:pt x="6" y="16"/>
                      <a:pt x="7" y="14"/>
                      <a:pt x="6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3" y="9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1209"/>
              <p:cNvSpPr>
                <a:spLocks/>
              </p:cNvSpPr>
              <p:nvPr/>
            </p:nvSpPr>
            <p:spPr bwMode="auto">
              <a:xfrm>
                <a:off x="664" y="293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" name="Group 1411"/>
            <p:cNvGrpSpPr>
              <a:grpSpLocks/>
            </p:cNvGrpSpPr>
            <p:nvPr/>
          </p:nvGrpSpPr>
          <p:grpSpPr bwMode="auto">
            <a:xfrm>
              <a:off x="316" y="2113"/>
              <a:ext cx="1081" cy="1148"/>
              <a:chOff x="316" y="2113"/>
              <a:chExt cx="1081" cy="1148"/>
            </a:xfrm>
          </p:grpSpPr>
          <p:sp>
            <p:nvSpPr>
              <p:cNvPr id="310" name="Freeform 1211"/>
              <p:cNvSpPr>
                <a:spLocks/>
              </p:cNvSpPr>
              <p:nvPr/>
            </p:nvSpPr>
            <p:spPr bwMode="auto">
              <a:xfrm>
                <a:off x="661" y="294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12"/>
              <p:cNvSpPr>
                <a:spLocks/>
              </p:cNvSpPr>
              <p:nvPr/>
            </p:nvSpPr>
            <p:spPr bwMode="auto">
              <a:xfrm>
                <a:off x="637" y="289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13"/>
              <p:cNvSpPr>
                <a:spLocks/>
              </p:cNvSpPr>
              <p:nvPr/>
            </p:nvSpPr>
            <p:spPr bwMode="auto">
              <a:xfrm>
                <a:off x="634" y="289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14"/>
              <p:cNvSpPr>
                <a:spLocks/>
              </p:cNvSpPr>
              <p:nvPr/>
            </p:nvSpPr>
            <p:spPr bwMode="auto">
              <a:xfrm>
                <a:off x="553" y="2881"/>
                <a:ext cx="95" cy="38"/>
              </a:xfrm>
              <a:custGeom>
                <a:avLst/>
                <a:gdLst>
                  <a:gd name="T0" fmla="*/ 6 w 35"/>
                  <a:gd name="T1" fmla="*/ 6 h 14"/>
                  <a:gd name="T2" fmla="*/ 3 w 35"/>
                  <a:gd name="T3" fmla="*/ 6 h 14"/>
                  <a:gd name="T4" fmla="*/ 3 w 35"/>
                  <a:gd name="T5" fmla="*/ 3 h 14"/>
                  <a:gd name="T6" fmla="*/ 0 w 35"/>
                  <a:gd name="T7" fmla="*/ 1 h 14"/>
                  <a:gd name="T8" fmla="*/ 6 w 35"/>
                  <a:gd name="T9" fmla="*/ 11 h 14"/>
                  <a:gd name="T10" fmla="*/ 18 w 35"/>
                  <a:gd name="T11" fmla="*/ 11 h 14"/>
                  <a:gd name="T12" fmla="*/ 17 w 35"/>
                  <a:gd name="T13" fmla="*/ 13 h 14"/>
                  <a:gd name="T14" fmla="*/ 23 w 35"/>
                  <a:gd name="T15" fmla="*/ 8 h 14"/>
                  <a:gd name="T16" fmla="*/ 24 w 35"/>
                  <a:gd name="T17" fmla="*/ 10 h 14"/>
                  <a:gd name="T18" fmla="*/ 27 w 35"/>
                  <a:gd name="T19" fmla="*/ 7 h 14"/>
                  <a:gd name="T20" fmla="*/ 27 w 35"/>
                  <a:gd name="T21" fmla="*/ 7 h 14"/>
                  <a:gd name="T22" fmla="*/ 28 w 35"/>
                  <a:gd name="T23" fmla="*/ 6 h 14"/>
                  <a:gd name="T24" fmla="*/ 27 w 35"/>
                  <a:gd name="T25" fmla="*/ 6 h 14"/>
                  <a:gd name="T26" fmla="*/ 29 w 35"/>
                  <a:gd name="T27" fmla="*/ 5 h 14"/>
                  <a:gd name="T28" fmla="*/ 29 w 35"/>
                  <a:gd name="T29" fmla="*/ 6 h 14"/>
                  <a:gd name="T30" fmla="*/ 30 w 35"/>
                  <a:gd name="T31" fmla="*/ 4 h 14"/>
                  <a:gd name="T32" fmla="*/ 31 w 35"/>
                  <a:gd name="T33" fmla="*/ 5 h 14"/>
                  <a:gd name="T34" fmla="*/ 31 w 35"/>
                  <a:gd name="T35" fmla="*/ 5 h 14"/>
                  <a:gd name="T36" fmla="*/ 31 w 35"/>
                  <a:gd name="T37" fmla="*/ 5 h 14"/>
                  <a:gd name="T38" fmla="*/ 31 w 35"/>
                  <a:gd name="T39" fmla="*/ 5 h 14"/>
                  <a:gd name="T40" fmla="*/ 31 w 35"/>
                  <a:gd name="T41" fmla="*/ 5 h 14"/>
                  <a:gd name="T42" fmla="*/ 31 w 35"/>
                  <a:gd name="T43" fmla="*/ 5 h 14"/>
                  <a:gd name="T44" fmla="*/ 31 w 35"/>
                  <a:gd name="T45" fmla="*/ 5 h 14"/>
                  <a:gd name="T46" fmla="*/ 31 w 35"/>
                  <a:gd name="T47" fmla="*/ 5 h 14"/>
                  <a:gd name="T48" fmla="*/ 27 w 35"/>
                  <a:gd name="T49" fmla="*/ 2 h 14"/>
                  <a:gd name="T50" fmla="*/ 27 w 35"/>
                  <a:gd name="T51" fmla="*/ 2 h 14"/>
                  <a:gd name="T52" fmla="*/ 27 w 35"/>
                  <a:gd name="T53" fmla="*/ 2 h 14"/>
                  <a:gd name="T54" fmla="*/ 27 w 35"/>
                  <a:gd name="T55" fmla="*/ 2 h 14"/>
                  <a:gd name="T56" fmla="*/ 27 w 35"/>
                  <a:gd name="T57" fmla="*/ 3 h 14"/>
                  <a:gd name="T58" fmla="*/ 28 w 35"/>
                  <a:gd name="T59" fmla="*/ 6 h 14"/>
                  <a:gd name="T60" fmla="*/ 30 w 35"/>
                  <a:gd name="T61" fmla="*/ 6 h 14"/>
                  <a:gd name="T62" fmla="*/ 29 w 35"/>
                  <a:gd name="T63" fmla="*/ 2 h 14"/>
                  <a:gd name="T64" fmla="*/ 29 w 35"/>
                  <a:gd name="T65" fmla="*/ 2 h 14"/>
                  <a:gd name="T66" fmla="*/ 29 w 35"/>
                  <a:gd name="T67" fmla="*/ 4 h 14"/>
                  <a:gd name="T68" fmla="*/ 29 w 35"/>
                  <a:gd name="T69" fmla="*/ 2 h 14"/>
                  <a:gd name="T70" fmla="*/ 25 w 35"/>
                  <a:gd name="T71" fmla="*/ 3 h 14"/>
                  <a:gd name="T72" fmla="*/ 25 w 35"/>
                  <a:gd name="T73" fmla="*/ 3 h 14"/>
                  <a:gd name="T74" fmla="*/ 24 w 35"/>
                  <a:gd name="T75" fmla="*/ 4 h 14"/>
                  <a:gd name="T76" fmla="*/ 26 w 35"/>
                  <a:gd name="T77" fmla="*/ 4 h 14"/>
                  <a:gd name="T78" fmla="*/ 26 w 35"/>
                  <a:gd name="T79" fmla="*/ 7 h 14"/>
                  <a:gd name="T80" fmla="*/ 25 w 35"/>
                  <a:gd name="T81" fmla="*/ 7 h 14"/>
                  <a:gd name="T82" fmla="*/ 25 w 35"/>
                  <a:gd name="T83" fmla="*/ 5 h 14"/>
                  <a:gd name="T84" fmla="*/ 24 w 35"/>
                  <a:gd name="T85" fmla="*/ 7 h 14"/>
                  <a:gd name="T86" fmla="*/ 22 w 35"/>
                  <a:gd name="T87" fmla="*/ 6 h 14"/>
                  <a:gd name="T88" fmla="*/ 23 w 35"/>
                  <a:gd name="T89" fmla="*/ 7 h 14"/>
                  <a:gd name="T90" fmla="*/ 16 w 35"/>
                  <a:gd name="T91" fmla="*/ 10 h 14"/>
                  <a:gd name="T92" fmla="*/ 17 w 35"/>
                  <a:gd name="T93" fmla="*/ 9 h 14"/>
                  <a:gd name="T94" fmla="*/ 16 w 35"/>
                  <a:gd name="T95" fmla="*/ 11 h 14"/>
                  <a:gd name="T96" fmla="*/ 11 w 35"/>
                  <a:gd name="T97" fmla="*/ 10 h 14"/>
                  <a:gd name="T98" fmla="*/ 11 w 35"/>
                  <a:gd name="T99" fmla="*/ 11 h 14"/>
                  <a:gd name="T100" fmla="*/ 6 w 35"/>
                  <a:gd name="T101" fmla="*/ 8 h 14"/>
                  <a:gd name="T102" fmla="*/ 6 w 35"/>
                  <a:gd name="T103" fmla="*/ 8 h 14"/>
                  <a:gd name="T104" fmla="*/ 3 w 35"/>
                  <a:gd name="T105" fmla="*/ 7 h 14"/>
                  <a:gd name="T106" fmla="*/ 6 w 35"/>
                  <a:gd name="T10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5" h="14">
                    <a:moveTo>
                      <a:pt x="6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2" y="3"/>
                      <a:pt x="3" y="3"/>
                    </a:cubicBezTo>
                    <a:cubicBezTo>
                      <a:pt x="1" y="3"/>
                      <a:pt x="2" y="0"/>
                      <a:pt x="0" y="1"/>
                    </a:cubicBezTo>
                    <a:cubicBezTo>
                      <a:pt x="1" y="5"/>
                      <a:pt x="3" y="8"/>
                      <a:pt x="6" y="11"/>
                    </a:cubicBezTo>
                    <a:cubicBezTo>
                      <a:pt x="10" y="14"/>
                      <a:pt x="15" y="14"/>
                      <a:pt x="18" y="11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0" y="10"/>
                      <a:pt x="23" y="13"/>
                      <a:pt x="23" y="8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6" y="10"/>
                      <a:pt x="25" y="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7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30" y="5"/>
                      <a:pt x="29" y="5"/>
                      <a:pt x="29" y="6"/>
                    </a:cubicBezTo>
                    <a:cubicBezTo>
                      <a:pt x="30" y="6"/>
                      <a:pt x="29" y="4"/>
                      <a:pt x="30" y="4"/>
                    </a:cubicBezTo>
                    <a:cubicBezTo>
                      <a:pt x="31" y="4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5" y="7"/>
                      <a:pt x="26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4"/>
                      <a:pt x="27" y="5"/>
                      <a:pt x="28" y="6"/>
                    </a:cubicBezTo>
                    <a:cubicBezTo>
                      <a:pt x="29" y="6"/>
                      <a:pt x="29" y="5"/>
                      <a:pt x="30" y="6"/>
                    </a:cubicBezTo>
                    <a:cubicBezTo>
                      <a:pt x="31" y="4"/>
                      <a:pt x="29" y="3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4" y="6"/>
                      <a:pt x="29" y="2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7" y="1"/>
                      <a:pt x="28" y="5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5" y="6"/>
                      <a:pt x="26" y="8"/>
                      <a:pt x="25" y="7"/>
                    </a:cubicBezTo>
                    <a:cubicBezTo>
                      <a:pt x="24" y="7"/>
                      <a:pt x="25" y="6"/>
                      <a:pt x="25" y="5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3" y="6"/>
                      <a:pt x="22" y="6"/>
                    </a:cubicBezTo>
                    <a:cubicBezTo>
                      <a:pt x="22" y="7"/>
                      <a:pt x="23" y="6"/>
                      <a:pt x="23" y="7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7" y="10"/>
                      <a:pt x="16" y="9"/>
                      <a:pt x="17" y="9"/>
                    </a:cubicBezTo>
                    <a:cubicBezTo>
                      <a:pt x="16" y="9"/>
                      <a:pt x="16" y="10"/>
                      <a:pt x="16" y="11"/>
                    </a:cubicBezTo>
                    <a:cubicBezTo>
                      <a:pt x="14" y="12"/>
                      <a:pt x="12" y="11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2"/>
                      <a:pt x="8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4" y="8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15"/>
              <p:cNvSpPr>
                <a:spLocks/>
              </p:cNvSpPr>
              <p:nvPr/>
            </p:nvSpPr>
            <p:spPr bwMode="auto">
              <a:xfrm>
                <a:off x="550" y="2878"/>
                <a:ext cx="8" cy="3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1 h 1"/>
                  <a:gd name="T4" fmla="*/ 0 w 3"/>
                  <a:gd name="T5" fmla="*/ 0 h 1"/>
                  <a:gd name="T6" fmla="*/ 1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16"/>
              <p:cNvSpPr>
                <a:spLocks/>
              </p:cNvSpPr>
              <p:nvPr/>
            </p:nvSpPr>
            <p:spPr bwMode="auto">
              <a:xfrm>
                <a:off x="550" y="2823"/>
                <a:ext cx="38" cy="55"/>
              </a:xfrm>
              <a:custGeom>
                <a:avLst/>
                <a:gdLst>
                  <a:gd name="T0" fmla="*/ 7 w 14"/>
                  <a:gd name="T1" fmla="*/ 6 h 20"/>
                  <a:gd name="T2" fmla="*/ 6 w 14"/>
                  <a:gd name="T3" fmla="*/ 5 h 20"/>
                  <a:gd name="T4" fmla="*/ 1 w 14"/>
                  <a:gd name="T5" fmla="*/ 13 h 20"/>
                  <a:gd name="T6" fmla="*/ 2 w 14"/>
                  <a:gd name="T7" fmla="*/ 16 h 20"/>
                  <a:gd name="T8" fmla="*/ 1 w 14"/>
                  <a:gd name="T9" fmla="*/ 16 h 20"/>
                  <a:gd name="T10" fmla="*/ 2 w 14"/>
                  <a:gd name="T11" fmla="*/ 19 h 20"/>
                  <a:gd name="T12" fmla="*/ 1 w 14"/>
                  <a:gd name="T13" fmla="*/ 18 h 20"/>
                  <a:gd name="T14" fmla="*/ 2 w 14"/>
                  <a:gd name="T15" fmla="*/ 18 h 20"/>
                  <a:gd name="T16" fmla="*/ 2 w 14"/>
                  <a:gd name="T17" fmla="*/ 16 h 20"/>
                  <a:gd name="T18" fmla="*/ 3 w 14"/>
                  <a:gd name="T19" fmla="*/ 17 h 20"/>
                  <a:gd name="T20" fmla="*/ 2 w 14"/>
                  <a:gd name="T21" fmla="*/ 12 h 20"/>
                  <a:gd name="T22" fmla="*/ 4 w 14"/>
                  <a:gd name="T23" fmla="*/ 13 h 20"/>
                  <a:gd name="T24" fmla="*/ 6 w 14"/>
                  <a:gd name="T25" fmla="*/ 10 h 20"/>
                  <a:gd name="T26" fmla="*/ 6 w 14"/>
                  <a:gd name="T27" fmla="*/ 10 h 20"/>
                  <a:gd name="T28" fmla="*/ 4 w 14"/>
                  <a:gd name="T29" fmla="*/ 10 h 20"/>
                  <a:gd name="T30" fmla="*/ 6 w 14"/>
                  <a:gd name="T31" fmla="*/ 10 h 20"/>
                  <a:gd name="T32" fmla="*/ 11 w 14"/>
                  <a:gd name="T33" fmla="*/ 4 h 20"/>
                  <a:gd name="T34" fmla="*/ 12 w 14"/>
                  <a:gd name="T35" fmla="*/ 1 h 20"/>
                  <a:gd name="T36" fmla="*/ 12 w 14"/>
                  <a:gd name="T37" fmla="*/ 3 h 20"/>
                  <a:gd name="T38" fmla="*/ 14 w 14"/>
                  <a:gd name="T39" fmla="*/ 3 h 20"/>
                  <a:gd name="T40" fmla="*/ 14 w 14"/>
                  <a:gd name="T41" fmla="*/ 0 h 20"/>
                  <a:gd name="T42" fmla="*/ 7 w 14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0">
                    <a:moveTo>
                      <a:pt x="7" y="6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4" y="7"/>
                      <a:pt x="2" y="12"/>
                      <a:pt x="1" y="13"/>
                    </a:cubicBezTo>
                    <a:cubicBezTo>
                      <a:pt x="0" y="14"/>
                      <a:pt x="2" y="14"/>
                      <a:pt x="2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20"/>
                      <a:pt x="2" y="19"/>
                    </a:cubicBezTo>
                    <a:cubicBezTo>
                      <a:pt x="2" y="19"/>
                      <a:pt x="1" y="18"/>
                      <a:pt x="1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5" y="15"/>
                      <a:pt x="0" y="15"/>
                      <a:pt x="2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5" y="11"/>
                      <a:pt x="6" y="10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7"/>
                      <a:pt x="5" y="11"/>
                      <a:pt x="6" y="10"/>
                    </a:cubicBezTo>
                    <a:cubicBezTo>
                      <a:pt x="6" y="7"/>
                      <a:pt x="9" y="3"/>
                      <a:pt x="11" y="4"/>
                    </a:cubicBezTo>
                    <a:cubicBezTo>
                      <a:pt x="10" y="4"/>
                      <a:pt x="11" y="2"/>
                      <a:pt x="12" y="1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3" y="3"/>
                      <a:pt x="13" y="4"/>
                      <a:pt x="14" y="3"/>
                    </a:cubicBezTo>
                    <a:cubicBezTo>
                      <a:pt x="13" y="2"/>
                      <a:pt x="13" y="1"/>
                      <a:pt x="14" y="0"/>
                    </a:cubicBezTo>
                    <a:cubicBezTo>
                      <a:pt x="10" y="0"/>
                      <a:pt x="9" y="4"/>
                      <a:pt x="7" y="6"/>
                    </a:cubicBez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17"/>
              <p:cNvSpPr>
                <a:spLocks/>
              </p:cNvSpPr>
              <p:nvPr/>
            </p:nvSpPr>
            <p:spPr bwMode="auto">
              <a:xfrm>
                <a:off x="566" y="2834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E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18"/>
              <p:cNvSpPr>
                <a:spLocks/>
              </p:cNvSpPr>
              <p:nvPr/>
            </p:nvSpPr>
            <p:spPr bwMode="auto">
              <a:xfrm>
                <a:off x="321" y="2530"/>
                <a:ext cx="95" cy="81"/>
              </a:xfrm>
              <a:custGeom>
                <a:avLst/>
                <a:gdLst>
                  <a:gd name="T0" fmla="*/ 10 w 35"/>
                  <a:gd name="T1" fmla="*/ 30 h 30"/>
                  <a:gd name="T2" fmla="*/ 3 w 35"/>
                  <a:gd name="T3" fmla="*/ 8 h 30"/>
                  <a:gd name="T4" fmla="*/ 11 w 35"/>
                  <a:gd name="T5" fmla="*/ 21 h 30"/>
                  <a:gd name="T6" fmla="*/ 8 w 35"/>
                  <a:gd name="T7" fmla="*/ 4 h 30"/>
                  <a:gd name="T8" fmla="*/ 17 w 35"/>
                  <a:gd name="T9" fmla="*/ 16 h 30"/>
                  <a:gd name="T10" fmla="*/ 16 w 35"/>
                  <a:gd name="T11" fmla="*/ 1 h 30"/>
                  <a:gd name="T12" fmla="*/ 23 w 35"/>
                  <a:gd name="T13" fmla="*/ 18 h 30"/>
                  <a:gd name="T14" fmla="*/ 22 w 35"/>
                  <a:gd name="T15" fmla="*/ 0 h 30"/>
                  <a:gd name="T16" fmla="*/ 35 w 35"/>
                  <a:gd name="T17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0">
                    <a:moveTo>
                      <a:pt x="10" y="30"/>
                    </a:moveTo>
                    <a:cubicBezTo>
                      <a:pt x="4" y="26"/>
                      <a:pt x="0" y="15"/>
                      <a:pt x="3" y="8"/>
                    </a:cubicBezTo>
                    <a:cubicBezTo>
                      <a:pt x="8" y="11"/>
                      <a:pt x="10" y="16"/>
                      <a:pt x="11" y="21"/>
                    </a:cubicBezTo>
                    <a:cubicBezTo>
                      <a:pt x="10" y="17"/>
                      <a:pt x="8" y="10"/>
                      <a:pt x="8" y="4"/>
                    </a:cubicBezTo>
                    <a:cubicBezTo>
                      <a:pt x="13" y="6"/>
                      <a:pt x="15" y="11"/>
                      <a:pt x="17" y="16"/>
                    </a:cubicBezTo>
                    <a:cubicBezTo>
                      <a:pt x="14" y="12"/>
                      <a:pt x="14" y="6"/>
                      <a:pt x="16" y="1"/>
                    </a:cubicBezTo>
                    <a:cubicBezTo>
                      <a:pt x="21" y="5"/>
                      <a:pt x="22" y="12"/>
                      <a:pt x="23" y="18"/>
                    </a:cubicBezTo>
                    <a:cubicBezTo>
                      <a:pt x="21" y="12"/>
                      <a:pt x="22" y="6"/>
                      <a:pt x="22" y="0"/>
                    </a:cubicBezTo>
                    <a:cubicBezTo>
                      <a:pt x="30" y="0"/>
                      <a:pt x="32" y="14"/>
                      <a:pt x="35" y="21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19"/>
              <p:cNvSpPr>
                <a:spLocks/>
              </p:cNvSpPr>
              <p:nvPr/>
            </p:nvSpPr>
            <p:spPr bwMode="auto">
              <a:xfrm>
                <a:off x="316" y="2524"/>
                <a:ext cx="106" cy="93"/>
              </a:xfrm>
              <a:custGeom>
                <a:avLst/>
                <a:gdLst>
                  <a:gd name="T0" fmla="*/ 22 w 39"/>
                  <a:gd name="T1" fmla="*/ 2 h 34"/>
                  <a:gd name="T2" fmla="*/ 22 w 39"/>
                  <a:gd name="T3" fmla="*/ 5 h 34"/>
                  <a:gd name="T4" fmla="*/ 19 w 39"/>
                  <a:gd name="T5" fmla="*/ 2 h 34"/>
                  <a:gd name="T6" fmla="*/ 18 w 39"/>
                  <a:gd name="T7" fmla="*/ 2 h 34"/>
                  <a:gd name="T8" fmla="*/ 17 w 39"/>
                  <a:gd name="T9" fmla="*/ 2 h 34"/>
                  <a:gd name="T10" fmla="*/ 15 w 39"/>
                  <a:gd name="T11" fmla="*/ 8 h 34"/>
                  <a:gd name="T12" fmla="*/ 10 w 39"/>
                  <a:gd name="T13" fmla="*/ 5 h 34"/>
                  <a:gd name="T14" fmla="*/ 9 w 39"/>
                  <a:gd name="T15" fmla="*/ 5 h 34"/>
                  <a:gd name="T16" fmla="*/ 8 w 39"/>
                  <a:gd name="T17" fmla="*/ 6 h 34"/>
                  <a:gd name="T18" fmla="*/ 8 w 39"/>
                  <a:gd name="T19" fmla="*/ 6 h 34"/>
                  <a:gd name="T20" fmla="*/ 9 w 39"/>
                  <a:gd name="T21" fmla="*/ 11 h 34"/>
                  <a:gd name="T22" fmla="*/ 6 w 39"/>
                  <a:gd name="T23" fmla="*/ 9 h 34"/>
                  <a:gd name="T24" fmla="*/ 5 w 39"/>
                  <a:gd name="T25" fmla="*/ 9 h 34"/>
                  <a:gd name="T26" fmla="*/ 4 w 39"/>
                  <a:gd name="T27" fmla="*/ 10 h 34"/>
                  <a:gd name="T28" fmla="*/ 11 w 39"/>
                  <a:gd name="T29" fmla="*/ 33 h 34"/>
                  <a:gd name="T30" fmla="*/ 14 w 39"/>
                  <a:gd name="T31" fmla="*/ 33 h 34"/>
                  <a:gd name="T32" fmla="*/ 14 w 39"/>
                  <a:gd name="T33" fmla="*/ 32 h 34"/>
                  <a:gd name="T34" fmla="*/ 13 w 39"/>
                  <a:gd name="T35" fmla="*/ 31 h 34"/>
                  <a:gd name="T36" fmla="*/ 6 w 39"/>
                  <a:gd name="T37" fmla="*/ 16 h 34"/>
                  <a:gd name="T38" fmla="*/ 6 w 39"/>
                  <a:gd name="T39" fmla="*/ 14 h 34"/>
                  <a:gd name="T40" fmla="*/ 12 w 39"/>
                  <a:gd name="T41" fmla="*/ 24 h 34"/>
                  <a:gd name="T42" fmla="*/ 12 w 39"/>
                  <a:gd name="T43" fmla="*/ 24 h 34"/>
                  <a:gd name="T44" fmla="*/ 14 w 39"/>
                  <a:gd name="T45" fmla="*/ 25 h 34"/>
                  <a:gd name="T46" fmla="*/ 15 w 39"/>
                  <a:gd name="T47" fmla="*/ 23 h 34"/>
                  <a:gd name="T48" fmla="*/ 15 w 39"/>
                  <a:gd name="T49" fmla="*/ 23 h 34"/>
                  <a:gd name="T50" fmla="*/ 15 w 39"/>
                  <a:gd name="T51" fmla="*/ 23 h 34"/>
                  <a:gd name="T52" fmla="*/ 15 w 39"/>
                  <a:gd name="T53" fmla="*/ 23 h 34"/>
                  <a:gd name="T54" fmla="*/ 14 w 39"/>
                  <a:gd name="T55" fmla="*/ 20 h 34"/>
                  <a:gd name="T56" fmla="*/ 12 w 39"/>
                  <a:gd name="T57" fmla="*/ 9 h 34"/>
                  <a:gd name="T58" fmla="*/ 15 w 39"/>
                  <a:gd name="T59" fmla="*/ 14 h 34"/>
                  <a:gd name="T60" fmla="*/ 18 w 39"/>
                  <a:gd name="T61" fmla="*/ 19 h 34"/>
                  <a:gd name="T62" fmla="*/ 18 w 39"/>
                  <a:gd name="T63" fmla="*/ 19 h 34"/>
                  <a:gd name="T64" fmla="*/ 18 w 39"/>
                  <a:gd name="T65" fmla="*/ 19 h 34"/>
                  <a:gd name="T66" fmla="*/ 18 w 39"/>
                  <a:gd name="T67" fmla="*/ 19 h 34"/>
                  <a:gd name="T68" fmla="*/ 20 w 39"/>
                  <a:gd name="T69" fmla="*/ 20 h 34"/>
                  <a:gd name="T70" fmla="*/ 21 w 39"/>
                  <a:gd name="T71" fmla="*/ 18 h 34"/>
                  <a:gd name="T72" fmla="*/ 21 w 39"/>
                  <a:gd name="T73" fmla="*/ 18 h 34"/>
                  <a:gd name="T74" fmla="*/ 19 w 39"/>
                  <a:gd name="T75" fmla="*/ 13 h 34"/>
                  <a:gd name="T76" fmla="*/ 18 w 39"/>
                  <a:gd name="T77" fmla="*/ 10 h 34"/>
                  <a:gd name="T78" fmla="*/ 19 w 39"/>
                  <a:gd name="T79" fmla="*/ 6 h 34"/>
                  <a:gd name="T80" fmla="*/ 23 w 39"/>
                  <a:gd name="T81" fmla="*/ 16 h 34"/>
                  <a:gd name="T82" fmla="*/ 24 w 39"/>
                  <a:gd name="T83" fmla="*/ 20 h 34"/>
                  <a:gd name="T84" fmla="*/ 24 w 39"/>
                  <a:gd name="T85" fmla="*/ 20 h 34"/>
                  <a:gd name="T86" fmla="*/ 24 w 39"/>
                  <a:gd name="T87" fmla="*/ 20 h 34"/>
                  <a:gd name="T88" fmla="*/ 26 w 39"/>
                  <a:gd name="T89" fmla="*/ 21 h 34"/>
                  <a:gd name="T90" fmla="*/ 27 w 39"/>
                  <a:gd name="T91" fmla="*/ 20 h 34"/>
                  <a:gd name="T92" fmla="*/ 27 w 39"/>
                  <a:gd name="T93" fmla="*/ 19 h 34"/>
                  <a:gd name="T94" fmla="*/ 27 w 39"/>
                  <a:gd name="T95" fmla="*/ 19 h 34"/>
                  <a:gd name="T96" fmla="*/ 25 w 39"/>
                  <a:gd name="T97" fmla="*/ 9 h 34"/>
                  <a:gd name="T98" fmla="*/ 26 w 39"/>
                  <a:gd name="T99" fmla="*/ 4 h 34"/>
                  <a:gd name="T100" fmla="*/ 33 w 39"/>
                  <a:gd name="T101" fmla="*/ 18 h 34"/>
                  <a:gd name="T102" fmla="*/ 35 w 39"/>
                  <a:gd name="T103" fmla="*/ 24 h 34"/>
                  <a:gd name="T104" fmla="*/ 37 w 39"/>
                  <a:gd name="T105" fmla="*/ 25 h 34"/>
                  <a:gd name="T106" fmla="*/ 38 w 39"/>
                  <a:gd name="T107" fmla="*/ 23 h 34"/>
                  <a:gd name="T108" fmla="*/ 36 w 39"/>
                  <a:gd name="T109" fmla="*/ 17 h 34"/>
                  <a:gd name="T110" fmla="*/ 24 w 39"/>
                  <a:gd name="T111" fmla="*/ 0 h 34"/>
                  <a:gd name="T112" fmla="*/ 22 w 39"/>
                  <a:gd name="T1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" h="34">
                    <a:moveTo>
                      <a:pt x="22" y="2"/>
                    </a:moveTo>
                    <a:cubicBezTo>
                      <a:pt x="22" y="3"/>
                      <a:pt x="22" y="4"/>
                      <a:pt x="22" y="5"/>
                    </a:cubicBezTo>
                    <a:cubicBezTo>
                      <a:pt x="21" y="4"/>
                      <a:pt x="21" y="3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4"/>
                      <a:pt x="15" y="6"/>
                      <a:pt x="15" y="8"/>
                    </a:cubicBezTo>
                    <a:cubicBezTo>
                      <a:pt x="14" y="6"/>
                      <a:pt x="12" y="5"/>
                      <a:pt x="10" y="5"/>
                    </a:cubicBezTo>
                    <a:cubicBezTo>
                      <a:pt x="10" y="4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8"/>
                      <a:pt x="9" y="10"/>
                      <a:pt x="9" y="11"/>
                    </a:cubicBezTo>
                    <a:cubicBezTo>
                      <a:pt x="8" y="11"/>
                      <a:pt x="7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5" y="9"/>
                      <a:pt x="4" y="9"/>
                      <a:pt x="4" y="10"/>
                    </a:cubicBezTo>
                    <a:cubicBezTo>
                      <a:pt x="0" y="17"/>
                      <a:pt x="5" y="29"/>
                      <a:pt x="11" y="33"/>
                    </a:cubicBezTo>
                    <a:cubicBezTo>
                      <a:pt x="12" y="34"/>
                      <a:pt x="13" y="34"/>
                      <a:pt x="14" y="33"/>
                    </a:cubicBezTo>
                    <a:cubicBezTo>
                      <a:pt x="14" y="33"/>
                      <a:pt x="14" y="32"/>
                      <a:pt x="14" y="32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9" y="28"/>
                      <a:pt x="6" y="22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9" y="16"/>
                      <a:pt x="11" y="19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4" y="25"/>
                    </a:cubicBezTo>
                    <a:cubicBezTo>
                      <a:pt x="15" y="25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17"/>
                      <a:pt x="13" y="13"/>
                      <a:pt x="12" y="9"/>
                    </a:cubicBezTo>
                    <a:cubicBezTo>
                      <a:pt x="13" y="10"/>
                      <a:pt x="14" y="12"/>
                      <a:pt x="15" y="14"/>
                    </a:cubicBezTo>
                    <a:cubicBezTo>
                      <a:pt x="16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1" y="20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6"/>
                      <a:pt x="20" y="15"/>
                      <a:pt x="19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9"/>
                      <a:pt x="19" y="8"/>
                      <a:pt x="19" y="6"/>
                    </a:cubicBezTo>
                    <a:cubicBezTo>
                      <a:pt x="21" y="9"/>
                      <a:pt x="22" y="13"/>
                      <a:pt x="23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5" y="22"/>
                      <a:pt x="26" y="21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6" y="15"/>
                      <a:pt x="25" y="12"/>
                      <a:pt x="25" y="9"/>
                    </a:cubicBezTo>
                    <a:cubicBezTo>
                      <a:pt x="25" y="7"/>
                      <a:pt x="26" y="6"/>
                      <a:pt x="26" y="4"/>
                    </a:cubicBezTo>
                    <a:cubicBezTo>
                      <a:pt x="29" y="6"/>
                      <a:pt x="31" y="12"/>
                      <a:pt x="33" y="18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6" y="25"/>
                      <a:pt x="37" y="25"/>
                      <a:pt x="37" y="25"/>
                    </a:cubicBezTo>
                    <a:cubicBezTo>
                      <a:pt x="38" y="25"/>
                      <a:pt x="39" y="24"/>
                      <a:pt x="38" y="23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0"/>
                      <a:pt x="31" y="1"/>
                      <a:pt x="24" y="0"/>
                    </a:cubicBezTo>
                    <a:cubicBezTo>
                      <a:pt x="23" y="0"/>
                      <a:pt x="22" y="1"/>
                      <a:pt x="22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20"/>
              <p:cNvSpPr>
                <a:spLocks/>
              </p:cNvSpPr>
              <p:nvPr/>
            </p:nvSpPr>
            <p:spPr bwMode="auto">
              <a:xfrm>
                <a:off x="1312" y="2712"/>
                <a:ext cx="85" cy="76"/>
              </a:xfrm>
              <a:custGeom>
                <a:avLst/>
                <a:gdLst>
                  <a:gd name="T0" fmla="*/ 0 w 31"/>
                  <a:gd name="T1" fmla="*/ 15 h 28"/>
                  <a:gd name="T2" fmla="*/ 15 w 31"/>
                  <a:gd name="T3" fmla="*/ 3 h 28"/>
                  <a:gd name="T4" fmla="*/ 12 w 31"/>
                  <a:gd name="T5" fmla="*/ 11 h 28"/>
                  <a:gd name="T6" fmla="*/ 21 w 31"/>
                  <a:gd name="T7" fmla="*/ 7 h 28"/>
                  <a:gd name="T8" fmla="*/ 15 w 31"/>
                  <a:gd name="T9" fmla="*/ 15 h 28"/>
                  <a:gd name="T10" fmla="*/ 24 w 31"/>
                  <a:gd name="T11" fmla="*/ 11 h 28"/>
                  <a:gd name="T12" fmla="*/ 18 w 31"/>
                  <a:gd name="T13" fmla="*/ 18 h 28"/>
                  <a:gd name="T14" fmla="*/ 26 w 31"/>
                  <a:gd name="T15" fmla="*/ 19 h 28"/>
                  <a:gd name="T16" fmla="*/ 12 w 31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0" y="15"/>
                    </a:moveTo>
                    <a:cubicBezTo>
                      <a:pt x="3" y="10"/>
                      <a:pt x="10" y="5"/>
                      <a:pt x="15" y="3"/>
                    </a:cubicBezTo>
                    <a:cubicBezTo>
                      <a:pt x="25" y="0"/>
                      <a:pt x="14" y="9"/>
                      <a:pt x="12" y="11"/>
                    </a:cubicBezTo>
                    <a:cubicBezTo>
                      <a:pt x="15" y="10"/>
                      <a:pt x="17" y="7"/>
                      <a:pt x="21" y="7"/>
                    </a:cubicBezTo>
                    <a:cubicBezTo>
                      <a:pt x="22" y="10"/>
                      <a:pt x="17" y="14"/>
                      <a:pt x="15" y="15"/>
                    </a:cubicBezTo>
                    <a:cubicBezTo>
                      <a:pt x="16" y="14"/>
                      <a:pt x="22" y="9"/>
                      <a:pt x="24" y="11"/>
                    </a:cubicBezTo>
                    <a:cubicBezTo>
                      <a:pt x="27" y="13"/>
                      <a:pt x="19" y="17"/>
                      <a:pt x="18" y="18"/>
                    </a:cubicBezTo>
                    <a:cubicBezTo>
                      <a:pt x="21" y="15"/>
                      <a:pt x="31" y="12"/>
                      <a:pt x="26" y="19"/>
                    </a:cubicBezTo>
                    <a:cubicBezTo>
                      <a:pt x="22" y="23"/>
                      <a:pt x="15" y="25"/>
                      <a:pt x="12" y="28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21"/>
              <p:cNvSpPr>
                <a:spLocks/>
              </p:cNvSpPr>
              <p:nvPr/>
            </p:nvSpPr>
            <p:spPr bwMode="auto">
              <a:xfrm>
                <a:off x="1307" y="2712"/>
                <a:ext cx="84" cy="82"/>
              </a:xfrm>
              <a:custGeom>
                <a:avLst/>
                <a:gdLst>
                  <a:gd name="T0" fmla="*/ 17 w 31"/>
                  <a:gd name="T1" fmla="*/ 1 h 30"/>
                  <a:gd name="T2" fmla="*/ 1 w 31"/>
                  <a:gd name="T3" fmla="*/ 14 h 30"/>
                  <a:gd name="T4" fmla="*/ 2 w 31"/>
                  <a:gd name="T5" fmla="*/ 16 h 30"/>
                  <a:gd name="T6" fmla="*/ 4 w 31"/>
                  <a:gd name="T7" fmla="*/ 15 h 30"/>
                  <a:gd name="T8" fmla="*/ 18 w 31"/>
                  <a:gd name="T9" fmla="*/ 5 h 30"/>
                  <a:gd name="T10" fmla="*/ 18 w 31"/>
                  <a:gd name="T11" fmla="*/ 5 h 30"/>
                  <a:gd name="T12" fmla="*/ 12 w 31"/>
                  <a:gd name="T13" fmla="*/ 10 h 30"/>
                  <a:gd name="T14" fmla="*/ 12 w 31"/>
                  <a:gd name="T15" fmla="*/ 11 h 30"/>
                  <a:gd name="T16" fmla="*/ 12 w 31"/>
                  <a:gd name="T17" fmla="*/ 12 h 30"/>
                  <a:gd name="T18" fmla="*/ 14 w 31"/>
                  <a:gd name="T19" fmla="*/ 13 h 30"/>
                  <a:gd name="T20" fmla="*/ 17 w 31"/>
                  <a:gd name="T21" fmla="*/ 11 h 30"/>
                  <a:gd name="T22" fmla="*/ 21 w 31"/>
                  <a:gd name="T23" fmla="*/ 9 h 30"/>
                  <a:gd name="T24" fmla="*/ 19 w 31"/>
                  <a:gd name="T25" fmla="*/ 11 h 30"/>
                  <a:gd name="T26" fmla="*/ 16 w 31"/>
                  <a:gd name="T27" fmla="*/ 14 h 30"/>
                  <a:gd name="T28" fmla="*/ 15 w 31"/>
                  <a:gd name="T29" fmla="*/ 15 h 30"/>
                  <a:gd name="T30" fmla="*/ 15 w 31"/>
                  <a:gd name="T31" fmla="*/ 16 h 30"/>
                  <a:gd name="T32" fmla="*/ 17 w 31"/>
                  <a:gd name="T33" fmla="*/ 16 h 30"/>
                  <a:gd name="T34" fmla="*/ 22 w 31"/>
                  <a:gd name="T35" fmla="*/ 14 h 30"/>
                  <a:gd name="T36" fmla="*/ 25 w 31"/>
                  <a:gd name="T37" fmla="*/ 12 h 30"/>
                  <a:gd name="T38" fmla="*/ 20 w 31"/>
                  <a:gd name="T39" fmla="*/ 16 h 30"/>
                  <a:gd name="T40" fmla="*/ 19 w 31"/>
                  <a:gd name="T41" fmla="*/ 16 h 30"/>
                  <a:gd name="T42" fmla="*/ 19 w 31"/>
                  <a:gd name="T43" fmla="*/ 16 h 30"/>
                  <a:gd name="T44" fmla="*/ 19 w 31"/>
                  <a:gd name="T45" fmla="*/ 16 h 30"/>
                  <a:gd name="T46" fmla="*/ 18 w 31"/>
                  <a:gd name="T47" fmla="*/ 18 h 30"/>
                  <a:gd name="T48" fmla="*/ 19 w 31"/>
                  <a:gd name="T49" fmla="*/ 19 h 30"/>
                  <a:gd name="T50" fmla="*/ 21 w 31"/>
                  <a:gd name="T51" fmla="*/ 19 h 30"/>
                  <a:gd name="T52" fmla="*/ 21 w 31"/>
                  <a:gd name="T53" fmla="*/ 19 h 30"/>
                  <a:gd name="T54" fmla="*/ 28 w 31"/>
                  <a:gd name="T55" fmla="*/ 17 h 30"/>
                  <a:gd name="T56" fmla="*/ 27 w 31"/>
                  <a:gd name="T57" fmla="*/ 18 h 30"/>
                  <a:gd name="T58" fmla="*/ 19 w 31"/>
                  <a:gd name="T59" fmla="*/ 23 h 30"/>
                  <a:gd name="T60" fmla="*/ 13 w 31"/>
                  <a:gd name="T61" fmla="*/ 27 h 30"/>
                  <a:gd name="T62" fmla="*/ 12 w 31"/>
                  <a:gd name="T63" fmla="*/ 28 h 30"/>
                  <a:gd name="T64" fmla="*/ 13 w 31"/>
                  <a:gd name="T65" fmla="*/ 30 h 30"/>
                  <a:gd name="T66" fmla="*/ 15 w 31"/>
                  <a:gd name="T67" fmla="*/ 30 h 30"/>
                  <a:gd name="T68" fmla="*/ 21 w 31"/>
                  <a:gd name="T69" fmla="*/ 26 h 30"/>
                  <a:gd name="T70" fmla="*/ 29 w 31"/>
                  <a:gd name="T71" fmla="*/ 20 h 30"/>
                  <a:gd name="T72" fmla="*/ 31 w 31"/>
                  <a:gd name="T73" fmla="*/ 16 h 30"/>
                  <a:gd name="T74" fmla="*/ 30 w 31"/>
                  <a:gd name="T75" fmla="*/ 14 h 30"/>
                  <a:gd name="T76" fmla="*/ 28 w 31"/>
                  <a:gd name="T77" fmla="*/ 13 h 30"/>
                  <a:gd name="T78" fmla="*/ 28 w 31"/>
                  <a:gd name="T79" fmla="*/ 12 h 30"/>
                  <a:gd name="T80" fmla="*/ 28 w 31"/>
                  <a:gd name="T81" fmla="*/ 12 h 30"/>
                  <a:gd name="T82" fmla="*/ 27 w 31"/>
                  <a:gd name="T83" fmla="*/ 10 h 30"/>
                  <a:gd name="T84" fmla="*/ 25 w 31"/>
                  <a:gd name="T85" fmla="*/ 9 h 30"/>
                  <a:gd name="T86" fmla="*/ 25 w 31"/>
                  <a:gd name="T87" fmla="*/ 8 h 30"/>
                  <a:gd name="T88" fmla="*/ 25 w 31"/>
                  <a:gd name="T89" fmla="*/ 7 h 30"/>
                  <a:gd name="T90" fmla="*/ 24 w 31"/>
                  <a:gd name="T91" fmla="*/ 5 h 30"/>
                  <a:gd name="T92" fmla="*/ 22 w 31"/>
                  <a:gd name="T93" fmla="*/ 6 h 30"/>
                  <a:gd name="T94" fmla="*/ 23 w 31"/>
                  <a:gd name="T95" fmla="*/ 3 h 30"/>
                  <a:gd name="T96" fmla="*/ 22 w 31"/>
                  <a:gd name="T97" fmla="*/ 2 h 30"/>
                  <a:gd name="T98" fmla="*/ 17 w 31"/>
                  <a:gd name="T9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30">
                    <a:moveTo>
                      <a:pt x="17" y="1"/>
                    </a:moveTo>
                    <a:cubicBezTo>
                      <a:pt x="11" y="3"/>
                      <a:pt x="3" y="9"/>
                      <a:pt x="1" y="14"/>
                    </a:cubicBezTo>
                    <a:cubicBezTo>
                      <a:pt x="0" y="15"/>
                      <a:pt x="1" y="16"/>
                      <a:pt x="2" y="16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6" y="11"/>
                      <a:pt x="13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6"/>
                      <a:pt x="14" y="9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20" y="9"/>
                      <a:pt x="21" y="9"/>
                    </a:cubicBezTo>
                    <a:cubicBezTo>
                      <a:pt x="21" y="10"/>
                      <a:pt x="20" y="10"/>
                      <a:pt x="19" y="11"/>
                    </a:cubicBezTo>
                    <a:cubicBezTo>
                      <a:pt x="18" y="12"/>
                      <a:pt x="17" y="12"/>
                      <a:pt x="16" y="14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6" y="16"/>
                      <a:pt x="16" y="17"/>
                      <a:pt x="17" y="16"/>
                    </a:cubicBezTo>
                    <a:cubicBezTo>
                      <a:pt x="18" y="16"/>
                      <a:pt x="20" y="15"/>
                      <a:pt x="22" y="14"/>
                    </a:cubicBezTo>
                    <a:cubicBezTo>
                      <a:pt x="23" y="13"/>
                      <a:pt x="24" y="12"/>
                      <a:pt x="25" y="12"/>
                    </a:cubicBezTo>
                    <a:cubicBezTo>
                      <a:pt x="24" y="13"/>
                      <a:pt x="23" y="14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8" y="17"/>
                      <a:pt x="18" y="18"/>
                    </a:cubicBezTo>
                    <a:cubicBezTo>
                      <a:pt x="18" y="18"/>
                      <a:pt x="18" y="18"/>
                      <a:pt x="19" y="19"/>
                    </a:cubicBezTo>
                    <a:cubicBezTo>
                      <a:pt x="19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3" y="18"/>
                      <a:pt x="26" y="17"/>
                      <a:pt x="28" y="17"/>
                    </a:cubicBezTo>
                    <a:cubicBezTo>
                      <a:pt x="27" y="17"/>
                      <a:pt x="27" y="17"/>
                      <a:pt x="27" y="18"/>
                    </a:cubicBezTo>
                    <a:cubicBezTo>
                      <a:pt x="25" y="20"/>
                      <a:pt x="22" y="22"/>
                      <a:pt x="19" y="23"/>
                    </a:cubicBezTo>
                    <a:cubicBezTo>
                      <a:pt x="16" y="24"/>
                      <a:pt x="14" y="26"/>
                      <a:pt x="13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8"/>
                      <a:pt x="18" y="27"/>
                      <a:pt x="21" y="26"/>
                    </a:cubicBezTo>
                    <a:cubicBezTo>
                      <a:pt x="24" y="25"/>
                      <a:pt x="27" y="23"/>
                      <a:pt x="29" y="20"/>
                    </a:cubicBezTo>
                    <a:cubicBezTo>
                      <a:pt x="30" y="19"/>
                      <a:pt x="31" y="18"/>
                      <a:pt x="31" y="16"/>
                    </a:cubicBezTo>
                    <a:cubicBezTo>
                      <a:pt x="31" y="15"/>
                      <a:pt x="31" y="15"/>
                      <a:pt x="30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3"/>
                      <a:pt x="28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7" y="10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5"/>
                      <a:pt x="22" y="5"/>
                      <a:pt x="22" y="6"/>
                    </a:cubicBezTo>
                    <a:cubicBezTo>
                      <a:pt x="22" y="5"/>
                      <a:pt x="23" y="4"/>
                      <a:pt x="23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1" y="0"/>
                      <a:pt x="18" y="1"/>
                      <a:pt x="17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22"/>
              <p:cNvSpPr>
                <a:spLocks/>
              </p:cNvSpPr>
              <p:nvPr/>
            </p:nvSpPr>
            <p:spPr bwMode="auto">
              <a:xfrm>
                <a:off x="340" y="2581"/>
                <a:ext cx="251" cy="675"/>
              </a:xfrm>
              <a:custGeom>
                <a:avLst/>
                <a:gdLst>
                  <a:gd name="T0" fmla="*/ 26 w 92"/>
                  <a:gd name="T1" fmla="*/ 1 h 248"/>
                  <a:gd name="T2" fmla="*/ 9 w 92"/>
                  <a:gd name="T3" fmla="*/ 8 h 248"/>
                  <a:gd name="T4" fmla="*/ 2 w 92"/>
                  <a:gd name="T5" fmla="*/ 12 h 248"/>
                  <a:gd name="T6" fmla="*/ 1 w 92"/>
                  <a:gd name="T7" fmla="*/ 14 h 248"/>
                  <a:gd name="T8" fmla="*/ 28 w 92"/>
                  <a:gd name="T9" fmla="*/ 68 h 248"/>
                  <a:gd name="T10" fmla="*/ 35 w 92"/>
                  <a:gd name="T11" fmla="*/ 81 h 248"/>
                  <a:gd name="T12" fmla="*/ 45 w 92"/>
                  <a:gd name="T13" fmla="*/ 98 h 248"/>
                  <a:gd name="T14" fmla="*/ 67 w 92"/>
                  <a:gd name="T15" fmla="*/ 141 h 248"/>
                  <a:gd name="T16" fmla="*/ 62 w 92"/>
                  <a:gd name="T17" fmla="*/ 177 h 248"/>
                  <a:gd name="T18" fmla="*/ 58 w 92"/>
                  <a:gd name="T19" fmla="*/ 198 h 248"/>
                  <a:gd name="T20" fmla="*/ 47 w 92"/>
                  <a:gd name="T21" fmla="*/ 246 h 248"/>
                  <a:gd name="T22" fmla="*/ 47 w 92"/>
                  <a:gd name="T23" fmla="*/ 248 h 248"/>
                  <a:gd name="T24" fmla="*/ 50 w 92"/>
                  <a:gd name="T25" fmla="*/ 247 h 248"/>
                  <a:gd name="T26" fmla="*/ 61 w 92"/>
                  <a:gd name="T27" fmla="*/ 199 h 248"/>
                  <a:gd name="T28" fmla="*/ 65 w 92"/>
                  <a:gd name="T29" fmla="*/ 177 h 248"/>
                  <a:gd name="T30" fmla="*/ 71 w 92"/>
                  <a:gd name="T31" fmla="*/ 148 h 248"/>
                  <a:gd name="T32" fmla="*/ 70 w 92"/>
                  <a:gd name="T33" fmla="*/ 141 h 248"/>
                  <a:gd name="T34" fmla="*/ 48 w 92"/>
                  <a:gd name="T35" fmla="*/ 96 h 248"/>
                  <a:gd name="T36" fmla="*/ 38 w 92"/>
                  <a:gd name="T37" fmla="*/ 79 h 248"/>
                  <a:gd name="T38" fmla="*/ 31 w 92"/>
                  <a:gd name="T39" fmla="*/ 66 h 248"/>
                  <a:gd name="T40" fmla="*/ 5 w 92"/>
                  <a:gd name="T41" fmla="*/ 14 h 248"/>
                  <a:gd name="T42" fmla="*/ 10 w 92"/>
                  <a:gd name="T43" fmla="*/ 11 h 248"/>
                  <a:gd name="T44" fmla="*/ 26 w 92"/>
                  <a:gd name="T45" fmla="*/ 4 h 248"/>
                  <a:gd name="T46" fmla="*/ 46 w 92"/>
                  <a:gd name="T47" fmla="*/ 35 h 248"/>
                  <a:gd name="T48" fmla="*/ 55 w 92"/>
                  <a:gd name="T49" fmla="*/ 51 h 248"/>
                  <a:gd name="T50" fmla="*/ 70 w 92"/>
                  <a:gd name="T51" fmla="*/ 69 h 248"/>
                  <a:gd name="T52" fmla="*/ 88 w 92"/>
                  <a:gd name="T53" fmla="*/ 94 h 248"/>
                  <a:gd name="T54" fmla="*/ 91 w 92"/>
                  <a:gd name="T55" fmla="*/ 95 h 248"/>
                  <a:gd name="T56" fmla="*/ 91 w 92"/>
                  <a:gd name="T57" fmla="*/ 93 h 248"/>
                  <a:gd name="T58" fmla="*/ 73 w 92"/>
                  <a:gd name="T59" fmla="*/ 67 h 248"/>
                  <a:gd name="T60" fmla="*/ 58 w 92"/>
                  <a:gd name="T61" fmla="*/ 49 h 248"/>
                  <a:gd name="T62" fmla="*/ 49 w 92"/>
                  <a:gd name="T63" fmla="*/ 33 h 248"/>
                  <a:gd name="T64" fmla="*/ 28 w 92"/>
                  <a:gd name="T65" fmla="*/ 1 h 248"/>
                  <a:gd name="T66" fmla="*/ 26 w 92"/>
                  <a:gd name="T67" fmla="*/ 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248">
                    <a:moveTo>
                      <a:pt x="26" y="1"/>
                    </a:moveTo>
                    <a:cubicBezTo>
                      <a:pt x="20" y="3"/>
                      <a:pt x="14" y="6"/>
                      <a:pt x="9" y="8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8" y="32"/>
                      <a:pt x="18" y="50"/>
                      <a:pt x="28" y="68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54" y="112"/>
                      <a:pt x="64" y="128"/>
                      <a:pt x="67" y="141"/>
                    </a:cubicBezTo>
                    <a:cubicBezTo>
                      <a:pt x="69" y="151"/>
                      <a:pt x="65" y="164"/>
                      <a:pt x="62" y="177"/>
                    </a:cubicBezTo>
                    <a:cubicBezTo>
                      <a:pt x="60" y="184"/>
                      <a:pt x="58" y="192"/>
                      <a:pt x="58" y="198"/>
                    </a:cubicBezTo>
                    <a:cubicBezTo>
                      <a:pt x="57" y="206"/>
                      <a:pt x="54" y="234"/>
                      <a:pt x="47" y="246"/>
                    </a:cubicBezTo>
                    <a:cubicBezTo>
                      <a:pt x="46" y="246"/>
                      <a:pt x="46" y="247"/>
                      <a:pt x="47" y="248"/>
                    </a:cubicBezTo>
                    <a:cubicBezTo>
                      <a:pt x="48" y="248"/>
                      <a:pt x="49" y="248"/>
                      <a:pt x="50" y="247"/>
                    </a:cubicBezTo>
                    <a:cubicBezTo>
                      <a:pt x="57" y="235"/>
                      <a:pt x="60" y="207"/>
                      <a:pt x="61" y="199"/>
                    </a:cubicBezTo>
                    <a:cubicBezTo>
                      <a:pt x="62" y="192"/>
                      <a:pt x="63" y="185"/>
                      <a:pt x="65" y="177"/>
                    </a:cubicBezTo>
                    <a:cubicBezTo>
                      <a:pt x="68" y="167"/>
                      <a:pt x="71" y="157"/>
                      <a:pt x="71" y="148"/>
                    </a:cubicBezTo>
                    <a:cubicBezTo>
                      <a:pt x="71" y="145"/>
                      <a:pt x="70" y="143"/>
                      <a:pt x="70" y="141"/>
                    </a:cubicBezTo>
                    <a:cubicBezTo>
                      <a:pt x="67" y="127"/>
                      <a:pt x="57" y="111"/>
                      <a:pt x="48" y="96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31" y="66"/>
                      <a:pt x="31" y="66"/>
                      <a:pt x="31" y="66"/>
                    </a:cubicBezTo>
                    <a:cubicBezTo>
                      <a:pt x="21" y="49"/>
                      <a:pt x="12" y="32"/>
                      <a:pt x="5" y="14"/>
                    </a:cubicBezTo>
                    <a:cubicBezTo>
                      <a:pt x="6" y="13"/>
                      <a:pt x="10" y="11"/>
                      <a:pt x="10" y="11"/>
                    </a:cubicBezTo>
                    <a:cubicBezTo>
                      <a:pt x="15" y="9"/>
                      <a:pt x="21" y="6"/>
                      <a:pt x="26" y="4"/>
                    </a:cubicBezTo>
                    <a:cubicBezTo>
                      <a:pt x="34" y="13"/>
                      <a:pt x="40" y="24"/>
                      <a:pt x="46" y="35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60" y="57"/>
                      <a:pt x="65" y="63"/>
                      <a:pt x="70" y="69"/>
                    </a:cubicBezTo>
                    <a:cubicBezTo>
                      <a:pt x="77" y="77"/>
                      <a:pt x="84" y="85"/>
                      <a:pt x="88" y="94"/>
                    </a:cubicBezTo>
                    <a:cubicBezTo>
                      <a:pt x="89" y="95"/>
                      <a:pt x="90" y="95"/>
                      <a:pt x="91" y="95"/>
                    </a:cubicBezTo>
                    <a:cubicBezTo>
                      <a:pt x="92" y="94"/>
                      <a:pt x="92" y="93"/>
                      <a:pt x="91" y="93"/>
                    </a:cubicBezTo>
                    <a:cubicBezTo>
                      <a:pt x="87" y="84"/>
                      <a:pt x="80" y="75"/>
                      <a:pt x="73" y="67"/>
                    </a:cubicBezTo>
                    <a:cubicBezTo>
                      <a:pt x="67" y="61"/>
                      <a:pt x="62" y="55"/>
                      <a:pt x="58" y="49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3" y="23"/>
                      <a:pt x="36" y="11"/>
                      <a:pt x="28" y="1"/>
                    </a:cubicBezTo>
                    <a:cubicBezTo>
                      <a:pt x="27" y="1"/>
                      <a:pt x="26" y="0"/>
                      <a:pt x="26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23"/>
              <p:cNvSpPr>
                <a:spLocks/>
              </p:cNvSpPr>
              <p:nvPr/>
            </p:nvSpPr>
            <p:spPr bwMode="auto">
              <a:xfrm>
                <a:off x="1070" y="2750"/>
                <a:ext cx="280" cy="511"/>
              </a:xfrm>
              <a:custGeom>
                <a:avLst/>
                <a:gdLst>
                  <a:gd name="T0" fmla="*/ 90 w 103"/>
                  <a:gd name="T1" fmla="*/ 0 h 188"/>
                  <a:gd name="T2" fmla="*/ 19 w 103"/>
                  <a:gd name="T3" fmla="*/ 34 h 188"/>
                  <a:gd name="T4" fmla="*/ 18 w 103"/>
                  <a:gd name="T5" fmla="*/ 37 h 188"/>
                  <a:gd name="T6" fmla="*/ 21 w 103"/>
                  <a:gd name="T7" fmla="*/ 37 h 188"/>
                  <a:gd name="T8" fmla="*/ 90 w 103"/>
                  <a:gd name="T9" fmla="*/ 4 h 188"/>
                  <a:gd name="T10" fmla="*/ 96 w 103"/>
                  <a:gd name="T11" fmla="*/ 11 h 188"/>
                  <a:gd name="T12" fmla="*/ 99 w 103"/>
                  <a:gd name="T13" fmla="*/ 15 h 188"/>
                  <a:gd name="T14" fmla="*/ 56 w 103"/>
                  <a:gd name="T15" fmla="*/ 45 h 188"/>
                  <a:gd name="T16" fmla="*/ 26 w 103"/>
                  <a:gd name="T17" fmla="*/ 63 h 188"/>
                  <a:gd name="T18" fmla="*/ 23 w 103"/>
                  <a:gd name="T19" fmla="*/ 65 h 188"/>
                  <a:gd name="T20" fmla="*/ 0 w 103"/>
                  <a:gd name="T21" fmla="*/ 90 h 188"/>
                  <a:gd name="T22" fmla="*/ 0 w 103"/>
                  <a:gd name="T23" fmla="*/ 94 h 188"/>
                  <a:gd name="T24" fmla="*/ 2 w 103"/>
                  <a:gd name="T25" fmla="*/ 109 h 188"/>
                  <a:gd name="T26" fmla="*/ 4 w 103"/>
                  <a:gd name="T27" fmla="*/ 120 h 188"/>
                  <a:gd name="T28" fmla="*/ 5 w 103"/>
                  <a:gd name="T29" fmla="*/ 127 h 188"/>
                  <a:gd name="T30" fmla="*/ 6 w 103"/>
                  <a:gd name="T31" fmla="*/ 147 h 188"/>
                  <a:gd name="T32" fmla="*/ 8 w 103"/>
                  <a:gd name="T33" fmla="*/ 153 h 188"/>
                  <a:gd name="T34" fmla="*/ 19 w 103"/>
                  <a:gd name="T35" fmla="*/ 187 h 188"/>
                  <a:gd name="T36" fmla="*/ 21 w 103"/>
                  <a:gd name="T37" fmla="*/ 187 h 188"/>
                  <a:gd name="T38" fmla="*/ 21 w 103"/>
                  <a:gd name="T39" fmla="*/ 185 h 188"/>
                  <a:gd name="T40" fmla="*/ 11 w 103"/>
                  <a:gd name="T41" fmla="*/ 153 h 188"/>
                  <a:gd name="T42" fmla="*/ 10 w 103"/>
                  <a:gd name="T43" fmla="*/ 146 h 188"/>
                  <a:gd name="T44" fmla="*/ 8 w 103"/>
                  <a:gd name="T45" fmla="*/ 127 h 188"/>
                  <a:gd name="T46" fmla="*/ 8 w 103"/>
                  <a:gd name="T47" fmla="*/ 120 h 188"/>
                  <a:gd name="T48" fmla="*/ 6 w 103"/>
                  <a:gd name="T49" fmla="*/ 108 h 188"/>
                  <a:gd name="T50" fmla="*/ 4 w 103"/>
                  <a:gd name="T51" fmla="*/ 91 h 188"/>
                  <a:gd name="T52" fmla="*/ 25 w 103"/>
                  <a:gd name="T53" fmla="*/ 67 h 188"/>
                  <a:gd name="T54" fmla="*/ 28 w 103"/>
                  <a:gd name="T55" fmla="*/ 65 h 188"/>
                  <a:gd name="T56" fmla="*/ 57 w 103"/>
                  <a:gd name="T57" fmla="*/ 48 h 188"/>
                  <a:gd name="T58" fmla="*/ 102 w 103"/>
                  <a:gd name="T59" fmla="*/ 17 h 188"/>
                  <a:gd name="T60" fmla="*/ 102 w 103"/>
                  <a:gd name="T61" fmla="*/ 14 h 188"/>
                  <a:gd name="T62" fmla="*/ 98 w 103"/>
                  <a:gd name="T63" fmla="*/ 9 h 188"/>
                  <a:gd name="T64" fmla="*/ 92 w 103"/>
                  <a:gd name="T65" fmla="*/ 1 h 188"/>
                  <a:gd name="T66" fmla="*/ 90 w 103"/>
                  <a:gd name="T67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3" h="188">
                    <a:moveTo>
                      <a:pt x="90" y="0"/>
                    </a:moveTo>
                    <a:cubicBezTo>
                      <a:pt x="79" y="5"/>
                      <a:pt x="41" y="21"/>
                      <a:pt x="19" y="34"/>
                    </a:cubicBezTo>
                    <a:cubicBezTo>
                      <a:pt x="18" y="35"/>
                      <a:pt x="18" y="36"/>
                      <a:pt x="18" y="37"/>
                    </a:cubicBezTo>
                    <a:cubicBezTo>
                      <a:pt x="19" y="37"/>
                      <a:pt x="20" y="38"/>
                      <a:pt x="21" y="37"/>
                    </a:cubicBezTo>
                    <a:cubicBezTo>
                      <a:pt x="42" y="25"/>
                      <a:pt x="78" y="9"/>
                      <a:pt x="90" y="4"/>
                    </a:cubicBezTo>
                    <a:cubicBezTo>
                      <a:pt x="91" y="5"/>
                      <a:pt x="96" y="11"/>
                      <a:pt x="96" y="11"/>
                    </a:cubicBezTo>
                    <a:cubicBezTo>
                      <a:pt x="96" y="11"/>
                      <a:pt x="98" y="14"/>
                      <a:pt x="99" y="15"/>
                    </a:cubicBezTo>
                    <a:cubicBezTo>
                      <a:pt x="87" y="27"/>
                      <a:pt x="71" y="36"/>
                      <a:pt x="56" y="45"/>
                    </a:cubicBezTo>
                    <a:cubicBezTo>
                      <a:pt x="45" y="50"/>
                      <a:pt x="35" y="56"/>
                      <a:pt x="26" y="63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15" y="71"/>
                      <a:pt x="3" y="79"/>
                      <a:pt x="0" y="90"/>
                    </a:cubicBezTo>
                    <a:cubicBezTo>
                      <a:pt x="0" y="91"/>
                      <a:pt x="0" y="92"/>
                      <a:pt x="0" y="94"/>
                    </a:cubicBezTo>
                    <a:cubicBezTo>
                      <a:pt x="0" y="98"/>
                      <a:pt x="1" y="103"/>
                      <a:pt x="2" y="109"/>
                    </a:cubicBezTo>
                    <a:cubicBezTo>
                      <a:pt x="3" y="113"/>
                      <a:pt x="4" y="117"/>
                      <a:pt x="4" y="120"/>
                    </a:cubicBezTo>
                    <a:cubicBezTo>
                      <a:pt x="5" y="127"/>
                      <a:pt x="5" y="127"/>
                      <a:pt x="5" y="127"/>
                    </a:cubicBezTo>
                    <a:cubicBezTo>
                      <a:pt x="5" y="134"/>
                      <a:pt x="5" y="140"/>
                      <a:pt x="6" y="147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10" y="165"/>
                      <a:pt x="12" y="178"/>
                      <a:pt x="19" y="187"/>
                    </a:cubicBezTo>
                    <a:cubicBezTo>
                      <a:pt x="19" y="188"/>
                      <a:pt x="20" y="188"/>
                      <a:pt x="21" y="187"/>
                    </a:cubicBezTo>
                    <a:cubicBezTo>
                      <a:pt x="22" y="187"/>
                      <a:pt x="22" y="186"/>
                      <a:pt x="21" y="185"/>
                    </a:cubicBezTo>
                    <a:cubicBezTo>
                      <a:pt x="15" y="177"/>
                      <a:pt x="13" y="164"/>
                      <a:pt x="11" y="153"/>
                    </a:cubicBezTo>
                    <a:cubicBezTo>
                      <a:pt x="10" y="146"/>
                      <a:pt x="10" y="146"/>
                      <a:pt x="10" y="146"/>
                    </a:cubicBezTo>
                    <a:cubicBezTo>
                      <a:pt x="8" y="140"/>
                      <a:pt x="8" y="133"/>
                      <a:pt x="8" y="127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" y="116"/>
                      <a:pt x="7" y="112"/>
                      <a:pt x="6" y="108"/>
                    </a:cubicBezTo>
                    <a:cubicBezTo>
                      <a:pt x="4" y="101"/>
                      <a:pt x="3" y="95"/>
                      <a:pt x="4" y="91"/>
                    </a:cubicBezTo>
                    <a:cubicBezTo>
                      <a:pt x="6" y="81"/>
                      <a:pt x="17" y="73"/>
                      <a:pt x="25" y="67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37" y="59"/>
                      <a:pt x="47" y="54"/>
                      <a:pt x="57" y="48"/>
                    </a:cubicBezTo>
                    <a:cubicBezTo>
                      <a:pt x="73" y="39"/>
                      <a:pt x="90" y="30"/>
                      <a:pt x="102" y="17"/>
                    </a:cubicBezTo>
                    <a:cubicBezTo>
                      <a:pt x="103" y="16"/>
                      <a:pt x="103" y="15"/>
                      <a:pt x="102" y="14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1" y="0"/>
                      <a:pt x="90" y="0"/>
                      <a:pt x="90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224"/>
              <p:cNvSpPr>
                <a:spLocks/>
              </p:cNvSpPr>
              <p:nvPr/>
            </p:nvSpPr>
            <p:spPr bwMode="auto">
              <a:xfrm>
                <a:off x="520" y="2122"/>
                <a:ext cx="858" cy="821"/>
              </a:xfrm>
              <a:custGeom>
                <a:avLst/>
                <a:gdLst>
                  <a:gd name="T0" fmla="*/ 70 w 315"/>
                  <a:gd name="T1" fmla="*/ 148 h 302"/>
                  <a:gd name="T2" fmla="*/ 12 w 315"/>
                  <a:gd name="T3" fmla="*/ 242 h 302"/>
                  <a:gd name="T4" fmla="*/ 126 w 315"/>
                  <a:gd name="T5" fmla="*/ 293 h 302"/>
                  <a:gd name="T6" fmla="*/ 222 w 315"/>
                  <a:gd name="T7" fmla="*/ 267 h 302"/>
                  <a:gd name="T8" fmla="*/ 230 w 315"/>
                  <a:gd name="T9" fmla="*/ 228 h 302"/>
                  <a:gd name="T10" fmla="*/ 223 w 315"/>
                  <a:gd name="T11" fmla="*/ 192 h 302"/>
                  <a:gd name="T12" fmla="*/ 265 w 315"/>
                  <a:gd name="T13" fmla="*/ 115 h 302"/>
                  <a:gd name="T14" fmla="*/ 300 w 315"/>
                  <a:gd name="T15" fmla="*/ 60 h 302"/>
                  <a:gd name="T16" fmla="*/ 224 w 315"/>
                  <a:gd name="T17" fmla="*/ 95 h 302"/>
                  <a:gd name="T18" fmla="*/ 191 w 315"/>
                  <a:gd name="T19" fmla="*/ 187 h 302"/>
                  <a:gd name="T20" fmla="*/ 105 w 315"/>
                  <a:gd name="T21" fmla="*/ 155 h 302"/>
                  <a:gd name="T22" fmla="*/ 119 w 315"/>
                  <a:gd name="T23" fmla="*/ 108 h 302"/>
                  <a:gd name="T24" fmla="*/ 151 w 315"/>
                  <a:gd name="T25" fmla="*/ 49 h 302"/>
                  <a:gd name="T26" fmla="*/ 171 w 315"/>
                  <a:gd name="T27" fmla="*/ 14 h 302"/>
                  <a:gd name="T28" fmla="*/ 145 w 315"/>
                  <a:gd name="T29" fmla="*/ 1 h 302"/>
                  <a:gd name="T30" fmla="*/ 80 w 315"/>
                  <a:gd name="T31" fmla="*/ 86 h 302"/>
                  <a:gd name="T32" fmla="*/ 73 w 315"/>
                  <a:gd name="T33" fmla="*/ 127 h 302"/>
                  <a:gd name="T34" fmla="*/ 71 w 315"/>
                  <a:gd name="T35" fmla="*/ 141 h 302"/>
                  <a:gd name="T36" fmla="*/ 70 w 315"/>
                  <a:gd name="T37" fmla="*/ 15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5" h="302">
                    <a:moveTo>
                      <a:pt x="70" y="148"/>
                    </a:moveTo>
                    <a:cubicBezTo>
                      <a:pt x="34" y="153"/>
                      <a:pt x="0" y="209"/>
                      <a:pt x="12" y="242"/>
                    </a:cubicBezTo>
                    <a:cubicBezTo>
                      <a:pt x="26" y="282"/>
                      <a:pt x="91" y="290"/>
                      <a:pt x="126" y="293"/>
                    </a:cubicBezTo>
                    <a:cubicBezTo>
                      <a:pt x="159" y="296"/>
                      <a:pt x="202" y="302"/>
                      <a:pt x="222" y="267"/>
                    </a:cubicBezTo>
                    <a:cubicBezTo>
                      <a:pt x="227" y="258"/>
                      <a:pt x="230" y="239"/>
                      <a:pt x="230" y="228"/>
                    </a:cubicBezTo>
                    <a:cubicBezTo>
                      <a:pt x="230" y="215"/>
                      <a:pt x="222" y="205"/>
                      <a:pt x="223" y="192"/>
                    </a:cubicBezTo>
                    <a:cubicBezTo>
                      <a:pt x="225" y="165"/>
                      <a:pt x="248" y="134"/>
                      <a:pt x="265" y="115"/>
                    </a:cubicBezTo>
                    <a:cubicBezTo>
                      <a:pt x="276" y="103"/>
                      <a:pt x="315" y="81"/>
                      <a:pt x="300" y="60"/>
                    </a:cubicBezTo>
                    <a:cubicBezTo>
                      <a:pt x="279" y="33"/>
                      <a:pt x="235" y="80"/>
                      <a:pt x="224" y="95"/>
                    </a:cubicBezTo>
                    <a:cubicBezTo>
                      <a:pt x="208" y="118"/>
                      <a:pt x="188" y="157"/>
                      <a:pt x="191" y="187"/>
                    </a:cubicBezTo>
                    <a:cubicBezTo>
                      <a:pt x="166" y="167"/>
                      <a:pt x="134" y="164"/>
                      <a:pt x="105" y="155"/>
                    </a:cubicBezTo>
                    <a:cubicBezTo>
                      <a:pt x="103" y="141"/>
                      <a:pt x="114" y="121"/>
                      <a:pt x="119" y="108"/>
                    </a:cubicBezTo>
                    <a:cubicBezTo>
                      <a:pt x="127" y="87"/>
                      <a:pt x="137" y="67"/>
                      <a:pt x="151" y="49"/>
                    </a:cubicBezTo>
                    <a:cubicBezTo>
                      <a:pt x="158" y="39"/>
                      <a:pt x="173" y="27"/>
                      <a:pt x="171" y="14"/>
                    </a:cubicBezTo>
                    <a:cubicBezTo>
                      <a:pt x="169" y="1"/>
                      <a:pt x="157" y="0"/>
                      <a:pt x="145" y="1"/>
                    </a:cubicBezTo>
                    <a:cubicBezTo>
                      <a:pt x="108" y="7"/>
                      <a:pt x="88" y="54"/>
                      <a:pt x="80" y="86"/>
                    </a:cubicBezTo>
                    <a:cubicBezTo>
                      <a:pt x="76" y="100"/>
                      <a:pt x="75" y="113"/>
                      <a:pt x="73" y="127"/>
                    </a:cubicBezTo>
                    <a:cubicBezTo>
                      <a:pt x="72" y="132"/>
                      <a:pt x="72" y="136"/>
                      <a:pt x="71" y="141"/>
                    </a:cubicBezTo>
                    <a:cubicBezTo>
                      <a:pt x="70" y="146"/>
                      <a:pt x="68" y="151"/>
                      <a:pt x="70" y="150"/>
                    </a:cubicBezTo>
                  </a:path>
                </a:pathLst>
              </a:custGeom>
              <a:solidFill>
                <a:srgbClr val="FFCF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225"/>
              <p:cNvSpPr>
                <a:spLocks noEditPoints="1"/>
              </p:cNvSpPr>
              <p:nvPr/>
            </p:nvSpPr>
            <p:spPr bwMode="auto">
              <a:xfrm>
                <a:off x="542" y="2113"/>
                <a:ext cx="833" cy="830"/>
              </a:xfrm>
              <a:custGeom>
                <a:avLst/>
                <a:gdLst>
                  <a:gd name="T0" fmla="*/ 70 w 306"/>
                  <a:gd name="T1" fmla="*/ 89 h 305"/>
                  <a:gd name="T2" fmla="*/ 63 w 306"/>
                  <a:gd name="T3" fmla="*/ 129 h 305"/>
                  <a:gd name="T4" fmla="*/ 61 w 306"/>
                  <a:gd name="T5" fmla="*/ 144 h 305"/>
                  <a:gd name="T6" fmla="*/ 60 w 306"/>
                  <a:gd name="T7" fmla="*/ 150 h 305"/>
                  <a:gd name="T8" fmla="*/ 0 w 306"/>
                  <a:gd name="T9" fmla="*/ 230 h 305"/>
                  <a:gd name="T10" fmla="*/ 118 w 306"/>
                  <a:gd name="T11" fmla="*/ 298 h 305"/>
                  <a:gd name="T12" fmla="*/ 215 w 306"/>
                  <a:gd name="T13" fmla="*/ 271 h 305"/>
                  <a:gd name="T14" fmla="*/ 220 w 306"/>
                  <a:gd name="T15" fmla="*/ 213 h 305"/>
                  <a:gd name="T16" fmla="*/ 258 w 306"/>
                  <a:gd name="T17" fmla="*/ 119 h 305"/>
                  <a:gd name="T18" fmla="*/ 293 w 306"/>
                  <a:gd name="T19" fmla="*/ 62 h 305"/>
                  <a:gd name="T20" fmla="*/ 215 w 306"/>
                  <a:gd name="T21" fmla="*/ 97 h 305"/>
                  <a:gd name="T22" fmla="*/ 182 w 306"/>
                  <a:gd name="T23" fmla="*/ 186 h 305"/>
                  <a:gd name="T24" fmla="*/ 98 w 306"/>
                  <a:gd name="T25" fmla="*/ 157 h 305"/>
                  <a:gd name="T26" fmla="*/ 108 w 306"/>
                  <a:gd name="T27" fmla="*/ 123 h 305"/>
                  <a:gd name="T28" fmla="*/ 144 w 306"/>
                  <a:gd name="T29" fmla="*/ 53 h 305"/>
                  <a:gd name="T30" fmla="*/ 165 w 306"/>
                  <a:gd name="T31" fmla="*/ 19 h 305"/>
                  <a:gd name="T32" fmla="*/ 137 w 306"/>
                  <a:gd name="T33" fmla="*/ 3 h 305"/>
                  <a:gd name="T34" fmla="*/ 65 w 306"/>
                  <a:gd name="T35" fmla="*/ 144 h 305"/>
                  <a:gd name="T36" fmla="*/ 67 w 306"/>
                  <a:gd name="T37" fmla="*/ 130 h 305"/>
                  <a:gd name="T38" fmla="*/ 73 w 306"/>
                  <a:gd name="T39" fmla="*/ 90 h 305"/>
                  <a:gd name="T40" fmla="*/ 161 w 306"/>
                  <a:gd name="T41" fmla="*/ 17 h 305"/>
                  <a:gd name="T42" fmla="*/ 141 w 306"/>
                  <a:gd name="T43" fmla="*/ 51 h 305"/>
                  <a:gd name="T44" fmla="*/ 105 w 306"/>
                  <a:gd name="T45" fmla="*/ 121 h 305"/>
                  <a:gd name="T46" fmla="*/ 96 w 306"/>
                  <a:gd name="T47" fmla="*/ 160 h 305"/>
                  <a:gd name="T48" fmla="*/ 182 w 306"/>
                  <a:gd name="T49" fmla="*/ 191 h 305"/>
                  <a:gd name="T50" fmla="*/ 185 w 306"/>
                  <a:gd name="T51" fmla="*/ 190 h 305"/>
                  <a:gd name="T52" fmla="*/ 275 w 306"/>
                  <a:gd name="T53" fmla="*/ 57 h 305"/>
                  <a:gd name="T54" fmla="*/ 267 w 306"/>
                  <a:gd name="T55" fmla="*/ 107 h 305"/>
                  <a:gd name="T56" fmla="*/ 213 w 306"/>
                  <a:gd name="T57" fmla="*/ 195 h 305"/>
                  <a:gd name="T58" fmla="*/ 220 w 306"/>
                  <a:gd name="T59" fmla="*/ 231 h 305"/>
                  <a:gd name="T60" fmla="*/ 125 w 306"/>
                  <a:gd name="T61" fmla="*/ 295 h 305"/>
                  <a:gd name="T62" fmla="*/ 5 w 306"/>
                  <a:gd name="T63" fmla="*/ 245 h 305"/>
                  <a:gd name="T64" fmla="*/ 16 w 306"/>
                  <a:gd name="T65" fmla="*/ 188 h 305"/>
                  <a:gd name="T66" fmla="*/ 60 w 306"/>
                  <a:gd name="T67" fmla="*/ 154 h 305"/>
                  <a:gd name="T68" fmla="*/ 64 w 306"/>
                  <a:gd name="T69" fmla="*/ 153 h 305"/>
                  <a:gd name="T70" fmla="*/ 63 w 306"/>
                  <a:gd name="T71" fmla="*/ 152 h 305"/>
                  <a:gd name="T72" fmla="*/ 64 w 306"/>
                  <a:gd name="T73" fmla="*/ 151 h 305"/>
                  <a:gd name="T74" fmla="*/ 64 w 306"/>
                  <a:gd name="T75" fmla="*/ 150 h 305"/>
                  <a:gd name="T76" fmla="*/ 182 w 306"/>
                  <a:gd name="T77" fmla="*/ 190 h 305"/>
                  <a:gd name="T78" fmla="*/ 182 w 306"/>
                  <a:gd name="T79" fmla="*/ 190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06" h="305">
                    <a:moveTo>
                      <a:pt x="137" y="3"/>
                    </a:moveTo>
                    <a:cubicBezTo>
                      <a:pt x="93" y="9"/>
                      <a:pt x="75" y="70"/>
                      <a:pt x="70" y="89"/>
                    </a:cubicBezTo>
                    <a:cubicBezTo>
                      <a:pt x="68" y="99"/>
                      <a:pt x="66" y="109"/>
                      <a:pt x="65" y="118"/>
                    </a:cubicBezTo>
                    <a:cubicBezTo>
                      <a:pt x="63" y="129"/>
                      <a:pt x="63" y="129"/>
                      <a:pt x="63" y="129"/>
                    </a:cubicBezTo>
                    <a:cubicBezTo>
                      <a:pt x="62" y="139"/>
                      <a:pt x="62" y="139"/>
                      <a:pt x="62" y="139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0" y="149"/>
                      <a:pt x="60" y="149"/>
                      <a:pt x="60" y="149"/>
                    </a:cubicBezTo>
                    <a:cubicBezTo>
                      <a:pt x="60" y="149"/>
                      <a:pt x="60" y="150"/>
                      <a:pt x="60" y="150"/>
                    </a:cubicBezTo>
                    <a:cubicBezTo>
                      <a:pt x="43" y="153"/>
                      <a:pt x="26" y="166"/>
                      <a:pt x="14" y="186"/>
                    </a:cubicBezTo>
                    <a:cubicBezTo>
                      <a:pt x="5" y="201"/>
                      <a:pt x="0" y="217"/>
                      <a:pt x="0" y="230"/>
                    </a:cubicBezTo>
                    <a:cubicBezTo>
                      <a:pt x="0" y="236"/>
                      <a:pt x="0" y="241"/>
                      <a:pt x="2" y="246"/>
                    </a:cubicBezTo>
                    <a:cubicBezTo>
                      <a:pt x="16" y="285"/>
                      <a:pt x="75" y="294"/>
                      <a:pt x="118" y="298"/>
                    </a:cubicBezTo>
                    <a:cubicBezTo>
                      <a:pt x="125" y="298"/>
                      <a:pt x="125" y="298"/>
                      <a:pt x="125" y="298"/>
                    </a:cubicBezTo>
                    <a:cubicBezTo>
                      <a:pt x="157" y="301"/>
                      <a:pt x="197" y="305"/>
                      <a:pt x="215" y="271"/>
                    </a:cubicBezTo>
                    <a:cubicBezTo>
                      <a:pt x="221" y="261"/>
                      <a:pt x="224" y="241"/>
                      <a:pt x="224" y="231"/>
                    </a:cubicBezTo>
                    <a:cubicBezTo>
                      <a:pt x="224" y="225"/>
                      <a:pt x="222" y="219"/>
                      <a:pt x="220" y="213"/>
                    </a:cubicBezTo>
                    <a:cubicBezTo>
                      <a:pt x="218" y="207"/>
                      <a:pt x="216" y="201"/>
                      <a:pt x="217" y="195"/>
                    </a:cubicBezTo>
                    <a:cubicBezTo>
                      <a:pt x="219" y="165"/>
                      <a:pt x="249" y="129"/>
                      <a:pt x="258" y="119"/>
                    </a:cubicBezTo>
                    <a:cubicBezTo>
                      <a:pt x="261" y="117"/>
                      <a:pt x="264" y="114"/>
                      <a:pt x="269" y="110"/>
                    </a:cubicBezTo>
                    <a:cubicBezTo>
                      <a:pt x="285" y="97"/>
                      <a:pt x="306" y="79"/>
                      <a:pt x="293" y="62"/>
                    </a:cubicBezTo>
                    <a:cubicBezTo>
                      <a:pt x="289" y="56"/>
                      <a:pt x="283" y="53"/>
                      <a:pt x="275" y="53"/>
                    </a:cubicBezTo>
                    <a:cubicBezTo>
                      <a:pt x="251" y="54"/>
                      <a:pt x="221" y="88"/>
                      <a:pt x="215" y="97"/>
                    </a:cubicBezTo>
                    <a:cubicBezTo>
                      <a:pt x="199" y="119"/>
                      <a:pt x="181" y="154"/>
                      <a:pt x="181" y="183"/>
                    </a:cubicBezTo>
                    <a:cubicBezTo>
                      <a:pt x="181" y="184"/>
                      <a:pt x="182" y="185"/>
                      <a:pt x="182" y="186"/>
                    </a:cubicBezTo>
                    <a:cubicBezTo>
                      <a:pt x="163" y="173"/>
                      <a:pt x="140" y="167"/>
                      <a:pt x="118" y="162"/>
                    </a:cubicBezTo>
                    <a:cubicBezTo>
                      <a:pt x="118" y="162"/>
                      <a:pt x="101" y="158"/>
                      <a:pt x="98" y="157"/>
                    </a:cubicBezTo>
                    <a:cubicBezTo>
                      <a:pt x="98" y="157"/>
                      <a:pt x="98" y="156"/>
                      <a:pt x="98" y="156"/>
                    </a:cubicBezTo>
                    <a:cubicBezTo>
                      <a:pt x="98" y="146"/>
                      <a:pt x="104" y="134"/>
                      <a:pt x="108" y="123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20" y="90"/>
                      <a:pt x="131" y="71"/>
                      <a:pt x="144" y="53"/>
                    </a:cubicBezTo>
                    <a:cubicBezTo>
                      <a:pt x="150" y="45"/>
                      <a:pt x="150" y="45"/>
                      <a:pt x="150" y="45"/>
                    </a:cubicBezTo>
                    <a:cubicBezTo>
                      <a:pt x="157" y="37"/>
                      <a:pt x="165" y="29"/>
                      <a:pt x="165" y="19"/>
                    </a:cubicBezTo>
                    <a:cubicBezTo>
                      <a:pt x="165" y="18"/>
                      <a:pt x="165" y="18"/>
                      <a:pt x="165" y="17"/>
                    </a:cubicBezTo>
                    <a:cubicBezTo>
                      <a:pt x="163" y="5"/>
                      <a:pt x="153" y="0"/>
                      <a:pt x="137" y="3"/>
                    </a:cubicBezTo>
                    <a:close/>
                    <a:moveTo>
                      <a:pt x="64" y="150"/>
                    </a:moveTo>
                    <a:cubicBezTo>
                      <a:pt x="65" y="144"/>
                      <a:pt x="65" y="144"/>
                      <a:pt x="65" y="144"/>
                    </a:cubicBezTo>
                    <a:cubicBezTo>
                      <a:pt x="65" y="139"/>
                      <a:pt x="65" y="139"/>
                      <a:pt x="65" y="139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67" y="130"/>
                      <a:pt x="68" y="119"/>
                      <a:pt x="68" y="119"/>
                    </a:cubicBezTo>
                    <a:cubicBezTo>
                      <a:pt x="70" y="109"/>
                      <a:pt x="71" y="99"/>
                      <a:pt x="73" y="90"/>
                    </a:cubicBezTo>
                    <a:cubicBezTo>
                      <a:pt x="78" y="72"/>
                      <a:pt x="96" y="12"/>
                      <a:pt x="137" y="6"/>
                    </a:cubicBezTo>
                    <a:cubicBezTo>
                      <a:pt x="147" y="4"/>
                      <a:pt x="159" y="5"/>
                      <a:pt x="161" y="17"/>
                    </a:cubicBezTo>
                    <a:cubicBezTo>
                      <a:pt x="163" y="26"/>
                      <a:pt x="155" y="35"/>
                      <a:pt x="148" y="43"/>
                    </a:cubicBezTo>
                    <a:cubicBezTo>
                      <a:pt x="141" y="51"/>
                      <a:pt x="141" y="51"/>
                      <a:pt x="141" y="51"/>
                    </a:cubicBezTo>
                    <a:cubicBezTo>
                      <a:pt x="128" y="69"/>
                      <a:pt x="117" y="89"/>
                      <a:pt x="109" y="110"/>
                    </a:cubicBezTo>
                    <a:cubicBezTo>
                      <a:pt x="105" y="121"/>
                      <a:pt x="105" y="121"/>
                      <a:pt x="105" y="121"/>
                    </a:cubicBezTo>
                    <a:cubicBezTo>
                      <a:pt x="100" y="134"/>
                      <a:pt x="94" y="148"/>
                      <a:pt x="95" y="159"/>
                    </a:cubicBezTo>
                    <a:cubicBezTo>
                      <a:pt x="95" y="159"/>
                      <a:pt x="96" y="160"/>
                      <a:pt x="96" y="160"/>
                    </a:cubicBezTo>
                    <a:cubicBezTo>
                      <a:pt x="117" y="165"/>
                      <a:pt x="117" y="165"/>
                      <a:pt x="117" y="165"/>
                    </a:cubicBezTo>
                    <a:cubicBezTo>
                      <a:pt x="140" y="171"/>
                      <a:pt x="163" y="176"/>
                      <a:pt x="182" y="191"/>
                    </a:cubicBezTo>
                    <a:cubicBezTo>
                      <a:pt x="183" y="192"/>
                      <a:pt x="184" y="192"/>
                      <a:pt x="184" y="191"/>
                    </a:cubicBezTo>
                    <a:cubicBezTo>
                      <a:pt x="185" y="191"/>
                      <a:pt x="185" y="190"/>
                      <a:pt x="185" y="190"/>
                    </a:cubicBezTo>
                    <a:cubicBezTo>
                      <a:pt x="182" y="163"/>
                      <a:pt x="199" y="125"/>
                      <a:pt x="218" y="99"/>
                    </a:cubicBezTo>
                    <a:cubicBezTo>
                      <a:pt x="226" y="88"/>
                      <a:pt x="254" y="57"/>
                      <a:pt x="275" y="57"/>
                    </a:cubicBezTo>
                    <a:cubicBezTo>
                      <a:pt x="282" y="57"/>
                      <a:pt x="286" y="59"/>
                      <a:pt x="290" y="64"/>
                    </a:cubicBezTo>
                    <a:cubicBezTo>
                      <a:pt x="301" y="79"/>
                      <a:pt x="281" y="95"/>
                      <a:pt x="267" y="107"/>
                    </a:cubicBezTo>
                    <a:cubicBezTo>
                      <a:pt x="262" y="111"/>
                      <a:pt x="258" y="114"/>
                      <a:pt x="256" y="117"/>
                    </a:cubicBezTo>
                    <a:cubicBezTo>
                      <a:pt x="246" y="127"/>
                      <a:pt x="216" y="163"/>
                      <a:pt x="213" y="195"/>
                    </a:cubicBezTo>
                    <a:cubicBezTo>
                      <a:pt x="213" y="202"/>
                      <a:pt x="215" y="208"/>
                      <a:pt x="217" y="214"/>
                    </a:cubicBezTo>
                    <a:cubicBezTo>
                      <a:pt x="219" y="220"/>
                      <a:pt x="220" y="225"/>
                      <a:pt x="220" y="231"/>
                    </a:cubicBezTo>
                    <a:cubicBezTo>
                      <a:pt x="220" y="242"/>
                      <a:pt x="217" y="261"/>
                      <a:pt x="212" y="269"/>
                    </a:cubicBezTo>
                    <a:cubicBezTo>
                      <a:pt x="195" y="301"/>
                      <a:pt x="156" y="298"/>
                      <a:pt x="125" y="295"/>
                    </a:cubicBezTo>
                    <a:cubicBezTo>
                      <a:pt x="118" y="294"/>
                      <a:pt x="118" y="294"/>
                      <a:pt x="118" y="294"/>
                    </a:cubicBezTo>
                    <a:cubicBezTo>
                      <a:pt x="76" y="291"/>
                      <a:pt x="19" y="282"/>
                      <a:pt x="5" y="245"/>
                    </a:cubicBezTo>
                    <a:cubicBezTo>
                      <a:pt x="4" y="240"/>
                      <a:pt x="3" y="236"/>
                      <a:pt x="3" y="230"/>
                    </a:cubicBezTo>
                    <a:cubicBezTo>
                      <a:pt x="3" y="217"/>
                      <a:pt x="8" y="202"/>
                      <a:pt x="16" y="188"/>
                    </a:cubicBezTo>
                    <a:cubicBezTo>
                      <a:pt x="28" y="169"/>
                      <a:pt x="45" y="156"/>
                      <a:pt x="60" y="153"/>
                    </a:cubicBezTo>
                    <a:cubicBezTo>
                      <a:pt x="60" y="154"/>
                      <a:pt x="60" y="154"/>
                      <a:pt x="60" y="154"/>
                    </a:cubicBezTo>
                    <a:cubicBezTo>
                      <a:pt x="61" y="154"/>
                      <a:pt x="61" y="155"/>
                      <a:pt x="63" y="154"/>
                    </a:cubicBezTo>
                    <a:cubicBezTo>
                      <a:pt x="63" y="154"/>
                      <a:pt x="64" y="153"/>
                      <a:pt x="64" y="153"/>
                    </a:cubicBezTo>
                    <a:cubicBezTo>
                      <a:pt x="64" y="153"/>
                      <a:pt x="64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4" y="152"/>
                      <a:pt x="64" y="152"/>
                      <a:pt x="64" y="151"/>
                    </a:cubicBezTo>
                    <a:cubicBezTo>
                      <a:pt x="64" y="151"/>
                      <a:pt x="64" y="151"/>
                      <a:pt x="64" y="151"/>
                    </a:cubicBezTo>
                    <a:cubicBezTo>
                      <a:pt x="64" y="151"/>
                      <a:pt x="63" y="151"/>
                      <a:pt x="63" y="151"/>
                    </a:cubicBezTo>
                    <a:cubicBezTo>
                      <a:pt x="63" y="150"/>
                      <a:pt x="64" y="150"/>
                      <a:pt x="64" y="150"/>
                    </a:cubicBezTo>
                    <a:close/>
                    <a:moveTo>
                      <a:pt x="182" y="190"/>
                    </a:move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ubicBezTo>
                      <a:pt x="182" y="190"/>
                      <a:pt x="182" y="190"/>
                      <a:pt x="182" y="19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226"/>
              <p:cNvSpPr>
                <a:spLocks/>
              </p:cNvSpPr>
              <p:nvPr/>
            </p:nvSpPr>
            <p:spPr bwMode="auto">
              <a:xfrm>
                <a:off x="762" y="2696"/>
                <a:ext cx="30" cy="65"/>
              </a:xfrm>
              <a:custGeom>
                <a:avLst/>
                <a:gdLst>
                  <a:gd name="T0" fmla="*/ 7 w 11"/>
                  <a:gd name="T1" fmla="*/ 2 h 24"/>
                  <a:gd name="T2" fmla="*/ 6 w 11"/>
                  <a:gd name="T3" fmla="*/ 5 h 24"/>
                  <a:gd name="T4" fmla="*/ 0 w 11"/>
                  <a:gd name="T5" fmla="*/ 22 h 24"/>
                  <a:gd name="T6" fmla="*/ 1 w 11"/>
                  <a:gd name="T7" fmla="*/ 24 h 24"/>
                  <a:gd name="T8" fmla="*/ 3 w 11"/>
                  <a:gd name="T9" fmla="*/ 23 h 24"/>
                  <a:gd name="T10" fmla="*/ 9 w 11"/>
                  <a:gd name="T11" fmla="*/ 6 h 24"/>
                  <a:gd name="T12" fmla="*/ 10 w 11"/>
                  <a:gd name="T13" fmla="*/ 3 h 24"/>
                  <a:gd name="T14" fmla="*/ 9 w 11"/>
                  <a:gd name="T15" fmla="*/ 1 h 24"/>
                  <a:gd name="T16" fmla="*/ 7 w 11"/>
                  <a:gd name="T1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4">
                    <a:moveTo>
                      <a:pt x="7" y="2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3" y="11"/>
                      <a:pt x="1" y="16"/>
                      <a:pt x="0" y="22"/>
                    </a:cubicBezTo>
                    <a:cubicBezTo>
                      <a:pt x="0" y="23"/>
                      <a:pt x="0" y="24"/>
                      <a:pt x="1" y="24"/>
                    </a:cubicBezTo>
                    <a:cubicBezTo>
                      <a:pt x="2" y="24"/>
                      <a:pt x="3" y="24"/>
                      <a:pt x="3" y="23"/>
                    </a:cubicBezTo>
                    <a:cubicBezTo>
                      <a:pt x="4" y="17"/>
                      <a:pt x="7" y="12"/>
                      <a:pt x="9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8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227"/>
              <p:cNvSpPr>
                <a:spLocks/>
              </p:cNvSpPr>
              <p:nvPr/>
            </p:nvSpPr>
            <p:spPr bwMode="auto">
              <a:xfrm>
                <a:off x="721" y="2750"/>
                <a:ext cx="71" cy="38"/>
              </a:xfrm>
              <a:custGeom>
                <a:avLst/>
                <a:gdLst>
                  <a:gd name="T0" fmla="*/ 9 w 26"/>
                  <a:gd name="T1" fmla="*/ 13 h 14"/>
                  <a:gd name="T2" fmla="*/ 6 w 26"/>
                  <a:gd name="T3" fmla="*/ 2 h 14"/>
                  <a:gd name="T4" fmla="*/ 26 w 26"/>
                  <a:gd name="T5" fmla="*/ 6 h 14"/>
                  <a:gd name="T6" fmla="*/ 12 w 26"/>
                  <a:gd name="T7" fmla="*/ 14 h 14"/>
                  <a:gd name="T8" fmla="*/ 14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9" y="13"/>
                    </a:moveTo>
                    <a:cubicBezTo>
                      <a:pt x="4" y="12"/>
                      <a:pt x="0" y="6"/>
                      <a:pt x="6" y="2"/>
                    </a:cubicBezTo>
                    <a:cubicBezTo>
                      <a:pt x="11" y="0"/>
                      <a:pt x="22" y="4"/>
                      <a:pt x="26" y="6"/>
                    </a:cubicBezTo>
                    <a:cubicBezTo>
                      <a:pt x="23" y="10"/>
                      <a:pt x="18" y="13"/>
                      <a:pt x="12" y="14"/>
                    </a:cubicBezTo>
                    <a:cubicBezTo>
                      <a:pt x="10" y="14"/>
                      <a:pt x="13" y="13"/>
                      <a:pt x="14" y="13"/>
                    </a:cubicBezTo>
                  </a:path>
                </a:pathLst>
              </a:custGeom>
              <a:solidFill>
                <a:srgbClr val="E06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28"/>
              <p:cNvSpPr>
                <a:spLocks noEditPoints="1"/>
              </p:cNvSpPr>
              <p:nvPr/>
            </p:nvSpPr>
            <p:spPr bwMode="auto">
              <a:xfrm>
                <a:off x="724" y="2742"/>
                <a:ext cx="74" cy="52"/>
              </a:xfrm>
              <a:custGeom>
                <a:avLst/>
                <a:gdLst>
                  <a:gd name="T0" fmla="*/ 4 w 27"/>
                  <a:gd name="T1" fmla="*/ 4 h 19"/>
                  <a:gd name="T2" fmla="*/ 0 w 27"/>
                  <a:gd name="T3" fmla="*/ 11 h 19"/>
                  <a:gd name="T4" fmla="*/ 8 w 27"/>
                  <a:gd name="T5" fmla="*/ 17 h 19"/>
                  <a:gd name="T6" fmla="*/ 9 w 27"/>
                  <a:gd name="T7" fmla="*/ 17 h 19"/>
                  <a:gd name="T8" fmla="*/ 9 w 27"/>
                  <a:gd name="T9" fmla="*/ 17 h 19"/>
                  <a:gd name="T10" fmla="*/ 11 w 27"/>
                  <a:gd name="T11" fmla="*/ 19 h 19"/>
                  <a:gd name="T12" fmla="*/ 27 w 27"/>
                  <a:gd name="T13" fmla="*/ 10 h 19"/>
                  <a:gd name="T14" fmla="*/ 27 w 27"/>
                  <a:gd name="T15" fmla="*/ 8 h 19"/>
                  <a:gd name="T16" fmla="*/ 26 w 27"/>
                  <a:gd name="T17" fmla="*/ 7 h 19"/>
                  <a:gd name="T18" fmla="*/ 4 w 27"/>
                  <a:gd name="T19" fmla="*/ 4 h 19"/>
                  <a:gd name="T20" fmla="*/ 8 w 27"/>
                  <a:gd name="T21" fmla="*/ 14 h 19"/>
                  <a:gd name="T22" fmla="*/ 4 w 27"/>
                  <a:gd name="T23" fmla="*/ 10 h 19"/>
                  <a:gd name="T24" fmla="*/ 4 w 27"/>
                  <a:gd name="T25" fmla="*/ 10 h 19"/>
                  <a:gd name="T26" fmla="*/ 6 w 27"/>
                  <a:gd name="T27" fmla="*/ 7 h 19"/>
                  <a:gd name="T28" fmla="*/ 22 w 27"/>
                  <a:gd name="T29" fmla="*/ 9 h 19"/>
                  <a:gd name="T30" fmla="*/ 13 w 27"/>
                  <a:gd name="T31" fmla="*/ 14 h 19"/>
                  <a:gd name="T32" fmla="*/ 11 w 27"/>
                  <a:gd name="T33" fmla="*/ 14 h 19"/>
                  <a:gd name="T34" fmla="*/ 10 w 27"/>
                  <a:gd name="T35" fmla="*/ 15 h 19"/>
                  <a:gd name="T36" fmla="*/ 10 w 27"/>
                  <a:gd name="T37" fmla="*/ 15 h 19"/>
                  <a:gd name="T38" fmla="*/ 8 w 27"/>
                  <a:gd name="T3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9">
                    <a:moveTo>
                      <a:pt x="4" y="4"/>
                    </a:moveTo>
                    <a:cubicBezTo>
                      <a:pt x="0" y="7"/>
                      <a:pt x="0" y="10"/>
                      <a:pt x="0" y="11"/>
                    </a:cubicBezTo>
                    <a:cubicBezTo>
                      <a:pt x="1" y="14"/>
                      <a:pt x="4" y="17"/>
                      <a:pt x="8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9"/>
                      <a:pt x="11" y="19"/>
                    </a:cubicBezTo>
                    <a:cubicBezTo>
                      <a:pt x="18" y="17"/>
                      <a:pt x="23" y="14"/>
                      <a:pt x="27" y="10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6" y="7"/>
                    </a:cubicBezTo>
                    <a:cubicBezTo>
                      <a:pt x="23" y="6"/>
                      <a:pt x="10" y="0"/>
                      <a:pt x="4" y="4"/>
                    </a:cubicBezTo>
                    <a:close/>
                    <a:moveTo>
                      <a:pt x="8" y="14"/>
                    </a:moveTo>
                    <a:cubicBezTo>
                      <a:pt x="6" y="14"/>
                      <a:pt x="4" y="1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9" y="5"/>
                      <a:pt x="17" y="7"/>
                      <a:pt x="22" y="9"/>
                    </a:cubicBezTo>
                    <a:cubicBezTo>
                      <a:pt x="20" y="11"/>
                      <a:pt x="17" y="13"/>
                      <a:pt x="13" y="14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9" y="14"/>
                      <a:pt x="8" y="1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29"/>
              <p:cNvSpPr>
                <a:spLocks/>
              </p:cNvSpPr>
              <p:nvPr/>
            </p:nvSpPr>
            <p:spPr bwMode="auto">
              <a:xfrm>
                <a:off x="661" y="2783"/>
                <a:ext cx="101" cy="62"/>
              </a:xfrm>
              <a:custGeom>
                <a:avLst/>
                <a:gdLst>
                  <a:gd name="T0" fmla="*/ 34 w 37"/>
                  <a:gd name="T1" fmla="*/ 0 h 23"/>
                  <a:gd name="T2" fmla="*/ 32 w 37"/>
                  <a:gd name="T3" fmla="*/ 2 h 23"/>
                  <a:gd name="T4" fmla="*/ 25 w 37"/>
                  <a:gd name="T5" fmla="*/ 17 h 23"/>
                  <a:gd name="T6" fmla="*/ 6 w 37"/>
                  <a:gd name="T7" fmla="*/ 14 h 23"/>
                  <a:gd name="T8" fmla="*/ 5 w 37"/>
                  <a:gd name="T9" fmla="*/ 4 h 23"/>
                  <a:gd name="T10" fmla="*/ 5 w 37"/>
                  <a:gd name="T11" fmla="*/ 2 h 23"/>
                  <a:gd name="T12" fmla="*/ 2 w 37"/>
                  <a:gd name="T13" fmla="*/ 3 h 23"/>
                  <a:gd name="T14" fmla="*/ 4 w 37"/>
                  <a:gd name="T15" fmla="*/ 16 h 23"/>
                  <a:gd name="T16" fmla="*/ 26 w 37"/>
                  <a:gd name="T17" fmla="*/ 20 h 23"/>
                  <a:gd name="T18" fmla="*/ 36 w 37"/>
                  <a:gd name="T19" fmla="*/ 2 h 23"/>
                  <a:gd name="T20" fmla="*/ 34 w 3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34" y="0"/>
                    </a:moveTo>
                    <a:cubicBezTo>
                      <a:pt x="33" y="0"/>
                      <a:pt x="32" y="1"/>
                      <a:pt x="32" y="2"/>
                    </a:cubicBezTo>
                    <a:cubicBezTo>
                      <a:pt x="33" y="12"/>
                      <a:pt x="29" y="15"/>
                      <a:pt x="25" y="17"/>
                    </a:cubicBezTo>
                    <a:cubicBezTo>
                      <a:pt x="19" y="20"/>
                      <a:pt x="10" y="18"/>
                      <a:pt x="6" y="14"/>
                    </a:cubicBezTo>
                    <a:cubicBezTo>
                      <a:pt x="5" y="12"/>
                      <a:pt x="3" y="9"/>
                      <a:pt x="5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3"/>
                    </a:cubicBezTo>
                    <a:cubicBezTo>
                      <a:pt x="0" y="7"/>
                      <a:pt x="0" y="12"/>
                      <a:pt x="4" y="16"/>
                    </a:cubicBezTo>
                    <a:cubicBezTo>
                      <a:pt x="9" y="21"/>
                      <a:pt x="19" y="23"/>
                      <a:pt x="26" y="20"/>
                    </a:cubicBezTo>
                    <a:cubicBezTo>
                      <a:pt x="30" y="19"/>
                      <a:pt x="37" y="14"/>
                      <a:pt x="36" y="2"/>
                    </a:cubicBezTo>
                    <a:cubicBezTo>
                      <a:pt x="36" y="1"/>
                      <a:pt x="35" y="0"/>
                      <a:pt x="34" y="0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30"/>
              <p:cNvSpPr>
                <a:spLocks/>
              </p:cNvSpPr>
              <p:nvPr/>
            </p:nvSpPr>
            <p:spPr bwMode="auto">
              <a:xfrm>
                <a:off x="740" y="2799"/>
                <a:ext cx="142" cy="101"/>
              </a:xfrm>
              <a:custGeom>
                <a:avLst/>
                <a:gdLst>
                  <a:gd name="T0" fmla="*/ 4 w 52"/>
                  <a:gd name="T1" fmla="*/ 1 h 37"/>
                  <a:gd name="T2" fmla="*/ 1 w 52"/>
                  <a:gd name="T3" fmla="*/ 15 h 37"/>
                  <a:gd name="T4" fmla="*/ 1 w 52"/>
                  <a:gd name="T5" fmla="*/ 16 h 37"/>
                  <a:gd name="T6" fmla="*/ 51 w 52"/>
                  <a:gd name="T7" fmla="*/ 22 h 37"/>
                  <a:gd name="T8" fmla="*/ 51 w 52"/>
                  <a:gd name="T9" fmla="*/ 19 h 37"/>
                  <a:gd name="T10" fmla="*/ 49 w 52"/>
                  <a:gd name="T11" fmla="*/ 19 h 37"/>
                  <a:gd name="T12" fmla="*/ 4 w 52"/>
                  <a:gd name="T13" fmla="*/ 14 h 37"/>
                  <a:gd name="T14" fmla="*/ 4 w 52"/>
                  <a:gd name="T15" fmla="*/ 11 h 37"/>
                  <a:gd name="T16" fmla="*/ 6 w 52"/>
                  <a:gd name="T17" fmla="*/ 3 h 37"/>
                  <a:gd name="T18" fmla="*/ 7 w 52"/>
                  <a:gd name="T19" fmla="*/ 2 h 37"/>
                  <a:gd name="T20" fmla="*/ 6 w 52"/>
                  <a:gd name="T21" fmla="*/ 0 h 37"/>
                  <a:gd name="T22" fmla="*/ 4 w 52"/>
                  <a:gd name="T2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" h="37">
                    <a:moveTo>
                      <a:pt x="4" y="1"/>
                    </a:moveTo>
                    <a:cubicBezTo>
                      <a:pt x="1" y="5"/>
                      <a:pt x="0" y="10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0" y="23"/>
                      <a:pt x="33" y="37"/>
                      <a:pt x="51" y="22"/>
                    </a:cubicBezTo>
                    <a:cubicBezTo>
                      <a:pt x="52" y="21"/>
                      <a:pt x="52" y="20"/>
                      <a:pt x="51" y="19"/>
                    </a:cubicBezTo>
                    <a:cubicBezTo>
                      <a:pt x="51" y="19"/>
                      <a:pt x="49" y="19"/>
                      <a:pt x="49" y="19"/>
                    </a:cubicBezTo>
                    <a:cubicBezTo>
                      <a:pt x="33" y="33"/>
                      <a:pt x="13" y="20"/>
                      <a:pt x="4" y="14"/>
                    </a:cubicBezTo>
                    <a:cubicBezTo>
                      <a:pt x="4" y="13"/>
                      <a:pt x="4" y="12"/>
                      <a:pt x="4" y="11"/>
                    </a:cubicBezTo>
                    <a:cubicBezTo>
                      <a:pt x="4" y="8"/>
                      <a:pt x="5" y="5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31"/>
              <p:cNvSpPr>
                <a:spLocks/>
              </p:cNvSpPr>
              <p:nvPr/>
            </p:nvSpPr>
            <p:spPr bwMode="auto">
              <a:xfrm>
                <a:off x="629" y="2652"/>
                <a:ext cx="60" cy="52"/>
              </a:xfrm>
              <a:custGeom>
                <a:avLst/>
                <a:gdLst>
                  <a:gd name="T0" fmla="*/ 11 w 22"/>
                  <a:gd name="T1" fmla="*/ 5 h 19"/>
                  <a:gd name="T2" fmla="*/ 18 w 22"/>
                  <a:gd name="T3" fmla="*/ 14 h 19"/>
                  <a:gd name="T4" fmla="*/ 10 w 22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1" y="5"/>
                    </a:moveTo>
                    <a:cubicBezTo>
                      <a:pt x="0" y="7"/>
                      <a:pt x="7" y="19"/>
                      <a:pt x="18" y="14"/>
                    </a:cubicBezTo>
                    <a:cubicBezTo>
                      <a:pt x="22" y="7"/>
                      <a:pt x="18" y="0"/>
                      <a:pt x="10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32"/>
              <p:cNvSpPr>
                <a:spLocks/>
              </p:cNvSpPr>
              <p:nvPr/>
            </p:nvSpPr>
            <p:spPr bwMode="auto">
              <a:xfrm>
                <a:off x="961" y="2723"/>
                <a:ext cx="57" cy="52"/>
              </a:xfrm>
              <a:custGeom>
                <a:avLst/>
                <a:gdLst>
                  <a:gd name="T0" fmla="*/ 11 w 21"/>
                  <a:gd name="T1" fmla="*/ 5 h 19"/>
                  <a:gd name="T2" fmla="*/ 18 w 21"/>
                  <a:gd name="T3" fmla="*/ 14 h 19"/>
                  <a:gd name="T4" fmla="*/ 9 w 21"/>
                  <a:gd name="T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11" y="5"/>
                    </a:moveTo>
                    <a:cubicBezTo>
                      <a:pt x="0" y="7"/>
                      <a:pt x="6" y="19"/>
                      <a:pt x="18" y="14"/>
                    </a:cubicBezTo>
                    <a:cubicBezTo>
                      <a:pt x="21" y="7"/>
                      <a:pt x="17" y="0"/>
                      <a:pt x="9" y="4"/>
                    </a:cubicBezTo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33"/>
              <p:cNvSpPr>
                <a:spLocks/>
              </p:cNvSpPr>
              <p:nvPr/>
            </p:nvSpPr>
            <p:spPr bwMode="auto">
              <a:xfrm>
                <a:off x="721" y="2826"/>
                <a:ext cx="47" cy="44"/>
              </a:xfrm>
              <a:custGeom>
                <a:avLst/>
                <a:gdLst>
                  <a:gd name="T0" fmla="*/ 7 w 17"/>
                  <a:gd name="T1" fmla="*/ 15 h 16"/>
                  <a:gd name="T2" fmla="*/ 14 w 17"/>
                  <a:gd name="T3" fmla="*/ 13 h 16"/>
                  <a:gd name="T4" fmla="*/ 17 w 17"/>
                  <a:gd name="T5" fmla="*/ 10 h 16"/>
                  <a:gd name="T6" fmla="*/ 13 w 17"/>
                  <a:gd name="T7" fmla="*/ 8 h 16"/>
                  <a:gd name="T8" fmla="*/ 10 w 17"/>
                  <a:gd name="T9" fmla="*/ 4 h 16"/>
                  <a:gd name="T10" fmla="*/ 7 w 17"/>
                  <a:gd name="T11" fmla="*/ 1 h 16"/>
                  <a:gd name="T12" fmla="*/ 4 w 17"/>
                  <a:gd name="T13" fmla="*/ 3 h 16"/>
                  <a:gd name="T14" fmla="*/ 0 w 17"/>
                  <a:gd name="T15" fmla="*/ 5 h 16"/>
                  <a:gd name="T16" fmla="*/ 0 w 17"/>
                  <a:gd name="T17" fmla="*/ 10 h 16"/>
                  <a:gd name="T18" fmla="*/ 7 w 17"/>
                  <a:gd name="T1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7" y="15"/>
                    </a:moveTo>
                    <a:cubicBezTo>
                      <a:pt x="9" y="16"/>
                      <a:pt x="12" y="14"/>
                      <a:pt x="14" y="13"/>
                    </a:cubicBezTo>
                    <a:cubicBezTo>
                      <a:pt x="14" y="12"/>
                      <a:pt x="17" y="11"/>
                      <a:pt x="17" y="10"/>
                    </a:cubicBezTo>
                    <a:cubicBezTo>
                      <a:pt x="17" y="9"/>
                      <a:pt x="14" y="8"/>
                      <a:pt x="13" y="8"/>
                    </a:cubicBezTo>
                    <a:cubicBezTo>
                      <a:pt x="12" y="7"/>
                      <a:pt x="10" y="5"/>
                      <a:pt x="10" y="4"/>
                    </a:cubicBezTo>
                    <a:cubicBezTo>
                      <a:pt x="9" y="2"/>
                      <a:pt x="9" y="0"/>
                      <a:pt x="7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1" y="13"/>
                      <a:pt x="3" y="15"/>
                      <a:pt x="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34"/>
              <p:cNvSpPr>
                <a:spLocks noEditPoints="1"/>
              </p:cNvSpPr>
              <p:nvPr/>
            </p:nvSpPr>
            <p:spPr bwMode="auto">
              <a:xfrm>
                <a:off x="716" y="2826"/>
                <a:ext cx="54" cy="46"/>
              </a:xfrm>
              <a:custGeom>
                <a:avLst/>
                <a:gdLst>
                  <a:gd name="T0" fmla="*/ 7 w 20"/>
                  <a:gd name="T1" fmla="*/ 1 h 17"/>
                  <a:gd name="T2" fmla="*/ 5 w 20"/>
                  <a:gd name="T3" fmla="*/ 1 h 17"/>
                  <a:gd name="T4" fmla="*/ 4 w 20"/>
                  <a:gd name="T5" fmla="*/ 1 h 17"/>
                  <a:gd name="T6" fmla="*/ 0 w 20"/>
                  <a:gd name="T7" fmla="*/ 5 h 17"/>
                  <a:gd name="T8" fmla="*/ 0 w 20"/>
                  <a:gd name="T9" fmla="*/ 10 h 17"/>
                  <a:gd name="T10" fmla="*/ 8 w 20"/>
                  <a:gd name="T11" fmla="*/ 17 h 17"/>
                  <a:gd name="T12" fmla="*/ 8 w 20"/>
                  <a:gd name="T13" fmla="*/ 17 h 17"/>
                  <a:gd name="T14" fmla="*/ 17 w 20"/>
                  <a:gd name="T15" fmla="*/ 14 h 17"/>
                  <a:gd name="T16" fmla="*/ 18 w 20"/>
                  <a:gd name="T17" fmla="*/ 13 h 17"/>
                  <a:gd name="T18" fmla="*/ 20 w 20"/>
                  <a:gd name="T19" fmla="*/ 10 h 17"/>
                  <a:gd name="T20" fmla="*/ 17 w 20"/>
                  <a:gd name="T21" fmla="*/ 7 h 17"/>
                  <a:gd name="T22" fmla="*/ 16 w 20"/>
                  <a:gd name="T23" fmla="*/ 6 h 17"/>
                  <a:gd name="T24" fmla="*/ 13 w 20"/>
                  <a:gd name="T25" fmla="*/ 3 h 17"/>
                  <a:gd name="T26" fmla="*/ 13 w 20"/>
                  <a:gd name="T27" fmla="*/ 2 h 17"/>
                  <a:gd name="T28" fmla="*/ 11 w 20"/>
                  <a:gd name="T29" fmla="*/ 0 h 17"/>
                  <a:gd name="T30" fmla="*/ 8 w 20"/>
                  <a:gd name="T31" fmla="*/ 0 h 17"/>
                  <a:gd name="T32" fmla="*/ 7 w 20"/>
                  <a:gd name="T33" fmla="*/ 1 h 17"/>
                  <a:gd name="T34" fmla="*/ 5 w 20"/>
                  <a:gd name="T35" fmla="*/ 5 h 17"/>
                  <a:gd name="T36" fmla="*/ 6 w 20"/>
                  <a:gd name="T37" fmla="*/ 4 h 17"/>
                  <a:gd name="T38" fmla="*/ 8 w 20"/>
                  <a:gd name="T39" fmla="*/ 3 h 17"/>
                  <a:gd name="T40" fmla="*/ 9 w 20"/>
                  <a:gd name="T41" fmla="*/ 3 h 17"/>
                  <a:gd name="T42" fmla="*/ 9 w 20"/>
                  <a:gd name="T43" fmla="*/ 3 h 17"/>
                  <a:gd name="T44" fmla="*/ 10 w 20"/>
                  <a:gd name="T45" fmla="*/ 3 h 17"/>
                  <a:gd name="T46" fmla="*/ 10 w 20"/>
                  <a:gd name="T47" fmla="*/ 5 h 17"/>
                  <a:gd name="T48" fmla="*/ 14 w 20"/>
                  <a:gd name="T49" fmla="*/ 9 h 17"/>
                  <a:gd name="T50" fmla="*/ 16 w 20"/>
                  <a:gd name="T51" fmla="*/ 10 h 17"/>
                  <a:gd name="T52" fmla="*/ 16 w 20"/>
                  <a:gd name="T53" fmla="*/ 10 h 17"/>
                  <a:gd name="T54" fmla="*/ 16 w 20"/>
                  <a:gd name="T55" fmla="*/ 11 h 17"/>
                  <a:gd name="T56" fmla="*/ 15 w 20"/>
                  <a:gd name="T57" fmla="*/ 11 h 17"/>
                  <a:gd name="T58" fmla="*/ 9 w 20"/>
                  <a:gd name="T59" fmla="*/ 14 h 17"/>
                  <a:gd name="T60" fmla="*/ 9 w 20"/>
                  <a:gd name="T61" fmla="*/ 14 h 17"/>
                  <a:gd name="T62" fmla="*/ 4 w 20"/>
                  <a:gd name="T63" fmla="*/ 9 h 17"/>
                  <a:gd name="T64" fmla="*/ 3 w 20"/>
                  <a:gd name="T65" fmla="*/ 7 h 17"/>
                  <a:gd name="T66" fmla="*/ 4 w 20"/>
                  <a:gd name="T67" fmla="*/ 5 h 17"/>
                  <a:gd name="T68" fmla="*/ 4 w 20"/>
                  <a:gd name="T69" fmla="*/ 5 h 17"/>
                  <a:gd name="T70" fmla="*/ 5 w 20"/>
                  <a:gd name="T71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17">
                    <a:moveTo>
                      <a:pt x="7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1" y="2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2" y="14"/>
                      <a:pt x="5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1" y="17"/>
                      <a:pt x="15" y="16"/>
                      <a:pt x="17" y="14"/>
                    </a:cubicBezTo>
                    <a:cubicBezTo>
                      <a:pt x="17" y="14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0" y="10"/>
                    </a:cubicBezTo>
                    <a:cubicBezTo>
                      <a:pt x="20" y="8"/>
                      <a:pt x="18" y="7"/>
                      <a:pt x="17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3" y="4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"/>
                      <a:pt x="7" y="1"/>
                    </a:cubicBezTo>
                    <a:close/>
                    <a:moveTo>
                      <a:pt x="5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2" y="7"/>
                      <a:pt x="14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1"/>
                      <a:pt x="16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13"/>
                      <a:pt x="11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3"/>
                      <a:pt x="4" y="12"/>
                      <a:pt x="4" y="9"/>
                    </a:cubicBezTo>
                    <a:cubicBezTo>
                      <a:pt x="4" y="9"/>
                      <a:pt x="3" y="8"/>
                      <a:pt x="3" y="7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35"/>
              <p:cNvSpPr>
                <a:spLocks/>
              </p:cNvSpPr>
              <p:nvPr/>
            </p:nvSpPr>
            <p:spPr bwMode="auto">
              <a:xfrm>
                <a:off x="661" y="2590"/>
                <a:ext cx="55" cy="35"/>
              </a:xfrm>
              <a:custGeom>
                <a:avLst/>
                <a:gdLst>
                  <a:gd name="T0" fmla="*/ 1 w 20"/>
                  <a:gd name="T1" fmla="*/ 6 h 13"/>
                  <a:gd name="T2" fmla="*/ 1 w 20"/>
                  <a:gd name="T3" fmla="*/ 8 h 13"/>
                  <a:gd name="T4" fmla="*/ 4 w 20"/>
                  <a:gd name="T5" fmla="*/ 8 h 13"/>
                  <a:gd name="T6" fmla="*/ 11 w 20"/>
                  <a:gd name="T7" fmla="*/ 4 h 13"/>
                  <a:gd name="T8" fmla="*/ 17 w 20"/>
                  <a:gd name="T9" fmla="*/ 11 h 13"/>
                  <a:gd name="T10" fmla="*/ 18 w 20"/>
                  <a:gd name="T11" fmla="*/ 13 h 13"/>
                  <a:gd name="T12" fmla="*/ 20 w 20"/>
                  <a:gd name="T13" fmla="*/ 11 h 13"/>
                  <a:gd name="T14" fmla="*/ 12 w 20"/>
                  <a:gd name="T15" fmla="*/ 1 h 13"/>
                  <a:gd name="T16" fmla="*/ 1 w 20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3">
                    <a:moveTo>
                      <a:pt x="1" y="6"/>
                    </a:moveTo>
                    <a:cubicBezTo>
                      <a:pt x="0" y="6"/>
                      <a:pt x="1" y="7"/>
                      <a:pt x="1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5"/>
                      <a:pt x="9" y="3"/>
                      <a:pt x="11" y="4"/>
                    </a:cubicBezTo>
                    <a:cubicBezTo>
                      <a:pt x="14" y="5"/>
                      <a:pt x="16" y="8"/>
                      <a:pt x="17" y="11"/>
                    </a:cubicBezTo>
                    <a:cubicBezTo>
                      <a:pt x="17" y="12"/>
                      <a:pt x="17" y="13"/>
                      <a:pt x="18" y="13"/>
                    </a:cubicBezTo>
                    <a:cubicBezTo>
                      <a:pt x="19" y="12"/>
                      <a:pt x="20" y="12"/>
                      <a:pt x="20" y="11"/>
                    </a:cubicBezTo>
                    <a:cubicBezTo>
                      <a:pt x="19" y="6"/>
                      <a:pt x="16" y="2"/>
                      <a:pt x="12" y="1"/>
                    </a:cubicBezTo>
                    <a:cubicBezTo>
                      <a:pt x="8" y="0"/>
                      <a:pt x="4" y="2"/>
                      <a:pt x="1" y="6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36"/>
              <p:cNvSpPr>
                <a:spLocks/>
              </p:cNvSpPr>
              <p:nvPr/>
            </p:nvSpPr>
            <p:spPr bwMode="auto">
              <a:xfrm>
                <a:off x="985" y="2663"/>
                <a:ext cx="58" cy="33"/>
              </a:xfrm>
              <a:custGeom>
                <a:avLst/>
                <a:gdLst>
                  <a:gd name="T0" fmla="*/ 1 w 21"/>
                  <a:gd name="T1" fmla="*/ 4 h 12"/>
                  <a:gd name="T2" fmla="*/ 1 w 21"/>
                  <a:gd name="T3" fmla="*/ 7 h 12"/>
                  <a:gd name="T4" fmla="*/ 3 w 21"/>
                  <a:gd name="T5" fmla="*/ 7 h 12"/>
                  <a:gd name="T6" fmla="*/ 12 w 21"/>
                  <a:gd name="T7" fmla="*/ 5 h 12"/>
                  <a:gd name="T8" fmla="*/ 17 w 21"/>
                  <a:gd name="T9" fmla="*/ 10 h 12"/>
                  <a:gd name="T10" fmla="*/ 19 w 21"/>
                  <a:gd name="T11" fmla="*/ 12 h 12"/>
                  <a:gd name="T12" fmla="*/ 21 w 21"/>
                  <a:gd name="T13" fmla="*/ 9 h 12"/>
                  <a:gd name="T14" fmla="*/ 13 w 21"/>
                  <a:gd name="T15" fmla="*/ 1 h 12"/>
                  <a:gd name="T16" fmla="*/ 1 w 21"/>
                  <a:gd name="T1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5" y="4"/>
                      <a:pt x="9" y="4"/>
                      <a:pt x="12" y="5"/>
                    </a:cubicBezTo>
                    <a:cubicBezTo>
                      <a:pt x="15" y="5"/>
                      <a:pt x="17" y="7"/>
                      <a:pt x="17" y="10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1" y="9"/>
                    </a:cubicBezTo>
                    <a:cubicBezTo>
                      <a:pt x="20" y="6"/>
                      <a:pt x="17" y="3"/>
                      <a:pt x="13" y="1"/>
                    </a:cubicBezTo>
                    <a:cubicBezTo>
                      <a:pt x="9" y="0"/>
                      <a:pt x="4" y="1"/>
                      <a:pt x="1" y="4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37"/>
              <p:cNvSpPr>
                <a:spLocks/>
              </p:cNvSpPr>
              <p:nvPr/>
            </p:nvSpPr>
            <p:spPr bwMode="auto">
              <a:xfrm>
                <a:off x="751" y="2211"/>
                <a:ext cx="164" cy="324"/>
              </a:xfrm>
              <a:custGeom>
                <a:avLst/>
                <a:gdLst>
                  <a:gd name="T0" fmla="*/ 0 w 60"/>
                  <a:gd name="T1" fmla="*/ 119 h 119"/>
                  <a:gd name="T2" fmla="*/ 10 w 60"/>
                  <a:gd name="T3" fmla="*/ 57 h 119"/>
                  <a:gd name="T4" fmla="*/ 45 w 60"/>
                  <a:gd name="T5" fmla="*/ 0 h 119"/>
                  <a:gd name="T6" fmla="*/ 42 w 60"/>
                  <a:gd name="T7" fmla="*/ 22 h 119"/>
                  <a:gd name="T8" fmla="*/ 23 w 60"/>
                  <a:gd name="T9" fmla="*/ 61 h 119"/>
                  <a:gd name="T10" fmla="*/ 5 w 60"/>
                  <a:gd name="T11" fmla="*/ 11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19">
                    <a:moveTo>
                      <a:pt x="0" y="119"/>
                    </a:moveTo>
                    <a:cubicBezTo>
                      <a:pt x="6" y="100"/>
                      <a:pt x="3" y="77"/>
                      <a:pt x="10" y="57"/>
                    </a:cubicBezTo>
                    <a:cubicBezTo>
                      <a:pt x="14" y="46"/>
                      <a:pt x="29" y="1"/>
                      <a:pt x="45" y="0"/>
                    </a:cubicBezTo>
                    <a:cubicBezTo>
                      <a:pt x="60" y="0"/>
                      <a:pt x="45" y="16"/>
                      <a:pt x="42" y="22"/>
                    </a:cubicBezTo>
                    <a:cubicBezTo>
                      <a:pt x="35" y="34"/>
                      <a:pt x="29" y="48"/>
                      <a:pt x="23" y="61"/>
                    </a:cubicBezTo>
                    <a:cubicBezTo>
                      <a:pt x="15" y="80"/>
                      <a:pt x="8" y="102"/>
                      <a:pt x="5" y="119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38"/>
              <p:cNvSpPr>
                <a:spLocks/>
              </p:cNvSpPr>
              <p:nvPr/>
            </p:nvSpPr>
            <p:spPr bwMode="auto">
              <a:xfrm>
                <a:off x="1051" y="2342"/>
                <a:ext cx="193" cy="316"/>
              </a:xfrm>
              <a:custGeom>
                <a:avLst/>
                <a:gdLst>
                  <a:gd name="T0" fmla="*/ 8 w 71"/>
                  <a:gd name="T1" fmla="*/ 109 h 116"/>
                  <a:gd name="T2" fmla="*/ 68 w 71"/>
                  <a:gd name="T3" fmla="*/ 2 h 116"/>
                  <a:gd name="T4" fmla="*/ 55 w 71"/>
                  <a:gd name="T5" fmla="*/ 28 h 116"/>
                  <a:gd name="T6" fmla="*/ 33 w 71"/>
                  <a:gd name="T7" fmla="*/ 63 h 116"/>
                  <a:gd name="T8" fmla="*/ 12 w 71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8" y="109"/>
                    </a:moveTo>
                    <a:cubicBezTo>
                      <a:pt x="0" y="106"/>
                      <a:pt x="35" y="0"/>
                      <a:pt x="68" y="2"/>
                    </a:cubicBezTo>
                    <a:cubicBezTo>
                      <a:pt x="71" y="13"/>
                      <a:pt x="61" y="20"/>
                      <a:pt x="55" y="28"/>
                    </a:cubicBezTo>
                    <a:cubicBezTo>
                      <a:pt x="46" y="39"/>
                      <a:pt x="39" y="51"/>
                      <a:pt x="33" y="63"/>
                    </a:cubicBezTo>
                    <a:cubicBezTo>
                      <a:pt x="24" y="80"/>
                      <a:pt x="15" y="98"/>
                      <a:pt x="12" y="116"/>
                    </a:cubicBezTo>
                  </a:path>
                </a:pathLst>
              </a:custGeom>
              <a:solidFill>
                <a:srgbClr val="F2A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39"/>
              <p:cNvSpPr>
                <a:spLocks/>
              </p:cNvSpPr>
              <p:nvPr/>
            </p:nvSpPr>
            <p:spPr bwMode="auto">
              <a:xfrm>
                <a:off x="517" y="2696"/>
                <a:ext cx="139" cy="81"/>
              </a:xfrm>
              <a:custGeom>
                <a:avLst/>
                <a:gdLst>
                  <a:gd name="T0" fmla="*/ 43 w 51"/>
                  <a:gd name="T1" fmla="*/ 12 h 30"/>
                  <a:gd name="T2" fmla="*/ 20 w 51"/>
                  <a:gd name="T3" fmla="*/ 23 h 30"/>
                  <a:gd name="T4" fmla="*/ 47 w 51"/>
                  <a:gd name="T5" fmla="*/ 24 h 30"/>
                  <a:gd name="T6" fmla="*/ 44 w 51"/>
                  <a:gd name="T7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43" y="12"/>
                    </a:moveTo>
                    <a:cubicBezTo>
                      <a:pt x="32" y="0"/>
                      <a:pt x="0" y="8"/>
                      <a:pt x="20" y="23"/>
                    </a:cubicBezTo>
                    <a:cubicBezTo>
                      <a:pt x="26" y="27"/>
                      <a:pt x="40" y="30"/>
                      <a:pt x="47" y="24"/>
                    </a:cubicBezTo>
                    <a:cubicBezTo>
                      <a:pt x="51" y="20"/>
                      <a:pt x="50" y="14"/>
                      <a:pt x="44" y="13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40"/>
              <p:cNvSpPr>
                <a:spLocks/>
              </p:cNvSpPr>
              <p:nvPr/>
            </p:nvSpPr>
            <p:spPr bwMode="auto">
              <a:xfrm>
                <a:off x="926" y="2799"/>
                <a:ext cx="152" cy="57"/>
              </a:xfrm>
              <a:custGeom>
                <a:avLst/>
                <a:gdLst>
                  <a:gd name="T0" fmla="*/ 41 w 56"/>
                  <a:gd name="T1" fmla="*/ 5 h 21"/>
                  <a:gd name="T2" fmla="*/ 11 w 56"/>
                  <a:gd name="T3" fmla="*/ 3 h 21"/>
                  <a:gd name="T4" fmla="*/ 12 w 56"/>
                  <a:gd name="T5" fmla="*/ 17 h 21"/>
                  <a:gd name="T6" fmla="*/ 45 w 56"/>
                  <a:gd name="T7" fmla="*/ 19 h 21"/>
                  <a:gd name="T8" fmla="*/ 45 w 56"/>
                  <a:gd name="T9" fmla="*/ 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1">
                    <a:moveTo>
                      <a:pt x="41" y="5"/>
                    </a:moveTo>
                    <a:cubicBezTo>
                      <a:pt x="33" y="1"/>
                      <a:pt x="20" y="0"/>
                      <a:pt x="11" y="3"/>
                    </a:cubicBezTo>
                    <a:cubicBezTo>
                      <a:pt x="0" y="6"/>
                      <a:pt x="2" y="13"/>
                      <a:pt x="12" y="17"/>
                    </a:cubicBezTo>
                    <a:cubicBezTo>
                      <a:pt x="21" y="21"/>
                      <a:pt x="35" y="21"/>
                      <a:pt x="45" y="19"/>
                    </a:cubicBezTo>
                    <a:cubicBezTo>
                      <a:pt x="56" y="17"/>
                      <a:pt x="54" y="11"/>
                      <a:pt x="45" y="7"/>
                    </a:cubicBezTo>
                  </a:path>
                </a:pathLst>
              </a:custGeom>
              <a:solidFill>
                <a:srgbClr val="F88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41"/>
              <p:cNvSpPr>
                <a:spLocks/>
              </p:cNvSpPr>
              <p:nvPr/>
            </p:nvSpPr>
            <p:spPr bwMode="auto">
              <a:xfrm>
                <a:off x="580" y="2723"/>
                <a:ext cx="43" cy="32"/>
              </a:xfrm>
              <a:custGeom>
                <a:avLst/>
                <a:gdLst>
                  <a:gd name="T0" fmla="*/ 15 w 16"/>
                  <a:gd name="T1" fmla="*/ 6 h 12"/>
                  <a:gd name="T2" fmla="*/ 1 w 16"/>
                  <a:gd name="T3" fmla="*/ 6 h 12"/>
                  <a:gd name="T4" fmla="*/ 15 w 16"/>
                  <a:gd name="T5" fmla="*/ 11 h 12"/>
                  <a:gd name="T6" fmla="*/ 15 w 16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5" y="6"/>
                    </a:moveTo>
                    <a:cubicBezTo>
                      <a:pt x="12" y="3"/>
                      <a:pt x="3" y="0"/>
                      <a:pt x="1" y="6"/>
                    </a:cubicBezTo>
                    <a:cubicBezTo>
                      <a:pt x="0" y="11"/>
                      <a:pt x="12" y="12"/>
                      <a:pt x="15" y="11"/>
                    </a:cubicBezTo>
                    <a:cubicBezTo>
                      <a:pt x="16" y="9"/>
                      <a:pt x="15" y="7"/>
                      <a:pt x="15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42"/>
              <p:cNvSpPr>
                <a:spLocks/>
              </p:cNvSpPr>
              <p:nvPr/>
            </p:nvSpPr>
            <p:spPr bwMode="auto">
              <a:xfrm>
                <a:off x="980" y="2813"/>
                <a:ext cx="41" cy="30"/>
              </a:xfrm>
              <a:custGeom>
                <a:avLst/>
                <a:gdLst>
                  <a:gd name="T0" fmla="*/ 14 w 15"/>
                  <a:gd name="T1" fmla="*/ 5 h 11"/>
                  <a:gd name="T2" fmla="*/ 1 w 15"/>
                  <a:gd name="T3" fmla="*/ 5 h 11"/>
                  <a:gd name="T4" fmla="*/ 15 w 15"/>
                  <a:gd name="T5" fmla="*/ 11 h 11"/>
                  <a:gd name="T6" fmla="*/ 14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4" y="5"/>
                    </a:moveTo>
                    <a:cubicBezTo>
                      <a:pt x="12" y="2"/>
                      <a:pt x="2" y="0"/>
                      <a:pt x="1" y="5"/>
                    </a:cubicBezTo>
                    <a:cubicBezTo>
                      <a:pt x="0" y="10"/>
                      <a:pt x="11" y="11"/>
                      <a:pt x="15" y="11"/>
                    </a:cubicBezTo>
                    <a:cubicBezTo>
                      <a:pt x="15" y="9"/>
                      <a:pt x="15" y="7"/>
                      <a:pt x="14" y="6"/>
                    </a:cubicBezTo>
                  </a:path>
                </a:pathLst>
              </a:custGeom>
              <a:solidFill>
                <a:srgbClr val="EE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43"/>
              <p:cNvSpPr>
                <a:spLocks/>
              </p:cNvSpPr>
              <p:nvPr/>
            </p:nvSpPr>
            <p:spPr bwMode="auto">
              <a:xfrm>
                <a:off x="637" y="3028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44"/>
              <p:cNvSpPr>
                <a:spLocks/>
              </p:cNvSpPr>
              <p:nvPr/>
            </p:nvSpPr>
            <p:spPr bwMode="auto">
              <a:xfrm>
                <a:off x="629" y="3019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2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45"/>
              <p:cNvSpPr>
                <a:spLocks/>
              </p:cNvSpPr>
              <p:nvPr/>
            </p:nvSpPr>
            <p:spPr bwMode="auto">
              <a:xfrm>
                <a:off x="632" y="3025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46"/>
              <p:cNvSpPr>
                <a:spLocks/>
              </p:cNvSpPr>
              <p:nvPr/>
            </p:nvSpPr>
            <p:spPr bwMode="auto">
              <a:xfrm>
                <a:off x="632" y="3028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47"/>
              <p:cNvSpPr>
                <a:spLocks/>
              </p:cNvSpPr>
              <p:nvPr/>
            </p:nvSpPr>
            <p:spPr bwMode="auto">
              <a:xfrm>
                <a:off x="629" y="3030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248"/>
              <p:cNvSpPr>
                <a:spLocks/>
              </p:cNvSpPr>
              <p:nvPr/>
            </p:nvSpPr>
            <p:spPr bwMode="auto">
              <a:xfrm>
                <a:off x="626" y="3025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1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49"/>
              <p:cNvSpPr>
                <a:spLocks/>
              </p:cNvSpPr>
              <p:nvPr/>
            </p:nvSpPr>
            <p:spPr bwMode="auto">
              <a:xfrm>
                <a:off x="629" y="30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50"/>
              <p:cNvSpPr>
                <a:spLocks/>
              </p:cNvSpPr>
              <p:nvPr/>
            </p:nvSpPr>
            <p:spPr bwMode="auto">
              <a:xfrm>
                <a:off x="632" y="3028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51"/>
              <p:cNvSpPr>
                <a:spLocks/>
              </p:cNvSpPr>
              <p:nvPr/>
            </p:nvSpPr>
            <p:spPr bwMode="auto">
              <a:xfrm>
                <a:off x="623" y="3022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52"/>
              <p:cNvSpPr>
                <a:spLocks/>
              </p:cNvSpPr>
              <p:nvPr/>
            </p:nvSpPr>
            <p:spPr bwMode="auto">
              <a:xfrm>
                <a:off x="623" y="3019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53"/>
              <p:cNvSpPr>
                <a:spLocks/>
              </p:cNvSpPr>
              <p:nvPr/>
            </p:nvSpPr>
            <p:spPr bwMode="auto">
              <a:xfrm>
                <a:off x="621" y="3022"/>
                <a:ext cx="2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1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Rectangle 1254"/>
              <p:cNvSpPr>
                <a:spLocks noChangeArrowheads="1"/>
              </p:cNvSpPr>
              <p:nvPr/>
            </p:nvSpPr>
            <p:spPr bwMode="auto">
              <a:xfrm>
                <a:off x="623" y="302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255"/>
              <p:cNvSpPr>
                <a:spLocks/>
              </p:cNvSpPr>
              <p:nvPr/>
            </p:nvSpPr>
            <p:spPr bwMode="auto">
              <a:xfrm>
                <a:off x="618" y="3025"/>
                <a:ext cx="14" cy="3"/>
              </a:xfrm>
              <a:custGeom>
                <a:avLst/>
                <a:gdLst>
                  <a:gd name="T0" fmla="*/ 0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256"/>
              <p:cNvSpPr>
                <a:spLocks/>
              </p:cNvSpPr>
              <p:nvPr/>
            </p:nvSpPr>
            <p:spPr bwMode="auto">
              <a:xfrm>
                <a:off x="618" y="3028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257"/>
              <p:cNvSpPr>
                <a:spLocks/>
              </p:cNvSpPr>
              <p:nvPr/>
            </p:nvSpPr>
            <p:spPr bwMode="auto">
              <a:xfrm>
                <a:off x="626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58"/>
              <p:cNvSpPr>
                <a:spLocks/>
              </p:cNvSpPr>
              <p:nvPr/>
            </p:nvSpPr>
            <p:spPr bwMode="auto">
              <a:xfrm>
                <a:off x="618" y="3025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259"/>
              <p:cNvSpPr>
                <a:spLocks/>
              </p:cNvSpPr>
              <p:nvPr/>
            </p:nvSpPr>
            <p:spPr bwMode="auto">
              <a:xfrm>
                <a:off x="615" y="3003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4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3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7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2" y="6"/>
                      <a:pt x="4" y="7"/>
                      <a:pt x="1" y="7"/>
                    </a:cubicBezTo>
                    <a:cubicBezTo>
                      <a:pt x="0" y="7"/>
                      <a:pt x="3" y="7"/>
                      <a:pt x="3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6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260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261"/>
              <p:cNvSpPr>
                <a:spLocks/>
              </p:cNvSpPr>
              <p:nvPr/>
            </p:nvSpPr>
            <p:spPr bwMode="auto">
              <a:xfrm>
                <a:off x="634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Rectangle 1262"/>
              <p:cNvSpPr>
                <a:spLocks noChangeArrowheads="1"/>
              </p:cNvSpPr>
              <p:nvPr/>
            </p:nvSpPr>
            <p:spPr bwMode="auto">
              <a:xfrm>
                <a:off x="634" y="300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263"/>
              <p:cNvSpPr>
                <a:spLocks/>
              </p:cNvSpPr>
              <p:nvPr/>
            </p:nvSpPr>
            <p:spPr bwMode="auto">
              <a:xfrm>
                <a:off x="634" y="30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264"/>
              <p:cNvSpPr>
                <a:spLocks/>
              </p:cNvSpPr>
              <p:nvPr/>
            </p:nvSpPr>
            <p:spPr bwMode="auto">
              <a:xfrm>
                <a:off x="632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Rectangle 1265"/>
              <p:cNvSpPr>
                <a:spLocks noChangeArrowheads="1"/>
              </p:cNvSpPr>
              <p:nvPr/>
            </p:nvSpPr>
            <p:spPr bwMode="auto">
              <a:xfrm>
                <a:off x="634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266"/>
              <p:cNvSpPr>
                <a:spLocks/>
              </p:cNvSpPr>
              <p:nvPr/>
            </p:nvSpPr>
            <p:spPr bwMode="auto">
              <a:xfrm>
                <a:off x="634" y="3008"/>
                <a:ext cx="22" cy="17"/>
              </a:xfrm>
              <a:custGeom>
                <a:avLst/>
                <a:gdLst>
                  <a:gd name="T0" fmla="*/ 7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0"/>
                      <a:pt x="2" y="4"/>
                      <a:pt x="2" y="3"/>
                    </a:cubicBezTo>
                    <a:cubicBezTo>
                      <a:pt x="4" y="2"/>
                      <a:pt x="3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2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267"/>
              <p:cNvSpPr>
                <a:spLocks/>
              </p:cNvSpPr>
              <p:nvPr/>
            </p:nvSpPr>
            <p:spPr bwMode="auto">
              <a:xfrm>
                <a:off x="637" y="3017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268"/>
              <p:cNvSpPr>
                <a:spLocks/>
              </p:cNvSpPr>
              <p:nvPr/>
            </p:nvSpPr>
            <p:spPr bwMode="auto">
              <a:xfrm>
                <a:off x="634" y="3019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4" y="4"/>
                    </a:cubicBezTo>
                    <a:cubicBezTo>
                      <a:pt x="4" y="4"/>
                      <a:pt x="5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Rectangle 1269"/>
              <p:cNvSpPr>
                <a:spLocks noChangeArrowheads="1"/>
              </p:cNvSpPr>
              <p:nvPr/>
            </p:nvSpPr>
            <p:spPr bwMode="auto">
              <a:xfrm>
                <a:off x="642" y="3022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270"/>
              <p:cNvSpPr>
                <a:spLocks/>
              </p:cNvSpPr>
              <p:nvPr/>
            </p:nvSpPr>
            <p:spPr bwMode="auto">
              <a:xfrm>
                <a:off x="651" y="302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271"/>
              <p:cNvSpPr>
                <a:spLocks/>
              </p:cNvSpPr>
              <p:nvPr/>
            </p:nvSpPr>
            <p:spPr bwMode="auto">
              <a:xfrm>
                <a:off x="640" y="302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272"/>
              <p:cNvSpPr>
                <a:spLocks/>
              </p:cNvSpPr>
              <p:nvPr/>
            </p:nvSpPr>
            <p:spPr bwMode="auto">
              <a:xfrm>
                <a:off x="637" y="3033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2" y="3"/>
                      <a:pt x="3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273"/>
              <p:cNvSpPr>
                <a:spLocks/>
              </p:cNvSpPr>
              <p:nvPr/>
            </p:nvSpPr>
            <p:spPr bwMode="auto">
              <a:xfrm>
                <a:off x="604" y="3025"/>
                <a:ext cx="36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2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5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5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10" y="4"/>
                      <a:pt x="10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7" y="4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4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10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274"/>
              <p:cNvSpPr>
                <a:spLocks/>
              </p:cNvSpPr>
              <p:nvPr/>
            </p:nvSpPr>
            <p:spPr bwMode="auto">
              <a:xfrm>
                <a:off x="637" y="30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275"/>
              <p:cNvSpPr>
                <a:spLocks/>
              </p:cNvSpPr>
              <p:nvPr/>
            </p:nvSpPr>
            <p:spPr bwMode="auto">
              <a:xfrm>
                <a:off x="610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Rectangle 1276"/>
              <p:cNvSpPr>
                <a:spLocks noChangeArrowheads="1"/>
              </p:cNvSpPr>
              <p:nvPr/>
            </p:nvSpPr>
            <p:spPr bwMode="auto">
              <a:xfrm>
                <a:off x="640" y="304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277"/>
              <p:cNvSpPr>
                <a:spLocks/>
              </p:cNvSpPr>
              <p:nvPr/>
            </p:nvSpPr>
            <p:spPr bwMode="auto">
              <a:xfrm>
                <a:off x="634" y="3033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278"/>
              <p:cNvSpPr>
                <a:spLocks/>
              </p:cNvSpPr>
              <p:nvPr/>
            </p:nvSpPr>
            <p:spPr bwMode="auto">
              <a:xfrm>
                <a:off x="612" y="3022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279"/>
              <p:cNvSpPr>
                <a:spLocks/>
              </p:cNvSpPr>
              <p:nvPr/>
            </p:nvSpPr>
            <p:spPr bwMode="auto">
              <a:xfrm>
                <a:off x="621" y="30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280"/>
              <p:cNvSpPr>
                <a:spLocks/>
              </p:cNvSpPr>
              <p:nvPr/>
            </p:nvSpPr>
            <p:spPr bwMode="auto">
              <a:xfrm>
                <a:off x="602" y="2992"/>
                <a:ext cx="59" cy="33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10 h 12"/>
                  <a:gd name="T52" fmla="*/ 7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10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9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1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8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6" y="9"/>
                      <a:pt x="7" y="10"/>
                    </a:cubicBezTo>
                    <a:cubicBezTo>
                      <a:pt x="5" y="8"/>
                      <a:pt x="7" y="9"/>
                      <a:pt x="6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4" y="7"/>
                    </a:cubicBezTo>
                    <a:cubicBezTo>
                      <a:pt x="16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281"/>
              <p:cNvSpPr>
                <a:spLocks/>
              </p:cNvSpPr>
              <p:nvPr/>
            </p:nvSpPr>
            <p:spPr bwMode="auto">
              <a:xfrm>
                <a:off x="634" y="3008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1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282"/>
              <p:cNvSpPr>
                <a:spLocks/>
              </p:cNvSpPr>
              <p:nvPr/>
            </p:nvSpPr>
            <p:spPr bwMode="auto">
              <a:xfrm>
                <a:off x="637" y="300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283"/>
              <p:cNvSpPr>
                <a:spLocks/>
              </p:cNvSpPr>
              <p:nvPr/>
            </p:nvSpPr>
            <p:spPr bwMode="auto">
              <a:xfrm>
                <a:off x="642" y="301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Rectangle 1284"/>
              <p:cNvSpPr>
                <a:spLocks noChangeArrowheads="1"/>
              </p:cNvSpPr>
              <p:nvPr/>
            </p:nvSpPr>
            <p:spPr bwMode="auto">
              <a:xfrm>
                <a:off x="645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285"/>
              <p:cNvSpPr>
                <a:spLocks/>
              </p:cNvSpPr>
              <p:nvPr/>
            </p:nvSpPr>
            <p:spPr bwMode="auto">
              <a:xfrm>
                <a:off x="607" y="3019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3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2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4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3 w 17"/>
                  <a:gd name="T53" fmla="*/ 4 h 9"/>
                  <a:gd name="T54" fmla="*/ 12 w 17"/>
                  <a:gd name="T55" fmla="*/ 5 h 9"/>
                  <a:gd name="T56" fmla="*/ 12 w 17"/>
                  <a:gd name="T57" fmla="*/ 3 h 9"/>
                  <a:gd name="T58" fmla="*/ 12 w 17"/>
                  <a:gd name="T59" fmla="*/ 4 h 9"/>
                  <a:gd name="T60" fmla="*/ 11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9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5 w 17"/>
                  <a:gd name="T75" fmla="*/ 3 h 9"/>
                  <a:gd name="T76" fmla="*/ 5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4" y="2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286"/>
              <p:cNvSpPr>
                <a:spLocks/>
              </p:cNvSpPr>
              <p:nvPr/>
            </p:nvSpPr>
            <p:spPr bwMode="auto">
              <a:xfrm>
                <a:off x="604" y="3022"/>
                <a:ext cx="8" cy="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287"/>
              <p:cNvSpPr>
                <a:spLocks/>
              </p:cNvSpPr>
              <p:nvPr/>
            </p:nvSpPr>
            <p:spPr bwMode="auto">
              <a:xfrm>
                <a:off x="602" y="2989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6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6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5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4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Rectangle 1288"/>
              <p:cNvSpPr>
                <a:spLocks noChangeArrowheads="1"/>
              </p:cNvSpPr>
              <p:nvPr/>
            </p:nvSpPr>
            <p:spPr bwMode="auto">
              <a:xfrm>
                <a:off x="618" y="299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289"/>
              <p:cNvSpPr>
                <a:spLocks/>
              </p:cNvSpPr>
              <p:nvPr/>
            </p:nvSpPr>
            <p:spPr bwMode="auto">
              <a:xfrm>
                <a:off x="787" y="3183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290"/>
              <p:cNvSpPr>
                <a:spLocks/>
              </p:cNvSpPr>
              <p:nvPr/>
            </p:nvSpPr>
            <p:spPr bwMode="auto">
              <a:xfrm>
                <a:off x="779" y="3174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291"/>
              <p:cNvSpPr>
                <a:spLocks/>
              </p:cNvSpPr>
              <p:nvPr/>
            </p:nvSpPr>
            <p:spPr bwMode="auto">
              <a:xfrm>
                <a:off x="781" y="3180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292"/>
              <p:cNvSpPr>
                <a:spLocks/>
              </p:cNvSpPr>
              <p:nvPr/>
            </p:nvSpPr>
            <p:spPr bwMode="auto">
              <a:xfrm>
                <a:off x="781" y="3183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2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293"/>
              <p:cNvSpPr>
                <a:spLocks/>
              </p:cNvSpPr>
              <p:nvPr/>
            </p:nvSpPr>
            <p:spPr bwMode="auto">
              <a:xfrm>
                <a:off x="779" y="3185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294"/>
              <p:cNvSpPr>
                <a:spLocks/>
              </p:cNvSpPr>
              <p:nvPr/>
            </p:nvSpPr>
            <p:spPr bwMode="auto">
              <a:xfrm>
                <a:off x="776" y="3180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0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295"/>
              <p:cNvSpPr>
                <a:spLocks/>
              </p:cNvSpPr>
              <p:nvPr/>
            </p:nvSpPr>
            <p:spPr bwMode="auto">
              <a:xfrm>
                <a:off x="779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296"/>
              <p:cNvSpPr>
                <a:spLocks/>
              </p:cNvSpPr>
              <p:nvPr/>
            </p:nvSpPr>
            <p:spPr bwMode="auto">
              <a:xfrm>
                <a:off x="779" y="318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297"/>
              <p:cNvSpPr>
                <a:spLocks/>
              </p:cNvSpPr>
              <p:nvPr/>
            </p:nvSpPr>
            <p:spPr bwMode="auto">
              <a:xfrm>
                <a:off x="773" y="317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298"/>
              <p:cNvSpPr>
                <a:spLocks/>
              </p:cNvSpPr>
              <p:nvPr/>
            </p:nvSpPr>
            <p:spPr bwMode="auto">
              <a:xfrm>
                <a:off x="773" y="3174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299"/>
              <p:cNvSpPr>
                <a:spLocks/>
              </p:cNvSpPr>
              <p:nvPr/>
            </p:nvSpPr>
            <p:spPr bwMode="auto">
              <a:xfrm>
                <a:off x="770" y="3177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Rectangle 1300"/>
              <p:cNvSpPr>
                <a:spLocks noChangeArrowheads="1"/>
              </p:cNvSpPr>
              <p:nvPr/>
            </p:nvSpPr>
            <p:spPr bwMode="auto">
              <a:xfrm>
                <a:off x="770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01"/>
              <p:cNvSpPr>
                <a:spLocks/>
              </p:cNvSpPr>
              <p:nvPr/>
            </p:nvSpPr>
            <p:spPr bwMode="auto">
              <a:xfrm>
                <a:off x="768" y="318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1 w 5"/>
                  <a:gd name="T3" fmla="*/ 1 h 1"/>
                  <a:gd name="T4" fmla="*/ 1 w 5"/>
                  <a:gd name="T5" fmla="*/ 1 h 1"/>
                  <a:gd name="T6" fmla="*/ 2 w 5"/>
                  <a:gd name="T7" fmla="*/ 0 h 1"/>
                  <a:gd name="T8" fmla="*/ 1 w 5"/>
                  <a:gd name="T9" fmla="*/ 0 h 1"/>
                  <a:gd name="T10" fmla="*/ 3 w 5"/>
                  <a:gd name="T11" fmla="*/ 0 h 1"/>
                  <a:gd name="T12" fmla="*/ 2 w 5"/>
                  <a:gd name="T13" fmla="*/ 0 h 1"/>
                  <a:gd name="T14" fmla="*/ 3 w 5"/>
                  <a:gd name="T15" fmla="*/ 0 h 1"/>
                  <a:gd name="T16" fmla="*/ 2 w 5"/>
                  <a:gd name="T17" fmla="*/ 0 h 1"/>
                  <a:gd name="T18" fmla="*/ 2 w 5"/>
                  <a:gd name="T19" fmla="*/ 0 h 1"/>
                  <a:gd name="T20" fmla="*/ 0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302"/>
              <p:cNvSpPr>
                <a:spLocks/>
              </p:cNvSpPr>
              <p:nvPr/>
            </p:nvSpPr>
            <p:spPr bwMode="auto">
              <a:xfrm>
                <a:off x="768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03"/>
              <p:cNvSpPr>
                <a:spLocks/>
              </p:cNvSpPr>
              <p:nvPr/>
            </p:nvSpPr>
            <p:spPr bwMode="auto">
              <a:xfrm>
                <a:off x="776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04"/>
              <p:cNvSpPr>
                <a:spLocks/>
              </p:cNvSpPr>
              <p:nvPr/>
            </p:nvSpPr>
            <p:spPr bwMode="auto">
              <a:xfrm>
                <a:off x="768" y="31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305"/>
              <p:cNvSpPr>
                <a:spLocks/>
              </p:cNvSpPr>
              <p:nvPr/>
            </p:nvSpPr>
            <p:spPr bwMode="auto">
              <a:xfrm>
                <a:off x="765" y="315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9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6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6 h 8"/>
                  <a:gd name="T42" fmla="*/ 5 w 10"/>
                  <a:gd name="T43" fmla="*/ 4 h 8"/>
                  <a:gd name="T44" fmla="*/ 6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4"/>
                      <a:pt x="9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" y="7"/>
                      <a:pt x="3" y="8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7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6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306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07"/>
              <p:cNvSpPr>
                <a:spLocks/>
              </p:cNvSpPr>
              <p:nvPr/>
            </p:nvSpPr>
            <p:spPr bwMode="auto">
              <a:xfrm>
                <a:off x="784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Rectangle 1308"/>
              <p:cNvSpPr>
                <a:spLocks noChangeArrowheads="1"/>
              </p:cNvSpPr>
              <p:nvPr/>
            </p:nvSpPr>
            <p:spPr bwMode="auto">
              <a:xfrm>
                <a:off x="784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09"/>
              <p:cNvSpPr>
                <a:spLocks/>
              </p:cNvSpPr>
              <p:nvPr/>
            </p:nvSpPr>
            <p:spPr bwMode="auto">
              <a:xfrm>
                <a:off x="784" y="317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10"/>
              <p:cNvSpPr>
                <a:spLocks/>
              </p:cNvSpPr>
              <p:nvPr/>
            </p:nvSpPr>
            <p:spPr bwMode="auto">
              <a:xfrm>
                <a:off x="781" y="3172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Rectangle 1311"/>
              <p:cNvSpPr>
                <a:spLocks noChangeArrowheads="1"/>
              </p:cNvSpPr>
              <p:nvPr/>
            </p:nvSpPr>
            <p:spPr bwMode="auto">
              <a:xfrm>
                <a:off x="784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12"/>
              <p:cNvSpPr>
                <a:spLocks/>
              </p:cNvSpPr>
              <p:nvPr/>
            </p:nvSpPr>
            <p:spPr bwMode="auto">
              <a:xfrm>
                <a:off x="784" y="3164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1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7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2" y="4"/>
                      <a:pt x="4" y="3"/>
                      <a:pt x="4" y="3"/>
                    </a:cubicBezTo>
                    <a:cubicBezTo>
                      <a:pt x="3" y="4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13"/>
              <p:cNvSpPr>
                <a:spLocks/>
              </p:cNvSpPr>
              <p:nvPr/>
            </p:nvSpPr>
            <p:spPr bwMode="auto">
              <a:xfrm>
                <a:off x="787" y="317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14"/>
              <p:cNvSpPr>
                <a:spLocks/>
              </p:cNvSpPr>
              <p:nvPr/>
            </p:nvSpPr>
            <p:spPr bwMode="auto">
              <a:xfrm>
                <a:off x="784" y="3174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5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15"/>
              <p:cNvSpPr>
                <a:spLocks/>
              </p:cNvSpPr>
              <p:nvPr/>
            </p:nvSpPr>
            <p:spPr bwMode="auto">
              <a:xfrm>
                <a:off x="792" y="317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16"/>
              <p:cNvSpPr>
                <a:spLocks/>
              </p:cNvSpPr>
              <p:nvPr/>
            </p:nvSpPr>
            <p:spPr bwMode="auto">
              <a:xfrm>
                <a:off x="80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317"/>
              <p:cNvSpPr>
                <a:spLocks/>
              </p:cNvSpPr>
              <p:nvPr/>
            </p:nvSpPr>
            <p:spPr bwMode="auto">
              <a:xfrm>
                <a:off x="787" y="318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18"/>
              <p:cNvSpPr>
                <a:spLocks/>
              </p:cNvSpPr>
              <p:nvPr/>
            </p:nvSpPr>
            <p:spPr bwMode="auto">
              <a:xfrm>
                <a:off x="787" y="3188"/>
                <a:ext cx="8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1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19"/>
              <p:cNvSpPr>
                <a:spLocks/>
              </p:cNvSpPr>
              <p:nvPr/>
            </p:nvSpPr>
            <p:spPr bwMode="auto">
              <a:xfrm>
                <a:off x="754" y="3180"/>
                <a:ext cx="35" cy="22"/>
              </a:xfrm>
              <a:custGeom>
                <a:avLst/>
                <a:gdLst>
                  <a:gd name="T0" fmla="*/ 10 w 13"/>
                  <a:gd name="T1" fmla="*/ 4 h 8"/>
                  <a:gd name="T2" fmla="*/ 9 w 13"/>
                  <a:gd name="T3" fmla="*/ 4 h 8"/>
                  <a:gd name="T4" fmla="*/ 9 w 13"/>
                  <a:gd name="T5" fmla="*/ 3 h 8"/>
                  <a:gd name="T6" fmla="*/ 9 w 13"/>
                  <a:gd name="T7" fmla="*/ 3 h 8"/>
                  <a:gd name="T8" fmla="*/ 9 w 13"/>
                  <a:gd name="T9" fmla="*/ 3 h 8"/>
                  <a:gd name="T10" fmla="*/ 8 w 13"/>
                  <a:gd name="T11" fmla="*/ 4 h 8"/>
                  <a:gd name="T12" fmla="*/ 8 w 13"/>
                  <a:gd name="T13" fmla="*/ 5 h 8"/>
                  <a:gd name="T14" fmla="*/ 7 w 13"/>
                  <a:gd name="T15" fmla="*/ 3 h 8"/>
                  <a:gd name="T16" fmla="*/ 7 w 13"/>
                  <a:gd name="T17" fmla="*/ 6 h 8"/>
                  <a:gd name="T18" fmla="*/ 6 w 13"/>
                  <a:gd name="T19" fmla="*/ 5 h 8"/>
                  <a:gd name="T20" fmla="*/ 6 w 13"/>
                  <a:gd name="T21" fmla="*/ 5 h 8"/>
                  <a:gd name="T22" fmla="*/ 6 w 13"/>
                  <a:gd name="T23" fmla="*/ 5 h 8"/>
                  <a:gd name="T24" fmla="*/ 6 w 13"/>
                  <a:gd name="T25" fmla="*/ 3 h 8"/>
                  <a:gd name="T26" fmla="*/ 6 w 13"/>
                  <a:gd name="T27" fmla="*/ 3 h 8"/>
                  <a:gd name="T28" fmla="*/ 6 w 13"/>
                  <a:gd name="T29" fmla="*/ 2 h 8"/>
                  <a:gd name="T30" fmla="*/ 4 w 13"/>
                  <a:gd name="T31" fmla="*/ 2 h 8"/>
                  <a:gd name="T32" fmla="*/ 5 w 13"/>
                  <a:gd name="T33" fmla="*/ 2 h 8"/>
                  <a:gd name="T34" fmla="*/ 3 w 13"/>
                  <a:gd name="T35" fmla="*/ 4 h 8"/>
                  <a:gd name="T36" fmla="*/ 2 w 13"/>
                  <a:gd name="T37" fmla="*/ 3 h 8"/>
                  <a:gd name="T38" fmla="*/ 4 w 13"/>
                  <a:gd name="T39" fmla="*/ 2 h 8"/>
                  <a:gd name="T40" fmla="*/ 3 w 13"/>
                  <a:gd name="T41" fmla="*/ 2 h 8"/>
                  <a:gd name="T42" fmla="*/ 5 w 13"/>
                  <a:gd name="T43" fmla="*/ 1 h 8"/>
                  <a:gd name="T44" fmla="*/ 2 w 13"/>
                  <a:gd name="T45" fmla="*/ 1 h 8"/>
                  <a:gd name="T46" fmla="*/ 2 w 13"/>
                  <a:gd name="T47" fmla="*/ 1 h 8"/>
                  <a:gd name="T48" fmla="*/ 0 w 13"/>
                  <a:gd name="T49" fmla="*/ 2 h 8"/>
                  <a:gd name="T50" fmla="*/ 2 w 13"/>
                  <a:gd name="T51" fmla="*/ 5 h 8"/>
                  <a:gd name="T52" fmla="*/ 4 w 13"/>
                  <a:gd name="T53" fmla="*/ 5 h 8"/>
                  <a:gd name="T54" fmla="*/ 3 w 13"/>
                  <a:gd name="T55" fmla="*/ 6 h 8"/>
                  <a:gd name="T56" fmla="*/ 4 w 13"/>
                  <a:gd name="T57" fmla="*/ 5 h 8"/>
                  <a:gd name="T58" fmla="*/ 3 w 13"/>
                  <a:gd name="T59" fmla="*/ 6 h 8"/>
                  <a:gd name="T60" fmla="*/ 4 w 13"/>
                  <a:gd name="T61" fmla="*/ 5 h 8"/>
                  <a:gd name="T62" fmla="*/ 4 w 13"/>
                  <a:gd name="T63" fmla="*/ 7 h 8"/>
                  <a:gd name="T64" fmla="*/ 10 w 13"/>
                  <a:gd name="T65" fmla="*/ 7 h 8"/>
                  <a:gd name="T66" fmla="*/ 9 w 13"/>
                  <a:gd name="T67" fmla="*/ 6 h 8"/>
                  <a:gd name="T68" fmla="*/ 11 w 13"/>
                  <a:gd name="T69" fmla="*/ 5 h 8"/>
                  <a:gd name="T70" fmla="*/ 11 w 13"/>
                  <a:gd name="T71" fmla="*/ 4 h 8"/>
                  <a:gd name="T72" fmla="*/ 12 w 13"/>
                  <a:gd name="T73" fmla="*/ 7 h 8"/>
                  <a:gd name="T74" fmla="*/ 12 w 13"/>
                  <a:gd name="T75" fmla="*/ 6 h 8"/>
                  <a:gd name="T76" fmla="*/ 12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9 w 13"/>
                  <a:gd name="T83" fmla="*/ 2 h 8"/>
                  <a:gd name="T84" fmla="*/ 10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0" y="4"/>
                    </a:move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9" y="5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7" y="5"/>
                      <a:pt x="7" y="6"/>
                    </a:cubicBezTo>
                    <a:cubicBezTo>
                      <a:pt x="6" y="5"/>
                      <a:pt x="6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3"/>
                      <a:pt x="6" y="5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3" y="4"/>
                    </a:cubicBezTo>
                    <a:cubicBezTo>
                      <a:pt x="5" y="2"/>
                      <a:pt x="2" y="4"/>
                      <a:pt x="2" y="3"/>
                    </a:cubicBezTo>
                    <a:cubicBezTo>
                      <a:pt x="3" y="2"/>
                      <a:pt x="3" y="3"/>
                      <a:pt x="4" y="2"/>
                    </a:cubicBezTo>
                    <a:cubicBezTo>
                      <a:pt x="3" y="3"/>
                      <a:pt x="4" y="2"/>
                      <a:pt x="3" y="2"/>
                    </a:cubicBezTo>
                    <a:cubicBezTo>
                      <a:pt x="5" y="1"/>
                      <a:pt x="3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2" y="4"/>
                      <a:pt x="2" y="5"/>
                    </a:cubicBezTo>
                    <a:cubicBezTo>
                      <a:pt x="3" y="4"/>
                      <a:pt x="2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4" y="7"/>
                      <a:pt x="3" y="6"/>
                      <a:pt x="4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6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9" y="2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6"/>
                      <a:pt x="12" y="7"/>
                    </a:cubicBezTo>
                    <a:cubicBezTo>
                      <a:pt x="12" y="6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2" y="5"/>
                      <a:pt x="13" y="6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5"/>
                      <a:pt x="9" y="0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20"/>
              <p:cNvSpPr>
                <a:spLocks/>
              </p:cNvSpPr>
              <p:nvPr/>
            </p:nvSpPr>
            <p:spPr bwMode="auto">
              <a:xfrm>
                <a:off x="787" y="31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21"/>
              <p:cNvSpPr>
                <a:spLocks/>
              </p:cNvSpPr>
              <p:nvPr/>
            </p:nvSpPr>
            <p:spPr bwMode="auto">
              <a:xfrm>
                <a:off x="759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Rectangle 1322"/>
              <p:cNvSpPr>
                <a:spLocks noChangeArrowheads="1"/>
              </p:cNvSpPr>
              <p:nvPr/>
            </p:nvSpPr>
            <p:spPr bwMode="auto">
              <a:xfrm>
                <a:off x="789" y="319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Rectangle 1323"/>
              <p:cNvSpPr>
                <a:spLocks noChangeArrowheads="1"/>
              </p:cNvSpPr>
              <p:nvPr/>
            </p:nvSpPr>
            <p:spPr bwMode="auto">
              <a:xfrm>
                <a:off x="784" y="318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24"/>
              <p:cNvSpPr>
                <a:spLocks/>
              </p:cNvSpPr>
              <p:nvPr/>
            </p:nvSpPr>
            <p:spPr bwMode="auto">
              <a:xfrm>
                <a:off x="762" y="317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25"/>
              <p:cNvSpPr>
                <a:spLocks/>
              </p:cNvSpPr>
              <p:nvPr/>
            </p:nvSpPr>
            <p:spPr bwMode="auto">
              <a:xfrm>
                <a:off x="768" y="317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26"/>
              <p:cNvSpPr>
                <a:spLocks/>
              </p:cNvSpPr>
              <p:nvPr/>
            </p:nvSpPr>
            <p:spPr bwMode="auto">
              <a:xfrm>
                <a:off x="751" y="3147"/>
                <a:ext cx="60" cy="36"/>
              </a:xfrm>
              <a:custGeom>
                <a:avLst/>
                <a:gdLst>
                  <a:gd name="T0" fmla="*/ 17 w 22"/>
                  <a:gd name="T1" fmla="*/ 10 h 13"/>
                  <a:gd name="T2" fmla="*/ 18 w 22"/>
                  <a:gd name="T3" fmla="*/ 11 h 13"/>
                  <a:gd name="T4" fmla="*/ 20 w 22"/>
                  <a:gd name="T5" fmla="*/ 10 h 13"/>
                  <a:gd name="T6" fmla="*/ 19 w 22"/>
                  <a:gd name="T7" fmla="*/ 8 h 13"/>
                  <a:gd name="T8" fmla="*/ 17 w 22"/>
                  <a:gd name="T9" fmla="*/ 4 h 13"/>
                  <a:gd name="T10" fmla="*/ 15 w 22"/>
                  <a:gd name="T11" fmla="*/ 2 h 13"/>
                  <a:gd name="T12" fmla="*/ 12 w 22"/>
                  <a:gd name="T13" fmla="*/ 4 h 13"/>
                  <a:gd name="T14" fmla="*/ 11 w 22"/>
                  <a:gd name="T15" fmla="*/ 3 h 13"/>
                  <a:gd name="T16" fmla="*/ 10 w 22"/>
                  <a:gd name="T17" fmla="*/ 3 h 13"/>
                  <a:gd name="T18" fmla="*/ 9 w 22"/>
                  <a:gd name="T19" fmla="*/ 6 h 13"/>
                  <a:gd name="T20" fmla="*/ 8 w 22"/>
                  <a:gd name="T21" fmla="*/ 6 h 13"/>
                  <a:gd name="T22" fmla="*/ 7 w 22"/>
                  <a:gd name="T23" fmla="*/ 5 h 13"/>
                  <a:gd name="T24" fmla="*/ 6 w 22"/>
                  <a:gd name="T25" fmla="*/ 5 h 13"/>
                  <a:gd name="T26" fmla="*/ 4 w 22"/>
                  <a:gd name="T27" fmla="*/ 6 h 13"/>
                  <a:gd name="T28" fmla="*/ 3 w 22"/>
                  <a:gd name="T29" fmla="*/ 7 h 13"/>
                  <a:gd name="T30" fmla="*/ 4 w 22"/>
                  <a:gd name="T31" fmla="*/ 9 h 13"/>
                  <a:gd name="T32" fmla="*/ 2 w 22"/>
                  <a:gd name="T33" fmla="*/ 8 h 13"/>
                  <a:gd name="T34" fmla="*/ 2 w 22"/>
                  <a:gd name="T35" fmla="*/ 9 h 13"/>
                  <a:gd name="T36" fmla="*/ 2 w 22"/>
                  <a:gd name="T37" fmla="*/ 13 h 13"/>
                  <a:gd name="T38" fmla="*/ 2 w 22"/>
                  <a:gd name="T39" fmla="*/ 11 h 13"/>
                  <a:gd name="T40" fmla="*/ 1 w 22"/>
                  <a:gd name="T41" fmla="*/ 11 h 13"/>
                  <a:gd name="T42" fmla="*/ 5 w 22"/>
                  <a:gd name="T43" fmla="*/ 11 h 13"/>
                  <a:gd name="T44" fmla="*/ 6 w 22"/>
                  <a:gd name="T45" fmla="*/ 11 h 13"/>
                  <a:gd name="T46" fmla="*/ 5 w 22"/>
                  <a:gd name="T47" fmla="*/ 10 h 13"/>
                  <a:gd name="T48" fmla="*/ 6 w 22"/>
                  <a:gd name="T49" fmla="*/ 10 h 13"/>
                  <a:gd name="T50" fmla="*/ 6 w 22"/>
                  <a:gd name="T51" fmla="*/ 10 h 13"/>
                  <a:gd name="T52" fmla="*/ 6 w 22"/>
                  <a:gd name="T53" fmla="*/ 9 h 13"/>
                  <a:gd name="T54" fmla="*/ 7 w 22"/>
                  <a:gd name="T55" fmla="*/ 9 h 13"/>
                  <a:gd name="T56" fmla="*/ 7 w 22"/>
                  <a:gd name="T57" fmla="*/ 9 h 13"/>
                  <a:gd name="T58" fmla="*/ 7 w 22"/>
                  <a:gd name="T59" fmla="*/ 8 h 13"/>
                  <a:gd name="T60" fmla="*/ 8 w 22"/>
                  <a:gd name="T61" fmla="*/ 7 h 13"/>
                  <a:gd name="T62" fmla="*/ 9 w 22"/>
                  <a:gd name="T63" fmla="*/ 9 h 13"/>
                  <a:gd name="T64" fmla="*/ 9 w 22"/>
                  <a:gd name="T65" fmla="*/ 8 h 13"/>
                  <a:gd name="T66" fmla="*/ 10 w 22"/>
                  <a:gd name="T67" fmla="*/ 7 h 13"/>
                  <a:gd name="T68" fmla="*/ 11 w 22"/>
                  <a:gd name="T69" fmla="*/ 6 h 13"/>
                  <a:gd name="T70" fmla="*/ 13 w 22"/>
                  <a:gd name="T71" fmla="*/ 5 h 13"/>
                  <a:gd name="T72" fmla="*/ 14 w 22"/>
                  <a:gd name="T73" fmla="*/ 6 h 13"/>
                  <a:gd name="T74" fmla="*/ 16 w 22"/>
                  <a:gd name="T75" fmla="*/ 7 h 13"/>
                  <a:gd name="T76" fmla="*/ 16 w 22"/>
                  <a:gd name="T77" fmla="*/ 4 h 13"/>
                  <a:gd name="T78" fmla="*/ 15 w 22"/>
                  <a:gd name="T7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3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6" y="3"/>
                      <a:pt x="15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5"/>
                      <a:pt x="9" y="4"/>
                      <a:pt x="9" y="5"/>
                    </a:cubicBezTo>
                    <a:cubicBezTo>
                      <a:pt x="9" y="5"/>
                      <a:pt x="10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3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1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1"/>
                    </a:cubicBezTo>
                    <a:cubicBezTo>
                      <a:pt x="4" y="10"/>
                      <a:pt x="7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9" y="9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4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27"/>
              <p:cNvSpPr>
                <a:spLocks/>
              </p:cNvSpPr>
              <p:nvPr/>
            </p:nvSpPr>
            <p:spPr bwMode="auto">
              <a:xfrm>
                <a:off x="784" y="316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328"/>
              <p:cNvSpPr>
                <a:spLocks/>
              </p:cNvSpPr>
              <p:nvPr/>
            </p:nvSpPr>
            <p:spPr bwMode="auto">
              <a:xfrm>
                <a:off x="784" y="316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329"/>
              <p:cNvSpPr>
                <a:spLocks/>
              </p:cNvSpPr>
              <p:nvPr/>
            </p:nvSpPr>
            <p:spPr bwMode="auto">
              <a:xfrm>
                <a:off x="792" y="31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Rectangle 1330"/>
              <p:cNvSpPr>
                <a:spLocks noChangeArrowheads="1"/>
              </p:cNvSpPr>
              <p:nvPr/>
            </p:nvSpPr>
            <p:spPr bwMode="auto">
              <a:xfrm>
                <a:off x="795" y="317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331"/>
              <p:cNvSpPr>
                <a:spLocks/>
              </p:cNvSpPr>
              <p:nvPr/>
            </p:nvSpPr>
            <p:spPr bwMode="auto">
              <a:xfrm>
                <a:off x="757" y="3174"/>
                <a:ext cx="46" cy="25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4 h 9"/>
                  <a:gd name="T4" fmla="*/ 3 w 17"/>
                  <a:gd name="T5" fmla="*/ 2 h 9"/>
                  <a:gd name="T6" fmla="*/ 0 w 17"/>
                  <a:gd name="T7" fmla="*/ 3 h 9"/>
                  <a:gd name="T8" fmla="*/ 9 w 17"/>
                  <a:gd name="T9" fmla="*/ 6 h 9"/>
                  <a:gd name="T10" fmla="*/ 8 w 17"/>
                  <a:gd name="T11" fmla="*/ 7 h 9"/>
                  <a:gd name="T12" fmla="*/ 11 w 17"/>
                  <a:gd name="T13" fmla="*/ 5 h 9"/>
                  <a:gd name="T14" fmla="*/ 11 w 17"/>
                  <a:gd name="T15" fmla="*/ 7 h 9"/>
                  <a:gd name="T16" fmla="*/ 13 w 17"/>
                  <a:gd name="T17" fmla="*/ 5 h 9"/>
                  <a:gd name="T18" fmla="*/ 13 w 17"/>
                  <a:gd name="T19" fmla="*/ 5 h 9"/>
                  <a:gd name="T20" fmla="*/ 13 w 17"/>
                  <a:gd name="T21" fmla="*/ 5 h 9"/>
                  <a:gd name="T22" fmla="*/ 13 w 17"/>
                  <a:gd name="T23" fmla="*/ 4 h 9"/>
                  <a:gd name="T24" fmla="*/ 14 w 17"/>
                  <a:gd name="T25" fmla="*/ 4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4 h 9"/>
                  <a:gd name="T32" fmla="*/ 15 w 17"/>
                  <a:gd name="T33" fmla="*/ 1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2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2 h 9"/>
                  <a:gd name="T50" fmla="*/ 12 w 17"/>
                  <a:gd name="T51" fmla="*/ 2 h 9"/>
                  <a:gd name="T52" fmla="*/ 12 w 17"/>
                  <a:gd name="T53" fmla="*/ 5 h 9"/>
                  <a:gd name="T54" fmla="*/ 12 w 17"/>
                  <a:gd name="T55" fmla="*/ 5 h 9"/>
                  <a:gd name="T56" fmla="*/ 12 w 17"/>
                  <a:gd name="T57" fmla="*/ 3 h 9"/>
                  <a:gd name="T58" fmla="*/ 11 w 17"/>
                  <a:gd name="T59" fmla="*/ 4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5 h 9"/>
                  <a:gd name="T70" fmla="*/ 6 w 17"/>
                  <a:gd name="T71" fmla="*/ 4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5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3"/>
                      <a:pt x="3" y="2"/>
                    </a:cubicBezTo>
                    <a:cubicBezTo>
                      <a:pt x="1" y="3"/>
                      <a:pt x="1" y="1"/>
                      <a:pt x="0" y="3"/>
                    </a:cubicBezTo>
                    <a:cubicBezTo>
                      <a:pt x="2" y="5"/>
                      <a:pt x="5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11" y="9"/>
                      <a:pt x="11" y="5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5"/>
                      <a:pt x="14" y="3"/>
                      <a:pt x="14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3"/>
                      <a:pt x="17" y="3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5"/>
                      <a:pt x="13" y="2"/>
                      <a:pt x="14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1" y="0"/>
                      <a:pt x="13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2" y="4"/>
                      <a:pt x="12" y="5"/>
                    </a:cubicBezTo>
                    <a:cubicBezTo>
                      <a:pt x="12" y="3"/>
                      <a:pt x="12" y="5"/>
                      <a:pt x="12" y="5"/>
                    </a:cubicBezTo>
                    <a:cubicBezTo>
                      <a:pt x="11" y="4"/>
                      <a:pt x="12" y="4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3" y="4"/>
                      <a:pt x="3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332"/>
              <p:cNvSpPr>
                <a:spLocks/>
              </p:cNvSpPr>
              <p:nvPr/>
            </p:nvSpPr>
            <p:spPr bwMode="auto">
              <a:xfrm>
                <a:off x="754" y="317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333"/>
              <p:cNvSpPr>
                <a:spLocks/>
              </p:cNvSpPr>
              <p:nvPr/>
            </p:nvSpPr>
            <p:spPr bwMode="auto">
              <a:xfrm>
                <a:off x="751" y="314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6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7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7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Rectangle 1334"/>
              <p:cNvSpPr>
                <a:spLocks noChangeArrowheads="1"/>
              </p:cNvSpPr>
              <p:nvPr/>
            </p:nvSpPr>
            <p:spPr bwMode="auto">
              <a:xfrm>
                <a:off x="768" y="315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335"/>
              <p:cNvSpPr>
                <a:spLocks/>
              </p:cNvSpPr>
              <p:nvPr/>
            </p:nvSpPr>
            <p:spPr bwMode="auto">
              <a:xfrm>
                <a:off x="759" y="3079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336"/>
              <p:cNvSpPr>
                <a:spLocks/>
              </p:cNvSpPr>
              <p:nvPr/>
            </p:nvSpPr>
            <p:spPr bwMode="auto">
              <a:xfrm>
                <a:off x="751" y="3071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2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1" y="3"/>
                      <a:pt x="3" y="5"/>
                    </a:cubicBezTo>
                    <a:cubicBezTo>
                      <a:pt x="3" y="5"/>
                      <a:pt x="3" y="3"/>
                      <a:pt x="2" y="2"/>
                    </a:cubicBezTo>
                    <a:cubicBezTo>
                      <a:pt x="2" y="2"/>
                      <a:pt x="2" y="4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337"/>
              <p:cNvSpPr>
                <a:spLocks/>
              </p:cNvSpPr>
              <p:nvPr/>
            </p:nvSpPr>
            <p:spPr bwMode="auto">
              <a:xfrm>
                <a:off x="754" y="3076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338"/>
              <p:cNvSpPr>
                <a:spLocks/>
              </p:cNvSpPr>
              <p:nvPr/>
            </p:nvSpPr>
            <p:spPr bwMode="auto">
              <a:xfrm>
                <a:off x="751" y="3079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39"/>
              <p:cNvSpPr>
                <a:spLocks/>
              </p:cNvSpPr>
              <p:nvPr/>
            </p:nvSpPr>
            <p:spPr bwMode="auto">
              <a:xfrm>
                <a:off x="751" y="308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340"/>
              <p:cNvSpPr>
                <a:spLocks/>
              </p:cNvSpPr>
              <p:nvPr/>
            </p:nvSpPr>
            <p:spPr bwMode="auto">
              <a:xfrm>
                <a:off x="749" y="3076"/>
                <a:ext cx="2" cy="9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2 h 3"/>
                  <a:gd name="T6" fmla="*/ 0 w 1"/>
                  <a:gd name="T7" fmla="*/ 1 h 3"/>
                  <a:gd name="T8" fmla="*/ 1 w 1"/>
                  <a:gd name="T9" fmla="*/ 1 h 3"/>
                  <a:gd name="T10" fmla="*/ 0 w 1"/>
                  <a:gd name="T11" fmla="*/ 0 h 3"/>
                  <a:gd name="T12" fmla="*/ 0 w 1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0"/>
                      <a:pt x="0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41"/>
              <p:cNvSpPr>
                <a:spLocks/>
              </p:cNvSpPr>
              <p:nvPr/>
            </p:nvSpPr>
            <p:spPr bwMode="auto">
              <a:xfrm>
                <a:off x="751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42"/>
              <p:cNvSpPr>
                <a:spLocks/>
              </p:cNvSpPr>
              <p:nvPr/>
            </p:nvSpPr>
            <p:spPr bwMode="auto">
              <a:xfrm>
                <a:off x="751" y="3079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43"/>
              <p:cNvSpPr>
                <a:spLocks/>
              </p:cNvSpPr>
              <p:nvPr/>
            </p:nvSpPr>
            <p:spPr bwMode="auto">
              <a:xfrm>
                <a:off x="746" y="3074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1" y="3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44"/>
              <p:cNvSpPr>
                <a:spLocks/>
              </p:cNvSpPr>
              <p:nvPr/>
            </p:nvSpPr>
            <p:spPr bwMode="auto">
              <a:xfrm>
                <a:off x="746" y="3071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45"/>
              <p:cNvSpPr>
                <a:spLocks/>
              </p:cNvSpPr>
              <p:nvPr/>
            </p:nvSpPr>
            <p:spPr bwMode="auto">
              <a:xfrm>
                <a:off x="743" y="3074"/>
                <a:ext cx="3" cy="8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1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1"/>
                      <a:pt x="0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Rectangle 1346"/>
              <p:cNvSpPr>
                <a:spLocks noChangeArrowheads="1"/>
              </p:cNvSpPr>
              <p:nvPr/>
            </p:nvSpPr>
            <p:spPr bwMode="auto">
              <a:xfrm>
                <a:off x="743" y="307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47"/>
              <p:cNvSpPr>
                <a:spLocks/>
              </p:cNvSpPr>
              <p:nvPr/>
            </p:nvSpPr>
            <p:spPr bwMode="auto">
              <a:xfrm>
                <a:off x="740" y="3076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1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348"/>
              <p:cNvSpPr>
                <a:spLocks/>
              </p:cNvSpPr>
              <p:nvPr/>
            </p:nvSpPr>
            <p:spPr bwMode="auto">
              <a:xfrm>
                <a:off x="740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349"/>
              <p:cNvSpPr>
                <a:spLocks/>
              </p:cNvSpPr>
              <p:nvPr/>
            </p:nvSpPr>
            <p:spPr bwMode="auto">
              <a:xfrm>
                <a:off x="749" y="3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50"/>
              <p:cNvSpPr>
                <a:spLocks/>
              </p:cNvSpPr>
              <p:nvPr/>
            </p:nvSpPr>
            <p:spPr bwMode="auto">
              <a:xfrm>
                <a:off x="740" y="307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351"/>
              <p:cNvSpPr>
                <a:spLocks/>
              </p:cNvSpPr>
              <p:nvPr/>
            </p:nvSpPr>
            <p:spPr bwMode="auto">
              <a:xfrm>
                <a:off x="738" y="3055"/>
                <a:ext cx="27" cy="21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3 h 8"/>
                  <a:gd name="T6" fmla="*/ 10 w 10"/>
                  <a:gd name="T7" fmla="*/ 1 h 8"/>
                  <a:gd name="T8" fmla="*/ 8 w 10"/>
                  <a:gd name="T9" fmla="*/ 2 h 8"/>
                  <a:gd name="T10" fmla="*/ 9 w 10"/>
                  <a:gd name="T11" fmla="*/ 0 h 8"/>
                  <a:gd name="T12" fmla="*/ 7 w 10"/>
                  <a:gd name="T13" fmla="*/ 1 h 8"/>
                  <a:gd name="T14" fmla="*/ 5 w 10"/>
                  <a:gd name="T15" fmla="*/ 2 h 8"/>
                  <a:gd name="T16" fmla="*/ 2 w 10"/>
                  <a:gd name="T17" fmla="*/ 5 h 8"/>
                  <a:gd name="T18" fmla="*/ 3 w 10"/>
                  <a:gd name="T19" fmla="*/ 6 h 8"/>
                  <a:gd name="T20" fmla="*/ 2 w 10"/>
                  <a:gd name="T21" fmla="*/ 6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7 h 8"/>
                  <a:gd name="T30" fmla="*/ 2 w 10"/>
                  <a:gd name="T31" fmla="*/ 8 h 8"/>
                  <a:gd name="T32" fmla="*/ 4 w 10"/>
                  <a:gd name="T33" fmla="*/ 8 h 8"/>
                  <a:gd name="T34" fmla="*/ 5 w 10"/>
                  <a:gd name="T35" fmla="*/ 8 h 8"/>
                  <a:gd name="T36" fmla="*/ 3 w 10"/>
                  <a:gd name="T37" fmla="*/ 5 h 8"/>
                  <a:gd name="T38" fmla="*/ 4 w 10"/>
                  <a:gd name="T39" fmla="*/ 6 h 8"/>
                  <a:gd name="T40" fmla="*/ 6 w 10"/>
                  <a:gd name="T41" fmla="*/ 5 h 8"/>
                  <a:gd name="T42" fmla="*/ 5 w 10"/>
                  <a:gd name="T43" fmla="*/ 4 h 8"/>
                  <a:gd name="T44" fmla="*/ 5 w 10"/>
                  <a:gd name="T45" fmla="*/ 4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2 h 8"/>
                  <a:gd name="T52" fmla="*/ 7 w 10"/>
                  <a:gd name="T53" fmla="*/ 5 h 8"/>
                  <a:gd name="T54" fmla="*/ 6 w 10"/>
                  <a:gd name="T55" fmla="*/ 4 h 8"/>
                  <a:gd name="T56" fmla="*/ 6 w 10"/>
                  <a:gd name="T57" fmla="*/ 3 h 8"/>
                  <a:gd name="T58" fmla="*/ 7 w 10"/>
                  <a:gd name="T59" fmla="*/ 5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3 h 8"/>
                  <a:gd name="T66" fmla="*/ 7 w 10"/>
                  <a:gd name="T67" fmla="*/ 5 h 8"/>
                  <a:gd name="T68" fmla="*/ 7 w 10"/>
                  <a:gd name="T69" fmla="*/ 6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10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3" y="4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2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0" y="5"/>
                      <a:pt x="2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8"/>
                    </a:cubicBezTo>
                    <a:cubicBezTo>
                      <a:pt x="4" y="8"/>
                      <a:pt x="3" y="8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6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4"/>
                      <a:pt x="6" y="5"/>
                    </a:cubicBezTo>
                    <a:cubicBezTo>
                      <a:pt x="5" y="5"/>
                      <a:pt x="7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6" y="3"/>
                      <a:pt x="6" y="4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7" y="4"/>
                      <a:pt x="7" y="5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7" y="5"/>
                      <a:pt x="7" y="4"/>
                      <a:pt x="7" y="5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4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352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353"/>
              <p:cNvSpPr>
                <a:spLocks/>
              </p:cNvSpPr>
              <p:nvPr/>
            </p:nvSpPr>
            <p:spPr bwMode="auto">
              <a:xfrm>
                <a:off x="757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Rectangle 1354"/>
              <p:cNvSpPr>
                <a:spLocks noChangeArrowheads="1"/>
              </p:cNvSpPr>
              <p:nvPr/>
            </p:nvSpPr>
            <p:spPr bwMode="auto">
              <a:xfrm>
                <a:off x="757" y="305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355"/>
              <p:cNvSpPr>
                <a:spLocks/>
              </p:cNvSpPr>
              <p:nvPr/>
            </p:nvSpPr>
            <p:spPr bwMode="auto">
              <a:xfrm>
                <a:off x="757" y="306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356"/>
              <p:cNvSpPr>
                <a:spLocks/>
              </p:cNvSpPr>
              <p:nvPr/>
            </p:nvSpPr>
            <p:spPr bwMode="auto">
              <a:xfrm>
                <a:off x="754" y="306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Rectangle 1357"/>
              <p:cNvSpPr>
                <a:spLocks noChangeArrowheads="1"/>
              </p:cNvSpPr>
              <p:nvPr/>
            </p:nvSpPr>
            <p:spPr bwMode="auto">
              <a:xfrm>
                <a:off x="754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358"/>
              <p:cNvSpPr>
                <a:spLocks/>
              </p:cNvSpPr>
              <p:nvPr/>
            </p:nvSpPr>
            <p:spPr bwMode="auto">
              <a:xfrm>
                <a:off x="757" y="3060"/>
                <a:ext cx="22" cy="16"/>
              </a:xfrm>
              <a:custGeom>
                <a:avLst/>
                <a:gdLst>
                  <a:gd name="T0" fmla="*/ 6 w 8"/>
                  <a:gd name="T1" fmla="*/ 5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1 h 6"/>
                  <a:gd name="T22" fmla="*/ 0 w 8"/>
                  <a:gd name="T23" fmla="*/ 3 h 6"/>
                  <a:gd name="T24" fmla="*/ 2 w 8"/>
                  <a:gd name="T25" fmla="*/ 2 h 6"/>
                  <a:gd name="T26" fmla="*/ 1 w 8"/>
                  <a:gd name="T27" fmla="*/ 3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3 h 6"/>
                  <a:gd name="T36" fmla="*/ 3 w 8"/>
                  <a:gd name="T37" fmla="*/ 2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4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4 h 6"/>
                  <a:gd name="T54" fmla="*/ 2 w 8"/>
                  <a:gd name="T55" fmla="*/ 4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5"/>
                    </a:moveTo>
                    <a:cubicBezTo>
                      <a:pt x="8" y="5"/>
                      <a:pt x="7" y="4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2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2"/>
                      <a:pt x="1" y="3"/>
                      <a:pt x="2" y="2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1" y="4"/>
                      <a:pt x="1" y="4"/>
                    </a:cubicBezTo>
                    <a:cubicBezTo>
                      <a:pt x="2" y="3"/>
                      <a:pt x="4" y="3"/>
                      <a:pt x="4" y="3"/>
                    </a:cubicBezTo>
                    <a:cubicBezTo>
                      <a:pt x="3" y="3"/>
                      <a:pt x="5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1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59"/>
              <p:cNvSpPr>
                <a:spLocks/>
              </p:cNvSpPr>
              <p:nvPr/>
            </p:nvSpPr>
            <p:spPr bwMode="auto">
              <a:xfrm>
                <a:off x="759" y="3068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60"/>
              <p:cNvSpPr>
                <a:spLocks/>
              </p:cNvSpPr>
              <p:nvPr/>
            </p:nvSpPr>
            <p:spPr bwMode="auto">
              <a:xfrm>
                <a:off x="757" y="3071"/>
                <a:ext cx="19" cy="22"/>
              </a:xfrm>
              <a:custGeom>
                <a:avLst/>
                <a:gdLst>
                  <a:gd name="T0" fmla="*/ 3 w 7"/>
                  <a:gd name="T1" fmla="*/ 2 h 8"/>
                  <a:gd name="T2" fmla="*/ 2 w 7"/>
                  <a:gd name="T3" fmla="*/ 2 h 8"/>
                  <a:gd name="T4" fmla="*/ 5 w 7"/>
                  <a:gd name="T5" fmla="*/ 3 h 8"/>
                  <a:gd name="T6" fmla="*/ 5 w 7"/>
                  <a:gd name="T7" fmla="*/ 4 h 8"/>
                  <a:gd name="T8" fmla="*/ 2 w 7"/>
                  <a:gd name="T9" fmla="*/ 2 h 8"/>
                  <a:gd name="T10" fmla="*/ 2 w 7"/>
                  <a:gd name="T11" fmla="*/ 2 h 8"/>
                  <a:gd name="T12" fmla="*/ 3 w 7"/>
                  <a:gd name="T13" fmla="*/ 4 h 8"/>
                  <a:gd name="T14" fmla="*/ 4 w 7"/>
                  <a:gd name="T15" fmla="*/ 5 h 8"/>
                  <a:gd name="T16" fmla="*/ 3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3 w 7"/>
                  <a:gd name="T27" fmla="*/ 6 h 8"/>
                  <a:gd name="T28" fmla="*/ 4 w 7"/>
                  <a:gd name="T29" fmla="*/ 7 h 8"/>
                  <a:gd name="T30" fmla="*/ 7 w 7"/>
                  <a:gd name="T31" fmla="*/ 3 h 8"/>
                  <a:gd name="T32" fmla="*/ 6 w 7"/>
                  <a:gd name="T33" fmla="*/ 4 h 8"/>
                  <a:gd name="T34" fmla="*/ 5 w 7"/>
                  <a:gd name="T35" fmla="*/ 3 h 8"/>
                  <a:gd name="T36" fmla="*/ 3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1 w 7"/>
                  <a:gd name="T43" fmla="*/ 1 h 8"/>
                  <a:gd name="T44" fmla="*/ 1 w 7"/>
                  <a:gd name="T45" fmla="*/ 1 h 8"/>
                  <a:gd name="T46" fmla="*/ 3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4"/>
                      <a:pt x="3" y="3"/>
                      <a:pt x="2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2" y="3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3" y="4"/>
                      <a:pt x="2" y="3"/>
                    </a:cubicBezTo>
                    <a:cubicBezTo>
                      <a:pt x="3" y="5"/>
                      <a:pt x="1" y="5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5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1"/>
                      <a:pt x="1" y="1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61"/>
              <p:cNvSpPr>
                <a:spLocks/>
              </p:cNvSpPr>
              <p:nvPr/>
            </p:nvSpPr>
            <p:spPr bwMode="auto">
              <a:xfrm>
                <a:off x="765" y="3074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62"/>
              <p:cNvSpPr>
                <a:spLocks/>
              </p:cNvSpPr>
              <p:nvPr/>
            </p:nvSpPr>
            <p:spPr bwMode="auto">
              <a:xfrm>
                <a:off x="773" y="30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363"/>
              <p:cNvSpPr>
                <a:spLocks/>
              </p:cNvSpPr>
              <p:nvPr/>
            </p:nvSpPr>
            <p:spPr bwMode="auto">
              <a:xfrm>
                <a:off x="759" y="3079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364"/>
              <p:cNvSpPr>
                <a:spLocks/>
              </p:cNvSpPr>
              <p:nvPr/>
            </p:nvSpPr>
            <p:spPr bwMode="auto">
              <a:xfrm>
                <a:off x="759" y="3085"/>
                <a:ext cx="9" cy="11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3 h 4"/>
                  <a:gd name="T4" fmla="*/ 0 w 3"/>
                  <a:gd name="T5" fmla="*/ 0 h 4"/>
                  <a:gd name="T6" fmla="*/ 1 w 3"/>
                  <a:gd name="T7" fmla="*/ 2 h 4"/>
                  <a:gd name="T8" fmla="*/ 0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1" y="3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65"/>
              <p:cNvSpPr>
                <a:spLocks/>
              </p:cNvSpPr>
              <p:nvPr/>
            </p:nvSpPr>
            <p:spPr bwMode="auto">
              <a:xfrm>
                <a:off x="724" y="3076"/>
                <a:ext cx="35" cy="22"/>
              </a:xfrm>
              <a:custGeom>
                <a:avLst/>
                <a:gdLst>
                  <a:gd name="T0" fmla="*/ 11 w 13"/>
                  <a:gd name="T1" fmla="*/ 4 h 8"/>
                  <a:gd name="T2" fmla="*/ 10 w 13"/>
                  <a:gd name="T3" fmla="*/ 4 h 8"/>
                  <a:gd name="T4" fmla="*/ 10 w 13"/>
                  <a:gd name="T5" fmla="*/ 3 h 8"/>
                  <a:gd name="T6" fmla="*/ 10 w 13"/>
                  <a:gd name="T7" fmla="*/ 2 h 8"/>
                  <a:gd name="T8" fmla="*/ 10 w 13"/>
                  <a:gd name="T9" fmla="*/ 3 h 8"/>
                  <a:gd name="T10" fmla="*/ 9 w 13"/>
                  <a:gd name="T11" fmla="*/ 4 h 8"/>
                  <a:gd name="T12" fmla="*/ 9 w 13"/>
                  <a:gd name="T13" fmla="*/ 5 h 8"/>
                  <a:gd name="T14" fmla="*/ 8 w 13"/>
                  <a:gd name="T15" fmla="*/ 3 h 8"/>
                  <a:gd name="T16" fmla="*/ 8 w 13"/>
                  <a:gd name="T17" fmla="*/ 6 h 8"/>
                  <a:gd name="T18" fmla="*/ 7 w 13"/>
                  <a:gd name="T19" fmla="*/ 5 h 8"/>
                  <a:gd name="T20" fmla="*/ 7 w 13"/>
                  <a:gd name="T21" fmla="*/ 5 h 8"/>
                  <a:gd name="T22" fmla="*/ 7 w 13"/>
                  <a:gd name="T23" fmla="*/ 5 h 8"/>
                  <a:gd name="T24" fmla="*/ 7 w 13"/>
                  <a:gd name="T25" fmla="*/ 3 h 8"/>
                  <a:gd name="T26" fmla="*/ 6 w 13"/>
                  <a:gd name="T27" fmla="*/ 3 h 8"/>
                  <a:gd name="T28" fmla="*/ 7 w 13"/>
                  <a:gd name="T29" fmla="*/ 2 h 8"/>
                  <a:gd name="T30" fmla="*/ 5 w 13"/>
                  <a:gd name="T31" fmla="*/ 2 h 8"/>
                  <a:gd name="T32" fmla="*/ 6 w 13"/>
                  <a:gd name="T33" fmla="*/ 2 h 8"/>
                  <a:gd name="T34" fmla="*/ 4 w 13"/>
                  <a:gd name="T35" fmla="*/ 4 h 8"/>
                  <a:gd name="T36" fmla="*/ 3 w 13"/>
                  <a:gd name="T37" fmla="*/ 3 h 8"/>
                  <a:gd name="T38" fmla="*/ 5 w 13"/>
                  <a:gd name="T39" fmla="*/ 2 h 8"/>
                  <a:gd name="T40" fmla="*/ 4 w 13"/>
                  <a:gd name="T41" fmla="*/ 2 h 8"/>
                  <a:gd name="T42" fmla="*/ 6 w 13"/>
                  <a:gd name="T43" fmla="*/ 1 h 8"/>
                  <a:gd name="T44" fmla="*/ 3 w 13"/>
                  <a:gd name="T45" fmla="*/ 1 h 8"/>
                  <a:gd name="T46" fmla="*/ 3 w 13"/>
                  <a:gd name="T47" fmla="*/ 1 h 8"/>
                  <a:gd name="T48" fmla="*/ 0 w 13"/>
                  <a:gd name="T49" fmla="*/ 2 h 8"/>
                  <a:gd name="T50" fmla="*/ 3 w 13"/>
                  <a:gd name="T51" fmla="*/ 5 h 8"/>
                  <a:gd name="T52" fmla="*/ 5 w 13"/>
                  <a:gd name="T53" fmla="*/ 5 h 8"/>
                  <a:gd name="T54" fmla="*/ 3 w 13"/>
                  <a:gd name="T55" fmla="*/ 6 h 8"/>
                  <a:gd name="T56" fmla="*/ 5 w 13"/>
                  <a:gd name="T57" fmla="*/ 5 h 8"/>
                  <a:gd name="T58" fmla="*/ 4 w 13"/>
                  <a:gd name="T59" fmla="*/ 6 h 8"/>
                  <a:gd name="T60" fmla="*/ 5 w 13"/>
                  <a:gd name="T61" fmla="*/ 5 h 8"/>
                  <a:gd name="T62" fmla="*/ 4 w 13"/>
                  <a:gd name="T63" fmla="*/ 7 h 8"/>
                  <a:gd name="T64" fmla="*/ 11 w 13"/>
                  <a:gd name="T65" fmla="*/ 7 h 8"/>
                  <a:gd name="T66" fmla="*/ 10 w 13"/>
                  <a:gd name="T67" fmla="*/ 6 h 8"/>
                  <a:gd name="T68" fmla="*/ 12 w 13"/>
                  <a:gd name="T69" fmla="*/ 5 h 8"/>
                  <a:gd name="T70" fmla="*/ 12 w 13"/>
                  <a:gd name="T71" fmla="*/ 4 h 8"/>
                  <a:gd name="T72" fmla="*/ 13 w 13"/>
                  <a:gd name="T73" fmla="*/ 7 h 8"/>
                  <a:gd name="T74" fmla="*/ 13 w 13"/>
                  <a:gd name="T75" fmla="*/ 6 h 8"/>
                  <a:gd name="T76" fmla="*/ 13 w 13"/>
                  <a:gd name="T77" fmla="*/ 6 h 8"/>
                  <a:gd name="T78" fmla="*/ 13 w 13"/>
                  <a:gd name="T79" fmla="*/ 6 h 8"/>
                  <a:gd name="T80" fmla="*/ 11 w 13"/>
                  <a:gd name="T81" fmla="*/ 3 h 8"/>
                  <a:gd name="T82" fmla="*/ 10 w 13"/>
                  <a:gd name="T83" fmla="*/ 2 h 8"/>
                  <a:gd name="T84" fmla="*/ 11 w 13"/>
                  <a:gd name="T8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8">
                    <a:moveTo>
                      <a:pt x="11" y="4"/>
                    </a:moveTo>
                    <a:cubicBezTo>
                      <a:pt x="10" y="4"/>
                      <a:pt x="10" y="5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4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3"/>
                      <a:pt x="7" y="5"/>
                      <a:pt x="7" y="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2"/>
                      <a:pt x="4" y="4"/>
                    </a:cubicBezTo>
                    <a:cubicBezTo>
                      <a:pt x="6" y="2"/>
                      <a:pt x="3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4" y="3"/>
                      <a:pt x="5" y="2"/>
                      <a:pt x="4" y="2"/>
                    </a:cubicBezTo>
                    <a:cubicBezTo>
                      <a:pt x="5" y="1"/>
                      <a:pt x="4" y="2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4"/>
                      <a:pt x="3" y="5"/>
                    </a:cubicBezTo>
                    <a:cubicBezTo>
                      <a:pt x="4" y="4"/>
                      <a:pt x="3" y="6"/>
                      <a:pt x="5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5" y="7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8"/>
                      <a:pt x="9" y="6"/>
                      <a:pt x="11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0" y="2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3" y="6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2" y="5"/>
                      <a:pt x="10" y="0"/>
                      <a:pt x="10" y="2"/>
                    </a:cubicBezTo>
                    <a:cubicBezTo>
                      <a:pt x="10" y="3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366"/>
              <p:cNvSpPr>
                <a:spLocks/>
              </p:cNvSpPr>
              <p:nvPr/>
            </p:nvSpPr>
            <p:spPr bwMode="auto">
              <a:xfrm>
                <a:off x="759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367"/>
              <p:cNvSpPr>
                <a:spLocks/>
              </p:cNvSpPr>
              <p:nvPr/>
            </p:nvSpPr>
            <p:spPr bwMode="auto">
              <a:xfrm>
                <a:off x="732" y="30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Rectangle 1368"/>
              <p:cNvSpPr>
                <a:spLocks noChangeArrowheads="1"/>
              </p:cNvSpPr>
              <p:nvPr/>
            </p:nvSpPr>
            <p:spPr bwMode="auto">
              <a:xfrm>
                <a:off x="759" y="309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Rectangle 1369"/>
              <p:cNvSpPr>
                <a:spLocks noChangeArrowheads="1"/>
              </p:cNvSpPr>
              <p:nvPr/>
            </p:nvSpPr>
            <p:spPr bwMode="auto">
              <a:xfrm>
                <a:off x="757" y="3085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370"/>
              <p:cNvSpPr>
                <a:spLocks/>
              </p:cNvSpPr>
              <p:nvPr/>
            </p:nvSpPr>
            <p:spPr bwMode="auto">
              <a:xfrm>
                <a:off x="735" y="307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371"/>
              <p:cNvSpPr>
                <a:spLocks/>
              </p:cNvSpPr>
              <p:nvPr/>
            </p:nvSpPr>
            <p:spPr bwMode="auto">
              <a:xfrm>
                <a:off x="740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372"/>
              <p:cNvSpPr>
                <a:spLocks/>
              </p:cNvSpPr>
              <p:nvPr/>
            </p:nvSpPr>
            <p:spPr bwMode="auto">
              <a:xfrm>
                <a:off x="724" y="3044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8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4 h 12"/>
                  <a:gd name="T14" fmla="*/ 11 w 22"/>
                  <a:gd name="T15" fmla="*/ 3 h 12"/>
                  <a:gd name="T16" fmla="*/ 10 w 22"/>
                  <a:gd name="T17" fmla="*/ 2 h 12"/>
                  <a:gd name="T18" fmla="*/ 9 w 22"/>
                  <a:gd name="T19" fmla="*/ 6 h 12"/>
                  <a:gd name="T20" fmla="*/ 8 w 22"/>
                  <a:gd name="T21" fmla="*/ 6 h 12"/>
                  <a:gd name="T22" fmla="*/ 7 w 22"/>
                  <a:gd name="T23" fmla="*/ 5 h 12"/>
                  <a:gd name="T24" fmla="*/ 5 w 22"/>
                  <a:gd name="T25" fmla="*/ 5 h 12"/>
                  <a:gd name="T26" fmla="*/ 4 w 22"/>
                  <a:gd name="T27" fmla="*/ 6 h 12"/>
                  <a:gd name="T28" fmla="*/ 3 w 22"/>
                  <a:gd name="T29" fmla="*/ 7 h 12"/>
                  <a:gd name="T30" fmla="*/ 4 w 22"/>
                  <a:gd name="T31" fmla="*/ 9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1 h 12"/>
                  <a:gd name="T40" fmla="*/ 1 w 22"/>
                  <a:gd name="T41" fmla="*/ 10 h 12"/>
                  <a:gd name="T42" fmla="*/ 5 w 22"/>
                  <a:gd name="T43" fmla="*/ 11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10 h 12"/>
                  <a:gd name="T50" fmla="*/ 6 w 22"/>
                  <a:gd name="T51" fmla="*/ 10 h 12"/>
                  <a:gd name="T52" fmla="*/ 6 w 22"/>
                  <a:gd name="T53" fmla="*/ 9 h 12"/>
                  <a:gd name="T54" fmla="*/ 7 w 22"/>
                  <a:gd name="T55" fmla="*/ 9 h 12"/>
                  <a:gd name="T56" fmla="*/ 7 w 22"/>
                  <a:gd name="T57" fmla="*/ 9 h 12"/>
                  <a:gd name="T58" fmla="*/ 7 w 22"/>
                  <a:gd name="T59" fmla="*/ 8 h 12"/>
                  <a:gd name="T60" fmla="*/ 8 w 22"/>
                  <a:gd name="T61" fmla="*/ 7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7 h 12"/>
                  <a:gd name="T68" fmla="*/ 11 w 22"/>
                  <a:gd name="T69" fmla="*/ 6 h 12"/>
                  <a:gd name="T70" fmla="*/ 13 w 22"/>
                  <a:gd name="T71" fmla="*/ 5 h 12"/>
                  <a:gd name="T72" fmla="*/ 13 w 22"/>
                  <a:gd name="T73" fmla="*/ 6 h 12"/>
                  <a:gd name="T74" fmla="*/ 16 w 22"/>
                  <a:gd name="T75" fmla="*/ 7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9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10"/>
                      <a:pt x="17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7"/>
                      <a:pt x="17" y="7"/>
                      <a:pt x="17" y="7"/>
                    </a:cubicBezTo>
                    <a:cubicBezTo>
                      <a:pt x="22" y="4"/>
                      <a:pt x="15" y="7"/>
                      <a:pt x="17" y="4"/>
                    </a:cubicBezTo>
                    <a:cubicBezTo>
                      <a:pt x="16" y="4"/>
                      <a:pt x="15" y="3"/>
                      <a:pt x="14" y="4"/>
                    </a:cubicBezTo>
                    <a:cubicBezTo>
                      <a:pt x="15" y="3"/>
                      <a:pt x="14" y="4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5"/>
                      <a:pt x="11" y="3"/>
                    </a:cubicBezTo>
                    <a:cubicBezTo>
                      <a:pt x="10" y="3"/>
                      <a:pt x="11" y="4"/>
                      <a:pt x="10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8" y="6"/>
                      <a:pt x="9" y="8"/>
                      <a:pt x="8" y="6"/>
                    </a:cubicBezTo>
                    <a:cubicBezTo>
                      <a:pt x="8" y="5"/>
                      <a:pt x="9" y="5"/>
                      <a:pt x="9" y="3"/>
                    </a:cubicBezTo>
                    <a:cubicBezTo>
                      <a:pt x="8" y="3"/>
                      <a:pt x="7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5" y="3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6"/>
                      <a:pt x="4" y="5"/>
                      <a:pt x="4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3" y="5"/>
                      <a:pt x="5" y="9"/>
                      <a:pt x="3" y="7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2"/>
                      <a:pt x="5" y="12"/>
                    </a:cubicBezTo>
                    <a:cubicBezTo>
                      <a:pt x="5" y="11"/>
                      <a:pt x="3" y="11"/>
                      <a:pt x="2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10"/>
                      <a:pt x="6" y="11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5" y="10"/>
                      <a:pt x="4" y="9"/>
                    </a:cubicBezTo>
                    <a:cubicBezTo>
                      <a:pt x="6" y="10"/>
                      <a:pt x="5" y="10"/>
                      <a:pt x="6" y="10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9"/>
                      <a:pt x="6" y="10"/>
                    </a:cubicBezTo>
                    <a:cubicBezTo>
                      <a:pt x="5" y="8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6"/>
                      <a:pt x="7" y="7"/>
                      <a:pt x="8" y="7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7"/>
                      <a:pt x="8" y="8"/>
                    </a:cubicBezTo>
                    <a:cubicBezTo>
                      <a:pt x="9" y="9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6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8"/>
                      <a:pt x="12" y="6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8"/>
                      <a:pt x="13" y="6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7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5"/>
                      <a:pt x="16" y="4"/>
                      <a:pt x="16" y="4"/>
                    </a:cubicBezTo>
                    <a:cubicBezTo>
                      <a:pt x="17" y="5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373"/>
              <p:cNvSpPr>
                <a:spLocks/>
              </p:cNvSpPr>
              <p:nvPr/>
            </p:nvSpPr>
            <p:spPr bwMode="auto">
              <a:xfrm>
                <a:off x="757" y="3060"/>
                <a:ext cx="0" cy="6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374"/>
              <p:cNvSpPr>
                <a:spLocks/>
              </p:cNvSpPr>
              <p:nvPr/>
            </p:nvSpPr>
            <p:spPr bwMode="auto">
              <a:xfrm>
                <a:off x="757" y="306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375"/>
              <p:cNvSpPr>
                <a:spLocks/>
              </p:cNvSpPr>
              <p:nvPr/>
            </p:nvSpPr>
            <p:spPr bwMode="auto">
              <a:xfrm>
                <a:off x="765" y="30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Rectangle 1376"/>
              <p:cNvSpPr>
                <a:spLocks noChangeArrowheads="1"/>
              </p:cNvSpPr>
              <p:nvPr/>
            </p:nvSpPr>
            <p:spPr bwMode="auto">
              <a:xfrm>
                <a:off x="765" y="3071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377"/>
              <p:cNvSpPr>
                <a:spLocks/>
              </p:cNvSpPr>
              <p:nvPr/>
            </p:nvSpPr>
            <p:spPr bwMode="auto">
              <a:xfrm>
                <a:off x="727" y="3071"/>
                <a:ext cx="49" cy="25"/>
              </a:xfrm>
              <a:custGeom>
                <a:avLst/>
                <a:gdLst>
                  <a:gd name="T0" fmla="*/ 5 w 18"/>
                  <a:gd name="T1" fmla="*/ 3 h 9"/>
                  <a:gd name="T2" fmla="*/ 3 w 18"/>
                  <a:gd name="T3" fmla="*/ 4 h 9"/>
                  <a:gd name="T4" fmla="*/ 4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9 w 18"/>
                  <a:gd name="T11" fmla="*/ 7 h 9"/>
                  <a:gd name="T12" fmla="*/ 12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4 w 18"/>
                  <a:gd name="T19" fmla="*/ 5 h 9"/>
                  <a:gd name="T20" fmla="*/ 14 w 18"/>
                  <a:gd name="T21" fmla="*/ 5 h 9"/>
                  <a:gd name="T22" fmla="*/ 14 w 18"/>
                  <a:gd name="T23" fmla="*/ 4 h 9"/>
                  <a:gd name="T24" fmla="*/ 15 w 18"/>
                  <a:gd name="T25" fmla="*/ 4 h 9"/>
                  <a:gd name="T26" fmla="*/ 15 w 18"/>
                  <a:gd name="T27" fmla="*/ 4 h 9"/>
                  <a:gd name="T28" fmla="*/ 15 w 18"/>
                  <a:gd name="T29" fmla="*/ 3 h 9"/>
                  <a:gd name="T30" fmla="*/ 16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5 w 18"/>
                  <a:gd name="T37" fmla="*/ 2 h 9"/>
                  <a:gd name="T38" fmla="*/ 15 w 18"/>
                  <a:gd name="T39" fmla="*/ 2 h 9"/>
                  <a:gd name="T40" fmla="*/ 15 w 18"/>
                  <a:gd name="T41" fmla="*/ 3 h 9"/>
                  <a:gd name="T42" fmla="*/ 14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2 h 9"/>
                  <a:gd name="T50" fmla="*/ 13 w 18"/>
                  <a:gd name="T51" fmla="*/ 2 h 9"/>
                  <a:gd name="T52" fmla="*/ 13 w 18"/>
                  <a:gd name="T53" fmla="*/ 4 h 9"/>
                  <a:gd name="T54" fmla="*/ 13 w 18"/>
                  <a:gd name="T55" fmla="*/ 5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2 w 18"/>
                  <a:gd name="T63" fmla="*/ 4 h 9"/>
                  <a:gd name="T64" fmla="*/ 9 w 18"/>
                  <a:gd name="T65" fmla="*/ 4 h 9"/>
                  <a:gd name="T66" fmla="*/ 9 w 18"/>
                  <a:gd name="T67" fmla="*/ 3 h 9"/>
                  <a:gd name="T68" fmla="*/ 9 w 18"/>
                  <a:gd name="T69" fmla="*/ 4 h 9"/>
                  <a:gd name="T70" fmla="*/ 7 w 18"/>
                  <a:gd name="T71" fmla="*/ 3 h 9"/>
                  <a:gd name="T72" fmla="*/ 7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5 h 9"/>
                  <a:gd name="T80" fmla="*/ 5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2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9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3" y="4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5"/>
                      <a:pt x="15" y="3"/>
                      <a:pt x="15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3"/>
                      <a:pt x="18" y="3"/>
                      <a:pt x="16" y="1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4" y="0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3"/>
                      <a:pt x="13" y="5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378"/>
              <p:cNvSpPr>
                <a:spLocks/>
              </p:cNvSpPr>
              <p:nvPr/>
            </p:nvSpPr>
            <p:spPr bwMode="auto">
              <a:xfrm>
                <a:off x="727" y="3074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379"/>
              <p:cNvSpPr>
                <a:spLocks/>
              </p:cNvSpPr>
              <p:nvPr/>
            </p:nvSpPr>
            <p:spPr bwMode="auto">
              <a:xfrm>
                <a:off x="724" y="3041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10 h 12"/>
                  <a:gd name="T20" fmla="*/ 2 w 9"/>
                  <a:gd name="T21" fmla="*/ 7 h 12"/>
                  <a:gd name="T22" fmla="*/ 4 w 9"/>
                  <a:gd name="T23" fmla="*/ 8 h 12"/>
                  <a:gd name="T24" fmla="*/ 5 w 9"/>
                  <a:gd name="T25" fmla="*/ 7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8 w 9"/>
                  <a:gd name="T35" fmla="*/ 3 h 12"/>
                  <a:gd name="T36" fmla="*/ 8 w 9"/>
                  <a:gd name="T37" fmla="*/ 4 h 12"/>
                  <a:gd name="T38" fmla="*/ 9 w 9"/>
                  <a:gd name="T39" fmla="*/ 5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2" y="11"/>
                      <a:pt x="1" y="11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9"/>
                      <a:pt x="0" y="8"/>
                      <a:pt x="2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4"/>
                      <a:pt x="8" y="5"/>
                    </a:cubicBezTo>
                    <a:cubicBezTo>
                      <a:pt x="7" y="4"/>
                      <a:pt x="8" y="3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4"/>
                      <a:pt x="9" y="5"/>
                      <a:pt x="9" y="5"/>
                    </a:cubicBezTo>
                    <a:cubicBezTo>
                      <a:pt x="8" y="4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Rectangle 1380"/>
              <p:cNvSpPr>
                <a:spLocks noChangeArrowheads="1"/>
              </p:cNvSpPr>
              <p:nvPr/>
            </p:nvSpPr>
            <p:spPr bwMode="auto">
              <a:xfrm>
                <a:off x="740" y="304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381"/>
              <p:cNvSpPr>
                <a:spLocks/>
              </p:cNvSpPr>
              <p:nvPr/>
            </p:nvSpPr>
            <p:spPr bwMode="auto">
              <a:xfrm>
                <a:off x="915" y="30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382"/>
              <p:cNvSpPr>
                <a:spLocks/>
              </p:cNvSpPr>
              <p:nvPr/>
            </p:nvSpPr>
            <p:spPr bwMode="auto">
              <a:xfrm>
                <a:off x="906" y="3085"/>
                <a:ext cx="9" cy="13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2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383"/>
              <p:cNvSpPr>
                <a:spLocks/>
              </p:cNvSpPr>
              <p:nvPr/>
            </p:nvSpPr>
            <p:spPr bwMode="auto">
              <a:xfrm>
                <a:off x="909" y="309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384"/>
              <p:cNvSpPr>
                <a:spLocks/>
              </p:cNvSpPr>
              <p:nvPr/>
            </p:nvSpPr>
            <p:spPr bwMode="auto">
              <a:xfrm>
                <a:off x="909" y="3090"/>
                <a:ext cx="0" cy="6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385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386"/>
              <p:cNvSpPr>
                <a:spLocks/>
              </p:cNvSpPr>
              <p:nvPr/>
            </p:nvSpPr>
            <p:spPr bwMode="auto">
              <a:xfrm>
                <a:off x="904" y="3087"/>
                <a:ext cx="2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1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6" name="Freeform 1387"/>
              <p:cNvSpPr>
                <a:spLocks/>
              </p:cNvSpPr>
              <p:nvPr/>
            </p:nvSpPr>
            <p:spPr bwMode="auto">
              <a:xfrm>
                <a:off x="906" y="30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388"/>
              <p:cNvSpPr>
                <a:spLocks/>
              </p:cNvSpPr>
              <p:nvPr/>
            </p:nvSpPr>
            <p:spPr bwMode="auto">
              <a:xfrm>
                <a:off x="906" y="309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389"/>
              <p:cNvSpPr>
                <a:spLocks/>
              </p:cNvSpPr>
              <p:nvPr/>
            </p:nvSpPr>
            <p:spPr bwMode="auto">
              <a:xfrm>
                <a:off x="901" y="3087"/>
                <a:ext cx="3" cy="11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2 h 4"/>
                  <a:gd name="T4" fmla="*/ 0 w 1"/>
                  <a:gd name="T5" fmla="*/ 0 h 4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4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390"/>
              <p:cNvSpPr>
                <a:spLocks/>
              </p:cNvSpPr>
              <p:nvPr/>
            </p:nvSpPr>
            <p:spPr bwMode="auto">
              <a:xfrm>
                <a:off x="901" y="30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391"/>
              <p:cNvSpPr>
                <a:spLocks/>
              </p:cNvSpPr>
              <p:nvPr/>
            </p:nvSpPr>
            <p:spPr bwMode="auto">
              <a:xfrm>
                <a:off x="898" y="3085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0 w 1"/>
                  <a:gd name="T5" fmla="*/ 2 h 4"/>
                  <a:gd name="T6" fmla="*/ 1 w 1"/>
                  <a:gd name="T7" fmla="*/ 2 h 4"/>
                  <a:gd name="T8" fmla="*/ 0 w 1"/>
                  <a:gd name="T9" fmla="*/ 3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1" y="1"/>
                      <a:pt x="1" y="2"/>
                    </a:cubicBezTo>
                    <a:cubicBezTo>
                      <a:pt x="0" y="4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Rectangle 1392"/>
              <p:cNvSpPr>
                <a:spLocks noChangeArrowheads="1"/>
              </p:cNvSpPr>
              <p:nvPr/>
            </p:nvSpPr>
            <p:spPr bwMode="auto">
              <a:xfrm>
                <a:off x="898" y="3090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393"/>
              <p:cNvSpPr>
                <a:spLocks/>
              </p:cNvSpPr>
              <p:nvPr/>
            </p:nvSpPr>
            <p:spPr bwMode="auto">
              <a:xfrm>
                <a:off x="896" y="3087"/>
                <a:ext cx="13" cy="6"/>
              </a:xfrm>
              <a:custGeom>
                <a:avLst/>
                <a:gdLst>
                  <a:gd name="T0" fmla="*/ 0 w 5"/>
                  <a:gd name="T1" fmla="*/ 1 h 2"/>
                  <a:gd name="T2" fmla="*/ 1 w 5"/>
                  <a:gd name="T3" fmla="*/ 1 h 2"/>
                  <a:gd name="T4" fmla="*/ 1 w 5"/>
                  <a:gd name="T5" fmla="*/ 2 h 2"/>
                  <a:gd name="T6" fmla="*/ 2 w 5"/>
                  <a:gd name="T7" fmla="*/ 1 h 2"/>
                  <a:gd name="T8" fmla="*/ 1 w 5"/>
                  <a:gd name="T9" fmla="*/ 1 h 2"/>
                  <a:gd name="T10" fmla="*/ 3 w 5"/>
                  <a:gd name="T11" fmla="*/ 1 h 2"/>
                  <a:gd name="T12" fmla="*/ 2 w 5"/>
                  <a:gd name="T13" fmla="*/ 1 h 2"/>
                  <a:gd name="T14" fmla="*/ 3 w 5"/>
                  <a:gd name="T15" fmla="*/ 0 h 2"/>
                  <a:gd name="T16" fmla="*/ 2 w 5"/>
                  <a:gd name="T17" fmla="*/ 1 h 2"/>
                  <a:gd name="T18" fmla="*/ 2 w 5"/>
                  <a:gd name="T19" fmla="*/ 0 h 2"/>
                  <a:gd name="T20" fmla="*/ 0 w 5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3" y="0"/>
                      <a:pt x="5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896" y="309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904" y="30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896" y="3087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893" y="3068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8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6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4 w 10"/>
                  <a:gd name="T27" fmla="*/ 7 h 8"/>
                  <a:gd name="T28" fmla="*/ 1 w 10"/>
                  <a:gd name="T29" fmla="*/ 7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6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2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1" y="6"/>
                      <a:pt x="3" y="7"/>
                      <a:pt x="1" y="7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8" y="2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Rectangle 1398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912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Rectangle 1400"/>
              <p:cNvSpPr>
                <a:spLocks noChangeArrowheads="1"/>
              </p:cNvSpPr>
              <p:nvPr/>
            </p:nvSpPr>
            <p:spPr bwMode="auto">
              <a:xfrm>
                <a:off x="912" y="3068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912" y="307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909" y="3082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Rectangle 1403"/>
              <p:cNvSpPr>
                <a:spLocks noChangeArrowheads="1"/>
              </p:cNvSpPr>
              <p:nvPr/>
            </p:nvSpPr>
            <p:spPr bwMode="auto">
              <a:xfrm>
                <a:off x="912" y="3082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912" y="3071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5 h 6"/>
                  <a:gd name="T48" fmla="*/ 4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7" y="3"/>
                      <a:pt x="4" y="5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4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2" y="4"/>
                      <a:pt x="1" y="5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6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915" y="30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912" y="3082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2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8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3" y="2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920" y="308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928" y="309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915" y="309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915" y="3096"/>
                <a:ext cx="8" cy="13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1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1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3" name="Group 1612"/>
            <p:cNvGrpSpPr>
              <a:grpSpLocks/>
            </p:cNvGrpSpPr>
            <p:nvPr/>
          </p:nvGrpSpPr>
          <p:grpSpPr bwMode="auto">
            <a:xfrm>
              <a:off x="482" y="2794"/>
              <a:ext cx="569" cy="416"/>
              <a:chOff x="482" y="2794"/>
              <a:chExt cx="569" cy="416"/>
            </a:xfrm>
          </p:grpSpPr>
          <p:sp>
            <p:nvSpPr>
              <p:cNvPr id="110" name="Freeform 1412"/>
              <p:cNvSpPr>
                <a:spLocks/>
              </p:cNvSpPr>
              <p:nvPr/>
            </p:nvSpPr>
            <p:spPr bwMode="auto">
              <a:xfrm>
                <a:off x="882" y="3090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9 w 13"/>
                  <a:gd name="T3" fmla="*/ 4 h 7"/>
                  <a:gd name="T4" fmla="*/ 9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7 w 13"/>
                  <a:gd name="T15" fmla="*/ 2 h 7"/>
                  <a:gd name="T16" fmla="*/ 7 w 13"/>
                  <a:gd name="T17" fmla="*/ 6 h 7"/>
                  <a:gd name="T18" fmla="*/ 6 w 13"/>
                  <a:gd name="T19" fmla="*/ 4 h 7"/>
                  <a:gd name="T20" fmla="*/ 6 w 13"/>
                  <a:gd name="T21" fmla="*/ 4 h 7"/>
                  <a:gd name="T22" fmla="*/ 6 w 13"/>
                  <a:gd name="T23" fmla="*/ 4 h 7"/>
                  <a:gd name="T24" fmla="*/ 6 w 13"/>
                  <a:gd name="T25" fmla="*/ 2 h 7"/>
                  <a:gd name="T26" fmla="*/ 6 w 13"/>
                  <a:gd name="T27" fmla="*/ 2 h 7"/>
                  <a:gd name="T28" fmla="*/ 6 w 13"/>
                  <a:gd name="T29" fmla="*/ 2 h 7"/>
                  <a:gd name="T30" fmla="*/ 4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2 w 13"/>
                  <a:gd name="T37" fmla="*/ 2 h 7"/>
                  <a:gd name="T38" fmla="*/ 4 w 13"/>
                  <a:gd name="T39" fmla="*/ 1 h 7"/>
                  <a:gd name="T40" fmla="*/ 3 w 13"/>
                  <a:gd name="T41" fmla="*/ 2 h 7"/>
                  <a:gd name="T42" fmla="*/ 5 w 13"/>
                  <a:gd name="T43" fmla="*/ 0 h 7"/>
                  <a:gd name="T44" fmla="*/ 2 w 13"/>
                  <a:gd name="T45" fmla="*/ 1 h 7"/>
                  <a:gd name="T46" fmla="*/ 2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2 w 13"/>
                  <a:gd name="T55" fmla="*/ 6 h 7"/>
                  <a:gd name="T56" fmla="*/ 4 w 13"/>
                  <a:gd name="T57" fmla="*/ 4 h 7"/>
                  <a:gd name="T58" fmla="*/ 3 w 13"/>
                  <a:gd name="T59" fmla="*/ 6 h 7"/>
                  <a:gd name="T60" fmla="*/ 4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9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2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9" y="3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7" y="3"/>
                      <a:pt x="8" y="3"/>
                      <a:pt x="7" y="2"/>
                    </a:cubicBezTo>
                    <a:cubicBezTo>
                      <a:pt x="7" y="3"/>
                      <a:pt x="7" y="4"/>
                      <a:pt x="7" y="6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6" y="5"/>
                      <a:pt x="6" y="4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5" y="1"/>
                      <a:pt x="2" y="3"/>
                      <a:pt x="2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2"/>
                      <a:pt x="4" y="1"/>
                      <a:pt x="3" y="2"/>
                    </a:cubicBezTo>
                    <a:cubicBezTo>
                      <a:pt x="5" y="1"/>
                      <a:pt x="3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0" y="2"/>
                      <a:pt x="2" y="3"/>
                      <a:pt x="2" y="5"/>
                    </a:cubicBezTo>
                    <a:cubicBezTo>
                      <a:pt x="3" y="3"/>
                      <a:pt x="2" y="5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6"/>
                      <a:pt x="9" y="2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4"/>
                      <a:pt x="12" y="4"/>
                      <a:pt x="13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9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13"/>
              <p:cNvSpPr>
                <a:spLocks/>
              </p:cNvSpPr>
              <p:nvPr/>
            </p:nvSpPr>
            <p:spPr bwMode="auto">
              <a:xfrm>
                <a:off x="915" y="3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14"/>
              <p:cNvSpPr>
                <a:spLocks/>
              </p:cNvSpPr>
              <p:nvPr/>
            </p:nvSpPr>
            <p:spPr bwMode="auto">
              <a:xfrm>
                <a:off x="887" y="30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Rectangle 1415"/>
              <p:cNvSpPr>
                <a:spLocks noChangeArrowheads="1"/>
              </p:cNvSpPr>
              <p:nvPr/>
            </p:nvSpPr>
            <p:spPr bwMode="auto">
              <a:xfrm>
                <a:off x="917" y="31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16"/>
              <p:cNvSpPr>
                <a:spLocks/>
              </p:cNvSpPr>
              <p:nvPr/>
            </p:nvSpPr>
            <p:spPr bwMode="auto">
              <a:xfrm>
                <a:off x="912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17"/>
              <p:cNvSpPr>
                <a:spLocks/>
              </p:cNvSpPr>
              <p:nvPr/>
            </p:nvSpPr>
            <p:spPr bwMode="auto">
              <a:xfrm>
                <a:off x="890" y="30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18"/>
              <p:cNvSpPr>
                <a:spLocks/>
              </p:cNvSpPr>
              <p:nvPr/>
            </p:nvSpPr>
            <p:spPr bwMode="auto">
              <a:xfrm>
                <a:off x="896" y="3079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19"/>
              <p:cNvSpPr>
                <a:spLocks/>
              </p:cNvSpPr>
              <p:nvPr/>
            </p:nvSpPr>
            <p:spPr bwMode="auto">
              <a:xfrm>
                <a:off x="879" y="3057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6 h 12"/>
                  <a:gd name="T22" fmla="*/ 7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5 w 22"/>
                  <a:gd name="T47" fmla="*/ 10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8 h 12"/>
                  <a:gd name="T60" fmla="*/ 8 w 22"/>
                  <a:gd name="T61" fmla="*/ 6 h 12"/>
                  <a:gd name="T62" fmla="*/ 9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1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1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10" y="5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6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3"/>
                      <a:pt x="6" y="6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7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10"/>
                      <a:pt x="3" y="10"/>
                      <a:pt x="2" y="9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6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8"/>
                    </a:cubicBezTo>
                    <a:cubicBezTo>
                      <a:pt x="7" y="7"/>
                      <a:pt x="7" y="7"/>
                      <a:pt x="7" y="5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9" y="8"/>
                    </a:cubicBezTo>
                    <a:cubicBezTo>
                      <a:pt x="9" y="9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1" y="8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5"/>
                    </a:cubicBezTo>
                    <a:cubicBezTo>
                      <a:pt x="14" y="5"/>
                      <a:pt x="13" y="7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20"/>
              <p:cNvSpPr>
                <a:spLocks/>
              </p:cNvSpPr>
              <p:nvPr/>
            </p:nvSpPr>
            <p:spPr bwMode="auto">
              <a:xfrm>
                <a:off x="912" y="307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21"/>
              <p:cNvSpPr>
                <a:spLocks/>
              </p:cNvSpPr>
              <p:nvPr/>
            </p:nvSpPr>
            <p:spPr bwMode="auto">
              <a:xfrm>
                <a:off x="912" y="307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22"/>
              <p:cNvSpPr>
                <a:spLocks/>
              </p:cNvSpPr>
              <p:nvPr/>
            </p:nvSpPr>
            <p:spPr bwMode="auto">
              <a:xfrm>
                <a:off x="920" y="30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Rectangle 1423"/>
              <p:cNvSpPr>
                <a:spLocks noChangeArrowheads="1"/>
              </p:cNvSpPr>
              <p:nvPr/>
            </p:nvSpPr>
            <p:spPr bwMode="auto">
              <a:xfrm>
                <a:off x="923" y="3082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24"/>
              <p:cNvSpPr>
                <a:spLocks/>
              </p:cNvSpPr>
              <p:nvPr/>
            </p:nvSpPr>
            <p:spPr bwMode="auto">
              <a:xfrm>
                <a:off x="885" y="3085"/>
                <a:ext cx="46" cy="24"/>
              </a:xfrm>
              <a:custGeom>
                <a:avLst/>
                <a:gdLst>
                  <a:gd name="T0" fmla="*/ 4 w 17"/>
                  <a:gd name="T1" fmla="*/ 3 h 9"/>
                  <a:gd name="T2" fmla="*/ 2 w 17"/>
                  <a:gd name="T3" fmla="*/ 3 h 9"/>
                  <a:gd name="T4" fmla="*/ 3 w 17"/>
                  <a:gd name="T5" fmla="*/ 2 h 9"/>
                  <a:gd name="T6" fmla="*/ 0 w 17"/>
                  <a:gd name="T7" fmla="*/ 2 h 9"/>
                  <a:gd name="T8" fmla="*/ 9 w 17"/>
                  <a:gd name="T9" fmla="*/ 5 h 9"/>
                  <a:gd name="T10" fmla="*/ 8 w 17"/>
                  <a:gd name="T11" fmla="*/ 6 h 9"/>
                  <a:gd name="T12" fmla="*/ 11 w 17"/>
                  <a:gd name="T13" fmla="*/ 4 h 9"/>
                  <a:gd name="T14" fmla="*/ 11 w 17"/>
                  <a:gd name="T15" fmla="*/ 6 h 9"/>
                  <a:gd name="T16" fmla="*/ 13 w 17"/>
                  <a:gd name="T17" fmla="*/ 5 h 9"/>
                  <a:gd name="T18" fmla="*/ 13 w 17"/>
                  <a:gd name="T19" fmla="*/ 4 h 9"/>
                  <a:gd name="T20" fmla="*/ 13 w 17"/>
                  <a:gd name="T21" fmla="*/ 4 h 9"/>
                  <a:gd name="T22" fmla="*/ 13 w 17"/>
                  <a:gd name="T23" fmla="*/ 4 h 9"/>
                  <a:gd name="T24" fmla="*/ 14 w 17"/>
                  <a:gd name="T25" fmla="*/ 3 h 9"/>
                  <a:gd name="T26" fmla="*/ 14 w 17"/>
                  <a:gd name="T27" fmla="*/ 4 h 9"/>
                  <a:gd name="T28" fmla="*/ 14 w 17"/>
                  <a:gd name="T29" fmla="*/ 3 h 9"/>
                  <a:gd name="T30" fmla="*/ 15 w 17"/>
                  <a:gd name="T31" fmla="*/ 3 h 9"/>
                  <a:gd name="T32" fmla="*/ 15 w 17"/>
                  <a:gd name="T33" fmla="*/ 0 h 9"/>
                  <a:gd name="T34" fmla="*/ 14 w 17"/>
                  <a:gd name="T35" fmla="*/ 0 h 9"/>
                  <a:gd name="T36" fmla="*/ 14 w 17"/>
                  <a:gd name="T37" fmla="*/ 2 h 9"/>
                  <a:gd name="T38" fmla="*/ 14 w 17"/>
                  <a:gd name="T39" fmla="*/ 1 h 9"/>
                  <a:gd name="T40" fmla="*/ 14 w 17"/>
                  <a:gd name="T41" fmla="*/ 3 h 9"/>
                  <a:gd name="T42" fmla="*/ 13 w 17"/>
                  <a:gd name="T43" fmla="*/ 1 h 9"/>
                  <a:gd name="T44" fmla="*/ 11 w 17"/>
                  <a:gd name="T45" fmla="*/ 1 h 9"/>
                  <a:gd name="T46" fmla="*/ 11 w 17"/>
                  <a:gd name="T47" fmla="*/ 1 h 9"/>
                  <a:gd name="T48" fmla="*/ 11 w 17"/>
                  <a:gd name="T49" fmla="*/ 1 h 9"/>
                  <a:gd name="T50" fmla="*/ 12 w 17"/>
                  <a:gd name="T51" fmla="*/ 2 h 9"/>
                  <a:gd name="T52" fmla="*/ 12 w 17"/>
                  <a:gd name="T53" fmla="*/ 4 h 9"/>
                  <a:gd name="T54" fmla="*/ 12 w 17"/>
                  <a:gd name="T55" fmla="*/ 4 h 9"/>
                  <a:gd name="T56" fmla="*/ 12 w 17"/>
                  <a:gd name="T57" fmla="*/ 2 h 9"/>
                  <a:gd name="T58" fmla="*/ 11 w 17"/>
                  <a:gd name="T59" fmla="*/ 3 h 9"/>
                  <a:gd name="T60" fmla="*/ 10 w 17"/>
                  <a:gd name="T61" fmla="*/ 2 h 9"/>
                  <a:gd name="T62" fmla="*/ 11 w 17"/>
                  <a:gd name="T63" fmla="*/ 4 h 9"/>
                  <a:gd name="T64" fmla="*/ 8 w 17"/>
                  <a:gd name="T65" fmla="*/ 4 h 9"/>
                  <a:gd name="T66" fmla="*/ 8 w 17"/>
                  <a:gd name="T67" fmla="*/ 3 h 9"/>
                  <a:gd name="T68" fmla="*/ 8 w 17"/>
                  <a:gd name="T69" fmla="*/ 4 h 9"/>
                  <a:gd name="T70" fmla="*/ 6 w 17"/>
                  <a:gd name="T71" fmla="*/ 3 h 9"/>
                  <a:gd name="T72" fmla="*/ 6 w 17"/>
                  <a:gd name="T73" fmla="*/ 4 h 9"/>
                  <a:gd name="T74" fmla="*/ 4 w 17"/>
                  <a:gd name="T75" fmla="*/ 3 h 9"/>
                  <a:gd name="T76" fmla="*/ 4 w 17"/>
                  <a:gd name="T77" fmla="*/ 3 h 9"/>
                  <a:gd name="T78" fmla="*/ 2 w 17"/>
                  <a:gd name="T79" fmla="*/ 4 h 9"/>
                  <a:gd name="T80" fmla="*/ 4 w 17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9">
                    <a:moveTo>
                      <a:pt x="4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3" y="2"/>
                      <a:pt x="1" y="2"/>
                      <a:pt x="3" y="2"/>
                    </a:cubicBezTo>
                    <a:cubicBezTo>
                      <a:pt x="1" y="3"/>
                      <a:pt x="1" y="1"/>
                      <a:pt x="0" y="2"/>
                    </a:cubicBezTo>
                    <a:cubicBezTo>
                      <a:pt x="2" y="4"/>
                      <a:pt x="5" y="8"/>
                      <a:pt x="9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9"/>
                      <a:pt x="11" y="4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7"/>
                      <a:pt x="12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4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7" y="3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3" y="1"/>
                      <a:pt x="14" y="3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1" y="0"/>
                      <a:pt x="13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2"/>
                      <a:pt x="10" y="2"/>
                    </a:cubicBezTo>
                    <a:cubicBezTo>
                      <a:pt x="10" y="3"/>
                      <a:pt x="11" y="2"/>
                      <a:pt x="11" y="4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8" y="4"/>
                      <a:pt x="8" y="2"/>
                      <a:pt x="8" y="3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5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25"/>
              <p:cNvSpPr>
                <a:spLocks/>
              </p:cNvSpPr>
              <p:nvPr/>
            </p:nvSpPr>
            <p:spPr bwMode="auto">
              <a:xfrm>
                <a:off x="882" y="3085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26"/>
              <p:cNvSpPr>
                <a:spLocks/>
              </p:cNvSpPr>
              <p:nvPr/>
            </p:nvSpPr>
            <p:spPr bwMode="auto">
              <a:xfrm>
                <a:off x="879" y="3055"/>
                <a:ext cx="25" cy="32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5 w 9"/>
                  <a:gd name="T27" fmla="*/ 6 h 12"/>
                  <a:gd name="T28" fmla="*/ 4 w 9"/>
                  <a:gd name="T29" fmla="*/ 5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1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6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2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27"/>
              <p:cNvSpPr>
                <a:spLocks/>
              </p:cNvSpPr>
              <p:nvPr/>
            </p:nvSpPr>
            <p:spPr bwMode="auto">
              <a:xfrm>
                <a:off x="896" y="306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28"/>
              <p:cNvSpPr>
                <a:spLocks/>
              </p:cNvSpPr>
              <p:nvPr/>
            </p:nvSpPr>
            <p:spPr bwMode="auto">
              <a:xfrm>
                <a:off x="517" y="28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29"/>
              <p:cNvSpPr>
                <a:spLocks/>
              </p:cNvSpPr>
              <p:nvPr/>
            </p:nvSpPr>
            <p:spPr bwMode="auto">
              <a:xfrm>
                <a:off x="512" y="2823"/>
                <a:ext cx="5" cy="11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4 h 4"/>
                  <a:gd name="T6" fmla="*/ 2 w 2"/>
                  <a:gd name="T7" fmla="*/ 1 h 4"/>
                  <a:gd name="T8" fmla="*/ 1 w 2"/>
                  <a:gd name="T9" fmla="*/ 3 h 4"/>
                  <a:gd name="T10" fmla="*/ 1 w 2"/>
                  <a:gd name="T11" fmla="*/ 0 h 4"/>
                  <a:gd name="T12" fmla="*/ 0 w 2"/>
                  <a:gd name="T13" fmla="*/ 1 h 4"/>
                  <a:gd name="T14" fmla="*/ 0 w 2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2"/>
                      <a:pt x="2" y="4"/>
                    </a:cubicBezTo>
                    <a:cubicBezTo>
                      <a:pt x="2" y="4"/>
                      <a:pt x="2" y="2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0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30"/>
              <p:cNvSpPr>
                <a:spLocks/>
              </p:cNvSpPr>
              <p:nvPr/>
            </p:nvSpPr>
            <p:spPr bwMode="auto">
              <a:xfrm>
                <a:off x="512" y="2826"/>
                <a:ext cx="2" cy="6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31"/>
              <p:cNvSpPr>
                <a:spLocks/>
              </p:cNvSpPr>
              <p:nvPr/>
            </p:nvSpPr>
            <p:spPr bwMode="auto">
              <a:xfrm>
                <a:off x="512" y="282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32"/>
              <p:cNvSpPr>
                <a:spLocks/>
              </p:cNvSpPr>
              <p:nvPr/>
            </p:nvSpPr>
            <p:spPr bwMode="auto">
              <a:xfrm>
                <a:off x="509" y="283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433"/>
              <p:cNvSpPr>
                <a:spLocks/>
              </p:cNvSpPr>
              <p:nvPr/>
            </p:nvSpPr>
            <p:spPr bwMode="auto">
              <a:xfrm>
                <a:off x="509" y="2826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34"/>
              <p:cNvSpPr>
                <a:spLocks/>
              </p:cNvSpPr>
              <p:nvPr/>
            </p:nvSpPr>
            <p:spPr bwMode="auto">
              <a:xfrm>
                <a:off x="509" y="2832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Rectangle 1435"/>
              <p:cNvSpPr>
                <a:spLocks noChangeArrowheads="1"/>
              </p:cNvSpPr>
              <p:nvPr/>
            </p:nvSpPr>
            <p:spPr bwMode="auto">
              <a:xfrm>
                <a:off x="512" y="2832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36"/>
              <p:cNvSpPr>
                <a:spLocks/>
              </p:cNvSpPr>
              <p:nvPr/>
            </p:nvSpPr>
            <p:spPr bwMode="auto">
              <a:xfrm>
                <a:off x="506" y="2823"/>
                <a:ext cx="3" cy="11"/>
              </a:xfrm>
              <a:custGeom>
                <a:avLst/>
                <a:gdLst>
                  <a:gd name="T0" fmla="*/ 0 w 1"/>
                  <a:gd name="T1" fmla="*/ 4 h 4"/>
                  <a:gd name="T2" fmla="*/ 1 w 1"/>
                  <a:gd name="T3" fmla="*/ 3 h 4"/>
                  <a:gd name="T4" fmla="*/ 0 w 1"/>
                  <a:gd name="T5" fmla="*/ 0 h 4"/>
                  <a:gd name="T6" fmla="*/ 0 w 1"/>
                  <a:gd name="T7" fmla="*/ 1 h 4"/>
                  <a:gd name="T8" fmla="*/ 0 w 1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437"/>
              <p:cNvSpPr>
                <a:spLocks/>
              </p:cNvSpPr>
              <p:nvPr/>
            </p:nvSpPr>
            <p:spPr bwMode="auto">
              <a:xfrm>
                <a:off x="504" y="282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38"/>
              <p:cNvSpPr>
                <a:spLocks/>
              </p:cNvSpPr>
              <p:nvPr/>
            </p:nvSpPr>
            <p:spPr bwMode="auto">
              <a:xfrm>
                <a:off x="501" y="2823"/>
                <a:ext cx="3" cy="9"/>
              </a:xfrm>
              <a:custGeom>
                <a:avLst/>
                <a:gdLst>
                  <a:gd name="T0" fmla="*/ 0 w 1"/>
                  <a:gd name="T1" fmla="*/ 2 h 3"/>
                  <a:gd name="T2" fmla="*/ 1 w 1"/>
                  <a:gd name="T3" fmla="*/ 1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1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Rectangle 1439"/>
              <p:cNvSpPr>
                <a:spLocks noChangeArrowheads="1"/>
              </p:cNvSpPr>
              <p:nvPr/>
            </p:nvSpPr>
            <p:spPr bwMode="auto">
              <a:xfrm>
                <a:off x="504" y="282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440"/>
              <p:cNvSpPr>
                <a:spLocks/>
              </p:cNvSpPr>
              <p:nvPr/>
            </p:nvSpPr>
            <p:spPr bwMode="auto">
              <a:xfrm>
                <a:off x="498" y="2826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0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441"/>
              <p:cNvSpPr>
                <a:spLocks/>
              </p:cNvSpPr>
              <p:nvPr/>
            </p:nvSpPr>
            <p:spPr bwMode="auto">
              <a:xfrm>
                <a:off x="498" y="282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442"/>
              <p:cNvSpPr>
                <a:spLocks/>
              </p:cNvSpPr>
              <p:nvPr/>
            </p:nvSpPr>
            <p:spPr bwMode="auto">
              <a:xfrm>
                <a:off x="506" y="282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443"/>
              <p:cNvSpPr>
                <a:spLocks/>
              </p:cNvSpPr>
              <p:nvPr/>
            </p:nvSpPr>
            <p:spPr bwMode="auto">
              <a:xfrm>
                <a:off x="501" y="28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444"/>
              <p:cNvSpPr>
                <a:spLocks/>
              </p:cNvSpPr>
              <p:nvPr/>
            </p:nvSpPr>
            <p:spPr bwMode="auto">
              <a:xfrm>
                <a:off x="498" y="2807"/>
                <a:ext cx="25" cy="19"/>
              </a:xfrm>
              <a:custGeom>
                <a:avLst/>
                <a:gdLst>
                  <a:gd name="T0" fmla="*/ 7 w 9"/>
                  <a:gd name="T1" fmla="*/ 4 h 7"/>
                  <a:gd name="T2" fmla="*/ 7 w 9"/>
                  <a:gd name="T3" fmla="*/ 3 h 7"/>
                  <a:gd name="T4" fmla="*/ 8 w 9"/>
                  <a:gd name="T5" fmla="*/ 2 h 7"/>
                  <a:gd name="T6" fmla="*/ 9 w 9"/>
                  <a:gd name="T7" fmla="*/ 0 h 7"/>
                  <a:gd name="T8" fmla="*/ 8 w 9"/>
                  <a:gd name="T9" fmla="*/ 1 h 7"/>
                  <a:gd name="T10" fmla="*/ 8 w 9"/>
                  <a:gd name="T11" fmla="*/ 0 h 7"/>
                  <a:gd name="T12" fmla="*/ 6 w 9"/>
                  <a:gd name="T13" fmla="*/ 0 h 7"/>
                  <a:gd name="T14" fmla="*/ 5 w 9"/>
                  <a:gd name="T15" fmla="*/ 1 h 7"/>
                  <a:gd name="T16" fmla="*/ 1 w 9"/>
                  <a:gd name="T17" fmla="*/ 4 h 7"/>
                  <a:gd name="T18" fmla="*/ 3 w 9"/>
                  <a:gd name="T19" fmla="*/ 5 h 7"/>
                  <a:gd name="T20" fmla="*/ 2 w 9"/>
                  <a:gd name="T21" fmla="*/ 5 h 7"/>
                  <a:gd name="T22" fmla="*/ 2 w 9"/>
                  <a:gd name="T23" fmla="*/ 5 h 7"/>
                  <a:gd name="T24" fmla="*/ 1 w 9"/>
                  <a:gd name="T25" fmla="*/ 6 h 7"/>
                  <a:gd name="T26" fmla="*/ 3 w 9"/>
                  <a:gd name="T27" fmla="*/ 6 h 7"/>
                  <a:gd name="T28" fmla="*/ 0 w 9"/>
                  <a:gd name="T29" fmla="*/ 6 h 7"/>
                  <a:gd name="T30" fmla="*/ 2 w 9"/>
                  <a:gd name="T31" fmla="*/ 7 h 7"/>
                  <a:gd name="T32" fmla="*/ 4 w 9"/>
                  <a:gd name="T33" fmla="*/ 7 h 7"/>
                  <a:gd name="T34" fmla="*/ 5 w 9"/>
                  <a:gd name="T35" fmla="*/ 7 h 7"/>
                  <a:gd name="T36" fmla="*/ 3 w 9"/>
                  <a:gd name="T37" fmla="*/ 4 h 7"/>
                  <a:gd name="T38" fmla="*/ 4 w 9"/>
                  <a:gd name="T39" fmla="*/ 5 h 7"/>
                  <a:gd name="T40" fmla="*/ 5 w 9"/>
                  <a:gd name="T41" fmla="*/ 5 h 7"/>
                  <a:gd name="T42" fmla="*/ 4 w 9"/>
                  <a:gd name="T43" fmla="*/ 3 h 7"/>
                  <a:gd name="T44" fmla="*/ 5 w 9"/>
                  <a:gd name="T45" fmla="*/ 3 h 7"/>
                  <a:gd name="T46" fmla="*/ 5 w 9"/>
                  <a:gd name="T47" fmla="*/ 3 h 7"/>
                  <a:gd name="T48" fmla="*/ 6 w 9"/>
                  <a:gd name="T49" fmla="*/ 3 h 7"/>
                  <a:gd name="T50" fmla="*/ 5 w 9"/>
                  <a:gd name="T51" fmla="*/ 1 h 7"/>
                  <a:gd name="T52" fmla="*/ 6 w 9"/>
                  <a:gd name="T53" fmla="*/ 4 h 7"/>
                  <a:gd name="T54" fmla="*/ 6 w 9"/>
                  <a:gd name="T55" fmla="*/ 3 h 7"/>
                  <a:gd name="T56" fmla="*/ 6 w 9"/>
                  <a:gd name="T57" fmla="*/ 2 h 7"/>
                  <a:gd name="T58" fmla="*/ 6 w 9"/>
                  <a:gd name="T59" fmla="*/ 4 h 7"/>
                  <a:gd name="T60" fmla="*/ 6 w 9"/>
                  <a:gd name="T61" fmla="*/ 3 h 7"/>
                  <a:gd name="T62" fmla="*/ 6 w 9"/>
                  <a:gd name="T63" fmla="*/ 1 h 7"/>
                  <a:gd name="T64" fmla="*/ 7 w 9"/>
                  <a:gd name="T65" fmla="*/ 2 h 7"/>
                  <a:gd name="T66" fmla="*/ 6 w 9"/>
                  <a:gd name="T67" fmla="*/ 4 h 7"/>
                  <a:gd name="T68" fmla="*/ 6 w 9"/>
                  <a:gd name="T69" fmla="*/ 5 h 7"/>
                  <a:gd name="T70" fmla="*/ 7 w 9"/>
                  <a:gd name="T71" fmla="*/ 3 h 7"/>
                  <a:gd name="T72" fmla="*/ 7 w 9"/>
                  <a:gd name="T7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7"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6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7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4"/>
                      <a:pt x="6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4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Rectangle 1445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46"/>
              <p:cNvSpPr>
                <a:spLocks/>
              </p:cNvSpPr>
              <p:nvPr/>
            </p:nvSpPr>
            <p:spPr bwMode="auto">
              <a:xfrm>
                <a:off x="517" y="2818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Rectangle 1447"/>
              <p:cNvSpPr>
                <a:spLocks noChangeArrowheads="1"/>
              </p:cNvSpPr>
              <p:nvPr/>
            </p:nvSpPr>
            <p:spPr bwMode="auto">
              <a:xfrm>
                <a:off x="514" y="2807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48"/>
              <p:cNvSpPr>
                <a:spLocks/>
              </p:cNvSpPr>
              <p:nvPr/>
            </p:nvSpPr>
            <p:spPr bwMode="auto">
              <a:xfrm>
                <a:off x="514" y="281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49"/>
              <p:cNvSpPr>
                <a:spLocks/>
              </p:cNvSpPr>
              <p:nvPr/>
            </p:nvSpPr>
            <p:spPr bwMode="auto">
              <a:xfrm>
                <a:off x="514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Rectangle 1450"/>
              <p:cNvSpPr>
                <a:spLocks noChangeArrowheads="1"/>
              </p:cNvSpPr>
              <p:nvPr/>
            </p:nvSpPr>
            <p:spPr bwMode="auto">
              <a:xfrm>
                <a:off x="514" y="282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51"/>
              <p:cNvSpPr>
                <a:spLocks/>
              </p:cNvSpPr>
              <p:nvPr/>
            </p:nvSpPr>
            <p:spPr bwMode="auto">
              <a:xfrm>
                <a:off x="514" y="2810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2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4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5" y="3"/>
                    </a:cubicBezTo>
                    <a:cubicBezTo>
                      <a:pt x="4" y="4"/>
                      <a:pt x="5" y="3"/>
                      <a:pt x="3" y="4"/>
                    </a:cubicBezTo>
                    <a:cubicBezTo>
                      <a:pt x="3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52"/>
              <p:cNvSpPr>
                <a:spLocks/>
              </p:cNvSpPr>
              <p:nvPr/>
            </p:nvSpPr>
            <p:spPr bwMode="auto">
              <a:xfrm>
                <a:off x="520" y="28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53"/>
              <p:cNvSpPr>
                <a:spLocks/>
              </p:cNvSpPr>
              <p:nvPr/>
            </p:nvSpPr>
            <p:spPr bwMode="auto">
              <a:xfrm>
                <a:off x="514" y="2821"/>
                <a:ext cx="20" cy="22"/>
              </a:xfrm>
              <a:custGeom>
                <a:avLst/>
                <a:gdLst>
                  <a:gd name="T0" fmla="*/ 4 w 7"/>
                  <a:gd name="T1" fmla="*/ 3 h 8"/>
                  <a:gd name="T2" fmla="*/ 2 w 7"/>
                  <a:gd name="T3" fmla="*/ 2 h 8"/>
                  <a:gd name="T4" fmla="*/ 5 w 7"/>
                  <a:gd name="T5" fmla="*/ 4 h 8"/>
                  <a:gd name="T6" fmla="*/ 5 w 7"/>
                  <a:gd name="T7" fmla="*/ 4 h 8"/>
                  <a:gd name="T8" fmla="*/ 3 w 7"/>
                  <a:gd name="T9" fmla="*/ 3 h 8"/>
                  <a:gd name="T10" fmla="*/ 3 w 7"/>
                  <a:gd name="T11" fmla="*/ 3 h 8"/>
                  <a:gd name="T12" fmla="*/ 4 w 7"/>
                  <a:gd name="T13" fmla="*/ 4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5 w 7"/>
                  <a:gd name="T23" fmla="*/ 7 h 8"/>
                  <a:gd name="T24" fmla="*/ 3 w 7"/>
                  <a:gd name="T25" fmla="*/ 6 h 8"/>
                  <a:gd name="T26" fmla="*/ 4 w 7"/>
                  <a:gd name="T27" fmla="*/ 6 h 8"/>
                  <a:gd name="T28" fmla="*/ 5 w 7"/>
                  <a:gd name="T29" fmla="*/ 7 h 8"/>
                  <a:gd name="T30" fmla="*/ 7 w 7"/>
                  <a:gd name="T31" fmla="*/ 3 h 8"/>
                  <a:gd name="T32" fmla="*/ 7 w 7"/>
                  <a:gd name="T33" fmla="*/ 4 h 8"/>
                  <a:gd name="T34" fmla="*/ 6 w 7"/>
                  <a:gd name="T35" fmla="*/ 3 h 8"/>
                  <a:gd name="T36" fmla="*/ 4 w 7"/>
                  <a:gd name="T37" fmla="*/ 2 h 8"/>
                  <a:gd name="T38" fmla="*/ 5 w 7"/>
                  <a:gd name="T39" fmla="*/ 2 h 8"/>
                  <a:gd name="T40" fmla="*/ 3 w 7"/>
                  <a:gd name="T41" fmla="*/ 1 h 8"/>
                  <a:gd name="T42" fmla="*/ 2 w 7"/>
                  <a:gd name="T43" fmla="*/ 1 h 8"/>
                  <a:gd name="T44" fmla="*/ 1 w 7"/>
                  <a:gd name="T45" fmla="*/ 1 h 8"/>
                  <a:gd name="T46" fmla="*/ 4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54"/>
              <p:cNvSpPr>
                <a:spLocks/>
              </p:cNvSpPr>
              <p:nvPr/>
            </p:nvSpPr>
            <p:spPr bwMode="auto">
              <a:xfrm>
                <a:off x="523" y="28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55"/>
              <p:cNvSpPr>
                <a:spLocks/>
              </p:cNvSpPr>
              <p:nvPr/>
            </p:nvSpPr>
            <p:spPr bwMode="auto">
              <a:xfrm>
                <a:off x="531" y="2829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56"/>
              <p:cNvSpPr>
                <a:spLocks/>
              </p:cNvSpPr>
              <p:nvPr/>
            </p:nvSpPr>
            <p:spPr bwMode="auto">
              <a:xfrm>
                <a:off x="520" y="2829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57"/>
              <p:cNvSpPr>
                <a:spLocks/>
              </p:cNvSpPr>
              <p:nvPr/>
            </p:nvSpPr>
            <p:spPr bwMode="auto">
              <a:xfrm>
                <a:off x="520" y="2834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2 w 2"/>
                  <a:gd name="T3" fmla="*/ 3 h 4"/>
                  <a:gd name="T4" fmla="*/ 0 w 2"/>
                  <a:gd name="T5" fmla="*/ 0 h 4"/>
                  <a:gd name="T6" fmla="*/ 1 w 2"/>
                  <a:gd name="T7" fmla="*/ 3 h 4"/>
                  <a:gd name="T8" fmla="*/ 0 w 2"/>
                  <a:gd name="T9" fmla="*/ 3 h 4"/>
                  <a:gd name="T10" fmla="*/ 1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58"/>
              <p:cNvSpPr>
                <a:spLocks/>
              </p:cNvSpPr>
              <p:nvPr/>
            </p:nvSpPr>
            <p:spPr bwMode="auto">
              <a:xfrm>
                <a:off x="485" y="282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3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4 h 7"/>
                  <a:gd name="T52" fmla="*/ 4 w 13"/>
                  <a:gd name="T53" fmla="*/ 4 h 7"/>
                  <a:gd name="T54" fmla="*/ 3 w 13"/>
                  <a:gd name="T55" fmla="*/ 5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6 h 7"/>
                  <a:gd name="T64" fmla="*/ 10 w 13"/>
                  <a:gd name="T65" fmla="*/ 6 h 7"/>
                  <a:gd name="T66" fmla="*/ 10 w 13"/>
                  <a:gd name="T67" fmla="*/ 5 h 7"/>
                  <a:gd name="T68" fmla="*/ 11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2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8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3"/>
                      <a:pt x="6" y="1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4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0" y="1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59"/>
              <p:cNvSpPr>
                <a:spLocks/>
              </p:cNvSpPr>
              <p:nvPr/>
            </p:nvSpPr>
            <p:spPr bwMode="auto">
              <a:xfrm>
                <a:off x="517" y="28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60"/>
              <p:cNvSpPr>
                <a:spLocks/>
              </p:cNvSpPr>
              <p:nvPr/>
            </p:nvSpPr>
            <p:spPr bwMode="auto">
              <a:xfrm>
                <a:off x="490" y="282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Rectangle 1461"/>
              <p:cNvSpPr>
                <a:spLocks noChangeArrowheads="1"/>
              </p:cNvSpPr>
              <p:nvPr/>
            </p:nvSpPr>
            <p:spPr bwMode="auto">
              <a:xfrm>
                <a:off x="520" y="284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Rectangle 1462"/>
              <p:cNvSpPr>
                <a:spLocks noChangeArrowheads="1"/>
              </p:cNvSpPr>
              <p:nvPr/>
            </p:nvSpPr>
            <p:spPr bwMode="auto">
              <a:xfrm>
                <a:off x="517" y="283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63"/>
              <p:cNvSpPr>
                <a:spLocks/>
              </p:cNvSpPr>
              <p:nvPr/>
            </p:nvSpPr>
            <p:spPr bwMode="auto">
              <a:xfrm>
                <a:off x="493" y="282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64"/>
              <p:cNvSpPr>
                <a:spLocks/>
              </p:cNvSpPr>
              <p:nvPr/>
            </p:nvSpPr>
            <p:spPr bwMode="auto">
              <a:xfrm>
                <a:off x="501" y="28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65"/>
              <p:cNvSpPr>
                <a:spLocks/>
              </p:cNvSpPr>
              <p:nvPr/>
            </p:nvSpPr>
            <p:spPr bwMode="auto">
              <a:xfrm>
                <a:off x="482" y="2796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0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3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8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6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2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2"/>
                      <a:pt x="13" y="4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3"/>
                      <a:pt x="11" y="5"/>
                    </a:cubicBezTo>
                    <a:cubicBezTo>
                      <a:pt x="10" y="4"/>
                      <a:pt x="11" y="3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6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3" y="6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9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7"/>
                      <a:pt x="9" y="6"/>
                      <a:pt x="9" y="8"/>
                    </a:cubicBezTo>
                    <a:cubicBezTo>
                      <a:pt x="9" y="8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7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4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66"/>
              <p:cNvSpPr>
                <a:spLocks/>
              </p:cNvSpPr>
              <p:nvPr/>
            </p:nvSpPr>
            <p:spPr bwMode="auto">
              <a:xfrm>
                <a:off x="517" y="28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67"/>
              <p:cNvSpPr>
                <a:spLocks/>
              </p:cNvSpPr>
              <p:nvPr/>
            </p:nvSpPr>
            <p:spPr bwMode="auto">
              <a:xfrm>
                <a:off x="517" y="281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68"/>
              <p:cNvSpPr>
                <a:spLocks/>
              </p:cNvSpPr>
              <p:nvPr/>
            </p:nvSpPr>
            <p:spPr bwMode="auto">
              <a:xfrm>
                <a:off x="523" y="281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69"/>
              <p:cNvSpPr>
                <a:spLocks/>
              </p:cNvSpPr>
              <p:nvPr/>
            </p:nvSpPr>
            <p:spPr bwMode="auto">
              <a:xfrm>
                <a:off x="525" y="282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470"/>
              <p:cNvSpPr>
                <a:spLocks/>
              </p:cNvSpPr>
              <p:nvPr/>
            </p:nvSpPr>
            <p:spPr bwMode="auto">
              <a:xfrm>
                <a:off x="487" y="2821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2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0 h 10"/>
                  <a:gd name="T36" fmla="*/ 15 w 18"/>
                  <a:gd name="T37" fmla="*/ 2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1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8 w 18"/>
                  <a:gd name="T65" fmla="*/ 5 h 10"/>
                  <a:gd name="T66" fmla="*/ 9 w 18"/>
                  <a:gd name="T67" fmla="*/ 3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0"/>
                    </a:cubicBezTo>
                    <a:cubicBezTo>
                      <a:pt x="14" y="0"/>
                      <a:pt x="14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5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3"/>
                      <a:pt x="8" y="5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471"/>
              <p:cNvSpPr>
                <a:spLocks/>
              </p:cNvSpPr>
              <p:nvPr/>
            </p:nvSpPr>
            <p:spPr bwMode="auto">
              <a:xfrm>
                <a:off x="485" y="2823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1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472"/>
              <p:cNvSpPr>
                <a:spLocks/>
              </p:cNvSpPr>
              <p:nvPr/>
            </p:nvSpPr>
            <p:spPr bwMode="auto">
              <a:xfrm>
                <a:off x="482" y="2794"/>
                <a:ext cx="24" cy="29"/>
              </a:xfrm>
              <a:custGeom>
                <a:avLst/>
                <a:gdLst>
                  <a:gd name="T0" fmla="*/ 7 w 9"/>
                  <a:gd name="T1" fmla="*/ 4 h 11"/>
                  <a:gd name="T2" fmla="*/ 6 w 9"/>
                  <a:gd name="T3" fmla="*/ 2 h 11"/>
                  <a:gd name="T4" fmla="*/ 1 w 9"/>
                  <a:gd name="T5" fmla="*/ 6 h 11"/>
                  <a:gd name="T6" fmla="*/ 2 w 9"/>
                  <a:gd name="T7" fmla="*/ 8 h 11"/>
                  <a:gd name="T8" fmla="*/ 1 w 9"/>
                  <a:gd name="T9" fmla="*/ 9 h 11"/>
                  <a:gd name="T10" fmla="*/ 3 w 9"/>
                  <a:gd name="T11" fmla="*/ 10 h 11"/>
                  <a:gd name="T12" fmla="*/ 2 w 9"/>
                  <a:gd name="T13" fmla="*/ 9 h 11"/>
                  <a:gd name="T14" fmla="*/ 3 w 9"/>
                  <a:gd name="T15" fmla="*/ 9 h 11"/>
                  <a:gd name="T16" fmla="*/ 2 w 9"/>
                  <a:gd name="T17" fmla="*/ 8 h 11"/>
                  <a:gd name="T18" fmla="*/ 3 w 9"/>
                  <a:gd name="T19" fmla="*/ 9 h 11"/>
                  <a:gd name="T20" fmla="*/ 3 w 9"/>
                  <a:gd name="T21" fmla="*/ 6 h 11"/>
                  <a:gd name="T22" fmla="*/ 4 w 9"/>
                  <a:gd name="T23" fmla="*/ 7 h 11"/>
                  <a:gd name="T24" fmla="*/ 6 w 9"/>
                  <a:gd name="T25" fmla="*/ 6 h 11"/>
                  <a:gd name="T26" fmla="*/ 6 w 9"/>
                  <a:gd name="T27" fmla="*/ 5 h 11"/>
                  <a:gd name="T28" fmla="*/ 5 w 9"/>
                  <a:gd name="T29" fmla="*/ 4 h 11"/>
                  <a:gd name="T30" fmla="*/ 6 w 9"/>
                  <a:gd name="T31" fmla="*/ 6 h 11"/>
                  <a:gd name="T32" fmla="*/ 9 w 9"/>
                  <a:gd name="T33" fmla="*/ 4 h 11"/>
                  <a:gd name="T34" fmla="*/ 9 w 9"/>
                  <a:gd name="T35" fmla="*/ 2 h 11"/>
                  <a:gd name="T36" fmla="*/ 9 w 9"/>
                  <a:gd name="T37" fmla="*/ 4 h 11"/>
                  <a:gd name="T38" fmla="*/ 9 w 9"/>
                  <a:gd name="T39" fmla="*/ 4 h 11"/>
                  <a:gd name="T40" fmla="*/ 9 w 9"/>
                  <a:gd name="T41" fmla="*/ 1 h 11"/>
                  <a:gd name="T42" fmla="*/ 7 w 9"/>
                  <a:gd name="T43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1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1"/>
                      <a:pt x="3" y="10"/>
                    </a:cubicBezTo>
                    <a:cubicBezTo>
                      <a:pt x="3" y="10"/>
                      <a:pt x="1" y="10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2"/>
                      <a:pt x="5" y="5"/>
                      <a:pt x="6" y="6"/>
                    </a:cubicBezTo>
                    <a:cubicBezTo>
                      <a:pt x="6" y="4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73"/>
              <p:cNvSpPr>
                <a:spLocks/>
              </p:cNvSpPr>
              <p:nvPr/>
            </p:nvSpPr>
            <p:spPr bwMode="auto">
              <a:xfrm>
                <a:off x="498" y="2799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74"/>
              <p:cNvSpPr>
                <a:spLocks/>
              </p:cNvSpPr>
              <p:nvPr/>
            </p:nvSpPr>
            <p:spPr bwMode="auto">
              <a:xfrm>
                <a:off x="580" y="319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75"/>
              <p:cNvSpPr>
                <a:spLocks/>
              </p:cNvSpPr>
              <p:nvPr/>
            </p:nvSpPr>
            <p:spPr bwMode="auto">
              <a:xfrm>
                <a:off x="572" y="3185"/>
                <a:ext cx="8" cy="14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0 h 5"/>
                  <a:gd name="T4" fmla="*/ 3 w 3"/>
                  <a:gd name="T5" fmla="*/ 5 h 5"/>
                  <a:gd name="T6" fmla="*/ 2 w 3"/>
                  <a:gd name="T7" fmla="*/ 1 h 5"/>
                  <a:gd name="T8" fmla="*/ 2 w 3"/>
                  <a:gd name="T9" fmla="*/ 3 h 5"/>
                  <a:gd name="T10" fmla="*/ 1 w 3"/>
                  <a:gd name="T11" fmla="*/ 1 h 5"/>
                  <a:gd name="T12" fmla="*/ 1 w 3"/>
                  <a:gd name="T13" fmla="*/ 1 h 5"/>
                  <a:gd name="T14" fmla="*/ 0 w 3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1" y="3"/>
                      <a:pt x="3" y="5"/>
                    </a:cubicBezTo>
                    <a:cubicBezTo>
                      <a:pt x="3" y="4"/>
                      <a:pt x="3" y="3"/>
                      <a:pt x="2" y="1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2"/>
                      <a:pt x="2" y="2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76"/>
              <p:cNvSpPr>
                <a:spLocks/>
              </p:cNvSpPr>
              <p:nvPr/>
            </p:nvSpPr>
            <p:spPr bwMode="auto">
              <a:xfrm>
                <a:off x="574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477"/>
              <p:cNvSpPr>
                <a:spLocks/>
              </p:cNvSpPr>
              <p:nvPr/>
            </p:nvSpPr>
            <p:spPr bwMode="auto">
              <a:xfrm>
                <a:off x="572" y="3191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478"/>
              <p:cNvSpPr>
                <a:spLocks/>
              </p:cNvSpPr>
              <p:nvPr/>
            </p:nvSpPr>
            <p:spPr bwMode="auto">
              <a:xfrm>
                <a:off x="572" y="31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479"/>
              <p:cNvSpPr>
                <a:spLocks/>
              </p:cNvSpPr>
              <p:nvPr/>
            </p:nvSpPr>
            <p:spPr bwMode="auto">
              <a:xfrm>
                <a:off x="569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3 h 4"/>
                  <a:gd name="T4" fmla="*/ 1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480"/>
              <p:cNvSpPr>
                <a:spLocks/>
              </p:cNvSpPr>
              <p:nvPr/>
            </p:nvSpPr>
            <p:spPr bwMode="auto">
              <a:xfrm>
                <a:off x="572" y="319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481"/>
              <p:cNvSpPr>
                <a:spLocks/>
              </p:cNvSpPr>
              <p:nvPr/>
            </p:nvSpPr>
            <p:spPr bwMode="auto">
              <a:xfrm>
                <a:off x="572" y="3193"/>
                <a:ext cx="2" cy="3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482"/>
              <p:cNvSpPr>
                <a:spLocks/>
              </p:cNvSpPr>
              <p:nvPr/>
            </p:nvSpPr>
            <p:spPr bwMode="auto">
              <a:xfrm>
                <a:off x="566" y="3185"/>
                <a:ext cx="3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483"/>
              <p:cNvSpPr>
                <a:spLocks/>
              </p:cNvSpPr>
              <p:nvPr/>
            </p:nvSpPr>
            <p:spPr bwMode="auto">
              <a:xfrm>
                <a:off x="566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484"/>
              <p:cNvSpPr>
                <a:spLocks/>
              </p:cNvSpPr>
              <p:nvPr/>
            </p:nvSpPr>
            <p:spPr bwMode="auto">
              <a:xfrm>
                <a:off x="563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0 w 1"/>
                  <a:gd name="T5" fmla="*/ 2 h 3"/>
                  <a:gd name="T6" fmla="*/ 1 w 1"/>
                  <a:gd name="T7" fmla="*/ 1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0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0" y="3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Rectangle 1485"/>
              <p:cNvSpPr>
                <a:spLocks noChangeArrowheads="1"/>
              </p:cNvSpPr>
              <p:nvPr/>
            </p:nvSpPr>
            <p:spPr bwMode="auto">
              <a:xfrm>
                <a:off x="563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486"/>
              <p:cNvSpPr>
                <a:spLocks/>
              </p:cNvSpPr>
              <p:nvPr/>
            </p:nvSpPr>
            <p:spPr bwMode="auto">
              <a:xfrm>
                <a:off x="561" y="3188"/>
                <a:ext cx="11" cy="3"/>
              </a:xfrm>
              <a:custGeom>
                <a:avLst/>
                <a:gdLst>
                  <a:gd name="T0" fmla="*/ 0 w 4"/>
                  <a:gd name="T1" fmla="*/ 1 h 1"/>
                  <a:gd name="T2" fmla="*/ 1 w 4"/>
                  <a:gd name="T3" fmla="*/ 1 h 1"/>
                  <a:gd name="T4" fmla="*/ 1 w 4"/>
                  <a:gd name="T5" fmla="*/ 1 h 1"/>
                  <a:gd name="T6" fmla="*/ 2 w 4"/>
                  <a:gd name="T7" fmla="*/ 1 h 1"/>
                  <a:gd name="T8" fmla="*/ 1 w 4"/>
                  <a:gd name="T9" fmla="*/ 1 h 1"/>
                  <a:gd name="T10" fmla="*/ 3 w 4"/>
                  <a:gd name="T11" fmla="*/ 0 h 1"/>
                  <a:gd name="T12" fmla="*/ 2 w 4"/>
                  <a:gd name="T13" fmla="*/ 1 h 1"/>
                  <a:gd name="T14" fmla="*/ 3 w 4"/>
                  <a:gd name="T15" fmla="*/ 0 h 1"/>
                  <a:gd name="T16" fmla="*/ 2 w 4"/>
                  <a:gd name="T17" fmla="*/ 0 h 1"/>
                  <a:gd name="T18" fmla="*/ 2 w 4"/>
                  <a:gd name="T19" fmla="*/ 0 h 1"/>
                  <a:gd name="T20" fmla="*/ 0 w 4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3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487"/>
              <p:cNvSpPr>
                <a:spLocks/>
              </p:cNvSpPr>
              <p:nvPr/>
            </p:nvSpPr>
            <p:spPr bwMode="auto">
              <a:xfrm>
                <a:off x="561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488"/>
              <p:cNvSpPr>
                <a:spLocks/>
              </p:cNvSpPr>
              <p:nvPr/>
            </p:nvSpPr>
            <p:spPr bwMode="auto">
              <a:xfrm>
                <a:off x="569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489"/>
              <p:cNvSpPr>
                <a:spLocks/>
              </p:cNvSpPr>
              <p:nvPr/>
            </p:nvSpPr>
            <p:spPr bwMode="auto">
              <a:xfrm>
                <a:off x="561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90"/>
              <p:cNvSpPr>
                <a:spLocks/>
              </p:cNvSpPr>
              <p:nvPr/>
            </p:nvSpPr>
            <p:spPr bwMode="auto">
              <a:xfrm>
                <a:off x="558" y="3169"/>
                <a:ext cx="27" cy="22"/>
              </a:xfrm>
              <a:custGeom>
                <a:avLst/>
                <a:gdLst>
                  <a:gd name="T0" fmla="*/ 7 w 10"/>
                  <a:gd name="T1" fmla="*/ 5 h 8"/>
                  <a:gd name="T2" fmla="*/ 7 w 10"/>
                  <a:gd name="T3" fmla="*/ 4 h 8"/>
                  <a:gd name="T4" fmla="*/ 8 w 10"/>
                  <a:gd name="T5" fmla="*/ 2 h 8"/>
                  <a:gd name="T6" fmla="*/ 10 w 10"/>
                  <a:gd name="T7" fmla="*/ 0 h 8"/>
                  <a:gd name="T8" fmla="*/ 8 w 10"/>
                  <a:gd name="T9" fmla="*/ 1 h 8"/>
                  <a:gd name="T10" fmla="*/ 9 w 10"/>
                  <a:gd name="T11" fmla="*/ 0 h 8"/>
                  <a:gd name="T12" fmla="*/ 7 w 10"/>
                  <a:gd name="T13" fmla="*/ 0 h 8"/>
                  <a:gd name="T14" fmla="*/ 5 w 10"/>
                  <a:gd name="T15" fmla="*/ 1 h 8"/>
                  <a:gd name="T16" fmla="*/ 2 w 10"/>
                  <a:gd name="T17" fmla="*/ 4 h 8"/>
                  <a:gd name="T18" fmla="*/ 3 w 10"/>
                  <a:gd name="T19" fmla="*/ 5 h 8"/>
                  <a:gd name="T20" fmla="*/ 2 w 10"/>
                  <a:gd name="T21" fmla="*/ 5 h 8"/>
                  <a:gd name="T22" fmla="*/ 2 w 10"/>
                  <a:gd name="T23" fmla="*/ 5 h 8"/>
                  <a:gd name="T24" fmla="*/ 1 w 10"/>
                  <a:gd name="T25" fmla="*/ 6 h 8"/>
                  <a:gd name="T26" fmla="*/ 3 w 10"/>
                  <a:gd name="T27" fmla="*/ 7 h 8"/>
                  <a:gd name="T28" fmla="*/ 1 w 10"/>
                  <a:gd name="T29" fmla="*/ 6 h 8"/>
                  <a:gd name="T30" fmla="*/ 2 w 10"/>
                  <a:gd name="T31" fmla="*/ 7 h 8"/>
                  <a:gd name="T32" fmla="*/ 4 w 10"/>
                  <a:gd name="T33" fmla="*/ 7 h 8"/>
                  <a:gd name="T34" fmla="*/ 5 w 10"/>
                  <a:gd name="T35" fmla="*/ 7 h 8"/>
                  <a:gd name="T36" fmla="*/ 3 w 10"/>
                  <a:gd name="T37" fmla="*/ 4 h 8"/>
                  <a:gd name="T38" fmla="*/ 4 w 10"/>
                  <a:gd name="T39" fmla="*/ 5 h 8"/>
                  <a:gd name="T40" fmla="*/ 6 w 10"/>
                  <a:gd name="T41" fmla="*/ 5 h 8"/>
                  <a:gd name="T42" fmla="*/ 5 w 10"/>
                  <a:gd name="T43" fmla="*/ 3 h 8"/>
                  <a:gd name="T44" fmla="*/ 5 w 10"/>
                  <a:gd name="T45" fmla="*/ 3 h 8"/>
                  <a:gd name="T46" fmla="*/ 5 w 10"/>
                  <a:gd name="T47" fmla="*/ 3 h 8"/>
                  <a:gd name="T48" fmla="*/ 6 w 10"/>
                  <a:gd name="T49" fmla="*/ 4 h 8"/>
                  <a:gd name="T50" fmla="*/ 5 w 10"/>
                  <a:gd name="T51" fmla="*/ 1 h 8"/>
                  <a:gd name="T52" fmla="*/ 7 w 10"/>
                  <a:gd name="T53" fmla="*/ 4 h 8"/>
                  <a:gd name="T54" fmla="*/ 6 w 10"/>
                  <a:gd name="T55" fmla="*/ 3 h 8"/>
                  <a:gd name="T56" fmla="*/ 6 w 10"/>
                  <a:gd name="T57" fmla="*/ 2 h 8"/>
                  <a:gd name="T58" fmla="*/ 7 w 10"/>
                  <a:gd name="T59" fmla="*/ 4 h 8"/>
                  <a:gd name="T60" fmla="*/ 7 w 10"/>
                  <a:gd name="T61" fmla="*/ 3 h 8"/>
                  <a:gd name="T62" fmla="*/ 7 w 10"/>
                  <a:gd name="T63" fmla="*/ 1 h 8"/>
                  <a:gd name="T64" fmla="*/ 8 w 10"/>
                  <a:gd name="T65" fmla="*/ 2 h 8"/>
                  <a:gd name="T66" fmla="*/ 7 w 10"/>
                  <a:gd name="T67" fmla="*/ 4 h 8"/>
                  <a:gd name="T68" fmla="*/ 7 w 10"/>
                  <a:gd name="T69" fmla="*/ 5 h 8"/>
                  <a:gd name="T70" fmla="*/ 8 w 10"/>
                  <a:gd name="T71" fmla="*/ 3 h 8"/>
                  <a:gd name="T72" fmla="*/ 7 w 10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8">
                    <a:moveTo>
                      <a:pt x="7" y="5"/>
                    </a:moveTo>
                    <a:cubicBezTo>
                      <a:pt x="7" y="4"/>
                      <a:pt x="8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9" y="2"/>
                      <a:pt x="9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7" y="0"/>
                    </a:cubicBezTo>
                    <a:cubicBezTo>
                      <a:pt x="6" y="0"/>
                      <a:pt x="6" y="0"/>
                      <a:pt x="5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2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1" y="6"/>
                    </a:cubicBezTo>
                    <a:cubicBezTo>
                      <a:pt x="0" y="7"/>
                      <a:pt x="3" y="7"/>
                      <a:pt x="2" y="7"/>
                    </a:cubicBezTo>
                    <a:cubicBezTo>
                      <a:pt x="4" y="7"/>
                      <a:pt x="3" y="7"/>
                      <a:pt x="4" y="7"/>
                    </a:cubicBezTo>
                    <a:cubicBezTo>
                      <a:pt x="5" y="7"/>
                      <a:pt x="4" y="7"/>
                      <a:pt x="5" y="7"/>
                    </a:cubicBezTo>
                    <a:cubicBezTo>
                      <a:pt x="6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3"/>
                      <a:pt x="6" y="5"/>
                    </a:cubicBezTo>
                    <a:cubicBezTo>
                      <a:pt x="5" y="4"/>
                      <a:pt x="7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6" y="2"/>
                      <a:pt x="6" y="3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4"/>
                      <a:pt x="6" y="2"/>
                      <a:pt x="6" y="2"/>
                    </a:cubicBezTo>
                    <a:cubicBezTo>
                      <a:pt x="6" y="2"/>
                      <a:pt x="7" y="3"/>
                      <a:pt x="7" y="4"/>
                    </a:cubicBezTo>
                    <a:cubicBezTo>
                      <a:pt x="7" y="5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8" y="2"/>
                    </a:cubicBezTo>
                    <a:cubicBezTo>
                      <a:pt x="7" y="4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3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Rectangle 1491"/>
              <p:cNvSpPr>
                <a:spLocks noChangeArrowheads="1"/>
              </p:cNvSpPr>
              <p:nvPr/>
            </p:nvSpPr>
            <p:spPr bwMode="auto">
              <a:xfrm>
                <a:off x="577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92"/>
              <p:cNvSpPr>
                <a:spLocks/>
              </p:cNvSpPr>
              <p:nvPr/>
            </p:nvSpPr>
            <p:spPr bwMode="auto">
              <a:xfrm>
                <a:off x="57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Rectangle 1493"/>
              <p:cNvSpPr>
                <a:spLocks noChangeArrowheads="1"/>
              </p:cNvSpPr>
              <p:nvPr/>
            </p:nvSpPr>
            <p:spPr bwMode="auto">
              <a:xfrm>
                <a:off x="574" y="3169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94"/>
              <p:cNvSpPr>
                <a:spLocks/>
              </p:cNvSpPr>
              <p:nvPr/>
            </p:nvSpPr>
            <p:spPr bwMode="auto">
              <a:xfrm>
                <a:off x="577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95"/>
              <p:cNvSpPr>
                <a:spLocks/>
              </p:cNvSpPr>
              <p:nvPr/>
            </p:nvSpPr>
            <p:spPr bwMode="auto">
              <a:xfrm>
                <a:off x="574" y="3183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96"/>
              <p:cNvSpPr>
                <a:spLocks/>
              </p:cNvSpPr>
              <p:nvPr/>
            </p:nvSpPr>
            <p:spPr bwMode="auto">
              <a:xfrm>
                <a:off x="574" y="318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97"/>
              <p:cNvSpPr>
                <a:spLocks/>
              </p:cNvSpPr>
              <p:nvPr/>
            </p:nvSpPr>
            <p:spPr bwMode="auto">
              <a:xfrm>
                <a:off x="577" y="3172"/>
                <a:ext cx="22" cy="16"/>
              </a:xfrm>
              <a:custGeom>
                <a:avLst/>
                <a:gdLst>
                  <a:gd name="T0" fmla="*/ 6 w 8"/>
                  <a:gd name="T1" fmla="*/ 6 h 6"/>
                  <a:gd name="T2" fmla="*/ 7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4 w 8"/>
                  <a:gd name="T15" fmla="*/ 0 h 6"/>
                  <a:gd name="T16" fmla="*/ 4 w 8"/>
                  <a:gd name="T17" fmla="*/ 0 h 6"/>
                  <a:gd name="T18" fmla="*/ 3 w 8"/>
                  <a:gd name="T19" fmla="*/ 0 h 6"/>
                  <a:gd name="T20" fmla="*/ 1 w 8"/>
                  <a:gd name="T21" fmla="*/ 2 h 6"/>
                  <a:gd name="T22" fmla="*/ 0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2 w 8"/>
                  <a:gd name="T41" fmla="*/ 3 h 6"/>
                  <a:gd name="T42" fmla="*/ 1 w 8"/>
                  <a:gd name="T43" fmla="*/ 5 h 6"/>
                  <a:gd name="T44" fmla="*/ 2 w 8"/>
                  <a:gd name="T45" fmla="*/ 4 h 6"/>
                  <a:gd name="T46" fmla="*/ 1 w 8"/>
                  <a:gd name="T47" fmla="*/ 4 h 6"/>
                  <a:gd name="T48" fmla="*/ 4 w 8"/>
                  <a:gd name="T49" fmla="*/ 3 h 6"/>
                  <a:gd name="T50" fmla="*/ 2 w 8"/>
                  <a:gd name="T51" fmla="*/ 4 h 6"/>
                  <a:gd name="T52" fmla="*/ 3 w 8"/>
                  <a:gd name="T53" fmla="*/ 5 h 6"/>
                  <a:gd name="T54" fmla="*/ 2 w 8"/>
                  <a:gd name="T55" fmla="*/ 5 h 6"/>
                  <a:gd name="T56" fmla="*/ 3 w 8"/>
                  <a:gd name="T57" fmla="*/ 5 h 6"/>
                  <a:gd name="T58" fmla="*/ 4 w 8"/>
                  <a:gd name="T59" fmla="*/ 5 h 6"/>
                  <a:gd name="T60" fmla="*/ 4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6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5"/>
                      <a:pt x="7" y="5"/>
                      <a:pt x="7" y="4"/>
                    </a:cubicBezTo>
                    <a:cubicBezTo>
                      <a:pt x="6" y="3"/>
                      <a:pt x="4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1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4" y="1"/>
                      <a:pt x="1" y="4"/>
                      <a:pt x="2" y="3"/>
                    </a:cubicBezTo>
                    <a:cubicBezTo>
                      <a:pt x="3" y="2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0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1" y="4"/>
                      <a:pt x="1" y="4"/>
                    </a:cubicBezTo>
                    <a:cubicBezTo>
                      <a:pt x="2" y="4"/>
                      <a:pt x="4" y="4"/>
                      <a:pt x="4" y="3"/>
                    </a:cubicBezTo>
                    <a:cubicBezTo>
                      <a:pt x="3" y="4"/>
                      <a:pt x="5" y="4"/>
                      <a:pt x="2" y="4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1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6"/>
                      <a:pt x="6" y="6"/>
                    </a:cubicBezTo>
                    <a:cubicBezTo>
                      <a:pt x="6" y="6"/>
                      <a:pt x="5" y="5"/>
                      <a:pt x="5" y="5"/>
                    </a:cubicBezTo>
                    <a:cubicBezTo>
                      <a:pt x="5" y="5"/>
                      <a:pt x="7" y="5"/>
                      <a:pt x="6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98"/>
              <p:cNvSpPr>
                <a:spLocks/>
              </p:cNvSpPr>
              <p:nvPr/>
            </p:nvSpPr>
            <p:spPr bwMode="auto">
              <a:xfrm>
                <a:off x="580" y="3183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99"/>
              <p:cNvSpPr>
                <a:spLocks/>
              </p:cNvSpPr>
              <p:nvPr/>
            </p:nvSpPr>
            <p:spPr bwMode="auto">
              <a:xfrm>
                <a:off x="577" y="3183"/>
                <a:ext cx="19" cy="24"/>
              </a:xfrm>
              <a:custGeom>
                <a:avLst/>
                <a:gdLst>
                  <a:gd name="T0" fmla="*/ 3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2 w 7"/>
                  <a:gd name="T9" fmla="*/ 3 h 9"/>
                  <a:gd name="T10" fmla="*/ 2 w 7"/>
                  <a:gd name="T11" fmla="*/ 3 h 9"/>
                  <a:gd name="T12" fmla="*/ 3 w 7"/>
                  <a:gd name="T13" fmla="*/ 4 h 9"/>
                  <a:gd name="T14" fmla="*/ 4 w 7"/>
                  <a:gd name="T15" fmla="*/ 5 h 9"/>
                  <a:gd name="T16" fmla="*/ 3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4 w 7"/>
                  <a:gd name="T23" fmla="*/ 8 h 9"/>
                  <a:gd name="T24" fmla="*/ 3 w 7"/>
                  <a:gd name="T25" fmla="*/ 6 h 9"/>
                  <a:gd name="T26" fmla="*/ 3 w 7"/>
                  <a:gd name="T27" fmla="*/ 6 h 9"/>
                  <a:gd name="T28" fmla="*/ 4 w 7"/>
                  <a:gd name="T29" fmla="*/ 7 h 9"/>
                  <a:gd name="T30" fmla="*/ 7 w 7"/>
                  <a:gd name="T31" fmla="*/ 4 h 9"/>
                  <a:gd name="T32" fmla="*/ 6 w 7"/>
                  <a:gd name="T33" fmla="*/ 4 h 9"/>
                  <a:gd name="T34" fmla="*/ 5 w 7"/>
                  <a:gd name="T35" fmla="*/ 3 h 9"/>
                  <a:gd name="T36" fmla="*/ 3 w 7"/>
                  <a:gd name="T37" fmla="*/ 2 h 9"/>
                  <a:gd name="T38" fmla="*/ 4 w 7"/>
                  <a:gd name="T39" fmla="*/ 2 h 9"/>
                  <a:gd name="T40" fmla="*/ 2 w 7"/>
                  <a:gd name="T41" fmla="*/ 1 h 9"/>
                  <a:gd name="T42" fmla="*/ 1 w 7"/>
                  <a:gd name="T43" fmla="*/ 1 h 9"/>
                  <a:gd name="T44" fmla="*/ 1 w 7"/>
                  <a:gd name="T45" fmla="*/ 1 h 9"/>
                  <a:gd name="T46" fmla="*/ 3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4" y="3"/>
                      <a:pt x="5" y="4"/>
                      <a:pt x="5" y="5"/>
                    </a:cubicBezTo>
                    <a:cubicBezTo>
                      <a:pt x="4" y="4"/>
                      <a:pt x="3" y="3"/>
                      <a:pt x="2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2" y="3"/>
                    </a:cubicBezTo>
                    <a:cubicBezTo>
                      <a:pt x="3" y="5"/>
                      <a:pt x="1" y="6"/>
                      <a:pt x="4" y="8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3" y="1"/>
                      <a:pt x="1" y="1"/>
                    </a:cubicBezTo>
                    <a:cubicBezTo>
                      <a:pt x="0" y="0"/>
                      <a:pt x="2" y="2"/>
                      <a:pt x="1" y="1"/>
                    </a:cubicBez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00"/>
              <p:cNvSpPr>
                <a:spLocks/>
              </p:cNvSpPr>
              <p:nvPr/>
            </p:nvSpPr>
            <p:spPr bwMode="auto">
              <a:xfrm>
                <a:off x="585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01"/>
              <p:cNvSpPr>
                <a:spLocks/>
              </p:cNvSpPr>
              <p:nvPr/>
            </p:nvSpPr>
            <p:spPr bwMode="auto">
              <a:xfrm>
                <a:off x="593" y="319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02"/>
              <p:cNvSpPr>
                <a:spLocks/>
              </p:cNvSpPr>
              <p:nvPr/>
            </p:nvSpPr>
            <p:spPr bwMode="auto">
              <a:xfrm>
                <a:off x="580" y="319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03"/>
              <p:cNvSpPr>
                <a:spLocks/>
              </p:cNvSpPr>
              <p:nvPr/>
            </p:nvSpPr>
            <p:spPr bwMode="auto">
              <a:xfrm>
                <a:off x="580" y="3196"/>
                <a:ext cx="8" cy="14"/>
              </a:xfrm>
              <a:custGeom>
                <a:avLst/>
                <a:gdLst>
                  <a:gd name="T0" fmla="*/ 1 w 3"/>
                  <a:gd name="T1" fmla="*/ 5 h 5"/>
                  <a:gd name="T2" fmla="*/ 3 w 3"/>
                  <a:gd name="T3" fmla="*/ 4 h 5"/>
                  <a:gd name="T4" fmla="*/ 0 w 3"/>
                  <a:gd name="T5" fmla="*/ 0 h 5"/>
                  <a:gd name="T6" fmla="*/ 1 w 3"/>
                  <a:gd name="T7" fmla="*/ 3 h 5"/>
                  <a:gd name="T8" fmla="*/ 0 w 3"/>
                  <a:gd name="T9" fmla="*/ 3 h 5"/>
                  <a:gd name="T10" fmla="*/ 1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2" y="4"/>
                      <a:pt x="1" y="3"/>
                      <a:pt x="3" y="4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04"/>
              <p:cNvSpPr>
                <a:spLocks/>
              </p:cNvSpPr>
              <p:nvPr/>
            </p:nvSpPr>
            <p:spPr bwMode="auto">
              <a:xfrm>
                <a:off x="544" y="3191"/>
                <a:ext cx="36" cy="19"/>
              </a:xfrm>
              <a:custGeom>
                <a:avLst/>
                <a:gdLst>
                  <a:gd name="T0" fmla="*/ 11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10 w 13"/>
                  <a:gd name="T7" fmla="*/ 2 h 7"/>
                  <a:gd name="T8" fmla="*/ 10 w 13"/>
                  <a:gd name="T9" fmla="*/ 3 h 7"/>
                  <a:gd name="T10" fmla="*/ 9 w 13"/>
                  <a:gd name="T11" fmla="*/ 3 h 7"/>
                  <a:gd name="T12" fmla="*/ 9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7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1 h 7"/>
                  <a:gd name="T30" fmla="*/ 5 w 13"/>
                  <a:gd name="T31" fmla="*/ 2 h 7"/>
                  <a:gd name="T32" fmla="*/ 6 w 13"/>
                  <a:gd name="T33" fmla="*/ 1 h 7"/>
                  <a:gd name="T34" fmla="*/ 4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6 w 13"/>
                  <a:gd name="T43" fmla="*/ 0 h 7"/>
                  <a:gd name="T44" fmla="*/ 3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3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5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1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2 w 13"/>
                  <a:gd name="T71" fmla="*/ 3 h 7"/>
                  <a:gd name="T72" fmla="*/ 13 w 13"/>
                  <a:gd name="T73" fmla="*/ 6 h 7"/>
                  <a:gd name="T74" fmla="*/ 13 w 13"/>
                  <a:gd name="T75" fmla="*/ 5 h 7"/>
                  <a:gd name="T76" fmla="*/ 13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1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1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1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10" y="4"/>
                      <a:pt x="9" y="3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2"/>
                      <a:pt x="7" y="4"/>
                      <a:pt x="7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6" y="2"/>
                      <a:pt x="4" y="3"/>
                    </a:cubicBezTo>
                    <a:cubicBezTo>
                      <a:pt x="6" y="1"/>
                      <a:pt x="3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4" y="2"/>
                      <a:pt x="5" y="1"/>
                      <a:pt x="4" y="1"/>
                    </a:cubicBezTo>
                    <a:cubicBezTo>
                      <a:pt x="5" y="1"/>
                      <a:pt x="4" y="1"/>
                      <a:pt x="6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3" y="3"/>
                      <a:pt x="3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5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9" y="5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3" y="5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1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05"/>
              <p:cNvSpPr>
                <a:spLocks/>
              </p:cNvSpPr>
              <p:nvPr/>
            </p:nvSpPr>
            <p:spPr bwMode="auto">
              <a:xfrm>
                <a:off x="580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06"/>
              <p:cNvSpPr>
                <a:spLocks/>
              </p:cNvSpPr>
              <p:nvPr/>
            </p:nvSpPr>
            <p:spPr bwMode="auto">
              <a:xfrm>
                <a:off x="553" y="319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Rectangle 1507"/>
              <p:cNvSpPr>
                <a:spLocks noChangeArrowheads="1"/>
              </p:cNvSpPr>
              <p:nvPr/>
            </p:nvSpPr>
            <p:spPr bwMode="auto">
              <a:xfrm>
                <a:off x="580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08"/>
              <p:cNvSpPr>
                <a:spLocks/>
              </p:cNvSpPr>
              <p:nvPr/>
            </p:nvSpPr>
            <p:spPr bwMode="auto">
              <a:xfrm>
                <a:off x="577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09"/>
              <p:cNvSpPr>
                <a:spLocks/>
              </p:cNvSpPr>
              <p:nvPr/>
            </p:nvSpPr>
            <p:spPr bwMode="auto">
              <a:xfrm>
                <a:off x="555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10"/>
              <p:cNvSpPr>
                <a:spLocks/>
              </p:cNvSpPr>
              <p:nvPr/>
            </p:nvSpPr>
            <p:spPr bwMode="auto">
              <a:xfrm>
                <a:off x="561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11"/>
              <p:cNvSpPr>
                <a:spLocks/>
              </p:cNvSpPr>
              <p:nvPr/>
            </p:nvSpPr>
            <p:spPr bwMode="auto">
              <a:xfrm>
                <a:off x="544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8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2 h 12"/>
                  <a:gd name="T16" fmla="*/ 10 w 22"/>
                  <a:gd name="T17" fmla="*/ 2 h 12"/>
                  <a:gd name="T18" fmla="*/ 9 w 22"/>
                  <a:gd name="T19" fmla="*/ 5 h 12"/>
                  <a:gd name="T20" fmla="*/ 8 w 22"/>
                  <a:gd name="T21" fmla="*/ 5 h 12"/>
                  <a:gd name="T22" fmla="*/ 7 w 22"/>
                  <a:gd name="T23" fmla="*/ 4 h 12"/>
                  <a:gd name="T24" fmla="*/ 5 w 22"/>
                  <a:gd name="T25" fmla="*/ 5 h 12"/>
                  <a:gd name="T26" fmla="*/ 4 w 22"/>
                  <a:gd name="T27" fmla="*/ 5 h 12"/>
                  <a:gd name="T28" fmla="*/ 3 w 22"/>
                  <a:gd name="T29" fmla="*/ 7 h 12"/>
                  <a:gd name="T30" fmla="*/ 4 w 22"/>
                  <a:gd name="T31" fmla="*/ 8 h 12"/>
                  <a:gd name="T32" fmla="*/ 2 w 22"/>
                  <a:gd name="T33" fmla="*/ 8 h 12"/>
                  <a:gd name="T34" fmla="*/ 2 w 22"/>
                  <a:gd name="T35" fmla="*/ 9 h 12"/>
                  <a:gd name="T36" fmla="*/ 2 w 22"/>
                  <a:gd name="T37" fmla="*/ 12 h 12"/>
                  <a:gd name="T38" fmla="*/ 2 w 22"/>
                  <a:gd name="T39" fmla="*/ 10 h 12"/>
                  <a:gd name="T40" fmla="*/ 1 w 22"/>
                  <a:gd name="T41" fmla="*/ 10 h 12"/>
                  <a:gd name="T42" fmla="*/ 5 w 22"/>
                  <a:gd name="T43" fmla="*/ 10 h 12"/>
                  <a:gd name="T44" fmla="*/ 5 w 22"/>
                  <a:gd name="T45" fmla="*/ 10 h 12"/>
                  <a:gd name="T46" fmla="*/ 5 w 22"/>
                  <a:gd name="T47" fmla="*/ 9 h 12"/>
                  <a:gd name="T48" fmla="*/ 6 w 22"/>
                  <a:gd name="T49" fmla="*/ 9 h 12"/>
                  <a:gd name="T50" fmla="*/ 6 w 22"/>
                  <a:gd name="T51" fmla="*/ 9 h 12"/>
                  <a:gd name="T52" fmla="*/ 6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7 w 22"/>
                  <a:gd name="T59" fmla="*/ 7 h 12"/>
                  <a:gd name="T60" fmla="*/ 8 w 22"/>
                  <a:gd name="T61" fmla="*/ 6 h 12"/>
                  <a:gd name="T62" fmla="*/ 8 w 22"/>
                  <a:gd name="T63" fmla="*/ 8 h 12"/>
                  <a:gd name="T64" fmla="*/ 9 w 22"/>
                  <a:gd name="T65" fmla="*/ 8 h 12"/>
                  <a:gd name="T66" fmla="*/ 10 w 22"/>
                  <a:gd name="T67" fmla="*/ 6 h 12"/>
                  <a:gd name="T68" fmla="*/ 11 w 22"/>
                  <a:gd name="T69" fmla="*/ 5 h 12"/>
                  <a:gd name="T70" fmla="*/ 13 w 22"/>
                  <a:gd name="T71" fmla="*/ 5 h 12"/>
                  <a:gd name="T72" fmla="*/ 13 w 22"/>
                  <a:gd name="T73" fmla="*/ 5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5" y="8"/>
                      <a:pt x="16" y="8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7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9" y="10"/>
                      <a:pt x="20" y="10"/>
                    </a:cubicBezTo>
                    <a:cubicBezTo>
                      <a:pt x="20" y="9"/>
                      <a:pt x="17" y="8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6"/>
                      <a:pt x="17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5" y="2"/>
                      <a:pt x="14" y="3"/>
                      <a:pt x="15" y="2"/>
                    </a:cubicBezTo>
                    <a:cubicBezTo>
                      <a:pt x="14" y="5"/>
                      <a:pt x="13" y="0"/>
                      <a:pt x="12" y="4"/>
                    </a:cubicBezTo>
                    <a:cubicBezTo>
                      <a:pt x="12" y="3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4"/>
                      <a:pt x="11" y="2"/>
                    </a:cubicBezTo>
                    <a:cubicBezTo>
                      <a:pt x="10" y="2"/>
                      <a:pt x="11" y="4"/>
                      <a:pt x="10" y="5"/>
                    </a:cubicBezTo>
                    <a:cubicBezTo>
                      <a:pt x="10" y="4"/>
                      <a:pt x="10" y="4"/>
                      <a:pt x="10" y="2"/>
                    </a:cubicBezTo>
                    <a:cubicBezTo>
                      <a:pt x="10" y="4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7"/>
                      <a:pt x="9" y="7"/>
                    </a:cubicBezTo>
                    <a:cubicBezTo>
                      <a:pt x="8" y="5"/>
                      <a:pt x="9" y="7"/>
                      <a:pt x="8" y="5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8" y="3"/>
                      <a:pt x="7" y="3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5" y="2"/>
                      <a:pt x="6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4" y="4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3" y="4"/>
                      <a:pt x="5" y="8"/>
                      <a:pt x="3" y="7"/>
                    </a:cubicBezTo>
                    <a:cubicBezTo>
                      <a:pt x="4" y="8"/>
                      <a:pt x="5" y="9"/>
                      <a:pt x="5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2" y="7"/>
                      <a:pt x="2" y="6"/>
                    </a:cubicBezTo>
                    <a:cubicBezTo>
                      <a:pt x="2" y="6"/>
                      <a:pt x="1" y="7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4" y="9"/>
                      <a:pt x="2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1"/>
                      <a:pt x="2" y="12"/>
                    </a:cubicBezTo>
                    <a:cubicBezTo>
                      <a:pt x="3" y="12"/>
                      <a:pt x="5" y="11"/>
                      <a:pt x="5" y="11"/>
                    </a:cubicBezTo>
                    <a:cubicBezTo>
                      <a:pt x="5" y="11"/>
                      <a:pt x="3" y="11"/>
                      <a:pt x="2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2" y="10"/>
                      <a:pt x="1" y="10"/>
                    </a:cubicBezTo>
                    <a:cubicBezTo>
                      <a:pt x="0" y="9"/>
                      <a:pt x="3" y="10"/>
                      <a:pt x="2" y="9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9"/>
                      <a:pt x="6" y="10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5" y="9"/>
                      <a:pt x="4" y="9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6" y="9"/>
                      <a:pt x="5" y="8"/>
                      <a:pt x="6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6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7"/>
                      <a:pt x="8" y="6"/>
                    </a:cubicBezTo>
                    <a:cubicBezTo>
                      <a:pt x="7" y="5"/>
                      <a:pt x="8" y="7"/>
                      <a:pt x="8" y="6"/>
                    </a:cubicBezTo>
                    <a:cubicBezTo>
                      <a:pt x="8" y="8"/>
                      <a:pt x="8" y="6"/>
                      <a:pt x="8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8"/>
                      <a:pt x="12" y="5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7"/>
                      <a:pt x="13" y="5"/>
                    </a:cubicBezTo>
                    <a:cubicBezTo>
                      <a:pt x="14" y="5"/>
                      <a:pt x="13" y="6"/>
                      <a:pt x="13" y="7"/>
                    </a:cubicBezTo>
                    <a:cubicBezTo>
                      <a:pt x="15" y="5"/>
                      <a:pt x="13" y="9"/>
                      <a:pt x="16" y="6"/>
                    </a:cubicBezTo>
                    <a:cubicBezTo>
                      <a:pt x="15" y="6"/>
                      <a:pt x="16" y="5"/>
                      <a:pt x="15" y="5"/>
                    </a:cubicBezTo>
                    <a:cubicBezTo>
                      <a:pt x="15" y="4"/>
                      <a:pt x="16" y="3"/>
                      <a:pt x="16" y="4"/>
                    </a:cubicBezTo>
                    <a:cubicBezTo>
                      <a:pt x="17" y="4"/>
                      <a:pt x="16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8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12"/>
              <p:cNvSpPr>
                <a:spLocks/>
              </p:cNvSpPr>
              <p:nvPr/>
            </p:nvSpPr>
            <p:spPr bwMode="auto">
              <a:xfrm>
                <a:off x="577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13"/>
              <p:cNvSpPr>
                <a:spLocks/>
              </p:cNvSpPr>
              <p:nvPr/>
            </p:nvSpPr>
            <p:spPr bwMode="auto">
              <a:xfrm>
                <a:off x="577" y="317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14"/>
              <p:cNvSpPr>
                <a:spLocks/>
              </p:cNvSpPr>
              <p:nvPr/>
            </p:nvSpPr>
            <p:spPr bwMode="auto">
              <a:xfrm>
                <a:off x="585" y="318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Rectangle 1515"/>
              <p:cNvSpPr>
                <a:spLocks noChangeArrowheads="1"/>
              </p:cNvSpPr>
              <p:nvPr/>
            </p:nvSpPr>
            <p:spPr bwMode="auto">
              <a:xfrm>
                <a:off x="585" y="3183"/>
                <a:ext cx="3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16"/>
              <p:cNvSpPr>
                <a:spLocks/>
              </p:cNvSpPr>
              <p:nvPr/>
            </p:nvSpPr>
            <p:spPr bwMode="auto">
              <a:xfrm>
                <a:off x="547" y="3183"/>
                <a:ext cx="49" cy="27"/>
              </a:xfrm>
              <a:custGeom>
                <a:avLst/>
                <a:gdLst>
                  <a:gd name="T0" fmla="*/ 5 w 18"/>
                  <a:gd name="T1" fmla="*/ 3 h 10"/>
                  <a:gd name="T2" fmla="*/ 3 w 18"/>
                  <a:gd name="T3" fmla="*/ 4 h 10"/>
                  <a:gd name="T4" fmla="*/ 4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4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5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3 w 18"/>
                  <a:gd name="T51" fmla="*/ 3 h 10"/>
                  <a:gd name="T52" fmla="*/ 13 w 18"/>
                  <a:gd name="T53" fmla="*/ 5 h 10"/>
                  <a:gd name="T54" fmla="*/ 13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2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9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5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2" y="3"/>
                      <a:pt x="4" y="3"/>
                    </a:cubicBezTo>
                    <a:cubicBezTo>
                      <a:pt x="2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3" y="4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6" y="5"/>
                      <a:pt x="15" y="4"/>
                      <a:pt x="15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5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5"/>
                      <a:pt x="14" y="2"/>
                      <a:pt x="15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3" y="4"/>
                      <a:pt x="13" y="6"/>
                      <a:pt x="13" y="5"/>
                    </a:cubicBezTo>
                    <a:cubicBezTo>
                      <a:pt x="12" y="4"/>
                      <a:pt x="13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5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17"/>
              <p:cNvSpPr>
                <a:spLocks/>
              </p:cNvSpPr>
              <p:nvPr/>
            </p:nvSpPr>
            <p:spPr bwMode="auto">
              <a:xfrm>
                <a:off x="547" y="3185"/>
                <a:ext cx="6" cy="6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0 w 2"/>
                  <a:gd name="T5" fmla="*/ 0 h 2"/>
                  <a:gd name="T6" fmla="*/ 0 w 2"/>
                  <a:gd name="T7" fmla="*/ 2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18"/>
              <p:cNvSpPr>
                <a:spLocks/>
              </p:cNvSpPr>
              <p:nvPr/>
            </p:nvSpPr>
            <p:spPr bwMode="auto">
              <a:xfrm>
                <a:off x="544" y="3155"/>
                <a:ext cx="25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0 w 9"/>
                  <a:gd name="T9" fmla="*/ 9 h 12"/>
                  <a:gd name="T10" fmla="*/ 2 w 9"/>
                  <a:gd name="T11" fmla="*/ 11 h 12"/>
                  <a:gd name="T12" fmla="*/ 1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5 w 9"/>
                  <a:gd name="T25" fmla="*/ 6 h 12"/>
                  <a:gd name="T26" fmla="*/ 5 w 9"/>
                  <a:gd name="T27" fmla="*/ 6 h 12"/>
                  <a:gd name="T28" fmla="*/ 4 w 9"/>
                  <a:gd name="T29" fmla="*/ 4 h 12"/>
                  <a:gd name="T30" fmla="*/ 6 w 9"/>
                  <a:gd name="T31" fmla="*/ 6 h 12"/>
                  <a:gd name="T32" fmla="*/ 8 w 9"/>
                  <a:gd name="T33" fmla="*/ 4 h 12"/>
                  <a:gd name="T34" fmla="*/ 8 w 9"/>
                  <a:gd name="T35" fmla="*/ 2 h 12"/>
                  <a:gd name="T36" fmla="*/ 8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2" y="5"/>
                      <a:pt x="1" y="6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0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0" y="7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5"/>
                      <a:pt x="5" y="6"/>
                    </a:cubicBezTo>
                    <a:cubicBezTo>
                      <a:pt x="5" y="6"/>
                      <a:pt x="5" y="5"/>
                      <a:pt x="5" y="6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7" y="3"/>
                      <a:pt x="8" y="4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8" y="3"/>
                      <a:pt x="8" y="1"/>
                      <a:pt x="9" y="1"/>
                    </a:cubicBezTo>
                    <a:cubicBezTo>
                      <a:pt x="7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Rectangle 1519"/>
              <p:cNvSpPr>
                <a:spLocks noChangeArrowheads="1"/>
              </p:cNvSpPr>
              <p:nvPr/>
            </p:nvSpPr>
            <p:spPr bwMode="auto">
              <a:xfrm>
                <a:off x="561" y="316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520"/>
              <p:cNvSpPr>
                <a:spLocks/>
              </p:cNvSpPr>
              <p:nvPr/>
            </p:nvSpPr>
            <p:spPr bwMode="auto">
              <a:xfrm>
                <a:off x="1005" y="319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521"/>
              <p:cNvSpPr>
                <a:spLocks/>
              </p:cNvSpPr>
              <p:nvPr/>
            </p:nvSpPr>
            <p:spPr bwMode="auto">
              <a:xfrm>
                <a:off x="999" y="3185"/>
                <a:ext cx="6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2 w 2"/>
                  <a:gd name="T7" fmla="*/ 1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2" y="5"/>
                    </a:cubicBezTo>
                    <a:cubicBezTo>
                      <a:pt x="2" y="4"/>
                      <a:pt x="2" y="3"/>
                      <a:pt x="2" y="1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522"/>
              <p:cNvSpPr>
                <a:spLocks/>
              </p:cNvSpPr>
              <p:nvPr/>
            </p:nvSpPr>
            <p:spPr bwMode="auto">
              <a:xfrm>
                <a:off x="999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23"/>
              <p:cNvSpPr>
                <a:spLocks/>
              </p:cNvSpPr>
              <p:nvPr/>
            </p:nvSpPr>
            <p:spPr bwMode="auto">
              <a:xfrm>
                <a:off x="999" y="3191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524"/>
              <p:cNvSpPr>
                <a:spLocks/>
              </p:cNvSpPr>
              <p:nvPr/>
            </p:nvSpPr>
            <p:spPr bwMode="auto">
              <a:xfrm>
                <a:off x="996" y="319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525"/>
              <p:cNvSpPr>
                <a:spLocks/>
              </p:cNvSpPr>
              <p:nvPr/>
            </p:nvSpPr>
            <p:spPr bwMode="auto">
              <a:xfrm>
                <a:off x="996" y="3188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0 w 1"/>
                  <a:gd name="T3" fmla="*/ 3 h 4"/>
                  <a:gd name="T4" fmla="*/ 0 w 1"/>
                  <a:gd name="T5" fmla="*/ 3 h 4"/>
                  <a:gd name="T6" fmla="*/ 0 w 1"/>
                  <a:gd name="T7" fmla="*/ 1 h 4"/>
                  <a:gd name="T8" fmla="*/ 1 w 1"/>
                  <a:gd name="T9" fmla="*/ 1 h 4"/>
                  <a:gd name="T10" fmla="*/ 0 w 1"/>
                  <a:gd name="T11" fmla="*/ 0 h 4"/>
                  <a:gd name="T12" fmla="*/ 0 w 1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26"/>
              <p:cNvSpPr>
                <a:spLocks/>
              </p:cNvSpPr>
              <p:nvPr/>
            </p:nvSpPr>
            <p:spPr bwMode="auto">
              <a:xfrm>
                <a:off x="996" y="319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Rectangle 1527"/>
              <p:cNvSpPr>
                <a:spLocks noChangeArrowheads="1"/>
              </p:cNvSpPr>
              <p:nvPr/>
            </p:nvSpPr>
            <p:spPr bwMode="auto">
              <a:xfrm>
                <a:off x="999" y="3193"/>
                <a:ext cx="1" cy="3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28"/>
              <p:cNvSpPr>
                <a:spLocks/>
              </p:cNvSpPr>
              <p:nvPr/>
            </p:nvSpPr>
            <p:spPr bwMode="auto">
              <a:xfrm>
                <a:off x="994" y="3185"/>
                <a:ext cx="2" cy="14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3 h 5"/>
                  <a:gd name="T4" fmla="*/ 0 w 1"/>
                  <a:gd name="T5" fmla="*/ 0 h 5"/>
                  <a:gd name="T6" fmla="*/ 0 w 1"/>
                  <a:gd name="T7" fmla="*/ 1 h 5"/>
                  <a:gd name="T8" fmla="*/ 0 w 1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2"/>
                      <a:pt x="1" y="5"/>
                      <a:pt x="1" y="3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29"/>
              <p:cNvSpPr>
                <a:spLocks/>
              </p:cNvSpPr>
              <p:nvPr/>
            </p:nvSpPr>
            <p:spPr bwMode="auto">
              <a:xfrm>
                <a:off x="991" y="31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30"/>
              <p:cNvSpPr>
                <a:spLocks/>
              </p:cNvSpPr>
              <p:nvPr/>
            </p:nvSpPr>
            <p:spPr bwMode="auto">
              <a:xfrm>
                <a:off x="988" y="3185"/>
                <a:ext cx="3" cy="8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1 w 1"/>
                  <a:gd name="T9" fmla="*/ 3 h 3"/>
                  <a:gd name="T10" fmla="*/ 1 w 1"/>
                  <a:gd name="T11" fmla="*/ 2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1 h 3"/>
                  <a:gd name="T18" fmla="*/ 1 w 1"/>
                  <a:gd name="T19" fmla="*/ 0 h 3"/>
                  <a:gd name="T20" fmla="*/ 1 w 1"/>
                  <a:gd name="T21" fmla="*/ 2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Rectangle 1531"/>
              <p:cNvSpPr>
                <a:spLocks noChangeArrowheads="1"/>
              </p:cNvSpPr>
              <p:nvPr/>
            </p:nvSpPr>
            <p:spPr bwMode="auto">
              <a:xfrm>
                <a:off x="991" y="319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32"/>
              <p:cNvSpPr>
                <a:spLocks/>
              </p:cNvSpPr>
              <p:nvPr/>
            </p:nvSpPr>
            <p:spPr bwMode="auto">
              <a:xfrm>
                <a:off x="985" y="3188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1 h 1"/>
                  <a:gd name="T4" fmla="*/ 1 w 5"/>
                  <a:gd name="T5" fmla="*/ 1 h 1"/>
                  <a:gd name="T6" fmla="*/ 2 w 5"/>
                  <a:gd name="T7" fmla="*/ 1 h 1"/>
                  <a:gd name="T8" fmla="*/ 2 w 5"/>
                  <a:gd name="T9" fmla="*/ 1 h 1"/>
                  <a:gd name="T10" fmla="*/ 4 w 5"/>
                  <a:gd name="T11" fmla="*/ 0 h 1"/>
                  <a:gd name="T12" fmla="*/ 3 w 5"/>
                  <a:gd name="T13" fmla="*/ 1 h 1"/>
                  <a:gd name="T14" fmla="*/ 4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3" y="0"/>
                      <a:pt x="5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33"/>
              <p:cNvSpPr>
                <a:spLocks/>
              </p:cNvSpPr>
              <p:nvPr/>
            </p:nvSpPr>
            <p:spPr bwMode="auto">
              <a:xfrm>
                <a:off x="985" y="319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34"/>
              <p:cNvSpPr>
                <a:spLocks/>
              </p:cNvSpPr>
              <p:nvPr/>
            </p:nvSpPr>
            <p:spPr bwMode="auto">
              <a:xfrm>
                <a:off x="994" y="318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35"/>
              <p:cNvSpPr>
                <a:spLocks/>
              </p:cNvSpPr>
              <p:nvPr/>
            </p:nvSpPr>
            <p:spPr bwMode="auto">
              <a:xfrm>
                <a:off x="988" y="31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536"/>
              <p:cNvSpPr>
                <a:spLocks/>
              </p:cNvSpPr>
              <p:nvPr/>
            </p:nvSpPr>
            <p:spPr bwMode="auto">
              <a:xfrm>
                <a:off x="985" y="3169"/>
                <a:ext cx="25" cy="22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2 h 8"/>
                  <a:gd name="T6" fmla="*/ 9 w 9"/>
                  <a:gd name="T7" fmla="*/ 0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0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5 h 8"/>
                  <a:gd name="T20" fmla="*/ 2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6 h 8"/>
                  <a:gd name="T30" fmla="*/ 2 w 9"/>
                  <a:gd name="T31" fmla="*/ 7 h 8"/>
                  <a:gd name="T32" fmla="*/ 4 w 9"/>
                  <a:gd name="T33" fmla="*/ 7 h 8"/>
                  <a:gd name="T34" fmla="*/ 5 w 9"/>
                  <a:gd name="T35" fmla="*/ 7 h 8"/>
                  <a:gd name="T36" fmla="*/ 3 w 9"/>
                  <a:gd name="T37" fmla="*/ 4 h 8"/>
                  <a:gd name="T38" fmla="*/ 4 w 9"/>
                  <a:gd name="T39" fmla="*/ 5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3 h 8"/>
                  <a:gd name="T46" fmla="*/ 5 w 9"/>
                  <a:gd name="T47" fmla="*/ 3 h 8"/>
                  <a:gd name="T48" fmla="*/ 6 w 9"/>
                  <a:gd name="T49" fmla="*/ 4 h 8"/>
                  <a:gd name="T50" fmla="*/ 5 w 9"/>
                  <a:gd name="T51" fmla="*/ 1 h 8"/>
                  <a:gd name="T52" fmla="*/ 6 w 9"/>
                  <a:gd name="T53" fmla="*/ 4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4 h 8"/>
                  <a:gd name="T60" fmla="*/ 6 w 9"/>
                  <a:gd name="T61" fmla="*/ 3 h 8"/>
                  <a:gd name="T62" fmla="*/ 6 w 9"/>
                  <a:gd name="T63" fmla="*/ 1 h 8"/>
                  <a:gd name="T64" fmla="*/ 7 w 9"/>
                  <a:gd name="T65" fmla="*/ 2 h 8"/>
                  <a:gd name="T66" fmla="*/ 6 w 9"/>
                  <a:gd name="T67" fmla="*/ 4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1" y="6"/>
                      <a:pt x="3" y="6"/>
                      <a:pt x="3" y="7"/>
                    </a:cubicBezTo>
                    <a:cubicBezTo>
                      <a:pt x="1" y="6"/>
                      <a:pt x="3" y="7"/>
                      <a:pt x="0" y="6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3" y="7"/>
                      <a:pt x="5" y="7"/>
                    </a:cubicBezTo>
                    <a:cubicBezTo>
                      <a:pt x="5" y="8"/>
                      <a:pt x="3" y="6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4" y="3"/>
                      <a:pt x="5" y="5"/>
                    </a:cubicBezTo>
                    <a:cubicBezTo>
                      <a:pt x="5" y="4"/>
                      <a:pt x="6" y="5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3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Rectangle 1537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38"/>
              <p:cNvSpPr>
                <a:spLocks/>
              </p:cNvSpPr>
              <p:nvPr/>
            </p:nvSpPr>
            <p:spPr bwMode="auto">
              <a:xfrm>
                <a:off x="1005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Rectangle 1539"/>
              <p:cNvSpPr>
                <a:spLocks noChangeArrowheads="1"/>
              </p:cNvSpPr>
              <p:nvPr/>
            </p:nvSpPr>
            <p:spPr bwMode="auto">
              <a:xfrm>
                <a:off x="1002" y="316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40"/>
              <p:cNvSpPr>
                <a:spLocks/>
              </p:cNvSpPr>
              <p:nvPr/>
            </p:nvSpPr>
            <p:spPr bwMode="auto">
              <a:xfrm>
                <a:off x="1002" y="318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41"/>
              <p:cNvSpPr>
                <a:spLocks/>
              </p:cNvSpPr>
              <p:nvPr/>
            </p:nvSpPr>
            <p:spPr bwMode="auto">
              <a:xfrm>
                <a:off x="1002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Rectangle 1542"/>
              <p:cNvSpPr>
                <a:spLocks noChangeArrowheads="1"/>
              </p:cNvSpPr>
              <p:nvPr/>
            </p:nvSpPr>
            <p:spPr bwMode="auto">
              <a:xfrm>
                <a:off x="1002" y="3183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543"/>
              <p:cNvSpPr>
                <a:spLocks/>
              </p:cNvSpPr>
              <p:nvPr/>
            </p:nvSpPr>
            <p:spPr bwMode="auto">
              <a:xfrm>
                <a:off x="1002" y="3172"/>
                <a:ext cx="22" cy="16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3 h 6"/>
                  <a:gd name="T8" fmla="*/ 4 w 8"/>
                  <a:gd name="T9" fmla="*/ 2 h 6"/>
                  <a:gd name="T10" fmla="*/ 5 w 8"/>
                  <a:gd name="T11" fmla="*/ 1 h 6"/>
                  <a:gd name="T12" fmla="*/ 2 w 8"/>
                  <a:gd name="T13" fmla="*/ 3 h 6"/>
                  <a:gd name="T14" fmla="*/ 5 w 8"/>
                  <a:gd name="T15" fmla="*/ 0 h 6"/>
                  <a:gd name="T16" fmla="*/ 5 w 8"/>
                  <a:gd name="T17" fmla="*/ 0 h 6"/>
                  <a:gd name="T18" fmla="*/ 3 w 8"/>
                  <a:gd name="T19" fmla="*/ 0 h 6"/>
                  <a:gd name="T20" fmla="*/ 2 w 8"/>
                  <a:gd name="T21" fmla="*/ 2 h 6"/>
                  <a:gd name="T22" fmla="*/ 1 w 8"/>
                  <a:gd name="T23" fmla="*/ 3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3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3 h 6"/>
                  <a:gd name="T42" fmla="*/ 2 w 8"/>
                  <a:gd name="T43" fmla="*/ 5 h 6"/>
                  <a:gd name="T44" fmla="*/ 3 w 8"/>
                  <a:gd name="T45" fmla="*/ 4 h 6"/>
                  <a:gd name="T46" fmla="*/ 2 w 8"/>
                  <a:gd name="T47" fmla="*/ 4 h 6"/>
                  <a:gd name="T48" fmla="*/ 5 w 8"/>
                  <a:gd name="T49" fmla="*/ 3 h 6"/>
                  <a:gd name="T50" fmla="*/ 3 w 8"/>
                  <a:gd name="T51" fmla="*/ 4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5 h 6"/>
                  <a:gd name="T62" fmla="*/ 4 w 8"/>
                  <a:gd name="T63" fmla="*/ 5 h 6"/>
                  <a:gd name="T64" fmla="*/ 6 w 8"/>
                  <a:gd name="T65" fmla="*/ 6 h 6"/>
                  <a:gd name="T66" fmla="*/ 5 w 8"/>
                  <a:gd name="T67" fmla="*/ 5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5"/>
                      <a:pt x="8" y="5"/>
                      <a:pt x="8" y="4"/>
                    </a:cubicBezTo>
                    <a:cubicBezTo>
                      <a:pt x="7" y="3"/>
                      <a:pt x="5" y="4"/>
                      <a:pt x="4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1"/>
                      <a:pt x="4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3" y="4"/>
                    </a:cubicBezTo>
                    <a:cubicBezTo>
                      <a:pt x="3" y="5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6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544"/>
              <p:cNvSpPr>
                <a:spLocks/>
              </p:cNvSpPr>
              <p:nvPr/>
            </p:nvSpPr>
            <p:spPr bwMode="auto">
              <a:xfrm>
                <a:off x="1007" y="31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545"/>
              <p:cNvSpPr>
                <a:spLocks/>
              </p:cNvSpPr>
              <p:nvPr/>
            </p:nvSpPr>
            <p:spPr bwMode="auto">
              <a:xfrm>
                <a:off x="1002" y="3183"/>
                <a:ext cx="19" cy="24"/>
              </a:xfrm>
              <a:custGeom>
                <a:avLst/>
                <a:gdLst>
                  <a:gd name="T0" fmla="*/ 4 w 7"/>
                  <a:gd name="T1" fmla="*/ 3 h 9"/>
                  <a:gd name="T2" fmla="*/ 2 w 7"/>
                  <a:gd name="T3" fmla="*/ 2 h 9"/>
                  <a:gd name="T4" fmla="*/ 5 w 7"/>
                  <a:gd name="T5" fmla="*/ 4 h 9"/>
                  <a:gd name="T6" fmla="*/ 5 w 7"/>
                  <a:gd name="T7" fmla="*/ 5 h 9"/>
                  <a:gd name="T8" fmla="*/ 3 w 7"/>
                  <a:gd name="T9" fmla="*/ 3 h 9"/>
                  <a:gd name="T10" fmla="*/ 3 w 7"/>
                  <a:gd name="T11" fmla="*/ 3 h 9"/>
                  <a:gd name="T12" fmla="*/ 4 w 7"/>
                  <a:gd name="T13" fmla="*/ 4 h 9"/>
                  <a:gd name="T14" fmla="*/ 4 w 7"/>
                  <a:gd name="T15" fmla="*/ 5 h 9"/>
                  <a:gd name="T16" fmla="*/ 4 w 7"/>
                  <a:gd name="T17" fmla="*/ 5 h 9"/>
                  <a:gd name="T18" fmla="*/ 2 w 7"/>
                  <a:gd name="T19" fmla="*/ 3 h 9"/>
                  <a:gd name="T20" fmla="*/ 4 w 7"/>
                  <a:gd name="T21" fmla="*/ 8 h 9"/>
                  <a:gd name="T22" fmla="*/ 5 w 7"/>
                  <a:gd name="T23" fmla="*/ 8 h 9"/>
                  <a:gd name="T24" fmla="*/ 3 w 7"/>
                  <a:gd name="T25" fmla="*/ 6 h 9"/>
                  <a:gd name="T26" fmla="*/ 4 w 7"/>
                  <a:gd name="T27" fmla="*/ 6 h 9"/>
                  <a:gd name="T28" fmla="*/ 5 w 7"/>
                  <a:gd name="T29" fmla="*/ 7 h 9"/>
                  <a:gd name="T30" fmla="*/ 7 w 7"/>
                  <a:gd name="T31" fmla="*/ 4 h 9"/>
                  <a:gd name="T32" fmla="*/ 7 w 7"/>
                  <a:gd name="T33" fmla="*/ 4 h 9"/>
                  <a:gd name="T34" fmla="*/ 6 w 7"/>
                  <a:gd name="T35" fmla="*/ 3 h 9"/>
                  <a:gd name="T36" fmla="*/ 4 w 7"/>
                  <a:gd name="T37" fmla="*/ 2 h 9"/>
                  <a:gd name="T38" fmla="*/ 5 w 7"/>
                  <a:gd name="T39" fmla="*/ 2 h 9"/>
                  <a:gd name="T40" fmla="*/ 3 w 7"/>
                  <a:gd name="T41" fmla="*/ 1 h 9"/>
                  <a:gd name="T42" fmla="*/ 2 w 7"/>
                  <a:gd name="T43" fmla="*/ 1 h 9"/>
                  <a:gd name="T44" fmla="*/ 1 w 7"/>
                  <a:gd name="T45" fmla="*/ 1 h 9"/>
                  <a:gd name="T46" fmla="*/ 4 w 7"/>
                  <a:gd name="T4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9">
                    <a:moveTo>
                      <a:pt x="4" y="3"/>
                    </a:moveTo>
                    <a:cubicBezTo>
                      <a:pt x="4" y="3"/>
                      <a:pt x="3" y="2"/>
                      <a:pt x="2" y="2"/>
                    </a:cubicBezTo>
                    <a:cubicBezTo>
                      <a:pt x="3" y="3"/>
                      <a:pt x="4" y="3"/>
                      <a:pt x="5" y="4"/>
                    </a:cubicBezTo>
                    <a:cubicBezTo>
                      <a:pt x="4" y="3"/>
                      <a:pt x="6" y="4"/>
                      <a:pt x="5" y="5"/>
                    </a:cubicBezTo>
                    <a:cubicBezTo>
                      <a:pt x="5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4"/>
                      <a:pt x="4" y="4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3" y="5"/>
                      <a:pt x="2" y="6"/>
                      <a:pt x="4" y="8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4" y="7"/>
                      <a:pt x="4" y="6"/>
                      <a:pt x="3" y="6"/>
                    </a:cubicBezTo>
                    <a:cubicBezTo>
                      <a:pt x="4" y="6"/>
                      <a:pt x="3" y="5"/>
                      <a:pt x="4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0" y="0"/>
                      <a:pt x="3" y="2"/>
                      <a:pt x="1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46"/>
              <p:cNvSpPr>
                <a:spLocks/>
              </p:cNvSpPr>
              <p:nvPr/>
            </p:nvSpPr>
            <p:spPr bwMode="auto">
              <a:xfrm>
                <a:off x="1010" y="318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547"/>
              <p:cNvSpPr>
                <a:spLocks/>
              </p:cNvSpPr>
              <p:nvPr/>
            </p:nvSpPr>
            <p:spPr bwMode="auto">
              <a:xfrm>
                <a:off x="1018" y="3191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48"/>
              <p:cNvSpPr>
                <a:spLocks/>
              </p:cNvSpPr>
              <p:nvPr/>
            </p:nvSpPr>
            <p:spPr bwMode="auto">
              <a:xfrm>
                <a:off x="1007" y="31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49"/>
              <p:cNvSpPr>
                <a:spLocks/>
              </p:cNvSpPr>
              <p:nvPr/>
            </p:nvSpPr>
            <p:spPr bwMode="auto">
              <a:xfrm>
                <a:off x="1007" y="3196"/>
                <a:ext cx="6" cy="14"/>
              </a:xfrm>
              <a:custGeom>
                <a:avLst/>
                <a:gdLst>
                  <a:gd name="T0" fmla="*/ 1 w 2"/>
                  <a:gd name="T1" fmla="*/ 5 h 5"/>
                  <a:gd name="T2" fmla="*/ 2 w 2"/>
                  <a:gd name="T3" fmla="*/ 4 h 5"/>
                  <a:gd name="T4" fmla="*/ 0 w 2"/>
                  <a:gd name="T5" fmla="*/ 0 h 5"/>
                  <a:gd name="T6" fmla="*/ 1 w 2"/>
                  <a:gd name="T7" fmla="*/ 3 h 5"/>
                  <a:gd name="T8" fmla="*/ 0 w 2"/>
                  <a:gd name="T9" fmla="*/ 3 h 5"/>
                  <a:gd name="T10" fmla="*/ 1 w 2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1" y="3"/>
                      <a:pt x="2" y="4"/>
                    </a:cubicBezTo>
                    <a:cubicBezTo>
                      <a:pt x="2" y="2"/>
                      <a:pt x="1" y="2"/>
                      <a:pt x="0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2"/>
                      <a:pt x="1" y="3"/>
                      <a:pt x="0" y="3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550"/>
              <p:cNvSpPr>
                <a:spLocks/>
              </p:cNvSpPr>
              <p:nvPr/>
            </p:nvSpPr>
            <p:spPr bwMode="auto">
              <a:xfrm>
                <a:off x="972" y="3191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9 w 13"/>
                  <a:gd name="T11" fmla="*/ 3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7 w 13"/>
                  <a:gd name="T19" fmla="*/ 4 h 7"/>
                  <a:gd name="T20" fmla="*/ 7 w 13"/>
                  <a:gd name="T21" fmla="*/ 4 h 7"/>
                  <a:gd name="T22" fmla="*/ 6 w 13"/>
                  <a:gd name="T23" fmla="*/ 4 h 7"/>
                  <a:gd name="T24" fmla="*/ 7 w 13"/>
                  <a:gd name="T25" fmla="*/ 2 h 7"/>
                  <a:gd name="T26" fmla="*/ 6 w 13"/>
                  <a:gd name="T27" fmla="*/ 2 h 7"/>
                  <a:gd name="T28" fmla="*/ 7 w 13"/>
                  <a:gd name="T29" fmla="*/ 2 h 7"/>
                  <a:gd name="T30" fmla="*/ 5 w 13"/>
                  <a:gd name="T31" fmla="*/ 2 h 7"/>
                  <a:gd name="T32" fmla="*/ 6 w 13"/>
                  <a:gd name="T33" fmla="*/ 1 h 7"/>
                  <a:gd name="T34" fmla="*/ 3 w 13"/>
                  <a:gd name="T35" fmla="*/ 3 h 7"/>
                  <a:gd name="T36" fmla="*/ 3 w 13"/>
                  <a:gd name="T37" fmla="*/ 2 h 7"/>
                  <a:gd name="T38" fmla="*/ 5 w 13"/>
                  <a:gd name="T39" fmla="*/ 1 h 7"/>
                  <a:gd name="T40" fmla="*/ 4 w 13"/>
                  <a:gd name="T41" fmla="*/ 1 h 7"/>
                  <a:gd name="T42" fmla="*/ 5 w 13"/>
                  <a:gd name="T43" fmla="*/ 0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1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4 h 7"/>
                  <a:gd name="T62" fmla="*/ 4 w 13"/>
                  <a:gd name="T63" fmla="*/ 7 h 7"/>
                  <a:gd name="T64" fmla="*/ 10 w 13"/>
                  <a:gd name="T65" fmla="*/ 6 h 7"/>
                  <a:gd name="T66" fmla="*/ 10 w 13"/>
                  <a:gd name="T67" fmla="*/ 5 h 7"/>
                  <a:gd name="T68" fmla="*/ 12 w 13"/>
                  <a:gd name="T69" fmla="*/ 4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5 h 7"/>
                  <a:gd name="T76" fmla="*/ 12 w 13"/>
                  <a:gd name="T77" fmla="*/ 5 h 7"/>
                  <a:gd name="T78" fmla="*/ 13 w 13"/>
                  <a:gd name="T79" fmla="*/ 5 h 7"/>
                  <a:gd name="T80" fmla="*/ 11 w 13"/>
                  <a:gd name="T81" fmla="*/ 2 h 7"/>
                  <a:gd name="T82" fmla="*/ 10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10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4"/>
                      <a:pt x="9" y="3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7" y="4"/>
                      <a:pt x="7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4"/>
                      <a:pt x="6" y="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5" y="2"/>
                      <a:pt x="3" y="3"/>
                    </a:cubicBezTo>
                    <a:cubicBezTo>
                      <a:pt x="6" y="1"/>
                      <a:pt x="2" y="3"/>
                      <a:pt x="3" y="2"/>
                    </a:cubicBezTo>
                    <a:cubicBezTo>
                      <a:pt x="4" y="1"/>
                      <a:pt x="4" y="2"/>
                      <a:pt x="5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5" y="4"/>
                      <a:pt x="4" y="5"/>
                      <a:pt x="4" y="6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5"/>
                      <a:pt x="10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5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3" y="4"/>
                      <a:pt x="12" y="3"/>
                      <a:pt x="11" y="2"/>
                    </a:cubicBezTo>
                    <a:cubicBezTo>
                      <a:pt x="12" y="5"/>
                      <a:pt x="10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551"/>
              <p:cNvSpPr>
                <a:spLocks/>
              </p:cNvSpPr>
              <p:nvPr/>
            </p:nvSpPr>
            <p:spPr bwMode="auto">
              <a:xfrm>
                <a:off x="1005" y="32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552"/>
              <p:cNvSpPr>
                <a:spLocks/>
              </p:cNvSpPr>
              <p:nvPr/>
            </p:nvSpPr>
            <p:spPr bwMode="auto">
              <a:xfrm>
                <a:off x="977" y="319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Rectangle 1553"/>
              <p:cNvSpPr>
                <a:spLocks noChangeArrowheads="1"/>
              </p:cNvSpPr>
              <p:nvPr/>
            </p:nvSpPr>
            <p:spPr bwMode="auto">
              <a:xfrm>
                <a:off x="1007" y="3204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1554"/>
              <p:cNvSpPr>
                <a:spLocks/>
              </p:cNvSpPr>
              <p:nvPr/>
            </p:nvSpPr>
            <p:spPr bwMode="auto">
              <a:xfrm>
                <a:off x="1005" y="319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Freeform 1555"/>
              <p:cNvSpPr>
                <a:spLocks/>
              </p:cNvSpPr>
              <p:nvPr/>
            </p:nvSpPr>
            <p:spPr bwMode="auto">
              <a:xfrm>
                <a:off x="980" y="3185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Freeform 1556"/>
              <p:cNvSpPr>
                <a:spLocks/>
              </p:cNvSpPr>
              <p:nvPr/>
            </p:nvSpPr>
            <p:spPr bwMode="auto">
              <a:xfrm>
                <a:off x="988" y="31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Freeform 1557"/>
              <p:cNvSpPr>
                <a:spLocks/>
              </p:cNvSpPr>
              <p:nvPr/>
            </p:nvSpPr>
            <p:spPr bwMode="auto">
              <a:xfrm>
                <a:off x="969" y="3158"/>
                <a:ext cx="60" cy="33"/>
              </a:xfrm>
              <a:custGeom>
                <a:avLst/>
                <a:gdLst>
                  <a:gd name="T0" fmla="*/ 17 w 22"/>
                  <a:gd name="T1" fmla="*/ 9 h 12"/>
                  <a:gd name="T2" fmla="*/ 19 w 22"/>
                  <a:gd name="T3" fmla="*/ 11 h 12"/>
                  <a:gd name="T4" fmla="*/ 21 w 22"/>
                  <a:gd name="T5" fmla="*/ 10 h 12"/>
                  <a:gd name="T6" fmla="*/ 20 w 22"/>
                  <a:gd name="T7" fmla="*/ 7 h 12"/>
                  <a:gd name="T8" fmla="*/ 17 w 22"/>
                  <a:gd name="T9" fmla="*/ 3 h 12"/>
                  <a:gd name="T10" fmla="*/ 15 w 22"/>
                  <a:gd name="T11" fmla="*/ 2 h 12"/>
                  <a:gd name="T12" fmla="*/ 12 w 22"/>
                  <a:gd name="T13" fmla="*/ 3 h 12"/>
                  <a:gd name="T14" fmla="*/ 12 w 22"/>
                  <a:gd name="T15" fmla="*/ 2 h 12"/>
                  <a:gd name="T16" fmla="*/ 10 w 22"/>
                  <a:gd name="T17" fmla="*/ 2 h 12"/>
                  <a:gd name="T18" fmla="*/ 10 w 22"/>
                  <a:gd name="T19" fmla="*/ 5 h 12"/>
                  <a:gd name="T20" fmla="*/ 9 w 22"/>
                  <a:gd name="T21" fmla="*/ 5 h 12"/>
                  <a:gd name="T22" fmla="*/ 8 w 22"/>
                  <a:gd name="T23" fmla="*/ 4 h 12"/>
                  <a:gd name="T24" fmla="*/ 6 w 22"/>
                  <a:gd name="T25" fmla="*/ 5 h 12"/>
                  <a:gd name="T26" fmla="*/ 4 w 22"/>
                  <a:gd name="T27" fmla="*/ 5 h 12"/>
                  <a:gd name="T28" fmla="*/ 4 w 22"/>
                  <a:gd name="T29" fmla="*/ 7 h 12"/>
                  <a:gd name="T30" fmla="*/ 4 w 22"/>
                  <a:gd name="T31" fmla="*/ 8 h 12"/>
                  <a:gd name="T32" fmla="*/ 3 w 22"/>
                  <a:gd name="T33" fmla="*/ 8 h 12"/>
                  <a:gd name="T34" fmla="*/ 3 w 22"/>
                  <a:gd name="T35" fmla="*/ 9 h 12"/>
                  <a:gd name="T36" fmla="*/ 3 w 22"/>
                  <a:gd name="T37" fmla="*/ 12 h 12"/>
                  <a:gd name="T38" fmla="*/ 3 w 22"/>
                  <a:gd name="T39" fmla="*/ 10 h 12"/>
                  <a:gd name="T40" fmla="*/ 2 w 22"/>
                  <a:gd name="T41" fmla="*/ 10 h 12"/>
                  <a:gd name="T42" fmla="*/ 6 w 22"/>
                  <a:gd name="T43" fmla="*/ 10 h 12"/>
                  <a:gd name="T44" fmla="*/ 6 w 22"/>
                  <a:gd name="T45" fmla="*/ 10 h 12"/>
                  <a:gd name="T46" fmla="*/ 6 w 22"/>
                  <a:gd name="T47" fmla="*/ 9 h 12"/>
                  <a:gd name="T48" fmla="*/ 6 w 22"/>
                  <a:gd name="T49" fmla="*/ 9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8 h 12"/>
                  <a:gd name="T56" fmla="*/ 7 w 22"/>
                  <a:gd name="T57" fmla="*/ 8 h 12"/>
                  <a:gd name="T58" fmla="*/ 8 w 22"/>
                  <a:gd name="T59" fmla="*/ 7 h 12"/>
                  <a:gd name="T60" fmla="*/ 8 w 22"/>
                  <a:gd name="T61" fmla="*/ 6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2 w 22"/>
                  <a:gd name="T69" fmla="*/ 5 h 12"/>
                  <a:gd name="T70" fmla="*/ 14 w 22"/>
                  <a:gd name="T71" fmla="*/ 5 h 12"/>
                  <a:gd name="T72" fmla="*/ 14 w 22"/>
                  <a:gd name="T73" fmla="*/ 5 h 12"/>
                  <a:gd name="T74" fmla="*/ 16 w 22"/>
                  <a:gd name="T75" fmla="*/ 6 h 12"/>
                  <a:gd name="T76" fmla="*/ 17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9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20" y="10"/>
                      <a:pt x="21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9" y="7"/>
                      <a:pt x="20" y="7"/>
                    </a:cubicBezTo>
                    <a:cubicBezTo>
                      <a:pt x="20" y="6"/>
                      <a:pt x="18" y="7"/>
                      <a:pt x="17" y="6"/>
                    </a:cubicBezTo>
                    <a:cubicBezTo>
                      <a:pt x="22" y="4"/>
                      <a:pt x="15" y="6"/>
                      <a:pt x="17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2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4"/>
                      <a:pt x="11" y="4"/>
                      <a:pt x="10" y="2"/>
                    </a:cubicBezTo>
                    <a:cubicBezTo>
                      <a:pt x="10" y="4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10" y="7"/>
                      <a:pt x="9" y="7"/>
                    </a:cubicBezTo>
                    <a:cubicBezTo>
                      <a:pt x="8" y="5"/>
                      <a:pt x="10" y="7"/>
                      <a:pt x="9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4"/>
                      <a:pt x="8" y="3"/>
                      <a:pt x="7" y="3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4" y="4"/>
                      <a:pt x="4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3" y="4"/>
                      <a:pt x="6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6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5" y="9"/>
                      <a:pt x="3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1"/>
                      <a:pt x="3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9"/>
                      <a:pt x="3" y="10"/>
                      <a:pt x="2" y="9"/>
                    </a:cubicBezTo>
                    <a:cubicBezTo>
                      <a:pt x="4" y="10"/>
                      <a:pt x="4" y="10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8"/>
                      <a:pt x="5" y="7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7"/>
                      <a:pt x="7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6"/>
                      <a:pt x="8" y="7"/>
                    </a:cubicBezTo>
                    <a:cubicBezTo>
                      <a:pt x="8" y="7"/>
                      <a:pt x="8" y="6"/>
                      <a:pt x="7" y="5"/>
                    </a:cubicBezTo>
                    <a:cubicBezTo>
                      <a:pt x="8" y="5"/>
                      <a:pt x="8" y="7"/>
                      <a:pt x="8" y="6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6"/>
                      <a:pt x="9" y="8"/>
                    </a:cubicBezTo>
                    <a:cubicBezTo>
                      <a:pt x="9" y="9"/>
                      <a:pt x="9" y="6"/>
                      <a:pt x="10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6"/>
                      <a:pt x="11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8"/>
                      <a:pt x="13" y="5"/>
                      <a:pt x="13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6"/>
                      <a:pt x="13" y="7"/>
                      <a:pt x="14" y="5"/>
                    </a:cubicBezTo>
                    <a:cubicBezTo>
                      <a:pt x="15" y="5"/>
                      <a:pt x="14" y="6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4"/>
                      <a:pt x="16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558"/>
              <p:cNvSpPr>
                <a:spLocks/>
              </p:cNvSpPr>
              <p:nvPr/>
            </p:nvSpPr>
            <p:spPr bwMode="auto">
              <a:xfrm>
                <a:off x="1005" y="317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559"/>
              <p:cNvSpPr>
                <a:spLocks/>
              </p:cNvSpPr>
              <p:nvPr/>
            </p:nvSpPr>
            <p:spPr bwMode="auto">
              <a:xfrm>
                <a:off x="1005" y="317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560"/>
              <p:cNvSpPr>
                <a:spLocks/>
              </p:cNvSpPr>
              <p:nvPr/>
            </p:nvSpPr>
            <p:spPr bwMode="auto">
              <a:xfrm>
                <a:off x="1010" y="318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561"/>
              <p:cNvSpPr>
                <a:spLocks/>
              </p:cNvSpPr>
              <p:nvPr/>
            </p:nvSpPr>
            <p:spPr bwMode="auto">
              <a:xfrm>
                <a:off x="1013" y="318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562"/>
              <p:cNvSpPr>
                <a:spLocks/>
              </p:cNvSpPr>
              <p:nvPr/>
            </p:nvSpPr>
            <p:spPr bwMode="auto">
              <a:xfrm>
                <a:off x="975" y="3183"/>
                <a:ext cx="49" cy="27"/>
              </a:xfrm>
              <a:custGeom>
                <a:avLst/>
                <a:gdLst>
                  <a:gd name="T0" fmla="*/ 4 w 18"/>
                  <a:gd name="T1" fmla="*/ 3 h 10"/>
                  <a:gd name="T2" fmla="*/ 3 w 18"/>
                  <a:gd name="T3" fmla="*/ 4 h 10"/>
                  <a:gd name="T4" fmla="*/ 3 w 18"/>
                  <a:gd name="T5" fmla="*/ 3 h 10"/>
                  <a:gd name="T6" fmla="*/ 0 w 18"/>
                  <a:gd name="T7" fmla="*/ 3 h 10"/>
                  <a:gd name="T8" fmla="*/ 9 w 18"/>
                  <a:gd name="T9" fmla="*/ 6 h 10"/>
                  <a:gd name="T10" fmla="*/ 9 w 18"/>
                  <a:gd name="T11" fmla="*/ 7 h 10"/>
                  <a:gd name="T12" fmla="*/ 12 w 18"/>
                  <a:gd name="T13" fmla="*/ 5 h 10"/>
                  <a:gd name="T14" fmla="*/ 12 w 18"/>
                  <a:gd name="T15" fmla="*/ 7 h 10"/>
                  <a:gd name="T16" fmla="*/ 14 w 18"/>
                  <a:gd name="T17" fmla="*/ 6 h 10"/>
                  <a:gd name="T18" fmla="*/ 13 w 18"/>
                  <a:gd name="T19" fmla="*/ 5 h 10"/>
                  <a:gd name="T20" fmla="*/ 14 w 18"/>
                  <a:gd name="T21" fmla="*/ 5 h 10"/>
                  <a:gd name="T22" fmla="*/ 14 w 18"/>
                  <a:gd name="T23" fmla="*/ 5 h 10"/>
                  <a:gd name="T24" fmla="*/ 15 w 18"/>
                  <a:gd name="T25" fmla="*/ 4 h 10"/>
                  <a:gd name="T26" fmla="*/ 15 w 18"/>
                  <a:gd name="T27" fmla="*/ 5 h 10"/>
                  <a:gd name="T28" fmla="*/ 15 w 18"/>
                  <a:gd name="T29" fmla="*/ 3 h 10"/>
                  <a:gd name="T30" fmla="*/ 16 w 18"/>
                  <a:gd name="T31" fmla="*/ 4 h 10"/>
                  <a:gd name="T32" fmla="*/ 16 w 18"/>
                  <a:gd name="T33" fmla="*/ 1 h 10"/>
                  <a:gd name="T34" fmla="*/ 15 w 18"/>
                  <a:gd name="T35" fmla="*/ 1 h 10"/>
                  <a:gd name="T36" fmla="*/ 15 w 18"/>
                  <a:gd name="T37" fmla="*/ 3 h 10"/>
                  <a:gd name="T38" fmla="*/ 15 w 18"/>
                  <a:gd name="T39" fmla="*/ 2 h 10"/>
                  <a:gd name="T40" fmla="*/ 14 w 18"/>
                  <a:gd name="T41" fmla="*/ 4 h 10"/>
                  <a:gd name="T42" fmla="*/ 14 w 18"/>
                  <a:gd name="T43" fmla="*/ 2 h 10"/>
                  <a:gd name="T44" fmla="*/ 12 w 18"/>
                  <a:gd name="T45" fmla="*/ 2 h 10"/>
                  <a:gd name="T46" fmla="*/ 12 w 18"/>
                  <a:gd name="T47" fmla="*/ 1 h 10"/>
                  <a:gd name="T48" fmla="*/ 12 w 18"/>
                  <a:gd name="T49" fmla="*/ 2 h 10"/>
                  <a:gd name="T50" fmla="*/ 12 w 18"/>
                  <a:gd name="T51" fmla="*/ 3 h 10"/>
                  <a:gd name="T52" fmla="*/ 13 w 18"/>
                  <a:gd name="T53" fmla="*/ 5 h 10"/>
                  <a:gd name="T54" fmla="*/ 12 w 18"/>
                  <a:gd name="T55" fmla="*/ 5 h 10"/>
                  <a:gd name="T56" fmla="*/ 12 w 18"/>
                  <a:gd name="T57" fmla="*/ 3 h 10"/>
                  <a:gd name="T58" fmla="*/ 12 w 18"/>
                  <a:gd name="T59" fmla="*/ 4 h 10"/>
                  <a:gd name="T60" fmla="*/ 11 w 18"/>
                  <a:gd name="T61" fmla="*/ 2 h 10"/>
                  <a:gd name="T62" fmla="*/ 11 w 18"/>
                  <a:gd name="T63" fmla="*/ 4 h 10"/>
                  <a:gd name="T64" fmla="*/ 9 w 18"/>
                  <a:gd name="T65" fmla="*/ 5 h 10"/>
                  <a:gd name="T66" fmla="*/ 9 w 18"/>
                  <a:gd name="T67" fmla="*/ 4 h 10"/>
                  <a:gd name="T68" fmla="*/ 8 w 18"/>
                  <a:gd name="T69" fmla="*/ 5 h 10"/>
                  <a:gd name="T70" fmla="*/ 7 w 18"/>
                  <a:gd name="T71" fmla="*/ 4 h 10"/>
                  <a:gd name="T72" fmla="*/ 7 w 18"/>
                  <a:gd name="T73" fmla="*/ 5 h 10"/>
                  <a:gd name="T74" fmla="*/ 5 w 18"/>
                  <a:gd name="T75" fmla="*/ 4 h 10"/>
                  <a:gd name="T76" fmla="*/ 5 w 18"/>
                  <a:gd name="T77" fmla="*/ 4 h 10"/>
                  <a:gd name="T78" fmla="*/ 3 w 18"/>
                  <a:gd name="T79" fmla="*/ 5 h 10"/>
                  <a:gd name="T80" fmla="*/ 4 w 18"/>
                  <a:gd name="T81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10">
                    <a:moveTo>
                      <a:pt x="4" y="3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2" y="3"/>
                      <a:pt x="3" y="3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9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5"/>
                      <a:pt x="11" y="10"/>
                      <a:pt x="12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2" y="4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5"/>
                      <a:pt x="15" y="4"/>
                      <a:pt x="15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3"/>
                      <a:pt x="18" y="4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1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5"/>
                      <a:pt x="14" y="2"/>
                      <a:pt x="14" y="4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2" y="0"/>
                      <a:pt x="14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4"/>
                      <a:pt x="13" y="5"/>
                    </a:cubicBezTo>
                    <a:cubicBezTo>
                      <a:pt x="12" y="4"/>
                      <a:pt x="13" y="6"/>
                      <a:pt x="12" y="5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3"/>
                      <a:pt x="10" y="4"/>
                      <a:pt x="9" y="5"/>
                    </a:cubicBezTo>
                    <a:cubicBezTo>
                      <a:pt x="9" y="5"/>
                      <a:pt x="9" y="3"/>
                      <a:pt x="9" y="4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7" y="5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6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3" y="6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563"/>
              <p:cNvSpPr>
                <a:spLocks/>
              </p:cNvSpPr>
              <p:nvPr/>
            </p:nvSpPr>
            <p:spPr bwMode="auto">
              <a:xfrm>
                <a:off x="972" y="3185"/>
                <a:ext cx="8" cy="6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1 h 2"/>
                  <a:gd name="T4" fmla="*/ 0 w 3"/>
                  <a:gd name="T5" fmla="*/ 0 h 2"/>
                  <a:gd name="T6" fmla="*/ 1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564"/>
              <p:cNvSpPr>
                <a:spLocks/>
              </p:cNvSpPr>
              <p:nvPr/>
            </p:nvSpPr>
            <p:spPr bwMode="auto">
              <a:xfrm>
                <a:off x="969" y="3155"/>
                <a:ext cx="25" cy="33"/>
              </a:xfrm>
              <a:custGeom>
                <a:avLst/>
                <a:gdLst>
                  <a:gd name="T0" fmla="*/ 7 w 9"/>
                  <a:gd name="T1" fmla="*/ 4 h 12"/>
                  <a:gd name="T2" fmla="*/ 6 w 9"/>
                  <a:gd name="T3" fmla="*/ 2 h 12"/>
                  <a:gd name="T4" fmla="*/ 1 w 9"/>
                  <a:gd name="T5" fmla="*/ 6 h 12"/>
                  <a:gd name="T6" fmla="*/ 2 w 9"/>
                  <a:gd name="T7" fmla="*/ 8 h 12"/>
                  <a:gd name="T8" fmla="*/ 1 w 9"/>
                  <a:gd name="T9" fmla="*/ 9 h 12"/>
                  <a:gd name="T10" fmla="*/ 3 w 9"/>
                  <a:gd name="T11" fmla="*/ 11 h 12"/>
                  <a:gd name="T12" fmla="*/ 2 w 9"/>
                  <a:gd name="T13" fmla="*/ 10 h 12"/>
                  <a:gd name="T14" fmla="*/ 3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3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4 h 12"/>
                  <a:gd name="T30" fmla="*/ 6 w 9"/>
                  <a:gd name="T31" fmla="*/ 6 h 12"/>
                  <a:gd name="T32" fmla="*/ 9 w 9"/>
                  <a:gd name="T33" fmla="*/ 4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7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7" y="4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6"/>
                      <a:pt x="2" y="7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1" y="12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1" y="7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5" y="3"/>
                      <a:pt x="5" y="5"/>
                      <a:pt x="6" y="6"/>
                    </a:cubicBezTo>
                    <a:cubicBezTo>
                      <a:pt x="6" y="5"/>
                      <a:pt x="8" y="3"/>
                      <a:pt x="9" y="4"/>
                    </a:cubicBezTo>
                    <a:cubicBezTo>
                      <a:pt x="8" y="3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1"/>
                      <a:pt x="9" y="1"/>
                    </a:cubicBezTo>
                    <a:cubicBezTo>
                      <a:pt x="8" y="0"/>
                      <a:pt x="8" y="4"/>
                      <a:pt x="7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565"/>
              <p:cNvSpPr>
                <a:spLocks/>
              </p:cNvSpPr>
              <p:nvPr/>
            </p:nvSpPr>
            <p:spPr bwMode="auto">
              <a:xfrm>
                <a:off x="985" y="3161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566"/>
              <p:cNvSpPr>
                <a:spLocks/>
              </p:cNvSpPr>
              <p:nvPr/>
            </p:nvSpPr>
            <p:spPr bwMode="auto">
              <a:xfrm>
                <a:off x="1026" y="3022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3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Freeform 1567"/>
              <p:cNvSpPr>
                <a:spLocks/>
              </p:cNvSpPr>
              <p:nvPr/>
            </p:nvSpPr>
            <p:spPr bwMode="auto">
              <a:xfrm>
                <a:off x="1021" y="3014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1 h 5"/>
                  <a:gd name="T4" fmla="*/ 2 w 2"/>
                  <a:gd name="T5" fmla="*/ 5 h 5"/>
                  <a:gd name="T6" fmla="*/ 1 w 2"/>
                  <a:gd name="T7" fmla="*/ 2 h 5"/>
                  <a:gd name="T8" fmla="*/ 1 w 2"/>
                  <a:gd name="T9" fmla="*/ 3 h 5"/>
                  <a:gd name="T10" fmla="*/ 1 w 2"/>
                  <a:gd name="T11" fmla="*/ 1 h 5"/>
                  <a:gd name="T12" fmla="*/ 0 w 2"/>
                  <a:gd name="T13" fmla="*/ 2 h 5"/>
                  <a:gd name="T14" fmla="*/ 0 w 2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0" y="3"/>
                      <a:pt x="2" y="5"/>
                    </a:cubicBezTo>
                    <a:cubicBezTo>
                      <a:pt x="2" y="4"/>
                      <a:pt x="2" y="3"/>
                      <a:pt x="1" y="2"/>
                    </a:cubicBezTo>
                    <a:cubicBezTo>
                      <a:pt x="1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Freeform 1568"/>
              <p:cNvSpPr>
                <a:spLocks/>
              </p:cNvSpPr>
              <p:nvPr/>
            </p:nvSpPr>
            <p:spPr bwMode="auto">
              <a:xfrm>
                <a:off x="1021" y="3019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569"/>
              <p:cNvSpPr>
                <a:spLocks/>
              </p:cNvSpPr>
              <p:nvPr/>
            </p:nvSpPr>
            <p:spPr bwMode="auto">
              <a:xfrm>
                <a:off x="1021" y="3022"/>
                <a:ext cx="3" cy="6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570"/>
              <p:cNvSpPr>
                <a:spLocks/>
              </p:cNvSpPr>
              <p:nvPr/>
            </p:nvSpPr>
            <p:spPr bwMode="auto">
              <a:xfrm>
                <a:off x="1018" y="302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571"/>
              <p:cNvSpPr>
                <a:spLocks/>
              </p:cNvSpPr>
              <p:nvPr/>
            </p:nvSpPr>
            <p:spPr bwMode="auto">
              <a:xfrm>
                <a:off x="1015" y="3017"/>
                <a:ext cx="6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1 w 2"/>
                  <a:gd name="T5" fmla="*/ 3 h 4"/>
                  <a:gd name="T6" fmla="*/ 1 w 2"/>
                  <a:gd name="T7" fmla="*/ 1 h 4"/>
                  <a:gd name="T8" fmla="*/ 1 w 2"/>
                  <a:gd name="T9" fmla="*/ 2 h 4"/>
                  <a:gd name="T10" fmla="*/ 1 w 2"/>
                  <a:gd name="T11" fmla="*/ 0 h 4"/>
                  <a:gd name="T12" fmla="*/ 1 w 2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1"/>
                    </a:cubicBezTo>
                    <a:cubicBezTo>
                      <a:pt x="1" y="1"/>
                      <a:pt x="2" y="3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572"/>
              <p:cNvSpPr>
                <a:spLocks/>
              </p:cNvSpPr>
              <p:nvPr/>
            </p:nvSpPr>
            <p:spPr bwMode="auto">
              <a:xfrm>
                <a:off x="1018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Freeform 1573"/>
              <p:cNvSpPr>
                <a:spLocks/>
              </p:cNvSpPr>
              <p:nvPr/>
            </p:nvSpPr>
            <p:spPr bwMode="auto">
              <a:xfrm>
                <a:off x="1021" y="302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574"/>
              <p:cNvSpPr>
                <a:spLocks/>
              </p:cNvSpPr>
              <p:nvPr/>
            </p:nvSpPr>
            <p:spPr bwMode="auto">
              <a:xfrm>
                <a:off x="1013" y="3017"/>
                <a:ext cx="5" cy="11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2 h 4"/>
                  <a:gd name="T4" fmla="*/ 0 w 2"/>
                  <a:gd name="T5" fmla="*/ 0 h 4"/>
                  <a:gd name="T6" fmla="*/ 0 w 2"/>
                  <a:gd name="T7" fmla="*/ 1 h 4"/>
                  <a:gd name="T8" fmla="*/ 1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2"/>
                      <a:pt x="2" y="4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3"/>
                      <a:pt x="1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575"/>
              <p:cNvSpPr>
                <a:spLocks/>
              </p:cNvSpPr>
              <p:nvPr/>
            </p:nvSpPr>
            <p:spPr bwMode="auto">
              <a:xfrm>
                <a:off x="1013" y="30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Freeform 1576"/>
              <p:cNvSpPr>
                <a:spLocks/>
              </p:cNvSpPr>
              <p:nvPr/>
            </p:nvSpPr>
            <p:spPr bwMode="auto">
              <a:xfrm>
                <a:off x="1010" y="3014"/>
                <a:ext cx="3" cy="11"/>
              </a:xfrm>
              <a:custGeom>
                <a:avLst/>
                <a:gdLst>
                  <a:gd name="T0" fmla="*/ 0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2 h 4"/>
                  <a:gd name="T8" fmla="*/ 0 w 1"/>
                  <a:gd name="T9" fmla="*/ 4 h 4"/>
                  <a:gd name="T10" fmla="*/ 1 w 1"/>
                  <a:gd name="T11" fmla="*/ 2 h 4"/>
                  <a:gd name="T12" fmla="*/ 1 w 1"/>
                  <a:gd name="T13" fmla="*/ 3 h 4"/>
                  <a:gd name="T14" fmla="*/ 1 w 1"/>
                  <a:gd name="T15" fmla="*/ 1 h 4"/>
                  <a:gd name="T16" fmla="*/ 1 w 1"/>
                  <a:gd name="T17" fmla="*/ 1 h 4"/>
                  <a:gd name="T18" fmla="*/ 1 w 1"/>
                  <a:gd name="T19" fmla="*/ 0 h 4"/>
                  <a:gd name="T20" fmla="*/ 1 w 1"/>
                  <a:gd name="T21" fmla="*/ 2 h 4"/>
                  <a:gd name="T22" fmla="*/ 0 w 1"/>
                  <a:gd name="T2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4">
                    <a:moveTo>
                      <a:pt x="0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1" y="2"/>
                      <a:pt x="0" y="4"/>
                    </a:cubicBezTo>
                    <a:cubicBezTo>
                      <a:pt x="0" y="4"/>
                      <a:pt x="1" y="4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3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Rectangle 1577"/>
              <p:cNvSpPr>
                <a:spLocks noChangeArrowheads="1"/>
              </p:cNvSpPr>
              <p:nvPr/>
            </p:nvSpPr>
            <p:spPr bwMode="auto">
              <a:xfrm>
                <a:off x="1013" y="3019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578"/>
              <p:cNvSpPr>
                <a:spLocks/>
              </p:cNvSpPr>
              <p:nvPr/>
            </p:nvSpPr>
            <p:spPr bwMode="auto">
              <a:xfrm>
                <a:off x="1007" y="3019"/>
                <a:ext cx="14" cy="3"/>
              </a:xfrm>
              <a:custGeom>
                <a:avLst/>
                <a:gdLst>
                  <a:gd name="T0" fmla="*/ 1 w 5"/>
                  <a:gd name="T1" fmla="*/ 1 h 1"/>
                  <a:gd name="T2" fmla="*/ 2 w 5"/>
                  <a:gd name="T3" fmla="*/ 0 h 1"/>
                  <a:gd name="T4" fmla="*/ 1 w 5"/>
                  <a:gd name="T5" fmla="*/ 1 h 1"/>
                  <a:gd name="T6" fmla="*/ 2 w 5"/>
                  <a:gd name="T7" fmla="*/ 0 h 1"/>
                  <a:gd name="T8" fmla="*/ 2 w 5"/>
                  <a:gd name="T9" fmla="*/ 0 h 1"/>
                  <a:gd name="T10" fmla="*/ 3 w 5"/>
                  <a:gd name="T11" fmla="*/ 0 h 1"/>
                  <a:gd name="T12" fmla="*/ 3 w 5"/>
                  <a:gd name="T13" fmla="*/ 0 h 1"/>
                  <a:gd name="T14" fmla="*/ 3 w 5"/>
                  <a:gd name="T15" fmla="*/ 0 h 1"/>
                  <a:gd name="T16" fmla="*/ 3 w 5"/>
                  <a:gd name="T17" fmla="*/ 0 h 1"/>
                  <a:gd name="T18" fmla="*/ 2 w 5"/>
                  <a:gd name="T19" fmla="*/ 0 h 1"/>
                  <a:gd name="T20" fmla="*/ 1 w 5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579"/>
              <p:cNvSpPr>
                <a:spLocks/>
              </p:cNvSpPr>
              <p:nvPr/>
            </p:nvSpPr>
            <p:spPr bwMode="auto">
              <a:xfrm>
                <a:off x="1007" y="3022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580"/>
              <p:cNvSpPr>
                <a:spLocks/>
              </p:cNvSpPr>
              <p:nvPr/>
            </p:nvSpPr>
            <p:spPr bwMode="auto">
              <a:xfrm>
                <a:off x="1015" y="30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581"/>
              <p:cNvSpPr>
                <a:spLocks/>
              </p:cNvSpPr>
              <p:nvPr/>
            </p:nvSpPr>
            <p:spPr bwMode="auto">
              <a:xfrm>
                <a:off x="1007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582"/>
              <p:cNvSpPr>
                <a:spLocks/>
              </p:cNvSpPr>
              <p:nvPr/>
            </p:nvSpPr>
            <p:spPr bwMode="auto">
              <a:xfrm>
                <a:off x="1007" y="2998"/>
                <a:ext cx="25" cy="21"/>
              </a:xfrm>
              <a:custGeom>
                <a:avLst/>
                <a:gdLst>
                  <a:gd name="T0" fmla="*/ 7 w 9"/>
                  <a:gd name="T1" fmla="*/ 5 h 8"/>
                  <a:gd name="T2" fmla="*/ 7 w 9"/>
                  <a:gd name="T3" fmla="*/ 4 h 8"/>
                  <a:gd name="T4" fmla="*/ 8 w 9"/>
                  <a:gd name="T5" fmla="*/ 3 h 8"/>
                  <a:gd name="T6" fmla="*/ 9 w 9"/>
                  <a:gd name="T7" fmla="*/ 1 h 8"/>
                  <a:gd name="T8" fmla="*/ 8 w 9"/>
                  <a:gd name="T9" fmla="*/ 1 h 8"/>
                  <a:gd name="T10" fmla="*/ 8 w 9"/>
                  <a:gd name="T11" fmla="*/ 0 h 8"/>
                  <a:gd name="T12" fmla="*/ 6 w 9"/>
                  <a:gd name="T13" fmla="*/ 1 h 8"/>
                  <a:gd name="T14" fmla="*/ 5 w 9"/>
                  <a:gd name="T15" fmla="*/ 1 h 8"/>
                  <a:gd name="T16" fmla="*/ 1 w 9"/>
                  <a:gd name="T17" fmla="*/ 4 h 8"/>
                  <a:gd name="T18" fmla="*/ 3 w 9"/>
                  <a:gd name="T19" fmla="*/ 6 h 8"/>
                  <a:gd name="T20" fmla="*/ 1 w 9"/>
                  <a:gd name="T21" fmla="*/ 5 h 8"/>
                  <a:gd name="T22" fmla="*/ 2 w 9"/>
                  <a:gd name="T23" fmla="*/ 5 h 8"/>
                  <a:gd name="T24" fmla="*/ 1 w 9"/>
                  <a:gd name="T25" fmla="*/ 6 h 8"/>
                  <a:gd name="T26" fmla="*/ 3 w 9"/>
                  <a:gd name="T27" fmla="*/ 7 h 8"/>
                  <a:gd name="T28" fmla="*/ 0 w 9"/>
                  <a:gd name="T29" fmla="*/ 7 h 8"/>
                  <a:gd name="T30" fmla="*/ 2 w 9"/>
                  <a:gd name="T31" fmla="*/ 7 h 8"/>
                  <a:gd name="T32" fmla="*/ 4 w 9"/>
                  <a:gd name="T33" fmla="*/ 7 h 8"/>
                  <a:gd name="T34" fmla="*/ 4 w 9"/>
                  <a:gd name="T35" fmla="*/ 8 h 8"/>
                  <a:gd name="T36" fmla="*/ 3 w 9"/>
                  <a:gd name="T37" fmla="*/ 5 h 8"/>
                  <a:gd name="T38" fmla="*/ 4 w 9"/>
                  <a:gd name="T39" fmla="*/ 6 h 8"/>
                  <a:gd name="T40" fmla="*/ 5 w 9"/>
                  <a:gd name="T41" fmla="*/ 5 h 8"/>
                  <a:gd name="T42" fmla="*/ 4 w 9"/>
                  <a:gd name="T43" fmla="*/ 3 h 8"/>
                  <a:gd name="T44" fmla="*/ 5 w 9"/>
                  <a:gd name="T45" fmla="*/ 4 h 8"/>
                  <a:gd name="T46" fmla="*/ 4 w 9"/>
                  <a:gd name="T47" fmla="*/ 3 h 8"/>
                  <a:gd name="T48" fmla="*/ 5 w 9"/>
                  <a:gd name="T49" fmla="*/ 4 h 8"/>
                  <a:gd name="T50" fmla="*/ 4 w 9"/>
                  <a:gd name="T51" fmla="*/ 2 h 8"/>
                  <a:gd name="T52" fmla="*/ 6 w 9"/>
                  <a:gd name="T53" fmla="*/ 5 h 8"/>
                  <a:gd name="T54" fmla="*/ 6 w 9"/>
                  <a:gd name="T55" fmla="*/ 3 h 8"/>
                  <a:gd name="T56" fmla="*/ 6 w 9"/>
                  <a:gd name="T57" fmla="*/ 2 h 8"/>
                  <a:gd name="T58" fmla="*/ 6 w 9"/>
                  <a:gd name="T59" fmla="*/ 5 h 8"/>
                  <a:gd name="T60" fmla="*/ 6 w 9"/>
                  <a:gd name="T61" fmla="*/ 3 h 8"/>
                  <a:gd name="T62" fmla="*/ 6 w 9"/>
                  <a:gd name="T63" fmla="*/ 2 h 8"/>
                  <a:gd name="T64" fmla="*/ 7 w 9"/>
                  <a:gd name="T65" fmla="*/ 3 h 8"/>
                  <a:gd name="T66" fmla="*/ 6 w 9"/>
                  <a:gd name="T67" fmla="*/ 5 h 8"/>
                  <a:gd name="T68" fmla="*/ 6 w 9"/>
                  <a:gd name="T69" fmla="*/ 5 h 8"/>
                  <a:gd name="T70" fmla="*/ 7 w 9"/>
                  <a:gd name="T71" fmla="*/ 3 h 8"/>
                  <a:gd name="T72" fmla="*/ 7 w 9"/>
                  <a:gd name="T7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8">
                    <a:moveTo>
                      <a:pt x="7" y="5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1"/>
                    </a:cubicBezTo>
                    <a:cubicBezTo>
                      <a:pt x="9" y="0"/>
                      <a:pt x="8" y="2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2"/>
                      <a:pt x="6" y="1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3" y="1"/>
                      <a:pt x="3" y="3"/>
                      <a:pt x="1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3" y="7"/>
                      <a:pt x="3" y="7"/>
                    </a:cubicBezTo>
                    <a:cubicBezTo>
                      <a:pt x="1" y="6"/>
                      <a:pt x="3" y="7"/>
                      <a:pt x="0" y="7"/>
                    </a:cubicBezTo>
                    <a:cubicBezTo>
                      <a:pt x="0" y="7"/>
                      <a:pt x="2" y="7"/>
                      <a:pt x="2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3" y="8"/>
                      <a:pt x="4" y="8"/>
                    </a:cubicBezTo>
                    <a:cubicBezTo>
                      <a:pt x="5" y="8"/>
                      <a:pt x="3" y="6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4" y="4"/>
                      <a:pt x="5" y="5"/>
                    </a:cubicBezTo>
                    <a:cubicBezTo>
                      <a:pt x="4" y="4"/>
                      <a:pt x="6" y="5"/>
                      <a:pt x="4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5" y="3"/>
                      <a:pt x="6" y="4"/>
                      <a:pt x="6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6" y="2"/>
                      <a:pt x="6" y="4"/>
                      <a:pt x="6" y="5"/>
                    </a:cubicBezTo>
                    <a:cubicBezTo>
                      <a:pt x="6" y="5"/>
                      <a:pt x="6" y="2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5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Rectangle 1583"/>
              <p:cNvSpPr>
                <a:spLocks noChangeArrowheads="1"/>
              </p:cNvSpPr>
              <p:nvPr/>
            </p:nvSpPr>
            <p:spPr bwMode="auto">
              <a:xfrm>
                <a:off x="1024" y="3011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584"/>
              <p:cNvSpPr>
                <a:spLocks/>
              </p:cNvSpPr>
              <p:nvPr/>
            </p:nvSpPr>
            <p:spPr bwMode="auto">
              <a:xfrm>
                <a:off x="1024" y="301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Rectangle 1585"/>
              <p:cNvSpPr>
                <a:spLocks noChangeArrowheads="1"/>
              </p:cNvSpPr>
              <p:nvPr/>
            </p:nvSpPr>
            <p:spPr bwMode="auto">
              <a:xfrm>
                <a:off x="1024" y="2998"/>
                <a:ext cx="1" cy="2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586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587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6" name="Freeform 1588"/>
              <p:cNvSpPr>
                <a:spLocks/>
              </p:cNvSpPr>
              <p:nvPr/>
            </p:nvSpPr>
            <p:spPr bwMode="auto">
              <a:xfrm>
                <a:off x="102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589"/>
              <p:cNvSpPr>
                <a:spLocks/>
              </p:cNvSpPr>
              <p:nvPr/>
            </p:nvSpPr>
            <p:spPr bwMode="auto">
              <a:xfrm>
                <a:off x="1024" y="3000"/>
                <a:ext cx="21" cy="17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4 h 6"/>
                  <a:gd name="T4" fmla="*/ 4 w 8"/>
                  <a:gd name="T5" fmla="*/ 4 h 6"/>
                  <a:gd name="T6" fmla="*/ 7 w 8"/>
                  <a:gd name="T7" fmla="*/ 4 h 6"/>
                  <a:gd name="T8" fmla="*/ 4 w 8"/>
                  <a:gd name="T9" fmla="*/ 2 h 6"/>
                  <a:gd name="T10" fmla="*/ 5 w 8"/>
                  <a:gd name="T11" fmla="*/ 2 h 6"/>
                  <a:gd name="T12" fmla="*/ 2 w 8"/>
                  <a:gd name="T13" fmla="*/ 3 h 6"/>
                  <a:gd name="T14" fmla="*/ 5 w 8"/>
                  <a:gd name="T15" fmla="*/ 1 h 6"/>
                  <a:gd name="T16" fmla="*/ 5 w 8"/>
                  <a:gd name="T17" fmla="*/ 1 h 6"/>
                  <a:gd name="T18" fmla="*/ 3 w 8"/>
                  <a:gd name="T19" fmla="*/ 1 h 6"/>
                  <a:gd name="T20" fmla="*/ 2 w 8"/>
                  <a:gd name="T21" fmla="*/ 2 h 6"/>
                  <a:gd name="T22" fmla="*/ 1 w 8"/>
                  <a:gd name="T23" fmla="*/ 4 h 6"/>
                  <a:gd name="T24" fmla="*/ 2 w 8"/>
                  <a:gd name="T25" fmla="*/ 3 h 6"/>
                  <a:gd name="T26" fmla="*/ 1 w 8"/>
                  <a:gd name="T27" fmla="*/ 4 h 6"/>
                  <a:gd name="T28" fmla="*/ 2 w 8"/>
                  <a:gd name="T29" fmla="*/ 3 h 6"/>
                  <a:gd name="T30" fmla="*/ 1 w 8"/>
                  <a:gd name="T31" fmla="*/ 4 h 6"/>
                  <a:gd name="T32" fmla="*/ 2 w 8"/>
                  <a:gd name="T33" fmla="*/ 4 h 6"/>
                  <a:gd name="T34" fmla="*/ 2 w 8"/>
                  <a:gd name="T35" fmla="*/ 4 h 6"/>
                  <a:gd name="T36" fmla="*/ 3 w 8"/>
                  <a:gd name="T37" fmla="*/ 3 h 6"/>
                  <a:gd name="T38" fmla="*/ 2 w 8"/>
                  <a:gd name="T39" fmla="*/ 4 h 6"/>
                  <a:gd name="T40" fmla="*/ 3 w 8"/>
                  <a:gd name="T41" fmla="*/ 4 h 6"/>
                  <a:gd name="T42" fmla="*/ 2 w 8"/>
                  <a:gd name="T43" fmla="*/ 5 h 6"/>
                  <a:gd name="T44" fmla="*/ 3 w 8"/>
                  <a:gd name="T45" fmla="*/ 5 h 6"/>
                  <a:gd name="T46" fmla="*/ 2 w 8"/>
                  <a:gd name="T47" fmla="*/ 5 h 6"/>
                  <a:gd name="T48" fmla="*/ 5 w 8"/>
                  <a:gd name="T49" fmla="*/ 3 h 6"/>
                  <a:gd name="T50" fmla="*/ 2 w 8"/>
                  <a:gd name="T51" fmla="*/ 5 h 6"/>
                  <a:gd name="T52" fmla="*/ 3 w 8"/>
                  <a:gd name="T53" fmla="*/ 5 h 6"/>
                  <a:gd name="T54" fmla="*/ 3 w 8"/>
                  <a:gd name="T55" fmla="*/ 5 h 6"/>
                  <a:gd name="T56" fmla="*/ 4 w 8"/>
                  <a:gd name="T57" fmla="*/ 5 h 6"/>
                  <a:gd name="T58" fmla="*/ 4 w 8"/>
                  <a:gd name="T59" fmla="*/ 5 h 6"/>
                  <a:gd name="T60" fmla="*/ 5 w 8"/>
                  <a:gd name="T61" fmla="*/ 6 h 6"/>
                  <a:gd name="T62" fmla="*/ 4 w 8"/>
                  <a:gd name="T63" fmla="*/ 6 h 6"/>
                  <a:gd name="T64" fmla="*/ 6 w 8"/>
                  <a:gd name="T65" fmla="*/ 6 h 6"/>
                  <a:gd name="T66" fmla="*/ 5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8" y="6"/>
                      <a:pt x="7" y="5"/>
                      <a:pt x="8" y="4"/>
                    </a:cubicBezTo>
                    <a:cubicBezTo>
                      <a:pt x="7" y="4"/>
                      <a:pt x="5" y="5"/>
                      <a:pt x="4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6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1"/>
                      <a:pt x="2" y="4"/>
                      <a:pt x="2" y="3"/>
                    </a:cubicBezTo>
                    <a:cubicBezTo>
                      <a:pt x="4" y="2"/>
                      <a:pt x="3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2" y="3"/>
                      <a:pt x="1" y="4"/>
                      <a:pt x="2" y="3"/>
                    </a:cubicBezTo>
                    <a:cubicBezTo>
                      <a:pt x="2" y="4"/>
                      <a:pt x="2" y="3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0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4" y="4"/>
                      <a:pt x="5" y="3"/>
                    </a:cubicBezTo>
                    <a:cubicBezTo>
                      <a:pt x="4" y="4"/>
                      <a:pt x="5" y="4"/>
                      <a:pt x="2" y="5"/>
                    </a:cubicBezTo>
                    <a:cubicBezTo>
                      <a:pt x="2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590"/>
              <p:cNvSpPr>
                <a:spLocks/>
              </p:cNvSpPr>
              <p:nvPr/>
            </p:nvSpPr>
            <p:spPr bwMode="auto">
              <a:xfrm>
                <a:off x="1026" y="3011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591"/>
              <p:cNvSpPr>
                <a:spLocks/>
              </p:cNvSpPr>
              <p:nvPr/>
            </p:nvSpPr>
            <p:spPr bwMode="auto">
              <a:xfrm>
                <a:off x="1024" y="3014"/>
                <a:ext cx="19" cy="22"/>
              </a:xfrm>
              <a:custGeom>
                <a:avLst/>
                <a:gdLst>
                  <a:gd name="T0" fmla="*/ 4 w 7"/>
                  <a:gd name="T1" fmla="*/ 2 h 8"/>
                  <a:gd name="T2" fmla="*/ 2 w 7"/>
                  <a:gd name="T3" fmla="*/ 1 h 8"/>
                  <a:gd name="T4" fmla="*/ 5 w 7"/>
                  <a:gd name="T5" fmla="*/ 3 h 8"/>
                  <a:gd name="T6" fmla="*/ 5 w 7"/>
                  <a:gd name="T7" fmla="*/ 4 h 8"/>
                  <a:gd name="T8" fmla="*/ 3 w 7"/>
                  <a:gd name="T9" fmla="*/ 2 h 8"/>
                  <a:gd name="T10" fmla="*/ 2 w 7"/>
                  <a:gd name="T11" fmla="*/ 2 h 8"/>
                  <a:gd name="T12" fmla="*/ 4 w 7"/>
                  <a:gd name="T13" fmla="*/ 3 h 8"/>
                  <a:gd name="T14" fmla="*/ 4 w 7"/>
                  <a:gd name="T15" fmla="*/ 5 h 8"/>
                  <a:gd name="T16" fmla="*/ 4 w 7"/>
                  <a:gd name="T17" fmla="*/ 4 h 8"/>
                  <a:gd name="T18" fmla="*/ 2 w 7"/>
                  <a:gd name="T19" fmla="*/ 3 h 8"/>
                  <a:gd name="T20" fmla="*/ 4 w 7"/>
                  <a:gd name="T21" fmla="*/ 8 h 8"/>
                  <a:gd name="T22" fmla="*/ 4 w 7"/>
                  <a:gd name="T23" fmla="*/ 7 h 8"/>
                  <a:gd name="T24" fmla="*/ 3 w 7"/>
                  <a:gd name="T25" fmla="*/ 5 h 8"/>
                  <a:gd name="T26" fmla="*/ 4 w 7"/>
                  <a:gd name="T27" fmla="*/ 5 h 8"/>
                  <a:gd name="T28" fmla="*/ 4 w 7"/>
                  <a:gd name="T29" fmla="*/ 6 h 8"/>
                  <a:gd name="T30" fmla="*/ 7 w 7"/>
                  <a:gd name="T31" fmla="*/ 3 h 8"/>
                  <a:gd name="T32" fmla="*/ 7 w 7"/>
                  <a:gd name="T33" fmla="*/ 3 h 8"/>
                  <a:gd name="T34" fmla="*/ 6 w 7"/>
                  <a:gd name="T35" fmla="*/ 2 h 8"/>
                  <a:gd name="T36" fmla="*/ 4 w 7"/>
                  <a:gd name="T37" fmla="*/ 2 h 8"/>
                  <a:gd name="T38" fmla="*/ 4 w 7"/>
                  <a:gd name="T39" fmla="*/ 2 h 8"/>
                  <a:gd name="T40" fmla="*/ 2 w 7"/>
                  <a:gd name="T41" fmla="*/ 1 h 8"/>
                  <a:gd name="T42" fmla="*/ 2 w 7"/>
                  <a:gd name="T43" fmla="*/ 0 h 8"/>
                  <a:gd name="T44" fmla="*/ 1 w 7"/>
                  <a:gd name="T45" fmla="*/ 1 h 8"/>
                  <a:gd name="T46" fmla="*/ 4 w 7"/>
                  <a:gd name="T4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4" y="2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3" y="2"/>
                      <a:pt x="4" y="2"/>
                      <a:pt x="5" y="3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3"/>
                      <a:pt x="3" y="4"/>
                      <a:pt x="2" y="3"/>
                    </a:cubicBezTo>
                    <a:cubicBezTo>
                      <a:pt x="3" y="4"/>
                      <a:pt x="2" y="5"/>
                      <a:pt x="4" y="8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7"/>
                      <a:pt x="3" y="6"/>
                      <a:pt x="3" y="5"/>
                    </a:cubicBezTo>
                    <a:cubicBezTo>
                      <a:pt x="4" y="5"/>
                      <a:pt x="3" y="4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2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0" y="0"/>
                      <a:pt x="3" y="1"/>
                      <a:pt x="1" y="1"/>
                    </a:cubicBez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Rectangle 1592"/>
              <p:cNvSpPr>
                <a:spLocks noChangeArrowheads="1"/>
              </p:cNvSpPr>
              <p:nvPr/>
            </p:nvSpPr>
            <p:spPr bwMode="auto">
              <a:xfrm>
                <a:off x="1032" y="3017"/>
                <a:ext cx="2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593"/>
              <p:cNvSpPr>
                <a:spLocks/>
              </p:cNvSpPr>
              <p:nvPr/>
            </p:nvSpPr>
            <p:spPr bwMode="auto">
              <a:xfrm>
                <a:off x="1040" y="301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594"/>
              <p:cNvSpPr>
                <a:spLocks/>
              </p:cNvSpPr>
              <p:nvPr/>
            </p:nvSpPr>
            <p:spPr bwMode="auto">
              <a:xfrm>
                <a:off x="1029" y="30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595"/>
              <p:cNvSpPr>
                <a:spLocks/>
              </p:cNvSpPr>
              <p:nvPr/>
            </p:nvSpPr>
            <p:spPr bwMode="auto">
              <a:xfrm>
                <a:off x="1026" y="3028"/>
                <a:ext cx="8" cy="10"/>
              </a:xfrm>
              <a:custGeom>
                <a:avLst/>
                <a:gdLst>
                  <a:gd name="T0" fmla="*/ 2 w 3"/>
                  <a:gd name="T1" fmla="*/ 4 h 4"/>
                  <a:gd name="T2" fmla="*/ 3 w 3"/>
                  <a:gd name="T3" fmla="*/ 3 h 4"/>
                  <a:gd name="T4" fmla="*/ 1 w 3"/>
                  <a:gd name="T5" fmla="*/ 0 h 4"/>
                  <a:gd name="T6" fmla="*/ 2 w 3"/>
                  <a:gd name="T7" fmla="*/ 2 h 4"/>
                  <a:gd name="T8" fmla="*/ 1 w 3"/>
                  <a:gd name="T9" fmla="*/ 3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2" y="4"/>
                      <a:pt x="2" y="2"/>
                      <a:pt x="3" y="3"/>
                    </a:cubicBezTo>
                    <a:cubicBezTo>
                      <a:pt x="3" y="2"/>
                      <a:pt x="1" y="1"/>
                      <a:pt x="1" y="0"/>
                    </a:cubicBezTo>
                    <a:cubicBezTo>
                      <a:pt x="0" y="0"/>
                      <a:pt x="2" y="2"/>
                      <a:pt x="2" y="2"/>
                    </a:cubicBezTo>
                    <a:cubicBezTo>
                      <a:pt x="1" y="1"/>
                      <a:pt x="1" y="3"/>
                      <a:pt x="1" y="3"/>
                    </a:cubicBez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596"/>
              <p:cNvSpPr>
                <a:spLocks/>
              </p:cNvSpPr>
              <p:nvPr/>
            </p:nvSpPr>
            <p:spPr bwMode="auto">
              <a:xfrm>
                <a:off x="994" y="3019"/>
                <a:ext cx="35" cy="19"/>
              </a:xfrm>
              <a:custGeom>
                <a:avLst/>
                <a:gdLst>
                  <a:gd name="T0" fmla="*/ 10 w 13"/>
                  <a:gd name="T1" fmla="*/ 3 h 7"/>
                  <a:gd name="T2" fmla="*/ 10 w 13"/>
                  <a:gd name="T3" fmla="*/ 4 h 7"/>
                  <a:gd name="T4" fmla="*/ 10 w 13"/>
                  <a:gd name="T5" fmla="*/ 3 h 7"/>
                  <a:gd name="T6" fmla="*/ 9 w 13"/>
                  <a:gd name="T7" fmla="*/ 2 h 7"/>
                  <a:gd name="T8" fmla="*/ 9 w 13"/>
                  <a:gd name="T9" fmla="*/ 3 h 7"/>
                  <a:gd name="T10" fmla="*/ 8 w 13"/>
                  <a:gd name="T11" fmla="*/ 4 h 7"/>
                  <a:gd name="T12" fmla="*/ 8 w 13"/>
                  <a:gd name="T13" fmla="*/ 5 h 7"/>
                  <a:gd name="T14" fmla="*/ 8 w 13"/>
                  <a:gd name="T15" fmla="*/ 2 h 7"/>
                  <a:gd name="T16" fmla="*/ 8 w 13"/>
                  <a:gd name="T17" fmla="*/ 6 h 7"/>
                  <a:gd name="T18" fmla="*/ 6 w 13"/>
                  <a:gd name="T19" fmla="*/ 5 h 7"/>
                  <a:gd name="T20" fmla="*/ 7 w 13"/>
                  <a:gd name="T21" fmla="*/ 5 h 7"/>
                  <a:gd name="T22" fmla="*/ 6 w 13"/>
                  <a:gd name="T23" fmla="*/ 4 h 7"/>
                  <a:gd name="T24" fmla="*/ 7 w 13"/>
                  <a:gd name="T25" fmla="*/ 3 h 7"/>
                  <a:gd name="T26" fmla="*/ 6 w 13"/>
                  <a:gd name="T27" fmla="*/ 3 h 7"/>
                  <a:gd name="T28" fmla="*/ 6 w 13"/>
                  <a:gd name="T29" fmla="*/ 2 h 7"/>
                  <a:gd name="T30" fmla="*/ 5 w 13"/>
                  <a:gd name="T31" fmla="*/ 2 h 7"/>
                  <a:gd name="T32" fmla="*/ 5 w 13"/>
                  <a:gd name="T33" fmla="*/ 1 h 7"/>
                  <a:gd name="T34" fmla="*/ 3 w 13"/>
                  <a:gd name="T35" fmla="*/ 3 h 7"/>
                  <a:gd name="T36" fmla="*/ 3 w 13"/>
                  <a:gd name="T37" fmla="*/ 3 h 7"/>
                  <a:gd name="T38" fmla="*/ 5 w 13"/>
                  <a:gd name="T39" fmla="*/ 2 h 7"/>
                  <a:gd name="T40" fmla="*/ 4 w 13"/>
                  <a:gd name="T41" fmla="*/ 2 h 7"/>
                  <a:gd name="T42" fmla="*/ 5 w 13"/>
                  <a:gd name="T43" fmla="*/ 1 h 7"/>
                  <a:gd name="T44" fmla="*/ 2 w 13"/>
                  <a:gd name="T45" fmla="*/ 1 h 7"/>
                  <a:gd name="T46" fmla="*/ 3 w 13"/>
                  <a:gd name="T47" fmla="*/ 0 h 7"/>
                  <a:gd name="T48" fmla="*/ 0 w 13"/>
                  <a:gd name="T49" fmla="*/ 2 h 7"/>
                  <a:gd name="T50" fmla="*/ 2 w 13"/>
                  <a:gd name="T51" fmla="*/ 5 h 7"/>
                  <a:gd name="T52" fmla="*/ 4 w 13"/>
                  <a:gd name="T53" fmla="*/ 4 h 7"/>
                  <a:gd name="T54" fmla="*/ 3 w 13"/>
                  <a:gd name="T55" fmla="*/ 6 h 7"/>
                  <a:gd name="T56" fmla="*/ 4 w 13"/>
                  <a:gd name="T57" fmla="*/ 4 h 7"/>
                  <a:gd name="T58" fmla="*/ 4 w 13"/>
                  <a:gd name="T59" fmla="*/ 6 h 7"/>
                  <a:gd name="T60" fmla="*/ 5 w 13"/>
                  <a:gd name="T61" fmla="*/ 5 h 7"/>
                  <a:gd name="T62" fmla="*/ 4 w 13"/>
                  <a:gd name="T63" fmla="*/ 7 h 7"/>
                  <a:gd name="T64" fmla="*/ 10 w 13"/>
                  <a:gd name="T65" fmla="*/ 7 h 7"/>
                  <a:gd name="T66" fmla="*/ 10 w 13"/>
                  <a:gd name="T67" fmla="*/ 5 h 7"/>
                  <a:gd name="T68" fmla="*/ 11 w 13"/>
                  <a:gd name="T69" fmla="*/ 5 h 7"/>
                  <a:gd name="T70" fmla="*/ 11 w 13"/>
                  <a:gd name="T71" fmla="*/ 3 h 7"/>
                  <a:gd name="T72" fmla="*/ 12 w 13"/>
                  <a:gd name="T73" fmla="*/ 6 h 7"/>
                  <a:gd name="T74" fmla="*/ 13 w 13"/>
                  <a:gd name="T75" fmla="*/ 6 h 7"/>
                  <a:gd name="T76" fmla="*/ 12 w 13"/>
                  <a:gd name="T77" fmla="*/ 5 h 7"/>
                  <a:gd name="T78" fmla="*/ 13 w 13"/>
                  <a:gd name="T79" fmla="*/ 6 h 7"/>
                  <a:gd name="T80" fmla="*/ 11 w 13"/>
                  <a:gd name="T81" fmla="*/ 2 h 7"/>
                  <a:gd name="T82" fmla="*/ 9 w 13"/>
                  <a:gd name="T83" fmla="*/ 1 h 7"/>
                  <a:gd name="T84" fmla="*/ 10 w 13"/>
                  <a:gd name="T8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" h="7">
                    <a:moveTo>
                      <a:pt x="10" y="3"/>
                    </a:moveTo>
                    <a:cubicBezTo>
                      <a:pt x="10" y="3"/>
                      <a:pt x="10" y="4"/>
                      <a:pt x="10" y="4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9" y="1"/>
                      <a:pt x="9" y="3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5"/>
                    </a:cubicBezTo>
                    <a:cubicBezTo>
                      <a:pt x="8" y="4"/>
                      <a:pt x="8" y="4"/>
                      <a:pt x="8" y="2"/>
                    </a:cubicBezTo>
                    <a:cubicBezTo>
                      <a:pt x="8" y="3"/>
                      <a:pt x="8" y="5"/>
                      <a:pt x="8" y="6"/>
                    </a:cubicBezTo>
                    <a:cubicBezTo>
                      <a:pt x="7" y="4"/>
                      <a:pt x="7" y="6"/>
                      <a:pt x="6" y="5"/>
                    </a:cubicBezTo>
                    <a:cubicBezTo>
                      <a:pt x="6" y="5"/>
                      <a:pt x="7" y="4"/>
                      <a:pt x="7" y="5"/>
                    </a:cubicBezTo>
                    <a:cubicBezTo>
                      <a:pt x="7" y="3"/>
                      <a:pt x="6" y="5"/>
                      <a:pt x="6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5" y="2"/>
                      <a:pt x="3" y="3"/>
                    </a:cubicBezTo>
                    <a:cubicBezTo>
                      <a:pt x="5" y="1"/>
                      <a:pt x="2" y="4"/>
                      <a:pt x="3" y="3"/>
                    </a:cubicBezTo>
                    <a:cubicBezTo>
                      <a:pt x="4" y="2"/>
                      <a:pt x="4" y="3"/>
                      <a:pt x="5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1"/>
                      <a:pt x="3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1"/>
                      <a:pt x="0" y="1"/>
                      <a:pt x="0" y="2"/>
                    </a:cubicBezTo>
                    <a:cubicBezTo>
                      <a:pt x="1" y="3"/>
                      <a:pt x="2" y="3"/>
                      <a:pt x="2" y="5"/>
                    </a:cubicBezTo>
                    <a:cubicBezTo>
                      <a:pt x="4" y="3"/>
                      <a:pt x="3" y="5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5"/>
                      <a:pt x="4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8" y="6"/>
                      <a:pt x="10" y="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0" y="2"/>
                      <a:pt x="11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5"/>
                      <a:pt x="13" y="6"/>
                    </a:cubicBezTo>
                    <a:cubicBezTo>
                      <a:pt x="13" y="4"/>
                      <a:pt x="11" y="3"/>
                      <a:pt x="11" y="2"/>
                    </a:cubicBezTo>
                    <a:cubicBezTo>
                      <a:pt x="11" y="5"/>
                      <a:pt x="9" y="0"/>
                      <a:pt x="9" y="1"/>
                    </a:cubicBezTo>
                    <a:cubicBezTo>
                      <a:pt x="9" y="2"/>
                      <a:pt x="10" y="3"/>
                      <a:pt x="10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597"/>
              <p:cNvSpPr>
                <a:spLocks/>
              </p:cNvSpPr>
              <p:nvPr/>
            </p:nvSpPr>
            <p:spPr bwMode="auto">
              <a:xfrm>
                <a:off x="1026" y="303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598"/>
              <p:cNvSpPr>
                <a:spLocks/>
              </p:cNvSpPr>
              <p:nvPr/>
            </p:nvSpPr>
            <p:spPr bwMode="auto">
              <a:xfrm>
                <a:off x="999" y="301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Rectangle 1599"/>
              <p:cNvSpPr>
                <a:spLocks noChangeArrowheads="1"/>
              </p:cNvSpPr>
              <p:nvPr/>
            </p:nvSpPr>
            <p:spPr bwMode="auto">
              <a:xfrm>
                <a:off x="1029" y="3036"/>
                <a:ext cx="1" cy="1"/>
              </a:xfrm>
              <a:prstGeom prst="rect">
                <a:avLst/>
              </a:pr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600"/>
              <p:cNvSpPr>
                <a:spLocks/>
              </p:cNvSpPr>
              <p:nvPr/>
            </p:nvSpPr>
            <p:spPr bwMode="auto">
              <a:xfrm>
                <a:off x="1024" y="302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601"/>
              <p:cNvSpPr>
                <a:spLocks/>
              </p:cNvSpPr>
              <p:nvPr/>
            </p:nvSpPr>
            <p:spPr bwMode="auto">
              <a:xfrm>
                <a:off x="1002" y="3017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602"/>
              <p:cNvSpPr>
                <a:spLocks/>
              </p:cNvSpPr>
              <p:nvPr/>
            </p:nvSpPr>
            <p:spPr bwMode="auto">
              <a:xfrm>
                <a:off x="1010" y="30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603"/>
              <p:cNvSpPr>
                <a:spLocks/>
              </p:cNvSpPr>
              <p:nvPr/>
            </p:nvSpPr>
            <p:spPr bwMode="auto">
              <a:xfrm>
                <a:off x="991" y="2987"/>
                <a:ext cx="60" cy="32"/>
              </a:xfrm>
              <a:custGeom>
                <a:avLst/>
                <a:gdLst>
                  <a:gd name="T0" fmla="*/ 17 w 22"/>
                  <a:gd name="T1" fmla="*/ 10 h 12"/>
                  <a:gd name="T2" fmla="*/ 19 w 22"/>
                  <a:gd name="T3" fmla="*/ 11 h 12"/>
                  <a:gd name="T4" fmla="*/ 20 w 22"/>
                  <a:gd name="T5" fmla="*/ 10 h 12"/>
                  <a:gd name="T6" fmla="*/ 19 w 22"/>
                  <a:gd name="T7" fmla="*/ 7 h 12"/>
                  <a:gd name="T8" fmla="*/ 17 w 22"/>
                  <a:gd name="T9" fmla="*/ 4 h 12"/>
                  <a:gd name="T10" fmla="*/ 15 w 22"/>
                  <a:gd name="T11" fmla="*/ 2 h 12"/>
                  <a:gd name="T12" fmla="*/ 12 w 22"/>
                  <a:gd name="T13" fmla="*/ 3 h 12"/>
                  <a:gd name="T14" fmla="*/ 11 w 22"/>
                  <a:gd name="T15" fmla="*/ 3 h 12"/>
                  <a:gd name="T16" fmla="*/ 10 w 22"/>
                  <a:gd name="T17" fmla="*/ 2 h 12"/>
                  <a:gd name="T18" fmla="*/ 10 w 22"/>
                  <a:gd name="T19" fmla="*/ 6 h 12"/>
                  <a:gd name="T20" fmla="*/ 9 w 22"/>
                  <a:gd name="T21" fmla="*/ 6 h 12"/>
                  <a:gd name="T22" fmla="*/ 7 w 22"/>
                  <a:gd name="T23" fmla="*/ 5 h 12"/>
                  <a:gd name="T24" fmla="*/ 6 w 22"/>
                  <a:gd name="T25" fmla="*/ 5 h 12"/>
                  <a:gd name="T26" fmla="*/ 4 w 22"/>
                  <a:gd name="T27" fmla="*/ 6 h 12"/>
                  <a:gd name="T28" fmla="*/ 4 w 22"/>
                  <a:gd name="T29" fmla="*/ 7 h 12"/>
                  <a:gd name="T30" fmla="*/ 4 w 22"/>
                  <a:gd name="T31" fmla="*/ 9 h 12"/>
                  <a:gd name="T32" fmla="*/ 3 w 22"/>
                  <a:gd name="T33" fmla="*/ 8 h 12"/>
                  <a:gd name="T34" fmla="*/ 3 w 22"/>
                  <a:gd name="T35" fmla="*/ 9 h 12"/>
                  <a:gd name="T36" fmla="*/ 2 w 22"/>
                  <a:gd name="T37" fmla="*/ 12 h 12"/>
                  <a:gd name="T38" fmla="*/ 3 w 22"/>
                  <a:gd name="T39" fmla="*/ 11 h 12"/>
                  <a:gd name="T40" fmla="*/ 2 w 22"/>
                  <a:gd name="T41" fmla="*/ 10 h 12"/>
                  <a:gd name="T42" fmla="*/ 5 w 22"/>
                  <a:gd name="T43" fmla="*/ 10 h 12"/>
                  <a:gd name="T44" fmla="*/ 6 w 22"/>
                  <a:gd name="T45" fmla="*/ 10 h 12"/>
                  <a:gd name="T46" fmla="*/ 6 w 22"/>
                  <a:gd name="T47" fmla="*/ 10 h 12"/>
                  <a:gd name="T48" fmla="*/ 6 w 22"/>
                  <a:gd name="T49" fmla="*/ 10 h 12"/>
                  <a:gd name="T50" fmla="*/ 7 w 22"/>
                  <a:gd name="T51" fmla="*/ 9 h 12"/>
                  <a:gd name="T52" fmla="*/ 7 w 22"/>
                  <a:gd name="T53" fmla="*/ 8 h 12"/>
                  <a:gd name="T54" fmla="*/ 7 w 22"/>
                  <a:gd name="T55" fmla="*/ 9 h 12"/>
                  <a:gd name="T56" fmla="*/ 7 w 22"/>
                  <a:gd name="T57" fmla="*/ 8 h 12"/>
                  <a:gd name="T58" fmla="*/ 8 w 22"/>
                  <a:gd name="T59" fmla="*/ 8 h 12"/>
                  <a:gd name="T60" fmla="*/ 8 w 22"/>
                  <a:gd name="T61" fmla="*/ 7 h 12"/>
                  <a:gd name="T62" fmla="*/ 9 w 22"/>
                  <a:gd name="T63" fmla="*/ 8 h 12"/>
                  <a:gd name="T64" fmla="*/ 10 w 22"/>
                  <a:gd name="T65" fmla="*/ 8 h 12"/>
                  <a:gd name="T66" fmla="*/ 10 w 22"/>
                  <a:gd name="T67" fmla="*/ 6 h 12"/>
                  <a:gd name="T68" fmla="*/ 11 w 22"/>
                  <a:gd name="T69" fmla="*/ 6 h 12"/>
                  <a:gd name="T70" fmla="*/ 13 w 22"/>
                  <a:gd name="T71" fmla="*/ 5 h 12"/>
                  <a:gd name="T72" fmla="*/ 14 w 22"/>
                  <a:gd name="T73" fmla="*/ 6 h 12"/>
                  <a:gd name="T74" fmla="*/ 16 w 22"/>
                  <a:gd name="T75" fmla="*/ 6 h 12"/>
                  <a:gd name="T76" fmla="*/ 16 w 22"/>
                  <a:gd name="T77" fmla="*/ 4 h 12"/>
                  <a:gd name="T78" fmla="*/ 15 w 22"/>
                  <a:gd name="T7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" h="12">
                    <a:moveTo>
                      <a:pt x="15" y="8"/>
                    </a:moveTo>
                    <a:cubicBezTo>
                      <a:pt x="16" y="8"/>
                      <a:pt x="16" y="9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1"/>
                      <a:pt x="19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20" y="11"/>
                      <a:pt x="20" y="10"/>
                    </a:cubicBezTo>
                    <a:cubicBezTo>
                      <a:pt x="20" y="9"/>
                      <a:pt x="17" y="8"/>
                      <a:pt x="18" y="8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20" y="7"/>
                      <a:pt x="17" y="7"/>
                      <a:pt x="17" y="7"/>
                    </a:cubicBezTo>
                    <a:cubicBezTo>
                      <a:pt x="22" y="4"/>
                      <a:pt x="15" y="6"/>
                      <a:pt x="17" y="4"/>
                    </a:cubicBezTo>
                    <a:cubicBezTo>
                      <a:pt x="16" y="3"/>
                      <a:pt x="16" y="3"/>
                      <a:pt x="15" y="4"/>
                    </a:cubicBezTo>
                    <a:cubicBezTo>
                      <a:pt x="16" y="3"/>
                      <a:pt x="14" y="4"/>
                      <a:pt x="15" y="2"/>
                    </a:cubicBezTo>
                    <a:cubicBezTo>
                      <a:pt x="14" y="5"/>
                      <a:pt x="14" y="0"/>
                      <a:pt x="13" y="4"/>
                    </a:cubicBezTo>
                    <a:cubicBezTo>
                      <a:pt x="12" y="3"/>
                      <a:pt x="13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5"/>
                      <a:pt x="11" y="3"/>
                    </a:cubicBezTo>
                    <a:cubicBezTo>
                      <a:pt x="11" y="2"/>
                      <a:pt x="11" y="4"/>
                      <a:pt x="11" y="5"/>
                    </a:cubicBezTo>
                    <a:cubicBezTo>
                      <a:pt x="10" y="5"/>
                      <a:pt x="10" y="4"/>
                      <a:pt x="10" y="2"/>
                    </a:cubicBezTo>
                    <a:cubicBezTo>
                      <a:pt x="10" y="4"/>
                      <a:pt x="10" y="3"/>
                      <a:pt x="9" y="4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8" y="6"/>
                      <a:pt x="10" y="7"/>
                      <a:pt x="9" y="6"/>
                    </a:cubicBezTo>
                    <a:cubicBezTo>
                      <a:pt x="9" y="5"/>
                      <a:pt x="9" y="5"/>
                      <a:pt x="9" y="3"/>
                    </a:cubicBezTo>
                    <a:cubicBezTo>
                      <a:pt x="9" y="3"/>
                      <a:pt x="8" y="4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6" y="3"/>
                      <a:pt x="7" y="6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6"/>
                      <a:pt x="4" y="5"/>
                      <a:pt x="4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3" y="4"/>
                      <a:pt x="5" y="8"/>
                      <a:pt x="4" y="7"/>
                    </a:cubicBezTo>
                    <a:cubicBezTo>
                      <a:pt x="5" y="8"/>
                      <a:pt x="6" y="9"/>
                      <a:pt x="6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3" y="7"/>
                      <a:pt x="3" y="6"/>
                    </a:cubicBezTo>
                    <a:cubicBezTo>
                      <a:pt x="3" y="7"/>
                      <a:pt x="2" y="7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4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0" y="12"/>
                      <a:pt x="2" y="12"/>
                    </a:cubicBezTo>
                    <a:cubicBezTo>
                      <a:pt x="3" y="12"/>
                      <a:pt x="5" y="11"/>
                      <a:pt x="6" y="11"/>
                    </a:cubicBezTo>
                    <a:cubicBezTo>
                      <a:pt x="5" y="11"/>
                      <a:pt x="4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cubicBezTo>
                      <a:pt x="1" y="10"/>
                      <a:pt x="3" y="10"/>
                      <a:pt x="2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4" y="9"/>
                      <a:pt x="7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4" y="8"/>
                      <a:pt x="5" y="8"/>
                    </a:cubicBezTo>
                    <a:cubicBezTo>
                      <a:pt x="6" y="9"/>
                      <a:pt x="6" y="8"/>
                      <a:pt x="7" y="9"/>
                    </a:cubicBezTo>
                    <a:cubicBezTo>
                      <a:pt x="6" y="8"/>
                      <a:pt x="7" y="9"/>
                      <a:pt x="6" y="8"/>
                    </a:cubicBezTo>
                    <a:cubicBezTo>
                      <a:pt x="6" y="7"/>
                      <a:pt x="6" y="7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7" y="6"/>
                      <a:pt x="8" y="8"/>
                    </a:cubicBezTo>
                    <a:cubicBezTo>
                      <a:pt x="7" y="7"/>
                      <a:pt x="8" y="7"/>
                      <a:pt x="7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5"/>
                      <a:pt x="9" y="7"/>
                      <a:pt x="9" y="6"/>
                    </a:cubicBezTo>
                    <a:cubicBezTo>
                      <a:pt x="9" y="8"/>
                      <a:pt x="9" y="7"/>
                      <a:pt x="9" y="8"/>
                    </a:cubicBezTo>
                    <a:cubicBezTo>
                      <a:pt x="9" y="9"/>
                      <a:pt x="9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8"/>
                      <a:pt x="12" y="6"/>
                      <a:pt x="13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4" y="6"/>
                    </a:cubicBezTo>
                    <a:cubicBezTo>
                      <a:pt x="14" y="5"/>
                      <a:pt x="14" y="7"/>
                      <a:pt x="14" y="7"/>
                    </a:cubicBezTo>
                    <a:cubicBezTo>
                      <a:pt x="16" y="5"/>
                      <a:pt x="13" y="9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7" y="4"/>
                      <a:pt x="16" y="6"/>
                      <a:pt x="17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8"/>
                      <a:pt x="19" y="7"/>
                      <a:pt x="15" y="8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604"/>
              <p:cNvSpPr>
                <a:spLocks/>
              </p:cNvSpPr>
              <p:nvPr/>
            </p:nvSpPr>
            <p:spPr bwMode="auto">
              <a:xfrm>
                <a:off x="1026" y="300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605"/>
              <p:cNvSpPr>
                <a:spLocks/>
              </p:cNvSpPr>
              <p:nvPr/>
            </p:nvSpPr>
            <p:spPr bwMode="auto">
              <a:xfrm>
                <a:off x="1026" y="30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606"/>
              <p:cNvSpPr>
                <a:spLocks/>
              </p:cNvSpPr>
              <p:nvPr/>
            </p:nvSpPr>
            <p:spPr bwMode="auto">
              <a:xfrm>
                <a:off x="1032" y="3011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607"/>
              <p:cNvSpPr>
                <a:spLocks/>
              </p:cNvSpPr>
              <p:nvPr/>
            </p:nvSpPr>
            <p:spPr bwMode="auto">
              <a:xfrm>
                <a:off x="1034" y="3011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608"/>
              <p:cNvSpPr>
                <a:spLocks/>
              </p:cNvSpPr>
              <p:nvPr/>
            </p:nvSpPr>
            <p:spPr bwMode="auto">
              <a:xfrm>
                <a:off x="996" y="3014"/>
                <a:ext cx="49" cy="24"/>
              </a:xfrm>
              <a:custGeom>
                <a:avLst/>
                <a:gdLst>
                  <a:gd name="T0" fmla="*/ 4 w 18"/>
                  <a:gd name="T1" fmla="*/ 3 h 9"/>
                  <a:gd name="T2" fmla="*/ 3 w 18"/>
                  <a:gd name="T3" fmla="*/ 3 h 9"/>
                  <a:gd name="T4" fmla="*/ 3 w 18"/>
                  <a:gd name="T5" fmla="*/ 2 h 9"/>
                  <a:gd name="T6" fmla="*/ 0 w 18"/>
                  <a:gd name="T7" fmla="*/ 3 h 9"/>
                  <a:gd name="T8" fmla="*/ 9 w 18"/>
                  <a:gd name="T9" fmla="*/ 6 h 9"/>
                  <a:gd name="T10" fmla="*/ 8 w 18"/>
                  <a:gd name="T11" fmla="*/ 7 h 9"/>
                  <a:gd name="T12" fmla="*/ 11 w 18"/>
                  <a:gd name="T13" fmla="*/ 5 h 9"/>
                  <a:gd name="T14" fmla="*/ 12 w 18"/>
                  <a:gd name="T15" fmla="*/ 7 h 9"/>
                  <a:gd name="T16" fmla="*/ 14 w 18"/>
                  <a:gd name="T17" fmla="*/ 5 h 9"/>
                  <a:gd name="T18" fmla="*/ 13 w 18"/>
                  <a:gd name="T19" fmla="*/ 4 h 9"/>
                  <a:gd name="T20" fmla="*/ 14 w 18"/>
                  <a:gd name="T21" fmla="*/ 4 h 9"/>
                  <a:gd name="T22" fmla="*/ 14 w 18"/>
                  <a:gd name="T23" fmla="*/ 4 h 9"/>
                  <a:gd name="T24" fmla="*/ 14 w 18"/>
                  <a:gd name="T25" fmla="*/ 3 h 9"/>
                  <a:gd name="T26" fmla="*/ 14 w 18"/>
                  <a:gd name="T27" fmla="*/ 4 h 9"/>
                  <a:gd name="T28" fmla="*/ 15 w 18"/>
                  <a:gd name="T29" fmla="*/ 3 h 9"/>
                  <a:gd name="T30" fmla="*/ 15 w 18"/>
                  <a:gd name="T31" fmla="*/ 4 h 9"/>
                  <a:gd name="T32" fmla="*/ 16 w 18"/>
                  <a:gd name="T33" fmla="*/ 1 h 9"/>
                  <a:gd name="T34" fmla="*/ 15 w 18"/>
                  <a:gd name="T35" fmla="*/ 0 h 9"/>
                  <a:gd name="T36" fmla="*/ 14 w 18"/>
                  <a:gd name="T37" fmla="*/ 2 h 9"/>
                  <a:gd name="T38" fmla="*/ 14 w 18"/>
                  <a:gd name="T39" fmla="*/ 2 h 9"/>
                  <a:gd name="T40" fmla="*/ 14 w 18"/>
                  <a:gd name="T41" fmla="*/ 3 h 9"/>
                  <a:gd name="T42" fmla="*/ 13 w 18"/>
                  <a:gd name="T43" fmla="*/ 1 h 9"/>
                  <a:gd name="T44" fmla="*/ 12 w 18"/>
                  <a:gd name="T45" fmla="*/ 1 h 9"/>
                  <a:gd name="T46" fmla="*/ 12 w 18"/>
                  <a:gd name="T47" fmla="*/ 1 h 9"/>
                  <a:gd name="T48" fmla="*/ 12 w 18"/>
                  <a:gd name="T49" fmla="*/ 1 h 9"/>
                  <a:gd name="T50" fmla="*/ 12 w 18"/>
                  <a:gd name="T51" fmla="*/ 2 h 9"/>
                  <a:gd name="T52" fmla="*/ 13 w 18"/>
                  <a:gd name="T53" fmla="*/ 4 h 9"/>
                  <a:gd name="T54" fmla="*/ 12 w 18"/>
                  <a:gd name="T55" fmla="*/ 4 h 9"/>
                  <a:gd name="T56" fmla="*/ 12 w 18"/>
                  <a:gd name="T57" fmla="*/ 3 h 9"/>
                  <a:gd name="T58" fmla="*/ 12 w 18"/>
                  <a:gd name="T59" fmla="*/ 4 h 9"/>
                  <a:gd name="T60" fmla="*/ 11 w 18"/>
                  <a:gd name="T61" fmla="*/ 2 h 9"/>
                  <a:gd name="T62" fmla="*/ 11 w 18"/>
                  <a:gd name="T63" fmla="*/ 4 h 9"/>
                  <a:gd name="T64" fmla="*/ 8 w 18"/>
                  <a:gd name="T65" fmla="*/ 4 h 9"/>
                  <a:gd name="T66" fmla="*/ 9 w 18"/>
                  <a:gd name="T67" fmla="*/ 3 h 9"/>
                  <a:gd name="T68" fmla="*/ 8 w 18"/>
                  <a:gd name="T69" fmla="*/ 4 h 9"/>
                  <a:gd name="T70" fmla="*/ 7 w 18"/>
                  <a:gd name="T71" fmla="*/ 3 h 9"/>
                  <a:gd name="T72" fmla="*/ 6 w 18"/>
                  <a:gd name="T73" fmla="*/ 4 h 9"/>
                  <a:gd name="T74" fmla="*/ 5 w 18"/>
                  <a:gd name="T75" fmla="*/ 3 h 9"/>
                  <a:gd name="T76" fmla="*/ 5 w 18"/>
                  <a:gd name="T77" fmla="*/ 3 h 9"/>
                  <a:gd name="T78" fmla="*/ 3 w 18"/>
                  <a:gd name="T79" fmla="*/ 4 h 9"/>
                  <a:gd name="T80" fmla="*/ 4 w 18"/>
                  <a:gd name="T8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" h="9">
                    <a:moveTo>
                      <a:pt x="4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3" y="2"/>
                    </a:cubicBezTo>
                    <a:cubicBezTo>
                      <a:pt x="1" y="3"/>
                      <a:pt x="2" y="1"/>
                      <a:pt x="0" y="3"/>
                    </a:cubicBezTo>
                    <a:cubicBezTo>
                      <a:pt x="3" y="5"/>
                      <a:pt x="6" y="8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5"/>
                      <a:pt x="11" y="9"/>
                      <a:pt x="11" y="5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2" y="3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5" y="4"/>
                      <a:pt x="14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6" y="2"/>
                      <a:pt x="18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6" y="4"/>
                      <a:pt x="14" y="1"/>
                      <a:pt x="14" y="3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2" y="0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4"/>
                      <a:pt x="13" y="4"/>
                    </a:cubicBezTo>
                    <a:cubicBezTo>
                      <a:pt x="12" y="3"/>
                      <a:pt x="13" y="5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4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7" y="5"/>
                      <a:pt x="7" y="4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6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5"/>
                      <a:pt x="3" y="4"/>
                    </a:cubicBezTo>
                    <a:cubicBezTo>
                      <a:pt x="4" y="3"/>
                      <a:pt x="4" y="4"/>
                      <a:pt x="4" y="3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609"/>
              <p:cNvSpPr>
                <a:spLocks/>
              </p:cNvSpPr>
              <p:nvPr/>
            </p:nvSpPr>
            <p:spPr bwMode="auto">
              <a:xfrm>
                <a:off x="994" y="3017"/>
                <a:ext cx="8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1 w 3"/>
                  <a:gd name="T7" fmla="*/ 1 h 1"/>
                  <a:gd name="T8" fmla="*/ 1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610"/>
              <p:cNvSpPr>
                <a:spLocks/>
              </p:cNvSpPr>
              <p:nvPr/>
            </p:nvSpPr>
            <p:spPr bwMode="auto">
              <a:xfrm>
                <a:off x="991" y="2984"/>
                <a:ext cx="24" cy="33"/>
              </a:xfrm>
              <a:custGeom>
                <a:avLst/>
                <a:gdLst>
                  <a:gd name="T0" fmla="*/ 6 w 9"/>
                  <a:gd name="T1" fmla="*/ 4 h 12"/>
                  <a:gd name="T2" fmla="*/ 6 w 9"/>
                  <a:gd name="T3" fmla="*/ 3 h 12"/>
                  <a:gd name="T4" fmla="*/ 1 w 9"/>
                  <a:gd name="T5" fmla="*/ 6 h 12"/>
                  <a:gd name="T6" fmla="*/ 2 w 9"/>
                  <a:gd name="T7" fmla="*/ 9 h 12"/>
                  <a:gd name="T8" fmla="*/ 1 w 9"/>
                  <a:gd name="T9" fmla="*/ 9 h 12"/>
                  <a:gd name="T10" fmla="*/ 2 w 9"/>
                  <a:gd name="T11" fmla="*/ 11 h 12"/>
                  <a:gd name="T12" fmla="*/ 2 w 9"/>
                  <a:gd name="T13" fmla="*/ 10 h 12"/>
                  <a:gd name="T14" fmla="*/ 2 w 9"/>
                  <a:gd name="T15" fmla="*/ 10 h 12"/>
                  <a:gd name="T16" fmla="*/ 2 w 9"/>
                  <a:gd name="T17" fmla="*/ 9 h 12"/>
                  <a:gd name="T18" fmla="*/ 3 w 9"/>
                  <a:gd name="T19" fmla="*/ 9 h 12"/>
                  <a:gd name="T20" fmla="*/ 2 w 9"/>
                  <a:gd name="T21" fmla="*/ 6 h 12"/>
                  <a:gd name="T22" fmla="*/ 4 w 9"/>
                  <a:gd name="T23" fmla="*/ 7 h 12"/>
                  <a:gd name="T24" fmla="*/ 6 w 9"/>
                  <a:gd name="T25" fmla="*/ 6 h 12"/>
                  <a:gd name="T26" fmla="*/ 6 w 9"/>
                  <a:gd name="T27" fmla="*/ 6 h 12"/>
                  <a:gd name="T28" fmla="*/ 5 w 9"/>
                  <a:gd name="T29" fmla="*/ 5 h 12"/>
                  <a:gd name="T30" fmla="*/ 6 w 9"/>
                  <a:gd name="T31" fmla="*/ 6 h 12"/>
                  <a:gd name="T32" fmla="*/ 8 w 9"/>
                  <a:gd name="T33" fmla="*/ 5 h 12"/>
                  <a:gd name="T34" fmla="*/ 9 w 9"/>
                  <a:gd name="T35" fmla="*/ 2 h 12"/>
                  <a:gd name="T36" fmla="*/ 9 w 9"/>
                  <a:gd name="T37" fmla="*/ 4 h 12"/>
                  <a:gd name="T38" fmla="*/ 9 w 9"/>
                  <a:gd name="T39" fmla="*/ 4 h 12"/>
                  <a:gd name="T40" fmla="*/ 9 w 9"/>
                  <a:gd name="T41" fmla="*/ 1 h 12"/>
                  <a:gd name="T42" fmla="*/ 6 w 9"/>
                  <a:gd name="T43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12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3" y="5"/>
                      <a:pt x="1" y="6"/>
                    </a:cubicBezTo>
                    <a:cubicBezTo>
                      <a:pt x="0" y="7"/>
                      <a:pt x="2" y="8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2"/>
                      <a:pt x="2" y="11"/>
                    </a:cubicBezTo>
                    <a:cubicBezTo>
                      <a:pt x="3" y="11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1" y="8"/>
                      <a:pt x="2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5" y="6"/>
                      <a:pt x="6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3"/>
                      <a:pt x="5" y="6"/>
                      <a:pt x="6" y="6"/>
                    </a:cubicBezTo>
                    <a:cubicBezTo>
                      <a:pt x="6" y="5"/>
                      <a:pt x="8" y="3"/>
                      <a:pt x="8" y="5"/>
                    </a:cubicBezTo>
                    <a:cubicBezTo>
                      <a:pt x="8" y="4"/>
                      <a:pt x="8" y="2"/>
                      <a:pt x="9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3"/>
                      <a:pt x="9" y="2"/>
                      <a:pt x="9" y="1"/>
                    </a:cubicBezTo>
                    <a:cubicBezTo>
                      <a:pt x="8" y="0"/>
                      <a:pt x="7" y="4"/>
                      <a:pt x="6" y="4"/>
                    </a:cubicBez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611"/>
              <p:cNvSpPr>
                <a:spLocks/>
              </p:cNvSpPr>
              <p:nvPr/>
            </p:nvSpPr>
            <p:spPr bwMode="auto">
              <a:xfrm>
                <a:off x="1007" y="298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5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4" name="Freeform 1613"/>
            <p:cNvSpPr>
              <a:spLocks/>
            </p:cNvSpPr>
            <p:nvPr/>
          </p:nvSpPr>
          <p:spPr bwMode="auto">
            <a:xfrm>
              <a:off x="460" y="2734"/>
              <a:ext cx="3" cy="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614"/>
            <p:cNvSpPr>
              <a:spLocks/>
            </p:cNvSpPr>
            <p:nvPr/>
          </p:nvSpPr>
          <p:spPr bwMode="auto">
            <a:xfrm>
              <a:off x="452" y="2726"/>
              <a:ext cx="8" cy="13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0 h 5"/>
                <a:gd name="T4" fmla="*/ 3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2 w 3"/>
                <a:gd name="T11" fmla="*/ 1 h 5"/>
                <a:gd name="T12" fmla="*/ 1 w 3"/>
                <a:gd name="T13" fmla="*/ 1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3"/>
                    <a:pt x="1" y="3"/>
                    <a:pt x="3" y="5"/>
                  </a:cubicBezTo>
                  <a:cubicBezTo>
                    <a:pt x="3" y="4"/>
                    <a:pt x="3" y="3"/>
                    <a:pt x="2" y="2"/>
                  </a:cubicBezTo>
                  <a:cubicBezTo>
                    <a:pt x="2" y="2"/>
                    <a:pt x="3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2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15"/>
            <p:cNvSpPr>
              <a:spLocks/>
            </p:cNvSpPr>
            <p:nvPr/>
          </p:nvSpPr>
          <p:spPr bwMode="auto">
            <a:xfrm>
              <a:off x="455" y="2731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616"/>
            <p:cNvSpPr>
              <a:spLocks/>
            </p:cNvSpPr>
            <p:nvPr/>
          </p:nvSpPr>
          <p:spPr bwMode="auto">
            <a:xfrm>
              <a:off x="455" y="2731"/>
              <a:ext cx="0" cy="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617"/>
            <p:cNvSpPr>
              <a:spLocks/>
            </p:cNvSpPr>
            <p:nvPr/>
          </p:nvSpPr>
          <p:spPr bwMode="auto">
            <a:xfrm>
              <a:off x="452" y="27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618"/>
            <p:cNvSpPr>
              <a:spLocks/>
            </p:cNvSpPr>
            <p:nvPr/>
          </p:nvSpPr>
          <p:spPr bwMode="auto">
            <a:xfrm>
              <a:off x="449" y="2728"/>
              <a:ext cx="3" cy="11"/>
            </a:xfrm>
            <a:custGeom>
              <a:avLst/>
              <a:gdLst>
                <a:gd name="T0" fmla="*/ 1 w 1"/>
                <a:gd name="T1" fmla="*/ 3 h 4"/>
                <a:gd name="T2" fmla="*/ 1 w 1"/>
                <a:gd name="T3" fmla="*/ 3 h 4"/>
                <a:gd name="T4" fmla="*/ 1 w 1"/>
                <a:gd name="T5" fmla="*/ 3 h 4"/>
                <a:gd name="T6" fmla="*/ 1 w 1"/>
                <a:gd name="T7" fmla="*/ 1 h 4"/>
                <a:gd name="T8" fmla="*/ 1 w 1"/>
                <a:gd name="T9" fmla="*/ 1 h 4"/>
                <a:gd name="T10" fmla="*/ 1 w 1"/>
                <a:gd name="T11" fmla="*/ 0 h 4"/>
                <a:gd name="T12" fmla="*/ 1 w 1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1619"/>
            <p:cNvSpPr>
              <a:spLocks/>
            </p:cNvSpPr>
            <p:nvPr/>
          </p:nvSpPr>
          <p:spPr bwMode="auto">
            <a:xfrm>
              <a:off x="452" y="2734"/>
              <a:ext cx="0" cy="2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1620"/>
            <p:cNvSpPr>
              <a:spLocks noChangeArrowheads="1"/>
            </p:cNvSpPr>
            <p:nvPr/>
          </p:nvSpPr>
          <p:spPr bwMode="auto">
            <a:xfrm>
              <a:off x="455" y="2734"/>
              <a:ext cx="1" cy="2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1621"/>
            <p:cNvSpPr>
              <a:spLocks/>
            </p:cNvSpPr>
            <p:nvPr/>
          </p:nvSpPr>
          <p:spPr bwMode="auto">
            <a:xfrm>
              <a:off x="446" y="2728"/>
              <a:ext cx="6" cy="11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2 h 4"/>
                <a:gd name="T4" fmla="*/ 0 w 2"/>
                <a:gd name="T5" fmla="*/ 0 h 4"/>
                <a:gd name="T6" fmla="*/ 0 w 2"/>
                <a:gd name="T7" fmla="*/ 0 h 4"/>
                <a:gd name="T8" fmla="*/ 1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1" y="1"/>
                    <a:pt x="2" y="4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1622"/>
            <p:cNvSpPr>
              <a:spLocks/>
            </p:cNvSpPr>
            <p:nvPr/>
          </p:nvSpPr>
          <p:spPr bwMode="auto">
            <a:xfrm>
              <a:off x="446" y="27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1623"/>
            <p:cNvSpPr>
              <a:spLocks/>
            </p:cNvSpPr>
            <p:nvPr/>
          </p:nvSpPr>
          <p:spPr bwMode="auto">
            <a:xfrm>
              <a:off x="444" y="2726"/>
              <a:ext cx="2" cy="8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2 h 3"/>
                <a:gd name="T4" fmla="*/ 1 w 1"/>
                <a:gd name="T5" fmla="*/ 2 h 3"/>
                <a:gd name="T6" fmla="*/ 1 w 1"/>
                <a:gd name="T7" fmla="*/ 2 h 3"/>
                <a:gd name="T8" fmla="*/ 0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2 h 3"/>
                <a:gd name="T22" fmla="*/ 0 w 1"/>
                <a:gd name="T2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1"/>
                    <a:pt x="1" y="2"/>
                  </a:cubicBez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2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1624"/>
            <p:cNvSpPr>
              <a:spLocks noChangeArrowheads="1"/>
            </p:cNvSpPr>
            <p:nvPr/>
          </p:nvSpPr>
          <p:spPr bwMode="auto">
            <a:xfrm>
              <a:off x="446" y="2731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1625"/>
            <p:cNvSpPr>
              <a:spLocks/>
            </p:cNvSpPr>
            <p:nvPr/>
          </p:nvSpPr>
          <p:spPr bwMode="auto">
            <a:xfrm>
              <a:off x="441" y="2728"/>
              <a:ext cx="14" cy="3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1 w 5"/>
                <a:gd name="T5" fmla="*/ 1 h 1"/>
                <a:gd name="T6" fmla="*/ 2 w 5"/>
                <a:gd name="T7" fmla="*/ 1 h 1"/>
                <a:gd name="T8" fmla="*/ 2 w 5"/>
                <a:gd name="T9" fmla="*/ 1 h 1"/>
                <a:gd name="T10" fmla="*/ 3 w 5"/>
                <a:gd name="T11" fmla="*/ 1 h 1"/>
                <a:gd name="T12" fmla="*/ 2 w 5"/>
                <a:gd name="T13" fmla="*/ 1 h 1"/>
                <a:gd name="T14" fmla="*/ 3 w 5"/>
                <a:gd name="T15" fmla="*/ 0 h 1"/>
                <a:gd name="T16" fmla="*/ 3 w 5"/>
                <a:gd name="T17" fmla="*/ 1 h 1"/>
                <a:gd name="T18" fmla="*/ 2 w 5"/>
                <a:gd name="T19" fmla="*/ 0 h 1"/>
                <a:gd name="T20" fmla="*/ 0 w 5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3" y="0"/>
                    <a:pt x="5" y="1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1626"/>
            <p:cNvSpPr>
              <a:spLocks/>
            </p:cNvSpPr>
            <p:nvPr/>
          </p:nvSpPr>
          <p:spPr bwMode="auto">
            <a:xfrm>
              <a:off x="441" y="2734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1627"/>
            <p:cNvSpPr>
              <a:spLocks/>
            </p:cNvSpPr>
            <p:nvPr/>
          </p:nvSpPr>
          <p:spPr bwMode="auto">
            <a:xfrm>
              <a:off x="449" y="27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1628"/>
            <p:cNvSpPr>
              <a:spLocks/>
            </p:cNvSpPr>
            <p:nvPr/>
          </p:nvSpPr>
          <p:spPr bwMode="auto">
            <a:xfrm>
              <a:off x="441" y="2728"/>
              <a:ext cx="3" cy="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1629"/>
            <p:cNvSpPr>
              <a:spLocks/>
            </p:cNvSpPr>
            <p:nvPr/>
          </p:nvSpPr>
          <p:spPr bwMode="auto">
            <a:xfrm>
              <a:off x="438" y="2709"/>
              <a:ext cx="27" cy="22"/>
            </a:xfrm>
            <a:custGeom>
              <a:avLst/>
              <a:gdLst>
                <a:gd name="T0" fmla="*/ 7 w 10"/>
                <a:gd name="T1" fmla="*/ 5 h 8"/>
                <a:gd name="T2" fmla="*/ 8 w 10"/>
                <a:gd name="T3" fmla="*/ 4 h 8"/>
                <a:gd name="T4" fmla="*/ 9 w 10"/>
                <a:gd name="T5" fmla="*/ 2 h 8"/>
                <a:gd name="T6" fmla="*/ 10 w 10"/>
                <a:gd name="T7" fmla="*/ 0 h 8"/>
                <a:gd name="T8" fmla="*/ 9 w 10"/>
                <a:gd name="T9" fmla="*/ 1 h 8"/>
                <a:gd name="T10" fmla="*/ 9 w 10"/>
                <a:gd name="T11" fmla="*/ 0 h 8"/>
                <a:gd name="T12" fmla="*/ 7 w 10"/>
                <a:gd name="T13" fmla="*/ 0 h 8"/>
                <a:gd name="T14" fmla="*/ 6 w 10"/>
                <a:gd name="T15" fmla="*/ 1 h 8"/>
                <a:gd name="T16" fmla="*/ 2 w 10"/>
                <a:gd name="T17" fmla="*/ 4 h 8"/>
                <a:gd name="T18" fmla="*/ 4 w 10"/>
                <a:gd name="T19" fmla="*/ 5 h 8"/>
                <a:gd name="T20" fmla="*/ 2 w 10"/>
                <a:gd name="T21" fmla="*/ 5 h 8"/>
                <a:gd name="T22" fmla="*/ 2 w 10"/>
                <a:gd name="T23" fmla="*/ 5 h 8"/>
                <a:gd name="T24" fmla="*/ 1 w 10"/>
                <a:gd name="T25" fmla="*/ 6 h 8"/>
                <a:gd name="T26" fmla="*/ 4 w 10"/>
                <a:gd name="T27" fmla="*/ 7 h 8"/>
                <a:gd name="T28" fmla="*/ 1 w 10"/>
                <a:gd name="T29" fmla="*/ 7 h 8"/>
                <a:gd name="T30" fmla="*/ 3 w 10"/>
                <a:gd name="T31" fmla="*/ 7 h 8"/>
                <a:gd name="T32" fmla="*/ 4 w 10"/>
                <a:gd name="T33" fmla="*/ 7 h 8"/>
                <a:gd name="T34" fmla="*/ 5 w 10"/>
                <a:gd name="T35" fmla="*/ 7 h 8"/>
                <a:gd name="T36" fmla="*/ 3 w 10"/>
                <a:gd name="T37" fmla="*/ 4 h 8"/>
                <a:gd name="T38" fmla="*/ 4 w 10"/>
                <a:gd name="T39" fmla="*/ 5 h 8"/>
                <a:gd name="T40" fmla="*/ 6 w 10"/>
                <a:gd name="T41" fmla="*/ 5 h 8"/>
                <a:gd name="T42" fmla="*/ 5 w 10"/>
                <a:gd name="T43" fmla="*/ 3 h 8"/>
                <a:gd name="T44" fmla="*/ 6 w 10"/>
                <a:gd name="T45" fmla="*/ 3 h 8"/>
                <a:gd name="T46" fmla="*/ 5 w 10"/>
                <a:gd name="T47" fmla="*/ 3 h 8"/>
                <a:gd name="T48" fmla="*/ 6 w 10"/>
                <a:gd name="T49" fmla="*/ 4 h 8"/>
                <a:gd name="T50" fmla="*/ 5 w 10"/>
                <a:gd name="T51" fmla="*/ 1 h 8"/>
                <a:gd name="T52" fmla="*/ 7 w 10"/>
                <a:gd name="T53" fmla="*/ 4 h 8"/>
                <a:gd name="T54" fmla="*/ 7 w 10"/>
                <a:gd name="T55" fmla="*/ 3 h 8"/>
                <a:gd name="T56" fmla="*/ 7 w 10"/>
                <a:gd name="T57" fmla="*/ 2 h 8"/>
                <a:gd name="T58" fmla="*/ 7 w 10"/>
                <a:gd name="T59" fmla="*/ 4 h 8"/>
                <a:gd name="T60" fmla="*/ 7 w 10"/>
                <a:gd name="T61" fmla="*/ 3 h 8"/>
                <a:gd name="T62" fmla="*/ 7 w 10"/>
                <a:gd name="T63" fmla="*/ 2 h 8"/>
                <a:gd name="T64" fmla="*/ 8 w 10"/>
                <a:gd name="T65" fmla="*/ 2 h 8"/>
                <a:gd name="T66" fmla="*/ 7 w 10"/>
                <a:gd name="T67" fmla="*/ 4 h 8"/>
                <a:gd name="T68" fmla="*/ 7 w 10"/>
                <a:gd name="T69" fmla="*/ 5 h 8"/>
                <a:gd name="T70" fmla="*/ 8 w 10"/>
                <a:gd name="T71" fmla="*/ 3 h 8"/>
                <a:gd name="T72" fmla="*/ 7 w 10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4" y="1"/>
                    <a:pt x="4" y="3"/>
                    <a:pt x="2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6"/>
                    <a:pt x="2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1" y="4"/>
                    <a:pt x="2" y="6"/>
                    <a:pt x="1" y="6"/>
                  </a:cubicBezTo>
                  <a:cubicBezTo>
                    <a:pt x="2" y="6"/>
                    <a:pt x="4" y="6"/>
                    <a:pt x="4" y="7"/>
                  </a:cubicBezTo>
                  <a:cubicBezTo>
                    <a:pt x="2" y="6"/>
                    <a:pt x="4" y="7"/>
                    <a:pt x="1" y="7"/>
                  </a:cubicBezTo>
                  <a:cubicBezTo>
                    <a:pt x="0" y="7"/>
                    <a:pt x="3" y="7"/>
                    <a:pt x="3" y="7"/>
                  </a:cubicBezTo>
                  <a:cubicBezTo>
                    <a:pt x="4" y="7"/>
                    <a:pt x="3" y="7"/>
                    <a:pt x="4" y="7"/>
                  </a:cubicBezTo>
                  <a:cubicBezTo>
                    <a:pt x="6" y="7"/>
                    <a:pt x="4" y="7"/>
                    <a:pt x="5" y="7"/>
                  </a:cubicBezTo>
                  <a:cubicBezTo>
                    <a:pt x="6" y="8"/>
                    <a:pt x="4" y="6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4" y="4"/>
                    <a:pt x="6" y="5"/>
                  </a:cubicBezTo>
                  <a:cubicBezTo>
                    <a:pt x="5" y="4"/>
                    <a:pt x="7" y="5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6" y="2"/>
                    <a:pt x="7" y="3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2"/>
                    <a:pt x="7" y="2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3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1630"/>
            <p:cNvSpPr>
              <a:spLocks noChangeArrowheads="1"/>
            </p:cNvSpPr>
            <p:nvPr/>
          </p:nvSpPr>
          <p:spPr bwMode="auto">
            <a:xfrm>
              <a:off x="457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631"/>
            <p:cNvSpPr>
              <a:spLocks/>
            </p:cNvSpPr>
            <p:nvPr/>
          </p:nvSpPr>
          <p:spPr bwMode="auto">
            <a:xfrm>
              <a:off x="457" y="27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1632"/>
            <p:cNvSpPr>
              <a:spLocks noChangeArrowheads="1"/>
            </p:cNvSpPr>
            <p:nvPr/>
          </p:nvSpPr>
          <p:spPr bwMode="auto">
            <a:xfrm>
              <a:off x="457" y="2709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633"/>
            <p:cNvSpPr>
              <a:spLocks/>
            </p:cNvSpPr>
            <p:nvPr/>
          </p:nvSpPr>
          <p:spPr bwMode="auto">
            <a:xfrm>
              <a:off x="457" y="2720"/>
              <a:ext cx="0" cy="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634"/>
            <p:cNvSpPr>
              <a:spLocks/>
            </p:cNvSpPr>
            <p:nvPr/>
          </p:nvSpPr>
          <p:spPr bwMode="auto">
            <a:xfrm>
              <a:off x="455" y="2723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1635"/>
            <p:cNvSpPr>
              <a:spLocks noChangeArrowheads="1"/>
            </p:cNvSpPr>
            <p:nvPr/>
          </p:nvSpPr>
          <p:spPr bwMode="auto">
            <a:xfrm>
              <a:off x="457" y="2723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636"/>
            <p:cNvSpPr>
              <a:spLocks/>
            </p:cNvSpPr>
            <p:nvPr/>
          </p:nvSpPr>
          <p:spPr bwMode="auto">
            <a:xfrm>
              <a:off x="457" y="2712"/>
              <a:ext cx="22" cy="16"/>
            </a:xfrm>
            <a:custGeom>
              <a:avLst/>
              <a:gdLst>
                <a:gd name="T0" fmla="*/ 7 w 8"/>
                <a:gd name="T1" fmla="*/ 6 h 6"/>
                <a:gd name="T2" fmla="*/ 8 w 8"/>
                <a:gd name="T3" fmla="*/ 4 h 6"/>
                <a:gd name="T4" fmla="*/ 4 w 8"/>
                <a:gd name="T5" fmla="*/ 4 h 6"/>
                <a:gd name="T6" fmla="*/ 7 w 8"/>
                <a:gd name="T7" fmla="*/ 3 h 6"/>
                <a:gd name="T8" fmla="*/ 4 w 8"/>
                <a:gd name="T9" fmla="*/ 2 h 6"/>
                <a:gd name="T10" fmla="*/ 5 w 8"/>
                <a:gd name="T11" fmla="*/ 1 h 6"/>
                <a:gd name="T12" fmla="*/ 2 w 8"/>
                <a:gd name="T13" fmla="*/ 3 h 6"/>
                <a:gd name="T14" fmla="*/ 5 w 8"/>
                <a:gd name="T15" fmla="*/ 0 h 6"/>
                <a:gd name="T16" fmla="*/ 5 w 8"/>
                <a:gd name="T17" fmla="*/ 0 h 6"/>
                <a:gd name="T18" fmla="*/ 3 w 8"/>
                <a:gd name="T19" fmla="*/ 0 h 6"/>
                <a:gd name="T20" fmla="*/ 2 w 8"/>
                <a:gd name="T21" fmla="*/ 2 h 6"/>
                <a:gd name="T22" fmla="*/ 1 w 8"/>
                <a:gd name="T23" fmla="*/ 3 h 6"/>
                <a:gd name="T24" fmla="*/ 2 w 8"/>
                <a:gd name="T25" fmla="*/ 3 h 6"/>
                <a:gd name="T26" fmla="*/ 1 w 8"/>
                <a:gd name="T27" fmla="*/ 4 h 6"/>
                <a:gd name="T28" fmla="*/ 2 w 8"/>
                <a:gd name="T29" fmla="*/ 3 h 6"/>
                <a:gd name="T30" fmla="*/ 1 w 8"/>
                <a:gd name="T31" fmla="*/ 4 h 6"/>
                <a:gd name="T32" fmla="*/ 2 w 8"/>
                <a:gd name="T33" fmla="*/ 3 h 6"/>
                <a:gd name="T34" fmla="*/ 2 w 8"/>
                <a:gd name="T35" fmla="*/ 4 h 6"/>
                <a:gd name="T36" fmla="*/ 3 w 8"/>
                <a:gd name="T37" fmla="*/ 3 h 6"/>
                <a:gd name="T38" fmla="*/ 2 w 8"/>
                <a:gd name="T39" fmla="*/ 4 h 6"/>
                <a:gd name="T40" fmla="*/ 3 w 8"/>
                <a:gd name="T41" fmla="*/ 3 h 6"/>
                <a:gd name="T42" fmla="*/ 2 w 8"/>
                <a:gd name="T43" fmla="*/ 5 h 6"/>
                <a:gd name="T44" fmla="*/ 3 w 8"/>
                <a:gd name="T45" fmla="*/ 4 h 6"/>
                <a:gd name="T46" fmla="*/ 2 w 8"/>
                <a:gd name="T47" fmla="*/ 5 h 6"/>
                <a:gd name="T48" fmla="*/ 5 w 8"/>
                <a:gd name="T49" fmla="*/ 3 h 6"/>
                <a:gd name="T50" fmla="*/ 2 w 8"/>
                <a:gd name="T51" fmla="*/ 5 h 6"/>
                <a:gd name="T52" fmla="*/ 3 w 8"/>
                <a:gd name="T53" fmla="*/ 5 h 6"/>
                <a:gd name="T54" fmla="*/ 2 w 8"/>
                <a:gd name="T55" fmla="*/ 5 h 6"/>
                <a:gd name="T56" fmla="*/ 4 w 8"/>
                <a:gd name="T57" fmla="*/ 5 h 6"/>
                <a:gd name="T58" fmla="*/ 4 w 8"/>
                <a:gd name="T59" fmla="*/ 5 h 6"/>
                <a:gd name="T60" fmla="*/ 5 w 8"/>
                <a:gd name="T61" fmla="*/ 5 h 6"/>
                <a:gd name="T62" fmla="*/ 4 w 8"/>
                <a:gd name="T63" fmla="*/ 5 h 6"/>
                <a:gd name="T64" fmla="*/ 6 w 8"/>
                <a:gd name="T65" fmla="*/ 6 h 6"/>
                <a:gd name="T66" fmla="*/ 5 w 8"/>
                <a:gd name="T67" fmla="*/ 5 h 6"/>
                <a:gd name="T68" fmla="*/ 7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7" y="6"/>
                  </a:moveTo>
                  <a:cubicBezTo>
                    <a:pt x="8" y="6"/>
                    <a:pt x="7" y="5"/>
                    <a:pt x="8" y="4"/>
                  </a:cubicBezTo>
                  <a:cubicBezTo>
                    <a:pt x="7" y="3"/>
                    <a:pt x="5" y="5"/>
                    <a:pt x="4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1"/>
                    <a:pt x="4" y="2"/>
                  </a:cubicBezTo>
                  <a:cubicBezTo>
                    <a:pt x="4" y="2"/>
                    <a:pt x="5" y="1"/>
                    <a:pt x="5" y="1"/>
                  </a:cubicBezTo>
                  <a:cubicBezTo>
                    <a:pt x="5" y="1"/>
                    <a:pt x="2" y="4"/>
                    <a:pt x="2" y="3"/>
                  </a:cubicBezTo>
                  <a:cubicBezTo>
                    <a:pt x="4" y="2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4"/>
                    <a:pt x="2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0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3" y="4"/>
                    <a:pt x="4" y="4"/>
                    <a:pt x="5" y="3"/>
                  </a:cubicBezTo>
                  <a:cubicBezTo>
                    <a:pt x="3" y="4"/>
                    <a:pt x="5" y="4"/>
                    <a:pt x="2" y="5"/>
                  </a:cubicBezTo>
                  <a:cubicBezTo>
                    <a:pt x="2" y="5"/>
                    <a:pt x="4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2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637"/>
            <p:cNvSpPr>
              <a:spLocks/>
            </p:cNvSpPr>
            <p:nvPr/>
          </p:nvSpPr>
          <p:spPr bwMode="auto">
            <a:xfrm>
              <a:off x="460" y="2723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638"/>
            <p:cNvSpPr>
              <a:spLocks/>
            </p:cNvSpPr>
            <p:nvPr/>
          </p:nvSpPr>
          <p:spPr bwMode="auto">
            <a:xfrm>
              <a:off x="457" y="2723"/>
              <a:ext cx="19" cy="24"/>
            </a:xfrm>
            <a:custGeom>
              <a:avLst/>
              <a:gdLst>
                <a:gd name="T0" fmla="*/ 4 w 7"/>
                <a:gd name="T1" fmla="*/ 3 h 9"/>
                <a:gd name="T2" fmla="*/ 2 w 7"/>
                <a:gd name="T3" fmla="*/ 2 h 9"/>
                <a:gd name="T4" fmla="*/ 5 w 7"/>
                <a:gd name="T5" fmla="*/ 4 h 9"/>
                <a:gd name="T6" fmla="*/ 5 w 7"/>
                <a:gd name="T7" fmla="*/ 5 h 9"/>
                <a:gd name="T8" fmla="*/ 3 w 7"/>
                <a:gd name="T9" fmla="*/ 3 h 9"/>
                <a:gd name="T10" fmla="*/ 2 w 7"/>
                <a:gd name="T11" fmla="*/ 3 h 9"/>
                <a:gd name="T12" fmla="*/ 4 w 7"/>
                <a:gd name="T13" fmla="*/ 4 h 9"/>
                <a:gd name="T14" fmla="*/ 4 w 7"/>
                <a:gd name="T15" fmla="*/ 5 h 9"/>
                <a:gd name="T16" fmla="*/ 4 w 7"/>
                <a:gd name="T17" fmla="*/ 5 h 9"/>
                <a:gd name="T18" fmla="*/ 2 w 7"/>
                <a:gd name="T19" fmla="*/ 3 h 9"/>
                <a:gd name="T20" fmla="*/ 4 w 7"/>
                <a:gd name="T21" fmla="*/ 8 h 9"/>
                <a:gd name="T22" fmla="*/ 4 w 7"/>
                <a:gd name="T23" fmla="*/ 8 h 9"/>
                <a:gd name="T24" fmla="*/ 3 w 7"/>
                <a:gd name="T25" fmla="*/ 6 h 9"/>
                <a:gd name="T26" fmla="*/ 4 w 7"/>
                <a:gd name="T27" fmla="*/ 6 h 9"/>
                <a:gd name="T28" fmla="*/ 4 w 7"/>
                <a:gd name="T29" fmla="*/ 7 h 9"/>
                <a:gd name="T30" fmla="*/ 7 w 7"/>
                <a:gd name="T31" fmla="*/ 4 h 9"/>
                <a:gd name="T32" fmla="*/ 7 w 7"/>
                <a:gd name="T33" fmla="*/ 4 h 9"/>
                <a:gd name="T34" fmla="*/ 6 w 7"/>
                <a:gd name="T35" fmla="*/ 3 h 9"/>
                <a:gd name="T36" fmla="*/ 4 w 7"/>
                <a:gd name="T37" fmla="*/ 2 h 9"/>
                <a:gd name="T38" fmla="*/ 4 w 7"/>
                <a:gd name="T39" fmla="*/ 2 h 9"/>
                <a:gd name="T40" fmla="*/ 2 w 7"/>
                <a:gd name="T41" fmla="*/ 2 h 9"/>
                <a:gd name="T42" fmla="*/ 2 w 7"/>
                <a:gd name="T43" fmla="*/ 1 h 9"/>
                <a:gd name="T44" fmla="*/ 1 w 7"/>
                <a:gd name="T45" fmla="*/ 1 h 9"/>
                <a:gd name="T46" fmla="*/ 4 w 7"/>
                <a:gd name="T4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" h="9">
                  <a:moveTo>
                    <a:pt x="4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3" y="3"/>
                    <a:pt x="4" y="3"/>
                    <a:pt x="5" y="4"/>
                  </a:cubicBezTo>
                  <a:cubicBezTo>
                    <a:pt x="4" y="3"/>
                    <a:pt x="5" y="4"/>
                    <a:pt x="5" y="5"/>
                  </a:cubicBezTo>
                  <a:cubicBezTo>
                    <a:pt x="5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3" y="3"/>
                    <a:pt x="3" y="4"/>
                    <a:pt x="4" y="4"/>
                  </a:cubicBezTo>
                  <a:cubicBezTo>
                    <a:pt x="5" y="5"/>
                    <a:pt x="5" y="6"/>
                    <a:pt x="4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3" y="5"/>
                    <a:pt x="2" y="6"/>
                    <a:pt x="4" y="8"/>
                  </a:cubicBezTo>
                  <a:cubicBezTo>
                    <a:pt x="5" y="9"/>
                    <a:pt x="4" y="8"/>
                    <a:pt x="4" y="8"/>
                  </a:cubicBezTo>
                  <a:cubicBezTo>
                    <a:pt x="3" y="8"/>
                    <a:pt x="3" y="6"/>
                    <a:pt x="3" y="6"/>
                  </a:cubicBezTo>
                  <a:cubicBezTo>
                    <a:pt x="3" y="6"/>
                    <a:pt x="3" y="5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0" y="0"/>
                    <a:pt x="3" y="2"/>
                    <a:pt x="1" y="1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1639"/>
            <p:cNvSpPr>
              <a:spLocks noChangeArrowheads="1"/>
            </p:cNvSpPr>
            <p:nvPr/>
          </p:nvSpPr>
          <p:spPr bwMode="auto">
            <a:xfrm>
              <a:off x="465" y="2728"/>
              <a:ext cx="3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40"/>
            <p:cNvSpPr>
              <a:spLocks/>
            </p:cNvSpPr>
            <p:nvPr/>
          </p:nvSpPr>
          <p:spPr bwMode="auto">
            <a:xfrm>
              <a:off x="474" y="2731"/>
              <a:ext cx="5" cy="0"/>
            </a:xfrm>
            <a:custGeom>
              <a:avLst/>
              <a:gdLst>
                <a:gd name="T0" fmla="*/ 2 w 2"/>
                <a:gd name="T1" fmla="*/ 1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41"/>
            <p:cNvSpPr>
              <a:spLocks/>
            </p:cNvSpPr>
            <p:nvPr/>
          </p:nvSpPr>
          <p:spPr bwMode="auto">
            <a:xfrm>
              <a:off x="463" y="2731"/>
              <a:ext cx="0" cy="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42"/>
            <p:cNvSpPr>
              <a:spLocks/>
            </p:cNvSpPr>
            <p:nvPr/>
          </p:nvSpPr>
          <p:spPr bwMode="auto">
            <a:xfrm>
              <a:off x="460" y="2736"/>
              <a:ext cx="8" cy="14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1 w 3"/>
                <a:gd name="T5" fmla="*/ 0 h 5"/>
                <a:gd name="T6" fmla="*/ 2 w 3"/>
                <a:gd name="T7" fmla="*/ 3 h 5"/>
                <a:gd name="T8" fmla="*/ 1 w 3"/>
                <a:gd name="T9" fmla="*/ 3 h 5"/>
                <a:gd name="T10" fmla="*/ 1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4"/>
                    <a:pt x="2" y="3"/>
                    <a:pt x="3" y="4"/>
                  </a:cubicBezTo>
                  <a:cubicBezTo>
                    <a:pt x="2" y="2"/>
                    <a:pt x="1" y="2"/>
                    <a:pt x="1" y="0"/>
                  </a:cubicBezTo>
                  <a:cubicBezTo>
                    <a:pt x="0" y="0"/>
                    <a:pt x="2" y="2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43"/>
            <p:cNvSpPr>
              <a:spLocks/>
            </p:cNvSpPr>
            <p:nvPr/>
          </p:nvSpPr>
          <p:spPr bwMode="auto">
            <a:xfrm>
              <a:off x="427" y="2731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9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9 w 13"/>
                <a:gd name="T9" fmla="*/ 3 h 7"/>
                <a:gd name="T10" fmla="*/ 8 w 13"/>
                <a:gd name="T11" fmla="*/ 3 h 7"/>
                <a:gd name="T12" fmla="*/ 8 w 13"/>
                <a:gd name="T13" fmla="*/ 5 h 7"/>
                <a:gd name="T14" fmla="*/ 7 w 13"/>
                <a:gd name="T15" fmla="*/ 2 h 7"/>
                <a:gd name="T16" fmla="*/ 7 w 13"/>
                <a:gd name="T17" fmla="*/ 6 h 7"/>
                <a:gd name="T18" fmla="*/ 6 w 13"/>
                <a:gd name="T19" fmla="*/ 4 h 7"/>
                <a:gd name="T20" fmla="*/ 7 w 13"/>
                <a:gd name="T21" fmla="*/ 4 h 7"/>
                <a:gd name="T22" fmla="*/ 6 w 13"/>
                <a:gd name="T23" fmla="*/ 4 h 7"/>
                <a:gd name="T24" fmla="*/ 7 w 13"/>
                <a:gd name="T25" fmla="*/ 2 h 7"/>
                <a:gd name="T26" fmla="*/ 6 w 13"/>
                <a:gd name="T27" fmla="*/ 2 h 7"/>
                <a:gd name="T28" fmla="*/ 6 w 13"/>
                <a:gd name="T29" fmla="*/ 2 h 7"/>
                <a:gd name="T30" fmla="*/ 5 w 13"/>
                <a:gd name="T31" fmla="*/ 2 h 7"/>
                <a:gd name="T32" fmla="*/ 5 w 13"/>
                <a:gd name="T33" fmla="*/ 1 h 7"/>
                <a:gd name="T34" fmla="*/ 3 w 13"/>
                <a:gd name="T35" fmla="*/ 3 h 7"/>
                <a:gd name="T36" fmla="*/ 3 w 13"/>
                <a:gd name="T37" fmla="*/ 2 h 7"/>
                <a:gd name="T38" fmla="*/ 4 w 13"/>
                <a:gd name="T39" fmla="*/ 1 h 7"/>
                <a:gd name="T40" fmla="*/ 3 w 13"/>
                <a:gd name="T41" fmla="*/ 2 h 7"/>
                <a:gd name="T42" fmla="*/ 5 w 13"/>
                <a:gd name="T43" fmla="*/ 0 h 7"/>
                <a:gd name="T44" fmla="*/ 2 w 13"/>
                <a:gd name="T45" fmla="*/ 1 h 7"/>
                <a:gd name="T46" fmla="*/ 3 w 13"/>
                <a:gd name="T47" fmla="*/ 0 h 7"/>
                <a:gd name="T48" fmla="*/ 0 w 13"/>
                <a:gd name="T49" fmla="*/ 1 h 7"/>
                <a:gd name="T50" fmla="*/ 2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3 w 13"/>
                <a:gd name="T59" fmla="*/ 6 h 7"/>
                <a:gd name="T60" fmla="*/ 5 w 13"/>
                <a:gd name="T61" fmla="*/ 4 h 7"/>
                <a:gd name="T62" fmla="*/ 4 w 13"/>
                <a:gd name="T63" fmla="*/ 7 h 7"/>
                <a:gd name="T64" fmla="*/ 10 w 13"/>
                <a:gd name="T65" fmla="*/ 6 h 7"/>
                <a:gd name="T66" fmla="*/ 10 w 13"/>
                <a:gd name="T67" fmla="*/ 5 h 7"/>
                <a:gd name="T68" fmla="*/ 11 w 13"/>
                <a:gd name="T69" fmla="*/ 4 h 7"/>
                <a:gd name="T70" fmla="*/ 11 w 13"/>
                <a:gd name="T71" fmla="*/ 3 h 7"/>
                <a:gd name="T72" fmla="*/ 12 w 13"/>
                <a:gd name="T73" fmla="*/ 6 h 7"/>
                <a:gd name="T74" fmla="*/ 13 w 13"/>
                <a:gd name="T75" fmla="*/ 5 h 7"/>
                <a:gd name="T76" fmla="*/ 12 w 13"/>
                <a:gd name="T77" fmla="*/ 5 h 7"/>
                <a:gd name="T78" fmla="*/ 13 w 13"/>
                <a:gd name="T79" fmla="*/ 5 h 7"/>
                <a:gd name="T80" fmla="*/ 11 w 13"/>
                <a:gd name="T81" fmla="*/ 2 h 7"/>
                <a:gd name="T82" fmla="*/ 9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9" y="4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9" y="1"/>
                    <a:pt x="9" y="3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4"/>
                    <a:pt x="8" y="3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3"/>
                    <a:pt x="8" y="3"/>
                    <a:pt x="7" y="2"/>
                  </a:cubicBezTo>
                  <a:cubicBezTo>
                    <a:pt x="7" y="3"/>
                    <a:pt x="7" y="4"/>
                    <a:pt x="7" y="6"/>
                  </a:cubicBezTo>
                  <a:cubicBezTo>
                    <a:pt x="7" y="4"/>
                    <a:pt x="6" y="6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2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5" y="2"/>
                    <a:pt x="3" y="3"/>
                  </a:cubicBezTo>
                  <a:cubicBezTo>
                    <a:pt x="5" y="1"/>
                    <a:pt x="2" y="3"/>
                    <a:pt x="3" y="2"/>
                  </a:cubicBezTo>
                  <a:cubicBezTo>
                    <a:pt x="4" y="1"/>
                    <a:pt x="3" y="2"/>
                    <a:pt x="4" y="1"/>
                  </a:cubicBezTo>
                  <a:cubicBezTo>
                    <a:pt x="3" y="2"/>
                    <a:pt x="4" y="1"/>
                    <a:pt x="3" y="2"/>
                  </a:cubicBezTo>
                  <a:cubicBezTo>
                    <a:pt x="5" y="1"/>
                    <a:pt x="3" y="1"/>
                    <a:pt x="5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4" y="6"/>
                    <a:pt x="4" y="5"/>
                    <a:pt x="5" y="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6" y="7"/>
                    <a:pt x="8" y="5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2" y="5"/>
                    <a:pt x="12" y="6"/>
                  </a:cubicBezTo>
                  <a:cubicBezTo>
                    <a:pt x="12" y="6"/>
                    <a:pt x="13" y="6"/>
                    <a:pt x="13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4"/>
                    <a:pt x="11" y="3"/>
                    <a:pt x="11" y="2"/>
                  </a:cubicBezTo>
                  <a:cubicBezTo>
                    <a:pt x="11" y="5"/>
                    <a:pt x="9" y="0"/>
                    <a:pt x="9" y="1"/>
                  </a:cubicBezTo>
                  <a:cubicBezTo>
                    <a:pt x="9" y="2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644"/>
            <p:cNvSpPr>
              <a:spLocks/>
            </p:cNvSpPr>
            <p:nvPr/>
          </p:nvSpPr>
          <p:spPr bwMode="auto">
            <a:xfrm>
              <a:off x="460" y="27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45"/>
            <p:cNvSpPr>
              <a:spLocks/>
            </p:cNvSpPr>
            <p:nvPr/>
          </p:nvSpPr>
          <p:spPr bwMode="auto">
            <a:xfrm>
              <a:off x="433" y="2731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1646"/>
            <p:cNvSpPr>
              <a:spLocks noChangeArrowheads="1"/>
            </p:cNvSpPr>
            <p:nvPr/>
          </p:nvSpPr>
          <p:spPr bwMode="auto">
            <a:xfrm>
              <a:off x="463" y="2745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47"/>
            <p:cNvSpPr>
              <a:spLocks/>
            </p:cNvSpPr>
            <p:nvPr/>
          </p:nvSpPr>
          <p:spPr bwMode="auto">
            <a:xfrm>
              <a:off x="457" y="2736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48"/>
            <p:cNvSpPr>
              <a:spLocks/>
            </p:cNvSpPr>
            <p:nvPr/>
          </p:nvSpPr>
          <p:spPr bwMode="auto">
            <a:xfrm>
              <a:off x="435" y="272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49"/>
            <p:cNvSpPr>
              <a:spLocks/>
            </p:cNvSpPr>
            <p:nvPr/>
          </p:nvSpPr>
          <p:spPr bwMode="auto">
            <a:xfrm>
              <a:off x="444" y="27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50"/>
            <p:cNvSpPr>
              <a:spLocks/>
            </p:cNvSpPr>
            <p:nvPr/>
          </p:nvSpPr>
          <p:spPr bwMode="auto">
            <a:xfrm>
              <a:off x="425" y="2698"/>
              <a:ext cx="60" cy="33"/>
            </a:xfrm>
            <a:custGeom>
              <a:avLst/>
              <a:gdLst>
                <a:gd name="T0" fmla="*/ 17 w 22"/>
                <a:gd name="T1" fmla="*/ 9 h 12"/>
                <a:gd name="T2" fmla="*/ 19 w 22"/>
                <a:gd name="T3" fmla="*/ 11 h 12"/>
                <a:gd name="T4" fmla="*/ 20 w 22"/>
                <a:gd name="T5" fmla="*/ 10 h 12"/>
                <a:gd name="T6" fmla="*/ 19 w 22"/>
                <a:gd name="T7" fmla="*/ 7 h 12"/>
                <a:gd name="T8" fmla="*/ 17 w 22"/>
                <a:gd name="T9" fmla="*/ 3 h 12"/>
                <a:gd name="T10" fmla="*/ 15 w 22"/>
                <a:gd name="T11" fmla="*/ 2 h 12"/>
                <a:gd name="T12" fmla="*/ 12 w 22"/>
                <a:gd name="T13" fmla="*/ 3 h 12"/>
                <a:gd name="T14" fmla="*/ 11 w 22"/>
                <a:gd name="T15" fmla="*/ 2 h 12"/>
                <a:gd name="T16" fmla="*/ 10 w 22"/>
                <a:gd name="T17" fmla="*/ 2 h 12"/>
                <a:gd name="T18" fmla="*/ 10 w 22"/>
                <a:gd name="T19" fmla="*/ 5 h 12"/>
                <a:gd name="T20" fmla="*/ 9 w 22"/>
                <a:gd name="T21" fmla="*/ 6 h 12"/>
                <a:gd name="T22" fmla="*/ 7 w 22"/>
                <a:gd name="T23" fmla="*/ 4 h 12"/>
                <a:gd name="T24" fmla="*/ 6 w 22"/>
                <a:gd name="T25" fmla="*/ 5 h 12"/>
                <a:gd name="T26" fmla="*/ 4 w 22"/>
                <a:gd name="T27" fmla="*/ 5 h 12"/>
                <a:gd name="T28" fmla="*/ 4 w 22"/>
                <a:gd name="T29" fmla="*/ 7 h 12"/>
                <a:gd name="T30" fmla="*/ 4 w 22"/>
                <a:gd name="T31" fmla="*/ 8 h 12"/>
                <a:gd name="T32" fmla="*/ 3 w 22"/>
                <a:gd name="T33" fmla="*/ 8 h 12"/>
                <a:gd name="T34" fmla="*/ 3 w 22"/>
                <a:gd name="T35" fmla="*/ 9 h 12"/>
                <a:gd name="T36" fmla="*/ 2 w 22"/>
                <a:gd name="T37" fmla="*/ 12 h 12"/>
                <a:gd name="T38" fmla="*/ 3 w 22"/>
                <a:gd name="T39" fmla="*/ 10 h 12"/>
                <a:gd name="T40" fmla="*/ 1 w 22"/>
                <a:gd name="T41" fmla="*/ 10 h 12"/>
                <a:gd name="T42" fmla="*/ 5 w 22"/>
                <a:gd name="T43" fmla="*/ 10 h 12"/>
                <a:gd name="T44" fmla="*/ 6 w 22"/>
                <a:gd name="T45" fmla="*/ 10 h 12"/>
                <a:gd name="T46" fmla="*/ 6 w 22"/>
                <a:gd name="T47" fmla="*/ 9 h 12"/>
                <a:gd name="T48" fmla="*/ 6 w 22"/>
                <a:gd name="T49" fmla="*/ 9 h 12"/>
                <a:gd name="T50" fmla="*/ 7 w 22"/>
                <a:gd name="T51" fmla="*/ 9 h 12"/>
                <a:gd name="T52" fmla="*/ 7 w 22"/>
                <a:gd name="T53" fmla="*/ 8 h 12"/>
                <a:gd name="T54" fmla="*/ 7 w 22"/>
                <a:gd name="T55" fmla="*/ 8 h 12"/>
                <a:gd name="T56" fmla="*/ 7 w 22"/>
                <a:gd name="T57" fmla="*/ 8 h 12"/>
                <a:gd name="T58" fmla="*/ 8 w 22"/>
                <a:gd name="T59" fmla="*/ 8 h 12"/>
                <a:gd name="T60" fmla="*/ 8 w 22"/>
                <a:gd name="T61" fmla="*/ 6 h 12"/>
                <a:gd name="T62" fmla="*/ 9 w 22"/>
                <a:gd name="T63" fmla="*/ 8 h 12"/>
                <a:gd name="T64" fmla="*/ 10 w 22"/>
                <a:gd name="T65" fmla="*/ 8 h 12"/>
                <a:gd name="T66" fmla="*/ 10 w 22"/>
                <a:gd name="T67" fmla="*/ 6 h 12"/>
                <a:gd name="T68" fmla="*/ 11 w 22"/>
                <a:gd name="T69" fmla="*/ 5 h 12"/>
                <a:gd name="T70" fmla="*/ 13 w 22"/>
                <a:gd name="T71" fmla="*/ 5 h 12"/>
                <a:gd name="T72" fmla="*/ 14 w 22"/>
                <a:gd name="T73" fmla="*/ 5 h 12"/>
                <a:gd name="T74" fmla="*/ 16 w 22"/>
                <a:gd name="T75" fmla="*/ 6 h 12"/>
                <a:gd name="T76" fmla="*/ 16 w 22"/>
                <a:gd name="T77" fmla="*/ 4 h 12"/>
                <a:gd name="T78" fmla="*/ 15 w 22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12">
                  <a:moveTo>
                    <a:pt x="15" y="8"/>
                  </a:moveTo>
                  <a:cubicBezTo>
                    <a:pt x="16" y="8"/>
                    <a:pt x="16" y="8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7" y="10"/>
                    <a:pt x="19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20" y="10"/>
                    <a:pt x="20" y="10"/>
                  </a:cubicBezTo>
                  <a:cubicBezTo>
                    <a:pt x="20" y="9"/>
                    <a:pt x="17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6"/>
                    <a:pt x="17" y="7"/>
                    <a:pt x="17" y="6"/>
                  </a:cubicBezTo>
                  <a:cubicBezTo>
                    <a:pt x="22" y="4"/>
                    <a:pt x="15" y="6"/>
                    <a:pt x="17" y="3"/>
                  </a:cubicBezTo>
                  <a:cubicBezTo>
                    <a:pt x="16" y="3"/>
                    <a:pt x="16" y="3"/>
                    <a:pt x="15" y="4"/>
                  </a:cubicBezTo>
                  <a:cubicBezTo>
                    <a:pt x="16" y="2"/>
                    <a:pt x="14" y="3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2" y="3"/>
                    <a:pt x="13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4"/>
                    <a:pt x="11" y="2"/>
                  </a:cubicBezTo>
                  <a:cubicBezTo>
                    <a:pt x="11" y="2"/>
                    <a:pt x="11" y="4"/>
                    <a:pt x="11" y="5"/>
                  </a:cubicBezTo>
                  <a:cubicBezTo>
                    <a:pt x="10" y="4"/>
                    <a:pt x="10" y="4"/>
                    <a:pt x="10" y="2"/>
                  </a:cubicBezTo>
                  <a:cubicBezTo>
                    <a:pt x="10" y="4"/>
                    <a:pt x="9" y="3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9" y="5"/>
                    <a:pt x="9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4"/>
                    <a:pt x="9" y="4"/>
                    <a:pt x="9" y="3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4"/>
                    <a:pt x="5" y="8"/>
                    <a:pt x="4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9"/>
                    <a:pt x="3" y="7"/>
                    <a:pt x="2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4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0" y="11"/>
                    <a:pt x="2" y="12"/>
                  </a:cubicBezTo>
                  <a:cubicBezTo>
                    <a:pt x="3" y="12"/>
                    <a:pt x="5" y="11"/>
                    <a:pt x="6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9"/>
                    <a:pt x="3" y="10"/>
                    <a:pt x="2" y="9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4" y="9"/>
                    <a:pt x="7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4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8"/>
                    <a:pt x="6" y="8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7" y="7"/>
                    <a:pt x="8" y="7"/>
                    <a:pt x="7" y="5"/>
                  </a:cubicBezTo>
                  <a:cubicBezTo>
                    <a:pt x="7" y="5"/>
                    <a:pt x="8" y="7"/>
                    <a:pt x="8" y="6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6"/>
                    <a:pt x="9" y="8"/>
                  </a:cubicBezTo>
                  <a:cubicBezTo>
                    <a:pt x="9" y="9"/>
                    <a:pt x="9" y="6"/>
                    <a:pt x="9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1" y="6"/>
                    <a:pt x="11" y="8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8"/>
                    <a:pt x="12" y="5"/>
                    <a:pt x="13" y="4"/>
                  </a:cubicBezTo>
                  <a:cubicBezTo>
                    <a:pt x="13" y="4"/>
                    <a:pt x="14" y="4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4" y="5"/>
                  </a:cubicBezTo>
                  <a:cubicBezTo>
                    <a:pt x="14" y="5"/>
                    <a:pt x="14" y="7"/>
                    <a:pt x="14" y="7"/>
                  </a:cubicBezTo>
                  <a:cubicBezTo>
                    <a:pt x="16" y="5"/>
                    <a:pt x="13" y="9"/>
                    <a:pt x="16" y="6"/>
                  </a:cubicBezTo>
                  <a:cubicBezTo>
                    <a:pt x="16" y="6"/>
                    <a:pt x="16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6" y="5"/>
                    <a:pt x="17" y="5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8"/>
                    <a:pt x="19" y="7"/>
                    <a:pt x="15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51"/>
            <p:cNvSpPr>
              <a:spLocks/>
            </p:cNvSpPr>
            <p:nvPr/>
          </p:nvSpPr>
          <p:spPr bwMode="auto">
            <a:xfrm>
              <a:off x="460" y="2715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52"/>
            <p:cNvSpPr>
              <a:spLocks/>
            </p:cNvSpPr>
            <p:nvPr/>
          </p:nvSpPr>
          <p:spPr bwMode="auto">
            <a:xfrm>
              <a:off x="460" y="2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53"/>
            <p:cNvSpPr>
              <a:spLocks/>
            </p:cNvSpPr>
            <p:nvPr/>
          </p:nvSpPr>
          <p:spPr bwMode="auto">
            <a:xfrm>
              <a:off x="465" y="2723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1654"/>
            <p:cNvSpPr>
              <a:spLocks noChangeArrowheads="1"/>
            </p:cNvSpPr>
            <p:nvPr/>
          </p:nvSpPr>
          <p:spPr bwMode="auto">
            <a:xfrm>
              <a:off x="468" y="2723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1655"/>
            <p:cNvSpPr>
              <a:spLocks/>
            </p:cNvSpPr>
            <p:nvPr/>
          </p:nvSpPr>
          <p:spPr bwMode="auto">
            <a:xfrm>
              <a:off x="430" y="2723"/>
              <a:ext cx="49" cy="27"/>
            </a:xfrm>
            <a:custGeom>
              <a:avLst/>
              <a:gdLst>
                <a:gd name="T0" fmla="*/ 4 w 18"/>
                <a:gd name="T1" fmla="*/ 3 h 10"/>
                <a:gd name="T2" fmla="*/ 3 w 18"/>
                <a:gd name="T3" fmla="*/ 4 h 10"/>
                <a:gd name="T4" fmla="*/ 3 w 18"/>
                <a:gd name="T5" fmla="*/ 3 h 10"/>
                <a:gd name="T6" fmla="*/ 0 w 18"/>
                <a:gd name="T7" fmla="*/ 3 h 10"/>
                <a:gd name="T8" fmla="*/ 9 w 18"/>
                <a:gd name="T9" fmla="*/ 6 h 10"/>
                <a:gd name="T10" fmla="*/ 8 w 18"/>
                <a:gd name="T11" fmla="*/ 7 h 10"/>
                <a:gd name="T12" fmla="*/ 11 w 18"/>
                <a:gd name="T13" fmla="*/ 5 h 10"/>
                <a:gd name="T14" fmla="*/ 12 w 18"/>
                <a:gd name="T15" fmla="*/ 7 h 10"/>
                <a:gd name="T16" fmla="*/ 14 w 18"/>
                <a:gd name="T17" fmla="*/ 6 h 10"/>
                <a:gd name="T18" fmla="*/ 13 w 18"/>
                <a:gd name="T19" fmla="*/ 5 h 10"/>
                <a:gd name="T20" fmla="*/ 14 w 18"/>
                <a:gd name="T21" fmla="*/ 5 h 10"/>
                <a:gd name="T22" fmla="*/ 13 w 18"/>
                <a:gd name="T23" fmla="*/ 5 h 10"/>
                <a:gd name="T24" fmla="*/ 14 w 18"/>
                <a:gd name="T25" fmla="*/ 4 h 10"/>
                <a:gd name="T26" fmla="*/ 14 w 18"/>
                <a:gd name="T27" fmla="*/ 5 h 10"/>
                <a:gd name="T28" fmla="*/ 15 w 18"/>
                <a:gd name="T29" fmla="*/ 3 h 10"/>
                <a:gd name="T30" fmla="*/ 15 w 18"/>
                <a:gd name="T31" fmla="*/ 4 h 10"/>
                <a:gd name="T32" fmla="*/ 16 w 18"/>
                <a:gd name="T33" fmla="*/ 1 h 10"/>
                <a:gd name="T34" fmla="*/ 14 w 18"/>
                <a:gd name="T35" fmla="*/ 1 h 10"/>
                <a:gd name="T36" fmla="*/ 14 w 18"/>
                <a:gd name="T37" fmla="*/ 3 h 10"/>
                <a:gd name="T38" fmla="*/ 14 w 18"/>
                <a:gd name="T39" fmla="*/ 2 h 10"/>
                <a:gd name="T40" fmla="*/ 14 w 18"/>
                <a:gd name="T41" fmla="*/ 4 h 10"/>
                <a:gd name="T42" fmla="*/ 13 w 18"/>
                <a:gd name="T43" fmla="*/ 2 h 10"/>
                <a:gd name="T44" fmla="*/ 12 w 18"/>
                <a:gd name="T45" fmla="*/ 2 h 10"/>
                <a:gd name="T46" fmla="*/ 12 w 18"/>
                <a:gd name="T47" fmla="*/ 2 h 10"/>
                <a:gd name="T48" fmla="*/ 11 w 18"/>
                <a:gd name="T49" fmla="*/ 2 h 10"/>
                <a:gd name="T50" fmla="*/ 12 w 18"/>
                <a:gd name="T51" fmla="*/ 3 h 10"/>
                <a:gd name="T52" fmla="*/ 13 w 18"/>
                <a:gd name="T53" fmla="*/ 5 h 10"/>
                <a:gd name="T54" fmla="*/ 12 w 18"/>
                <a:gd name="T55" fmla="*/ 5 h 10"/>
                <a:gd name="T56" fmla="*/ 12 w 18"/>
                <a:gd name="T57" fmla="*/ 3 h 10"/>
                <a:gd name="T58" fmla="*/ 12 w 18"/>
                <a:gd name="T59" fmla="*/ 4 h 10"/>
                <a:gd name="T60" fmla="*/ 11 w 18"/>
                <a:gd name="T61" fmla="*/ 3 h 10"/>
                <a:gd name="T62" fmla="*/ 11 w 18"/>
                <a:gd name="T63" fmla="*/ 4 h 10"/>
                <a:gd name="T64" fmla="*/ 8 w 18"/>
                <a:gd name="T65" fmla="*/ 5 h 10"/>
                <a:gd name="T66" fmla="*/ 9 w 18"/>
                <a:gd name="T67" fmla="*/ 4 h 10"/>
                <a:gd name="T68" fmla="*/ 8 w 18"/>
                <a:gd name="T69" fmla="*/ 5 h 10"/>
                <a:gd name="T70" fmla="*/ 7 w 18"/>
                <a:gd name="T71" fmla="*/ 4 h 10"/>
                <a:gd name="T72" fmla="*/ 6 w 18"/>
                <a:gd name="T73" fmla="*/ 5 h 10"/>
                <a:gd name="T74" fmla="*/ 5 w 18"/>
                <a:gd name="T75" fmla="*/ 4 h 10"/>
                <a:gd name="T76" fmla="*/ 5 w 18"/>
                <a:gd name="T77" fmla="*/ 4 h 10"/>
                <a:gd name="T78" fmla="*/ 3 w 18"/>
                <a:gd name="T79" fmla="*/ 5 h 10"/>
                <a:gd name="T80" fmla="*/ 4 w 18"/>
                <a:gd name="T8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10">
                  <a:moveTo>
                    <a:pt x="4" y="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3"/>
                    <a:pt x="3" y="3"/>
                  </a:cubicBezTo>
                  <a:cubicBezTo>
                    <a:pt x="1" y="4"/>
                    <a:pt x="2" y="2"/>
                    <a:pt x="0" y="3"/>
                  </a:cubicBezTo>
                  <a:cubicBezTo>
                    <a:pt x="2" y="5"/>
                    <a:pt x="5" y="9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5"/>
                    <a:pt x="11" y="10"/>
                    <a:pt x="11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8"/>
                    <a:pt x="12" y="4"/>
                    <a:pt x="14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4" y="4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8" y="4"/>
                    <a:pt x="16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0"/>
                    <a:pt x="14" y="1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5"/>
                    <a:pt x="14" y="2"/>
                    <a:pt x="14" y="4"/>
                  </a:cubicBezTo>
                  <a:cubicBezTo>
                    <a:pt x="13" y="3"/>
                    <a:pt x="14" y="2"/>
                    <a:pt x="13" y="2"/>
                  </a:cubicBezTo>
                  <a:cubicBezTo>
                    <a:pt x="11" y="1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3" y="4"/>
                    <a:pt x="13" y="5"/>
                  </a:cubicBezTo>
                  <a:cubicBezTo>
                    <a:pt x="12" y="4"/>
                    <a:pt x="13" y="6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1" y="3"/>
                    <a:pt x="11" y="3"/>
                  </a:cubicBezTo>
                  <a:cubicBezTo>
                    <a:pt x="11" y="4"/>
                    <a:pt x="11" y="3"/>
                    <a:pt x="11" y="4"/>
                  </a:cubicBezTo>
                  <a:cubicBezTo>
                    <a:pt x="10" y="3"/>
                    <a:pt x="9" y="4"/>
                    <a:pt x="8" y="5"/>
                  </a:cubicBezTo>
                  <a:cubicBezTo>
                    <a:pt x="9" y="5"/>
                    <a:pt x="8" y="3"/>
                    <a:pt x="9" y="4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6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656"/>
            <p:cNvSpPr>
              <a:spLocks/>
            </p:cNvSpPr>
            <p:nvPr/>
          </p:nvSpPr>
          <p:spPr bwMode="auto">
            <a:xfrm>
              <a:off x="427" y="2726"/>
              <a:ext cx="8" cy="5"/>
            </a:xfrm>
            <a:custGeom>
              <a:avLst/>
              <a:gdLst>
                <a:gd name="T0" fmla="*/ 1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657"/>
            <p:cNvSpPr>
              <a:spLocks/>
            </p:cNvSpPr>
            <p:nvPr/>
          </p:nvSpPr>
          <p:spPr bwMode="auto">
            <a:xfrm>
              <a:off x="425" y="2696"/>
              <a:ext cx="24" cy="32"/>
            </a:xfrm>
            <a:custGeom>
              <a:avLst/>
              <a:gdLst>
                <a:gd name="T0" fmla="*/ 6 w 9"/>
                <a:gd name="T1" fmla="*/ 4 h 12"/>
                <a:gd name="T2" fmla="*/ 6 w 9"/>
                <a:gd name="T3" fmla="*/ 3 h 12"/>
                <a:gd name="T4" fmla="*/ 1 w 9"/>
                <a:gd name="T5" fmla="*/ 6 h 12"/>
                <a:gd name="T6" fmla="*/ 2 w 9"/>
                <a:gd name="T7" fmla="*/ 8 h 12"/>
                <a:gd name="T8" fmla="*/ 1 w 9"/>
                <a:gd name="T9" fmla="*/ 9 h 12"/>
                <a:gd name="T10" fmla="*/ 2 w 9"/>
                <a:gd name="T11" fmla="*/ 11 h 12"/>
                <a:gd name="T12" fmla="*/ 2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3 w 9"/>
                <a:gd name="T19" fmla="*/ 9 h 12"/>
                <a:gd name="T20" fmla="*/ 2 w 9"/>
                <a:gd name="T21" fmla="*/ 6 h 12"/>
                <a:gd name="T22" fmla="*/ 4 w 9"/>
                <a:gd name="T23" fmla="*/ 7 h 12"/>
                <a:gd name="T24" fmla="*/ 6 w 9"/>
                <a:gd name="T25" fmla="*/ 6 h 12"/>
                <a:gd name="T26" fmla="*/ 5 w 9"/>
                <a:gd name="T27" fmla="*/ 6 h 12"/>
                <a:gd name="T28" fmla="*/ 5 w 9"/>
                <a:gd name="T29" fmla="*/ 5 h 12"/>
                <a:gd name="T30" fmla="*/ 6 w 9"/>
                <a:gd name="T31" fmla="*/ 6 h 12"/>
                <a:gd name="T32" fmla="*/ 8 w 9"/>
                <a:gd name="T33" fmla="*/ 4 h 12"/>
                <a:gd name="T34" fmla="*/ 8 w 9"/>
                <a:gd name="T35" fmla="*/ 2 h 12"/>
                <a:gd name="T36" fmla="*/ 9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3" y="5"/>
                    <a:pt x="1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2"/>
                    <a:pt x="2" y="11"/>
                  </a:cubicBezTo>
                  <a:cubicBezTo>
                    <a:pt x="3" y="11"/>
                    <a:pt x="1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0" y="7"/>
                    <a:pt x="2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5"/>
                    <a:pt x="6" y="6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3"/>
                    <a:pt x="5" y="6"/>
                    <a:pt x="6" y="6"/>
                  </a:cubicBezTo>
                  <a:cubicBezTo>
                    <a:pt x="6" y="5"/>
                    <a:pt x="7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9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1658"/>
            <p:cNvSpPr>
              <a:spLocks/>
            </p:cNvSpPr>
            <p:nvPr/>
          </p:nvSpPr>
          <p:spPr bwMode="auto">
            <a:xfrm>
              <a:off x="441" y="2701"/>
              <a:ext cx="0" cy="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1659"/>
            <p:cNvSpPr>
              <a:spLocks/>
            </p:cNvSpPr>
            <p:nvPr/>
          </p:nvSpPr>
          <p:spPr bwMode="auto">
            <a:xfrm>
              <a:off x="1217" y="2843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660"/>
            <p:cNvSpPr>
              <a:spLocks/>
            </p:cNvSpPr>
            <p:nvPr/>
          </p:nvSpPr>
          <p:spPr bwMode="auto">
            <a:xfrm>
              <a:off x="1209" y="2834"/>
              <a:ext cx="8" cy="14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1 h 5"/>
                <a:gd name="T4" fmla="*/ 2 w 3"/>
                <a:gd name="T5" fmla="*/ 5 h 5"/>
                <a:gd name="T6" fmla="*/ 2 w 3"/>
                <a:gd name="T7" fmla="*/ 2 h 5"/>
                <a:gd name="T8" fmla="*/ 2 w 3"/>
                <a:gd name="T9" fmla="*/ 3 h 5"/>
                <a:gd name="T10" fmla="*/ 1 w 3"/>
                <a:gd name="T11" fmla="*/ 1 h 5"/>
                <a:gd name="T12" fmla="*/ 1 w 3"/>
                <a:gd name="T13" fmla="*/ 1 h 5"/>
                <a:gd name="T14" fmla="*/ 0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4"/>
                    <a:pt x="1" y="3"/>
                    <a:pt x="2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2"/>
                    <a:pt x="2" y="2"/>
                    <a:pt x="1" y="1"/>
                  </a:cubicBezTo>
                  <a:cubicBezTo>
                    <a:pt x="0" y="0"/>
                    <a:pt x="1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1661"/>
            <p:cNvSpPr>
              <a:spLocks/>
            </p:cNvSpPr>
            <p:nvPr/>
          </p:nvSpPr>
          <p:spPr bwMode="auto">
            <a:xfrm>
              <a:off x="1209" y="2840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1662"/>
            <p:cNvSpPr>
              <a:spLocks/>
            </p:cNvSpPr>
            <p:nvPr/>
          </p:nvSpPr>
          <p:spPr bwMode="auto">
            <a:xfrm>
              <a:off x="1209" y="2843"/>
              <a:ext cx="2" cy="5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663"/>
            <p:cNvSpPr>
              <a:spLocks/>
            </p:cNvSpPr>
            <p:nvPr/>
          </p:nvSpPr>
          <p:spPr bwMode="auto">
            <a:xfrm>
              <a:off x="1209" y="2845"/>
              <a:ext cx="0" cy="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664"/>
            <p:cNvSpPr>
              <a:spLocks/>
            </p:cNvSpPr>
            <p:nvPr/>
          </p:nvSpPr>
          <p:spPr bwMode="auto">
            <a:xfrm>
              <a:off x="1206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3 h 4"/>
                <a:gd name="T4" fmla="*/ 1 w 1"/>
                <a:gd name="T5" fmla="*/ 3 h 4"/>
                <a:gd name="T6" fmla="*/ 0 w 1"/>
                <a:gd name="T7" fmla="*/ 1 h 4"/>
                <a:gd name="T8" fmla="*/ 1 w 1"/>
                <a:gd name="T9" fmla="*/ 1 h 4"/>
                <a:gd name="T10" fmla="*/ 0 w 1"/>
                <a:gd name="T11" fmla="*/ 0 h 4"/>
                <a:gd name="T12" fmla="*/ 0 w 1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1"/>
                    <a:pt x="0" y="1"/>
                  </a:cubicBezTo>
                  <a:cubicBezTo>
                    <a:pt x="0" y="1"/>
                    <a:pt x="1" y="3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665"/>
            <p:cNvSpPr>
              <a:spLocks/>
            </p:cNvSpPr>
            <p:nvPr/>
          </p:nvSpPr>
          <p:spPr bwMode="auto">
            <a:xfrm>
              <a:off x="1209" y="28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666"/>
            <p:cNvSpPr>
              <a:spLocks/>
            </p:cNvSpPr>
            <p:nvPr/>
          </p:nvSpPr>
          <p:spPr bwMode="auto">
            <a:xfrm>
              <a:off x="1209" y="2843"/>
              <a:ext cx="0" cy="2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67"/>
            <p:cNvSpPr>
              <a:spLocks/>
            </p:cNvSpPr>
            <p:nvPr/>
          </p:nvSpPr>
          <p:spPr bwMode="auto">
            <a:xfrm>
              <a:off x="1203" y="2837"/>
              <a:ext cx="3" cy="11"/>
            </a:xfrm>
            <a:custGeom>
              <a:avLst/>
              <a:gdLst>
                <a:gd name="T0" fmla="*/ 0 w 1"/>
                <a:gd name="T1" fmla="*/ 4 h 4"/>
                <a:gd name="T2" fmla="*/ 1 w 1"/>
                <a:gd name="T3" fmla="*/ 2 h 4"/>
                <a:gd name="T4" fmla="*/ 0 w 1"/>
                <a:gd name="T5" fmla="*/ 0 h 4"/>
                <a:gd name="T6" fmla="*/ 0 w 1"/>
                <a:gd name="T7" fmla="*/ 1 h 4"/>
                <a:gd name="T8" fmla="*/ 0 w 1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4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68"/>
            <p:cNvSpPr>
              <a:spLocks/>
            </p:cNvSpPr>
            <p:nvPr/>
          </p:nvSpPr>
          <p:spPr bwMode="auto">
            <a:xfrm>
              <a:off x="1203" y="283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669"/>
            <p:cNvSpPr>
              <a:spLocks/>
            </p:cNvSpPr>
            <p:nvPr/>
          </p:nvSpPr>
          <p:spPr bwMode="auto">
            <a:xfrm>
              <a:off x="1201" y="2834"/>
              <a:ext cx="2" cy="11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2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4 h 4"/>
                <a:gd name="T10" fmla="*/ 1 w 1"/>
                <a:gd name="T11" fmla="*/ 2 h 4"/>
                <a:gd name="T12" fmla="*/ 1 w 1"/>
                <a:gd name="T13" fmla="*/ 3 h 4"/>
                <a:gd name="T14" fmla="*/ 1 w 1"/>
                <a:gd name="T15" fmla="*/ 1 h 4"/>
                <a:gd name="T16" fmla="*/ 1 w 1"/>
                <a:gd name="T17" fmla="*/ 1 h 4"/>
                <a:gd name="T18" fmla="*/ 1 w 1"/>
                <a:gd name="T19" fmla="*/ 0 h 4"/>
                <a:gd name="T20" fmla="*/ 0 w 1"/>
                <a:gd name="T21" fmla="*/ 2 h 4"/>
                <a:gd name="T22" fmla="*/ 0 w 1"/>
                <a:gd name="T2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4"/>
                    <a:pt x="0" y="2"/>
                    <a:pt x="0" y="4"/>
                  </a:cubicBezTo>
                  <a:cubicBezTo>
                    <a:pt x="0" y="4"/>
                    <a:pt x="0" y="4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1670"/>
            <p:cNvSpPr>
              <a:spLocks noChangeArrowheads="1"/>
            </p:cNvSpPr>
            <p:nvPr/>
          </p:nvSpPr>
          <p:spPr bwMode="auto">
            <a:xfrm>
              <a:off x="1201" y="2840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671"/>
            <p:cNvSpPr>
              <a:spLocks/>
            </p:cNvSpPr>
            <p:nvPr/>
          </p:nvSpPr>
          <p:spPr bwMode="auto">
            <a:xfrm>
              <a:off x="1198" y="2840"/>
              <a:ext cx="11" cy="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0 h 1"/>
                <a:gd name="T4" fmla="*/ 0 w 4"/>
                <a:gd name="T5" fmla="*/ 1 h 1"/>
                <a:gd name="T6" fmla="*/ 1 w 4"/>
                <a:gd name="T7" fmla="*/ 0 h 1"/>
                <a:gd name="T8" fmla="*/ 1 w 4"/>
                <a:gd name="T9" fmla="*/ 0 h 1"/>
                <a:gd name="T10" fmla="*/ 3 w 4"/>
                <a:gd name="T11" fmla="*/ 0 h 1"/>
                <a:gd name="T12" fmla="*/ 2 w 4"/>
                <a:gd name="T13" fmla="*/ 0 h 1"/>
                <a:gd name="T14" fmla="*/ 3 w 4"/>
                <a:gd name="T15" fmla="*/ 0 h 1"/>
                <a:gd name="T16" fmla="*/ 2 w 4"/>
                <a:gd name="T17" fmla="*/ 0 h 1"/>
                <a:gd name="T18" fmla="*/ 2 w 4"/>
                <a:gd name="T19" fmla="*/ 0 h 1"/>
                <a:gd name="T20" fmla="*/ 0 w 4"/>
                <a:gd name="T2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ubicBezTo>
                    <a:pt x="1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1672"/>
            <p:cNvSpPr>
              <a:spLocks/>
            </p:cNvSpPr>
            <p:nvPr/>
          </p:nvSpPr>
          <p:spPr bwMode="auto">
            <a:xfrm>
              <a:off x="1198" y="28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1673"/>
            <p:cNvSpPr>
              <a:spLocks/>
            </p:cNvSpPr>
            <p:nvPr/>
          </p:nvSpPr>
          <p:spPr bwMode="auto">
            <a:xfrm>
              <a:off x="1206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1674"/>
            <p:cNvSpPr>
              <a:spLocks/>
            </p:cNvSpPr>
            <p:nvPr/>
          </p:nvSpPr>
          <p:spPr bwMode="auto">
            <a:xfrm>
              <a:off x="1198" y="2840"/>
              <a:ext cx="3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675"/>
            <p:cNvSpPr>
              <a:spLocks/>
            </p:cNvSpPr>
            <p:nvPr/>
          </p:nvSpPr>
          <p:spPr bwMode="auto">
            <a:xfrm>
              <a:off x="1195" y="2818"/>
              <a:ext cx="25" cy="22"/>
            </a:xfrm>
            <a:custGeom>
              <a:avLst/>
              <a:gdLst>
                <a:gd name="T0" fmla="*/ 7 w 9"/>
                <a:gd name="T1" fmla="*/ 5 h 8"/>
                <a:gd name="T2" fmla="*/ 7 w 9"/>
                <a:gd name="T3" fmla="*/ 4 h 8"/>
                <a:gd name="T4" fmla="*/ 8 w 9"/>
                <a:gd name="T5" fmla="*/ 3 h 8"/>
                <a:gd name="T6" fmla="*/ 9 w 9"/>
                <a:gd name="T7" fmla="*/ 1 h 8"/>
                <a:gd name="T8" fmla="*/ 8 w 9"/>
                <a:gd name="T9" fmla="*/ 1 h 8"/>
                <a:gd name="T10" fmla="*/ 8 w 9"/>
                <a:gd name="T11" fmla="*/ 0 h 8"/>
                <a:gd name="T12" fmla="*/ 6 w 9"/>
                <a:gd name="T13" fmla="*/ 1 h 8"/>
                <a:gd name="T14" fmla="*/ 5 w 9"/>
                <a:gd name="T15" fmla="*/ 1 h 8"/>
                <a:gd name="T16" fmla="*/ 1 w 9"/>
                <a:gd name="T17" fmla="*/ 4 h 8"/>
                <a:gd name="T18" fmla="*/ 3 w 9"/>
                <a:gd name="T19" fmla="*/ 6 h 8"/>
                <a:gd name="T20" fmla="*/ 2 w 9"/>
                <a:gd name="T21" fmla="*/ 5 h 8"/>
                <a:gd name="T22" fmla="*/ 2 w 9"/>
                <a:gd name="T23" fmla="*/ 5 h 8"/>
                <a:gd name="T24" fmla="*/ 1 w 9"/>
                <a:gd name="T25" fmla="*/ 6 h 8"/>
                <a:gd name="T26" fmla="*/ 3 w 9"/>
                <a:gd name="T27" fmla="*/ 7 h 8"/>
                <a:gd name="T28" fmla="*/ 1 w 9"/>
                <a:gd name="T29" fmla="*/ 7 h 8"/>
                <a:gd name="T30" fmla="*/ 2 w 9"/>
                <a:gd name="T31" fmla="*/ 7 h 8"/>
                <a:gd name="T32" fmla="*/ 4 w 9"/>
                <a:gd name="T33" fmla="*/ 7 h 8"/>
                <a:gd name="T34" fmla="*/ 5 w 9"/>
                <a:gd name="T35" fmla="*/ 8 h 8"/>
                <a:gd name="T36" fmla="*/ 3 w 9"/>
                <a:gd name="T37" fmla="*/ 5 h 8"/>
                <a:gd name="T38" fmla="*/ 4 w 9"/>
                <a:gd name="T39" fmla="*/ 5 h 8"/>
                <a:gd name="T40" fmla="*/ 6 w 9"/>
                <a:gd name="T41" fmla="*/ 5 h 8"/>
                <a:gd name="T42" fmla="*/ 5 w 9"/>
                <a:gd name="T43" fmla="*/ 3 h 8"/>
                <a:gd name="T44" fmla="*/ 5 w 9"/>
                <a:gd name="T45" fmla="*/ 4 h 8"/>
                <a:gd name="T46" fmla="*/ 5 w 9"/>
                <a:gd name="T47" fmla="*/ 3 h 8"/>
                <a:gd name="T48" fmla="*/ 6 w 9"/>
                <a:gd name="T49" fmla="*/ 4 h 8"/>
                <a:gd name="T50" fmla="*/ 5 w 9"/>
                <a:gd name="T51" fmla="*/ 2 h 8"/>
                <a:gd name="T52" fmla="*/ 7 w 9"/>
                <a:gd name="T53" fmla="*/ 5 h 8"/>
                <a:gd name="T54" fmla="*/ 6 w 9"/>
                <a:gd name="T55" fmla="*/ 3 h 8"/>
                <a:gd name="T56" fmla="*/ 6 w 9"/>
                <a:gd name="T57" fmla="*/ 2 h 8"/>
                <a:gd name="T58" fmla="*/ 7 w 9"/>
                <a:gd name="T59" fmla="*/ 5 h 8"/>
                <a:gd name="T60" fmla="*/ 7 w 9"/>
                <a:gd name="T61" fmla="*/ 3 h 8"/>
                <a:gd name="T62" fmla="*/ 7 w 9"/>
                <a:gd name="T63" fmla="*/ 2 h 8"/>
                <a:gd name="T64" fmla="*/ 7 w 9"/>
                <a:gd name="T65" fmla="*/ 3 h 8"/>
                <a:gd name="T66" fmla="*/ 7 w 9"/>
                <a:gd name="T67" fmla="*/ 5 h 8"/>
                <a:gd name="T68" fmla="*/ 7 w 9"/>
                <a:gd name="T69" fmla="*/ 5 h 8"/>
                <a:gd name="T70" fmla="*/ 8 w 9"/>
                <a:gd name="T71" fmla="*/ 3 h 8"/>
                <a:gd name="T72" fmla="*/ 7 w 9"/>
                <a:gd name="T7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" h="8">
                  <a:moveTo>
                    <a:pt x="7" y="5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9" y="2"/>
                    <a:pt x="9" y="1"/>
                  </a:cubicBezTo>
                  <a:cubicBezTo>
                    <a:pt x="9" y="0"/>
                    <a:pt x="8" y="2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2"/>
                    <a:pt x="6" y="1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3" y="3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0" y="5"/>
                    <a:pt x="2" y="6"/>
                    <a:pt x="1" y="6"/>
                  </a:cubicBezTo>
                  <a:cubicBezTo>
                    <a:pt x="1" y="6"/>
                    <a:pt x="3" y="7"/>
                    <a:pt x="3" y="7"/>
                  </a:cubicBezTo>
                  <a:cubicBezTo>
                    <a:pt x="1" y="6"/>
                    <a:pt x="3" y="7"/>
                    <a:pt x="1" y="7"/>
                  </a:cubicBezTo>
                  <a:cubicBezTo>
                    <a:pt x="0" y="7"/>
                    <a:pt x="3" y="7"/>
                    <a:pt x="2" y="7"/>
                  </a:cubicBezTo>
                  <a:cubicBezTo>
                    <a:pt x="4" y="8"/>
                    <a:pt x="3" y="7"/>
                    <a:pt x="4" y="7"/>
                  </a:cubicBezTo>
                  <a:cubicBezTo>
                    <a:pt x="5" y="8"/>
                    <a:pt x="3" y="7"/>
                    <a:pt x="5" y="8"/>
                  </a:cubicBezTo>
                  <a:cubicBezTo>
                    <a:pt x="5" y="8"/>
                    <a:pt x="3" y="6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4" y="4"/>
                    <a:pt x="6" y="5"/>
                  </a:cubicBezTo>
                  <a:cubicBezTo>
                    <a:pt x="5" y="4"/>
                    <a:pt x="6" y="5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6" y="3"/>
                    <a:pt x="6" y="4"/>
                    <a:pt x="7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7" y="5"/>
                    <a:pt x="7" y="2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676"/>
            <p:cNvSpPr>
              <a:spLocks noChangeArrowheads="1"/>
            </p:cNvSpPr>
            <p:nvPr/>
          </p:nvSpPr>
          <p:spPr bwMode="auto">
            <a:xfrm>
              <a:off x="1214" y="2832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677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1678"/>
            <p:cNvSpPr>
              <a:spLocks noChangeArrowheads="1"/>
            </p:cNvSpPr>
            <p:nvPr/>
          </p:nvSpPr>
          <p:spPr bwMode="auto">
            <a:xfrm>
              <a:off x="1211" y="2818"/>
              <a:ext cx="1" cy="3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1679"/>
            <p:cNvSpPr>
              <a:spLocks/>
            </p:cNvSpPr>
            <p:nvPr/>
          </p:nvSpPr>
          <p:spPr bwMode="auto">
            <a:xfrm>
              <a:off x="1214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680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681"/>
            <p:cNvSpPr>
              <a:spLocks/>
            </p:cNvSpPr>
            <p:nvPr/>
          </p:nvSpPr>
          <p:spPr bwMode="auto">
            <a:xfrm>
              <a:off x="1211" y="2832"/>
              <a:ext cx="3" cy="2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682"/>
            <p:cNvSpPr>
              <a:spLocks/>
            </p:cNvSpPr>
            <p:nvPr/>
          </p:nvSpPr>
          <p:spPr bwMode="auto">
            <a:xfrm>
              <a:off x="1214" y="2821"/>
              <a:ext cx="22" cy="16"/>
            </a:xfrm>
            <a:custGeom>
              <a:avLst/>
              <a:gdLst>
                <a:gd name="T0" fmla="*/ 6 w 8"/>
                <a:gd name="T1" fmla="*/ 6 h 6"/>
                <a:gd name="T2" fmla="*/ 7 w 8"/>
                <a:gd name="T3" fmla="*/ 4 h 6"/>
                <a:gd name="T4" fmla="*/ 4 w 8"/>
                <a:gd name="T5" fmla="*/ 4 h 6"/>
                <a:gd name="T6" fmla="*/ 7 w 8"/>
                <a:gd name="T7" fmla="*/ 4 h 6"/>
                <a:gd name="T8" fmla="*/ 3 w 8"/>
                <a:gd name="T9" fmla="*/ 2 h 6"/>
                <a:gd name="T10" fmla="*/ 4 w 8"/>
                <a:gd name="T11" fmla="*/ 2 h 6"/>
                <a:gd name="T12" fmla="*/ 2 w 8"/>
                <a:gd name="T13" fmla="*/ 3 h 6"/>
                <a:gd name="T14" fmla="*/ 4 w 8"/>
                <a:gd name="T15" fmla="*/ 1 h 6"/>
                <a:gd name="T16" fmla="*/ 4 w 8"/>
                <a:gd name="T17" fmla="*/ 1 h 6"/>
                <a:gd name="T18" fmla="*/ 3 w 8"/>
                <a:gd name="T19" fmla="*/ 1 h 6"/>
                <a:gd name="T20" fmla="*/ 1 w 8"/>
                <a:gd name="T21" fmla="*/ 2 h 6"/>
                <a:gd name="T22" fmla="*/ 0 w 8"/>
                <a:gd name="T23" fmla="*/ 4 h 6"/>
                <a:gd name="T24" fmla="*/ 1 w 8"/>
                <a:gd name="T25" fmla="*/ 3 h 6"/>
                <a:gd name="T26" fmla="*/ 1 w 8"/>
                <a:gd name="T27" fmla="*/ 4 h 6"/>
                <a:gd name="T28" fmla="*/ 1 w 8"/>
                <a:gd name="T29" fmla="*/ 3 h 6"/>
                <a:gd name="T30" fmla="*/ 1 w 8"/>
                <a:gd name="T31" fmla="*/ 4 h 6"/>
                <a:gd name="T32" fmla="*/ 2 w 8"/>
                <a:gd name="T33" fmla="*/ 4 h 6"/>
                <a:gd name="T34" fmla="*/ 1 w 8"/>
                <a:gd name="T35" fmla="*/ 4 h 6"/>
                <a:gd name="T36" fmla="*/ 3 w 8"/>
                <a:gd name="T37" fmla="*/ 3 h 6"/>
                <a:gd name="T38" fmla="*/ 1 w 8"/>
                <a:gd name="T39" fmla="*/ 4 h 6"/>
                <a:gd name="T40" fmla="*/ 2 w 8"/>
                <a:gd name="T41" fmla="*/ 4 h 6"/>
                <a:gd name="T42" fmla="*/ 1 w 8"/>
                <a:gd name="T43" fmla="*/ 5 h 6"/>
                <a:gd name="T44" fmla="*/ 2 w 8"/>
                <a:gd name="T45" fmla="*/ 5 h 6"/>
                <a:gd name="T46" fmla="*/ 1 w 8"/>
                <a:gd name="T47" fmla="*/ 5 h 6"/>
                <a:gd name="T48" fmla="*/ 4 w 8"/>
                <a:gd name="T49" fmla="*/ 3 h 6"/>
                <a:gd name="T50" fmla="*/ 2 w 8"/>
                <a:gd name="T51" fmla="*/ 5 h 6"/>
                <a:gd name="T52" fmla="*/ 2 w 8"/>
                <a:gd name="T53" fmla="*/ 5 h 6"/>
                <a:gd name="T54" fmla="*/ 2 w 8"/>
                <a:gd name="T55" fmla="*/ 5 h 6"/>
                <a:gd name="T56" fmla="*/ 3 w 8"/>
                <a:gd name="T57" fmla="*/ 5 h 6"/>
                <a:gd name="T58" fmla="*/ 3 w 8"/>
                <a:gd name="T59" fmla="*/ 5 h 6"/>
                <a:gd name="T60" fmla="*/ 4 w 8"/>
                <a:gd name="T61" fmla="*/ 6 h 6"/>
                <a:gd name="T62" fmla="*/ 4 w 8"/>
                <a:gd name="T63" fmla="*/ 6 h 6"/>
                <a:gd name="T64" fmla="*/ 6 w 8"/>
                <a:gd name="T65" fmla="*/ 6 h 6"/>
                <a:gd name="T66" fmla="*/ 4 w 8"/>
                <a:gd name="T67" fmla="*/ 6 h 6"/>
                <a:gd name="T68" fmla="*/ 6 w 8"/>
                <a:gd name="T6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6"/>
                    <a:pt x="7" y="5"/>
                    <a:pt x="7" y="4"/>
                  </a:cubicBezTo>
                  <a:cubicBezTo>
                    <a:pt x="6" y="4"/>
                    <a:pt x="4" y="5"/>
                    <a:pt x="4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3"/>
                    <a:pt x="6" y="1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1" y="4"/>
                    <a:pt x="2" y="3"/>
                  </a:cubicBezTo>
                  <a:cubicBezTo>
                    <a:pt x="3" y="2"/>
                    <a:pt x="3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1" y="3"/>
                    <a:pt x="1" y="4"/>
                    <a:pt x="1" y="3"/>
                  </a:cubicBezTo>
                  <a:cubicBezTo>
                    <a:pt x="1" y="4"/>
                    <a:pt x="1" y="3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1" y="4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0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4"/>
                    <a:pt x="1" y="5"/>
                    <a:pt x="1" y="5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3" y="4"/>
                    <a:pt x="4" y="4"/>
                    <a:pt x="2" y="5"/>
                  </a:cubicBezTo>
                  <a:cubicBezTo>
                    <a:pt x="2" y="5"/>
                    <a:pt x="3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683"/>
            <p:cNvSpPr>
              <a:spLocks/>
            </p:cNvSpPr>
            <p:nvPr/>
          </p:nvSpPr>
          <p:spPr bwMode="auto">
            <a:xfrm>
              <a:off x="1217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684"/>
            <p:cNvSpPr>
              <a:spLocks/>
            </p:cNvSpPr>
            <p:nvPr/>
          </p:nvSpPr>
          <p:spPr bwMode="auto">
            <a:xfrm>
              <a:off x="1211" y="2834"/>
              <a:ext cx="22" cy="22"/>
            </a:xfrm>
            <a:custGeom>
              <a:avLst/>
              <a:gdLst>
                <a:gd name="T0" fmla="*/ 4 w 8"/>
                <a:gd name="T1" fmla="*/ 2 h 8"/>
                <a:gd name="T2" fmla="*/ 3 w 8"/>
                <a:gd name="T3" fmla="*/ 1 h 8"/>
                <a:gd name="T4" fmla="*/ 5 w 8"/>
                <a:gd name="T5" fmla="*/ 3 h 8"/>
                <a:gd name="T6" fmla="*/ 6 w 8"/>
                <a:gd name="T7" fmla="*/ 4 h 8"/>
                <a:gd name="T8" fmla="*/ 3 w 8"/>
                <a:gd name="T9" fmla="*/ 2 h 8"/>
                <a:gd name="T10" fmla="*/ 3 w 8"/>
                <a:gd name="T11" fmla="*/ 2 h 8"/>
                <a:gd name="T12" fmla="*/ 4 w 8"/>
                <a:gd name="T13" fmla="*/ 3 h 8"/>
                <a:gd name="T14" fmla="*/ 4 w 8"/>
                <a:gd name="T15" fmla="*/ 5 h 8"/>
                <a:gd name="T16" fmla="*/ 4 w 8"/>
                <a:gd name="T17" fmla="*/ 4 h 8"/>
                <a:gd name="T18" fmla="*/ 2 w 8"/>
                <a:gd name="T19" fmla="*/ 3 h 8"/>
                <a:gd name="T20" fmla="*/ 5 w 8"/>
                <a:gd name="T21" fmla="*/ 8 h 8"/>
                <a:gd name="T22" fmla="*/ 5 w 8"/>
                <a:gd name="T23" fmla="*/ 7 h 8"/>
                <a:gd name="T24" fmla="*/ 3 w 8"/>
                <a:gd name="T25" fmla="*/ 5 h 8"/>
                <a:gd name="T26" fmla="*/ 4 w 8"/>
                <a:gd name="T27" fmla="*/ 5 h 8"/>
                <a:gd name="T28" fmla="*/ 5 w 8"/>
                <a:gd name="T29" fmla="*/ 6 h 8"/>
                <a:gd name="T30" fmla="*/ 8 w 8"/>
                <a:gd name="T31" fmla="*/ 3 h 8"/>
                <a:gd name="T32" fmla="*/ 7 w 8"/>
                <a:gd name="T33" fmla="*/ 3 h 8"/>
                <a:gd name="T34" fmla="*/ 6 w 8"/>
                <a:gd name="T35" fmla="*/ 2 h 8"/>
                <a:gd name="T36" fmla="*/ 4 w 8"/>
                <a:gd name="T37" fmla="*/ 2 h 8"/>
                <a:gd name="T38" fmla="*/ 5 w 8"/>
                <a:gd name="T39" fmla="*/ 2 h 8"/>
                <a:gd name="T40" fmla="*/ 3 w 8"/>
                <a:gd name="T41" fmla="*/ 1 h 8"/>
                <a:gd name="T42" fmla="*/ 2 w 8"/>
                <a:gd name="T43" fmla="*/ 0 h 8"/>
                <a:gd name="T44" fmla="*/ 2 w 8"/>
                <a:gd name="T45" fmla="*/ 1 h 8"/>
                <a:gd name="T46" fmla="*/ 4 w 8"/>
                <a:gd name="T4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8">
                  <a:moveTo>
                    <a:pt x="4" y="2"/>
                  </a:moveTo>
                  <a:cubicBezTo>
                    <a:pt x="4" y="2"/>
                    <a:pt x="3" y="1"/>
                    <a:pt x="3" y="1"/>
                  </a:cubicBezTo>
                  <a:cubicBezTo>
                    <a:pt x="3" y="2"/>
                    <a:pt x="4" y="2"/>
                    <a:pt x="5" y="3"/>
                  </a:cubicBezTo>
                  <a:cubicBezTo>
                    <a:pt x="5" y="3"/>
                    <a:pt x="6" y="4"/>
                    <a:pt x="6" y="4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4" y="3"/>
                    <a:pt x="3" y="3"/>
                    <a:pt x="4" y="3"/>
                  </a:cubicBezTo>
                  <a:cubicBezTo>
                    <a:pt x="5" y="4"/>
                    <a:pt x="5" y="5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4" y="4"/>
                    <a:pt x="2" y="5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4" y="7"/>
                    <a:pt x="4" y="6"/>
                    <a:pt x="3" y="5"/>
                  </a:cubicBezTo>
                  <a:cubicBezTo>
                    <a:pt x="4" y="5"/>
                    <a:pt x="4" y="4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2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0"/>
                    <a:pt x="3" y="1"/>
                    <a:pt x="2" y="1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1685"/>
            <p:cNvSpPr>
              <a:spLocks/>
            </p:cNvSpPr>
            <p:nvPr/>
          </p:nvSpPr>
          <p:spPr bwMode="auto">
            <a:xfrm>
              <a:off x="1222" y="2837"/>
              <a:ext cx="3" cy="0"/>
            </a:xfrm>
            <a:custGeom>
              <a:avLst/>
              <a:gdLst>
                <a:gd name="T0" fmla="*/ 0 w 3"/>
                <a:gd name="T1" fmla="*/ 3 w 3"/>
                <a:gd name="T2" fmla="*/ 0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1686"/>
            <p:cNvSpPr>
              <a:spLocks/>
            </p:cNvSpPr>
            <p:nvPr/>
          </p:nvSpPr>
          <p:spPr bwMode="auto">
            <a:xfrm>
              <a:off x="1230" y="2840"/>
              <a:ext cx="3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1687"/>
            <p:cNvSpPr>
              <a:spLocks/>
            </p:cNvSpPr>
            <p:nvPr/>
          </p:nvSpPr>
          <p:spPr bwMode="auto">
            <a:xfrm>
              <a:off x="1217" y="2843"/>
              <a:ext cx="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1688"/>
            <p:cNvSpPr>
              <a:spLocks/>
            </p:cNvSpPr>
            <p:nvPr/>
          </p:nvSpPr>
          <p:spPr bwMode="auto">
            <a:xfrm>
              <a:off x="1217" y="2848"/>
              <a:ext cx="5" cy="11"/>
            </a:xfrm>
            <a:custGeom>
              <a:avLst/>
              <a:gdLst>
                <a:gd name="T0" fmla="*/ 1 w 2"/>
                <a:gd name="T1" fmla="*/ 4 h 4"/>
                <a:gd name="T2" fmla="*/ 2 w 2"/>
                <a:gd name="T3" fmla="*/ 3 h 4"/>
                <a:gd name="T4" fmla="*/ 0 w 2"/>
                <a:gd name="T5" fmla="*/ 0 h 4"/>
                <a:gd name="T6" fmla="*/ 1 w 2"/>
                <a:gd name="T7" fmla="*/ 2 h 4"/>
                <a:gd name="T8" fmla="*/ 0 w 2"/>
                <a:gd name="T9" fmla="*/ 3 h 4"/>
                <a:gd name="T10" fmla="*/ 1 w 2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2" y="4"/>
                    <a:pt x="1" y="2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2"/>
                    <a:pt x="1" y="2"/>
                  </a:cubicBezTo>
                  <a:cubicBezTo>
                    <a:pt x="0" y="1"/>
                    <a:pt x="1" y="3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689"/>
            <p:cNvSpPr>
              <a:spLocks/>
            </p:cNvSpPr>
            <p:nvPr/>
          </p:nvSpPr>
          <p:spPr bwMode="auto">
            <a:xfrm>
              <a:off x="1181" y="2840"/>
              <a:ext cx="36" cy="19"/>
            </a:xfrm>
            <a:custGeom>
              <a:avLst/>
              <a:gdLst>
                <a:gd name="T0" fmla="*/ 10 w 13"/>
                <a:gd name="T1" fmla="*/ 3 h 7"/>
                <a:gd name="T2" fmla="*/ 10 w 13"/>
                <a:gd name="T3" fmla="*/ 4 h 7"/>
                <a:gd name="T4" fmla="*/ 10 w 13"/>
                <a:gd name="T5" fmla="*/ 3 h 7"/>
                <a:gd name="T6" fmla="*/ 9 w 13"/>
                <a:gd name="T7" fmla="*/ 2 h 7"/>
                <a:gd name="T8" fmla="*/ 10 w 13"/>
                <a:gd name="T9" fmla="*/ 3 h 7"/>
                <a:gd name="T10" fmla="*/ 9 w 13"/>
                <a:gd name="T11" fmla="*/ 4 h 7"/>
                <a:gd name="T12" fmla="*/ 9 w 13"/>
                <a:gd name="T13" fmla="*/ 5 h 7"/>
                <a:gd name="T14" fmla="*/ 8 w 13"/>
                <a:gd name="T15" fmla="*/ 2 h 7"/>
                <a:gd name="T16" fmla="*/ 8 w 13"/>
                <a:gd name="T17" fmla="*/ 6 h 7"/>
                <a:gd name="T18" fmla="*/ 7 w 13"/>
                <a:gd name="T19" fmla="*/ 5 h 7"/>
                <a:gd name="T20" fmla="*/ 7 w 13"/>
                <a:gd name="T21" fmla="*/ 5 h 7"/>
                <a:gd name="T22" fmla="*/ 6 w 13"/>
                <a:gd name="T23" fmla="*/ 4 h 7"/>
                <a:gd name="T24" fmla="*/ 7 w 13"/>
                <a:gd name="T25" fmla="*/ 3 h 7"/>
                <a:gd name="T26" fmla="*/ 6 w 13"/>
                <a:gd name="T27" fmla="*/ 3 h 7"/>
                <a:gd name="T28" fmla="*/ 7 w 13"/>
                <a:gd name="T29" fmla="*/ 2 h 7"/>
                <a:gd name="T30" fmla="*/ 5 w 13"/>
                <a:gd name="T31" fmla="*/ 2 h 7"/>
                <a:gd name="T32" fmla="*/ 6 w 13"/>
                <a:gd name="T33" fmla="*/ 1 h 7"/>
                <a:gd name="T34" fmla="*/ 3 w 13"/>
                <a:gd name="T35" fmla="*/ 3 h 7"/>
                <a:gd name="T36" fmla="*/ 3 w 13"/>
                <a:gd name="T37" fmla="*/ 3 h 7"/>
                <a:gd name="T38" fmla="*/ 5 w 13"/>
                <a:gd name="T39" fmla="*/ 2 h 7"/>
                <a:gd name="T40" fmla="*/ 4 w 13"/>
                <a:gd name="T41" fmla="*/ 2 h 7"/>
                <a:gd name="T42" fmla="*/ 5 w 13"/>
                <a:gd name="T43" fmla="*/ 1 h 7"/>
                <a:gd name="T44" fmla="*/ 3 w 13"/>
                <a:gd name="T45" fmla="*/ 1 h 7"/>
                <a:gd name="T46" fmla="*/ 3 w 13"/>
                <a:gd name="T47" fmla="*/ 0 h 7"/>
                <a:gd name="T48" fmla="*/ 0 w 13"/>
                <a:gd name="T49" fmla="*/ 2 h 7"/>
                <a:gd name="T50" fmla="*/ 3 w 13"/>
                <a:gd name="T51" fmla="*/ 5 h 7"/>
                <a:gd name="T52" fmla="*/ 4 w 13"/>
                <a:gd name="T53" fmla="*/ 4 h 7"/>
                <a:gd name="T54" fmla="*/ 3 w 13"/>
                <a:gd name="T55" fmla="*/ 6 h 7"/>
                <a:gd name="T56" fmla="*/ 4 w 13"/>
                <a:gd name="T57" fmla="*/ 4 h 7"/>
                <a:gd name="T58" fmla="*/ 4 w 13"/>
                <a:gd name="T59" fmla="*/ 6 h 7"/>
                <a:gd name="T60" fmla="*/ 5 w 13"/>
                <a:gd name="T61" fmla="*/ 5 h 7"/>
                <a:gd name="T62" fmla="*/ 4 w 13"/>
                <a:gd name="T63" fmla="*/ 7 h 7"/>
                <a:gd name="T64" fmla="*/ 10 w 13"/>
                <a:gd name="T65" fmla="*/ 7 h 7"/>
                <a:gd name="T66" fmla="*/ 10 w 13"/>
                <a:gd name="T67" fmla="*/ 5 h 7"/>
                <a:gd name="T68" fmla="*/ 12 w 13"/>
                <a:gd name="T69" fmla="*/ 5 h 7"/>
                <a:gd name="T70" fmla="*/ 11 w 13"/>
                <a:gd name="T71" fmla="*/ 3 h 7"/>
                <a:gd name="T72" fmla="*/ 13 w 13"/>
                <a:gd name="T73" fmla="*/ 6 h 7"/>
                <a:gd name="T74" fmla="*/ 13 w 13"/>
                <a:gd name="T75" fmla="*/ 6 h 7"/>
                <a:gd name="T76" fmla="*/ 12 w 13"/>
                <a:gd name="T77" fmla="*/ 5 h 7"/>
                <a:gd name="T78" fmla="*/ 13 w 13"/>
                <a:gd name="T79" fmla="*/ 6 h 7"/>
                <a:gd name="T80" fmla="*/ 11 w 13"/>
                <a:gd name="T81" fmla="*/ 2 h 7"/>
                <a:gd name="T82" fmla="*/ 10 w 13"/>
                <a:gd name="T83" fmla="*/ 1 h 7"/>
                <a:gd name="T84" fmla="*/ 10 w 13"/>
                <a:gd name="T8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" h="7">
                  <a:moveTo>
                    <a:pt x="10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1"/>
                    <a:pt x="10" y="3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10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4"/>
                    <a:pt x="8" y="4"/>
                    <a:pt x="8" y="2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4"/>
                    <a:pt x="7" y="6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3"/>
                    <a:pt x="7" y="5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6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2"/>
                    <a:pt x="6" y="2"/>
                    <a:pt x="3" y="3"/>
                  </a:cubicBezTo>
                  <a:cubicBezTo>
                    <a:pt x="6" y="1"/>
                    <a:pt x="2" y="4"/>
                    <a:pt x="3" y="3"/>
                  </a:cubicBezTo>
                  <a:cubicBezTo>
                    <a:pt x="4" y="2"/>
                    <a:pt x="4" y="3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5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1"/>
                    <a:pt x="1" y="1"/>
                    <a:pt x="0" y="2"/>
                  </a:cubicBezTo>
                  <a:cubicBezTo>
                    <a:pt x="1" y="3"/>
                    <a:pt x="2" y="3"/>
                    <a:pt x="3" y="5"/>
                  </a:cubicBezTo>
                  <a:cubicBezTo>
                    <a:pt x="4" y="3"/>
                    <a:pt x="3" y="5"/>
                    <a:pt x="4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6"/>
                    <a:pt x="4" y="6"/>
                    <a:pt x="5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8" y="6"/>
                    <a:pt x="10" y="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6"/>
                    <a:pt x="10" y="2"/>
                    <a:pt x="12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5"/>
                    <a:pt x="13" y="6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2" y="5"/>
                    <a:pt x="10" y="0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690"/>
            <p:cNvSpPr>
              <a:spLocks/>
            </p:cNvSpPr>
            <p:nvPr/>
          </p:nvSpPr>
          <p:spPr bwMode="auto">
            <a:xfrm>
              <a:off x="1217" y="2856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1691"/>
            <p:cNvSpPr>
              <a:spLocks/>
            </p:cNvSpPr>
            <p:nvPr/>
          </p:nvSpPr>
          <p:spPr bwMode="auto">
            <a:xfrm>
              <a:off x="1190" y="28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Rectangle 1692"/>
            <p:cNvSpPr>
              <a:spLocks noChangeArrowheads="1"/>
            </p:cNvSpPr>
            <p:nvPr/>
          </p:nvSpPr>
          <p:spPr bwMode="auto">
            <a:xfrm>
              <a:off x="1217" y="2856"/>
              <a:ext cx="1" cy="1"/>
            </a:xfrm>
            <a:prstGeom prst="rect">
              <a:avLst/>
            </a:pr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693"/>
            <p:cNvSpPr>
              <a:spLocks/>
            </p:cNvSpPr>
            <p:nvPr/>
          </p:nvSpPr>
          <p:spPr bwMode="auto">
            <a:xfrm>
              <a:off x="1214" y="2845"/>
              <a:ext cx="0" cy="3"/>
            </a:xfrm>
            <a:custGeom>
              <a:avLst/>
              <a:gdLst>
                <a:gd name="T0" fmla="*/ 0 h 3"/>
                <a:gd name="T1" fmla="*/ 0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694"/>
            <p:cNvSpPr>
              <a:spLocks/>
            </p:cNvSpPr>
            <p:nvPr/>
          </p:nvSpPr>
          <p:spPr bwMode="auto">
            <a:xfrm>
              <a:off x="1192" y="28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695"/>
            <p:cNvSpPr>
              <a:spLocks/>
            </p:cNvSpPr>
            <p:nvPr/>
          </p:nvSpPr>
          <p:spPr bwMode="auto">
            <a:xfrm>
              <a:off x="1198" y="28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696"/>
            <p:cNvSpPr>
              <a:spLocks/>
            </p:cNvSpPr>
            <p:nvPr/>
          </p:nvSpPr>
          <p:spPr bwMode="auto">
            <a:xfrm>
              <a:off x="1179" y="2807"/>
              <a:ext cx="62" cy="33"/>
            </a:xfrm>
            <a:custGeom>
              <a:avLst/>
              <a:gdLst>
                <a:gd name="T0" fmla="*/ 18 w 23"/>
                <a:gd name="T1" fmla="*/ 10 h 12"/>
                <a:gd name="T2" fmla="*/ 19 w 23"/>
                <a:gd name="T3" fmla="*/ 11 h 12"/>
                <a:gd name="T4" fmla="*/ 21 w 23"/>
                <a:gd name="T5" fmla="*/ 10 h 12"/>
                <a:gd name="T6" fmla="*/ 20 w 23"/>
                <a:gd name="T7" fmla="*/ 7 h 12"/>
                <a:gd name="T8" fmla="*/ 17 w 23"/>
                <a:gd name="T9" fmla="*/ 4 h 12"/>
                <a:gd name="T10" fmla="*/ 15 w 23"/>
                <a:gd name="T11" fmla="*/ 2 h 12"/>
                <a:gd name="T12" fmla="*/ 12 w 23"/>
                <a:gd name="T13" fmla="*/ 3 h 12"/>
                <a:gd name="T14" fmla="*/ 12 w 23"/>
                <a:gd name="T15" fmla="*/ 3 h 12"/>
                <a:gd name="T16" fmla="*/ 10 w 23"/>
                <a:gd name="T17" fmla="*/ 2 h 12"/>
                <a:gd name="T18" fmla="*/ 10 w 23"/>
                <a:gd name="T19" fmla="*/ 6 h 12"/>
                <a:gd name="T20" fmla="*/ 9 w 23"/>
                <a:gd name="T21" fmla="*/ 6 h 12"/>
                <a:gd name="T22" fmla="*/ 8 w 23"/>
                <a:gd name="T23" fmla="*/ 5 h 12"/>
                <a:gd name="T24" fmla="*/ 6 w 23"/>
                <a:gd name="T25" fmla="*/ 5 h 12"/>
                <a:gd name="T26" fmla="*/ 5 w 23"/>
                <a:gd name="T27" fmla="*/ 6 h 12"/>
                <a:gd name="T28" fmla="*/ 4 w 23"/>
                <a:gd name="T29" fmla="*/ 7 h 12"/>
                <a:gd name="T30" fmla="*/ 5 w 23"/>
                <a:gd name="T31" fmla="*/ 9 h 12"/>
                <a:gd name="T32" fmla="*/ 3 w 23"/>
                <a:gd name="T33" fmla="*/ 8 h 12"/>
                <a:gd name="T34" fmla="*/ 3 w 23"/>
                <a:gd name="T35" fmla="*/ 9 h 12"/>
                <a:gd name="T36" fmla="*/ 3 w 23"/>
                <a:gd name="T37" fmla="*/ 12 h 12"/>
                <a:gd name="T38" fmla="*/ 3 w 23"/>
                <a:gd name="T39" fmla="*/ 11 h 12"/>
                <a:gd name="T40" fmla="*/ 2 w 23"/>
                <a:gd name="T41" fmla="*/ 10 h 12"/>
                <a:gd name="T42" fmla="*/ 6 w 23"/>
                <a:gd name="T43" fmla="*/ 10 h 12"/>
                <a:gd name="T44" fmla="*/ 6 w 23"/>
                <a:gd name="T45" fmla="*/ 10 h 12"/>
                <a:gd name="T46" fmla="*/ 6 w 23"/>
                <a:gd name="T47" fmla="*/ 10 h 12"/>
                <a:gd name="T48" fmla="*/ 7 w 23"/>
                <a:gd name="T49" fmla="*/ 10 h 12"/>
                <a:gd name="T50" fmla="*/ 7 w 23"/>
                <a:gd name="T51" fmla="*/ 9 h 12"/>
                <a:gd name="T52" fmla="*/ 7 w 23"/>
                <a:gd name="T53" fmla="*/ 8 h 12"/>
                <a:gd name="T54" fmla="*/ 7 w 23"/>
                <a:gd name="T55" fmla="*/ 9 h 12"/>
                <a:gd name="T56" fmla="*/ 8 w 23"/>
                <a:gd name="T57" fmla="*/ 8 h 12"/>
                <a:gd name="T58" fmla="*/ 8 w 23"/>
                <a:gd name="T59" fmla="*/ 8 h 12"/>
                <a:gd name="T60" fmla="*/ 9 w 23"/>
                <a:gd name="T61" fmla="*/ 7 h 12"/>
                <a:gd name="T62" fmla="*/ 9 w 23"/>
                <a:gd name="T63" fmla="*/ 8 h 12"/>
                <a:gd name="T64" fmla="*/ 10 w 23"/>
                <a:gd name="T65" fmla="*/ 8 h 12"/>
                <a:gd name="T66" fmla="*/ 10 w 23"/>
                <a:gd name="T67" fmla="*/ 6 h 12"/>
                <a:gd name="T68" fmla="*/ 12 w 23"/>
                <a:gd name="T69" fmla="*/ 6 h 12"/>
                <a:gd name="T70" fmla="*/ 14 w 23"/>
                <a:gd name="T71" fmla="*/ 5 h 12"/>
                <a:gd name="T72" fmla="*/ 14 w 23"/>
                <a:gd name="T73" fmla="*/ 6 h 12"/>
                <a:gd name="T74" fmla="*/ 16 w 23"/>
                <a:gd name="T75" fmla="*/ 6 h 12"/>
                <a:gd name="T76" fmla="*/ 17 w 23"/>
                <a:gd name="T77" fmla="*/ 4 h 12"/>
                <a:gd name="T78" fmla="*/ 16 w 23"/>
                <a:gd name="T7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" h="12">
                  <a:moveTo>
                    <a:pt x="16" y="8"/>
                  </a:moveTo>
                  <a:cubicBezTo>
                    <a:pt x="16" y="8"/>
                    <a:pt x="17" y="9"/>
                    <a:pt x="18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9"/>
                    <a:pt x="20" y="11"/>
                    <a:pt x="21" y="10"/>
                  </a:cubicBezTo>
                  <a:cubicBezTo>
                    <a:pt x="21" y="9"/>
                    <a:pt x="18" y="8"/>
                    <a:pt x="19" y="8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18" y="7"/>
                    <a:pt x="18" y="7"/>
                  </a:cubicBezTo>
                  <a:cubicBezTo>
                    <a:pt x="23" y="4"/>
                    <a:pt x="15" y="6"/>
                    <a:pt x="17" y="4"/>
                  </a:cubicBezTo>
                  <a:cubicBezTo>
                    <a:pt x="17" y="3"/>
                    <a:pt x="16" y="3"/>
                    <a:pt x="15" y="4"/>
                  </a:cubicBezTo>
                  <a:cubicBezTo>
                    <a:pt x="16" y="3"/>
                    <a:pt x="15" y="4"/>
                    <a:pt x="15" y="2"/>
                  </a:cubicBezTo>
                  <a:cubicBezTo>
                    <a:pt x="14" y="5"/>
                    <a:pt x="14" y="0"/>
                    <a:pt x="13" y="4"/>
                  </a:cubicBezTo>
                  <a:cubicBezTo>
                    <a:pt x="13" y="3"/>
                    <a:pt x="13" y="4"/>
                    <a:pt x="12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2" y="2"/>
                    <a:pt x="12" y="5"/>
                    <a:pt x="12" y="3"/>
                  </a:cubicBezTo>
                  <a:cubicBezTo>
                    <a:pt x="11" y="2"/>
                    <a:pt x="12" y="4"/>
                    <a:pt x="11" y="5"/>
                  </a:cubicBezTo>
                  <a:cubicBezTo>
                    <a:pt x="11" y="5"/>
                    <a:pt x="11" y="4"/>
                    <a:pt x="10" y="2"/>
                  </a:cubicBezTo>
                  <a:cubicBezTo>
                    <a:pt x="10" y="4"/>
                    <a:pt x="10" y="3"/>
                    <a:pt x="10" y="4"/>
                  </a:cubicBezTo>
                  <a:cubicBezTo>
                    <a:pt x="10" y="4"/>
                    <a:pt x="10" y="5"/>
                    <a:pt x="10" y="6"/>
                  </a:cubicBezTo>
                  <a:cubicBezTo>
                    <a:pt x="9" y="5"/>
                    <a:pt x="10" y="7"/>
                    <a:pt x="9" y="8"/>
                  </a:cubicBezTo>
                  <a:cubicBezTo>
                    <a:pt x="9" y="6"/>
                    <a:pt x="10" y="7"/>
                    <a:pt x="9" y="6"/>
                  </a:cubicBezTo>
                  <a:cubicBezTo>
                    <a:pt x="9" y="5"/>
                    <a:pt x="10" y="5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7" y="5"/>
                    <a:pt x="8" y="4"/>
                    <a:pt x="7" y="4"/>
                  </a:cubicBezTo>
                  <a:cubicBezTo>
                    <a:pt x="6" y="3"/>
                    <a:pt x="7" y="6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6"/>
                    <a:pt x="5" y="5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4" y="4"/>
                    <a:pt x="6" y="8"/>
                    <a:pt x="4" y="7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3" y="7"/>
                    <a:pt x="2" y="7"/>
                    <a:pt x="3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5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0" y="12"/>
                    <a:pt x="3" y="12"/>
                  </a:cubicBezTo>
                  <a:cubicBezTo>
                    <a:pt x="4" y="12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3" y="10"/>
                    <a:pt x="2" y="10"/>
                  </a:cubicBezTo>
                  <a:cubicBezTo>
                    <a:pt x="1" y="10"/>
                    <a:pt x="3" y="10"/>
                    <a:pt x="3" y="10"/>
                  </a:cubicBezTo>
                  <a:cubicBezTo>
                    <a:pt x="4" y="10"/>
                    <a:pt x="4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4" y="9"/>
                    <a:pt x="7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6" y="9"/>
                    <a:pt x="6" y="8"/>
                    <a:pt x="7" y="9"/>
                  </a:cubicBezTo>
                  <a:cubicBezTo>
                    <a:pt x="6" y="8"/>
                    <a:pt x="7" y="9"/>
                    <a:pt x="7" y="8"/>
                  </a:cubicBezTo>
                  <a:cubicBezTo>
                    <a:pt x="6" y="7"/>
                    <a:pt x="7" y="7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6"/>
                    <a:pt x="8" y="8"/>
                  </a:cubicBezTo>
                  <a:cubicBezTo>
                    <a:pt x="8" y="7"/>
                    <a:pt x="8" y="7"/>
                    <a:pt x="8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8" y="5"/>
                    <a:pt x="9" y="7"/>
                    <a:pt x="9" y="6"/>
                  </a:cubicBezTo>
                  <a:cubicBezTo>
                    <a:pt x="9" y="8"/>
                    <a:pt x="9" y="7"/>
                    <a:pt x="9" y="8"/>
                  </a:cubicBezTo>
                  <a:cubicBezTo>
                    <a:pt x="10" y="9"/>
                    <a:pt x="9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6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3" y="6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7"/>
                    <a:pt x="14" y="6"/>
                  </a:cubicBezTo>
                  <a:cubicBezTo>
                    <a:pt x="15" y="5"/>
                    <a:pt x="14" y="7"/>
                    <a:pt x="14" y="7"/>
                  </a:cubicBezTo>
                  <a:cubicBezTo>
                    <a:pt x="16" y="5"/>
                    <a:pt x="14" y="9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7" y="4"/>
                    <a:pt x="17" y="6"/>
                    <a:pt x="18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4" y="8"/>
                    <a:pt x="19" y="7"/>
                    <a:pt x="16" y="8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697"/>
            <p:cNvSpPr>
              <a:spLocks/>
            </p:cNvSpPr>
            <p:nvPr/>
          </p:nvSpPr>
          <p:spPr bwMode="auto">
            <a:xfrm>
              <a:off x="1214" y="2823"/>
              <a:ext cx="0" cy="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698"/>
            <p:cNvSpPr>
              <a:spLocks/>
            </p:cNvSpPr>
            <p:nvPr/>
          </p:nvSpPr>
          <p:spPr bwMode="auto">
            <a:xfrm>
              <a:off x="1214" y="28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699"/>
            <p:cNvSpPr>
              <a:spLocks/>
            </p:cNvSpPr>
            <p:nvPr/>
          </p:nvSpPr>
          <p:spPr bwMode="auto">
            <a:xfrm>
              <a:off x="1220" y="2832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700"/>
            <p:cNvSpPr>
              <a:spLocks/>
            </p:cNvSpPr>
            <p:nvPr/>
          </p:nvSpPr>
          <p:spPr bwMode="auto">
            <a:xfrm>
              <a:off x="1222" y="283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701"/>
            <p:cNvSpPr>
              <a:spLocks/>
            </p:cNvSpPr>
            <p:nvPr/>
          </p:nvSpPr>
          <p:spPr bwMode="auto">
            <a:xfrm>
              <a:off x="1184" y="2834"/>
              <a:ext cx="49" cy="25"/>
            </a:xfrm>
            <a:custGeom>
              <a:avLst/>
              <a:gdLst>
                <a:gd name="T0" fmla="*/ 5 w 18"/>
                <a:gd name="T1" fmla="*/ 3 h 9"/>
                <a:gd name="T2" fmla="*/ 3 w 18"/>
                <a:gd name="T3" fmla="*/ 3 h 9"/>
                <a:gd name="T4" fmla="*/ 3 w 18"/>
                <a:gd name="T5" fmla="*/ 2 h 9"/>
                <a:gd name="T6" fmla="*/ 0 w 18"/>
                <a:gd name="T7" fmla="*/ 3 h 9"/>
                <a:gd name="T8" fmla="*/ 9 w 18"/>
                <a:gd name="T9" fmla="*/ 6 h 9"/>
                <a:gd name="T10" fmla="*/ 9 w 18"/>
                <a:gd name="T11" fmla="*/ 7 h 9"/>
                <a:gd name="T12" fmla="*/ 12 w 18"/>
                <a:gd name="T13" fmla="*/ 5 h 9"/>
                <a:gd name="T14" fmla="*/ 12 w 18"/>
                <a:gd name="T15" fmla="*/ 7 h 9"/>
                <a:gd name="T16" fmla="*/ 14 w 18"/>
                <a:gd name="T17" fmla="*/ 5 h 9"/>
                <a:gd name="T18" fmla="*/ 14 w 18"/>
                <a:gd name="T19" fmla="*/ 4 h 9"/>
                <a:gd name="T20" fmla="*/ 14 w 18"/>
                <a:gd name="T21" fmla="*/ 4 h 9"/>
                <a:gd name="T22" fmla="*/ 14 w 18"/>
                <a:gd name="T23" fmla="*/ 4 h 9"/>
                <a:gd name="T24" fmla="*/ 15 w 18"/>
                <a:gd name="T25" fmla="*/ 3 h 9"/>
                <a:gd name="T26" fmla="*/ 15 w 18"/>
                <a:gd name="T27" fmla="*/ 4 h 9"/>
                <a:gd name="T28" fmla="*/ 15 w 18"/>
                <a:gd name="T29" fmla="*/ 3 h 9"/>
                <a:gd name="T30" fmla="*/ 16 w 18"/>
                <a:gd name="T31" fmla="*/ 4 h 9"/>
                <a:gd name="T32" fmla="*/ 16 w 18"/>
                <a:gd name="T33" fmla="*/ 1 h 9"/>
                <a:gd name="T34" fmla="*/ 15 w 18"/>
                <a:gd name="T35" fmla="*/ 0 h 9"/>
                <a:gd name="T36" fmla="*/ 15 w 18"/>
                <a:gd name="T37" fmla="*/ 2 h 9"/>
                <a:gd name="T38" fmla="*/ 15 w 18"/>
                <a:gd name="T39" fmla="*/ 2 h 9"/>
                <a:gd name="T40" fmla="*/ 15 w 18"/>
                <a:gd name="T41" fmla="*/ 3 h 9"/>
                <a:gd name="T42" fmla="*/ 14 w 18"/>
                <a:gd name="T43" fmla="*/ 1 h 9"/>
                <a:gd name="T44" fmla="*/ 12 w 18"/>
                <a:gd name="T45" fmla="*/ 1 h 9"/>
                <a:gd name="T46" fmla="*/ 12 w 18"/>
                <a:gd name="T47" fmla="*/ 1 h 9"/>
                <a:gd name="T48" fmla="*/ 12 w 18"/>
                <a:gd name="T49" fmla="*/ 1 h 9"/>
                <a:gd name="T50" fmla="*/ 13 w 18"/>
                <a:gd name="T51" fmla="*/ 2 h 9"/>
                <a:gd name="T52" fmla="*/ 13 w 18"/>
                <a:gd name="T53" fmla="*/ 4 h 9"/>
                <a:gd name="T54" fmla="*/ 13 w 18"/>
                <a:gd name="T55" fmla="*/ 4 h 9"/>
                <a:gd name="T56" fmla="*/ 12 w 18"/>
                <a:gd name="T57" fmla="*/ 3 h 9"/>
                <a:gd name="T58" fmla="*/ 12 w 18"/>
                <a:gd name="T59" fmla="*/ 4 h 9"/>
                <a:gd name="T60" fmla="*/ 11 w 18"/>
                <a:gd name="T61" fmla="*/ 2 h 9"/>
                <a:gd name="T62" fmla="*/ 12 w 18"/>
                <a:gd name="T63" fmla="*/ 4 h 9"/>
                <a:gd name="T64" fmla="*/ 9 w 18"/>
                <a:gd name="T65" fmla="*/ 4 h 9"/>
                <a:gd name="T66" fmla="*/ 9 w 18"/>
                <a:gd name="T67" fmla="*/ 3 h 9"/>
                <a:gd name="T68" fmla="*/ 9 w 18"/>
                <a:gd name="T69" fmla="*/ 4 h 9"/>
                <a:gd name="T70" fmla="*/ 7 w 18"/>
                <a:gd name="T71" fmla="*/ 3 h 9"/>
                <a:gd name="T72" fmla="*/ 7 w 18"/>
                <a:gd name="T73" fmla="*/ 4 h 9"/>
                <a:gd name="T74" fmla="*/ 5 w 18"/>
                <a:gd name="T75" fmla="*/ 3 h 9"/>
                <a:gd name="T76" fmla="*/ 5 w 18"/>
                <a:gd name="T77" fmla="*/ 3 h 9"/>
                <a:gd name="T78" fmla="*/ 3 w 18"/>
                <a:gd name="T79" fmla="*/ 4 h 9"/>
                <a:gd name="T80" fmla="*/ 5 w 18"/>
                <a:gd name="T8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9">
                  <a:moveTo>
                    <a:pt x="5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2" y="3"/>
                    <a:pt x="3" y="2"/>
                  </a:cubicBezTo>
                  <a:cubicBezTo>
                    <a:pt x="2" y="3"/>
                    <a:pt x="2" y="1"/>
                    <a:pt x="0" y="3"/>
                  </a:cubicBezTo>
                  <a:cubicBezTo>
                    <a:pt x="3" y="5"/>
                    <a:pt x="6" y="8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5"/>
                    <a:pt x="11" y="9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2" y="3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2"/>
                    <a:pt x="18" y="3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7" y="4"/>
                    <a:pt x="14" y="1"/>
                    <a:pt x="15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0"/>
                    <a:pt x="14" y="3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4"/>
                    <a:pt x="13" y="4"/>
                  </a:cubicBezTo>
                  <a:cubicBezTo>
                    <a:pt x="12" y="3"/>
                    <a:pt x="13" y="5"/>
                    <a:pt x="13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2"/>
                    <a:pt x="11" y="2"/>
                  </a:cubicBezTo>
                  <a:cubicBezTo>
                    <a:pt x="11" y="3"/>
                    <a:pt x="11" y="2"/>
                    <a:pt x="12" y="4"/>
                  </a:cubicBezTo>
                  <a:cubicBezTo>
                    <a:pt x="11" y="3"/>
                    <a:pt x="10" y="3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3" y="5"/>
                    <a:pt x="3" y="4"/>
                  </a:cubicBezTo>
                  <a:cubicBezTo>
                    <a:pt x="4" y="3"/>
                    <a:pt x="4" y="4"/>
                    <a:pt x="5" y="3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702"/>
            <p:cNvSpPr>
              <a:spLocks/>
            </p:cNvSpPr>
            <p:nvPr/>
          </p:nvSpPr>
          <p:spPr bwMode="auto">
            <a:xfrm>
              <a:off x="1181" y="2834"/>
              <a:ext cx="9" cy="6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1 h 2"/>
                <a:gd name="T6" fmla="*/ 1 w 3"/>
                <a:gd name="T7" fmla="*/ 2 h 2"/>
                <a:gd name="T8" fmla="*/ 2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0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703"/>
            <p:cNvSpPr>
              <a:spLocks/>
            </p:cNvSpPr>
            <p:nvPr/>
          </p:nvSpPr>
          <p:spPr bwMode="auto">
            <a:xfrm>
              <a:off x="1181" y="2804"/>
              <a:ext cx="25" cy="33"/>
            </a:xfrm>
            <a:custGeom>
              <a:avLst/>
              <a:gdLst>
                <a:gd name="T0" fmla="*/ 6 w 9"/>
                <a:gd name="T1" fmla="*/ 4 h 12"/>
                <a:gd name="T2" fmla="*/ 5 w 9"/>
                <a:gd name="T3" fmla="*/ 3 h 12"/>
                <a:gd name="T4" fmla="*/ 1 w 9"/>
                <a:gd name="T5" fmla="*/ 6 h 12"/>
                <a:gd name="T6" fmla="*/ 1 w 9"/>
                <a:gd name="T7" fmla="*/ 9 h 12"/>
                <a:gd name="T8" fmla="*/ 0 w 9"/>
                <a:gd name="T9" fmla="*/ 9 h 12"/>
                <a:gd name="T10" fmla="*/ 2 w 9"/>
                <a:gd name="T11" fmla="*/ 11 h 12"/>
                <a:gd name="T12" fmla="*/ 1 w 9"/>
                <a:gd name="T13" fmla="*/ 10 h 12"/>
                <a:gd name="T14" fmla="*/ 2 w 9"/>
                <a:gd name="T15" fmla="*/ 10 h 12"/>
                <a:gd name="T16" fmla="*/ 2 w 9"/>
                <a:gd name="T17" fmla="*/ 9 h 12"/>
                <a:gd name="T18" fmla="*/ 2 w 9"/>
                <a:gd name="T19" fmla="*/ 9 h 12"/>
                <a:gd name="T20" fmla="*/ 2 w 9"/>
                <a:gd name="T21" fmla="*/ 6 h 12"/>
                <a:gd name="T22" fmla="*/ 3 w 9"/>
                <a:gd name="T23" fmla="*/ 7 h 12"/>
                <a:gd name="T24" fmla="*/ 5 w 9"/>
                <a:gd name="T25" fmla="*/ 6 h 12"/>
                <a:gd name="T26" fmla="*/ 5 w 9"/>
                <a:gd name="T27" fmla="*/ 6 h 12"/>
                <a:gd name="T28" fmla="*/ 4 w 9"/>
                <a:gd name="T29" fmla="*/ 5 h 12"/>
                <a:gd name="T30" fmla="*/ 5 w 9"/>
                <a:gd name="T31" fmla="*/ 6 h 12"/>
                <a:gd name="T32" fmla="*/ 8 w 9"/>
                <a:gd name="T33" fmla="*/ 5 h 12"/>
                <a:gd name="T34" fmla="*/ 8 w 9"/>
                <a:gd name="T35" fmla="*/ 2 h 12"/>
                <a:gd name="T36" fmla="*/ 8 w 9"/>
                <a:gd name="T37" fmla="*/ 4 h 12"/>
                <a:gd name="T38" fmla="*/ 9 w 9"/>
                <a:gd name="T39" fmla="*/ 4 h 12"/>
                <a:gd name="T40" fmla="*/ 9 w 9"/>
                <a:gd name="T41" fmla="*/ 1 h 12"/>
                <a:gd name="T42" fmla="*/ 6 w 9"/>
                <a:gd name="T4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" h="12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2" y="5"/>
                    <a:pt x="1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0" y="12"/>
                    <a:pt x="2" y="11"/>
                  </a:cubicBezTo>
                  <a:cubicBezTo>
                    <a:pt x="2" y="11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4" y="9"/>
                    <a:pt x="0" y="8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3"/>
                    <a:pt x="4" y="6"/>
                    <a:pt x="5" y="6"/>
                  </a:cubicBezTo>
                  <a:cubicBezTo>
                    <a:pt x="6" y="5"/>
                    <a:pt x="7" y="3"/>
                    <a:pt x="8" y="5"/>
                  </a:cubicBezTo>
                  <a:cubicBezTo>
                    <a:pt x="7" y="4"/>
                    <a:pt x="7" y="2"/>
                    <a:pt x="8" y="2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9" y="5"/>
                    <a:pt x="9" y="4"/>
                  </a:cubicBezTo>
                  <a:cubicBezTo>
                    <a:pt x="8" y="3"/>
                    <a:pt x="8" y="2"/>
                    <a:pt x="9" y="1"/>
                  </a:cubicBezTo>
                  <a:cubicBezTo>
                    <a:pt x="7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704"/>
            <p:cNvSpPr>
              <a:spLocks/>
            </p:cNvSpPr>
            <p:nvPr/>
          </p:nvSpPr>
          <p:spPr bwMode="auto">
            <a:xfrm>
              <a:off x="1195" y="2810"/>
              <a:ext cx="3" cy="3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3 h 3"/>
                <a:gd name="T6" fmla="*/ 3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25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" name="椭圆 1">
            <a:extLst>
              <a:ext uri="{FF2B5EF4-FFF2-40B4-BE49-F238E27FC236}">
                <a16:creationId xmlns:a16="http://schemas.microsoft.com/office/drawing/2014/main" id="{21CC6D70-F17A-4335-86AB-E0F36BF1233E}"/>
              </a:ext>
            </a:extLst>
          </p:cNvPr>
          <p:cNvSpPr/>
          <p:nvPr/>
        </p:nvSpPr>
        <p:spPr>
          <a:xfrm>
            <a:off x="4847129" y="1032916"/>
            <a:ext cx="258945" cy="227263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CD02EE30-CDC2-49DE-BF62-D76087EC377F}"/>
              </a:ext>
            </a:extLst>
          </p:cNvPr>
          <p:cNvSpPr/>
          <p:nvPr/>
        </p:nvSpPr>
        <p:spPr>
          <a:xfrm>
            <a:off x="6611193" y="1201511"/>
            <a:ext cx="789344" cy="117335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0" name="任意多边形: 形状 1709">
            <a:extLst>
              <a:ext uri="{FF2B5EF4-FFF2-40B4-BE49-F238E27FC236}">
                <a16:creationId xmlns:a16="http://schemas.microsoft.com/office/drawing/2014/main" id="{8BD21131-6B45-4E55-9039-A6C24667BE0B}"/>
              </a:ext>
            </a:extLst>
          </p:cNvPr>
          <p:cNvSpPr/>
          <p:nvPr/>
        </p:nvSpPr>
        <p:spPr>
          <a:xfrm>
            <a:off x="2806588" y="1553671"/>
            <a:ext cx="802460" cy="107738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1" name="任意多边形: 形状 1710">
            <a:extLst>
              <a:ext uri="{FF2B5EF4-FFF2-40B4-BE49-F238E27FC236}">
                <a16:creationId xmlns:a16="http://schemas.microsoft.com/office/drawing/2014/main" id="{A35E80C2-5710-48DB-B82A-A11BB8685522}"/>
              </a:ext>
            </a:extLst>
          </p:cNvPr>
          <p:cNvSpPr/>
          <p:nvPr/>
        </p:nvSpPr>
        <p:spPr>
          <a:xfrm>
            <a:off x="6480372" y="2205080"/>
            <a:ext cx="1639986" cy="87507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2" name="任意多边形: 形状 1711">
            <a:extLst>
              <a:ext uri="{FF2B5EF4-FFF2-40B4-BE49-F238E27FC236}">
                <a16:creationId xmlns:a16="http://schemas.microsoft.com/office/drawing/2014/main" id="{01420722-D59B-4741-BD47-B8A5DC0170D1}"/>
              </a:ext>
            </a:extLst>
          </p:cNvPr>
          <p:cNvSpPr/>
          <p:nvPr/>
        </p:nvSpPr>
        <p:spPr>
          <a:xfrm>
            <a:off x="3548127" y="2492356"/>
            <a:ext cx="1254495" cy="138062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3" name="任意多边形: 形状 1712">
            <a:extLst>
              <a:ext uri="{FF2B5EF4-FFF2-40B4-BE49-F238E27FC236}">
                <a16:creationId xmlns:a16="http://schemas.microsoft.com/office/drawing/2014/main" id="{2D397F07-6F8E-4042-BE25-D975F191C767}"/>
              </a:ext>
            </a:extLst>
          </p:cNvPr>
          <p:cNvSpPr/>
          <p:nvPr/>
        </p:nvSpPr>
        <p:spPr>
          <a:xfrm>
            <a:off x="6480372" y="2490097"/>
            <a:ext cx="492062" cy="81654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2A83BAC8-8B98-413B-BE6A-28ECB4E98E2A}"/>
              </a:ext>
            </a:extLst>
          </p:cNvPr>
          <p:cNvSpPr/>
          <p:nvPr/>
        </p:nvSpPr>
        <p:spPr>
          <a:xfrm>
            <a:off x="2224334" y="2985961"/>
            <a:ext cx="1178367" cy="199781"/>
          </a:xfrm>
          <a:prstGeom prst="rect">
            <a:avLst/>
          </a:prstGeom>
          <a:noFill/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4" name="任意多边形: 形状 1713">
            <a:extLst>
              <a:ext uri="{FF2B5EF4-FFF2-40B4-BE49-F238E27FC236}">
                <a16:creationId xmlns:a16="http://schemas.microsoft.com/office/drawing/2014/main" id="{F9DB75F0-6DDC-41E4-846F-71079140AC43}"/>
              </a:ext>
            </a:extLst>
          </p:cNvPr>
          <p:cNvSpPr/>
          <p:nvPr/>
        </p:nvSpPr>
        <p:spPr>
          <a:xfrm>
            <a:off x="7582608" y="2807966"/>
            <a:ext cx="789344" cy="117335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5" name="任意多边形: 形状 1714">
            <a:extLst>
              <a:ext uri="{FF2B5EF4-FFF2-40B4-BE49-F238E27FC236}">
                <a16:creationId xmlns:a16="http://schemas.microsoft.com/office/drawing/2014/main" id="{9DD28FB0-A909-45DD-ACBF-6957720EA039}"/>
              </a:ext>
            </a:extLst>
          </p:cNvPr>
          <p:cNvSpPr/>
          <p:nvPr/>
        </p:nvSpPr>
        <p:spPr>
          <a:xfrm>
            <a:off x="7400537" y="3147480"/>
            <a:ext cx="484780" cy="87507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6" name="任意多边形: 形状 1715">
            <a:extLst>
              <a:ext uri="{FF2B5EF4-FFF2-40B4-BE49-F238E27FC236}">
                <a16:creationId xmlns:a16="http://schemas.microsoft.com/office/drawing/2014/main" id="{4E89FABF-8216-4DC7-B25B-ACA5950B2F3A}"/>
              </a:ext>
            </a:extLst>
          </p:cNvPr>
          <p:cNvSpPr/>
          <p:nvPr/>
        </p:nvSpPr>
        <p:spPr>
          <a:xfrm>
            <a:off x="4883543" y="3789614"/>
            <a:ext cx="1272271" cy="92307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7" name="任意多边形: 形状 1716">
            <a:extLst>
              <a:ext uri="{FF2B5EF4-FFF2-40B4-BE49-F238E27FC236}">
                <a16:creationId xmlns:a16="http://schemas.microsoft.com/office/drawing/2014/main" id="{416141DC-E3EA-4DAC-B3C9-768BF7631A32}"/>
              </a:ext>
            </a:extLst>
          </p:cNvPr>
          <p:cNvSpPr/>
          <p:nvPr/>
        </p:nvSpPr>
        <p:spPr>
          <a:xfrm>
            <a:off x="6611193" y="3789613"/>
            <a:ext cx="789344" cy="117335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8" name="任意多边形: 形状 1717">
            <a:extLst>
              <a:ext uri="{FF2B5EF4-FFF2-40B4-BE49-F238E27FC236}">
                <a16:creationId xmlns:a16="http://schemas.microsoft.com/office/drawing/2014/main" id="{62CD8B5D-48F3-45B2-9CC6-792A62E56B59}"/>
              </a:ext>
            </a:extLst>
          </p:cNvPr>
          <p:cNvSpPr/>
          <p:nvPr/>
        </p:nvSpPr>
        <p:spPr>
          <a:xfrm>
            <a:off x="4407950" y="4057677"/>
            <a:ext cx="789344" cy="117335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9" name="任意多边形: 形状 1718">
            <a:extLst>
              <a:ext uri="{FF2B5EF4-FFF2-40B4-BE49-F238E27FC236}">
                <a16:creationId xmlns:a16="http://schemas.microsoft.com/office/drawing/2014/main" id="{0F4D4706-88AA-4B3F-B929-70054FA4AF0B}"/>
              </a:ext>
            </a:extLst>
          </p:cNvPr>
          <p:cNvSpPr/>
          <p:nvPr/>
        </p:nvSpPr>
        <p:spPr>
          <a:xfrm>
            <a:off x="7925371" y="4111777"/>
            <a:ext cx="526760" cy="117335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0" name="任意多边形: 形状 1719">
            <a:extLst>
              <a:ext uri="{FF2B5EF4-FFF2-40B4-BE49-F238E27FC236}">
                <a16:creationId xmlns:a16="http://schemas.microsoft.com/office/drawing/2014/main" id="{21AC1D07-C9E4-4C58-8609-B64B3E933062}"/>
              </a:ext>
            </a:extLst>
          </p:cNvPr>
          <p:cNvSpPr/>
          <p:nvPr/>
        </p:nvSpPr>
        <p:spPr>
          <a:xfrm>
            <a:off x="2292744" y="4451627"/>
            <a:ext cx="2509878" cy="117334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1" name="任意多边形: 形状 1720">
            <a:extLst>
              <a:ext uri="{FF2B5EF4-FFF2-40B4-BE49-F238E27FC236}">
                <a16:creationId xmlns:a16="http://schemas.microsoft.com/office/drawing/2014/main" id="{2A37EE8A-9560-403A-956A-059D3F69D265}"/>
              </a:ext>
            </a:extLst>
          </p:cNvPr>
          <p:cNvSpPr/>
          <p:nvPr/>
        </p:nvSpPr>
        <p:spPr>
          <a:xfrm>
            <a:off x="5590247" y="4754284"/>
            <a:ext cx="2372315" cy="169720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2" name="矩形 1721">
            <a:extLst>
              <a:ext uri="{FF2B5EF4-FFF2-40B4-BE49-F238E27FC236}">
                <a16:creationId xmlns:a16="http://schemas.microsoft.com/office/drawing/2014/main" id="{E9DCE3B9-C53F-41F3-9EE5-AFC2DF1B98B4}"/>
              </a:ext>
            </a:extLst>
          </p:cNvPr>
          <p:cNvSpPr/>
          <p:nvPr/>
        </p:nvSpPr>
        <p:spPr>
          <a:xfrm>
            <a:off x="4545496" y="2985961"/>
            <a:ext cx="605086" cy="185517"/>
          </a:xfrm>
          <a:prstGeom prst="rect">
            <a:avLst/>
          </a:prstGeom>
          <a:noFill/>
          <a:ln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3" name="椭圆 1722">
            <a:extLst>
              <a:ext uri="{FF2B5EF4-FFF2-40B4-BE49-F238E27FC236}">
                <a16:creationId xmlns:a16="http://schemas.microsoft.com/office/drawing/2014/main" id="{396C7870-B1A2-45BD-9CBB-8154162D73E5}"/>
              </a:ext>
            </a:extLst>
          </p:cNvPr>
          <p:cNvSpPr/>
          <p:nvPr/>
        </p:nvSpPr>
        <p:spPr>
          <a:xfrm>
            <a:off x="4720351" y="4555987"/>
            <a:ext cx="258945" cy="227263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4" name="椭圆 1723">
            <a:extLst>
              <a:ext uri="{FF2B5EF4-FFF2-40B4-BE49-F238E27FC236}">
                <a16:creationId xmlns:a16="http://schemas.microsoft.com/office/drawing/2014/main" id="{6D9E6F90-75CF-4605-AAEC-06E4F7B4D47A}"/>
              </a:ext>
            </a:extLst>
          </p:cNvPr>
          <p:cNvSpPr/>
          <p:nvPr/>
        </p:nvSpPr>
        <p:spPr>
          <a:xfrm>
            <a:off x="2773464" y="3892973"/>
            <a:ext cx="415525" cy="257857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5" name="椭圆 1724">
            <a:extLst>
              <a:ext uri="{FF2B5EF4-FFF2-40B4-BE49-F238E27FC236}">
                <a16:creationId xmlns:a16="http://schemas.microsoft.com/office/drawing/2014/main" id="{889C7FBE-9BD8-48A2-BD83-EECA7D1B663F}"/>
              </a:ext>
            </a:extLst>
          </p:cNvPr>
          <p:cNvSpPr/>
          <p:nvPr/>
        </p:nvSpPr>
        <p:spPr>
          <a:xfrm>
            <a:off x="4544586" y="3268812"/>
            <a:ext cx="605086" cy="252177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6" name="椭圆 1725">
            <a:extLst>
              <a:ext uri="{FF2B5EF4-FFF2-40B4-BE49-F238E27FC236}">
                <a16:creationId xmlns:a16="http://schemas.microsoft.com/office/drawing/2014/main" id="{1A2D2CA4-8CF2-4169-A039-51EC13853763}"/>
              </a:ext>
            </a:extLst>
          </p:cNvPr>
          <p:cNvSpPr/>
          <p:nvPr/>
        </p:nvSpPr>
        <p:spPr>
          <a:xfrm>
            <a:off x="5561630" y="1661409"/>
            <a:ext cx="422429" cy="256403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7" name="椭圆 1726">
            <a:extLst>
              <a:ext uri="{FF2B5EF4-FFF2-40B4-BE49-F238E27FC236}">
                <a16:creationId xmlns:a16="http://schemas.microsoft.com/office/drawing/2014/main" id="{A168E5F1-BEB5-4396-AFB1-9DC85C47CEA7}"/>
              </a:ext>
            </a:extLst>
          </p:cNvPr>
          <p:cNvSpPr/>
          <p:nvPr/>
        </p:nvSpPr>
        <p:spPr>
          <a:xfrm>
            <a:off x="2564871" y="1993341"/>
            <a:ext cx="469642" cy="285389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8" name="椭圆 1727">
            <a:extLst>
              <a:ext uri="{FF2B5EF4-FFF2-40B4-BE49-F238E27FC236}">
                <a16:creationId xmlns:a16="http://schemas.microsoft.com/office/drawing/2014/main" id="{0FCE2B3E-FE1E-414E-AC77-1703D800C3A3}"/>
              </a:ext>
            </a:extLst>
          </p:cNvPr>
          <p:cNvSpPr/>
          <p:nvPr/>
        </p:nvSpPr>
        <p:spPr>
          <a:xfrm>
            <a:off x="6363037" y="2630418"/>
            <a:ext cx="1081636" cy="250347"/>
          </a:xfrm>
          <a:prstGeom prst="ellipse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29" name="任意多边形: 形状 1728">
            <a:extLst>
              <a:ext uri="{FF2B5EF4-FFF2-40B4-BE49-F238E27FC236}">
                <a16:creationId xmlns:a16="http://schemas.microsoft.com/office/drawing/2014/main" id="{E8125B0D-5C9F-4C91-AA6F-0C74703DB57F}"/>
              </a:ext>
            </a:extLst>
          </p:cNvPr>
          <p:cNvSpPr/>
          <p:nvPr/>
        </p:nvSpPr>
        <p:spPr>
          <a:xfrm>
            <a:off x="3818387" y="4783250"/>
            <a:ext cx="539174" cy="88369"/>
          </a:xfrm>
          <a:custGeom>
            <a:avLst/>
            <a:gdLst>
              <a:gd name="connsiteX0" fmla="*/ 0 w 789344"/>
              <a:gd name="connsiteY0" fmla="*/ 36415 h 117335"/>
              <a:gd name="connsiteX1" fmla="*/ 20230 w 789344"/>
              <a:gd name="connsiteY1" fmla="*/ 84967 h 117335"/>
              <a:gd name="connsiteX2" fmla="*/ 32368 w 789344"/>
              <a:gd name="connsiteY2" fmla="*/ 93059 h 117335"/>
              <a:gd name="connsiteX3" fmla="*/ 89012 w 789344"/>
              <a:gd name="connsiteY3" fmla="*/ 89013 h 117335"/>
              <a:gd name="connsiteX4" fmla="*/ 121380 w 789344"/>
              <a:gd name="connsiteY4" fmla="*/ 72829 h 117335"/>
              <a:gd name="connsiteX5" fmla="*/ 165887 w 789344"/>
              <a:gd name="connsiteY5" fmla="*/ 64737 h 117335"/>
              <a:gd name="connsiteX6" fmla="*/ 206347 w 789344"/>
              <a:gd name="connsiteY6" fmla="*/ 68783 h 117335"/>
              <a:gd name="connsiteX7" fmla="*/ 222531 w 789344"/>
              <a:gd name="connsiteY7" fmla="*/ 80921 h 117335"/>
              <a:gd name="connsiteX8" fmla="*/ 238715 w 789344"/>
              <a:gd name="connsiteY8" fmla="*/ 84967 h 117335"/>
              <a:gd name="connsiteX9" fmla="*/ 250853 w 789344"/>
              <a:gd name="connsiteY9" fmla="*/ 93059 h 117335"/>
              <a:gd name="connsiteX10" fmla="*/ 343911 w 789344"/>
              <a:gd name="connsiteY10" fmla="*/ 89013 h 117335"/>
              <a:gd name="connsiteX11" fmla="*/ 376280 w 789344"/>
              <a:gd name="connsiteY11" fmla="*/ 72829 h 117335"/>
              <a:gd name="connsiteX12" fmla="*/ 412694 w 789344"/>
              <a:gd name="connsiteY12" fmla="*/ 64737 h 117335"/>
              <a:gd name="connsiteX13" fmla="*/ 424832 w 789344"/>
              <a:gd name="connsiteY13" fmla="*/ 56645 h 117335"/>
              <a:gd name="connsiteX14" fmla="*/ 481476 w 789344"/>
              <a:gd name="connsiteY14" fmla="*/ 72829 h 117335"/>
              <a:gd name="connsiteX15" fmla="*/ 562396 w 789344"/>
              <a:gd name="connsiteY15" fmla="*/ 76875 h 117335"/>
              <a:gd name="connsiteX16" fmla="*/ 570488 w 789344"/>
              <a:gd name="connsiteY16" fmla="*/ 89013 h 117335"/>
              <a:gd name="connsiteX17" fmla="*/ 586673 w 789344"/>
              <a:gd name="connsiteY17" fmla="*/ 113289 h 117335"/>
              <a:gd name="connsiteX18" fmla="*/ 598811 w 789344"/>
              <a:gd name="connsiteY18" fmla="*/ 117335 h 117335"/>
              <a:gd name="connsiteX19" fmla="*/ 639271 w 789344"/>
              <a:gd name="connsiteY19" fmla="*/ 113289 h 117335"/>
              <a:gd name="connsiteX20" fmla="*/ 651409 w 789344"/>
              <a:gd name="connsiteY20" fmla="*/ 109243 h 117335"/>
              <a:gd name="connsiteX21" fmla="*/ 667593 w 789344"/>
              <a:gd name="connsiteY21" fmla="*/ 93059 h 117335"/>
              <a:gd name="connsiteX22" fmla="*/ 716145 w 789344"/>
              <a:gd name="connsiteY22" fmla="*/ 84967 h 117335"/>
              <a:gd name="connsiteX23" fmla="*/ 756605 w 789344"/>
              <a:gd name="connsiteY23" fmla="*/ 76875 h 117335"/>
              <a:gd name="connsiteX24" fmla="*/ 768743 w 789344"/>
              <a:gd name="connsiteY24" fmla="*/ 64737 h 117335"/>
              <a:gd name="connsiteX25" fmla="*/ 784927 w 789344"/>
              <a:gd name="connsiteY25" fmla="*/ 32369 h 117335"/>
              <a:gd name="connsiteX26" fmla="*/ 788973 w 789344"/>
              <a:gd name="connsiteY26" fmla="*/ 20230 h 117335"/>
              <a:gd name="connsiteX27" fmla="*/ 788973 w 789344"/>
              <a:gd name="connsiteY27" fmla="*/ 0 h 117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9344" h="117335">
                <a:moveTo>
                  <a:pt x="0" y="36415"/>
                </a:moveTo>
                <a:cubicBezTo>
                  <a:pt x="6743" y="52599"/>
                  <a:pt x="11531" y="69744"/>
                  <a:pt x="20230" y="84967"/>
                </a:cubicBezTo>
                <a:cubicBezTo>
                  <a:pt x="22643" y="89189"/>
                  <a:pt x="27514" y="92773"/>
                  <a:pt x="32368" y="93059"/>
                </a:cubicBezTo>
                <a:cubicBezTo>
                  <a:pt x="51265" y="94171"/>
                  <a:pt x="70131" y="90362"/>
                  <a:pt x="89012" y="89013"/>
                </a:cubicBezTo>
                <a:cubicBezTo>
                  <a:pt x="148909" y="77034"/>
                  <a:pt x="76043" y="95497"/>
                  <a:pt x="121380" y="72829"/>
                </a:cubicBezTo>
                <a:cubicBezTo>
                  <a:pt x="124207" y="71416"/>
                  <a:pt x="165184" y="64854"/>
                  <a:pt x="165887" y="64737"/>
                </a:cubicBezTo>
                <a:cubicBezTo>
                  <a:pt x="179374" y="66086"/>
                  <a:pt x="193315" y="65059"/>
                  <a:pt x="206347" y="68783"/>
                </a:cubicBezTo>
                <a:cubicBezTo>
                  <a:pt x="212831" y="70636"/>
                  <a:pt x="216500" y="77905"/>
                  <a:pt x="222531" y="80921"/>
                </a:cubicBezTo>
                <a:cubicBezTo>
                  <a:pt x="227505" y="83408"/>
                  <a:pt x="233320" y="83618"/>
                  <a:pt x="238715" y="84967"/>
                </a:cubicBezTo>
                <a:cubicBezTo>
                  <a:pt x="242761" y="87664"/>
                  <a:pt x="245994" y="92872"/>
                  <a:pt x="250853" y="93059"/>
                </a:cubicBezTo>
                <a:cubicBezTo>
                  <a:pt x="281879" y="94252"/>
                  <a:pt x="312954" y="91394"/>
                  <a:pt x="343911" y="89013"/>
                </a:cubicBezTo>
                <a:cubicBezTo>
                  <a:pt x="354693" y="88184"/>
                  <a:pt x="368650" y="76644"/>
                  <a:pt x="376280" y="72829"/>
                </a:cubicBezTo>
                <a:cubicBezTo>
                  <a:pt x="386241" y="67849"/>
                  <a:pt x="403369" y="66291"/>
                  <a:pt x="412694" y="64737"/>
                </a:cubicBezTo>
                <a:cubicBezTo>
                  <a:pt x="416740" y="62040"/>
                  <a:pt x="419969" y="56645"/>
                  <a:pt x="424832" y="56645"/>
                </a:cubicBezTo>
                <a:cubicBezTo>
                  <a:pt x="519574" y="56645"/>
                  <a:pt x="405157" y="69013"/>
                  <a:pt x="481476" y="72829"/>
                </a:cubicBezTo>
                <a:lnTo>
                  <a:pt x="562396" y="76875"/>
                </a:lnTo>
                <a:cubicBezTo>
                  <a:pt x="565093" y="80921"/>
                  <a:pt x="568313" y="84664"/>
                  <a:pt x="570488" y="89013"/>
                </a:cubicBezTo>
                <a:cubicBezTo>
                  <a:pt x="577912" y="103860"/>
                  <a:pt x="569414" y="101784"/>
                  <a:pt x="586673" y="113289"/>
                </a:cubicBezTo>
                <a:cubicBezTo>
                  <a:pt x="590222" y="115655"/>
                  <a:pt x="594765" y="115986"/>
                  <a:pt x="598811" y="117335"/>
                </a:cubicBezTo>
                <a:cubicBezTo>
                  <a:pt x="612298" y="115986"/>
                  <a:pt x="625875" y="115350"/>
                  <a:pt x="639271" y="113289"/>
                </a:cubicBezTo>
                <a:cubicBezTo>
                  <a:pt x="643486" y="112640"/>
                  <a:pt x="647939" y="111722"/>
                  <a:pt x="651409" y="109243"/>
                </a:cubicBezTo>
                <a:cubicBezTo>
                  <a:pt x="657617" y="104809"/>
                  <a:pt x="660450" y="95738"/>
                  <a:pt x="667593" y="93059"/>
                </a:cubicBezTo>
                <a:cubicBezTo>
                  <a:pt x="682956" y="87298"/>
                  <a:pt x="699961" y="87664"/>
                  <a:pt x="716145" y="84967"/>
                </a:cubicBezTo>
                <a:cubicBezTo>
                  <a:pt x="745906" y="80007"/>
                  <a:pt x="732462" y="82911"/>
                  <a:pt x="756605" y="76875"/>
                </a:cubicBezTo>
                <a:cubicBezTo>
                  <a:pt x="760651" y="72829"/>
                  <a:pt x="765080" y="69133"/>
                  <a:pt x="768743" y="64737"/>
                </a:cubicBezTo>
                <a:cubicBezTo>
                  <a:pt x="777631" y="54071"/>
                  <a:pt x="779857" y="45889"/>
                  <a:pt x="784927" y="32369"/>
                </a:cubicBezTo>
                <a:cubicBezTo>
                  <a:pt x="786425" y="28375"/>
                  <a:pt x="788444" y="24462"/>
                  <a:pt x="788973" y="20230"/>
                </a:cubicBezTo>
                <a:cubicBezTo>
                  <a:pt x="789809" y="13539"/>
                  <a:pt x="788973" y="6743"/>
                  <a:pt x="788973" y="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719562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 rot="361689">
            <a:off x="3431066" y="132884"/>
            <a:ext cx="3255531" cy="982584"/>
            <a:chOff x="3595143" y="827947"/>
            <a:chExt cx="2009522" cy="17810140"/>
          </a:xfrm>
        </p:grpSpPr>
        <p:sp>
          <p:nvSpPr>
            <p:cNvPr id="889" name="文本框 6"/>
            <p:cNvSpPr txBox="1">
              <a:spLocks noChangeArrowheads="1"/>
            </p:cNvSpPr>
            <p:nvPr/>
          </p:nvSpPr>
          <p:spPr bwMode="auto">
            <a:xfrm>
              <a:off x="3595143" y="9746827"/>
              <a:ext cx="2009522" cy="8891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800" dirty="0">
                  <a:solidFill>
                    <a:schemeClr val="accent1">
                      <a:lumMod val="90000"/>
                    </a:schemeClr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动词</a:t>
              </a:r>
              <a:r>
                <a:rPr lang="zh-CN" altLang="en-US" sz="2800" dirty="0">
                  <a:solidFill>
                    <a:srgbClr val="C00000"/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和</a:t>
              </a:r>
              <a:r>
                <a:rPr lang="zh-CN" altLang="en-US" sz="2800" dirty="0">
                  <a:solidFill>
                    <a:srgbClr val="FFC000"/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形容词</a:t>
              </a:r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4488871" y="827947"/>
              <a:ext cx="166255" cy="0"/>
            </a:xfrm>
            <a:prstGeom prst="line">
              <a:avLst/>
            </a:pr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椭圆 2"/>
          <p:cNvSpPr/>
          <p:nvPr/>
        </p:nvSpPr>
        <p:spPr>
          <a:xfrm>
            <a:off x="2870411" y="486815"/>
            <a:ext cx="1056951" cy="10425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2" name="椭圆 61"/>
          <p:cNvSpPr/>
          <p:nvPr/>
        </p:nvSpPr>
        <p:spPr>
          <a:xfrm>
            <a:off x="6152733" y="462523"/>
            <a:ext cx="947135" cy="98052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矩形 65"/>
          <p:cNvSpPr/>
          <p:nvPr/>
        </p:nvSpPr>
        <p:spPr>
          <a:xfrm>
            <a:off x="2121032" y="962000"/>
            <a:ext cx="69858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accent1">
                    <a:lumMod val="9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动词</a:t>
            </a:r>
          </a:p>
        </p:txBody>
      </p:sp>
      <p:cxnSp>
        <p:nvCxnSpPr>
          <p:cNvPr id="67" name="直接连接符 66"/>
          <p:cNvCxnSpPr/>
          <p:nvPr/>
        </p:nvCxnSpPr>
        <p:spPr>
          <a:xfrm>
            <a:off x="1489403" y="3224644"/>
            <a:ext cx="196130" cy="0"/>
          </a:xfrm>
          <a:prstGeom prst="line">
            <a:avLst/>
          </a:prstGeom>
          <a:ln w="1905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矩形 67"/>
          <p:cNvSpPr/>
          <p:nvPr/>
        </p:nvSpPr>
        <p:spPr>
          <a:xfrm>
            <a:off x="1053766" y="1780190"/>
            <a:ext cx="3182415" cy="27326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 dirty="0"/>
              <a:t>（</a:t>
            </a:r>
            <a:r>
              <a:rPr lang="en-US" altLang="zh-CN" sz="1050" dirty="0"/>
              <a:t>1</a:t>
            </a:r>
            <a:r>
              <a:rPr lang="zh-CN" altLang="en-US" sz="1050" dirty="0"/>
              <a:t>）</a:t>
            </a:r>
            <a:r>
              <a:rPr lang="zh-CN" altLang="en-US" sz="1050" dirty="0">
                <a:solidFill>
                  <a:srgbClr val="FF0000"/>
                </a:solidFill>
              </a:rPr>
              <a:t>动词</a:t>
            </a:r>
            <a:r>
              <a:rPr lang="zh-CN" altLang="en-US" sz="1050" dirty="0"/>
              <a:t>的定义：表示人或</a:t>
            </a:r>
            <a:r>
              <a:rPr lang="zh-CN" altLang="en-US" sz="1050" dirty="0">
                <a:hlinkClick r:id="rId2"/>
              </a:rPr>
              <a:t>事物</a:t>
            </a:r>
            <a:r>
              <a:rPr lang="zh-CN" altLang="en-US" sz="1050" dirty="0"/>
              <a:t>的</a:t>
            </a:r>
            <a:r>
              <a:rPr lang="zh-CN" altLang="en-US" sz="1050" dirty="0">
                <a:hlinkClick r:id="rId3"/>
              </a:rPr>
              <a:t>动作</a:t>
            </a:r>
            <a:r>
              <a:rPr lang="zh-CN" altLang="en-US" sz="1050" dirty="0"/>
              <a:t>、存在、变化的词</a:t>
            </a:r>
            <a:endParaRPr lang="en-US" altLang="zh-CN" sz="1050" dirty="0"/>
          </a:p>
          <a:p>
            <a:pPr>
              <a:lnSpc>
                <a:spcPct val="150000"/>
              </a:lnSpc>
            </a:pPr>
            <a:r>
              <a:rPr lang="zh-CN" altLang="en-US" sz="1050" dirty="0"/>
              <a:t>（</a:t>
            </a:r>
            <a:r>
              <a:rPr lang="en-US" altLang="zh-CN" sz="1050" dirty="0"/>
              <a:t>2</a:t>
            </a:r>
            <a:r>
              <a:rPr lang="zh-CN" altLang="en-US" sz="1050" dirty="0"/>
              <a:t>）动词的分类：</a:t>
            </a:r>
            <a:br>
              <a:rPr lang="zh-CN" altLang="en-US" sz="1050" dirty="0"/>
            </a:br>
            <a:r>
              <a:rPr lang="zh-CN" altLang="en-US" sz="1050" dirty="0"/>
              <a:t>①表示动作行为：文中：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吹拂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合抱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蹲坐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瞟着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上下打转儿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透过</a:t>
            </a:r>
            <a:r>
              <a:rPr lang="zh-CN" altLang="en-US" sz="1050" dirty="0"/>
              <a:t>；其他</a:t>
            </a:r>
            <a:r>
              <a:rPr lang="en-US" altLang="zh-CN" sz="1050" dirty="0"/>
              <a:t>:</a:t>
            </a:r>
            <a:r>
              <a:rPr lang="zh-CN" altLang="en-US" sz="1050" dirty="0"/>
              <a:t>说、看、跑、跳、举手</a:t>
            </a:r>
            <a:r>
              <a:rPr lang="en-US" altLang="zh-CN" sz="1050" dirty="0"/>
              <a:t>…..</a:t>
            </a:r>
            <a:br>
              <a:rPr lang="zh-CN" altLang="en-US" sz="1050" dirty="0"/>
            </a:br>
            <a:r>
              <a:rPr lang="zh-CN" altLang="en-US" sz="1050" dirty="0"/>
              <a:t>②表示存在变化消失：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弥漫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消逝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镶嵌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；</a:t>
            </a:r>
            <a:r>
              <a:rPr lang="zh-CN" altLang="en-US" sz="1050" dirty="0"/>
              <a:t>其他：在、死、有、等于、发生、演变、发展、生长、死亡、存在、消灭</a:t>
            </a:r>
            <a:br>
              <a:rPr lang="zh-CN" altLang="en-US" sz="1050" dirty="0"/>
            </a:br>
            <a:r>
              <a:rPr lang="zh-CN" altLang="en-US" sz="1050" dirty="0"/>
              <a:t>③表示心理活动：文中出现的：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迷恋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怀念</a:t>
            </a:r>
            <a:r>
              <a:rPr lang="zh-CN" altLang="en-US" sz="1050" b="1" u="sng" kern="100" dirty="0">
                <a:solidFill>
                  <a:schemeClr val="accent1">
                    <a:lumMod val="9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、期待；</a:t>
            </a:r>
            <a:r>
              <a:rPr lang="zh-CN" altLang="en-US" sz="1050" dirty="0"/>
              <a:t>其他：想、爱、恨、伯、想念、打算、喜欢、希望、害伯、担心、讨厌、觉的、思考</a:t>
            </a:r>
          </a:p>
        </p:txBody>
      </p:sp>
      <p:sp>
        <p:nvSpPr>
          <p:cNvPr id="69" name="矩形 68"/>
          <p:cNvSpPr/>
          <p:nvPr/>
        </p:nvSpPr>
        <p:spPr>
          <a:xfrm>
            <a:off x="7215321" y="887557"/>
            <a:ext cx="80022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schemeClr val="accent2">
                    <a:lumMod val="75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形容词</a:t>
            </a:r>
          </a:p>
        </p:txBody>
      </p:sp>
      <p:cxnSp>
        <p:nvCxnSpPr>
          <p:cNvPr id="70" name="直接连接符 69"/>
          <p:cNvCxnSpPr/>
          <p:nvPr/>
        </p:nvCxnSpPr>
        <p:spPr>
          <a:xfrm>
            <a:off x="3541501" y="3224644"/>
            <a:ext cx="196130" cy="0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矩形 70"/>
          <p:cNvSpPr/>
          <p:nvPr/>
        </p:nvSpPr>
        <p:spPr>
          <a:xfrm>
            <a:off x="4826670" y="1642664"/>
            <a:ext cx="3346285" cy="27326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 dirty="0">
                <a:hlinkClick r:id="rId4"/>
              </a:rPr>
              <a:t>（</a:t>
            </a:r>
            <a:r>
              <a:rPr lang="en-US" altLang="zh-CN" sz="1050" dirty="0">
                <a:hlinkClick r:id="rId4"/>
              </a:rPr>
              <a:t>1</a:t>
            </a:r>
            <a:r>
              <a:rPr lang="zh-CN" altLang="en-US" sz="1050" dirty="0">
                <a:hlinkClick r:id="rId4"/>
              </a:rPr>
              <a:t>）形容词</a:t>
            </a:r>
            <a:r>
              <a:rPr lang="en-US" altLang="zh-CN" sz="1050" dirty="0"/>
              <a:t>:</a:t>
            </a:r>
            <a:r>
              <a:rPr lang="zh-CN" altLang="en-US" sz="1050" dirty="0"/>
              <a:t>表示</a:t>
            </a:r>
            <a:r>
              <a:rPr lang="zh-CN" altLang="en-US" sz="1050" dirty="0">
                <a:hlinkClick r:id="rId2"/>
              </a:rPr>
              <a:t>事物</a:t>
            </a:r>
            <a:r>
              <a:rPr lang="zh-CN" altLang="en-US" sz="1050" dirty="0"/>
              <a:t>的</a:t>
            </a:r>
            <a:r>
              <a:rPr lang="zh-CN" altLang="en-US" sz="1050" dirty="0">
                <a:hlinkClick r:id="rId5"/>
              </a:rPr>
              <a:t>形状</a:t>
            </a:r>
            <a:r>
              <a:rPr lang="zh-CN" altLang="en-US" sz="1050" dirty="0"/>
              <a:t>、</a:t>
            </a:r>
            <a:r>
              <a:rPr lang="zh-CN" altLang="en-US" sz="1050" dirty="0">
                <a:hlinkClick r:id="rId6"/>
              </a:rPr>
              <a:t>性质</a:t>
            </a:r>
            <a:r>
              <a:rPr lang="zh-CN" altLang="en-US" sz="1050" dirty="0"/>
              <a:t>和状态等。如“大、高、认真、生动、美丽、精明、可爱、冰凉、初级”。</a:t>
            </a:r>
            <a:br>
              <a:rPr lang="zh-CN" altLang="en-US" sz="1050" dirty="0"/>
            </a:br>
            <a:r>
              <a:rPr lang="zh-CN" altLang="en-US" sz="1050" dirty="0"/>
              <a:t>（</a:t>
            </a:r>
            <a:r>
              <a:rPr lang="en-US" altLang="zh-CN" sz="1050" dirty="0"/>
              <a:t>2</a:t>
            </a:r>
            <a:r>
              <a:rPr lang="zh-CN" altLang="en-US" sz="1050" dirty="0"/>
              <a:t>）形容词的分类：</a:t>
            </a:r>
            <a:br>
              <a:rPr lang="zh-CN" altLang="en-US" sz="1050" dirty="0"/>
            </a:br>
            <a:r>
              <a:rPr lang="zh-CN" altLang="en-US" sz="1050" dirty="0"/>
              <a:t>① 能修饰名词，如“大眼睛、高楼、冰凉的酸梅汤”。文中：</a:t>
            </a:r>
            <a:r>
              <a:rPr lang="zh-CN" altLang="zh-CN" sz="1050" b="1" kern="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乌黑的</a:t>
            </a:r>
            <a:r>
              <a:rPr lang="zh-CN" altLang="zh-CN" sz="105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小眼睛</a:t>
            </a:r>
            <a:r>
              <a:rPr lang="zh-CN" altLang="en-US" sz="105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kern="1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灿烂的</a:t>
            </a:r>
            <a:r>
              <a:rPr lang="zh-CN" altLang="zh-CN" sz="105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笑脸</a:t>
            </a:r>
            <a:r>
              <a:rPr lang="zh-CN" altLang="en-US" sz="105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kern="1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明镜似的</a:t>
            </a:r>
            <a:r>
              <a:rPr lang="zh-CN" altLang="zh-CN" sz="105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瓜面</a:t>
            </a:r>
            <a:r>
              <a:rPr lang="zh-CN" altLang="en-US" sz="105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kern="100" dirty="0">
                <a:solidFill>
                  <a:srgbClr val="C00000"/>
                </a:solidFill>
                <a:ea typeface="楷体" panose="02010609060101010101" pitchFamily="49" charset="-122"/>
                <a:cs typeface="楷体" panose="02010609060101010101" pitchFamily="49" charset="-122"/>
              </a:rPr>
              <a:t>冰镇的</a:t>
            </a:r>
            <a:r>
              <a:rPr lang="zh-CN" altLang="zh-CN" sz="1050" b="1" kern="100" dirty="0">
                <a:ea typeface="楷体" panose="02010609060101010101" pitchFamily="49" charset="-122"/>
                <a:cs typeface="楷体" panose="02010609060101010101" pitchFamily="49" charset="-122"/>
              </a:rPr>
              <a:t>西瓜</a:t>
            </a:r>
            <a:r>
              <a:rPr lang="zh-CN" altLang="en-US" sz="1050" b="1" kern="100" dirty="0">
                <a:ea typeface="楷体" panose="02010609060101010101" pitchFamily="49" charset="-122"/>
                <a:cs typeface="楷体" panose="02010609060101010101" pitchFamily="49" charset="-122"/>
              </a:rPr>
              <a:t>。</a:t>
            </a:r>
            <a:endParaRPr lang="en-US" altLang="zh-CN" sz="1050" dirty="0"/>
          </a:p>
          <a:p>
            <a:pPr>
              <a:lnSpc>
                <a:spcPct val="150000"/>
              </a:lnSpc>
            </a:pPr>
            <a:r>
              <a:rPr lang="zh-CN" altLang="en-US" sz="1050" dirty="0"/>
              <a:t> ②部分形容词可以重叠。 </a:t>
            </a:r>
            <a:r>
              <a:rPr lang="zh-CN" altLang="en-US" sz="1050" dirty="0">
                <a:hlinkClick r:id="rId7"/>
              </a:rPr>
              <a:t>单音节</a:t>
            </a:r>
            <a:r>
              <a:rPr lang="zh-CN" altLang="en-US" sz="1050" dirty="0"/>
              <a:t>形容词的重叠形式是“</a:t>
            </a:r>
            <a:r>
              <a:rPr lang="en-US" altLang="zh-CN" sz="1050" dirty="0"/>
              <a:t>ABB”</a:t>
            </a:r>
            <a:r>
              <a:rPr lang="zh-CN" altLang="en-US" sz="1050" dirty="0"/>
              <a:t>，如“毛茸茸、绿油油”文中：</a:t>
            </a:r>
            <a:r>
              <a:rPr lang="zh-CN" altLang="zh-CN" sz="105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心在等待瓜瓢的</a:t>
            </a:r>
            <a:r>
              <a:rPr lang="zh-CN" altLang="zh-CN" sz="1050" b="1" kern="100" dirty="0">
                <a:solidFill>
                  <a:srgbClr val="00B05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甜丝丝</a:t>
            </a:r>
            <a:r>
              <a:rPr lang="zh-CN" altLang="en-US" sz="1050" b="1" kern="100" dirty="0">
                <a:solidFill>
                  <a:srgbClr val="00B05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、</a:t>
            </a:r>
            <a:r>
              <a:rPr lang="zh-CN" altLang="zh-CN" sz="1050" b="1" kern="1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红彤彤的</a:t>
            </a:r>
            <a:r>
              <a:rPr lang="zh-CN" altLang="zh-CN" sz="105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瓜肉</a:t>
            </a:r>
            <a:r>
              <a:rPr lang="zh-CN" altLang="en-US" sz="1050" dirty="0"/>
              <a:t>。这类重叠式修饰</a:t>
            </a:r>
            <a:r>
              <a:rPr lang="zh-CN" altLang="en-US" sz="1050" dirty="0">
                <a:hlinkClick r:id="rId8"/>
              </a:rPr>
              <a:t>动词</a:t>
            </a:r>
            <a:r>
              <a:rPr lang="zh-CN" altLang="en-US" sz="1050" dirty="0"/>
              <a:t>时表示程度的加强。</a:t>
            </a:r>
          </a:p>
        </p:txBody>
      </p:sp>
      <p:cxnSp>
        <p:nvCxnSpPr>
          <p:cNvPr id="73" name="直接连接符 72"/>
          <p:cNvCxnSpPr/>
          <p:nvPr/>
        </p:nvCxnSpPr>
        <p:spPr>
          <a:xfrm>
            <a:off x="5593599" y="3224644"/>
            <a:ext cx="196130" cy="0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接连接符 75"/>
          <p:cNvCxnSpPr/>
          <p:nvPr/>
        </p:nvCxnSpPr>
        <p:spPr>
          <a:xfrm>
            <a:off x="7547632" y="3224644"/>
            <a:ext cx="196130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6"/>
          <p:cNvGrpSpPr>
            <a:grpSpLocks noChangeAspect="1"/>
          </p:cNvGrpSpPr>
          <p:nvPr/>
        </p:nvGrpSpPr>
        <p:grpSpPr bwMode="auto">
          <a:xfrm>
            <a:off x="1591983" y="962001"/>
            <a:ext cx="474663" cy="433387"/>
            <a:chOff x="652" y="2627"/>
            <a:chExt cx="299" cy="273"/>
          </a:xfrm>
          <a:solidFill>
            <a:schemeClr val="bg1"/>
          </a:solidFill>
        </p:grpSpPr>
        <p:sp>
          <p:nvSpPr>
            <p:cNvPr id="23" name="Freeform 27"/>
            <p:cNvSpPr>
              <a:spLocks noEditPoints="1"/>
            </p:cNvSpPr>
            <p:nvPr/>
          </p:nvSpPr>
          <p:spPr bwMode="auto">
            <a:xfrm>
              <a:off x="812" y="2627"/>
              <a:ext cx="139" cy="273"/>
            </a:xfrm>
            <a:custGeom>
              <a:avLst/>
              <a:gdLst>
                <a:gd name="T0" fmla="*/ 317 w 330"/>
                <a:gd name="T1" fmla="*/ 626 h 650"/>
                <a:gd name="T2" fmla="*/ 287 w 330"/>
                <a:gd name="T3" fmla="*/ 626 h 650"/>
                <a:gd name="T4" fmla="*/ 296 w 330"/>
                <a:gd name="T5" fmla="*/ 623 h 650"/>
                <a:gd name="T6" fmla="*/ 324 w 330"/>
                <a:gd name="T7" fmla="*/ 573 h 650"/>
                <a:gd name="T8" fmla="*/ 179 w 330"/>
                <a:gd name="T9" fmla="*/ 30 h 650"/>
                <a:gd name="T10" fmla="*/ 139 w 330"/>
                <a:gd name="T11" fmla="*/ 0 h 650"/>
                <a:gd name="T12" fmla="*/ 129 w 330"/>
                <a:gd name="T13" fmla="*/ 1 h 650"/>
                <a:gd name="T14" fmla="*/ 34 w 330"/>
                <a:gd name="T15" fmla="*/ 27 h 650"/>
                <a:gd name="T16" fmla="*/ 6 w 330"/>
                <a:gd name="T17" fmla="*/ 77 h 650"/>
                <a:gd name="T18" fmla="*/ 151 w 330"/>
                <a:gd name="T19" fmla="*/ 620 h 650"/>
                <a:gd name="T20" fmla="*/ 153 w 330"/>
                <a:gd name="T21" fmla="*/ 626 h 650"/>
                <a:gd name="T22" fmla="*/ 138 w 330"/>
                <a:gd name="T23" fmla="*/ 626 h 650"/>
                <a:gd name="T24" fmla="*/ 126 w 330"/>
                <a:gd name="T25" fmla="*/ 638 h 650"/>
                <a:gd name="T26" fmla="*/ 138 w 330"/>
                <a:gd name="T27" fmla="*/ 650 h 650"/>
                <a:gd name="T28" fmla="*/ 317 w 330"/>
                <a:gd name="T29" fmla="*/ 650 h 650"/>
                <a:gd name="T30" fmla="*/ 329 w 330"/>
                <a:gd name="T31" fmla="*/ 638 h 650"/>
                <a:gd name="T32" fmla="*/ 317 w 330"/>
                <a:gd name="T33" fmla="*/ 626 h 650"/>
                <a:gd name="T34" fmla="*/ 45 w 330"/>
                <a:gd name="T35" fmla="*/ 140 h 650"/>
                <a:gd name="T36" fmla="*/ 177 w 330"/>
                <a:gd name="T37" fmla="*/ 105 h 650"/>
                <a:gd name="T38" fmla="*/ 282 w 330"/>
                <a:gd name="T39" fmla="*/ 495 h 650"/>
                <a:gd name="T40" fmla="*/ 149 w 330"/>
                <a:gd name="T41" fmla="*/ 530 h 650"/>
                <a:gd name="T42" fmla="*/ 45 w 330"/>
                <a:gd name="T43" fmla="*/ 140 h 650"/>
                <a:gd name="T44" fmla="*/ 28 w 330"/>
                <a:gd name="T45" fmla="*/ 56 h 650"/>
                <a:gd name="T46" fmla="*/ 40 w 330"/>
                <a:gd name="T47" fmla="*/ 47 h 650"/>
                <a:gd name="T48" fmla="*/ 134 w 330"/>
                <a:gd name="T49" fmla="*/ 22 h 650"/>
                <a:gd name="T50" fmla="*/ 139 w 330"/>
                <a:gd name="T51" fmla="*/ 21 h 650"/>
                <a:gd name="T52" fmla="*/ 139 w 330"/>
                <a:gd name="T53" fmla="*/ 21 h 650"/>
                <a:gd name="T54" fmla="*/ 158 w 330"/>
                <a:gd name="T55" fmla="*/ 36 h 650"/>
                <a:gd name="T56" fmla="*/ 172 w 330"/>
                <a:gd name="T57" fmla="*/ 84 h 650"/>
                <a:gd name="T58" fmla="*/ 39 w 330"/>
                <a:gd name="T59" fmla="*/ 120 h 650"/>
                <a:gd name="T60" fmla="*/ 26 w 330"/>
                <a:gd name="T61" fmla="*/ 71 h 650"/>
                <a:gd name="T62" fmla="*/ 28 w 330"/>
                <a:gd name="T63" fmla="*/ 56 h 650"/>
                <a:gd name="T64" fmla="*/ 172 w 330"/>
                <a:gd name="T65" fmla="*/ 614 h 650"/>
                <a:gd name="T66" fmla="*/ 155 w 330"/>
                <a:gd name="T67" fmla="*/ 551 h 650"/>
                <a:gd name="T68" fmla="*/ 287 w 330"/>
                <a:gd name="T69" fmla="*/ 515 h 650"/>
                <a:gd name="T70" fmla="*/ 304 w 330"/>
                <a:gd name="T71" fmla="*/ 579 h 650"/>
                <a:gd name="T72" fmla="*/ 302 w 330"/>
                <a:gd name="T73" fmla="*/ 594 h 650"/>
                <a:gd name="T74" fmla="*/ 290 w 330"/>
                <a:gd name="T75" fmla="*/ 603 h 650"/>
                <a:gd name="T76" fmla="*/ 206 w 330"/>
                <a:gd name="T77" fmla="*/ 626 h 650"/>
                <a:gd name="T78" fmla="*/ 180 w 330"/>
                <a:gd name="T79" fmla="*/ 626 h 650"/>
                <a:gd name="T80" fmla="*/ 172 w 330"/>
                <a:gd name="T81" fmla="*/ 614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0" h="650">
                  <a:moveTo>
                    <a:pt x="317" y="626"/>
                  </a:moveTo>
                  <a:cubicBezTo>
                    <a:pt x="287" y="626"/>
                    <a:pt x="287" y="626"/>
                    <a:pt x="287" y="626"/>
                  </a:cubicBezTo>
                  <a:cubicBezTo>
                    <a:pt x="296" y="623"/>
                    <a:pt x="296" y="623"/>
                    <a:pt x="296" y="623"/>
                  </a:cubicBezTo>
                  <a:cubicBezTo>
                    <a:pt x="317" y="617"/>
                    <a:pt x="330" y="595"/>
                    <a:pt x="324" y="573"/>
                  </a:cubicBezTo>
                  <a:cubicBezTo>
                    <a:pt x="179" y="30"/>
                    <a:pt x="179" y="30"/>
                    <a:pt x="179" y="30"/>
                  </a:cubicBezTo>
                  <a:cubicBezTo>
                    <a:pt x="174" y="12"/>
                    <a:pt x="158" y="0"/>
                    <a:pt x="139" y="0"/>
                  </a:cubicBezTo>
                  <a:cubicBezTo>
                    <a:pt x="136" y="0"/>
                    <a:pt x="132" y="0"/>
                    <a:pt x="129" y="1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3" y="32"/>
                    <a:pt x="0" y="55"/>
                    <a:pt x="6" y="77"/>
                  </a:cubicBezTo>
                  <a:cubicBezTo>
                    <a:pt x="151" y="620"/>
                    <a:pt x="151" y="620"/>
                    <a:pt x="151" y="620"/>
                  </a:cubicBezTo>
                  <a:cubicBezTo>
                    <a:pt x="152" y="622"/>
                    <a:pt x="152" y="624"/>
                    <a:pt x="153" y="626"/>
                  </a:cubicBezTo>
                  <a:cubicBezTo>
                    <a:pt x="138" y="626"/>
                    <a:pt x="138" y="626"/>
                    <a:pt x="138" y="626"/>
                  </a:cubicBezTo>
                  <a:cubicBezTo>
                    <a:pt x="131" y="626"/>
                    <a:pt x="126" y="631"/>
                    <a:pt x="126" y="638"/>
                  </a:cubicBezTo>
                  <a:cubicBezTo>
                    <a:pt x="126" y="645"/>
                    <a:pt x="131" y="650"/>
                    <a:pt x="138" y="650"/>
                  </a:cubicBezTo>
                  <a:cubicBezTo>
                    <a:pt x="317" y="650"/>
                    <a:pt x="317" y="650"/>
                    <a:pt x="317" y="650"/>
                  </a:cubicBezTo>
                  <a:cubicBezTo>
                    <a:pt x="324" y="650"/>
                    <a:pt x="329" y="645"/>
                    <a:pt x="329" y="638"/>
                  </a:cubicBezTo>
                  <a:cubicBezTo>
                    <a:pt x="329" y="631"/>
                    <a:pt x="324" y="626"/>
                    <a:pt x="317" y="626"/>
                  </a:cubicBezTo>
                  <a:close/>
                  <a:moveTo>
                    <a:pt x="45" y="140"/>
                  </a:moveTo>
                  <a:cubicBezTo>
                    <a:pt x="177" y="105"/>
                    <a:pt x="177" y="105"/>
                    <a:pt x="177" y="105"/>
                  </a:cubicBezTo>
                  <a:cubicBezTo>
                    <a:pt x="282" y="495"/>
                    <a:pt x="282" y="495"/>
                    <a:pt x="282" y="495"/>
                  </a:cubicBezTo>
                  <a:cubicBezTo>
                    <a:pt x="149" y="530"/>
                    <a:pt x="149" y="530"/>
                    <a:pt x="149" y="530"/>
                  </a:cubicBezTo>
                  <a:lnTo>
                    <a:pt x="45" y="140"/>
                  </a:lnTo>
                  <a:close/>
                  <a:moveTo>
                    <a:pt x="28" y="56"/>
                  </a:moveTo>
                  <a:cubicBezTo>
                    <a:pt x="31" y="52"/>
                    <a:pt x="35" y="48"/>
                    <a:pt x="40" y="47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6" y="21"/>
                    <a:pt x="138" y="21"/>
                    <a:pt x="139" y="21"/>
                  </a:cubicBezTo>
                  <a:cubicBezTo>
                    <a:pt x="139" y="21"/>
                    <a:pt x="139" y="21"/>
                    <a:pt x="139" y="21"/>
                  </a:cubicBezTo>
                  <a:cubicBezTo>
                    <a:pt x="148" y="21"/>
                    <a:pt x="156" y="27"/>
                    <a:pt x="158" y="36"/>
                  </a:cubicBezTo>
                  <a:cubicBezTo>
                    <a:pt x="172" y="84"/>
                    <a:pt x="172" y="84"/>
                    <a:pt x="172" y="84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5" y="66"/>
                    <a:pt x="25" y="61"/>
                    <a:pt x="28" y="56"/>
                  </a:cubicBezTo>
                  <a:close/>
                  <a:moveTo>
                    <a:pt x="172" y="614"/>
                  </a:moveTo>
                  <a:cubicBezTo>
                    <a:pt x="155" y="551"/>
                    <a:pt x="155" y="551"/>
                    <a:pt x="155" y="551"/>
                  </a:cubicBezTo>
                  <a:cubicBezTo>
                    <a:pt x="287" y="515"/>
                    <a:pt x="287" y="515"/>
                    <a:pt x="287" y="515"/>
                  </a:cubicBezTo>
                  <a:cubicBezTo>
                    <a:pt x="304" y="579"/>
                    <a:pt x="304" y="579"/>
                    <a:pt x="304" y="579"/>
                  </a:cubicBezTo>
                  <a:cubicBezTo>
                    <a:pt x="305" y="584"/>
                    <a:pt x="305" y="589"/>
                    <a:pt x="302" y="594"/>
                  </a:cubicBezTo>
                  <a:cubicBezTo>
                    <a:pt x="299" y="598"/>
                    <a:pt x="295" y="602"/>
                    <a:pt x="290" y="603"/>
                  </a:cubicBezTo>
                  <a:cubicBezTo>
                    <a:pt x="206" y="626"/>
                    <a:pt x="206" y="626"/>
                    <a:pt x="206" y="626"/>
                  </a:cubicBezTo>
                  <a:cubicBezTo>
                    <a:pt x="180" y="626"/>
                    <a:pt x="180" y="626"/>
                    <a:pt x="180" y="626"/>
                  </a:cubicBezTo>
                  <a:cubicBezTo>
                    <a:pt x="176" y="623"/>
                    <a:pt x="173" y="619"/>
                    <a:pt x="172" y="6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8"/>
            <p:cNvSpPr>
              <a:spLocks noEditPoints="1"/>
            </p:cNvSpPr>
            <p:nvPr/>
          </p:nvSpPr>
          <p:spPr bwMode="auto">
            <a:xfrm>
              <a:off x="652" y="2629"/>
              <a:ext cx="203" cy="271"/>
            </a:xfrm>
            <a:custGeom>
              <a:avLst/>
              <a:gdLst>
                <a:gd name="T0" fmla="*/ 380 w 481"/>
                <a:gd name="T1" fmla="*/ 620 h 644"/>
                <a:gd name="T2" fmla="*/ 383 w 481"/>
                <a:gd name="T3" fmla="*/ 41 h 644"/>
                <a:gd name="T4" fmla="*/ 245 w 481"/>
                <a:gd name="T5" fmla="*/ 0 h 644"/>
                <a:gd name="T6" fmla="*/ 204 w 481"/>
                <a:gd name="T7" fmla="*/ 603 h 644"/>
                <a:gd name="T8" fmla="*/ 176 w 481"/>
                <a:gd name="T9" fmla="*/ 620 h 644"/>
                <a:gd name="T10" fmla="*/ 180 w 481"/>
                <a:gd name="T11" fmla="*/ 41 h 644"/>
                <a:gd name="T12" fmla="*/ 41 w 481"/>
                <a:gd name="T13" fmla="*/ 0 h 644"/>
                <a:gd name="T14" fmla="*/ 0 w 481"/>
                <a:gd name="T15" fmla="*/ 603 h 644"/>
                <a:gd name="T16" fmla="*/ 0 w 481"/>
                <a:gd name="T17" fmla="*/ 632 h 644"/>
                <a:gd name="T18" fmla="*/ 41 w 481"/>
                <a:gd name="T19" fmla="*/ 644 h 644"/>
                <a:gd name="T20" fmla="*/ 245 w 481"/>
                <a:gd name="T21" fmla="*/ 644 h 644"/>
                <a:gd name="T22" fmla="*/ 469 w 481"/>
                <a:gd name="T23" fmla="*/ 644 h 644"/>
                <a:gd name="T24" fmla="*/ 469 w 481"/>
                <a:gd name="T25" fmla="*/ 620 h 644"/>
                <a:gd name="T26" fmla="*/ 362 w 481"/>
                <a:gd name="T27" fmla="*/ 161 h 644"/>
                <a:gd name="T28" fmla="*/ 225 w 481"/>
                <a:gd name="T29" fmla="*/ 468 h 644"/>
                <a:gd name="T30" fmla="*/ 362 w 481"/>
                <a:gd name="T31" fmla="*/ 139 h 644"/>
                <a:gd name="T32" fmla="*/ 225 w 481"/>
                <a:gd name="T33" fmla="*/ 113 h 644"/>
                <a:gd name="T34" fmla="*/ 362 w 481"/>
                <a:gd name="T35" fmla="*/ 139 h 644"/>
                <a:gd name="T36" fmla="*/ 362 w 481"/>
                <a:gd name="T37" fmla="*/ 490 h 644"/>
                <a:gd name="T38" fmla="*/ 225 w 481"/>
                <a:gd name="T39" fmla="*/ 516 h 644"/>
                <a:gd name="T40" fmla="*/ 245 w 481"/>
                <a:gd name="T41" fmla="*/ 21 h 644"/>
                <a:gd name="T42" fmla="*/ 362 w 481"/>
                <a:gd name="T43" fmla="*/ 41 h 644"/>
                <a:gd name="T44" fmla="*/ 225 w 481"/>
                <a:gd name="T45" fmla="*/ 91 h 644"/>
                <a:gd name="T46" fmla="*/ 245 w 481"/>
                <a:gd name="T47" fmla="*/ 21 h 644"/>
                <a:gd name="T48" fmla="*/ 225 w 481"/>
                <a:gd name="T49" fmla="*/ 537 h 644"/>
                <a:gd name="T50" fmla="*/ 362 w 481"/>
                <a:gd name="T51" fmla="*/ 603 h 644"/>
                <a:gd name="T52" fmla="*/ 234 w 481"/>
                <a:gd name="T53" fmla="*/ 620 h 644"/>
                <a:gd name="T54" fmla="*/ 30 w 481"/>
                <a:gd name="T55" fmla="*/ 620 h 644"/>
                <a:gd name="T56" fmla="*/ 21 w 481"/>
                <a:gd name="T57" fmla="*/ 537 h 644"/>
                <a:gd name="T58" fmla="*/ 158 w 481"/>
                <a:gd name="T59" fmla="*/ 603 h 644"/>
                <a:gd name="T60" fmla="*/ 30 w 481"/>
                <a:gd name="T61" fmla="*/ 620 h 644"/>
                <a:gd name="T62" fmla="*/ 21 w 481"/>
                <a:gd name="T63" fmla="*/ 516 h 644"/>
                <a:gd name="T64" fmla="*/ 158 w 481"/>
                <a:gd name="T65" fmla="*/ 113 h 644"/>
                <a:gd name="T66" fmla="*/ 41 w 481"/>
                <a:gd name="T67" fmla="*/ 21 h 644"/>
                <a:gd name="T68" fmla="*/ 158 w 481"/>
                <a:gd name="T69" fmla="*/ 41 h 644"/>
                <a:gd name="T70" fmla="*/ 21 w 481"/>
                <a:gd name="T71" fmla="*/ 91 h 644"/>
                <a:gd name="T72" fmla="*/ 41 w 481"/>
                <a:gd name="T73" fmla="*/ 21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1" h="644">
                  <a:moveTo>
                    <a:pt x="469" y="620"/>
                  </a:moveTo>
                  <a:cubicBezTo>
                    <a:pt x="380" y="620"/>
                    <a:pt x="380" y="620"/>
                    <a:pt x="380" y="620"/>
                  </a:cubicBezTo>
                  <a:cubicBezTo>
                    <a:pt x="382" y="615"/>
                    <a:pt x="383" y="609"/>
                    <a:pt x="383" y="603"/>
                  </a:cubicBezTo>
                  <a:cubicBezTo>
                    <a:pt x="383" y="41"/>
                    <a:pt x="383" y="41"/>
                    <a:pt x="383" y="41"/>
                  </a:cubicBezTo>
                  <a:cubicBezTo>
                    <a:pt x="383" y="18"/>
                    <a:pt x="365" y="0"/>
                    <a:pt x="343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22" y="0"/>
                    <a:pt x="204" y="18"/>
                    <a:pt x="204" y="41"/>
                  </a:cubicBezTo>
                  <a:cubicBezTo>
                    <a:pt x="204" y="603"/>
                    <a:pt x="204" y="603"/>
                    <a:pt x="204" y="603"/>
                  </a:cubicBezTo>
                  <a:cubicBezTo>
                    <a:pt x="204" y="609"/>
                    <a:pt x="205" y="615"/>
                    <a:pt x="207" y="620"/>
                  </a:cubicBezTo>
                  <a:cubicBezTo>
                    <a:pt x="176" y="620"/>
                    <a:pt x="176" y="620"/>
                    <a:pt x="176" y="620"/>
                  </a:cubicBezTo>
                  <a:cubicBezTo>
                    <a:pt x="178" y="615"/>
                    <a:pt x="180" y="609"/>
                    <a:pt x="180" y="603"/>
                  </a:cubicBezTo>
                  <a:cubicBezTo>
                    <a:pt x="180" y="41"/>
                    <a:pt x="180" y="41"/>
                    <a:pt x="180" y="41"/>
                  </a:cubicBezTo>
                  <a:cubicBezTo>
                    <a:pt x="180" y="18"/>
                    <a:pt x="161" y="0"/>
                    <a:pt x="13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10"/>
                    <a:pt x="2" y="617"/>
                    <a:pt x="5" y="622"/>
                  </a:cubicBezTo>
                  <a:cubicBezTo>
                    <a:pt x="2" y="625"/>
                    <a:pt x="0" y="628"/>
                    <a:pt x="0" y="632"/>
                  </a:cubicBezTo>
                  <a:cubicBezTo>
                    <a:pt x="0" y="639"/>
                    <a:pt x="6" y="644"/>
                    <a:pt x="12" y="644"/>
                  </a:cubicBezTo>
                  <a:cubicBezTo>
                    <a:pt x="41" y="644"/>
                    <a:pt x="41" y="644"/>
                    <a:pt x="41" y="644"/>
                  </a:cubicBezTo>
                  <a:cubicBezTo>
                    <a:pt x="139" y="644"/>
                    <a:pt x="139" y="644"/>
                    <a:pt x="139" y="644"/>
                  </a:cubicBezTo>
                  <a:cubicBezTo>
                    <a:pt x="245" y="644"/>
                    <a:pt x="245" y="644"/>
                    <a:pt x="245" y="644"/>
                  </a:cubicBezTo>
                  <a:cubicBezTo>
                    <a:pt x="343" y="644"/>
                    <a:pt x="343" y="644"/>
                    <a:pt x="343" y="644"/>
                  </a:cubicBezTo>
                  <a:cubicBezTo>
                    <a:pt x="469" y="644"/>
                    <a:pt x="469" y="644"/>
                    <a:pt x="469" y="644"/>
                  </a:cubicBezTo>
                  <a:cubicBezTo>
                    <a:pt x="476" y="644"/>
                    <a:pt x="481" y="639"/>
                    <a:pt x="481" y="632"/>
                  </a:cubicBezTo>
                  <a:cubicBezTo>
                    <a:pt x="481" y="625"/>
                    <a:pt x="476" y="620"/>
                    <a:pt x="469" y="620"/>
                  </a:cubicBezTo>
                  <a:close/>
                  <a:moveTo>
                    <a:pt x="225" y="161"/>
                  </a:moveTo>
                  <a:cubicBezTo>
                    <a:pt x="362" y="161"/>
                    <a:pt x="362" y="161"/>
                    <a:pt x="362" y="161"/>
                  </a:cubicBezTo>
                  <a:cubicBezTo>
                    <a:pt x="362" y="468"/>
                    <a:pt x="362" y="468"/>
                    <a:pt x="362" y="468"/>
                  </a:cubicBezTo>
                  <a:cubicBezTo>
                    <a:pt x="225" y="468"/>
                    <a:pt x="225" y="468"/>
                    <a:pt x="225" y="468"/>
                  </a:cubicBezTo>
                  <a:lnTo>
                    <a:pt x="225" y="161"/>
                  </a:lnTo>
                  <a:close/>
                  <a:moveTo>
                    <a:pt x="362" y="139"/>
                  </a:moveTo>
                  <a:cubicBezTo>
                    <a:pt x="225" y="139"/>
                    <a:pt x="225" y="139"/>
                    <a:pt x="225" y="139"/>
                  </a:cubicBezTo>
                  <a:cubicBezTo>
                    <a:pt x="225" y="113"/>
                    <a:pt x="225" y="113"/>
                    <a:pt x="225" y="113"/>
                  </a:cubicBezTo>
                  <a:cubicBezTo>
                    <a:pt x="362" y="113"/>
                    <a:pt x="362" y="113"/>
                    <a:pt x="362" y="113"/>
                  </a:cubicBezTo>
                  <a:lnTo>
                    <a:pt x="362" y="139"/>
                  </a:lnTo>
                  <a:close/>
                  <a:moveTo>
                    <a:pt x="225" y="490"/>
                  </a:moveTo>
                  <a:cubicBezTo>
                    <a:pt x="362" y="490"/>
                    <a:pt x="362" y="490"/>
                    <a:pt x="362" y="490"/>
                  </a:cubicBezTo>
                  <a:cubicBezTo>
                    <a:pt x="362" y="516"/>
                    <a:pt x="362" y="516"/>
                    <a:pt x="362" y="516"/>
                  </a:cubicBezTo>
                  <a:cubicBezTo>
                    <a:pt x="225" y="516"/>
                    <a:pt x="225" y="516"/>
                    <a:pt x="225" y="516"/>
                  </a:cubicBezTo>
                  <a:lnTo>
                    <a:pt x="225" y="490"/>
                  </a:lnTo>
                  <a:close/>
                  <a:moveTo>
                    <a:pt x="245" y="21"/>
                  </a:moveTo>
                  <a:cubicBezTo>
                    <a:pt x="343" y="21"/>
                    <a:pt x="343" y="21"/>
                    <a:pt x="343" y="21"/>
                  </a:cubicBezTo>
                  <a:cubicBezTo>
                    <a:pt x="353" y="21"/>
                    <a:pt x="362" y="30"/>
                    <a:pt x="362" y="41"/>
                  </a:cubicBezTo>
                  <a:cubicBezTo>
                    <a:pt x="362" y="91"/>
                    <a:pt x="362" y="91"/>
                    <a:pt x="362" y="91"/>
                  </a:cubicBezTo>
                  <a:cubicBezTo>
                    <a:pt x="225" y="91"/>
                    <a:pt x="225" y="91"/>
                    <a:pt x="225" y="91"/>
                  </a:cubicBezTo>
                  <a:cubicBezTo>
                    <a:pt x="225" y="41"/>
                    <a:pt x="225" y="41"/>
                    <a:pt x="225" y="41"/>
                  </a:cubicBezTo>
                  <a:cubicBezTo>
                    <a:pt x="225" y="30"/>
                    <a:pt x="234" y="21"/>
                    <a:pt x="245" y="21"/>
                  </a:cubicBezTo>
                  <a:close/>
                  <a:moveTo>
                    <a:pt x="225" y="603"/>
                  </a:moveTo>
                  <a:cubicBezTo>
                    <a:pt x="225" y="537"/>
                    <a:pt x="225" y="537"/>
                    <a:pt x="225" y="537"/>
                  </a:cubicBezTo>
                  <a:cubicBezTo>
                    <a:pt x="362" y="537"/>
                    <a:pt x="362" y="537"/>
                    <a:pt x="362" y="537"/>
                  </a:cubicBezTo>
                  <a:cubicBezTo>
                    <a:pt x="362" y="603"/>
                    <a:pt x="362" y="603"/>
                    <a:pt x="362" y="603"/>
                  </a:cubicBezTo>
                  <a:cubicBezTo>
                    <a:pt x="362" y="610"/>
                    <a:pt x="359" y="616"/>
                    <a:pt x="354" y="620"/>
                  </a:cubicBezTo>
                  <a:cubicBezTo>
                    <a:pt x="234" y="620"/>
                    <a:pt x="234" y="620"/>
                    <a:pt x="234" y="620"/>
                  </a:cubicBezTo>
                  <a:cubicBezTo>
                    <a:pt x="229" y="616"/>
                    <a:pt x="225" y="610"/>
                    <a:pt x="225" y="603"/>
                  </a:cubicBezTo>
                  <a:close/>
                  <a:moveTo>
                    <a:pt x="30" y="620"/>
                  </a:moveTo>
                  <a:cubicBezTo>
                    <a:pt x="25" y="616"/>
                    <a:pt x="21" y="610"/>
                    <a:pt x="21" y="603"/>
                  </a:cubicBezTo>
                  <a:cubicBezTo>
                    <a:pt x="21" y="537"/>
                    <a:pt x="21" y="537"/>
                    <a:pt x="21" y="537"/>
                  </a:cubicBezTo>
                  <a:cubicBezTo>
                    <a:pt x="158" y="537"/>
                    <a:pt x="158" y="537"/>
                    <a:pt x="158" y="537"/>
                  </a:cubicBezTo>
                  <a:cubicBezTo>
                    <a:pt x="158" y="603"/>
                    <a:pt x="158" y="603"/>
                    <a:pt x="158" y="603"/>
                  </a:cubicBezTo>
                  <a:cubicBezTo>
                    <a:pt x="158" y="610"/>
                    <a:pt x="155" y="616"/>
                    <a:pt x="150" y="620"/>
                  </a:cubicBezTo>
                  <a:lnTo>
                    <a:pt x="30" y="620"/>
                  </a:lnTo>
                  <a:close/>
                  <a:moveTo>
                    <a:pt x="158" y="516"/>
                  </a:moveTo>
                  <a:cubicBezTo>
                    <a:pt x="21" y="516"/>
                    <a:pt x="21" y="516"/>
                    <a:pt x="21" y="516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158" y="113"/>
                    <a:pt x="158" y="113"/>
                    <a:pt x="158" y="113"/>
                  </a:cubicBezTo>
                  <a:lnTo>
                    <a:pt x="158" y="516"/>
                  </a:lnTo>
                  <a:close/>
                  <a:moveTo>
                    <a:pt x="41" y="21"/>
                  </a:moveTo>
                  <a:cubicBezTo>
                    <a:pt x="139" y="21"/>
                    <a:pt x="139" y="21"/>
                    <a:pt x="139" y="21"/>
                  </a:cubicBezTo>
                  <a:cubicBezTo>
                    <a:pt x="150" y="21"/>
                    <a:pt x="158" y="30"/>
                    <a:pt x="158" y="41"/>
                  </a:cubicBezTo>
                  <a:cubicBezTo>
                    <a:pt x="158" y="91"/>
                    <a:pt x="158" y="91"/>
                    <a:pt x="158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30"/>
                    <a:pt x="30" y="21"/>
                    <a:pt x="4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" name="Group 38"/>
          <p:cNvGrpSpPr>
            <a:grpSpLocks noChangeAspect="1"/>
          </p:cNvGrpSpPr>
          <p:nvPr/>
        </p:nvGrpSpPr>
        <p:grpSpPr bwMode="auto">
          <a:xfrm>
            <a:off x="3198995" y="791283"/>
            <a:ext cx="379984" cy="433387"/>
            <a:chOff x="1643" y="2607"/>
            <a:chExt cx="370" cy="422"/>
          </a:xfrm>
          <a:solidFill>
            <a:schemeClr val="bg1"/>
          </a:solidFill>
        </p:grpSpPr>
        <p:sp>
          <p:nvSpPr>
            <p:cNvPr id="31" name="Freeform 39"/>
            <p:cNvSpPr>
              <a:spLocks noEditPoints="1"/>
            </p:cNvSpPr>
            <p:nvPr/>
          </p:nvSpPr>
          <p:spPr bwMode="auto">
            <a:xfrm>
              <a:off x="1643" y="2607"/>
              <a:ext cx="370" cy="422"/>
            </a:xfrm>
            <a:custGeom>
              <a:avLst/>
              <a:gdLst>
                <a:gd name="T0" fmla="*/ 627 w 639"/>
                <a:gd name="T1" fmla="*/ 707 h 730"/>
                <a:gd name="T2" fmla="*/ 615 w 639"/>
                <a:gd name="T3" fmla="*/ 707 h 730"/>
                <a:gd name="T4" fmla="*/ 615 w 639"/>
                <a:gd name="T5" fmla="*/ 615 h 730"/>
                <a:gd name="T6" fmla="*/ 638 w 639"/>
                <a:gd name="T7" fmla="*/ 593 h 730"/>
                <a:gd name="T8" fmla="*/ 638 w 639"/>
                <a:gd name="T9" fmla="*/ 46 h 730"/>
                <a:gd name="T10" fmla="*/ 593 w 639"/>
                <a:gd name="T11" fmla="*/ 0 h 730"/>
                <a:gd name="T12" fmla="*/ 45 w 639"/>
                <a:gd name="T13" fmla="*/ 0 h 730"/>
                <a:gd name="T14" fmla="*/ 0 w 639"/>
                <a:gd name="T15" fmla="*/ 46 h 730"/>
                <a:gd name="T16" fmla="*/ 0 w 639"/>
                <a:gd name="T17" fmla="*/ 661 h 730"/>
                <a:gd name="T18" fmla="*/ 68 w 639"/>
                <a:gd name="T19" fmla="*/ 730 h 730"/>
                <a:gd name="T20" fmla="*/ 627 w 639"/>
                <a:gd name="T21" fmla="*/ 730 h 730"/>
                <a:gd name="T22" fmla="*/ 639 w 639"/>
                <a:gd name="T23" fmla="*/ 718 h 730"/>
                <a:gd name="T24" fmla="*/ 627 w 639"/>
                <a:gd name="T25" fmla="*/ 707 h 730"/>
                <a:gd name="T26" fmla="*/ 33 w 639"/>
                <a:gd name="T27" fmla="*/ 56 h 730"/>
                <a:gd name="T28" fmla="*/ 33 w 639"/>
                <a:gd name="T29" fmla="*/ 56 h 730"/>
                <a:gd name="T30" fmla="*/ 56 w 639"/>
                <a:gd name="T31" fmla="*/ 33 h 730"/>
                <a:gd name="T32" fmla="*/ 91 w 639"/>
                <a:gd name="T33" fmla="*/ 33 h 730"/>
                <a:gd name="T34" fmla="*/ 91 w 639"/>
                <a:gd name="T35" fmla="*/ 582 h 730"/>
                <a:gd name="T36" fmla="*/ 68 w 639"/>
                <a:gd name="T37" fmla="*/ 582 h 730"/>
                <a:gd name="T38" fmla="*/ 33 w 639"/>
                <a:gd name="T39" fmla="*/ 592 h 730"/>
                <a:gd name="T40" fmla="*/ 33 w 639"/>
                <a:gd name="T41" fmla="*/ 56 h 730"/>
                <a:gd name="T42" fmla="*/ 582 w 639"/>
                <a:gd name="T43" fmla="*/ 697 h 730"/>
                <a:gd name="T44" fmla="*/ 68 w 639"/>
                <a:gd name="T45" fmla="*/ 697 h 730"/>
                <a:gd name="T46" fmla="*/ 31 w 639"/>
                <a:gd name="T47" fmla="*/ 656 h 730"/>
                <a:gd name="T48" fmla="*/ 68 w 639"/>
                <a:gd name="T49" fmla="*/ 616 h 730"/>
                <a:gd name="T50" fmla="*/ 582 w 639"/>
                <a:gd name="T51" fmla="*/ 616 h 730"/>
                <a:gd name="T52" fmla="*/ 582 w 639"/>
                <a:gd name="T53" fmla="*/ 697 h 730"/>
                <a:gd name="T54" fmla="*/ 605 w 639"/>
                <a:gd name="T55" fmla="*/ 582 h 730"/>
                <a:gd name="T56" fmla="*/ 125 w 639"/>
                <a:gd name="T57" fmla="*/ 582 h 730"/>
                <a:gd name="T58" fmla="*/ 125 w 639"/>
                <a:gd name="T59" fmla="*/ 33 h 730"/>
                <a:gd name="T60" fmla="*/ 582 w 639"/>
                <a:gd name="T61" fmla="*/ 33 h 730"/>
                <a:gd name="T62" fmla="*/ 605 w 639"/>
                <a:gd name="T63" fmla="*/ 56 h 730"/>
                <a:gd name="T64" fmla="*/ 605 w 639"/>
                <a:gd name="T65" fmla="*/ 582 h 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9" h="730">
                  <a:moveTo>
                    <a:pt x="627" y="707"/>
                  </a:moveTo>
                  <a:cubicBezTo>
                    <a:pt x="615" y="707"/>
                    <a:pt x="615" y="707"/>
                    <a:pt x="615" y="707"/>
                  </a:cubicBezTo>
                  <a:cubicBezTo>
                    <a:pt x="615" y="615"/>
                    <a:pt x="615" y="615"/>
                    <a:pt x="615" y="615"/>
                  </a:cubicBezTo>
                  <a:cubicBezTo>
                    <a:pt x="628" y="616"/>
                    <a:pt x="638" y="605"/>
                    <a:pt x="638" y="593"/>
                  </a:cubicBezTo>
                  <a:cubicBezTo>
                    <a:pt x="638" y="46"/>
                    <a:pt x="638" y="46"/>
                    <a:pt x="638" y="46"/>
                  </a:cubicBezTo>
                  <a:cubicBezTo>
                    <a:pt x="638" y="21"/>
                    <a:pt x="618" y="0"/>
                    <a:pt x="59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1"/>
                    <a:pt x="0" y="46"/>
                  </a:cubicBezTo>
                  <a:cubicBezTo>
                    <a:pt x="0" y="661"/>
                    <a:pt x="0" y="661"/>
                    <a:pt x="0" y="661"/>
                  </a:cubicBezTo>
                  <a:cubicBezTo>
                    <a:pt x="0" y="699"/>
                    <a:pt x="31" y="730"/>
                    <a:pt x="68" y="730"/>
                  </a:cubicBezTo>
                  <a:cubicBezTo>
                    <a:pt x="627" y="730"/>
                    <a:pt x="627" y="730"/>
                    <a:pt x="627" y="730"/>
                  </a:cubicBezTo>
                  <a:cubicBezTo>
                    <a:pt x="633" y="730"/>
                    <a:pt x="639" y="725"/>
                    <a:pt x="639" y="718"/>
                  </a:cubicBezTo>
                  <a:cubicBezTo>
                    <a:pt x="639" y="712"/>
                    <a:pt x="633" y="707"/>
                    <a:pt x="627" y="707"/>
                  </a:cubicBezTo>
                  <a:close/>
                  <a:moveTo>
                    <a:pt x="33" y="56"/>
                  </a:moveTo>
                  <a:cubicBezTo>
                    <a:pt x="33" y="56"/>
                    <a:pt x="33" y="56"/>
                    <a:pt x="33" y="56"/>
                  </a:cubicBezTo>
                  <a:cubicBezTo>
                    <a:pt x="33" y="44"/>
                    <a:pt x="44" y="33"/>
                    <a:pt x="56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582"/>
                    <a:pt x="91" y="582"/>
                    <a:pt x="91" y="582"/>
                  </a:cubicBezTo>
                  <a:cubicBezTo>
                    <a:pt x="68" y="582"/>
                    <a:pt x="68" y="582"/>
                    <a:pt x="68" y="582"/>
                  </a:cubicBezTo>
                  <a:cubicBezTo>
                    <a:pt x="51" y="582"/>
                    <a:pt x="47" y="582"/>
                    <a:pt x="33" y="592"/>
                  </a:cubicBezTo>
                  <a:lnTo>
                    <a:pt x="33" y="56"/>
                  </a:lnTo>
                  <a:close/>
                  <a:moveTo>
                    <a:pt x="582" y="697"/>
                  </a:moveTo>
                  <a:cubicBezTo>
                    <a:pt x="68" y="697"/>
                    <a:pt x="68" y="697"/>
                    <a:pt x="68" y="697"/>
                  </a:cubicBezTo>
                  <a:cubicBezTo>
                    <a:pt x="43" y="697"/>
                    <a:pt x="31" y="681"/>
                    <a:pt x="31" y="656"/>
                  </a:cubicBezTo>
                  <a:cubicBezTo>
                    <a:pt x="31" y="631"/>
                    <a:pt x="43" y="616"/>
                    <a:pt x="68" y="616"/>
                  </a:cubicBezTo>
                  <a:cubicBezTo>
                    <a:pt x="582" y="616"/>
                    <a:pt x="582" y="616"/>
                    <a:pt x="582" y="616"/>
                  </a:cubicBezTo>
                  <a:lnTo>
                    <a:pt x="582" y="697"/>
                  </a:lnTo>
                  <a:close/>
                  <a:moveTo>
                    <a:pt x="605" y="582"/>
                  </a:moveTo>
                  <a:cubicBezTo>
                    <a:pt x="125" y="582"/>
                    <a:pt x="125" y="582"/>
                    <a:pt x="125" y="582"/>
                  </a:cubicBezTo>
                  <a:cubicBezTo>
                    <a:pt x="125" y="33"/>
                    <a:pt x="125" y="33"/>
                    <a:pt x="125" y="33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95" y="33"/>
                    <a:pt x="605" y="44"/>
                    <a:pt x="605" y="56"/>
                  </a:cubicBezTo>
                  <a:lnTo>
                    <a:pt x="605" y="5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40"/>
            <p:cNvSpPr>
              <a:spLocks/>
            </p:cNvSpPr>
            <p:nvPr/>
          </p:nvSpPr>
          <p:spPr bwMode="auto">
            <a:xfrm>
              <a:off x="1758" y="2775"/>
              <a:ext cx="139" cy="15"/>
            </a:xfrm>
            <a:custGeom>
              <a:avLst/>
              <a:gdLst>
                <a:gd name="T0" fmla="*/ 228 w 240"/>
                <a:gd name="T1" fmla="*/ 0 h 25"/>
                <a:gd name="T2" fmla="*/ 12 w 240"/>
                <a:gd name="T3" fmla="*/ 0 h 25"/>
                <a:gd name="T4" fmla="*/ 0 w 240"/>
                <a:gd name="T5" fmla="*/ 12 h 25"/>
                <a:gd name="T6" fmla="*/ 12 w 240"/>
                <a:gd name="T7" fmla="*/ 25 h 25"/>
                <a:gd name="T8" fmla="*/ 228 w 240"/>
                <a:gd name="T9" fmla="*/ 25 h 25"/>
                <a:gd name="T10" fmla="*/ 240 w 240"/>
                <a:gd name="T11" fmla="*/ 12 h 25"/>
                <a:gd name="T12" fmla="*/ 228 w 240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25">
                  <a:moveTo>
                    <a:pt x="228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228" y="25"/>
                    <a:pt x="228" y="25"/>
                    <a:pt x="228" y="25"/>
                  </a:cubicBezTo>
                  <a:cubicBezTo>
                    <a:pt x="234" y="25"/>
                    <a:pt x="240" y="20"/>
                    <a:pt x="240" y="12"/>
                  </a:cubicBezTo>
                  <a:cubicBezTo>
                    <a:pt x="240" y="5"/>
                    <a:pt x="234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41"/>
            <p:cNvSpPr>
              <a:spLocks/>
            </p:cNvSpPr>
            <p:nvPr/>
          </p:nvSpPr>
          <p:spPr bwMode="auto">
            <a:xfrm>
              <a:off x="1758" y="2735"/>
              <a:ext cx="185" cy="15"/>
            </a:xfrm>
            <a:custGeom>
              <a:avLst/>
              <a:gdLst>
                <a:gd name="T0" fmla="*/ 308 w 320"/>
                <a:gd name="T1" fmla="*/ 0 h 26"/>
                <a:gd name="T2" fmla="*/ 12 w 320"/>
                <a:gd name="T3" fmla="*/ 0 h 26"/>
                <a:gd name="T4" fmla="*/ 0 w 320"/>
                <a:gd name="T5" fmla="*/ 13 h 26"/>
                <a:gd name="T6" fmla="*/ 12 w 320"/>
                <a:gd name="T7" fmla="*/ 26 h 26"/>
                <a:gd name="T8" fmla="*/ 308 w 320"/>
                <a:gd name="T9" fmla="*/ 26 h 26"/>
                <a:gd name="T10" fmla="*/ 320 w 320"/>
                <a:gd name="T11" fmla="*/ 13 h 26"/>
                <a:gd name="T12" fmla="*/ 308 w 320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0" h="26">
                  <a:moveTo>
                    <a:pt x="308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308" y="26"/>
                    <a:pt x="308" y="26"/>
                    <a:pt x="308" y="26"/>
                  </a:cubicBezTo>
                  <a:cubicBezTo>
                    <a:pt x="314" y="26"/>
                    <a:pt x="320" y="20"/>
                    <a:pt x="320" y="13"/>
                  </a:cubicBezTo>
                  <a:cubicBezTo>
                    <a:pt x="320" y="6"/>
                    <a:pt x="314" y="0"/>
                    <a:pt x="30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42"/>
            <p:cNvSpPr>
              <a:spLocks/>
            </p:cNvSpPr>
            <p:nvPr/>
          </p:nvSpPr>
          <p:spPr bwMode="auto">
            <a:xfrm>
              <a:off x="1758" y="2696"/>
              <a:ext cx="93" cy="14"/>
            </a:xfrm>
            <a:custGeom>
              <a:avLst/>
              <a:gdLst>
                <a:gd name="T0" fmla="*/ 12 w 160"/>
                <a:gd name="T1" fmla="*/ 25 h 25"/>
                <a:gd name="T2" fmla="*/ 148 w 160"/>
                <a:gd name="T3" fmla="*/ 25 h 25"/>
                <a:gd name="T4" fmla="*/ 160 w 160"/>
                <a:gd name="T5" fmla="*/ 13 h 25"/>
                <a:gd name="T6" fmla="*/ 148 w 160"/>
                <a:gd name="T7" fmla="*/ 0 h 25"/>
                <a:gd name="T8" fmla="*/ 12 w 160"/>
                <a:gd name="T9" fmla="*/ 0 h 25"/>
                <a:gd name="T10" fmla="*/ 0 w 160"/>
                <a:gd name="T11" fmla="*/ 13 h 25"/>
                <a:gd name="T12" fmla="*/ 12 w 160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25">
                  <a:moveTo>
                    <a:pt x="12" y="25"/>
                  </a:moveTo>
                  <a:cubicBezTo>
                    <a:pt x="148" y="25"/>
                    <a:pt x="148" y="25"/>
                    <a:pt x="148" y="25"/>
                  </a:cubicBezTo>
                  <a:cubicBezTo>
                    <a:pt x="155" y="25"/>
                    <a:pt x="160" y="19"/>
                    <a:pt x="160" y="13"/>
                  </a:cubicBezTo>
                  <a:cubicBezTo>
                    <a:pt x="160" y="6"/>
                    <a:pt x="155" y="0"/>
                    <a:pt x="14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5" name="Group 8"/>
          <p:cNvGrpSpPr>
            <a:grpSpLocks noChangeAspect="1"/>
          </p:cNvGrpSpPr>
          <p:nvPr/>
        </p:nvGrpSpPr>
        <p:grpSpPr bwMode="auto">
          <a:xfrm>
            <a:off x="6382662" y="753164"/>
            <a:ext cx="473971" cy="472947"/>
            <a:chOff x="1974" y="3327"/>
            <a:chExt cx="463" cy="462"/>
          </a:xfrm>
          <a:solidFill>
            <a:schemeClr val="bg1"/>
          </a:solidFill>
        </p:grpSpPr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1974" y="3327"/>
              <a:ext cx="463" cy="462"/>
            </a:xfrm>
            <a:custGeom>
              <a:avLst/>
              <a:gdLst>
                <a:gd name="T0" fmla="*/ 400 w 799"/>
                <a:gd name="T1" fmla="*/ 799 h 799"/>
                <a:gd name="T2" fmla="*/ 117 w 799"/>
                <a:gd name="T3" fmla="*/ 682 h 799"/>
                <a:gd name="T4" fmla="*/ 0 w 799"/>
                <a:gd name="T5" fmla="*/ 400 h 799"/>
                <a:gd name="T6" fmla="*/ 117 w 799"/>
                <a:gd name="T7" fmla="*/ 117 h 799"/>
                <a:gd name="T8" fmla="*/ 400 w 799"/>
                <a:gd name="T9" fmla="*/ 0 h 799"/>
                <a:gd name="T10" fmla="*/ 682 w 799"/>
                <a:gd name="T11" fmla="*/ 117 h 799"/>
                <a:gd name="T12" fmla="*/ 799 w 799"/>
                <a:gd name="T13" fmla="*/ 400 h 799"/>
                <a:gd name="T14" fmla="*/ 731 w 799"/>
                <a:gd name="T15" fmla="*/ 623 h 799"/>
                <a:gd name="T16" fmla="*/ 705 w 799"/>
                <a:gd name="T17" fmla="*/ 628 h 799"/>
                <a:gd name="T18" fmla="*/ 700 w 799"/>
                <a:gd name="T19" fmla="*/ 602 h 799"/>
                <a:gd name="T20" fmla="*/ 761 w 799"/>
                <a:gd name="T21" fmla="*/ 400 h 799"/>
                <a:gd name="T22" fmla="*/ 655 w 799"/>
                <a:gd name="T23" fmla="*/ 144 h 799"/>
                <a:gd name="T24" fmla="*/ 400 w 799"/>
                <a:gd name="T25" fmla="*/ 38 h 799"/>
                <a:gd name="T26" fmla="*/ 144 w 799"/>
                <a:gd name="T27" fmla="*/ 144 h 799"/>
                <a:gd name="T28" fmla="*/ 38 w 799"/>
                <a:gd name="T29" fmla="*/ 400 h 799"/>
                <a:gd name="T30" fmla="*/ 144 w 799"/>
                <a:gd name="T31" fmla="*/ 655 h 799"/>
                <a:gd name="T32" fmla="*/ 400 w 799"/>
                <a:gd name="T33" fmla="*/ 761 h 799"/>
                <a:gd name="T34" fmla="*/ 592 w 799"/>
                <a:gd name="T35" fmla="*/ 706 h 799"/>
                <a:gd name="T36" fmla="*/ 618 w 799"/>
                <a:gd name="T37" fmla="*/ 712 h 799"/>
                <a:gd name="T38" fmla="*/ 612 w 799"/>
                <a:gd name="T39" fmla="*/ 738 h 799"/>
                <a:gd name="T40" fmla="*/ 400 w 799"/>
                <a:gd name="T41" fmla="*/ 799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9" h="799">
                  <a:moveTo>
                    <a:pt x="400" y="799"/>
                  </a:moveTo>
                  <a:cubicBezTo>
                    <a:pt x="293" y="799"/>
                    <a:pt x="193" y="758"/>
                    <a:pt x="117" y="682"/>
                  </a:cubicBezTo>
                  <a:cubicBezTo>
                    <a:pt x="42" y="607"/>
                    <a:pt x="0" y="507"/>
                    <a:pt x="0" y="400"/>
                  </a:cubicBezTo>
                  <a:cubicBezTo>
                    <a:pt x="0" y="293"/>
                    <a:pt x="42" y="193"/>
                    <a:pt x="117" y="117"/>
                  </a:cubicBezTo>
                  <a:cubicBezTo>
                    <a:pt x="193" y="42"/>
                    <a:pt x="293" y="0"/>
                    <a:pt x="400" y="0"/>
                  </a:cubicBezTo>
                  <a:cubicBezTo>
                    <a:pt x="507" y="0"/>
                    <a:pt x="607" y="42"/>
                    <a:pt x="682" y="117"/>
                  </a:cubicBezTo>
                  <a:cubicBezTo>
                    <a:pt x="758" y="193"/>
                    <a:pt x="799" y="293"/>
                    <a:pt x="799" y="400"/>
                  </a:cubicBezTo>
                  <a:cubicBezTo>
                    <a:pt x="799" y="480"/>
                    <a:pt x="776" y="557"/>
                    <a:pt x="731" y="623"/>
                  </a:cubicBezTo>
                  <a:cubicBezTo>
                    <a:pt x="725" y="632"/>
                    <a:pt x="713" y="634"/>
                    <a:pt x="705" y="628"/>
                  </a:cubicBezTo>
                  <a:cubicBezTo>
                    <a:pt x="696" y="622"/>
                    <a:pt x="694" y="611"/>
                    <a:pt x="700" y="602"/>
                  </a:cubicBezTo>
                  <a:cubicBezTo>
                    <a:pt x="740" y="542"/>
                    <a:pt x="761" y="472"/>
                    <a:pt x="761" y="400"/>
                  </a:cubicBezTo>
                  <a:cubicBezTo>
                    <a:pt x="761" y="303"/>
                    <a:pt x="724" y="212"/>
                    <a:pt x="655" y="144"/>
                  </a:cubicBezTo>
                  <a:cubicBezTo>
                    <a:pt x="587" y="76"/>
                    <a:pt x="496" y="38"/>
                    <a:pt x="400" y="38"/>
                  </a:cubicBezTo>
                  <a:cubicBezTo>
                    <a:pt x="303" y="38"/>
                    <a:pt x="212" y="76"/>
                    <a:pt x="144" y="144"/>
                  </a:cubicBezTo>
                  <a:cubicBezTo>
                    <a:pt x="76" y="212"/>
                    <a:pt x="38" y="303"/>
                    <a:pt x="38" y="400"/>
                  </a:cubicBezTo>
                  <a:cubicBezTo>
                    <a:pt x="38" y="496"/>
                    <a:pt x="76" y="587"/>
                    <a:pt x="144" y="655"/>
                  </a:cubicBezTo>
                  <a:cubicBezTo>
                    <a:pt x="212" y="724"/>
                    <a:pt x="303" y="761"/>
                    <a:pt x="400" y="761"/>
                  </a:cubicBezTo>
                  <a:cubicBezTo>
                    <a:pt x="468" y="761"/>
                    <a:pt x="535" y="742"/>
                    <a:pt x="592" y="706"/>
                  </a:cubicBezTo>
                  <a:cubicBezTo>
                    <a:pt x="601" y="700"/>
                    <a:pt x="613" y="703"/>
                    <a:pt x="618" y="712"/>
                  </a:cubicBezTo>
                  <a:cubicBezTo>
                    <a:pt x="624" y="721"/>
                    <a:pt x="621" y="733"/>
                    <a:pt x="612" y="738"/>
                  </a:cubicBezTo>
                  <a:cubicBezTo>
                    <a:pt x="549" y="778"/>
                    <a:pt x="475" y="799"/>
                    <a:pt x="400" y="7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0"/>
            <p:cNvSpPr>
              <a:spLocks noEditPoints="1"/>
            </p:cNvSpPr>
            <p:nvPr/>
          </p:nvSpPr>
          <p:spPr bwMode="auto">
            <a:xfrm>
              <a:off x="2062" y="3440"/>
              <a:ext cx="150" cy="222"/>
            </a:xfrm>
            <a:custGeom>
              <a:avLst/>
              <a:gdLst>
                <a:gd name="T0" fmla="*/ 227 w 259"/>
                <a:gd name="T1" fmla="*/ 384 h 384"/>
                <a:gd name="T2" fmla="*/ 242 w 259"/>
                <a:gd name="T3" fmla="*/ 372 h 384"/>
                <a:gd name="T4" fmla="*/ 255 w 259"/>
                <a:gd name="T5" fmla="*/ 296 h 384"/>
                <a:gd name="T6" fmla="*/ 226 w 259"/>
                <a:gd name="T7" fmla="*/ 153 h 384"/>
                <a:gd name="T8" fmla="*/ 64 w 259"/>
                <a:gd name="T9" fmla="*/ 3 h 384"/>
                <a:gd name="T10" fmla="*/ 50 w 259"/>
                <a:gd name="T11" fmla="*/ 2 h 384"/>
                <a:gd name="T12" fmla="*/ 40 w 259"/>
                <a:gd name="T13" fmla="*/ 13 h 384"/>
                <a:gd name="T14" fmla="*/ 56 w 259"/>
                <a:gd name="T15" fmla="*/ 312 h 384"/>
                <a:gd name="T16" fmla="*/ 220 w 259"/>
                <a:gd name="T17" fmla="*/ 384 h 384"/>
                <a:gd name="T18" fmla="*/ 227 w 259"/>
                <a:gd name="T19" fmla="*/ 384 h 384"/>
                <a:gd name="T20" fmla="*/ 83 w 259"/>
                <a:gd name="T21" fmla="*/ 290 h 384"/>
                <a:gd name="T22" fmla="*/ 48 w 259"/>
                <a:gd name="T23" fmla="*/ 195 h 384"/>
                <a:gd name="T24" fmla="*/ 66 w 259"/>
                <a:gd name="T25" fmla="*/ 44 h 384"/>
                <a:gd name="T26" fmla="*/ 197 w 259"/>
                <a:gd name="T27" fmla="*/ 171 h 384"/>
                <a:gd name="T28" fmla="*/ 218 w 259"/>
                <a:gd name="T29" fmla="*/ 322 h 384"/>
                <a:gd name="T30" fmla="*/ 159 w 259"/>
                <a:gd name="T31" fmla="*/ 264 h 384"/>
                <a:gd name="T32" fmla="*/ 93 w 259"/>
                <a:gd name="T33" fmla="*/ 131 h 384"/>
                <a:gd name="T34" fmla="*/ 76 w 259"/>
                <a:gd name="T35" fmla="*/ 115 h 384"/>
                <a:gd name="T36" fmla="*/ 60 w 259"/>
                <a:gd name="T37" fmla="*/ 132 h 384"/>
                <a:gd name="T38" fmla="*/ 137 w 259"/>
                <a:gd name="T39" fmla="*/ 289 h 384"/>
                <a:gd name="T40" fmla="*/ 196 w 259"/>
                <a:gd name="T41" fmla="*/ 349 h 384"/>
                <a:gd name="T42" fmla="*/ 83 w 259"/>
                <a:gd name="T43" fmla="*/ 29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384">
                  <a:moveTo>
                    <a:pt x="227" y="384"/>
                  </a:moveTo>
                  <a:cubicBezTo>
                    <a:pt x="234" y="384"/>
                    <a:pt x="240" y="379"/>
                    <a:pt x="242" y="372"/>
                  </a:cubicBezTo>
                  <a:cubicBezTo>
                    <a:pt x="242" y="371"/>
                    <a:pt x="252" y="339"/>
                    <a:pt x="255" y="296"/>
                  </a:cubicBezTo>
                  <a:cubicBezTo>
                    <a:pt x="259" y="238"/>
                    <a:pt x="249" y="190"/>
                    <a:pt x="226" y="153"/>
                  </a:cubicBezTo>
                  <a:cubicBezTo>
                    <a:pt x="169" y="62"/>
                    <a:pt x="68" y="6"/>
                    <a:pt x="64" y="3"/>
                  </a:cubicBezTo>
                  <a:cubicBezTo>
                    <a:pt x="60" y="1"/>
                    <a:pt x="54" y="0"/>
                    <a:pt x="50" y="2"/>
                  </a:cubicBezTo>
                  <a:cubicBezTo>
                    <a:pt x="45" y="4"/>
                    <a:pt x="41" y="8"/>
                    <a:pt x="40" y="13"/>
                  </a:cubicBezTo>
                  <a:cubicBezTo>
                    <a:pt x="0" y="147"/>
                    <a:pt x="5" y="247"/>
                    <a:pt x="56" y="312"/>
                  </a:cubicBezTo>
                  <a:cubicBezTo>
                    <a:pt x="110" y="379"/>
                    <a:pt x="194" y="384"/>
                    <a:pt x="220" y="384"/>
                  </a:cubicBezTo>
                  <a:cubicBezTo>
                    <a:pt x="224" y="384"/>
                    <a:pt x="226" y="384"/>
                    <a:pt x="227" y="384"/>
                  </a:cubicBezTo>
                  <a:close/>
                  <a:moveTo>
                    <a:pt x="83" y="290"/>
                  </a:moveTo>
                  <a:cubicBezTo>
                    <a:pt x="63" y="266"/>
                    <a:pt x="52" y="233"/>
                    <a:pt x="48" y="195"/>
                  </a:cubicBezTo>
                  <a:cubicBezTo>
                    <a:pt x="44" y="153"/>
                    <a:pt x="50" y="102"/>
                    <a:pt x="66" y="44"/>
                  </a:cubicBezTo>
                  <a:cubicBezTo>
                    <a:pt x="97" y="64"/>
                    <a:pt x="159" y="110"/>
                    <a:pt x="197" y="171"/>
                  </a:cubicBezTo>
                  <a:cubicBezTo>
                    <a:pt x="227" y="218"/>
                    <a:pt x="224" y="281"/>
                    <a:pt x="218" y="322"/>
                  </a:cubicBezTo>
                  <a:cubicBezTo>
                    <a:pt x="206" y="307"/>
                    <a:pt x="188" y="288"/>
                    <a:pt x="159" y="264"/>
                  </a:cubicBezTo>
                  <a:cubicBezTo>
                    <a:pt x="98" y="211"/>
                    <a:pt x="94" y="132"/>
                    <a:pt x="93" y="131"/>
                  </a:cubicBezTo>
                  <a:cubicBezTo>
                    <a:pt x="93" y="121"/>
                    <a:pt x="85" y="114"/>
                    <a:pt x="76" y="115"/>
                  </a:cubicBezTo>
                  <a:cubicBezTo>
                    <a:pt x="66" y="115"/>
                    <a:pt x="59" y="123"/>
                    <a:pt x="60" y="132"/>
                  </a:cubicBezTo>
                  <a:cubicBezTo>
                    <a:pt x="60" y="136"/>
                    <a:pt x="64" y="227"/>
                    <a:pt x="137" y="289"/>
                  </a:cubicBezTo>
                  <a:cubicBezTo>
                    <a:pt x="168" y="315"/>
                    <a:pt x="186" y="336"/>
                    <a:pt x="196" y="349"/>
                  </a:cubicBezTo>
                  <a:cubicBezTo>
                    <a:pt x="165" y="345"/>
                    <a:pt x="115" y="332"/>
                    <a:pt x="83" y="29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1"/>
            <p:cNvSpPr>
              <a:spLocks noEditPoints="1"/>
            </p:cNvSpPr>
            <p:nvPr/>
          </p:nvSpPr>
          <p:spPr bwMode="auto">
            <a:xfrm>
              <a:off x="2176" y="3522"/>
              <a:ext cx="177" cy="165"/>
            </a:xfrm>
            <a:custGeom>
              <a:avLst/>
              <a:gdLst>
                <a:gd name="T0" fmla="*/ 277 w 305"/>
                <a:gd name="T1" fmla="*/ 14 h 285"/>
                <a:gd name="T2" fmla="*/ 258 w 305"/>
                <a:gd name="T3" fmla="*/ 2 h 285"/>
                <a:gd name="T4" fmla="*/ 78 w 305"/>
                <a:gd name="T5" fmla="*/ 103 h 285"/>
                <a:gd name="T6" fmla="*/ 62 w 305"/>
                <a:gd name="T7" fmla="*/ 233 h 285"/>
                <a:gd name="T8" fmla="*/ 15 w 305"/>
                <a:gd name="T9" fmla="*/ 251 h 285"/>
                <a:gd name="T10" fmla="*/ 3 w 305"/>
                <a:gd name="T11" fmla="*/ 272 h 285"/>
                <a:gd name="T12" fmla="*/ 19 w 305"/>
                <a:gd name="T13" fmla="*/ 285 h 285"/>
                <a:gd name="T14" fmla="*/ 23 w 305"/>
                <a:gd name="T15" fmla="*/ 284 h 285"/>
                <a:gd name="T16" fmla="*/ 87 w 305"/>
                <a:gd name="T17" fmla="*/ 257 h 285"/>
                <a:gd name="T18" fmla="*/ 253 w 305"/>
                <a:gd name="T19" fmla="*/ 187 h 285"/>
                <a:gd name="T20" fmla="*/ 277 w 305"/>
                <a:gd name="T21" fmla="*/ 14 h 285"/>
                <a:gd name="T22" fmla="*/ 225 w 305"/>
                <a:gd name="T23" fmla="*/ 167 h 285"/>
                <a:gd name="T24" fmla="*/ 136 w 305"/>
                <a:gd name="T25" fmla="*/ 218 h 285"/>
                <a:gd name="T26" fmla="*/ 161 w 305"/>
                <a:gd name="T27" fmla="*/ 189 h 285"/>
                <a:gd name="T28" fmla="*/ 200 w 305"/>
                <a:gd name="T29" fmla="*/ 117 h 285"/>
                <a:gd name="T30" fmla="*/ 189 w 305"/>
                <a:gd name="T31" fmla="*/ 96 h 285"/>
                <a:gd name="T32" fmla="*/ 168 w 305"/>
                <a:gd name="T33" fmla="*/ 107 h 285"/>
                <a:gd name="T34" fmla="*/ 133 w 305"/>
                <a:gd name="T35" fmla="*/ 169 h 285"/>
                <a:gd name="T36" fmla="*/ 93 w 305"/>
                <a:gd name="T37" fmla="*/ 212 h 285"/>
                <a:gd name="T38" fmla="*/ 107 w 305"/>
                <a:gd name="T39" fmla="*/ 120 h 285"/>
                <a:gd name="T40" fmla="*/ 248 w 305"/>
                <a:gd name="T41" fmla="*/ 38 h 285"/>
                <a:gd name="T42" fmla="*/ 225 w 305"/>
                <a:gd name="T43" fmla="*/ 16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5" h="285">
                  <a:moveTo>
                    <a:pt x="277" y="14"/>
                  </a:moveTo>
                  <a:cubicBezTo>
                    <a:pt x="275" y="5"/>
                    <a:pt x="266" y="0"/>
                    <a:pt x="258" y="2"/>
                  </a:cubicBezTo>
                  <a:cubicBezTo>
                    <a:pt x="169" y="16"/>
                    <a:pt x="108" y="50"/>
                    <a:pt x="78" y="103"/>
                  </a:cubicBezTo>
                  <a:cubicBezTo>
                    <a:pt x="48" y="154"/>
                    <a:pt x="56" y="208"/>
                    <a:pt x="62" y="233"/>
                  </a:cubicBezTo>
                  <a:cubicBezTo>
                    <a:pt x="47" y="241"/>
                    <a:pt x="32" y="247"/>
                    <a:pt x="15" y="251"/>
                  </a:cubicBezTo>
                  <a:cubicBezTo>
                    <a:pt x="6" y="254"/>
                    <a:pt x="0" y="263"/>
                    <a:pt x="3" y="272"/>
                  </a:cubicBezTo>
                  <a:cubicBezTo>
                    <a:pt x="4" y="279"/>
                    <a:pt x="11" y="285"/>
                    <a:pt x="19" y="285"/>
                  </a:cubicBezTo>
                  <a:cubicBezTo>
                    <a:pt x="20" y="285"/>
                    <a:pt x="22" y="284"/>
                    <a:pt x="23" y="284"/>
                  </a:cubicBezTo>
                  <a:cubicBezTo>
                    <a:pt x="46" y="278"/>
                    <a:pt x="67" y="270"/>
                    <a:pt x="87" y="257"/>
                  </a:cubicBezTo>
                  <a:cubicBezTo>
                    <a:pt x="164" y="255"/>
                    <a:pt x="220" y="232"/>
                    <a:pt x="253" y="187"/>
                  </a:cubicBezTo>
                  <a:cubicBezTo>
                    <a:pt x="305" y="116"/>
                    <a:pt x="278" y="18"/>
                    <a:pt x="277" y="14"/>
                  </a:cubicBezTo>
                  <a:close/>
                  <a:moveTo>
                    <a:pt x="225" y="167"/>
                  </a:moveTo>
                  <a:cubicBezTo>
                    <a:pt x="206" y="193"/>
                    <a:pt x="176" y="210"/>
                    <a:pt x="136" y="218"/>
                  </a:cubicBezTo>
                  <a:cubicBezTo>
                    <a:pt x="145" y="209"/>
                    <a:pt x="154" y="199"/>
                    <a:pt x="161" y="189"/>
                  </a:cubicBezTo>
                  <a:cubicBezTo>
                    <a:pt x="188" y="152"/>
                    <a:pt x="199" y="119"/>
                    <a:pt x="200" y="117"/>
                  </a:cubicBezTo>
                  <a:cubicBezTo>
                    <a:pt x="203" y="108"/>
                    <a:pt x="198" y="99"/>
                    <a:pt x="189" y="96"/>
                  </a:cubicBezTo>
                  <a:cubicBezTo>
                    <a:pt x="180" y="93"/>
                    <a:pt x="171" y="98"/>
                    <a:pt x="168" y="107"/>
                  </a:cubicBezTo>
                  <a:cubicBezTo>
                    <a:pt x="168" y="107"/>
                    <a:pt x="158" y="137"/>
                    <a:pt x="133" y="169"/>
                  </a:cubicBezTo>
                  <a:cubicBezTo>
                    <a:pt x="121" y="186"/>
                    <a:pt x="107" y="200"/>
                    <a:pt x="93" y="212"/>
                  </a:cubicBezTo>
                  <a:cubicBezTo>
                    <a:pt x="89" y="190"/>
                    <a:pt x="87" y="154"/>
                    <a:pt x="107" y="120"/>
                  </a:cubicBezTo>
                  <a:cubicBezTo>
                    <a:pt x="130" y="79"/>
                    <a:pt x="178" y="52"/>
                    <a:pt x="248" y="38"/>
                  </a:cubicBezTo>
                  <a:cubicBezTo>
                    <a:pt x="252" y="65"/>
                    <a:pt x="258" y="124"/>
                    <a:pt x="225" y="1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6417261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941054" y="72140"/>
            <a:ext cx="1261884" cy="789662"/>
            <a:chOff x="4058227" y="182222"/>
            <a:chExt cx="1027539" cy="645725"/>
          </a:xfrm>
        </p:grpSpPr>
        <p:sp>
          <p:nvSpPr>
            <p:cNvPr id="889" name="文本框 6"/>
            <p:cNvSpPr txBox="1">
              <a:spLocks noChangeArrowheads="1"/>
            </p:cNvSpPr>
            <p:nvPr/>
          </p:nvSpPr>
          <p:spPr bwMode="auto">
            <a:xfrm>
              <a:off x="4058227" y="182222"/>
              <a:ext cx="1027539" cy="4278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800" dirty="0">
                  <a:solidFill>
                    <a:srgbClr val="FCB6C5">
                      <a:lumMod val="90000"/>
                    </a:srgbClr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比喻句</a:t>
              </a:r>
            </a:p>
          </p:txBody>
        </p:sp>
        <p:sp>
          <p:nvSpPr>
            <p:cNvPr id="890" name="文本框 889"/>
            <p:cNvSpPr txBox="1">
              <a:spLocks noChangeArrowheads="1"/>
            </p:cNvSpPr>
            <p:nvPr/>
          </p:nvSpPr>
          <p:spPr bwMode="auto">
            <a:xfrm>
              <a:off x="4496786" y="508392"/>
              <a:ext cx="150424" cy="300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800" dirty="0">
                <a:solidFill>
                  <a:srgbClr val="FCB6C5">
                    <a:lumMod val="90000"/>
                  </a:srgb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endParaRPr>
            </a:p>
          </p:txBody>
        </p:sp>
        <p:cxnSp>
          <p:nvCxnSpPr>
            <p:cNvPr id="5" name="直接连接符 4"/>
            <p:cNvCxnSpPr/>
            <p:nvPr/>
          </p:nvCxnSpPr>
          <p:spPr>
            <a:xfrm>
              <a:off x="4488871" y="827947"/>
              <a:ext cx="166255" cy="0"/>
            </a:xfrm>
            <a:prstGeom prst="line">
              <a:avLst/>
            </a:pr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任意多边形 6"/>
          <p:cNvSpPr/>
          <p:nvPr/>
        </p:nvSpPr>
        <p:spPr>
          <a:xfrm>
            <a:off x="3685184" y="1821413"/>
            <a:ext cx="1157899" cy="1109928"/>
          </a:xfrm>
          <a:custGeom>
            <a:avLst/>
            <a:gdLst>
              <a:gd name="connsiteX0" fmla="*/ 0 w 1304293"/>
              <a:gd name="connsiteY0" fmla="*/ 652147 h 1304293"/>
              <a:gd name="connsiteX1" fmla="*/ 652147 w 1304293"/>
              <a:gd name="connsiteY1" fmla="*/ 0 h 1304293"/>
              <a:gd name="connsiteX2" fmla="*/ 1304294 w 1304293"/>
              <a:gd name="connsiteY2" fmla="*/ 652147 h 1304293"/>
              <a:gd name="connsiteX3" fmla="*/ 652147 w 1304293"/>
              <a:gd name="connsiteY3" fmla="*/ 1304294 h 1304293"/>
              <a:gd name="connsiteX4" fmla="*/ 0 w 1304293"/>
              <a:gd name="connsiteY4" fmla="*/ 652147 h 130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293" h="1304293">
                <a:moveTo>
                  <a:pt x="0" y="652147"/>
                </a:moveTo>
                <a:cubicBezTo>
                  <a:pt x="0" y="291976"/>
                  <a:pt x="291976" y="0"/>
                  <a:pt x="652147" y="0"/>
                </a:cubicBezTo>
                <a:cubicBezTo>
                  <a:pt x="1012318" y="0"/>
                  <a:pt x="1304294" y="291976"/>
                  <a:pt x="1304294" y="652147"/>
                </a:cubicBezTo>
                <a:cubicBezTo>
                  <a:pt x="1304294" y="1012318"/>
                  <a:pt x="1012318" y="1304294"/>
                  <a:pt x="652147" y="1304294"/>
                </a:cubicBezTo>
                <a:cubicBezTo>
                  <a:pt x="291976" y="1304294"/>
                  <a:pt x="0" y="1012318"/>
                  <a:pt x="0" y="652147"/>
                </a:cubicBezTo>
                <a:close/>
              </a:path>
            </a:pathLst>
          </a:custGeom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57049" tIns="257049" rIns="257049" bIns="257049" numCol="1" spcCol="1270" anchor="ctr" anchorCtr="0">
            <a:noAutofit/>
          </a:bodyPr>
          <a:lstStyle/>
          <a:p>
            <a:pPr lvl="0" algn="ctr" defTabSz="11557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600" kern="1200"/>
          </a:p>
        </p:txBody>
      </p:sp>
      <p:sp>
        <p:nvSpPr>
          <p:cNvPr id="8" name="任意多边形 7"/>
          <p:cNvSpPr/>
          <p:nvPr/>
        </p:nvSpPr>
        <p:spPr>
          <a:xfrm rot="13507667" flipV="1">
            <a:off x="2454647" y="1950412"/>
            <a:ext cx="1366702" cy="350257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349943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9" name="任意多边形 8"/>
          <p:cNvSpPr/>
          <p:nvPr/>
        </p:nvSpPr>
        <p:spPr>
          <a:xfrm>
            <a:off x="1619961" y="429570"/>
            <a:ext cx="863397" cy="863397"/>
          </a:xfrm>
          <a:custGeom>
            <a:avLst/>
            <a:gdLst>
              <a:gd name="connsiteX0" fmla="*/ 0 w 863397"/>
              <a:gd name="connsiteY0" fmla="*/ 431699 h 863397"/>
              <a:gd name="connsiteX1" fmla="*/ 431699 w 863397"/>
              <a:gd name="connsiteY1" fmla="*/ 0 h 863397"/>
              <a:gd name="connsiteX2" fmla="*/ 863398 w 863397"/>
              <a:gd name="connsiteY2" fmla="*/ 431699 h 863397"/>
              <a:gd name="connsiteX3" fmla="*/ 431699 w 863397"/>
              <a:gd name="connsiteY3" fmla="*/ 863398 h 863397"/>
              <a:gd name="connsiteX4" fmla="*/ 0 w 863397"/>
              <a:gd name="connsiteY4" fmla="*/ 431699 h 863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3397" h="863397">
                <a:moveTo>
                  <a:pt x="0" y="431699"/>
                </a:moveTo>
                <a:cubicBezTo>
                  <a:pt x="0" y="193278"/>
                  <a:pt x="193278" y="0"/>
                  <a:pt x="431699" y="0"/>
                </a:cubicBezTo>
                <a:cubicBezTo>
                  <a:pt x="670120" y="0"/>
                  <a:pt x="863398" y="193278"/>
                  <a:pt x="863398" y="431699"/>
                </a:cubicBezTo>
                <a:cubicBezTo>
                  <a:pt x="863398" y="670120"/>
                  <a:pt x="670120" y="863398"/>
                  <a:pt x="431699" y="863398"/>
                </a:cubicBezTo>
                <a:cubicBezTo>
                  <a:pt x="193278" y="863398"/>
                  <a:pt x="0" y="670120"/>
                  <a:pt x="0" y="431699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69622" tIns="169622" rIns="169622" bIns="169622" numCol="1" spcCol="1270" anchor="ctr" anchorCtr="0">
            <a:noAutofit/>
          </a:bodyPr>
          <a:lstStyle/>
          <a:p>
            <a:pPr lvl="0" algn="ctr" defTabSz="7556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1700" kern="1200"/>
          </a:p>
        </p:txBody>
      </p:sp>
      <p:sp>
        <p:nvSpPr>
          <p:cNvPr id="10" name="任意多边形 9"/>
          <p:cNvSpPr/>
          <p:nvPr/>
        </p:nvSpPr>
        <p:spPr>
          <a:xfrm rot="19434891" flipV="1">
            <a:off x="4572252" y="1684647"/>
            <a:ext cx="541663" cy="190200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182271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1" name="任意多边形 10"/>
          <p:cNvSpPr/>
          <p:nvPr/>
        </p:nvSpPr>
        <p:spPr>
          <a:xfrm>
            <a:off x="4498528" y="950694"/>
            <a:ext cx="863397" cy="863397"/>
          </a:xfrm>
          <a:custGeom>
            <a:avLst/>
            <a:gdLst>
              <a:gd name="connsiteX0" fmla="*/ 0 w 863397"/>
              <a:gd name="connsiteY0" fmla="*/ 431699 h 863397"/>
              <a:gd name="connsiteX1" fmla="*/ 431699 w 863397"/>
              <a:gd name="connsiteY1" fmla="*/ 0 h 863397"/>
              <a:gd name="connsiteX2" fmla="*/ 863398 w 863397"/>
              <a:gd name="connsiteY2" fmla="*/ 431699 h 863397"/>
              <a:gd name="connsiteX3" fmla="*/ 431699 w 863397"/>
              <a:gd name="connsiteY3" fmla="*/ 863398 h 863397"/>
              <a:gd name="connsiteX4" fmla="*/ 0 w 863397"/>
              <a:gd name="connsiteY4" fmla="*/ 431699 h 863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3397" h="863397">
                <a:moveTo>
                  <a:pt x="0" y="431699"/>
                </a:moveTo>
                <a:cubicBezTo>
                  <a:pt x="0" y="193278"/>
                  <a:pt x="193278" y="0"/>
                  <a:pt x="431699" y="0"/>
                </a:cubicBezTo>
                <a:cubicBezTo>
                  <a:pt x="670120" y="0"/>
                  <a:pt x="863398" y="193278"/>
                  <a:pt x="863398" y="431699"/>
                </a:cubicBezTo>
                <a:cubicBezTo>
                  <a:pt x="863398" y="670120"/>
                  <a:pt x="670120" y="863398"/>
                  <a:pt x="431699" y="863398"/>
                </a:cubicBezTo>
                <a:cubicBezTo>
                  <a:pt x="193278" y="863398"/>
                  <a:pt x="0" y="670120"/>
                  <a:pt x="0" y="431699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69622" tIns="169622" rIns="169622" bIns="169622" numCol="1" spcCol="1270" anchor="ctr" anchorCtr="0">
            <a:noAutofit/>
          </a:bodyPr>
          <a:lstStyle/>
          <a:p>
            <a:pPr lvl="0" algn="ctr" defTabSz="7556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1700" kern="1200"/>
          </a:p>
        </p:txBody>
      </p:sp>
      <p:sp>
        <p:nvSpPr>
          <p:cNvPr id="12" name="任意多边形 11"/>
          <p:cNvSpPr/>
          <p:nvPr/>
        </p:nvSpPr>
        <p:spPr>
          <a:xfrm rot="7106491" flipV="1">
            <a:off x="4171832" y="3016858"/>
            <a:ext cx="339625" cy="331354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182271" y="0"/>
                </a:lnTo>
              </a:path>
            </a:pathLst>
          </a:custGeom>
          <a:noFill/>
          <a:ln>
            <a:solidFill>
              <a:schemeClr val="accent3"/>
            </a:solidFill>
          </a:ln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3" name="任意多边形 12"/>
          <p:cNvSpPr/>
          <p:nvPr/>
        </p:nvSpPr>
        <p:spPr>
          <a:xfrm>
            <a:off x="490207" y="2565198"/>
            <a:ext cx="863397" cy="863397"/>
          </a:xfrm>
          <a:custGeom>
            <a:avLst/>
            <a:gdLst>
              <a:gd name="connsiteX0" fmla="*/ 0 w 863397"/>
              <a:gd name="connsiteY0" fmla="*/ 431699 h 863397"/>
              <a:gd name="connsiteX1" fmla="*/ 431699 w 863397"/>
              <a:gd name="connsiteY1" fmla="*/ 0 h 863397"/>
              <a:gd name="connsiteX2" fmla="*/ 863398 w 863397"/>
              <a:gd name="connsiteY2" fmla="*/ 431699 h 863397"/>
              <a:gd name="connsiteX3" fmla="*/ 431699 w 863397"/>
              <a:gd name="connsiteY3" fmla="*/ 863398 h 863397"/>
              <a:gd name="connsiteX4" fmla="*/ 0 w 863397"/>
              <a:gd name="connsiteY4" fmla="*/ 431699 h 863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63397" h="863397">
                <a:moveTo>
                  <a:pt x="0" y="431699"/>
                </a:moveTo>
                <a:cubicBezTo>
                  <a:pt x="0" y="193278"/>
                  <a:pt x="193278" y="0"/>
                  <a:pt x="431699" y="0"/>
                </a:cubicBezTo>
                <a:cubicBezTo>
                  <a:pt x="670120" y="0"/>
                  <a:pt x="863398" y="193278"/>
                  <a:pt x="863398" y="431699"/>
                </a:cubicBezTo>
                <a:cubicBezTo>
                  <a:pt x="863398" y="670120"/>
                  <a:pt x="670120" y="863398"/>
                  <a:pt x="431699" y="863398"/>
                </a:cubicBezTo>
                <a:cubicBezTo>
                  <a:pt x="193278" y="863398"/>
                  <a:pt x="0" y="670120"/>
                  <a:pt x="0" y="431699"/>
                </a:cubicBezTo>
                <a:close/>
              </a:path>
            </a:pathLst>
          </a:custGeom>
          <a:solidFill>
            <a:schemeClr val="accent3"/>
          </a:solid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69622" tIns="169622" rIns="169622" bIns="169622" numCol="1" spcCol="1270" anchor="ctr" anchorCtr="0">
            <a:noAutofit/>
          </a:bodyPr>
          <a:lstStyle/>
          <a:p>
            <a:pPr lvl="0" algn="ctr" defTabSz="7556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1700" kern="1200"/>
          </a:p>
        </p:txBody>
      </p:sp>
      <p:sp>
        <p:nvSpPr>
          <p:cNvPr id="31" name="矩形 30"/>
          <p:cNvSpPr/>
          <p:nvPr/>
        </p:nvSpPr>
        <p:spPr>
          <a:xfrm>
            <a:off x="5315884" y="954413"/>
            <a:ext cx="305724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solidFill>
                  <a:schemeClr val="accent3">
                    <a:lumMod val="9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比喻句在写作中的好处是什么？</a:t>
            </a:r>
          </a:p>
        </p:txBody>
      </p:sp>
      <p:cxnSp>
        <p:nvCxnSpPr>
          <p:cNvPr id="32" name="直接连接符 31"/>
          <p:cNvCxnSpPr>
            <a:cxnSpLocks/>
          </p:cNvCxnSpPr>
          <p:nvPr/>
        </p:nvCxnSpPr>
        <p:spPr>
          <a:xfrm>
            <a:off x="3137998" y="969524"/>
            <a:ext cx="624895" cy="0"/>
          </a:xfrm>
          <a:prstGeom prst="lin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32"/>
          <p:cNvSpPr/>
          <p:nvPr/>
        </p:nvSpPr>
        <p:spPr>
          <a:xfrm>
            <a:off x="5431597" y="1316889"/>
            <a:ext cx="2976856" cy="16173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dirty="0"/>
              <a:t>运用</a:t>
            </a:r>
            <a:r>
              <a:rPr lang="zh-CN" altLang="en-US" dirty="0">
                <a:hlinkClick r:id="rId2"/>
              </a:rPr>
              <a:t>比喻句</a:t>
            </a:r>
            <a:r>
              <a:rPr lang="zh-CN" altLang="en-US" dirty="0"/>
              <a:t>可以使</a:t>
            </a:r>
            <a:r>
              <a:rPr lang="zh-CN" altLang="en-US" dirty="0">
                <a:hlinkClick r:id="rId3"/>
              </a:rPr>
              <a:t>事物</a:t>
            </a:r>
            <a:r>
              <a:rPr lang="zh-CN" altLang="en-US" dirty="0"/>
              <a:t>变的生动形象，在</a:t>
            </a:r>
            <a:r>
              <a:rPr lang="zh-CN" altLang="en-US" dirty="0">
                <a:hlinkClick r:id="rId4"/>
              </a:rPr>
              <a:t>习作</a:t>
            </a:r>
            <a:r>
              <a:rPr lang="zh-CN" altLang="en-US" dirty="0"/>
              <a:t>中，用上</a:t>
            </a:r>
            <a:r>
              <a:rPr lang="zh-CN" altLang="en-US" dirty="0">
                <a:hlinkClick r:id="rId5"/>
              </a:rPr>
              <a:t>比喻</a:t>
            </a:r>
            <a:r>
              <a:rPr lang="zh-CN" altLang="en-US" dirty="0"/>
              <a:t>的</a:t>
            </a:r>
            <a:r>
              <a:rPr lang="zh-CN" altLang="en-US" dirty="0">
                <a:hlinkClick r:id="rId6"/>
              </a:rPr>
              <a:t>修辞手法</a:t>
            </a:r>
            <a:r>
              <a:rPr lang="zh-CN" altLang="en-US" dirty="0"/>
              <a:t>，能够突出事物的特点，把事物刻画得入木三分，比喻要有</a:t>
            </a:r>
            <a:r>
              <a:rPr lang="zh-CN" altLang="en-US" dirty="0">
                <a:hlinkClick r:id="rId7"/>
              </a:rPr>
              <a:t>感情色彩</a:t>
            </a:r>
            <a:r>
              <a:rPr lang="zh-CN" altLang="en-US" dirty="0"/>
              <a:t>。更重要的是要表现</a:t>
            </a:r>
            <a:r>
              <a:rPr lang="zh-CN" altLang="en-US" dirty="0">
                <a:hlinkClick r:id="rId8"/>
              </a:rPr>
              <a:t>作者</a:t>
            </a:r>
            <a:r>
              <a:rPr lang="zh-CN" altLang="en-US" dirty="0"/>
              <a:t>的</a:t>
            </a:r>
            <a:r>
              <a:rPr lang="zh-CN" altLang="en-US" dirty="0">
                <a:hlinkClick r:id="rId9"/>
              </a:rPr>
              <a:t>思想感情</a:t>
            </a:r>
            <a:r>
              <a:rPr lang="zh-CN" altLang="en-US" dirty="0"/>
              <a:t>。</a:t>
            </a:r>
            <a:endParaRPr lang="en-US" altLang="zh-CN" sz="105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2443154" y="659077"/>
            <a:ext cx="162095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solidFill>
                  <a:schemeClr val="accent3">
                    <a:lumMod val="9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什么是比喻句？</a:t>
            </a:r>
          </a:p>
        </p:txBody>
      </p:sp>
      <p:cxnSp>
        <p:nvCxnSpPr>
          <p:cNvPr id="35" name="直接连接符 34"/>
          <p:cNvCxnSpPr>
            <a:cxnSpLocks/>
          </p:cNvCxnSpPr>
          <p:nvPr/>
        </p:nvCxnSpPr>
        <p:spPr>
          <a:xfrm>
            <a:off x="6528361" y="1268005"/>
            <a:ext cx="556216" cy="0"/>
          </a:xfrm>
          <a:prstGeom prst="lin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矩形 35"/>
          <p:cNvSpPr/>
          <p:nvPr/>
        </p:nvSpPr>
        <p:spPr>
          <a:xfrm>
            <a:off x="1070311" y="1245385"/>
            <a:ext cx="2529574" cy="12783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050" dirty="0"/>
              <a:t>比喻句，就是打比方，用浅显、具体、生动的事物来代替抽象、难理解的事物。比喻句的基本结构分为三部分：本体（被比喻的事物）、喻词（表示比喻关系的词语）和喻体（打比方的事物）。</a:t>
            </a:r>
          </a:p>
        </p:txBody>
      </p:sp>
      <p:sp>
        <p:nvSpPr>
          <p:cNvPr id="37" name="矩形 36"/>
          <p:cNvSpPr/>
          <p:nvPr/>
        </p:nvSpPr>
        <p:spPr>
          <a:xfrm>
            <a:off x="1516302" y="2711324"/>
            <a:ext cx="223651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1600" dirty="0">
                <a:solidFill>
                  <a:schemeClr val="accent3">
                    <a:lumMod val="90000"/>
                  </a:scheme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在文中的语句是什么？</a:t>
            </a:r>
          </a:p>
        </p:txBody>
      </p:sp>
      <p:cxnSp>
        <p:nvCxnSpPr>
          <p:cNvPr id="38" name="直接连接符 37"/>
          <p:cNvCxnSpPr>
            <a:cxnSpLocks/>
          </p:cNvCxnSpPr>
          <p:nvPr/>
        </p:nvCxnSpPr>
        <p:spPr>
          <a:xfrm>
            <a:off x="2096675" y="3022996"/>
            <a:ext cx="1028987" cy="0"/>
          </a:xfrm>
          <a:prstGeom prst="line">
            <a:avLst/>
          </a:prstGeom>
          <a:ln w="19050">
            <a:solidFill>
              <a:schemeClr val="accent3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矩形 38"/>
          <p:cNvSpPr/>
          <p:nvPr/>
        </p:nvSpPr>
        <p:spPr>
          <a:xfrm>
            <a:off x="1451810" y="3031378"/>
            <a:ext cx="6130428" cy="107587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/>
              <a:t>①</a:t>
            </a:r>
            <a:r>
              <a:rPr lang="zh-CN" altLang="zh-CN" sz="1100" b="1" kern="100" dirty="0"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我</a:t>
            </a:r>
            <a:r>
              <a:rPr lang="zh-CN" altLang="zh-CN" sz="1100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双手合抱膝盖</a:t>
            </a:r>
            <a:r>
              <a:rPr lang="zh-CN" altLang="en-US" sz="1100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，</a:t>
            </a:r>
            <a:r>
              <a:rPr lang="zh-CN" altLang="zh-CN" sz="1100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如猫逮耗子似的</a:t>
            </a:r>
            <a:r>
              <a:rPr lang="zh-CN" altLang="en-US" sz="1100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（</a:t>
            </a:r>
            <a:r>
              <a:rPr lang="zh-CN" altLang="en-US" sz="1100" b="1" kern="100" dirty="0">
                <a:solidFill>
                  <a:schemeClr val="accent3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本体是“我双手抱膝盖” 的动作，比喻关系词是 “如</a:t>
            </a:r>
            <a:r>
              <a:rPr lang="en-US" altLang="zh-CN" sz="1100" b="1" kern="100" dirty="0">
                <a:solidFill>
                  <a:schemeClr val="accent3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…..</a:t>
            </a:r>
            <a:r>
              <a:rPr lang="zh-CN" altLang="en-US" sz="1100" b="1" kern="100" dirty="0">
                <a:solidFill>
                  <a:schemeClr val="accent3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似的”，喻体是“猫逮耗子”的动作形象）</a:t>
            </a:r>
            <a:r>
              <a:rPr lang="zh-CN" altLang="en-US" sz="1100" b="1" kern="1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；</a:t>
            </a:r>
            <a:endParaRPr lang="en-US" altLang="zh-CN" sz="1100" b="1" kern="100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1100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②脸上的</a:t>
            </a:r>
            <a:r>
              <a:rPr lang="zh-CN" altLang="zh-CN" sz="1100" b="1" dirty="0">
                <a:latin typeface="华文细黑" panose="02010600040101010101" pitchFamily="2" charset="-122"/>
                <a:ea typeface="华文细黑" panose="02010600040101010101" pitchFamily="2" charset="-122"/>
              </a:rPr>
              <a:t>汗珠早已风干，一道一道的，像瀑布一样遥挂 “前川”</a:t>
            </a:r>
            <a:r>
              <a:rPr lang="zh-CN" altLang="en-US" sz="1100" b="1" kern="100" dirty="0">
                <a:solidFill>
                  <a:schemeClr val="accent3">
                    <a:lumMod val="50000"/>
                  </a:schemeClr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楷体" panose="02010609060101010101" pitchFamily="49" charset="-122"/>
              </a:rPr>
              <a:t>（本体是“汗珠”，喻词是“像”，喻体是“瀑布”）；</a:t>
            </a:r>
            <a:endParaRPr lang="en-US" altLang="zh-CN" sz="1100" b="1" kern="100" dirty="0">
              <a:solidFill>
                <a:schemeClr val="accent3">
                  <a:lumMod val="50000"/>
                </a:schemeClr>
              </a:solidFill>
              <a:latin typeface="Times New Roman" panose="02020603050405020304" pitchFamily="18" charset="0"/>
              <a:ea typeface="楷体" panose="02010609060101010101" pitchFamily="49" charset="-122"/>
              <a:cs typeface="楷体" panose="02010609060101010101" pitchFamily="49" charset="-122"/>
            </a:endParaRPr>
          </a:p>
        </p:txBody>
      </p:sp>
      <p:sp>
        <p:nvSpPr>
          <p:cNvPr id="22" name="Freeform 5"/>
          <p:cNvSpPr>
            <a:spLocks noEditPoints="1"/>
          </p:cNvSpPr>
          <p:nvPr/>
        </p:nvSpPr>
        <p:spPr bwMode="auto">
          <a:xfrm>
            <a:off x="1836019" y="694411"/>
            <a:ext cx="377871" cy="333713"/>
          </a:xfrm>
          <a:custGeom>
            <a:avLst/>
            <a:gdLst>
              <a:gd name="T0" fmla="*/ 524 w 700"/>
              <a:gd name="T1" fmla="*/ 547 h 618"/>
              <a:gd name="T2" fmla="*/ 176 w 700"/>
              <a:gd name="T3" fmla="*/ 547 h 618"/>
              <a:gd name="T4" fmla="*/ 144 w 700"/>
              <a:gd name="T5" fmla="*/ 583 h 618"/>
              <a:gd name="T6" fmla="*/ 176 w 700"/>
              <a:gd name="T7" fmla="*/ 618 h 618"/>
              <a:gd name="T8" fmla="*/ 524 w 700"/>
              <a:gd name="T9" fmla="*/ 618 h 618"/>
              <a:gd name="T10" fmla="*/ 556 w 700"/>
              <a:gd name="T11" fmla="*/ 583 h 618"/>
              <a:gd name="T12" fmla="*/ 524 w 700"/>
              <a:gd name="T13" fmla="*/ 547 h 618"/>
              <a:gd name="T14" fmla="*/ 524 w 700"/>
              <a:gd name="T15" fmla="*/ 547 h 618"/>
              <a:gd name="T16" fmla="*/ 677 w 700"/>
              <a:gd name="T17" fmla="*/ 141 h 618"/>
              <a:gd name="T18" fmla="*/ 668 w 700"/>
              <a:gd name="T19" fmla="*/ 133 h 618"/>
              <a:gd name="T20" fmla="*/ 626 w 700"/>
              <a:gd name="T21" fmla="*/ 120 h 618"/>
              <a:gd name="T22" fmla="*/ 553 w 700"/>
              <a:gd name="T23" fmla="*/ 195 h 618"/>
              <a:gd name="T24" fmla="*/ 584 w 700"/>
              <a:gd name="T25" fmla="*/ 256 h 618"/>
              <a:gd name="T26" fmla="*/ 501 w 700"/>
              <a:gd name="T27" fmla="*/ 318 h 618"/>
              <a:gd name="T28" fmla="*/ 458 w 700"/>
              <a:gd name="T29" fmla="*/ 149 h 618"/>
              <a:gd name="T30" fmla="*/ 520 w 700"/>
              <a:gd name="T31" fmla="*/ 75 h 618"/>
              <a:gd name="T32" fmla="*/ 446 w 700"/>
              <a:gd name="T33" fmla="*/ 0 h 618"/>
              <a:gd name="T34" fmla="*/ 373 w 700"/>
              <a:gd name="T35" fmla="*/ 75 h 618"/>
              <a:gd name="T36" fmla="*/ 412 w 700"/>
              <a:gd name="T37" fmla="*/ 141 h 618"/>
              <a:gd name="T38" fmla="*/ 349 w 700"/>
              <a:gd name="T39" fmla="*/ 241 h 618"/>
              <a:gd name="T40" fmla="*/ 286 w 700"/>
              <a:gd name="T41" fmla="*/ 140 h 618"/>
              <a:gd name="T42" fmla="*/ 323 w 700"/>
              <a:gd name="T43" fmla="*/ 75 h 618"/>
              <a:gd name="T44" fmla="*/ 249 w 700"/>
              <a:gd name="T45" fmla="*/ 0 h 618"/>
              <a:gd name="T46" fmla="*/ 176 w 700"/>
              <a:gd name="T47" fmla="*/ 75 h 618"/>
              <a:gd name="T48" fmla="*/ 226 w 700"/>
              <a:gd name="T49" fmla="*/ 146 h 618"/>
              <a:gd name="T50" fmla="*/ 240 w 700"/>
              <a:gd name="T51" fmla="*/ 149 h 618"/>
              <a:gd name="T52" fmla="*/ 192 w 700"/>
              <a:gd name="T53" fmla="*/ 312 h 618"/>
              <a:gd name="T54" fmla="*/ 116 w 700"/>
              <a:gd name="T55" fmla="*/ 256 h 618"/>
              <a:gd name="T56" fmla="*/ 147 w 700"/>
              <a:gd name="T57" fmla="*/ 195 h 618"/>
              <a:gd name="T58" fmla="*/ 74 w 700"/>
              <a:gd name="T59" fmla="*/ 120 h 618"/>
              <a:gd name="T60" fmla="*/ 56 w 700"/>
              <a:gd name="T61" fmla="*/ 122 h 618"/>
              <a:gd name="T62" fmla="*/ 9 w 700"/>
              <a:gd name="T63" fmla="*/ 160 h 618"/>
              <a:gd name="T64" fmla="*/ 0 w 700"/>
              <a:gd name="T65" fmla="*/ 195 h 618"/>
              <a:gd name="T66" fmla="*/ 15 w 700"/>
              <a:gd name="T67" fmla="*/ 240 h 618"/>
              <a:gd name="T68" fmla="*/ 36 w 700"/>
              <a:gd name="T69" fmla="*/ 260 h 618"/>
              <a:gd name="T70" fmla="*/ 74 w 700"/>
              <a:gd name="T71" fmla="*/ 270 h 618"/>
              <a:gd name="T72" fmla="*/ 85 w 700"/>
              <a:gd name="T73" fmla="*/ 269 h 618"/>
              <a:gd name="T74" fmla="*/ 162 w 700"/>
              <a:gd name="T75" fmla="*/ 493 h 618"/>
              <a:gd name="T76" fmla="*/ 538 w 700"/>
              <a:gd name="T77" fmla="*/ 493 h 618"/>
              <a:gd name="T78" fmla="*/ 618 w 700"/>
              <a:gd name="T79" fmla="*/ 276 h 618"/>
              <a:gd name="T80" fmla="*/ 619 w 700"/>
              <a:gd name="T81" fmla="*/ 270 h 618"/>
              <a:gd name="T82" fmla="*/ 626 w 700"/>
              <a:gd name="T83" fmla="*/ 270 h 618"/>
              <a:gd name="T84" fmla="*/ 663 w 700"/>
              <a:gd name="T85" fmla="*/ 260 h 618"/>
              <a:gd name="T86" fmla="*/ 692 w 700"/>
              <a:gd name="T87" fmla="*/ 227 h 618"/>
              <a:gd name="T88" fmla="*/ 700 w 700"/>
              <a:gd name="T89" fmla="*/ 195 h 618"/>
              <a:gd name="T90" fmla="*/ 677 w 700"/>
              <a:gd name="T91" fmla="*/ 141 h 618"/>
              <a:gd name="T92" fmla="*/ 677 w 700"/>
              <a:gd name="T93" fmla="*/ 141 h 6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00" h="618">
                <a:moveTo>
                  <a:pt x="524" y="547"/>
                </a:moveTo>
                <a:cubicBezTo>
                  <a:pt x="176" y="547"/>
                  <a:pt x="176" y="547"/>
                  <a:pt x="176" y="547"/>
                </a:cubicBezTo>
                <a:cubicBezTo>
                  <a:pt x="158" y="547"/>
                  <a:pt x="144" y="562"/>
                  <a:pt x="144" y="583"/>
                </a:cubicBezTo>
                <a:cubicBezTo>
                  <a:pt x="144" y="603"/>
                  <a:pt x="158" y="618"/>
                  <a:pt x="176" y="618"/>
                </a:cubicBezTo>
                <a:cubicBezTo>
                  <a:pt x="524" y="618"/>
                  <a:pt x="524" y="618"/>
                  <a:pt x="524" y="618"/>
                </a:cubicBezTo>
                <a:cubicBezTo>
                  <a:pt x="542" y="618"/>
                  <a:pt x="556" y="603"/>
                  <a:pt x="556" y="583"/>
                </a:cubicBezTo>
                <a:cubicBezTo>
                  <a:pt x="556" y="562"/>
                  <a:pt x="542" y="547"/>
                  <a:pt x="524" y="547"/>
                </a:cubicBezTo>
                <a:cubicBezTo>
                  <a:pt x="524" y="547"/>
                  <a:pt x="524" y="547"/>
                  <a:pt x="524" y="547"/>
                </a:cubicBezTo>
                <a:close/>
                <a:moveTo>
                  <a:pt x="677" y="141"/>
                </a:moveTo>
                <a:cubicBezTo>
                  <a:pt x="675" y="138"/>
                  <a:pt x="672" y="136"/>
                  <a:pt x="668" y="133"/>
                </a:cubicBezTo>
                <a:cubicBezTo>
                  <a:pt x="656" y="125"/>
                  <a:pt x="642" y="120"/>
                  <a:pt x="626" y="120"/>
                </a:cubicBezTo>
                <a:cubicBezTo>
                  <a:pt x="586" y="120"/>
                  <a:pt x="553" y="153"/>
                  <a:pt x="553" y="195"/>
                </a:cubicBezTo>
                <a:cubicBezTo>
                  <a:pt x="553" y="220"/>
                  <a:pt x="565" y="242"/>
                  <a:pt x="584" y="256"/>
                </a:cubicBezTo>
                <a:cubicBezTo>
                  <a:pt x="571" y="271"/>
                  <a:pt x="523" y="325"/>
                  <a:pt x="501" y="318"/>
                </a:cubicBezTo>
                <a:cubicBezTo>
                  <a:pt x="466" y="308"/>
                  <a:pt x="459" y="160"/>
                  <a:pt x="458" y="149"/>
                </a:cubicBezTo>
                <a:cubicBezTo>
                  <a:pt x="493" y="143"/>
                  <a:pt x="520" y="112"/>
                  <a:pt x="520" y="75"/>
                </a:cubicBezTo>
                <a:cubicBezTo>
                  <a:pt x="520" y="33"/>
                  <a:pt x="487" y="0"/>
                  <a:pt x="446" y="0"/>
                </a:cubicBezTo>
                <a:cubicBezTo>
                  <a:pt x="406" y="0"/>
                  <a:pt x="373" y="33"/>
                  <a:pt x="373" y="75"/>
                </a:cubicBezTo>
                <a:cubicBezTo>
                  <a:pt x="373" y="103"/>
                  <a:pt x="389" y="128"/>
                  <a:pt x="412" y="141"/>
                </a:cubicBezTo>
                <a:cubicBezTo>
                  <a:pt x="404" y="162"/>
                  <a:pt x="371" y="242"/>
                  <a:pt x="349" y="241"/>
                </a:cubicBezTo>
                <a:cubicBezTo>
                  <a:pt x="326" y="241"/>
                  <a:pt x="293" y="158"/>
                  <a:pt x="286" y="140"/>
                </a:cubicBezTo>
                <a:cubicBezTo>
                  <a:pt x="308" y="127"/>
                  <a:pt x="323" y="103"/>
                  <a:pt x="323" y="75"/>
                </a:cubicBezTo>
                <a:cubicBezTo>
                  <a:pt x="323" y="33"/>
                  <a:pt x="290" y="0"/>
                  <a:pt x="249" y="0"/>
                </a:cubicBezTo>
                <a:cubicBezTo>
                  <a:pt x="209" y="0"/>
                  <a:pt x="176" y="33"/>
                  <a:pt x="176" y="75"/>
                </a:cubicBezTo>
                <a:cubicBezTo>
                  <a:pt x="176" y="108"/>
                  <a:pt x="197" y="136"/>
                  <a:pt x="226" y="146"/>
                </a:cubicBezTo>
                <a:cubicBezTo>
                  <a:pt x="230" y="148"/>
                  <a:pt x="235" y="149"/>
                  <a:pt x="240" y="149"/>
                </a:cubicBezTo>
                <a:cubicBezTo>
                  <a:pt x="240" y="149"/>
                  <a:pt x="225" y="304"/>
                  <a:pt x="192" y="312"/>
                </a:cubicBezTo>
                <a:cubicBezTo>
                  <a:pt x="164" y="319"/>
                  <a:pt x="127" y="271"/>
                  <a:pt x="116" y="256"/>
                </a:cubicBezTo>
                <a:cubicBezTo>
                  <a:pt x="135" y="243"/>
                  <a:pt x="147" y="220"/>
                  <a:pt x="147" y="195"/>
                </a:cubicBezTo>
                <a:cubicBezTo>
                  <a:pt x="147" y="153"/>
                  <a:pt x="114" y="120"/>
                  <a:pt x="74" y="120"/>
                </a:cubicBezTo>
                <a:cubicBezTo>
                  <a:pt x="67" y="120"/>
                  <a:pt x="61" y="121"/>
                  <a:pt x="56" y="122"/>
                </a:cubicBezTo>
                <a:cubicBezTo>
                  <a:pt x="45" y="123"/>
                  <a:pt x="21" y="129"/>
                  <a:pt x="9" y="160"/>
                </a:cubicBezTo>
                <a:cubicBezTo>
                  <a:pt x="3" y="170"/>
                  <a:pt x="0" y="182"/>
                  <a:pt x="0" y="195"/>
                </a:cubicBezTo>
                <a:cubicBezTo>
                  <a:pt x="0" y="212"/>
                  <a:pt x="6" y="228"/>
                  <a:pt x="15" y="240"/>
                </a:cubicBezTo>
                <a:cubicBezTo>
                  <a:pt x="20" y="248"/>
                  <a:pt x="27" y="255"/>
                  <a:pt x="36" y="260"/>
                </a:cubicBezTo>
                <a:cubicBezTo>
                  <a:pt x="47" y="266"/>
                  <a:pt x="60" y="270"/>
                  <a:pt x="74" y="270"/>
                </a:cubicBezTo>
                <a:cubicBezTo>
                  <a:pt x="77" y="270"/>
                  <a:pt x="81" y="270"/>
                  <a:pt x="85" y="269"/>
                </a:cubicBezTo>
                <a:cubicBezTo>
                  <a:pt x="87" y="290"/>
                  <a:pt x="118" y="491"/>
                  <a:pt x="162" y="493"/>
                </a:cubicBezTo>
                <a:cubicBezTo>
                  <a:pt x="162" y="493"/>
                  <a:pt x="488" y="493"/>
                  <a:pt x="538" y="493"/>
                </a:cubicBezTo>
                <a:cubicBezTo>
                  <a:pt x="585" y="493"/>
                  <a:pt x="618" y="276"/>
                  <a:pt x="618" y="276"/>
                </a:cubicBezTo>
                <a:cubicBezTo>
                  <a:pt x="619" y="270"/>
                  <a:pt x="619" y="270"/>
                  <a:pt x="619" y="270"/>
                </a:cubicBezTo>
                <a:cubicBezTo>
                  <a:pt x="622" y="270"/>
                  <a:pt x="624" y="270"/>
                  <a:pt x="626" y="270"/>
                </a:cubicBezTo>
                <a:cubicBezTo>
                  <a:pt x="640" y="270"/>
                  <a:pt x="652" y="266"/>
                  <a:pt x="663" y="260"/>
                </a:cubicBezTo>
                <a:cubicBezTo>
                  <a:pt x="675" y="256"/>
                  <a:pt x="687" y="246"/>
                  <a:pt x="692" y="227"/>
                </a:cubicBezTo>
                <a:cubicBezTo>
                  <a:pt x="697" y="218"/>
                  <a:pt x="700" y="207"/>
                  <a:pt x="700" y="195"/>
                </a:cubicBezTo>
                <a:cubicBezTo>
                  <a:pt x="700" y="174"/>
                  <a:pt x="691" y="155"/>
                  <a:pt x="677" y="141"/>
                </a:cubicBezTo>
                <a:cubicBezTo>
                  <a:pt x="677" y="141"/>
                  <a:pt x="677" y="141"/>
                  <a:pt x="677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6"/>
          <p:cNvSpPr>
            <a:spLocks noEditPoints="1"/>
          </p:cNvSpPr>
          <p:nvPr/>
        </p:nvSpPr>
        <p:spPr bwMode="auto">
          <a:xfrm>
            <a:off x="4011869" y="2039291"/>
            <a:ext cx="625983" cy="619302"/>
          </a:xfrm>
          <a:custGeom>
            <a:avLst/>
            <a:gdLst>
              <a:gd name="T0" fmla="*/ 406 w 794"/>
              <a:gd name="T1" fmla="*/ 83 h 718"/>
              <a:gd name="T2" fmla="*/ 288 w 794"/>
              <a:gd name="T3" fmla="*/ 12 h 718"/>
              <a:gd name="T4" fmla="*/ 10 w 794"/>
              <a:gd name="T5" fmla="*/ 281 h 718"/>
              <a:gd name="T6" fmla="*/ 123 w 794"/>
              <a:gd name="T7" fmla="*/ 439 h 718"/>
              <a:gd name="T8" fmla="*/ 173 w 794"/>
              <a:gd name="T9" fmla="*/ 493 h 718"/>
              <a:gd name="T10" fmla="*/ 179 w 794"/>
              <a:gd name="T11" fmla="*/ 492 h 718"/>
              <a:gd name="T12" fmla="*/ 176 w 794"/>
              <a:gd name="T13" fmla="*/ 496 h 718"/>
              <a:gd name="T14" fmla="*/ 231 w 794"/>
              <a:gd name="T15" fmla="*/ 544 h 718"/>
              <a:gd name="T16" fmla="*/ 234 w 794"/>
              <a:gd name="T17" fmla="*/ 547 h 718"/>
              <a:gd name="T18" fmla="*/ 234 w 794"/>
              <a:gd name="T19" fmla="*/ 547 h 718"/>
              <a:gd name="T20" fmla="*/ 283 w 794"/>
              <a:gd name="T21" fmla="*/ 601 h 718"/>
              <a:gd name="T22" fmla="*/ 288 w 794"/>
              <a:gd name="T23" fmla="*/ 597 h 718"/>
              <a:gd name="T24" fmla="*/ 289 w 794"/>
              <a:gd name="T25" fmla="*/ 601 h 718"/>
              <a:gd name="T26" fmla="*/ 286 w 794"/>
              <a:gd name="T27" fmla="*/ 604 h 718"/>
              <a:gd name="T28" fmla="*/ 342 w 794"/>
              <a:gd name="T29" fmla="*/ 651 h 718"/>
              <a:gd name="T30" fmla="*/ 438 w 794"/>
              <a:gd name="T31" fmla="*/ 718 h 718"/>
              <a:gd name="T32" fmla="*/ 508 w 794"/>
              <a:gd name="T33" fmla="*/ 646 h 718"/>
              <a:gd name="T34" fmla="*/ 579 w 794"/>
              <a:gd name="T35" fmla="*/ 575 h 718"/>
              <a:gd name="T36" fmla="*/ 651 w 794"/>
              <a:gd name="T37" fmla="*/ 502 h 718"/>
              <a:gd name="T38" fmla="*/ 708 w 794"/>
              <a:gd name="T39" fmla="*/ 390 h 718"/>
              <a:gd name="T40" fmla="*/ 652 w 794"/>
              <a:gd name="T41" fmla="*/ 463 h 718"/>
              <a:gd name="T42" fmla="*/ 568 w 794"/>
              <a:gd name="T43" fmla="*/ 403 h 718"/>
              <a:gd name="T44" fmla="*/ 603 w 794"/>
              <a:gd name="T45" fmla="*/ 482 h 718"/>
              <a:gd name="T46" fmla="*/ 560 w 794"/>
              <a:gd name="T47" fmla="*/ 527 h 718"/>
              <a:gd name="T48" fmla="*/ 497 w 794"/>
              <a:gd name="T49" fmla="*/ 474 h 718"/>
              <a:gd name="T50" fmla="*/ 483 w 794"/>
              <a:gd name="T51" fmla="*/ 508 h 718"/>
              <a:gd name="T52" fmla="*/ 509 w 794"/>
              <a:gd name="T53" fmla="*/ 606 h 718"/>
              <a:gd name="T54" fmla="*/ 439 w 794"/>
              <a:gd name="T55" fmla="*/ 552 h 718"/>
              <a:gd name="T56" fmla="*/ 412 w 794"/>
              <a:gd name="T57" fmla="*/ 580 h 718"/>
              <a:gd name="T58" fmla="*/ 438 w 794"/>
              <a:gd name="T59" fmla="*/ 679 h 718"/>
              <a:gd name="T60" fmla="*/ 371 w 794"/>
              <a:gd name="T61" fmla="*/ 621 h 718"/>
              <a:gd name="T62" fmla="*/ 317 w 794"/>
              <a:gd name="T63" fmla="*/ 572 h 718"/>
              <a:gd name="T64" fmla="*/ 314 w 794"/>
              <a:gd name="T65" fmla="*/ 571 h 718"/>
              <a:gd name="T66" fmla="*/ 315 w 794"/>
              <a:gd name="T67" fmla="*/ 516 h 718"/>
              <a:gd name="T68" fmla="*/ 262 w 794"/>
              <a:gd name="T69" fmla="*/ 518 h 718"/>
              <a:gd name="T70" fmla="*/ 259 w 794"/>
              <a:gd name="T71" fmla="*/ 515 h 718"/>
              <a:gd name="T72" fmla="*/ 259 w 794"/>
              <a:gd name="T73" fmla="*/ 515 h 718"/>
              <a:gd name="T74" fmla="*/ 208 w 794"/>
              <a:gd name="T75" fmla="*/ 463 h 718"/>
              <a:gd name="T76" fmla="*/ 203 w 794"/>
              <a:gd name="T77" fmla="*/ 463 h 718"/>
              <a:gd name="T78" fmla="*/ 205 w 794"/>
              <a:gd name="T79" fmla="*/ 460 h 718"/>
              <a:gd name="T80" fmla="*/ 151 w 794"/>
              <a:gd name="T81" fmla="*/ 411 h 718"/>
              <a:gd name="T82" fmla="*/ 45 w 794"/>
              <a:gd name="T83" fmla="*/ 257 h 718"/>
              <a:gd name="T84" fmla="*/ 260 w 794"/>
              <a:gd name="T85" fmla="*/ 46 h 718"/>
              <a:gd name="T86" fmla="*/ 189 w 794"/>
              <a:gd name="T87" fmla="*/ 283 h 718"/>
              <a:gd name="T88" fmla="*/ 218 w 794"/>
              <a:gd name="T89" fmla="*/ 348 h 718"/>
              <a:gd name="T90" fmla="*/ 223 w 794"/>
              <a:gd name="T91" fmla="*/ 347 h 718"/>
              <a:gd name="T92" fmla="*/ 508 w 794"/>
              <a:gd name="T93" fmla="*/ 252 h 718"/>
              <a:gd name="T94" fmla="*/ 625 w 794"/>
              <a:gd name="T95" fmla="*/ 364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94" h="718">
                <a:moveTo>
                  <a:pt x="794" y="218"/>
                </a:moveTo>
                <a:cubicBezTo>
                  <a:pt x="794" y="97"/>
                  <a:pt x="696" y="0"/>
                  <a:pt x="576" y="0"/>
                </a:cubicBezTo>
                <a:cubicBezTo>
                  <a:pt x="507" y="0"/>
                  <a:pt x="446" y="32"/>
                  <a:pt x="406" y="83"/>
                </a:cubicBezTo>
                <a:cubicBezTo>
                  <a:pt x="405" y="83"/>
                  <a:pt x="405" y="83"/>
                  <a:pt x="405" y="83"/>
                </a:cubicBezTo>
                <a:cubicBezTo>
                  <a:pt x="368" y="47"/>
                  <a:pt x="326" y="25"/>
                  <a:pt x="288" y="12"/>
                </a:cubicBezTo>
                <a:cubicBezTo>
                  <a:pt x="288" y="12"/>
                  <a:pt x="288" y="12"/>
                  <a:pt x="288" y="12"/>
                </a:cubicBezTo>
                <a:cubicBezTo>
                  <a:pt x="266" y="4"/>
                  <a:pt x="242" y="0"/>
                  <a:pt x="218" y="0"/>
                </a:cubicBezTo>
                <a:cubicBezTo>
                  <a:pt x="98" y="0"/>
                  <a:pt x="0" y="97"/>
                  <a:pt x="0" y="218"/>
                </a:cubicBezTo>
                <a:cubicBezTo>
                  <a:pt x="0" y="240"/>
                  <a:pt x="3" y="261"/>
                  <a:pt x="10" y="281"/>
                </a:cubicBezTo>
                <a:cubicBezTo>
                  <a:pt x="10" y="281"/>
                  <a:pt x="10" y="281"/>
                  <a:pt x="10" y="281"/>
                </a:cubicBezTo>
                <a:cubicBezTo>
                  <a:pt x="27" y="343"/>
                  <a:pt x="63" y="382"/>
                  <a:pt x="74" y="391"/>
                </a:cubicBezTo>
                <a:cubicBezTo>
                  <a:pt x="123" y="439"/>
                  <a:pt x="123" y="439"/>
                  <a:pt x="123" y="439"/>
                </a:cubicBezTo>
                <a:cubicBezTo>
                  <a:pt x="120" y="442"/>
                  <a:pt x="120" y="442"/>
                  <a:pt x="120" y="442"/>
                </a:cubicBezTo>
                <a:cubicBezTo>
                  <a:pt x="106" y="457"/>
                  <a:pt x="107" y="480"/>
                  <a:pt x="121" y="494"/>
                </a:cubicBezTo>
                <a:cubicBezTo>
                  <a:pt x="136" y="508"/>
                  <a:pt x="159" y="508"/>
                  <a:pt x="173" y="493"/>
                </a:cubicBezTo>
                <a:cubicBezTo>
                  <a:pt x="176" y="490"/>
                  <a:pt x="176" y="490"/>
                  <a:pt x="176" y="490"/>
                </a:cubicBezTo>
                <a:cubicBezTo>
                  <a:pt x="176" y="490"/>
                  <a:pt x="177" y="490"/>
                  <a:pt x="177" y="490"/>
                </a:cubicBezTo>
                <a:cubicBezTo>
                  <a:pt x="178" y="490"/>
                  <a:pt x="179" y="491"/>
                  <a:pt x="179" y="492"/>
                </a:cubicBezTo>
                <a:cubicBezTo>
                  <a:pt x="179" y="492"/>
                  <a:pt x="179" y="493"/>
                  <a:pt x="179" y="493"/>
                </a:cubicBezTo>
                <a:cubicBezTo>
                  <a:pt x="179" y="493"/>
                  <a:pt x="179" y="493"/>
                  <a:pt x="179" y="493"/>
                </a:cubicBezTo>
                <a:cubicBezTo>
                  <a:pt x="176" y="496"/>
                  <a:pt x="176" y="496"/>
                  <a:pt x="176" y="496"/>
                </a:cubicBezTo>
                <a:cubicBezTo>
                  <a:pt x="162" y="510"/>
                  <a:pt x="162" y="534"/>
                  <a:pt x="176" y="548"/>
                </a:cubicBezTo>
                <a:cubicBezTo>
                  <a:pt x="191" y="562"/>
                  <a:pt x="214" y="561"/>
                  <a:pt x="228" y="547"/>
                </a:cubicBezTo>
                <a:cubicBezTo>
                  <a:pt x="231" y="544"/>
                  <a:pt x="231" y="544"/>
                  <a:pt x="231" y="544"/>
                </a:cubicBezTo>
                <a:cubicBezTo>
                  <a:pt x="231" y="544"/>
                  <a:pt x="232" y="543"/>
                  <a:pt x="232" y="543"/>
                </a:cubicBezTo>
                <a:cubicBezTo>
                  <a:pt x="234" y="543"/>
                  <a:pt x="234" y="544"/>
                  <a:pt x="234" y="545"/>
                </a:cubicBezTo>
                <a:cubicBezTo>
                  <a:pt x="234" y="546"/>
                  <a:pt x="234" y="546"/>
                  <a:pt x="234" y="547"/>
                </a:cubicBezTo>
                <a:cubicBezTo>
                  <a:pt x="234" y="547"/>
                  <a:pt x="234" y="547"/>
                  <a:pt x="234" y="547"/>
                </a:cubicBezTo>
                <a:cubicBezTo>
                  <a:pt x="234" y="547"/>
                  <a:pt x="234" y="547"/>
                  <a:pt x="234" y="547"/>
                </a:cubicBezTo>
                <a:cubicBezTo>
                  <a:pt x="234" y="547"/>
                  <a:pt x="234" y="547"/>
                  <a:pt x="234" y="547"/>
                </a:cubicBezTo>
                <a:cubicBezTo>
                  <a:pt x="231" y="550"/>
                  <a:pt x="231" y="550"/>
                  <a:pt x="231" y="550"/>
                </a:cubicBezTo>
                <a:cubicBezTo>
                  <a:pt x="217" y="564"/>
                  <a:pt x="217" y="587"/>
                  <a:pt x="232" y="601"/>
                </a:cubicBezTo>
                <a:cubicBezTo>
                  <a:pt x="246" y="616"/>
                  <a:pt x="269" y="615"/>
                  <a:pt x="283" y="601"/>
                </a:cubicBezTo>
                <a:cubicBezTo>
                  <a:pt x="286" y="598"/>
                  <a:pt x="286" y="598"/>
                  <a:pt x="286" y="598"/>
                </a:cubicBezTo>
                <a:cubicBezTo>
                  <a:pt x="286" y="598"/>
                  <a:pt x="286" y="598"/>
                  <a:pt x="286" y="598"/>
                </a:cubicBezTo>
                <a:cubicBezTo>
                  <a:pt x="287" y="598"/>
                  <a:pt x="287" y="597"/>
                  <a:pt x="288" y="597"/>
                </a:cubicBezTo>
                <a:cubicBezTo>
                  <a:pt x="289" y="597"/>
                  <a:pt x="290" y="598"/>
                  <a:pt x="290" y="599"/>
                </a:cubicBezTo>
                <a:cubicBezTo>
                  <a:pt x="290" y="600"/>
                  <a:pt x="289" y="600"/>
                  <a:pt x="289" y="601"/>
                </a:cubicBezTo>
                <a:cubicBezTo>
                  <a:pt x="289" y="601"/>
                  <a:pt x="289" y="601"/>
                  <a:pt x="289" y="601"/>
                </a:cubicBezTo>
                <a:cubicBezTo>
                  <a:pt x="289" y="601"/>
                  <a:pt x="289" y="601"/>
                  <a:pt x="289" y="601"/>
                </a:cubicBezTo>
                <a:cubicBezTo>
                  <a:pt x="289" y="601"/>
                  <a:pt x="289" y="601"/>
                  <a:pt x="289" y="601"/>
                </a:cubicBezTo>
                <a:cubicBezTo>
                  <a:pt x="286" y="604"/>
                  <a:pt x="286" y="604"/>
                  <a:pt x="286" y="604"/>
                </a:cubicBezTo>
                <a:cubicBezTo>
                  <a:pt x="272" y="618"/>
                  <a:pt x="273" y="641"/>
                  <a:pt x="287" y="655"/>
                </a:cubicBezTo>
                <a:cubicBezTo>
                  <a:pt x="301" y="669"/>
                  <a:pt x="325" y="669"/>
                  <a:pt x="339" y="655"/>
                </a:cubicBezTo>
                <a:cubicBezTo>
                  <a:pt x="342" y="651"/>
                  <a:pt x="342" y="651"/>
                  <a:pt x="342" y="651"/>
                </a:cubicBezTo>
                <a:cubicBezTo>
                  <a:pt x="341" y="652"/>
                  <a:pt x="341" y="652"/>
                  <a:pt x="341" y="652"/>
                </a:cubicBezTo>
                <a:cubicBezTo>
                  <a:pt x="390" y="699"/>
                  <a:pt x="390" y="699"/>
                  <a:pt x="390" y="699"/>
                </a:cubicBezTo>
                <a:cubicBezTo>
                  <a:pt x="403" y="711"/>
                  <a:pt x="420" y="718"/>
                  <a:pt x="438" y="718"/>
                </a:cubicBezTo>
                <a:cubicBezTo>
                  <a:pt x="439" y="718"/>
                  <a:pt x="439" y="718"/>
                  <a:pt x="439" y="718"/>
                </a:cubicBezTo>
                <a:cubicBezTo>
                  <a:pt x="458" y="718"/>
                  <a:pt x="476" y="710"/>
                  <a:pt x="489" y="696"/>
                </a:cubicBezTo>
                <a:cubicBezTo>
                  <a:pt x="502" y="683"/>
                  <a:pt x="508" y="665"/>
                  <a:pt x="508" y="646"/>
                </a:cubicBezTo>
                <a:cubicBezTo>
                  <a:pt x="509" y="646"/>
                  <a:pt x="509" y="646"/>
                  <a:pt x="510" y="646"/>
                </a:cubicBezTo>
                <a:cubicBezTo>
                  <a:pt x="529" y="645"/>
                  <a:pt x="547" y="638"/>
                  <a:pt x="560" y="624"/>
                </a:cubicBezTo>
                <a:cubicBezTo>
                  <a:pt x="573" y="611"/>
                  <a:pt x="580" y="593"/>
                  <a:pt x="579" y="575"/>
                </a:cubicBezTo>
                <a:cubicBezTo>
                  <a:pt x="580" y="575"/>
                  <a:pt x="581" y="575"/>
                  <a:pt x="582" y="575"/>
                </a:cubicBezTo>
                <a:cubicBezTo>
                  <a:pt x="601" y="574"/>
                  <a:pt x="619" y="567"/>
                  <a:pt x="632" y="553"/>
                </a:cubicBezTo>
                <a:cubicBezTo>
                  <a:pt x="645" y="539"/>
                  <a:pt x="652" y="521"/>
                  <a:pt x="651" y="502"/>
                </a:cubicBezTo>
                <a:cubicBezTo>
                  <a:pt x="652" y="502"/>
                  <a:pt x="653" y="502"/>
                  <a:pt x="653" y="502"/>
                </a:cubicBezTo>
                <a:cubicBezTo>
                  <a:pt x="672" y="502"/>
                  <a:pt x="690" y="494"/>
                  <a:pt x="703" y="481"/>
                </a:cubicBezTo>
                <a:cubicBezTo>
                  <a:pt x="727" y="455"/>
                  <a:pt x="729" y="417"/>
                  <a:pt x="708" y="390"/>
                </a:cubicBezTo>
                <a:cubicBezTo>
                  <a:pt x="759" y="350"/>
                  <a:pt x="794" y="287"/>
                  <a:pt x="794" y="218"/>
                </a:cubicBezTo>
                <a:close/>
                <a:moveTo>
                  <a:pt x="675" y="454"/>
                </a:moveTo>
                <a:cubicBezTo>
                  <a:pt x="669" y="460"/>
                  <a:pt x="661" y="463"/>
                  <a:pt x="652" y="463"/>
                </a:cubicBezTo>
                <a:cubicBezTo>
                  <a:pt x="644" y="463"/>
                  <a:pt x="637" y="460"/>
                  <a:pt x="631" y="455"/>
                </a:cubicBezTo>
                <a:cubicBezTo>
                  <a:pt x="580" y="407"/>
                  <a:pt x="580" y="407"/>
                  <a:pt x="580" y="407"/>
                </a:cubicBezTo>
                <a:cubicBezTo>
                  <a:pt x="577" y="404"/>
                  <a:pt x="573" y="403"/>
                  <a:pt x="568" y="403"/>
                </a:cubicBezTo>
                <a:cubicBezTo>
                  <a:pt x="557" y="403"/>
                  <a:pt x="549" y="412"/>
                  <a:pt x="549" y="423"/>
                </a:cubicBezTo>
                <a:cubicBezTo>
                  <a:pt x="549" y="429"/>
                  <a:pt x="552" y="435"/>
                  <a:pt x="556" y="438"/>
                </a:cubicBezTo>
                <a:cubicBezTo>
                  <a:pt x="603" y="482"/>
                  <a:pt x="603" y="482"/>
                  <a:pt x="603" y="482"/>
                </a:cubicBezTo>
                <a:cubicBezTo>
                  <a:pt x="615" y="494"/>
                  <a:pt x="615" y="514"/>
                  <a:pt x="604" y="526"/>
                </a:cubicBezTo>
                <a:cubicBezTo>
                  <a:pt x="598" y="532"/>
                  <a:pt x="590" y="535"/>
                  <a:pt x="581" y="535"/>
                </a:cubicBezTo>
                <a:cubicBezTo>
                  <a:pt x="573" y="535"/>
                  <a:pt x="565" y="532"/>
                  <a:pt x="560" y="527"/>
                </a:cubicBezTo>
                <a:cubicBezTo>
                  <a:pt x="510" y="479"/>
                  <a:pt x="510" y="479"/>
                  <a:pt x="510" y="479"/>
                </a:cubicBezTo>
                <a:cubicBezTo>
                  <a:pt x="510" y="479"/>
                  <a:pt x="510" y="479"/>
                  <a:pt x="510" y="479"/>
                </a:cubicBezTo>
                <a:cubicBezTo>
                  <a:pt x="507" y="476"/>
                  <a:pt x="502" y="474"/>
                  <a:pt x="497" y="474"/>
                </a:cubicBezTo>
                <a:cubicBezTo>
                  <a:pt x="486" y="474"/>
                  <a:pt x="477" y="483"/>
                  <a:pt x="477" y="494"/>
                </a:cubicBezTo>
                <a:cubicBezTo>
                  <a:pt x="477" y="499"/>
                  <a:pt x="479" y="504"/>
                  <a:pt x="483" y="508"/>
                </a:cubicBezTo>
                <a:cubicBezTo>
                  <a:pt x="483" y="508"/>
                  <a:pt x="483" y="508"/>
                  <a:pt x="483" y="508"/>
                </a:cubicBezTo>
                <a:cubicBezTo>
                  <a:pt x="531" y="553"/>
                  <a:pt x="531" y="553"/>
                  <a:pt x="531" y="553"/>
                </a:cubicBezTo>
                <a:cubicBezTo>
                  <a:pt x="543" y="565"/>
                  <a:pt x="543" y="585"/>
                  <a:pt x="532" y="597"/>
                </a:cubicBezTo>
                <a:cubicBezTo>
                  <a:pt x="526" y="603"/>
                  <a:pt x="518" y="606"/>
                  <a:pt x="509" y="606"/>
                </a:cubicBezTo>
                <a:cubicBezTo>
                  <a:pt x="501" y="606"/>
                  <a:pt x="494" y="603"/>
                  <a:pt x="488" y="598"/>
                </a:cubicBezTo>
                <a:cubicBezTo>
                  <a:pt x="439" y="552"/>
                  <a:pt x="439" y="552"/>
                  <a:pt x="439" y="552"/>
                </a:cubicBezTo>
                <a:cubicBezTo>
                  <a:pt x="439" y="552"/>
                  <a:pt x="439" y="552"/>
                  <a:pt x="439" y="552"/>
                </a:cubicBezTo>
                <a:cubicBezTo>
                  <a:pt x="436" y="548"/>
                  <a:pt x="431" y="546"/>
                  <a:pt x="425" y="546"/>
                </a:cubicBezTo>
                <a:cubicBezTo>
                  <a:pt x="414" y="546"/>
                  <a:pt x="405" y="555"/>
                  <a:pt x="405" y="566"/>
                </a:cubicBezTo>
                <a:cubicBezTo>
                  <a:pt x="405" y="572"/>
                  <a:pt x="408" y="577"/>
                  <a:pt x="412" y="580"/>
                </a:cubicBezTo>
                <a:cubicBezTo>
                  <a:pt x="459" y="625"/>
                  <a:pt x="459" y="625"/>
                  <a:pt x="459" y="625"/>
                </a:cubicBezTo>
                <a:cubicBezTo>
                  <a:pt x="472" y="637"/>
                  <a:pt x="472" y="657"/>
                  <a:pt x="461" y="669"/>
                </a:cubicBezTo>
                <a:cubicBezTo>
                  <a:pt x="455" y="675"/>
                  <a:pt x="447" y="679"/>
                  <a:pt x="438" y="679"/>
                </a:cubicBezTo>
                <a:cubicBezTo>
                  <a:pt x="430" y="679"/>
                  <a:pt x="422" y="676"/>
                  <a:pt x="417" y="670"/>
                </a:cubicBezTo>
                <a:cubicBezTo>
                  <a:pt x="368" y="624"/>
                  <a:pt x="368" y="624"/>
                  <a:pt x="368" y="624"/>
                </a:cubicBezTo>
                <a:cubicBezTo>
                  <a:pt x="371" y="621"/>
                  <a:pt x="371" y="621"/>
                  <a:pt x="371" y="621"/>
                </a:cubicBezTo>
                <a:cubicBezTo>
                  <a:pt x="385" y="607"/>
                  <a:pt x="385" y="584"/>
                  <a:pt x="371" y="570"/>
                </a:cubicBezTo>
                <a:cubicBezTo>
                  <a:pt x="356" y="555"/>
                  <a:pt x="333" y="556"/>
                  <a:pt x="319" y="570"/>
                </a:cubicBezTo>
                <a:cubicBezTo>
                  <a:pt x="317" y="572"/>
                  <a:pt x="317" y="572"/>
                  <a:pt x="317" y="572"/>
                </a:cubicBezTo>
                <a:cubicBezTo>
                  <a:pt x="317" y="572"/>
                  <a:pt x="317" y="572"/>
                  <a:pt x="317" y="572"/>
                </a:cubicBezTo>
                <a:cubicBezTo>
                  <a:pt x="317" y="572"/>
                  <a:pt x="316" y="572"/>
                  <a:pt x="316" y="572"/>
                </a:cubicBezTo>
                <a:cubicBezTo>
                  <a:pt x="315" y="572"/>
                  <a:pt x="314" y="572"/>
                  <a:pt x="314" y="571"/>
                </a:cubicBezTo>
                <a:cubicBezTo>
                  <a:pt x="314" y="570"/>
                  <a:pt x="314" y="569"/>
                  <a:pt x="314" y="569"/>
                </a:cubicBezTo>
                <a:cubicBezTo>
                  <a:pt x="316" y="567"/>
                  <a:pt x="316" y="567"/>
                  <a:pt x="316" y="567"/>
                </a:cubicBezTo>
                <a:cubicBezTo>
                  <a:pt x="330" y="553"/>
                  <a:pt x="330" y="530"/>
                  <a:pt x="315" y="516"/>
                </a:cubicBezTo>
                <a:cubicBezTo>
                  <a:pt x="301" y="502"/>
                  <a:pt x="278" y="502"/>
                  <a:pt x="264" y="516"/>
                </a:cubicBezTo>
                <a:cubicBezTo>
                  <a:pt x="262" y="518"/>
                  <a:pt x="262" y="518"/>
                  <a:pt x="262" y="518"/>
                </a:cubicBezTo>
                <a:cubicBezTo>
                  <a:pt x="262" y="518"/>
                  <a:pt x="262" y="518"/>
                  <a:pt x="262" y="518"/>
                </a:cubicBezTo>
                <a:cubicBezTo>
                  <a:pt x="261" y="518"/>
                  <a:pt x="261" y="519"/>
                  <a:pt x="261" y="519"/>
                </a:cubicBezTo>
                <a:cubicBezTo>
                  <a:pt x="260" y="519"/>
                  <a:pt x="259" y="518"/>
                  <a:pt x="259" y="517"/>
                </a:cubicBezTo>
                <a:cubicBezTo>
                  <a:pt x="259" y="516"/>
                  <a:pt x="259" y="516"/>
                  <a:pt x="259" y="515"/>
                </a:cubicBezTo>
                <a:cubicBezTo>
                  <a:pt x="259" y="515"/>
                  <a:pt x="259" y="515"/>
                  <a:pt x="259" y="515"/>
                </a:cubicBezTo>
                <a:cubicBezTo>
                  <a:pt x="259" y="515"/>
                  <a:pt x="259" y="515"/>
                  <a:pt x="259" y="515"/>
                </a:cubicBezTo>
                <a:cubicBezTo>
                  <a:pt x="259" y="515"/>
                  <a:pt x="259" y="515"/>
                  <a:pt x="259" y="515"/>
                </a:cubicBezTo>
                <a:cubicBezTo>
                  <a:pt x="261" y="514"/>
                  <a:pt x="261" y="514"/>
                  <a:pt x="261" y="514"/>
                </a:cubicBezTo>
                <a:cubicBezTo>
                  <a:pt x="275" y="499"/>
                  <a:pt x="275" y="476"/>
                  <a:pt x="260" y="462"/>
                </a:cubicBezTo>
                <a:cubicBezTo>
                  <a:pt x="246" y="448"/>
                  <a:pt x="222" y="448"/>
                  <a:pt x="208" y="463"/>
                </a:cubicBezTo>
                <a:cubicBezTo>
                  <a:pt x="206" y="464"/>
                  <a:pt x="206" y="464"/>
                  <a:pt x="206" y="464"/>
                </a:cubicBezTo>
                <a:cubicBezTo>
                  <a:pt x="206" y="465"/>
                  <a:pt x="206" y="465"/>
                  <a:pt x="205" y="465"/>
                </a:cubicBezTo>
                <a:cubicBezTo>
                  <a:pt x="204" y="465"/>
                  <a:pt x="203" y="464"/>
                  <a:pt x="203" y="463"/>
                </a:cubicBezTo>
                <a:cubicBezTo>
                  <a:pt x="203" y="463"/>
                  <a:pt x="203" y="462"/>
                  <a:pt x="204" y="462"/>
                </a:cubicBezTo>
                <a:cubicBezTo>
                  <a:pt x="204" y="462"/>
                  <a:pt x="204" y="462"/>
                  <a:pt x="204" y="462"/>
                </a:cubicBezTo>
                <a:cubicBezTo>
                  <a:pt x="205" y="460"/>
                  <a:pt x="205" y="460"/>
                  <a:pt x="205" y="460"/>
                </a:cubicBezTo>
                <a:cubicBezTo>
                  <a:pt x="219" y="445"/>
                  <a:pt x="219" y="422"/>
                  <a:pt x="205" y="408"/>
                </a:cubicBezTo>
                <a:cubicBezTo>
                  <a:pt x="190" y="394"/>
                  <a:pt x="167" y="394"/>
                  <a:pt x="153" y="409"/>
                </a:cubicBezTo>
                <a:cubicBezTo>
                  <a:pt x="151" y="411"/>
                  <a:pt x="151" y="411"/>
                  <a:pt x="151" y="411"/>
                </a:cubicBezTo>
                <a:cubicBezTo>
                  <a:pt x="100" y="361"/>
                  <a:pt x="100" y="361"/>
                  <a:pt x="100" y="361"/>
                </a:cubicBezTo>
                <a:cubicBezTo>
                  <a:pt x="100" y="361"/>
                  <a:pt x="62" y="328"/>
                  <a:pt x="45" y="257"/>
                </a:cubicBezTo>
                <a:cubicBezTo>
                  <a:pt x="45" y="257"/>
                  <a:pt x="45" y="257"/>
                  <a:pt x="45" y="257"/>
                </a:cubicBezTo>
                <a:cubicBezTo>
                  <a:pt x="43" y="244"/>
                  <a:pt x="41" y="231"/>
                  <a:pt x="41" y="218"/>
                </a:cubicBezTo>
                <a:cubicBezTo>
                  <a:pt x="41" y="120"/>
                  <a:pt x="120" y="41"/>
                  <a:pt x="218" y="41"/>
                </a:cubicBezTo>
                <a:cubicBezTo>
                  <a:pt x="232" y="41"/>
                  <a:pt x="246" y="43"/>
                  <a:pt x="260" y="46"/>
                </a:cubicBezTo>
                <a:cubicBezTo>
                  <a:pt x="260" y="46"/>
                  <a:pt x="260" y="46"/>
                  <a:pt x="260" y="46"/>
                </a:cubicBezTo>
                <a:cubicBezTo>
                  <a:pt x="294" y="56"/>
                  <a:pt x="334" y="73"/>
                  <a:pt x="369" y="105"/>
                </a:cubicBezTo>
                <a:cubicBezTo>
                  <a:pt x="189" y="283"/>
                  <a:pt x="189" y="283"/>
                  <a:pt x="189" y="283"/>
                </a:cubicBezTo>
                <a:cubicBezTo>
                  <a:pt x="182" y="290"/>
                  <a:pt x="177" y="300"/>
                  <a:pt x="177" y="311"/>
                </a:cubicBezTo>
                <a:cubicBezTo>
                  <a:pt x="177" y="331"/>
                  <a:pt x="194" y="348"/>
                  <a:pt x="215" y="348"/>
                </a:cubicBezTo>
                <a:cubicBezTo>
                  <a:pt x="216" y="348"/>
                  <a:pt x="217" y="348"/>
                  <a:pt x="218" y="348"/>
                </a:cubicBezTo>
                <a:cubicBezTo>
                  <a:pt x="218" y="348"/>
                  <a:pt x="218" y="348"/>
                  <a:pt x="218" y="348"/>
                </a:cubicBezTo>
                <a:cubicBezTo>
                  <a:pt x="219" y="348"/>
                  <a:pt x="219" y="348"/>
                  <a:pt x="220" y="348"/>
                </a:cubicBezTo>
                <a:cubicBezTo>
                  <a:pt x="221" y="347"/>
                  <a:pt x="222" y="347"/>
                  <a:pt x="223" y="347"/>
                </a:cubicBezTo>
                <a:cubicBezTo>
                  <a:pt x="253" y="341"/>
                  <a:pt x="310" y="281"/>
                  <a:pt x="361" y="249"/>
                </a:cubicBezTo>
                <a:cubicBezTo>
                  <a:pt x="390" y="231"/>
                  <a:pt x="407" y="225"/>
                  <a:pt x="439" y="225"/>
                </a:cubicBezTo>
                <a:cubicBezTo>
                  <a:pt x="466" y="225"/>
                  <a:pt x="490" y="235"/>
                  <a:pt x="508" y="252"/>
                </a:cubicBezTo>
                <a:cubicBezTo>
                  <a:pt x="510" y="253"/>
                  <a:pt x="512" y="255"/>
                  <a:pt x="515" y="258"/>
                </a:cubicBezTo>
                <a:cubicBezTo>
                  <a:pt x="625" y="364"/>
                  <a:pt x="625" y="364"/>
                  <a:pt x="625" y="364"/>
                </a:cubicBezTo>
                <a:cubicBezTo>
                  <a:pt x="625" y="364"/>
                  <a:pt x="625" y="364"/>
                  <a:pt x="625" y="364"/>
                </a:cubicBezTo>
                <a:cubicBezTo>
                  <a:pt x="673" y="409"/>
                  <a:pt x="673" y="409"/>
                  <a:pt x="673" y="409"/>
                </a:cubicBezTo>
                <a:cubicBezTo>
                  <a:pt x="685" y="421"/>
                  <a:pt x="687" y="441"/>
                  <a:pt x="675" y="4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27" name="Group 4"/>
          <p:cNvGrpSpPr>
            <a:grpSpLocks noChangeAspect="1"/>
          </p:cNvGrpSpPr>
          <p:nvPr/>
        </p:nvGrpSpPr>
        <p:grpSpPr bwMode="auto">
          <a:xfrm>
            <a:off x="762957" y="2803442"/>
            <a:ext cx="317895" cy="422544"/>
            <a:chOff x="1377" y="2725"/>
            <a:chExt cx="483" cy="642"/>
          </a:xfrm>
          <a:solidFill>
            <a:schemeClr val="bg1"/>
          </a:solidFill>
        </p:grpSpPr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1458" y="2805"/>
              <a:ext cx="262" cy="522"/>
            </a:xfrm>
            <a:custGeom>
              <a:avLst/>
              <a:gdLst>
                <a:gd name="T0" fmla="*/ 140 w 228"/>
                <a:gd name="T1" fmla="*/ 0 h 454"/>
                <a:gd name="T2" fmla="*/ 0 w 228"/>
                <a:gd name="T3" fmla="*/ 139 h 454"/>
                <a:gd name="T4" fmla="*/ 18 w 228"/>
                <a:gd name="T5" fmla="*/ 157 h 454"/>
                <a:gd name="T6" fmla="*/ 35 w 228"/>
                <a:gd name="T7" fmla="*/ 139 h 454"/>
                <a:gd name="T8" fmla="*/ 66 w 228"/>
                <a:gd name="T9" fmla="*/ 65 h 454"/>
                <a:gd name="T10" fmla="*/ 140 w 228"/>
                <a:gd name="T11" fmla="*/ 35 h 454"/>
                <a:gd name="T12" fmla="*/ 158 w 228"/>
                <a:gd name="T13" fmla="*/ 17 h 454"/>
                <a:gd name="T14" fmla="*/ 140 w 228"/>
                <a:gd name="T15" fmla="*/ 0 h 454"/>
                <a:gd name="T16" fmla="*/ 88 w 228"/>
                <a:gd name="T17" fmla="*/ 454 h 454"/>
                <a:gd name="T18" fmla="*/ 193 w 228"/>
                <a:gd name="T19" fmla="*/ 454 h 454"/>
                <a:gd name="T20" fmla="*/ 210 w 228"/>
                <a:gd name="T21" fmla="*/ 437 h 454"/>
                <a:gd name="T22" fmla="*/ 193 w 228"/>
                <a:gd name="T23" fmla="*/ 419 h 454"/>
                <a:gd name="T24" fmla="*/ 88 w 228"/>
                <a:gd name="T25" fmla="*/ 419 h 454"/>
                <a:gd name="T26" fmla="*/ 70 w 228"/>
                <a:gd name="T27" fmla="*/ 437 h 454"/>
                <a:gd name="T28" fmla="*/ 88 w 228"/>
                <a:gd name="T29" fmla="*/ 454 h 454"/>
                <a:gd name="T30" fmla="*/ 70 w 228"/>
                <a:gd name="T31" fmla="*/ 384 h 454"/>
                <a:gd name="T32" fmla="*/ 210 w 228"/>
                <a:gd name="T33" fmla="*/ 384 h 454"/>
                <a:gd name="T34" fmla="*/ 228 w 228"/>
                <a:gd name="T35" fmla="*/ 367 h 454"/>
                <a:gd name="T36" fmla="*/ 210 w 228"/>
                <a:gd name="T37" fmla="*/ 349 h 454"/>
                <a:gd name="T38" fmla="*/ 70 w 228"/>
                <a:gd name="T39" fmla="*/ 349 h 454"/>
                <a:gd name="T40" fmla="*/ 53 w 228"/>
                <a:gd name="T41" fmla="*/ 367 h 454"/>
                <a:gd name="T42" fmla="*/ 70 w 228"/>
                <a:gd name="T43" fmla="*/ 38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8" h="454">
                  <a:moveTo>
                    <a:pt x="140" y="0"/>
                  </a:moveTo>
                  <a:cubicBezTo>
                    <a:pt x="63" y="0"/>
                    <a:pt x="0" y="62"/>
                    <a:pt x="0" y="139"/>
                  </a:cubicBezTo>
                  <a:cubicBezTo>
                    <a:pt x="0" y="149"/>
                    <a:pt x="8" y="157"/>
                    <a:pt x="18" y="157"/>
                  </a:cubicBezTo>
                  <a:cubicBezTo>
                    <a:pt x="27" y="157"/>
                    <a:pt x="35" y="149"/>
                    <a:pt x="35" y="139"/>
                  </a:cubicBezTo>
                  <a:cubicBezTo>
                    <a:pt x="35" y="111"/>
                    <a:pt x="47" y="84"/>
                    <a:pt x="66" y="65"/>
                  </a:cubicBezTo>
                  <a:cubicBezTo>
                    <a:pt x="85" y="46"/>
                    <a:pt x="111" y="35"/>
                    <a:pt x="140" y="35"/>
                  </a:cubicBezTo>
                  <a:cubicBezTo>
                    <a:pt x="150" y="35"/>
                    <a:pt x="158" y="27"/>
                    <a:pt x="158" y="17"/>
                  </a:cubicBezTo>
                  <a:cubicBezTo>
                    <a:pt x="158" y="7"/>
                    <a:pt x="150" y="0"/>
                    <a:pt x="140" y="0"/>
                  </a:cubicBezTo>
                  <a:close/>
                  <a:moveTo>
                    <a:pt x="88" y="454"/>
                  </a:moveTo>
                  <a:cubicBezTo>
                    <a:pt x="193" y="454"/>
                    <a:pt x="193" y="454"/>
                    <a:pt x="193" y="454"/>
                  </a:cubicBezTo>
                  <a:cubicBezTo>
                    <a:pt x="202" y="454"/>
                    <a:pt x="210" y="446"/>
                    <a:pt x="210" y="437"/>
                  </a:cubicBezTo>
                  <a:cubicBezTo>
                    <a:pt x="210" y="427"/>
                    <a:pt x="202" y="419"/>
                    <a:pt x="193" y="419"/>
                  </a:cubicBezTo>
                  <a:cubicBezTo>
                    <a:pt x="88" y="419"/>
                    <a:pt x="88" y="419"/>
                    <a:pt x="88" y="419"/>
                  </a:cubicBezTo>
                  <a:cubicBezTo>
                    <a:pt x="78" y="419"/>
                    <a:pt x="70" y="427"/>
                    <a:pt x="70" y="437"/>
                  </a:cubicBezTo>
                  <a:cubicBezTo>
                    <a:pt x="70" y="446"/>
                    <a:pt x="78" y="454"/>
                    <a:pt x="88" y="454"/>
                  </a:cubicBezTo>
                  <a:moveTo>
                    <a:pt x="70" y="384"/>
                  </a:moveTo>
                  <a:cubicBezTo>
                    <a:pt x="210" y="384"/>
                    <a:pt x="210" y="384"/>
                    <a:pt x="210" y="384"/>
                  </a:cubicBezTo>
                  <a:cubicBezTo>
                    <a:pt x="220" y="384"/>
                    <a:pt x="228" y="376"/>
                    <a:pt x="228" y="367"/>
                  </a:cubicBezTo>
                  <a:cubicBezTo>
                    <a:pt x="228" y="357"/>
                    <a:pt x="220" y="349"/>
                    <a:pt x="210" y="349"/>
                  </a:cubicBezTo>
                  <a:cubicBezTo>
                    <a:pt x="70" y="349"/>
                    <a:pt x="70" y="349"/>
                    <a:pt x="70" y="349"/>
                  </a:cubicBezTo>
                  <a:cubicBezTo>
                    <a:pt x="61" y="349"/>
                    <a:pt x="53" y="357"/>
                    <a:pt x="53" y="367"/>
                  </a:cubicBezTo>
                  <a:cubicBezTo>
                    <a:pt x="53" y="376"/>
                    <a:pt x="61" y="384"/>
                    <a:pt x="70" y="38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377" y="2725"/>
              <a:ext cx="483" cy="642"/>
            </a:xfrm>
            <a:custGeom>
              <a:avLst/>
              <a:gdLst>
                <a:gd name="T0" fmla="*/ 210 w 420"/>
                <a:gd name="T1" fmla="*/ 0 h 559"/>
                <a:gd name="T2" fmla="*/ 0 w 420"/>
                <a:gd name="T3" fmla="*/ 209 h 559"/>
                <a:gd name="T4" fmla="*/ 77 w 420"/>
                <a:gd name="T5" fmla="*/ 371 h 559"/>
                <a:gd name="T6" fmla="*/ 77 w 420"/>
                <a:gd name="T7" fmla="*/ 371 h 559"/>
                <a:gd name="T8" fmla="*/ 105 w 420"/>
                <a:gd name="T9" fmla="*/ 427 h 559"/>
                <a:gd name="T10" fmla="*/ 105 w 420"/>
                <a:gd name="T11" fmla="*/ 489 h 559"/>
                <a:gd name="T12" fmla="*/ 115 w 420"/>
                <a:gd name="T13" fmla="*/ 514 h 559"/>
                <a:gd name="T14" fmla="*/ 140 w 420"/>
                <a:gd name="T15" fmla="*/ 524 h 559"/>
                <a:gd name="T16" fmla="*/ 150 w 420"/>
                <a:gd name="T17" fmla="*/ 524 h 559"/>
                <a:gd name="T18" fmla="*/ 210 w 420"/>
                <a:gd name="T19" fmla="*/ 559 h 559"/>
                <a:gd name="T20" fmla="*/ 270 w 420"/>
                <a:gd name="T21" fmla="*/ 524 h 559"/>
                <a:gd name="T22" fmla="*/ 280 w 420"/>
                <a:gd name="T23" fmla="*/ 524 h 559"/>
                <a:gd name="T24" fmla="*/ 305 w 420"/>
                <a:gd name="T25" fmla="*/ 514 h 559"/>
                <a:gd name="T26" fmla="*/ 315 w 420"/>
                <a:gd name="T27" fmla="*/ 489 h 559"/>
                <a:gd name="T28" fmla="*/ 315 w 420"/>
                <a:gd name="T29" fmla="*/ 427 h 559"/>
                <a:gd name="T30" fmla="*/ 343 w 420"/>
                <a:gd name="T31" fmla="*/ 371 h 559"/>
                <a:gd name="T32" fmla="*/ 420 w 420"/>
                <a:gd name="T33" fmla="*/ 209 h 559"/>
                <a:gd name="T34" fmla="*/ 210 w 420"/>
                <a:gd name="T35" fmla="*/ 0 h 559"/>
                <a:gd name="T36" fmla="*/ 321 w 420"/>
                <a:gd name="T37" fmla="*/ 344 h 559"/>
                <a:gd name="T38" fmla="*/ 280 w 420"/>
                <a:gd name="T39" fmla="*/ 427 h 559"/>
                <a:gd name="T40" fmla="*/ 280 w 420"/>
                <a:gd name="T41" fmla="*/ 489 h 559"/>
                <a:gd name="T42" fmla="*/ 247 w 420"/>
                <a:gd name="T43" fmla="*/ 489 h 559"/>
                <a:gd name="T44" fmla="*/ 243 w 420"/>
                <a:gd name="T45" fmla="*/ 501 h 559"/>
                <a:gd name="T46" fmla="*/ 210 w 420"/>
                <a:gd name="T47" fmla="*/ 524 h 559"/>
                <a:gd name="T48" fmla="*/ 177 w 420"/>
                <a:gd name="T49" fmla="*/ 501 h 559"/>
                <a:gd name="T50" fmla="*/ 173 w 420"/>
                <a:gd name="T51" fmla="*/ 489 h 559"/>
                <a:gd name="T52" fmla="*/ 140 w 420"/>
                <a:gd name="T53" fmla="*/ 489 h 559"/>
                <a:gd name="T54" fmla="*/ 140 w 420"/>
                <a:gd name="T55" fmla="*/ 427 h 559"/>
                <a:gd name="T56" fmla="*/ 99 w 420"/>
                <a:gd name="T57" fmla="*/ 344 h 559"/>
                <a:gd name="T58" fmla="*/ 99 w 420"/>
                <a:gd name="T59" fmla="*/ 344 h 559"/>
                <a:gd name="T60" fmla="*/ 35 w 420"/>
                <a:gd name="T61" fmla="*/ 209 h 559"/>
                <a:gd name="T62" fmla="*/ 87 w 420"/>
                <a:gd name="T63" fmla="*/ 86 h 559"/>
                <a:gd name="T64" fmla="*/ 210 w 420"/>
                <a:gd name="T65" fmla="*/ 35 h 559"/>
                <a:gd name="T66" fmla="*/ 334 w 420"/>
                <a:gd name="T67" fmla="*/ 86 h 559"/>
                <a:gd name="T68" fmla="*/ 385 w 420"/>
                <a:gd name="T69" fmla="*/ 209 h 559"/>
                <a:gd name="T70" fmla="*/ 321 w 420"/>
                <a:gd name="T71" fmla="*/ 344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20" h="559">
                  <a:moveTo>
                    <a:pt x="210" y="0"/>
                  </a:moveTo>
                  <a:cubicBezTo>
                    <a:pt x="94" y="0"/>
                    <a:pt x="0" y="94"/>
                    <a:pt x="0" y="209"/>
                  </a:cubicBezTo>
                  <a:cubicBezTo>
                    <a:pt x="0" y="275"/>
                    <a:pt x="30" y="333"/>
                    <a:pt x="77" y="371"/>
                  </a:cubicBezTo>
                  <a:cubicBezTo>
                    <a:pt x="77" y="371"/>
                    <a:pt x="77" y="371"/>
                    <a:pt x="77" y="371"/>
                  </a:cubicBezTo>
                  <a:cubicBezTo>
                    <a:pt x="94" y="386"/>
                    <a:pt x="105" y="405"/>
                    <a:pt x="105" y="427"/>
                  </a:cubicBezTo>
                  <a:cubicBezTo>
                    <a:pt x="105" y="489"/>
                    <a:pt x="105" y="489"/>
                    <a:pt x="105" y="489"/>
                  </a:cubicBezTo>
                  <a:cubicBezTo>
                    <a:pt x="105" y="499"/>
                    <a:pt x="109" y="508"/>
                    <a:pt x="115" y="514"/>
                  </a:cubicBezTo>
                  <a:cubicBezTo>
                    <a:pt x="122" y="520"/>
                    <a:pt x="131" y="524"/>
                    <a:pt x="140" y="524"/>
                  </a:cubicBezTo>
                  <a:cubicBezTo>
                    <a:pt x="150" y="524"/>
                    <a:pt x="150" y="524"/>
                    <a:pt x="150" y="524"/>
                  </a:cubicBezTo>
                  <a:cubicBezTo>
                    <a:pt x="162" y="545"/>
                    <a:pt x="184" y="559"/>
                    <a:pt x="210" y="559"/>
                  </a:cubicBezTo>
                  <a:cubicBezTo>
                    <a:pt x="236" y="559"/>
                    <a:pt x="258" y="545"/>
                    <a:pt x="270" y="524"/>
                  </a:cubicBezTo>
                  <a:cubicBezTo>
                    <a:pt x="280" y="524"/>
                    <a:pt x="280" y="524"/>
                    <a:pt x="280" y="524"/>
                  </a:cubicBezTo>
                  <a:cubicBezTo>
                    <a:pt x="290" y="524"/>
                    <a:pt x="298" y="520"/>
                    <a:pt x="305" y="514"/>
                  </a:cubicBezTo>
                  <a:cubicBezTo>
                    <a:pt x="311" y="508"/>
                    <a:pt x="315" y="499"/>
                    <a:pt x="315" y="489"/>
                  </a:cubicBezTo>
                  <a:cubicBezTo>
                    <a:pt x="315" y="427"/>
                    <a:pt x="315" y="427"/>
                    <a:pt x="315" y="427"/>
                  </a:cubicBezTo>
                  <a:cubicBezTo>
                    <a:pt x="315" y="405"/>
                    <a:pt x="326" y="386"/>
                    <a:pt x="343" y="371"/>
                  </a:cubicBezTo>
                  <a:cubicBezTo>
                    <a:pt x="390" y="333"/>
                    <a:pt x="420" y="275"/>
                    <a:pt x="420" y="209"/>
                  </a:cubicBezTo>
                  <a:cubicBezTo>
                    <a:pt x="420" y="94"/>
                    <a:pt x="326" y="0"/>
                    <a:pt x="210" y="0"/>
                  </a:cubicBezTo>
                  <a:close/>
                  <a:moveTo>
                    <a:pt x="321" y="344"/>
                  </a:moveTo>
                  <a:cubicBezTo>
                    <a:pt x="297" y="364"/>
                    <a:pt x="280" y="393"/>
                    <a:pt x="280" y="427"/>
                  </a:cubicBezTo>
                  <a:cubicBezTo>
                    <a:pt x="280" y="489"/>
                    <a:pt x="280" y="489"/>
                    <a:pt x="280" y="489"/>
                  </a:cubicBezTo>
                  <a:cubicBezTo>
                    <a:pt x="247" y="489"/>
                    <a:pt x="247" y="489"/>
                    <a:pt x="247" y="489"/>
                  </a:cubicBezTo>
                  <a:cubicBezTo>
                    <a:pt x="243" y="501"/>
                    <a:pt x="243" y="501"/>
                    <a:pt x="243" y="501"/>
                  </a:cubicBezTo>
                  <a:cubicBezTo>
                    <a:pt x="238" y="514"/>
                    <a:pt x="225" y="524"/>
                    <a:pt x="210" y="524"/>
                  </a:cubicBezTo>
                  <a:cubicBezTo>
                    <a:pt x="195" y="524"/>
                    <a:pt x="182" y="514"/>
                    <a:pt x="177" y="501"/>
                  </a:cubicBezTo>
                  <a:cubicBezTo>
                    <a:pt x="173" y="489"/>
                    <a:pt x="173" y="489"/>
                    <a:pt x="173" y="48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40" y="427"/>
                    <a:pt x="140" y="427"/>
                    <a:pt x="140" y="427"/>
                  </a:cubicBezTo>
                  <a:cubicBezTo>
                    <a:pt x="140" y="393"/>
                    <a:pt x="123" y="364"/>
                    <a:pt x="99" y="344"/>
                  </a:cubicBezTo>
                  <a:cubicBezTo>
                    <a:pt x="99" y="344"/>
                    <a:pt x="99" y="344"/>
                    <a:pt x="99" y="344"/>
                  </a:cubicBezTo>
                  <a:cubicBezTo>
                    <a:pt x="60" y="312"/>
                    <a:pt x="35" y="264"/>
                    <a:pt x="35" y="209"/>
                  </a:cubicBezTo>
                  <a:cubicBezTo>
                    <a:pt x="35" y="161"/>
                    <a:pt x="55" y="118"/>
                    <a:pt x="87" y="86"/>
                  </a:cubicBezTo>
                  <a:cubicBezTo>
                    <a:pt x="118" y="54"/>
                    <a:pt x="162" y="35"/>
                    <a:pt x="210" y="35"/>
                  </a:cubicBezTo>
                  <a:cubicBezTo>
                    <a:pt x="258" y="35"/>
                    <a:pt x="302" y="54"/>
                    <a:pt x="334" y="86"/>
                  </a:cubicBezTo>
                  <a:cubicBezTo>
                    <a:pt x="365" y="118"/>
                    <a:pt x="385" y="161"/>
                    <a:pt x="385" y="209"/>
                  </a:cubicBezTo>
                  <a:cubicBezTo>
                    <a:pt x="385" y="264"/>
                    <a:pt x="360" y="312"/>
                    <a:pt x="321" y="3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0" name="Freeform 18"/>
          <p:cNvSpPr>
            <a:spLocks noEditPoints="1"/>
          </p:cNvSpPr>
          <p:nvPr/>
        </p:nvSpPr>
        <p:spPr bwMode="auto">
          <a:xfrm>
            <a:off x="4766321" y="1167469"/>
            <a:ext cx="337101" cy="342153"/>
          </a:xfrm>
          <a:custGeom>
            <a:avLst/>
            <a:gdLst>
              <a:gd name="T0" fmla="*/ 463 w 655"/>
              <a:gd name="T1" fmla="*/ 665 h 698"/>
              <a:gd name="T2" fmla="*/ 519 w 655"/>
              <a:gd name="T3" fmla="*/ 540 h 698"/>
              <a:gd name="T4" fmla="*/ 511 w 655"/>
              <a:gd name="T5" fmla="*/ 585 h 698"/>
              <a:gd name="T6" fmla="*/ 581 w 655"/>
              <a:gd name="T7" fmla="*/ 499 h 698"/>
              <a:gd name="T8" fmla="*/ 524 w 655"/>
              <a:gd name="T9" fmla="*/ 501 h 698"/>
              <a:gd name="T10" fmla="*/ 614 w 655"/>
              <a:gd name="T11" fmla="*/ 363 h 698"/>
              <a:gd name="T12" fmla="*/ 645 w 655"/>
              <a:gd name="T13" fmla="*/ 279 h 698"/>
              <a:gd name="T14" fmla="*/ 614 w 655"/>
              <a:gd name="T15" fmla="*/ 305 h 698"/>
              <a:gd name="T16" fmla="*/ 541 w 655"/>
              <a:gd name="T17" fmla="*/ 127 h 698"/>
              <a:gd name="T18" fmla="*/ 581 w 655"/>
              <a:gd name="T19" fmla="*/ 146 h 698"/>
              <a:gd name="T20" fmla="*/ 500 w 655"/>
              <a:gd name="T21" fmla="*/ 64 h 698"/>
              <a:gd name="T22" fmla="*/ 502 w 655"/>
              <a:gd name="T23" fmla="*/ 121 h 698"/>
              <a:gd name="T24" fmla="*/ 365 w 655"/>
              <a:gd name="T25" fmla="*/ 31 h 698"/>
              <a:gd name="T26" fmla="*/ 281 w 655"/>
              <a:gd name="T27" fmla="*/ 0 h 698"/>
              <a:gd name="T28" fmla="*/ 307 w 655"/>
              <a:gd name="T29" fmla="*/ 31 h 698"/>
              <a:gd name="T30" fmla="*/ 128 w 655"/>
              <a:gd name="T31" fmla="*/ 105 h 698"/>
              <a:gd name="T32" fmla="*/ 125 w 655"/>
              <a:gd name="T33" fmla="*/ 64 h 698"/>
              <a:gd name="T34" fmla="*/ 76 w 655"/>
              <a:gd name="T35" fmla="*/ 151 h 698"/>
              <a:gd name="T36" fmla="*/ 122 w 655"/>
              <a:gd name="T37" fmla="*/ 144 h 698"/>
              <a:gd name="T38" fmla="*/ 31 w 655"/>
              <a:gd name="T39" fmla="*/ 279 h 698"/>
              <a:gd name="T40" fmla="*/ 0 w 655"/>
              <a:gd name="T41" fmla="*/ 363 h 698"/>
              <a:gd name="T42" fmla="*/ 31 w 655"/>
              <a:gd name="T43" fmla="*/ 337 h 698"/>
              <a:gd name="T44" fmla="*/ 106 w 655"/>
              <a:gd name="T45" fmla="*/ 518 h 698"/>
              <a:gd name="T46" fmla="*/ 65 w 655"/>
              <a:gd name="T47" fmla="*/ 521 h 698"/>
              <a:gd name="T48" fmla="*/ 147 w 655"/>
              <a:gd name="T49" fmla="*/ 581 h 698"/>
              <a:gd name="T50" fmla="*/ 145 w 655"/>
              <a:gd name="T51" fmla="*/ 523 h 698"/>
              <a:gd name="T52" fmla="*/ 190 w 655"/>
              <a:gd name="T53" fmla="*/ 667 h 698"/>
              <a:gd name="T54" fmla="*/ 16 w 655"/>
              <a:gd name="T55" fmla="*/ 698 h 698"/>
              <a:gd name="T56" fmla="*/ 639 w 655"/>
              <a:gd name="T57" fmla="*/ 667 h 698"/>
              <a:gd name="T58" fmla="*/ 360 w 655"/>
              <a:gd name="T59" fmla="*/ 382 h 698"/>
              <a:gd name="T60" fmla="*/ 284 w 655"/>
              <a:gd name="T61" fmla="*/ 322 h 698"/>
              <a:gd name="T62" fmla="*/ 362 w 655"/>
              <a:gd name="T63" fmla="*/ 321 h 698"/>
              <a:gd name="T64" fmla="*/ 284 w 655"/>
              <a:gd name="T65" fmla="*/ 322 h 698"/>
              <a:gd name="T66" fmla="*/ 307 w 655"/>
              <a:gd name="T67" fmla="*/ 460 h 698"/>
              <a:gd name="T68" fmla="*/ 382 w 655"/>
              <a:gd name="T69" fmla="*/ 552 h 698"/>
              <a:gd name="T70" fmla="*/ 502 w 655"/>
              <a:gd name="T71" fmla="*/ 479 h 698"/>
              <a:gd name="T72" fmla="*/ 561 w 655"/>
              <a:gd name="T73" fmla="*/ 337 h 698"/>
              <a:gd name="T74" fmla="*/ 392 w 655"/>
              <a:gd name="T75" fmla="*/ 305 h 698"/>
              <a:gd name="T76" fmla="*/ 561 w 655"/>
              <a:gd name="T77" fmla="*/ 305 h 698"/>
              <a:gd name="T78" fmla="*/ 338 w 655"/>
              <a:gd name="T79" fmla="*/ 253 h 698"/>
              <a:gd name="T80" fmla="*/ 307 w 655"/>
              <a:gd name="T81" fmla="*/ 85 h 698"/>
              <a:gd name="T82" fmla="*/ 166 w 655"/>
              <a:gd name="T83" fmla="*/ 144 h 698"/>
              <a:gd name="T84" fmla="*/ 264 w 655"/>
              <a:gd name="T85" fmla="*/ 285 h 698"/>
              <a:gd name="T86" fmla="*/ 144 w 655"/>
              <a:gd name="T87" fmla="*/ 166 h 698"/>
              <a:gd name="T88" fmla="*/ 264 w 655"/>
              <a:gd name="T89" fmla="*/ 360 h 698"/>
              <a:gd name="T90" fmla="*/ 167 w 655"/>
              <a:gd name="T91" fmla="*/ 501 h 698"/>
              <a:gd name="T92" fmla="*/ 240 w 655"/>
              <a:gd name="T93" fmla="*/ 544 h 698"/>
              <a:gd name="T94" fmla="*/ 307 w 655"/>
              <a:gd name="T95" fmla="*/ 590 h 698"/>
              <a:gd name="T96" fmla="*/ 265 w 655"/>
              <a:gd name="T97" fmla="*/ 630 h 698"/>
              <a:gd name="T98" fmla="*/ 381 w 655"/>
              <a:gd name="T99" fmla="*/ 630 h 698"/>
              <a:gd name="T100" fmla="*/ 338 w 655"/>
              <a:gd name="T101" fmla="*/ 590 h 698"/>
              <a:gd name="T102" fmla="*/ 224 w 655"/>
              <a:gd name="T103" fmla="*/ 667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55" h="698">
                <a:moveTo>
                  <a:pt x="639" y="667"/>
                </a:moveTo>
                <a:cubicBezTo>
                  <a:pt x="464" y="667"/>
                  <a:pt x="464" y="667"/>
                  <a:pt x="464" y="667"/>
                </a:cubicBezTo>
                <a:cubicBezTo>
                  <a:pt x="464" y="666"/>
                  <a:pt x="463" y="666"/>
                  <a:pt x="463" y="665"/>
                </a:cubicBezTo>
                <a:cubicBezTo>
                  <a:pt x="423" y="572"/>
                  <a:pt x="423" y="572"/>
                  <a:pt x="423" y="572"/>
                </a:cubicBezTo>
                <a:cubicBezTo>
                  <a:pt x="452" y="560"/>
                  <a:pt x="479" y="543"/>
                  <a:pt x="502" y="523"/>
                </a:cubicBezTo>
                <a:cubicBezTo>
                  <a:pt x="519" y="540"/>
                  <a:pt x="519" y="540"/>
                  <a:pt x="519" y="540"/>
                </a:cubicBezTo>
                <a:cubicBezTo>
                  <a:pt x="500" y="559"/>
                  <a:pt x="500" y="559"/>
                  <a:pt x="500" y="559"/>
                </a:cubicBezTo>
                <a:cubicBezTo>
                  <a:pt x="494" y="565"/>
                  <a:pt x="494" y="575"/>
                  <a:pt x="500" y="581"/>
                </a:cubicBezTo>
                <a:cubicBezTo>
                  <a:pt x="503" y="584"/>
                  <a:pt x="507" y="585"/>
                  <a:pt x="511" y="585"/>
                </a:cubicBezTo>
                <a:cubicBezTo>
                  <a:pt x="515" y="585"/>
                  <a:pt x="519" y="584"/>
                  <a:pt x="522" y="581"/>
                </a:cubicBezTo>
                <a:cubicBezTo>
                  <a:pt x="581" y="521"/>
                  <a:pt x="581" y="521"/>
                  <a:pt x="581" y="521"/>
                </a:cubicBezTo>
                <a:cubicBezTo>
                  <a:pt x="588" y="515"/>
                  <a:pt x="588" y="505"/>
                  <a:pt x="581" y="499"/>
                </a:cubicBezTo>
                <a:cubicBezTo>
                  <a:pt x="575" y="493"/>
                  <a:pt x="566" y="493"/>
                  <a:pt x="559" y="499"/>
                </a:cubicBezTo>
                <a:cubicBezTo>
                  <a:pt x="541" y="518"/>
                  <a:pt x="541" y="518"/>
                  <a:pt x="541" y="518"/>
                </a:cubicBezTo>
                <a:cubicBezTo>
                  <a:pt x="524" y="501"/>
                  <a:pt x="524" y="501"/>
                  <a:pt x="524" y="501"/>
                </a:cubicBezTo>
                <a:cubicBezTo>
                  <a:pt x="563" y="457"/>
                  <a:pt x="589" y="400"/>
                  <a:pt x="592" y="337"/>
                </a:cubicBezTo>
                <a:cubicBezTo>
                  <a:pt x="614" y="337"/>
                  <a:pt x="614" y="337"/>
                  <a:pt x="614" y="337"/>
                </a:cubicBezTo>
                <a:cubicBezTo>
                  <a:pt x="614" y="363"/>
                  <a:pt x="614" y="363"/>
                  <a:pt x="614" y="363"/>
                </a:cubicBezTo>
                <a:cubicBezTo>
                  <a:pt x="614" y="372"/>
                  <a:pt x="621" y="379"/>
                  <a:pt x="630" y="379"/>
                </a:cubicBezTo>
                <a:cubicBezTo>
                  <a:pt x="639" y="379"/>
                  <a:pt x="645" y="372"/>
                  <a:pt x="645" y="363"/>
                </a:cubicBezTo>
                <a:cubicBezTo>
                  <a:pt x="645" y="279"/>
                  <a:pt x="645" y="279"/>
                  <a:pt x="645" y="279"/>
                </a:cubicBezTo>
                <a:cubicBezTo>
                  <a:pt x="645" y="270"/>
                  <a:pt x="639" y="263"/>
                  <a:pt x="630" y="263"/>
                </a:cubicBezTo>
                <a:cubicBezTo>
                  <a:pt x="621" y="263"/>
                  <a:pt x="614" y="270"/>
                  <a:pt x="614" y="279"/>
                </a:cubicBezTo>
                <a:cubicBezTo>
                  <a:pt x="614" y="305"/>
                  <a:pt x="614" y="305"/>
                  <a:pt x="614" y="305"/>
                </a:cubicBezTo>
                <a:cubicBezTo>
                  <a:pt x="592" y="305"/>
                  <a:pt x="592" y="305"/>
                  <a:pt x="592" y="305"/>
                </a:cubicBezTo>
                <a:cubicBezTo>
                  <a:pt x="588" y="243"/>
                  <a:pt x="563" y="187"/>
                  <a:pt x="524" y="143"/>
                </a:cubicBezTo>
                <a:cubicBezTo>
                  <a:pt x="541" y="127"/>
                  <a:pt x="541" y="127"/>
                  <a:pt x="541" y="127"/>
                </a:cubicBezTo>
                <a:cubicBezTo>
                  <a:pt x="559" y="146"/>
                  <a:pt x="559" y="146"/>
                  <a:pt x="559" y="146"/>
                </a:cubicBezTo>
                <a:cubicBezTo>
                  <a:pt x="562" y="149"/>
                  <a:pt x="566" y="151"/>
                  <a:pt x="570" y="151"/>
                </a:cubicBezTo>
                <a:cubicBezTo>
                  <a:pt x="574" y="151"/>
                  <a:pt x="578" y="149"/>
                  <a:pt x="581" y="146"/>
                </a:cubicBezTo>
                <a:cubicBezTo>
                  <a:pt x="588" y="140"/>
                  <a:pt x="588" y="130"/>
                  <a:pt x="581" y="124"/>
                </a:cubicBezTo>
                <a:cubicBezTo>
                  <a:pt x="522" y="64"/>
                  <a:pt x="522" y="64"/>
                  <a:pt x="522" y="64"/>
                </a:cubicBezTo>
                <a:cubicBezTo>
                  <a:pt x="516" y="58"/>
                  <a:pt x="506" y="58"/>
                  <a:pt x="500" y="64"/>
                </a:cubicBezTo>
                <a:cubicBezTo>
                  <a:pt x="494" y="70"/>
                  <a:pt x="494" y="80"/>
                  <a:pt x="500" y="86"/>
                </a:cubicBezTo>
                <a:cubicBezTo>
                  <a:pt x="519" y="105"/>
                  <a:pt x="519" y="105"/>
                  <a:pt x="519" y="105"/>
                </a:cubicBezTo>
                <a:cubicBezTo>
                  <a:pt x="502" y="121"/>
                  <a:pt x="502" y="121"/>
                  <a:pt x="502" y="121"/>
                </a:cubicBezTo>
                <a:cubicBezTo>
                  <a:pt x="458" y="82"/>
                  <a:pt x="401" y="57"/>
                  <a:pt x="338" y="53"/>
                </a:cubicBezTo>
                <a:cubicBezTo>
                  <a:pt x="338" y="31"/>
                  <a:pt x="338" y="31"/>
                  <a:pt x="338" y="31"/>
                </a:cubicBezTo>
                <a:cubicBezTo>
                  <a:pt x="365" y="31"/>
                  <a:pt x="365" y="31"/>
                  <a:pt x="365" y="31"/>
                </a:cubicBezTo>
                <a:cubicBezTo>
                  <a:pt x="374" y="31"/>
                  <a:pt x="381" y="24"/>
                  <a:pt x="381" y="16"/>
                </a:cubicBezTo>
                <a:cubicBezTo>
                  <a:pt x="381" y="7"/>
                  <a:pt x="374" y="0"/>
                  <a:pt x="365" y="0"/>
                </a:cubicBezTo>
                <a:cubicBezTo>
                  <a:pt x="281" y="0"/>
                  <a:pt x="281" y="0"/>
                  <a:pt x="281" y="0"/>
                </a:cubicBezTo>
                <a:cubicBezTo>
                  <a:pt x="272" y="0"/>
                  <a:pt x="265" y="7"/>
                  <a:pt x="265" y="16"/>
                </a:cubicBezTo>
                <a:cubicBezTo>
                  <a:pt x="265" y="24"/>
                  <a:pt x="272" y="31"/>
                  <a:pt x="281" y="31"/>
                </a:cubicBezTo>
                <a:cubicBezTo>
                  <a:pt x="307" y="31"/>
                  <a:pt x="307" y="31"/>
                  <a:pt x="307" y="31"/>
                </a:cubicBezTo>
                <a:cubicBezTo>
                  <a:pt x="307" y="54"/>
                  <a:pt x="307" y="54"/>
                  <a:pt x="307" y="54"/>
                </a:cubicBezTo>
                <a:cubicBezTo>
                  <a:pt x="245" y="57"/>
                  <a:pt x="188" y="82"/>
                  <a:pt x="144" y="122"/>
                </a:cubicBezTo>
                <a:cubicBezTo>
                  <a:pt x="128" y="105"/>
                  <a:pt x="128" y="105"/>
                  <a:pt x="128" y="105"/>
                </a:cubicBezTo>
                <a:cubicBezTo>
                  <a:pt x="147" y="86"/>
                  <a:pt x="147" y="86"/>
                  <a:pt x="147" y="86"/>
                </a:cubicBezTo>
                <a:cubicBezTo>
                  <a:pt x="153" y="80"/>
                  <a:pt x="153" y="70"/>
                  <a:pt x="147" y="64"/>
                </a:cubicBezTo>
                <a:cubicBezTo>
                  <a:pt x="141" y="58"/>
                  <a:pt x="131" y="58"/>
                  <a:pt x="125" y="64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59" y="130"/>
                  <a:pt x="59" y="140"/>
                  <a:pt x="65" y="146"/>
                </a:cubicBezTo>
                <a:cubicBezTo>
                  <a:pt x="68" y="149"/>
                  <a:pt x="72" y="151"/>
                  <a:pt x="76" y="151"/>
                </a:cubicBezTo>
                <a:cubicBezTo>
                  <a:pt x="80" y="151"/>
                  <a:pt x="84" y="149"/>
                  <a:pt x="87" y="146"/>
                </a:cubicBezTo>
                <a:cubicBezTo>
                  <a:pt x="106" y="127"/>
                  <a:pt x="106" y="127"/>
                  <a:pt x="106" y="127"/>
                </a:cubicBezTo>
                <a:cubicBezTo>
                  <a:pt x="122" y="144"/>
                  <a:pt x="122" y="144"/>
                  <a:pt x="122" y="144"/>
                </a:cubicBezTo>
                <a:cubicBezTo>
                  <a:pt x="84" y="187"/>
                  <a:pt x="59" y="244"/>
                  <a:pt x="55" y="305"/>
                </a:cubicBezTo>
                <a:cubicBezTo>
                  <a:pt x="31" y="305"/>
                  <a:pt x="31" y="305"/>
                  <a:pt x="31" y="305"/>
                </a:cubicBezTo>
                <a:cubicBezTo>
                  <a:pt x="31" y="279"/>
                  <a:pt x="31" y="279"/>
                  <a:pt x="31" y="279"/>
                </a:cubicBezTo>
                <a:cubicBezTo>
                  <a:pt x="31" y="270"/>
                  <a:pt x="25" y="263"/>
                  <a:pt x="16" y="263"/>
                </a:cubicBezTo>
                <a:cubicBezTo>
                  <a:pt x="7" y="263"/>
                  <a:pt x="0" y="270"/>
                  <a:pt x="0" y="279"/>
                </a:cubicBezTo>
                <a:cubicBezTo>
                  <a:pt x="0" y="363"/>
                  <a:pt x="0" y="363"/>
                  <a:pt x="0" y="363"/>
                </a:cubicBezTo>
                <a:cubicBezTo>
                  <a:pt x="0" y="372"/>
                  <a:pt x="7" y="379"/>
                  <a:pt x="16" y="379"/>
                </a:cubicBezTo>
                <a:cubicBezTo>
                  <a:pt x="25" y="379"/>
                  <a:pt x="31" y="372"/>
                  <a:pt x="31" y="363"/>
                </a:cubicBezTo>
                <a:cubicBezTo>
                  <a:pt x="31" y="337"/>
                  <a:pt x="31" y="337"/>
                  <a:pt x="31" y="337"/>
                </a:cubicBezTo>
                <a:cubicBezTo>
                  <a:pt x="55" y="337"/>
                  <a:pt x="55" y="337"/>
                  <a:pt x="55" y="337"/>
                </a:cubicBezTo>
                <a:cubicBezTo>
                  <a:pt x="58" y="399"/>
                  <a:pt x="84" y="457"/>
                  <a:pt x="123" y="501"/>
                </a:cubicBezTo>
                <a:cubicBezTo>
                  <a:pt x="106" y="518"/>
                  <a:pt x="106" y="518"/>
                  <a:pt x="106" y="518"/>
                </a:cubicBezTo>
                <a:cubicBezTo>
                  <a:pt x="87" y="499"/>
                  <a:pt x="87" y="499"/>
                  <a:pt x="87" y="499"/>
                </a:cubicBezTo>
                <a:cubicBezTo>
                  <a:pt x="81" y="493"/>
                  <a:pt x="71" y="493"/>
                  <a:pt x="65" y="499"/>
                </a:cubicBezTo>
                <a:cubicBezTo>
                  <a:pt x="59" y="505"/>
                  <a:pt x="59" y="515"/>
                  <a:pt x="65" y="521"/>
                </a:cubicBezTo>
                <a:cubicBezTo>
                  <a:pt x="125" y="581"/>
                  <a:pt x="125" y="581"/>
                  <a:pt x="125" y="581"/>
                </a:cubicBezTo>
                <a:cubicBezTo>
                  <a:pt x="128" y="584"/>
                  <a:pt x="132" y="585"/>
                  <a:pt x="136" y="585"/>
                </a:cubicBezTo>
                <a:cubicBezTo>
                  <a:pt x="140" y="585"/>
                  <a:pt x="144" y="584"/>
                  <a:pt x="147" y="581"/>
                </a:cubicBezTo>
                <a:cubicBezTo>
                  <a:pt x="153" y="575"/>
                  <a:pt x="153" y="565"/>
                  <a:pt x="147" y="559"/>
                </a:cubicBezTo>
                <a:cubicBezTo>
                  <a:pt x="128" y="540"/>
                  <a:pt x="128" y="540"/>
                  <a:pt x="128" y="540"/>
                </a:cubicBezTo>
                <a:cubicBezTo>
                  <a:pt x="145" y="523"/>
                  <a:pt x="145" y="523"/>
                  <a:pt x="145" y="523"/>
                </a:cubicBezTo>
                <a:cubicBezTo>
                  <a:pt x="169" y="544"/>
                  <a:pt x="197" y="562"/>
                  <a:pt x="228" y="573"/>
                </a:cubicBezTo>
                <a:cubicBezTo>
                  <a:pt x="191" y="666"/>
                  <a:pt x="191" y="666"/>
                  <a:pt x="191" y="666"/>
                </a:cubicBezTo>
                <a:cubicBezTo>
                  <a:pt x="191" y="666"/>
                  <a:pt x="190" y="667"/>
                  <a:pt x="190" y="667"/>
                </a:cubicBezTo>
                <a:cubicBezTo>
                  <a:pt x="16" y="667"/>
                  <a:pt x="16" y="667"/>
                  <a:pt x="16" y="667"/>
                </a:cubicBezTo>
                <a:cubicBezTo>
                  <a:pt x="7" y="667"/>
                  <a:pt x="0" y="674"/>
                  <a:pt x="0" y="683"/>
                </a:cubicBezTo>
                <a:cubicBezTo>
                  <a:pt x="0" y="691"/>
                  <a:pt x="7" y="698"/>
                  <a:pt x="16" y="698"/>
                </a:cubicBezTo>
                <a:cubicBezTo>
                  <a:pt x="639" y="698"/>
                  <a:pt x="639" y="698"/>
                  <a:pt x="639" y="698"/>
                </a:cubicBezTo>
                <a:cubicBezTo>
                  <a:pt x="648" y="698"/>
                  <a:pt x="655" y="691"/>
                  <a:pt x="655" y="683"/>
                </a:cubicBezTo>
                <a:cubicBezTo>
                  <a:pt x="655" y="674"/>
                  <a:pt x="648" y="667"/>
                  <a:pt x="639" y="667"/>
                </a:cubicBezTo>
                <a:close/>
                <a:moveTo>
                  <a:pt x="411" y="543"/>
                </a:moveTo>
                <a:cubicBezTo>
                  <a:pt x="346" y="388"/>
                  <a:pt x="346" y="388"/>
                  <a:pt x="346" y="388"/>
                </a:cubicBezTo>
                <a:cubicBezTo>
                  <a:pt x="351" y="387"/>
                  <a:pt x="356" y="384"/>
                  <a:pt x="360" y="382"/>
                </a:cubicBezTo>
                <a:cubicBezTo>
                  <a:pt x="480" y="501"/>
                  <a:pt x="480" y="501"/>
                  <a:pt x="480" y="501"/>
                </a:cubicBezTo>
                <a:cubicBezTo>
                  <a:pt x="460" y="519"/>
                  <a:pt x="437" y="533"/>
                  <a:pt x="411" y="543"/>
                </a:cubicBezTo>
                <a:close/>
                <a:moveTo>
                  <a:pt x="284" y="322"/>
                </a:moveTo>
                <a:cubicBezTo>
                  <a:pt x="284" y="300"/>
                  <a:pt x="302" y="283"/>
                  <a:pt x="324" y="283"/>
                </a:cubicBezTo>
                <a:cubicBezTo>
                  <a:pt x="344" y="283"/>
                  <a:pt x="360" y="298"/>
                  <a:pt x="362" y="317"/>
                </a:cubicBezTo>
                <a:cubicBezTo>
                  <a:pt x="362" y="318"/>
                  <a:pt x="362" y="320"/>
                  <a:pt x="362" y="321"/>
                </a:cubicBezTo>
                <a:cubicBezTo>
                  <a:pt x="362" y="322"/>
                  <a:pt x="362" y="324"/>
                  <a:pt x="362" y="325"/>
                </a:cubicBezTo>
                <a:cubicBezTo>
                  <a:pt x="361" y="345"/>
                  <a:pt x="344" y="361"/>
                  <a:pt x="324" y="361"/>
                </a:cubicBezTo>
                <a:cubicBezTo>
                  <a:pt x="302" y="361"/>
                  <a:pt x="284" y="343"/>
                  <a:pt x="284" y="322"/>
                </a:cubicBezTo>
                <a:close/>
                <a:moveTo>
                  <a:pt x="307" y="559"/>
                </a:moveTo>
                <a:cubicBezTo>
                  <a:pt x="294" y="558"/>
                  <a:pt x="282" y="556"/>
                  <a:pt x="270" y="553"/>
                </a:cubicBezTo>
                <a:cubicBezTo>
                  <a:pt x="307" y="460"/>
                  <a:pt x="307" y="460"/>
                  <a:pt x="307" y="460"/>
                </a:cubicBezTo>
                <a:lnTo>
                  <a:pt x="307" y="559"/>
                </a:lnTo>
                <a:close/>
                <a:moveTo>
                  <a:pt x="338" y="451"/>
                </a:moveTo>
                <a:cubicBezTo>
                  <a:pt x="382" y="552"/>
                  <a:pt x="382" y="552"/>
                  <a:pt x="382" y="552"/>
                </a:cubicBezTo>
                <a:cubicBezTo>
                  <a:pt x="368" y="556"/>
                  <a:pt x="353" y="558"/>
                  <a:pt x="338" y="559"/>
                </a:cubicBezTo>
                <a:lnTo>
                  <a:pt x="338" y="451"/>
                </a:lnTo>
                <a:close/>
                <a:moveTo>
                  <a:pt x="502" y="479"/>
                </a:moveTo>
                <a:cubicBezTo>
                  <a:pt x="383" y="360"/>
                  <a:pt x="383" y="360"/>
                  <a:pt x="383" y="360"/>
                </a:cubicBezTo>
                <a:cubicBezTo>
                  <a:pt x="387" y="353"/>
                  <a:pt x="390" y="345"/>
                  <a:pt x="392" y="337"/>
                </a:cubicBezTo>
                <a:cubicBezTo>
                  <a:pt x="561" y="337"/>
                  <a:pt x="561" y="337"/>
                  <a:pt x="561" y="337"/>
                </a:cubicBezTo>
                <a:cubicBezTo>
                  <a:pt x="557" y="391"/>
                  <a:pt x="536" y="440"/>
                  <a:pt x="502" y="479"/>
                </a:cubicBezTo>
                <a:close/>
                <a:moveTo>
                  <a:pt x="561" y="305"/>
                </a:moveTo>
                <a:cubicBezTo>
                  <a:pt x="392" y="305"/>
                  <a:pt x="392" y="305"/>
                  <a:pt x="392" y="305"/>
                </a:cubicBezTo>
                <a:cubicBezTo>
                  <a:pt x="390" y="298"/>
                  <a:pt x="387" y="291"/>
                  <a:pt x="383" y="285"/>
                </a:cubicBezTo>
                <a:cubicBezTo>
                  <a:pt x="502" y="165"/>
                  <a:pt x="502" y="165"/>
                  <a:pt x="502" y="165"/>
                </a:cubicBezTo>
                <a:cubicBezTo>
                  <a:pt x="536" y="203"/>
                  <a:pt x="557" y="252"/>
                  <a:pt x="561" y="305"/>
                </a:cubicBezTo>
                <a:close/>
                <a:moveTo>
                  <a:pt x="480" y="143"/>
                </a:moveTo>
                <a:cubicBezTo>
                  <a:pt x="361" y="263"/>
                  <a:pt x="361" y="263"/>
                  <a:pt x="361" y="263"/>
                </a:cubicBezTo>
                <a:cubicBezTo>
                  <a:pt x="354" y="258"/>
                  <a:pt x="347" y="255"/>
                  <a:pt x="338" y="253"/>
                </a:cubicBezTo>
                <a:cubicBezTo>
                  <a:pt x="338" y="85"/>
                  <a:pt x="338" y="85"/>
                  <a:pt x="338" y="85"/>
                </a:cubicBezTo>
                <a:cubicBezTo>
                  <a:pt x="393" y="88"/>
                  <a:pt x="442" y="110"/>
                  <a:pt x="480" y="143"/>
                </a:cubicBezTo>
                <a:close/>
                <a:moveTo>
                  <a:pt x="307" y="85"/>
                </a:moveTo>
                <a:cubicBezTo>
                  <a:pt x="307" y="254"/>
                  <a:pt x="307" y="254"/>
                  <a:pt x="307" y="254"/>
                </a:cubicBezTo>
                <a:cubicBezTo>
                  <a:pt x="300" y="255"/>
                  <a:pt x="292" y="259"/>
                  <a:pt x="286" y="263"/>
                </a:cubicBezTo>
                <a:cubicBezTo>
                  <a:pt x="166" y="144"/>
                  <a:pt x="166" y="144"/>
                  <a:pt x="166" y="144"/>
                </a:cubicBezTo>
                <a:cubicBezTo>
                  <a:pt x="205" y="110"/>
                  <a:pt x="254" y="88"/>
                  <a:pt x="307" y="85"/>
                </a:cubicBezTo>
                <a:close/>
                <a:moveTo>
                  <a:pt x="144" y="166"/>
                </a:moveTo>
                <a:cubicBezTo>
                  <a:pt x="264" y="285"/>
                  <a:pt x="264" y="285"/>
                  <a:pt x="264" y="285"/>
                </a:cubicBezTo>
                <a:cubicBezTo>
                  <a:pt x="260" y="291"/>
                  <a:pt x="257" y="298"/>
                  <a:pt x="255" y="305"/>
                </a:cubicBezTo>
                <a:cubicBezTo>
                  <a:pt x="86" y="305"/>
                  <a:pt x="86" y="305"/>
                  <a:pt x="86" y="305"/>
                </a:cubicBezTo>
                <a:cubicBezTo>
                  <a:pt x="90" y="252"/>
                  <a:pt x="111" y="204"/>
                  <a:pt x="144" y="166"/>
                </a:cubicBezTo>
                <a:close/>
                <a:moveTo>
                  <a:pt x="86" y="337"/>
                </a:moveTo>
                <a:cubicBezTo>
                  <a:pt x="255" y="337"/>
                  <a:pt x="255" y="337"/>
                  <a:pt x="255" y="337"/>
                </a:cubicBezTo>
                <a:cubicBezTo>
                  <a:pt x="257" y="345"/>
                  <a:pt x="260" y="353"/>
                  <a:pt x="264" y="360"/>
                </a:cubicBezTo>
                <a:cubicBezTo>
                  <a:pt x="145" y="479"/>
                  <a:pt x="145" y="479"/>
                  <a:pt x="145" y="479"/>
                </a:cubicBezTo>
                <a:cubicBezTo>
                  <a:pt x="111" y="440"/>
                  <a:pt x="90" y="391"/>
                  <a:pt x="86" y="337"/>
                </a:cubicBezTo>
                <a:close/>
                <a:moveTo>
                  <a:pt x="167" y="501"/>
                </a:moveTo>
                <a:cubicBezTo>
                  <a:pt x="286" y="382"/>
                  <a:pt x="286" y="382"/>
                  <a:pt x="286" y="382"/>
                </a:cubicBezTo>
                <a:cubicBezTo>
                  <a:pt x="291" y="385"/>
                  <a:pt x="297" y="387"/>
                  <a:pt x="302" y="389"/>
                </a:cubicBezTo>
                <a:cubicBezTo>
                  <a:pt x="240" y="544"/>
                  <a:pt x="240" y="544"/>
                  <a:pt x="240" y="544"/>
                </a:cubicBezTo>
                <a:cubicBezTo>
                  <a:pt x="213" y="534"/>
                  <a:pt x="188" y="519"/>
                  <a:pt x="167" y="501"/>
                </a:cubicBezTo>
                <a:close/>
                <a:moveTo>
                  <a:pt x="258" y="583"/>
                </a:moveTo>
                <a:cubicBezTo>
                  <a:pt x="274" y="587"/>
                  <a:pt x="290" y="589"/>
                  <a:pt x="307" y="590"/>
                </a:cubicBezTo>
                <a:cubicBezTo>
                  <a:pt x="307" y="614"/>
                  <a:pt x="307" y="614"/>
                  <a:pt x="307" y="614"/>
                </a:cubicBezTo>
                <a:cubicBezTo>
                  <a:pt x="281" y="614"/>
                  <a:pt x="281" y="614"/>
                  <a:pt x="281" y="614"/>
                </a:cubicBezTo>
                <a:cubicBezTo>
                  <a:pt x="272" y="614"/>
                  <a:pt x="265" y="621"/>
                  <a:pt x="265" y="630"/>
                </a:cubicBezTo>
                <a:cubicBezTo>
                  <a:pt x="265" y="638"/>
                  <a:pt x="272" y="645"/>
                  <a:pt x="281" y="645"/>
                </a:cubicBezTo>
                <a:cubicBezTo>
                  <a:pt x="365" y="645"/>
                  <a:pt x="365" y="645"/>
                  <a:pt x="365" y="645"/>
                </a:cubicBezTo>
                <a:cubicBezTo>
                  <a:pt x="374" y="645"/>
                  <a:pt x="381" y="638"/>
                  <a:pt x="381" y="630"/>
                </a:cubicBezTo>
                <a:cubicBezTo>
                  <a:pt x="381" y="621"/>
                  <a:pt x="374" y="614"/>
                  <a:pt x="365" y="614"/>
                </a:cubicBezTo>
                <a:cubicBezTo>
                  <a:pt x="338" y="614"/>
                  <a:pt x="338" y="614"/>
                  <a:pt x="338" y="614"/>
                </a:cubicBezTo>
                <a:cubicBezTo>
                  <a:pt x="338" y="590"/>
                  <a:pt x="338" y="590"/>
                  <a:pt x="338" y="590"/>
                </a:cubicBezTo>
                <a:cubicBezTo>
                  <a:pt x="358" y="589"/>
                  <a:pt x="376" y="586"/>
                  <a:pt x="394" y="581"/>
                </a:cubicBezTo>
                <a:cubicBezTo>
                  <a:pt x="430" y="667"/>
                  <a:pt x="430" y="667"/>
                  <a:pt x="430" y="667"/>
                </a:cubicBezTo>
                <a:cubicBezTo>
                  <a:pt x="224" y="667"/>
                  <a:pt x="224" y="667"/>
                  <a:pt x="224" y="667"/>
                </a:cubicBezTo>
                <a:lnTo>
                  <a:pt x="258" y="5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2911E859-B3A4-48C6-B77E-80DA00963A9D}"/>
              </a:ext>
            </a:extLst>
          </p:cNvPr>
          <p:cNvGrpSpPr/>
          <p:nvPr/>
        </p:nvGrpSpPr>
        <p:grpSpPr>
          <a:xfrm>
            <a:off x="2144848" y="4184316"/>
            <a:ext cx="5570756" cy="941537"/>
            <a:chOff x="3178138" y="-73321"/>
            <a:chExt cx="3858478" cy="901268"/>
          </a:xfrm>
        </p:grpSpPr>
        <p:sp>
          <p:nvSpPr>
            <p:cNvPr id="41" name="文本框 6">
              <a:extLst>
                <a:ext uri="{FF2B5EF4-FFF2-40B4-BE49-F238E27FC236}">
                  <a16:creationId xmlns:a16="http://schemas.microsoft.com/office/drawing/2014/main" id="{C7C017F9-3F29-465D-B833-FE763C0C26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78138" y="-73321"/>
              <a:ext cx="3858478" cy="5008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800" b="1" dirty="0">
                  <a:solidFill>
                    <a:schemeClr val="accent5">
                      <a:lumMod val="60000"/>
                      <a:lumOff val="40000"/>
                    </a:schemeClr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你还能在文中找出类似的句子吗？</a:t>
              </a:r>
            </a:p>
          </p:txBody>
        </p:sp>
        <p:sp>
          <p:nvSpPr>
            <p:cNvPr id="42" name="文本框 41">
              <a:extLst>
                <a:ext uri="{FF2B5EF4-FFF2-40B4-BE49-F238E27FC236}">
                  <a16:creationId xmlns:a16="http://schemas.microsoft.com/office/drawing/2014/main" id="{2839489E-B4E5-49D9-BA1E-84B129776A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6786" y="508392"/>
              <a:ext cx="150424" cy="300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endParaRPr lang="zh-CN" altLang="en-US" sz="1800" dirty="0">
                <a:solidFill>
                  <a:srgbClr val="FCB6C5">
                    <a:lumMod val="90000"/>
                  </a:srgbClr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endParaRPr>
            </a:p>
          </p:txBody>
        </p:sp>
        <p:cxnSp>
          <p:nvCxnSpPr>
            <p:cNvPr id="43" name="直接连接符 42">
              <a:extLst>
                <a:ext uri="{FF2B5EF4-FFF2-40B4-BE49-F238E27FC236}">
                  <a16:creationId xmlns:a16="http://schemas.microsoft.com/office/drawing/2014/main" id="{F48A30DD-89AE-4274-8ED4-8B02BF9DC3BF}"/>
                </a:ext>
              </a:extLst>
            </p:cNvPr>
            <p:cNvCxnSpPr/>
            <p:nvPr/>
          </p:nvCxnSpPr>
          <p:spPr>
            <a:xfrm>
              <a:off x="4488871" y="827947"/>
              <a:ext cx="166255" cy="0"/>
            </a:xfrm>
            <a:prstGeom prst="line">
              <a:avLst/>
            </a:pr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5017327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744188" y="72140"/>
            <a:ext cx="4892240" cy="891984"/>
            <a:chOff x="3083632" y="182222"/>
            <a:chExt cx="3983700" cy="726333"/>
          </a:xfrm>
        </p:grpSpPr>
        <p:sp>
          <p:nvSpPr>
            <p:cNvPr id="889" name="文本框 6"/>
            <p:cNvSpPr txBox="1">
              <a:spLocks noChangeArrowheads="1"/>
            </p:cNvSpPr>
            <p:nvPr/>
          </p:nvSpPr>
          <p:spPr bwMode="auto">
            <a:xfrm>
              <a:off x="3181061" y="182222"/>
              <a:ext cx="2781875" cy="4260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2800" dirty="0">
                  <a:solidFill>
                    <a:srgbClr val="FCB6C5">
                      <a:lumMod val="90000"/>
                    </a:srgbClr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一起来做练习题吧！</a:t>
              </a:r>
            </a:p>
          </p:txBody>
        </p:sp>
        <p:sp>
          <p:nvSpPr>
            <p:cNvPr id="890" name="文本框 889"/>
            <p:cNvSpPr txBox="1">
              <a:spLocks noChangeArrowheads="1"/>
            </p:cNvSpPr>
            <p:nvPr/>
          </p:nvSpPr>
          <p:spPr bwMode="auto">
            <a:xfrm rot="995665">
              <a:off x="5724849" y="495124"/>
              <a:ext cx="1342483" cy="300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1pPr>
              <a:lvl2pPr marL="742950" indent="-28575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2pPr>
              <a:lvl3pPr marL="11430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3pPr>
              <a:lvl4pPr marL="16002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4pPr>
              <a:lvl5pPr marL="2057400" indent="-228600"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5pPr>
              <a:lvl6pPr marL="25146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6pPr>
              <a:lvl7pPr marL="29718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7pPr>
              <a:lvl8pPr marL="34290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8pPr>
              <a:lvl9pPr marL="3886200" indent="-228600" defTabSz="685800" eaLnBrk="0" fontAlgn="base" hangingPunct="0">
                <a:spcBef>
                  <a:spcPct val="0"/>
                </a:spcBef>
                <a:spcAft>
                  <a:spcPct val="0"/>
                </a:spcAft>
                <a:defRPr sz="1300">
                  <a:solidFill>
                    <a:schemeClr val="tx1"/>
                  </a:solidFill>
                  <a:latin typeface="Calibri Light" panose="020F0302020204030204" pitchFamily="34" charset="0"/>
                  <a:ea typeface="方正宋刻本秀楷简体" panose="02000000000000000000" pitchFamily="2" charset="-122"/>
                </a:defRPr>
              </a:lvl9pPr>
            </a:lstStyle>
            <a:p>
              <a:pPr algn="ctr" defTabSz="51435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zh-CN" altLang="en-US" sz="1800" b="1" dirty="0">
                  <a:solidFill>
                    <a:srgbClr val="FCCFA1"/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开动小脑经</a:t>
              </a:r>
              <a:r>
                <a:rPr lang="en-US" altLang="zh-CN" sz="1800" b="1" dirty="0">
                  <a:solidFill>
                    <a:srgbClr val="FCCFA1"/>
                  </a:solidFill>
                  <a:latin typeface="华康海报体W12(P)" panose="040B0C00000000000000" pitchFamily="82" charset="-122"/>
                  <a:ea typeface="华康海报体W12(P)" panose="040B0C00000000000000" pitchFamily="82" charset="-122"/>
                </a:rPr>
                <a:t> </a:t>
              </a:r>
              <a:endParaRPr lang="zh-CN" altLang="en-US" sz="1800" b="1" dirty="0">
                <a:solidFill>
                  <a:srgbClr val="FCCFA1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endParaRPr>
            </a:p>
          </p:txBody>
        </p:sp>
        <p:cxnSp>
          <p:nvCxnSpPr>
            <p:cNvPr id="5" name="直接连接符 4"/>
            <p:cNvCxnSpPr>
              <a:cxnSpLocks/>
            </p:cNvCxnSpPr>
            <p:nvPr/>
          </p:nvCxnSpPr>
          <p:spPr>
            <a:xfrm>
              <a:off x="3083632" y="571548"/>
              <a:ext cx="3750014" cy="337007"/>
            </a:xfrm>
            <a:prstGeom prst="line">
              <a:avLst/>
            </a:prstGeom>
            <a:ln w="28575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圆角矩形标注 19"/>
          <p:cNvSpPr/>
          <p:nvPr/>
        </p:nvSpPr>
        <p:spPr>
          <a:xfrm>
            <a:off x="2233153" y="1242588"/>
            <a:ext cx="4605258" cy="970678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455" name="矩形 1454"/>
          <p:cNvSpPr/>
          <p:nvPr/>
        </p:nvSpPr>
        <p:spPr>
          <a:xfrm>
            <a:off x="2464290" y="1252929"/>
            <a:ext cx="162095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照样子，写词语</a:t>
            </a:r>
          </a:p>
        </p:txBody>
      </p:sp>
      <p:cxnSp>
        <p:nvCxnSpPr>
          <p:cNvPr id="1456" name="直接连接符 1455"/>
          <p:cNvCxnSpPr>
            <a:cxnSpLocks/>
          </p:cNvCxnSpPr>
          <p:nvPr/>
        </p:nvCxnSpPr>
        <p:spPr>
          <a:xfrm>
            <a:off x="3059907" y="1857587"/>
            <a:ext cx="905190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7" name="矩形 1456"/>
          <p:cNvSpPr/>
          <p:nvPr/>
        </p:nvSpPr>
        <p:spPr>
          <a:xfrm>
            <a:off x="2450086" y="1591225"/>
            <a:ext cx="3680156" cy="3200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红彤彤：</a:t>
            </a:r>
          </a:p>
        </p:txBody>
      </p:sp>
      <p:pic>
        <p:nvPicPr>
          <p:cNvPr id="21" name="图片 2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09144" y="1065326"/>
            <a:ext cx="987638" cy="1347333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47219" y="2496859"/>
            <a:ext cx="987638" cy="1042506"/>
          </a:xfrm>
          <a:prstGeom prst="rect">
            <a:avLst/>
          </a:prstGeom>
        </p:spPr>
      </p:pic>
      <p:grpSp>
        <p:nvGrpSpPr>
          <p:cNvPr id="2519" name="组合 2518"/>
          <p:cNvGrpSpPr/>
          <p:nvPr/>
        </p:nvGrpSpPr>
        <p:grpSpPr>
          <a:xfrm>
            <a:off x="1009144" y="3695394"/>
            <a:ext cx="987638" cy="1143417"/>
            <a:chOff x="1730452" y="3496206"/>
            <a:chExt cx="987638" cy="1143417"/>
          </a:xfrm>
        </p:grpSpPr>
        <p:sp>
          <p:nvSpPr>
            <p:cNvPr id="2520" name="椭圆 2519"/>
            <p:cNvSpPr/>
            <p:nvPr/>
          </p:nvSpPr>
          <p:spPr>
            <a:xfrm>
              <a:off x="1730452" y="3651985"/>
              <a:ext cx="987638" cy="987638"/>
            </a:xfrm>
            <a:prstGeom prst="ellipse">
              <a:avLst/>
            </a:prstGeom>
            <a:solidFill>
              <a:srgbClr val="60BFB4"/>
            </a:solidFill>
            <a:ln>
              <a:solidFill>
                <a:srgbClr val="48B2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21" name="Group 604"/>
            <p:cNvGrpSpPr>
              <a:grpSpLocks noChangeAspect="1"/>
            </p:cNvGrpSpPr>
            <p:nvPr/>
          </p:nvGrpSpPr>
          <p:grpSpPr bwMode="auto">
            <a:xfrm>
              <a:off x="1868260" y="3496206"/>
              <a:ext cx="712021" cy="1020232"/>
              <a:chOff x="3323" y="1923"/>
              <a:chExt cx="931" cy="1334"/>
            </a:xfrm>
          </p:grpSpPr>
          <p:grpSp>
            <p:nvGrpSpPr>
              <p:cNvPr id="2522" name="Group 805"/>
              <p:cNvGrpSpPr>
                <a:grpSpLocks/>
              </p:cNvGrpSpPr>
              <p:nvPr/>
            </p:nvGrpSpPr>
            <p:grpSpPr bwMode="auto">
              <a:xfrm>
                <a:off x="3327" y="2519"/>
                <a:ext cx="888" cy="734"/>
                <a:chOff x="3327" y="2519"/>
                <a:chExt cx="888" cy="734"/>
              </a:xfrm>
            </p:grpSpPr>
            <p:sp>
              <p:nvSpPr>
                <p:cNvPr id="3379" name="Freeform 605"/>
                <p:cNvSpPr>
                  <a:spLocks/>
                </p:cNvSpPr>
                <p:nvPr/>
              </p:nvSpPr>
              <p:spPr bwMode="auto">
                <a:xfrm>
                  <a:off x="3327" y="2519"/>
                  <a:ext cx="888" cy="733"/>
                </a:xfrm>
                <a:custGeom>
                  <a:avLst/>
                  <a:gdLst>
                    <a:gd name="T0" fmla="*/ 66 w 1030"/>
                    <a:gd name="T1" fmla="*/ 180 h 850"/>
                    <a:gd name="T2" fmla="*/ 32 w 1030"/>
                    <a:gd name="T3" fmla="*/ 316 h 850"/>
                    <a:gd name="T4" fmla="*/ 27 w 1030"/>
                    <a:gd name="T5" fmla="*/ 562 h 850"/>
                    <a:gd name="T6" fmla="*/ 87 w 1030"/>
                    <a:gd name="T7" fmla="*/ 609 h 850"/>
                    <a:gd name="T8" fmla="*/ 74 w 1030"/>
                    <a:gd name="T9" fmla="*/ 848 h 850"/>
                    <a:gd name="T10" fmla="*/ 215 w 1030"/>
                    <a:gd name="T11" fmla="*/ 849 h 850"/>
                    <a:gd name="T12" fmla="*/ 425 w 1030"/>
                    <a:gd name="T13" fmla="*/ 843 h 850"/>
                    <a:gd name="T14" fmla="*/ 829 w 1030"/>
                    <a:gd name="T15" fmla="*/ 846 h 850"/>
                    <a:gd name="T16" fmla="*/ 911 w 1030"/>
                    <a:gd name="T17" fmla="*/ 849 h 850"/>
                    <a:gd name="T18" fmla="*/ 992 w 1030"/>
                    <a:gd name="T19" fmla="*/ 846 h 850"/>
                    <a:gd name="T20" fmla="*/ 984 w 1030"/>
                    <a:gd name="T21" fmla="*/ 725 h 850"/>
                    <a:gd name="T22" fmla="*/ 979 w 1030"/>
                    <a:gd name="T23" fmla="*/ 597 h 850"/>
                    <a:gd name="T24" fmla="*/ 1013 w 1030"/>
                    <a:gd name="T25" fmla="*/ 549 h 850"/>
                    <a:gd name="T26" fmla="*/ 1025 w 1030"/>
                    <a:gd name="T27" fmla="*/ 426 h 850"/>
                    <a:gd name="T28" fmla="*/ 1023 w 1030"/>
                    <a:gd name="T29" fmla="*/ 298 h 850"/>
                    <a:gd name="T30" fmla="*/ 1006 w 1030"/>
                    <a:gd name="T31" fmla="*/ 180 h 850"/>
                    <a:gd name="T32" fmla="*/ 1003 w 1030"/>
                    <a:gd name="T33" fmla="*/ 128 h 850"/>
                    <a:gd name="T34" fmla="*/ 1018 w 1030"/>
                    <a:gd name="T35" fmla="*/ 221 h 850"/>
                    <a:gd name="T36" fmla="*/ 1008 w 1030"/>
                    <a:gd name="T37" fmla="*/ 94 h 850"/>
                    <a:gd name="T38" fmla="*/ 993 w 1030"/>
                    <a:gd name="T39" fmla="*/ 32 h 850"/>
                    <a:gd name="T40" fmla="*/ 931 w 1030"/>
                    <a:gd name="T41" fmla="*/ 14 h 850"/>
                    <a:gd name="T42" fmla="*/ 535 w 1030"/>
                    <a:gd name="T43" fmla="*/ 32 h 850"/>
                    <a:gd name="T44" fmla="*/ 299 w 1030"/>
                    <a:gd name="T45" fmla="*/ 27 h 850"/>
                    <a:gd name="T46" fmla="*/ 193 w 1030"/>
                    <a:gd name="T47" fmla="*/ 20 h 850"/>
                    <a:gd name="T48" fmla="*/ 122 w 1030"/>
                    <a:gd name="T49" fmla="*/ 17 h 850"/>
                    <a:gd name="T50" fmla="*/ 93 w 1030"/>
                    <a:gd name="T51" fmla="*/ 81 h 850"/>
                    <a:gd name="T52" fmla="*/ 66 w 1030"/>
                    <a:gd name="T53" fmla="*/ 180 h 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030" h="850">
                      <a:moveTo>
                        <a:pt x="66" y="180"/>
                      </a:moveTo>
                      <a:cubicBezTo>
                        <a:pt x="52" y="225"/>
                        <a:pt x="41" y="271"/>
                        <a:pt x="32" y="316"/>
                      </a:cubicBezTo>
                      <a:cubicBezTo>
                        <a:pt x="17" y="395"/>
                        <a:pt x="0" y="484"/>
                        <a:pt x="27" y="562"/>
                      </a:cubicBezTo>
                      <a:cubicBezTo>
                        <a:pt x="35" y="584"/>
                        <a:pt x="59" y="618"/>
                        <a:pt x="87" y="609"/>
                      </a:cubicBezTo>
                      <a:cubicBezTo>
                        <a:pt x="85" y="690"/>
                        <a:pt x="95" y="769"/>
                        <a:pt x="74" y="848"/>
                      </a:cubicBezTo>
                      <a:cubicBezTo>
                        <a:pt x="117" y="840"/>
                        <a:pt x="170" y="849"/>
                        <a:pt x="215" y="849"/>
                      </a:cubicBezTo>
                      <a:cubicBezTo>
                        <a:pt x="285" y="849"/>
                        <a:pt x="354" y="841"/>
                        <a:pt x="425" y="843"/>
                      </a:cubicBezTo>
                      <a:cubicBezTo>
                        <a:pt x="558" y="848"/>
                        <a:pt x="695" y="846"/>
                        <a:pt x="829" y="846"/>
                      </a:cubicBezTo>
                      <a:cubicBezTo>
                        <a:pt x="857" y="846"/>
                        <a:pt x="883" y="847"/>
                        <a:pt x="911" y="849"/>
                      </a:cubicBezTo>
                      <a:cubicBezTo>
                        <a:pt x="937" y="850"/>
                        <a:pt x="968" y="838"/>
                        <a:pt x="992" y="846"/>
                      </a:cubicBezTo>
                      <a:cubicBezTo>
                        <a:pt x="975" y="813"/>
                        <a:pt x="983" y="761"/>
                        <a:pt x="984" y="725"/>
                      </a:cubicBezTo>
                      <a:cubicBezTo>
                        <a:pt x="986" y="688"/>
                        <a:pt x="964" y="632"/>
                        <a:pt x="979" y="597"/>
                      </a:cubicBezTo>
                      <a:cubicBezTo>
                        <a:pt x="987" y="578"/>
                        <a:pt x="1006" y="570"/>
                        <a:pt x="1013" y="549"/>
                      </a:cubicBezTo>
                      <a:cubicBezTo>
                        <a:pt x="1025" y="512"/>
                        <a:pt x="1027" y="467"/>
                        <a:pt x="1025" y="426"/>
                      </a:cubicBezTo>
                      <a:cubicBezTo>
                        <a:pt x="1023" y="384"/>
                        <a:pt x="1028" y="340"/>
                        <a:pt x="1023" y="298"/>
                      </a:cubicBezTo>
                      <a:cubicBezTo>
                        <a:pt x="1019" y="257"/>
                        <a:pt x="1011" y="218"/>
                        <a:pt x="1006" y="180"/>
                      </a:cubicBezTo>
                      <a:cubicBezTo>
                        <a:pt x="1003" y="163"/>
                        <a:pt x="1008" y="144"/>
                        <a:pt x="1003" y="128"/>
                      </a:cubicBezTo>
                      <a:cubicBezTo>
                        <a:pt x="1002" y="156"/>
                        <a:pt x="1005" y="198"/>
                        <a:pt x="1018" y="221"/>
                      </a:cubicBezTo>
                      <a:cubicBezTo>
                        <a:pt x="1030" y="185"/>
                        <a:pt x="1012" y="130"/>
                        <a:pt x="1008" y="94"/>
                      </a:cubicBezTo>
                      <a:cubicBezTo>
                        <a:pt x="1006" y="72"/>
                        <a:pt x="1000" y="52"/>
                        <a:pt x="993" y="32"/>
                      </a:cubicBezTo>
                      <a:cubicBezTo>
                        <a:pt x="980" y="0"/>
                        <a:pt x="966" y="11"/>
                        <a:pt x="931" y="14"/>
                      </a:cubicBezTo>
                      <a:cubicBezTo>
                        <a:pt x="800" y="27"/>
                        <a:pt x="666" y="32"/>
                        <a:pt x="535" y="32"/>
                      </a:cubicBezTo>
                      <a:cubicBezTo>
                        <a:pt x="456" y="32"/>
                        <a:pt x="376" y="27"/>
                        <a:pt x="299" y="27"/>
                      </a:cubicBezTo>
                      <a:cubicBezTo>
                        <a:pt x="264" y="27"/>
                        <a:pt x="227" y="26"/>
                        <a:pt x="193" y="20"/>
                      </a:cubicBezTo>
                      <a:cubicBezTo>
                        <a:pt x="170" y="17"/>
                        <a:pt x="143" y="4"/>
                        <a:pt x="122" y="17"/>
                      </a:cubicBezTo>
                      <a:cubicBezTo>
                        <a:pt x="100" y="30"/>
                        <a:pt x="98" y="59"/>
                        <a:pt x="93" y="81"/>
                      </a:cubicBezTo>
                      <a:cubicBezTo>
                        <a:pt x="86" y="115"/>
                        <a:pt x="75" y="147"/>
                        <a:pt x="66" y="180"/>
                      </a:cubicBezTo>
                      <a:close/>
                    </a:path>
                  </a:pathLst>
                </a:custGeom>
                <a:solidFill>
                  <a:srgbClr val="60BFB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0" name="Freeform 606"/>
                <p:cNvSpPr>
                  <a:spLocks/>
                </p:cNvSpPr>
                <p:nvPr/>
              </p:nvSpPr>
              <p:spPr bwMode="auto">
                <a:xfrm>
                  <a:off x="3507" y="2672"/>
                  <a:ext cx="3" cy="123"/>
                </a:xfrm>
                <a:custGeom>
                  <a:avLst/>
                  <a:gdLst>
                    <a:gd name="T0" fmla="*/ 0 w 3"/>
                    <a:gd name="T1" fmla="*/ 0 h 142"/>
                    <a:gd name="T2" fmla="*/ 3 w 3"/>
                    <a:gd name="T3" fmla="*/ 142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" h="142">
                      <a:moveTo>
                        <a:pt x="0" y="0"/>
                      </a:moveTo>
                      <a:cubicBezTo>
                        <a:pt x="0" y="47"/>
                        <a:pt x="3" y="95"/>
                        <a:pt x="3" y="14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1" name="Freeform 607"/>
                <p:cNvSpPr>
                  <a:spLocks/>
                </p:cNvSpPr>
                <p:nvPr/>
              </p:nvSpPr>
              <p:spPr bwMode="auto">
                <a:xfrm>
                  <a:off x="3503" y="2668"/>
                  <a:ext cx="11" cy="131"/>
                </a:xfrm>
                <a:custGeom>
                  <a:avLst/>
                  <a:gdLst>
                    <a:gd name="T0" fmla="*/ 5 w 13"/>
                    <a:gd name="T1" fmla="*/ 0 h 152"/>
                    <a:gd name="T2" fmla="*/ 0 w 13"/>
                    <a:gd name="T3" fmla="*/ 5 h 152"/>
                    <a:gd name="T4" fmla="*/ 2 w 13"/>
                    <a:gd name="T5" fmla="*/ 147 h 152"/>
                    <a:gd name="T6" fmla="*/ 8 w 13"/>
                    <a:gd name="T7" fmla="*/ 152 h 152"/>
                    <a:gd name="T8" fmla="*/ 13 w 13"/>
                    <a:gd name="T9" fmla="*/ 147 h 152"/>
                    <a:gd name="T10" fmla="*/ 11 w 13"/>
                    <a:gd name="T11" fmla="*/ 5 h 152"/>
                    <a:gd name="T12" fmla="*/ 5 w 13"/>
                    <a:gd name="T13" fmla="*/ 0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2">
                      <a:moveTo>
                        <a:pt x="5" y="0"/>
                      </a:moveTo>
                      <a:cubicBezTo>
                        <a:pt x="3" y="0"/>
                        <a:pt x="0" y="2"/>
                        <a:pt x="0" y="5"/>
                      </a:cubicBezTo>
                      <a:cubicBezTo>
                        <a:pt x="2" y="147"/>
                        <a:pt x="2" y="147"/>
                        <a:pt x="2" y="147"/>
                      </a:cubicBezTo>
                      <a:cubicBezTo>
                        <a:pt x="3" y="150"/>
                        <a:pt x="5" y="152"/>
                        <a:pt x="8" y="152"/>
                      </a:cubicBezTo>
                      <a:cubicBezTo>
                        <a:pt x="10" y="152"/>
                        <a:pt x="13" y="150"/>
                        <a:pt x="13" y="14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2"/>
                        <a:pt x="8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2" name="Freeform 608"/>
                <p:cNvSpPr>
                  <a:spLocks/>
                </p:cNvSpPr>
                <p:nvPr/>
              </p:nvSpPr>
              <p:spPr bwMode="auto">
                <a:xfrm>
                  <a:off x="3450" y="286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3" name="Freeform 609"/>
                <p:cNvSpPr>
                  <a:spLocks/>
                </p:cNvSpPr>
                <p:nvPr/>
              </p:nvSpPr>
              <p:spPr bwMode="auto">
                <a:xfrm>
                  <a:off x="3439" y="2866"/>
                  <a:ext cx="15" cy="6"/>
                </a:xfrm>
                <a:custGeom>
                  <a:avLst/>
                  <a:gdLst>
                    <a:gd name="T0" fmla="*/ 0 w 17"/>
                    <a:gd name="T1" fmla="*/ 4 h 6"/>
                    <a:gd name="T2" fmla="*/ 2 w 17"/>
                    <a:gd name="T3" fmla="*/ 6 h 6"/>
                    <a:gd name="T4" fmla="*/ 17 w 17"/>
                    <a:gd name="T5" fmla="*/ 4 h 6"/>
                    <a:gd name="T6" fmla="*/ 7 w 17"/>
                    <a:gd name="T7" fmla="*/ 0 h 6"/>
                    <a:gd name="T8" fmla="*/ 10 w 17"/>
                    <a:gd name="T9" fmla="*/ 3 h 6"/>
                    <a:gd name="T10" fmla="*/ 4 w 17"/>
                    <a:gd name="T11" fmla="*/ 1 h 6"/>
                    <a:gd name="T12" fmla="*/ 5 w 17"/>
                    <a:gd name="T13" fmla="*/ 4 h 6"/>
                    <a:gd name="T14" fmla="*/ 0 w 17"/>
                    <a:gd name="T15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6">
                      <a:moveTo>
                        <a:pt x="0" y="4"/>
                      </a:move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2" y="5"/>
                        <a:pt x="9" y="6"/>
                        <a:pt x="17" y="4"/>
                      </a:cubicBezTo>
                      <a:cubicBezTo>
                        <a:pt x="15" y="3"/>
                        <a:pt x="11" y="0"/>
                        <a:pt x="7" y="0"/>
                      </a:cubicBezTo>
                      <a:cubicBezTo>
                        <a:pt x="8" y="1"/>
                        <a:pt x="12" y="2"/>
                        <a:pt x="10" y="3"/>
                      </a:cubicBezTo>
                      <a:cubicBezTo>
                        <a:pt x="7" y="3"/>
                        <a:pt x="8" y="2"/>
                        <a:pt x="4" y="1"/>
                      </a:cubicBezTo>
                      <a:cubicBezTo>
                        <a:pt x="1" y="2"/>
                        <a:pt x="6" y="2"/>
                        <a:pt x="5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4" name="Freeform 610"/>
                <p:cNvSpPr>
                  <a:spLocks/>
                </p:cNvSpPr>
                <p:nvPr/>
              </p:nvSpPr>
              <p:spPr bwMode="auto">
                <a:xfrm>
                  <a:off x="3444" y="2872"/>
                  <a:ext cx="5" cy="0"/>
                </a:xfrm>
                <a:custGeom>
                  <a:avLst/>
                  <a:gdLst>
                    <a:gd name="T0" fmla="*/ 5 w 5"/>
                    <a:gd name="T1" fmla="*/ 0 h 1"/>
                    <a:gd name="T2" fmla="*/ 0 w 5"/>
                    <a:gd name="T3" fmla="*/ 0 h 1"/>
                    <a:gd name="T4" fmla="*/ 5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4" y="1"/>
                        <a:pt x="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5" name="Freeform 611"/>
                <p:cNvSpPr>
                  <a:spLocks/>
                </p:cNvSpPr>
                <p:nvPr/>
              </p:nvSpPr>
              <p:spPr bwMode="auto">
                <a:xfrm>
                  <a:off x="3447" y="2870"/>
                  <a:ext cx="6" cy="2"/>
                </a:xfrm>
                <a:custGeom>
                  <a:avLst/>
                  <a:gdLst>
                    <a:gd name="T0" fmla="*/ 3 w 7"/>
                    <a:gd name="T1" fmla="*/ 2 h 3"/>
                    <a:gd name="T2" fmla="*/ 7 w 7"/>
                    <a:gd name="T3" fmla="*/ 3 h 3"/>
                    <a:gd name="T4" fmla="*/ 0 w 7"/>
                    <a:gd name="T5" fmla="*/ 0 h 3"/>
                    <a:gd name="T6" fmla="*/ 3 w 7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2"/>
                      </a:moveTo>
                      <a:cubicBezTo>
                        <a:pt x="3" y="1"/>
                        <a:pt x="6" y="3"/>
                        <a:pt x="7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6" name="Freeform 612"/>
                <p:cNvSpPr>
                  <a:spLocks/>
                </p:cNvSpPr>
                <p:nvPr/>
              </p:nvSpPr>
              <p:spPr bwMode="auto">
                <a:xfrm>
                  <a:off x="3449" y="2867"/>
                  <a:ext cx="1" cy="0"/>
                </a:xfrm>
                <a:custGeom>
                  <a:avLst/>
                  <a:gdLst>
                    <a:gd name="T0" fmla="*/ 2 w 2"/>
                    <a:gd name="T1" fmla="*/ 1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7" name="Freeform 613"/>
                <p:cNvSpPr>
                  <a:spLocks/>
                </p:cNvSpPr>
                <p:nvPr/>
              </p:nvSpPr>
              <p:spPr bwMode="auto">
                <a:xfrm>
                  <a:off x="3448" y="2866"/>
                  <a:ext cx="9" cy="5"/>
                </a:xfrm>
                <a:custGeom>
                  <a:avLst/>
                  <a:gdLst>
                    <a:gd name="T0" fmla="*/ 2 w 11"/>
                    <a:gd name="T1" fmla="*/ 0 h 6"/>
                    <a:gd name="T2" fmla="*/ 2 w 11"/>
                    <a:gd name="T3" fmla="*/ 2 h 6"/>
                    <a:gd name="T4" fmla="*/ 3 w 11"/>
                    <a:gd name="T5" fmla="*/ 2 h 6"/>
                    <a:gd name="T6" fmla="*/ 8 w 11"/>
                    <a:gd name="T7" fmla="*/ 4 h 6"/>
                    <a:gd name="T8" fmla="*/ 7 w 11"/>
                    <a:gd name="T9" fmla="*/ 6 h 6"/>
                    <a:gd name="T10" fmla="*/ 11 w 11"/>
                    <a:gd name="T11" fmla="*/ 5 h 6"/>
                    <a:gd name="T12" fmla="*/ 2 w 11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6">
                      <a:moveTo>
                        <a:pt x="2" y="0"/>
                      </a:moveTo>
                      <a:cubicBezTo>
                        <a:pt x="0" y="0"/>
                        <a:pt x="1" y="1"/>
                        <a:pt x="2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2"/>
                        <a:pt x="9" y="3"/>
                        <a:pt x="8" y="4"/>
                      </a:cubicBezTo>
                      <a:cubicBezTo>
                        <a:pt x="9" y="5"/>
                        <a:pt x="4" y="4"/>
                        <a:pt x="7" y="6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3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8" name="Freeform 614"/>
                <p:cNvSpPr>
                  <a:spLocks/>
                </p:cNvSpPr>
                <p:nvPr/>
              </p:nvSpPr>
              <p:spPr bwMode="auto">
                <a:xfrm>
                  <a:off x="3450" y="286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89" name="Freeform 615"/>
                <p:cNvSpPr>
                  <a:spLocks/>
                </p:cNvSpPr>
                <p:nvPr/>
              </p:nvSpPr>
              <p:spPr bwMode="auto">
                <a:xfrm>
                  <a:off x="3450" y="287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0" name="Freeform 616"/>
                <p:cNvSpPr>
                  <a:spLocks/>
                </p:cNvSpPr>
                <p:nvPr/>
              </p:nvSpPr>
              <p:spPr bwMode="auto">
                <a:xfrm>
                  <a:off x="3449" y="2862"/>
                  <a:ext cx="12" cy="4"/>
                </a:xfrm>
                <a:custGeom>
                  <a:avLst/>
                  <a:gdLst>
                    <a:gd name="T0" fmla="*/ 1 w 14"/>
                    <a:gd name="T1" fmla="*/ 0 h 4"/>
                    <a:gd name="T2" fmla="*/ 5 w 14"/>
                    <a:gd name="T3" fmla="*/ 4 h 4"/>
                    <a:gd name="T4" fmla="*/ 14 w 14"/>
                    <a:gd name="T5" fmla="*/ 3 h 4"/>
                    <a:gd name="T6" fmla="*/ 12 w 14"/>
                    <a:gd name="T7" fmla="*/ 1 h 4"/>
                    <a:gd name="T8" fmla="*/ 1 w 14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">
                      <a:moveTo>
                        <a:pt x="1" y="0"/>
                      </a:moveTo>
                      <a:cubicBezTo>
                        <a:pt x="8" y="2"/>
                        <a:pt x="0" y="3"/>
                        <a:pt x="5" y="4"/>
                      </a:cubicBezTo>
                      <a:cubicBezTo>
                        <a:pt x="5" y="2"/>
                        <a:pt x="10" y="2"/>
                        <a:pt x="14" y="3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1" name="Freeform 617"/>
                <p:cNvSpPr>
                  <a:spLocks/>
                </p:cNvSpPr>
                <p:nvPr/>
              </p:nvSpPr>
              <p:spPr bwMode="auto">
                <a:xfrm>
                  <a:off x="3463" y="28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2" name="Freeform 618"/>
                <p:cNvSpPr>
                  <a:spLocks/>
                </p:cNvSpPr>
                <p:nvPr/>
              </p:nvSpPr>
              <p:spPr bwMode="auto">
                <a:xfrm>
                  <a:off x="3454" y="2853"/>
                  <a:ext cx="15" cy="8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5 h 10"/>
                    <a:gd name="T4" fmla="*/ 4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5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7 w 17"/>
                    <a:gd name="T17" fmla="*/ 8 h 10"/>
                    <a:gd name="T18" fmla="*/ 11 w 17"/>
                    <a:gd name="T19" fmla="*/ 10 h 10"/>
                    <a:gd name="T20" fmla="*/ 16 w 17"/>
                    <a:gd name="T21" fmla="*/ 6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6" y="5"/>
                        <a:pt x="4" y="4"/>
                        <a:pt x="4" y="3"/>
                      </a:cubicBezTo>
                      <a:cubicBezTo>
                        <a:pt x="3" y="5"/>
                        <a:pt x="7" y="6"/>
                        <a:pt x="6" y="7"/>
                      </a:cubicBezTo>
                      <a:cubicBezTo>
                        <a:pt x="0" y="7"/>
                        <a:pt x="6" y="5"/>
                        <a:pt x="0" y="5"/>
                      </a:cubicBezTo>
                      <a:cubicBezTo>
                        <a:pt x="0" y="6"/>
                        <a:pt x="0" y="7"/>
                        <a:pt x="5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10"/>
                        <a:pt x="3" y="8"/>
                        <a:pt x="7" y="8"/>
                      </a:cubicBezTo>
                      <a:cubicBezTo>
                        <a:pt x="10" y="9"/>
                        <a:pt x="11" y="10"/>
                        <a:pt x="11" y="10"/>
                      </a:cubicBezTo>
                      <a:cubicBezTo>
                        <a:pt x="10" y="9"/>
                        <a:pt x="17" y="8"/>
                        <a:pt x="16" y="6"/>
                      </a:cubicBezTo>
                      <a:cubicBezTo>
                        <a:pt x="16" y="3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3" name="Freeform 619"/>
                <p:cNvSpPr>
                  <a:spLocks/>
                </p:cNvSpPr>
                <p:nvPr/>
              </p:nvSpPr>
              <p:spPr bwMode="auto">
                <a:xfrm>
                  <a:off x="3462" y="28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4" name="Freeform 620"/>
                <p:cNvSpPr>
                  <a:spLocks/>
                </p:cNvSpPr>
                <p:nvPr/>
              </p:nvSpPr>
              <p:spPr bwMode="auto">
                <a:xfrm>
                  <a:off x="3455" y="2845"/>
                  <a:ext cx="15" cy="8"/>
                </a:xfrm>
                <a:custGeom>
                  <a:avLst/>
                  <a:gdLst>
                    <a:gd name="T0" fmla="*/ 1 w 18"/>
                    <a:gd name="T1" fmla="*/ 5 h 9"/>
                    <a:gd name="T2" fmla="*/ 5 w 18"/>
                    <a:gd name="T3" fmla="*/ 7 h 9"/>
                    <a:gd name="T4" fmla="*/ 1 w 18"/>
                    <a:gd name="T5" fmla="*/ 7 h 9"/>
                    <a:gd name="T6" fmla="*/ 7 w 18"/>
                    <a:gd name="T7" fmla="*/ 9 h 9"/>
                    <a:gd name="T8" fmla="*/ 4 w 18"/>
                    <a:gd name="T9" fmla="*/ 5 h 9"/>
                    <a:gd name="T10" fmla="*/ 13 w 18"/>
                    <a:gd name="T11" fmla="*/ 5 h 9"/>
                    <a:gd name="T12" fmla="*/ 11 w 18"/>
                    <a:gd name="T13" fmla="*/ 7 h 9"/>
                    <a:gd name="T14" fmla="*/ 11 w 18"/>
                    <a:gd name="T15" fmla="*/ 1 h 9"/>
                    <a:gd name="T16" fmla="*/ 9 w 18"/>
                    <a:gd name="T17" fmla="*/ 2 h 9"/>
                    <a:gd name="T18" fmla="*/ 7 w 18"/>
                    <a:gd name="T19" fmla="*/ 0 h 9"/>
                    <a:gd name="T20" fmla="*/ 1 w 18"/>
                    <a:gd name="T21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9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3" y="7"/>
                        <a:pt x="1" y="7"/>
                      </a:cubicBezTo>
                      <a:cubicBezTo>
                        <a:pt x="3" y="8"/>
                        <a:pt x="5" y="8"/>
                        <a:pt x="7" y="9"/>
                      </a:cubicBezTo>
                      <a:cubicBezTo>
                        <a:pt x="13" y="9"/>
                        <a:pt x="5" y="6"/>
                        <a:pt x="4" y="5"/>
                      </a:cubicBezTo>
                      <a:cubicBezTo>
                        <a:pt x="7" y="2"/>
                        <a:pt x="7" y="5"/>
                        <a:pt x="13" y="5"/>
                      </a:cubicBezTo>
                      <a:cubicBezTo>
                        <a:pt x="13" y="6"/>
                        <a:pt x="12" y="5"/>
                        <a:pt x="11" y="7"/>
                      </a:cubicBezTo>
                      <a:cubicBezTo>
                        <a:pt x="18" y="6"/>
                        <a:pt x="12" y="3"/>
                        <a:pt x="11" y="1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5" name="Freeform 621"/>
                <p:cNvSpPr>
                  <a:spLocks/>
                </p:cNvSpPr>
                <p:nvPr/>
              </p:nvSpPr>
              <p:spPr bwMode="auto">
                <a:xfrm>
                  <a:off x="3453" y="2851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6" name="Freeform 622"/>
                <p:cNvSpPr>
                  <a:spLocks/>
                </p:cNvSpPr>
                <p:nvPr/>
              </p:nvSpPr>
              <p:spPr bwMode="auto">
                <a:xfrm>
                  <a:off x="3463" y="2846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7" name="Freeform 623"/>
                <p:cNvSpPr>
                  <a:spLocks/>
                </p:cNvSpPr>
                <p:nvPr/>
              </p:nvSpPr>
              <p:spPr bwMode="auto">
                <a:xfrm>
                  <a:off x="3456" y="2844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8" name="Freeform 624"/>
                <p:cNvSpPr>
                  <a:spLocks/>
                </p:cNvSpPr>
                <p:nvPr/>
              </p:nvSpPr>
              <p:spPr bwMode="auto">
                <a:xfrm>
                  <a:off x="3454" y="2797"/>
                  <a:ext cx="18" cy="48"/>
                </a:xfrm>
                <a:custGeom>
                  <a:avLst/>
                  <a:gdLst>
                    <a:gd name="T0" fmla="*/ 19 w 21"/>
                    <a:gd name="T1" fmla="*/ 1 h 55"/>
                    <a:gd name="T2" fmla="*/ 16 w 21"/>
                    <a:gd name="T3" fmla="*/ 3 h 55"/>
                    <a:gd name="T4" fmla="*/ 11 w 21"/>
                    <a:gd name="T5" fmla="*/ 0 h 55"/>
                    <a:gd name="T6" fmla="*/ 4 w 21"/>
                    <a:gd name="T7" fmla="*/ 0 h 55"/>
                    <a:gd name="T8" fmla="*/ 7 w 21"/>
                    <a:gd name="T9" fmla="*/ 5 h 55"/>
                    <a:gd name="T10" fmla="*/ 4 w 21"/>
                    <a:gd name="T11" fmla="*/ 5 h 55"/>
                    <a:gd name="T12" fmla="*/ 5 w 21"/>
                    <a:gd name="T13" fmla="*/ 12 h 55"/>
                    <a:gd name="T14" fmla="*/ 7 w 21"/>
                    <a:gd name="T15" fmla="*/ 18 h 55"/>
                    <a:gd name="T16" fmla="*/ 3 w 21"/>
                    <a:gd name="T17" fmla="*/ 40 h 55"/>
                    <a:gd name="T18" fmla="*/ 10 w 21"/>
                    <a:gd name="T19" fmla="*/ 42 h 55"/>
                    <a:gd name="T20" fmla="*/ 5 w 21"/>
                    <a:gd name="T21" fmla="*/ 43 h 55"/>
                    <a:gd name="T22" fmla="*/ 6 w 21"/>
                    <a:gd name="T23" fmla="*/ 42 h 55"/>
                    <a:gd name="T24" fmla="*/ 3 w 21"/>
                    <a:gd name="T25" fmla="*/ 48 h 55"/>
                    <a:gd name="T26" fmla="*/ 11 w 21"/>
                    <a:gd name="T27" fmla="*/ 49 h 55"/>
                    <a:gd name="T28" fmla="*/ 2 w 21"/>
                    <a:gd name="T29" fmla="*/ 51 h 55"/>
                    <a:gd name="T30" fmla="*/ 7 w 21"/>
                    <a:gd name="T31" fmla="*/ 54 h 55"/>
                    <a:gd name="T32" fmla="*/ 12 w 21"/>
                    <a:gd name="T33" fmla="*/ 52 h 55"/>
                    <a:gd name="T34" fmla="*/ 15 w 21"/>
                    <a:gd name="T35" fmla="*/ 54 h 55"/>
                    <a:gd name="T36" fmla="*/ 8 w 21"/>
                    <a:gd name="T37" fmla="*/ 39 h 55"/>
                    <a:gd name="T38" fmla="*/ 12 w 21"/>
                    <a:gd name="T39" fmla="*/ 40 h 55"/>
                    <a:gd name="T40" fmla="*/ 16 w 21"/>
                    <a:gd name="T41" fmla="*/ 31 h 55"/>
                    <a:gd name="T42" fmla="*/ 10 w 21"/>
                    <a:gd name="T43" fmla="*/ 27 h 55"/>
                    <a:gd name="T44" fmla="*/ 12 w 21"/>
                    <a:gd name="T45" fmla="*/ 25 h 55"/>
                    <a:gd name="T46" fmla="*/ 10 w 21"/>
                    <a:gd name="T47" fmla="*/ 25 h 55"/>
                    <a:gd name="T48" fmla="*/ 14 w 21"/>
                    <a:gd name="T49" fmla="*/ 23 h 55"/>
                    <a:gd name="T50" fmla="*/ 6 w 21"/>
                    <a:gd name="T51" fmla="*/ 21 h 55"/>
                    <a:gd name="T52" fmla="*/ 18 w 21"/>
                    <a:gd name="T53" fmla="*/ 17 h 55"/>
                    <a:gd name="T54" fmla="*/ 14 w 21"/>
                    <a:gd name="T55" fmla="*/ 17 h 55"/>
                    <a:gd name="T56" fmla="*/ 10 w 21"/>
                    <a:gd name="T57" fmla="*/ 16 h 55"/>
                    <a:gd name="T58" fmla="*/ 17 w 21"/>
                    <a:gd name="T59" fmla="*/ 16 h 55"/>
                    <a:gd name="T60" fmla="*/ 13 w 21"/>
                    <a:gd name="T61" fmla="*/ 11 h 55"/>
                    <a:gd name="T62" fmla="*/ 9 w 21"/>
                    <a:gd name="T63" fmla="*/ 11 h 55"/>
                    <a:gd name="T64" fmla="*/ 12 w 21"/>
                    <a:gd name="T65" fmla="*/ 6 h 55"/>
                    <a:gd name="T66" fmla="*/ 18 w 21"/>
                    <a:gd name="T67" fmla="*/ 9 h 55"/>
                    <a:gd name="T68" fmla="*/ 21 w 21"/>
                    <a:gd name="T69" fmla="*/ 8 h 55"/>
                    <a:gd name="T70" fmla="*/ 13 w 21"/>
                    <a:gd name="T71" fmla="*/ 3 h 55"/>
                    <a:gd name="T72" fmla="*/ 19 w 21"/>
                    <a:gd name="T7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55">
                      <a:moveTo>
                        <a:pt x="19" y="1"/>
                      </a:moveTo>
                      <a:cubicBezTo>
                        <a:pt x="17" y="1"/>
                        <a:pt x="15" y="2"/>
                        <a:pt x="16" y="3"/>
                      </a:cubicBez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2"/>
                        <a:pt x="8" y="0"/>
                        <a:pt x="4" y="0"/>
                      </a:cubicBezTo>
                      <a:cubicBezTo>
                        <a:pt x="4" y="2"/>
                        <a:pt x="8" y="3"/>
                        <a:pt x="7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6" y="7"/>
                        <a:pt x="8" y="11"/>
                        <a:pt x="5" y="12"/>
                      </a:cubicBezTo>
                      <a:cubicBezTo>
                        <a:pt x="4" y="14"/>
                        <a:pt x="5" y="16"/>
                        <a:pt x="7" y="18"/>
                      </a:cubicBezTo>
                      <a:cubicBezTo>
                        <a:pt x="4" y="25"/>
                        <a:pt x="7" y="33"/>
                        <a:pt x="3" y="40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6" y="42"/>
                        <a:pt x="9" y="44"/>
                        <a:pt x="5" y="43"/>
                      </a:cubicBezTo>
                      <a:cubicBezTo>
                        <a:pt x="6" y="43"/>
                        <a:pt x="6" y="42"/>
                        <a:pt x="6" y="42"/>
                      </a:cubicBezTo>
                      <a:cubicBezTo>
                        <a:pt x="0" y="43"/>
                        <a:pt x="5" y="46"/>
                        <a:pt x="3" y="48"/>
                      </a:cubicBezTo>
                      <a:cubicBezTo>
                        <a:pt x="4" y="48"/>
                        <a:pt x="10" y="48"/>
                        <a:pt x="11" y="49"/>
                      </a:cubicBezTo>
                      <a:cubicBezTo>
                        <a:pt x="4" y="48"/>
                        <a:pt x="10" y="51"/>
                        <a:pt x="2" y="51"/>
                      </a:cubicBezTo>
                      <a:cubicBezTo>
                        <a:pt x="0" y="53"/>
                        <a:pt x="8" y="52"/>
                        <a:pt x="7" y="54"/>
                      </a:cubicBezTo>
                      <a:cubicBezTo>
                        <a:pt x="11" y="55"/>
                        <a:pt x="9" y="52"/>
                        <a:pt x="12" y="52"/>
                      </a:cubicBezTo>
                      <a:cubicBezTo>
                        <a:pt x="16" y="53"/>
                        <a:pt x="11" y="54"/>
                        <a:pt x="15" y="54"/>
                      </a:cubicBezTo>
                      <a:cubicBezTo>
                        <a:pt x="18" y="51"/>
                        <a:pt x="10" y="44"/>
                        <a:pt x="8" y="39"/>
                      </a:cubicBezTo>
                      <a:cubicBezTo>
                        <a:pt x="12" y="40"/>
                        <a:pt x="12" y="40"/>
                        <a:pt x="12" y="40"/>
                      </a:cubicBezTo>
                      <a:cubicBezTo>
                        <a:pt x="9" y="37"/>
                        <a:pt x="10" y="32"/>
                        <a:pt x="16" y="31"/>
                      </a:cubicBezTo>
                      <a:cubicBezTo>
                        <a:pt x="12" y="31"/>
                        <a:pt x="18" y="27"/>
                        <a:pt x="10" y="27"/>
                      </a:cubicBezTo>
                      <a:cubicBezTo>
                        <a:pt x="12" y="26"/>
                        <a:pt x="12" y="26"/>
                        <a:pt x="12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4"/>
                        <a:pt x="14" y="24"/>
                        <a:pt x="14" y="23"/>
                      </a:cubicBezTo>
                      <a:cubicBezTo>
                        <a:pt x="10" y="23"/>
                        <a:pt x="9" y="22"/>
                        <a:pt x="6" y="21"/>
                      </a:cubicBezTo>
                      <a:cubicBezTo>
                        <a:pt x="10" y="20"/>
                        <a:pt x="14" y="18"/>
                        <a:pt x="18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5" y="16"/>
                        <a:pt x="11" y="16"/>
                        <a:pt x="10" y="16"/>
                      </a:cubicBezTo>
                      <a:cubicBezTo>
                        <a:pt x="10" y="15"/>
                        <a:pt x="15" y="15"/>
                        <a:pt x="17" y="16"/>
                      </a:cubicBezTo>
                      <a:cubicBezTo>
                        <a:pt x="19" y="14"/>
                        <a:pt x="10" y="12"/>
                        <a:pt x="13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8" y="9"/>
                        <a:pt x="13" y="8"/>
                        <a:pt x="12" y="6"/>
                      </a:cubicBezTo>
                      <a:cubicBezTo>
                        <a:pt x="17" y="5"/>
                        <a:pt x="16" y="8"/>
                        <a:pt x="18" y="9"/>
                      </a:cubicBezTo>
                      <a:cubicBezTo>
                        <a:pt x="19" y="9"/>
                        <a:pt x="19" y="8"/>
                        <a:pt x="21" y="8"/>
                      </a:cubicBezTo>
                      <a:cubicBezTo>
                        <a:pt x="19" y="6"/>
                        <a:pt x="15" y="5"/>
                        <a:pt x="13" y="3"/>
                      </a:cubicBezTo>
                      <a:cubicBezTo>
                        <a:pt x="19" y="5"/>
                        <a:pt x="19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99" name="Freeform 625"/>
                <p:cNvSpPr>
                  <a:spLocks/>
                </p:cNvSpPr>
                <p:nvPr/>
              </p:nvSpPr>
              <p:spPr bwMode="auto">
                <a:xfrm>
                  <a:off x="3472" y="280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0" name="Freeform 626"/>
                <p:cNvSpPr>
                  <a:spLocks/>
                </p:cNvSpPr>
                <p:nvPr/>
              </p:nvSpPr>
              <p:spPr bwMode="auto">
                <a:xfrm>
                  <a:off x="3470" y="279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1" name="Rectangle 627"/>
                <p:cNvSpPr>
                  <a:spLocks noChangeArrowheads="1"/>
                </p:cNvSpPr>
                <p:nvPr/>
              </p:nvSpPr>
              <p:spPr bwMode="auto">
                <a:xfrm>
                  <a:off x="3458" y="280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2" name="Freeform 628"/>
                <p:cNvSpPr>
                  <a:spLocks/>
                </p:cNvSpPr>
                <p:nvPr/>
              </p:nvSpPr>
              <p:spPr bwMode="auto">
                <a:xfrm>
                  <a:off x="3469" y="2811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3" name="Freeform 629"/>
                <p:cNvSpPr>
                  <a:spLocks/>
                </p:cNvSpPr>
                <p:nvPr/>
              </p:nvSpPr>
              <p:spPr bwMode="auto">
                <a:xfrm>
                  <a:off x="3468" y="2822"/>
                  <a:ext cx="3" cy="0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4" name="Freeform 630"/>
                <p:cNvSpPr>
                  <a:spLocks/>
                </p:cNvSpPr>
                <p:nvPr/>
              </p:nvSpPr>
              <p:spPr bwMode="auto">
                <a:xfrm>
                  <a:off x="3471" y="280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5" name="Freeform 631"/>
                <p:cNvSpPr>
                  <a:spLocks/>
                </p:cNvSpPr>
                <p:nvPr/>
              </p:nvSpPr>
              <p:spPr bwMode="auto">
                <a:xfrm>
                  <a:off x="3454" y="2772"/>
                  <a:ext cx="21" cy="25"/>
                </a:xfrm>
                <a:custGeom>
                  <a:avLst/>
                  <a:gdLst>
                    <a:gd name="T0" fmla="*/ 5 w 24"/>
                    <a:gd name="T1" fmla="*/ 2 h 29"/>
                    <a:gd name="T2" fmla="*/ 2 w 24"/>
                    <a:gd name="T3" fmla="*/ 7 h 29"/>
                    <a:gd name="T4" fmla="*/ 12 w 24"/>
                    <a:gd name="T5" fmla="*/ 11 h 29"/>
                    <a:gd name="T6" fmla="*/ 3 w 24"/>
                    <a:gd name="T7" fmla="*/ 10 h 29"/>
                    <a:gd name="T8" fmla="*/ 9 w 24"/>
                    <a:gd name="T9" fmla="*/ 20 h 29"/>
                    <a:gd name="T10" fmla="*/ 5 w 24"/>
                    <a:gd name="T11" fmla="*/ 20 h 29"/>
                    <a:gd name="T12" fmla="*/ 15 w 24"/>
                    <a:gd name="T13" fmla="*/ 24 h 29"/>
                    <a:gd name="T14" fmla="*/ 4 w 24"/>
                    <a:gd name="T15" fmla="*/ 23 h 29"/>
                    <a:gd name="T16" fmla="*/ 3 w 24"/>
                    <a:gd name="T17" fmla="*/ 23 h 29"/>
                    <a:gd name="T18" fmla="*/ 6 w 24"/>
                    <a:gd name="T19" fmla="*/ 28 h 29"/>
                    <a:gd name="T20" fmla="*/ 13 w 24"/>
                    <a:gd name="T21" fmla="*/ 29 h 29"/>
                    <a:gd name="T22" fmla="*/ 18 w 24"/>
                    <a:gd name="T23" fmla="*/ 29 h 29"/>
                    <a:gd name="T24" fmla="*/ 14 w 24"/>
                    <a:gd name="T25" fmla="*/ 26 h 29"/>
                    <a:gd name="T26" fmla="*/ 18 w 24"/>
                    <a:gd name="T27" fmla="*/ 26 h 29"/>
                    <a:gd name="T28" fmla="*/ 15 w 24"/>
                    <a:gd name="T29" fmla="*/ 24 h 29"/>
                    <a:gd name="T30" fmla="*/ 19 w 24"/>
                    <a:gd name="T31" fmla="*/ 24 h 29"/>
                    <a:gd name="T32" fmla="*/ 16 w 24"/>
                    <a:gd name="T33" fmla="*/ 21 h 29"/>
                    <a:gd name="T34" fmla="*/ 17 w 24"/>
                    <a:gd name="T35" fmla="*/ 22 h 29"/>
                    <a:gd name="T36" fmla="*/ 12 w 24"/>
                    <a:gd name="T37" fmla="*/ 20 h 29"/>
                    <a:gd name="T38" fmla="*/ 17 w 24"/>
                    <a:gd name="T39" fmla="*/ 19 h 29"/>
                    <a:gd name="T40" fmla="*/ 14 w 24"/>
                    <a:gd name="T41" fmla="*/ 19 h 29"/>
                    <a:gd name="T42" fmla="*/ 19 w 24"/>
                    <a:gd name="T43" fmla="*/ 13 h 29"/>
                    <a:gd name="T44" fmla="*/ 16 w 24"/>
                    <a:gd name="T45" fmla="*/ 12 h 29"/>
                    <a:gd name="T46" fmla="*/ 19 w 24"/>
                    <a:gd name="T47" fmla="*/ 15 h 29"/>
                    <a:gd name="T48" fmla="*/ 9 w 24"/>
                    <a:gd name="T49" fmla="*/ 14 h 29"/>
                    <a:gd name="T50" fmla="*/ 17 w 24"/>
                    <a:gd name="T51" fmla="*/ 11 h 29"/>
                    <a:gd name="T52" fmla="*/ 16 w 24"/>
                    <a:gd name="T53" fmla="*/ 6 h 29"/>
                    <a:gd name="T54" fmla="*/ 17 w 24"/>
                    <a:gd name="T55" fmla="*/ 6 h 29"/>
                    <a:gd name="T56" fmla="*/ 14 w 24"/>
                    <a:gd name="T57" fmla="*/ 3 h 29"/>
                    <a:gd name="T58" fmla="*/ 13 w 24"/>
                    <a:gd name="T59" fmla="*/ 4 h 29"/>
                    <a:gd name="T60" fmla="*/ 10 w 24"/>
                    <a:gd name="T61" fmla="*/ 3 h 29"/>
                    <a:gd name="T62" fmla="*/ 12 w 24"/>
                    <a:gd name="T63" fmla="*/ 3 h 29"/>
                    <a:gd name="T64" fmla="*/ 6 w 24"/>
                    <a:gd name="T65" fmla="*/ 0 h 29"/>
                    <a:gd name="T66" fmla="*/ 10 w 24"/>
                    <a:gd name="T67" fmla="*/ 3 h 29"/>
                    <a:gd name="T68" fmla="*/ 5 w 24"/>
                    <a:gd name="T69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9">
                      <a:moveTo>
                        <a:pt x="5" y="2"/>
                      </a:moveTo>
                      <a:cubicBezTo>
                        <a:pt x="0" y="3"/>
                        <a:pt x="3" y="5"/>
                        <a:pt x="2" y="7"/>
                      </a:cubicBezTo>
                      <a:cubicBezTo>
                        <a:pt x="4" y="10"/>
                        <a:pt x="12" y="8"/>
                        <a:pt x="12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3"/>
                        <a:pt x="1" y="17"/>
                        <a:pt x="9" y="20"/>
                      </a:cubicBezTo>
                      <a:cubicBezTo>
                        <a:pt x="8" y="20"/>
                        <a:pt x="7" y="21"/>
                        <a:pt x="5" y="20"/>
                      </a:cubicBezTo>
                      <a:cubicBezTo>
                        <a:pt x="6" y="22"/>
                        <a:pt x="18" y="21"/>
                        <a:pt x="15" y="24"/>
                      </a:cubicBezTo>
                      <a:cubicBezTo>
                        <a:pt x="10" y="21"/>
                        <a:pt x="10" y="24"/>
                        <a:pt x="4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5"/>
                        <a:pt x="7" y="27"/>
                        <a:pt x="6" y="28"/>
                      </a:cubicBezTo>
                      <a:cubicBezTo>
                        <a:pt x="9" y="29"/>
                        <a:pt x="12" y="28"/>
                        <a:pt x="13" y="29"/>
                      </a:cubicBezTo>
                      <a:cubicBezTo>
                        <a:pt x="13" y="29"/>
                        <a:pt x="16" y="29"/>
                        <a:pt x="18" y="29"/>
                      </a:cubicBezTo>
                      <a:cubicBezTo>
                        <a:pt x="16" y="28"/>
                        <a:pt x="17" y="27"/>
                        <a:pt x="14" y="26"/>
                      </a:cubicBezTo>
                      <a:cubicBezTo>
                        <a:pt x="17" y="25"/>
                        <a:pt x="15" y="26"/>
                        <a:pt x="18" y="26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6" y="23"/>
                        <a:pt x="18" y="25"/>
                        <a:pt x="19" y="24"/>
                      </a:cubicBezTo>
                      <a:cubicBezTo>
                        <a:pt x="17" y="24"/>
                        <a:pt x="15" y="22"/>
                        <a:pt x="16" y="21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6" y="21"/>
                        <a:pt x="17" y="20"/>
                        <a:pt x="12" y="20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5" y="17"/>
                        <a:pt x="24" y="16"/>
                        <a:pt x="19" y="13"/>
                      </a:cubicBezTo>
                      <a:cubicBezTo>
                        <a:pt x="18" y="14"/>
                        <a:pt x="17" y="13"/>
                        <a:pt x="16" y="12"/>
                      </a:cubicBezTo>
                      <a:cubicBezTo>
                        <a:pt x="13" y="14"/>
                        <a:pt x="18" y="14"/>
                        <a:pt x="19" y="15"/>
                      </a:cubicBezTo>
                      <a:cubicBezTo>
                        <a:pt x="15" y="15"/>
                        <a:pt x="11" y="13"/>
                        <a:pt x="9" y="14"/>
                      </a:cubicBezTo>
                      <a:cubicBezTo>
                        <a:pt x="13" y="13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2" y="6"/>
                        <a:pt x="20" y="5"/>
                        <a:pt x="14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6" name="Freeform 632"/>
                <p:cNvSpPr>
                  <a:spLocks/>
                </p:cNvSpPr>
                <p:nvPr/>
              </p:nvSpPr>
              <p:spPr bwMode="auto">
                <a:xfrm>
                  <a:off x="3469" y="2791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7" name="Freeform 633"/>
                <p:cNvSpPr>
                  <a:spLocks/>
                </p:cNvSpPr>
                <p:nvPr/>
              </p:nvSpPr>
              <p:spPr bwMode="auto">
                <a:xfrm>
                  <a:off x="3452" y="2751"/>
                  <a:ext cx="24" cy="21"/>
                </a:xfrm>
                <a:custGeom>
                  <a:avLst/>
                  <a:gdLst>
                    <a:gd name="T0" fmla="*/ 14 w 28"/>
                    <a:gd name="T1" fmla="*/ 17 h 24"/>
                    <a:gd name="T2" fmla="*/ 20 w 28"/>
                    <a:gd name="T3" fmla="*/ 16 h 24"/>
                    <a:gd name="T4" fmla="*/ 9 w 28"/>
                    <a:gd name="T5" fmla="*/ 16 h 24"/>
                    <a:gd name="T6" fmla="*/ 8 w 28"/>
                    <a:gd name="T7" fmla="*/ 14 h 24"/>
                    <a:gd name="T8" fmla="*/ 17 w 28"/>
                    <a:gd name="T9" fmla="*/ 14 h 24"/>
                    <a:gd name="T10" fmla="*/ 18 w 28"/>
                    <a:gd name="T11" fmla="*/ 12 h 24"/>
                    <a:gd name="T12" fmla="*/ 12 w 28"/>
                    <a:gd name="T13" fmla="*/ 12 h 24"/>
                    <a:gd name="T14" fmla="*/ 9 w 28"/>
                    <a:gd name="T15" fmla="*/ 9 h 24"/>
                    <a:gd name="T16" fmla="*/ 11 w 28"/>
                    <a:gd name="T17" fmla="*/ 10 h 24"/>
                    <a:gd name="T18" fmla="*/ 18 w 28"/>
                    <a:gd name="T19" fmla="*/ 9 h 24"/>
                    <a:gd name="T20" fmla="*/ 2 w 28"/>
                    <a:gd name="T21" fmla="*/ 2 h 24"/>
                    <a:gd name="T22" fmla="*/ 3 w 28"/>
                    <a:gd name="T23" fmla="*/ 4 h 24"/>
                    <a:gd name="T24" fmla="*/ 10 w 28"/>
                    <a:gd name="T25" fmla="*/ 4 h 24"/>
                    <a:gd name="T26" fmla="*/ 8 w 28"/>
                    <a:gd name="T27" fmla="*/ 6 h 24"/>
                    <a:gd name="T28" fmla="*/ 4 w 28"/>
                    <a:gd name="T29" fmla="*/ 5 h 24"/>
                    <a:gd name="T30" fmla="*/ 4 w 28"/>
                    <a:gd name="T31" fmla="*/ 20 h 24"/>
                    <a:gd name="T32" fmla="*/ 4 w 28"/>
                    <a:gd name="T33" fmla="*/ 18 h 24"/>
                    <a:gd name="T34" fmla="*/ 8 w 28"/>
                    <a:gd name="T35" fmla="*/ 20 h 24"/>
                    <a:gd name="T36" fmla="*/ 15 w 28"/>
                    <a:gd name="T37" fmla="*/ 19 h 24"/>
                    <a:gd name="T38" fmla="*/ 13 w 28"/>
                    <a:gd name="T39" fmla="*/ 20 h 24"/>
                    <a:gd name="T40" fmla="*/ 20 w 28"/>
                    <a:gd name="T41" fmla="*/ 20 h 24"/>
                    <a:gd name="T42" fmla="*/ 23 w 28"/>
                    <a:gd name="T43" fmla="*/ 24 h 24"/>
                    <a:gd name="T44" fmla="*/ 23 w 28"/>
                    <a:gd name="T45" fmla="*/ 18 h 24"/>
                    <a:gd name="T46" fmla="*/ 14 w 28"/>
                    <a:gd name="T47" fmla="*/ 17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4">
                      <a:moveTo>
                        <a:pt x="14" y="17"/>
                      </a:moveTo>
                      <a:cubicBezTo>
                        <a:pt x="15" y="16"/>
                        <a:pt x="18" y="18"/>
                        <a:pt x="20" y="16"/>
                      </a:cubicBezTo>
                      <a:cubicBezTo>
                        <a:pt x="17" y="15"/>
                        <a:pt x="14" y="18"/>
                        <a:pt x="9" y="16"/>
                      </a:cubicBezTo>
                      <a:cubicBezTo>
                        <a:pt x="12" y="16"/>
                        <a:pt x="8" y="14"/>
                        <a:pt x="8" y="14"/>
                      </a:cubicBezTo>
                      <a:cubicBezTo>
                        <a:pt x="10" y="14"/>
                        <a:pt x="16" y="14"/>
                        <a:pt x="17" y="14"/>
                      </a:cubicBezTo>
                      <a:cubicBezTo>
                        <a:pt x="15" y="14"/>
                        <a:pt x="18" y="13"/>
                        <a:pt x="18" y="12"/>
                      </a:cubicBezTo>
                      <a:cubicBezTo>
                        <a:pt x="15" y="14"/>
                        <a:pt x="16" y="10"/>
                        <a:pt x="12" y="12"/>
                      </a:cubicBezTo>
                      <a:cubicBezTo>
                        <a:pt x="9" y="11"/>
                        <a:pt x="7" y="9"/>
                        <a:pt x="9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16" y="11"/>
                        <a:pt x="14" y="9"/>
                        <a:pt x="18" y="9"/>
                      </a:cubicBezTo>
                      <a:cubicBezTo>
                        <a:pt x="12" y="7"/>
                        <a:pt x="12" y="0"/>
                        <a:pt x="2" y="2"/>
                      </a:cubicBezTo>
                      <a:cubicBezTo>
                        <a:pt x="0" y="3"/>
                        <a:pt x="3" y="3"/>
                        <a:pt x="3" y="4"/>
                      </a:cubicBezTo>
                      <a:cubicBezTo>
                        <a:pt x="5" y="2"/>
                        <a:pt x="8" y="4"/>
                        <a:pt x="10" y="4"/>
                      </a:cubicBezTo>
                      <a:cubicBezTo>
                        <a:pt x="9" y="5"/>
                        <a:pt x="12" y="7"/>
                        <a:pt x="8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9"/>
                        <a:pt x="3" y="15"/>
                        <a:pt x="4" y="20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7" y="18"/>
                        <a:pt x="7" y="19"/>
                        <a:pt x="8" y="20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20"/>
                        <a:pt x="16" y="20"/>
                        <a:pt x="13" y="20"/>
                      </a:cubicBezTo>
                      <a:cubicBezTo>
                        <a:pt x="16" y="21"/>
                        <a:pt x="18" y="21"/>
                        <a:pt x="20" y="20"/>
                      </a:cubicBezTo>
                      <a:cubicBezTo>
                        <a:pt x="21" y="22"/>
                        <a:pt x="18" y="22"/>
                        <a:pt x="23" y="24"/>
                      </a:cubicBezTo>
                      <a:cubicBezTo>
                        <a:pt x="28" y="21"/>
                        <a:pt x="18" y="21"/>
                        <a:pt x="23" y="18"/>
                      </a:cubicBezTo>
                      <a:lnTo>
                        <a:pt x="14" y="17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8" name="Freeform 634"/>
                <p:cNvSpPr>
                  <a:spLocks/>
                </p:cNvSpPr>
                <p:nvPr/>
              </p:nvSpPr>
              <p:spPr bwMode="auto">
                <a:xfrm>
                  <a:off x="3464" y="2770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09" name="Freeform 635"/>
                <p:cNvSpPr>
                  <a:spLocks/>
                </p:cNvSpPr>
                <p:nvPr/>
              </p:nvSpPr>
              <p:spPr bwMode="auto">
                <a:xfrm>
                  <a:off x="3455" y="2769"/>
                  <a:ext cx="4" cy="1"/>
                </a:xfrm>
                <a:custGeom>
                  <a:avLst/>
                  <a:gdLst>
                    <a:gd name="T0" fmla="*/ 0 w 5"/>
                    <a:gd name="T1" fmla="*/ 0 h 1"/>
                    <a:gd name="T2" fmla="*/ 4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0" name="Freeform 636"/>
                <p:cNvSpPr>
                  <a:spLocks/>
                </p:cNvSpPr>
                <p:nvPr/>
              </p:nvSpPr>
              <p:spPr bwMode="auto">
                <a:xfrm>
                  <a:off x="3466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1" name="Freeform 637"/>
                <p:cNvSpPr>
                  <a:spLocks/>
                </p:cNvSpPr>
                <p:nvPr/>
              </p:nvSpPr>
              <p:spPr bwMode="auto">
                <a:xfrm>
                  <a:off x="3453" y="2747"/>
                  <a:ext cx="11" cy="6"/>
                </a:xfrm>
                <a:custGeom>
                  <a:avLst/>
                  <a:gdLst>
                    <a:gd name="T0" fmla="*/ 0 w 13"/>
                    <a:gd name="T1" fmla="*/ 0 h 7"/>
                    <a:gd name="T2" fmla="*/ 1 w 13"/>
                    <a:gd name="T3" fmla="*/ 6 h 7"/>
                    <a:gd name="T4" fmla="*/ 13 w 13"/>
                    <a:gd name="T5" fmla="*/ 6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3"/>
                        <a:pt x="4" y="4"/>
                        <a:pt x="1" y="6"/>
                      </a:cubicBezTo>
                      <a:cubicBezTo>
                        <a:pt x="5" y="7"/>
                        <a:pt x="9" y="6"/>
                        <a:pt x="13" y="6"/>
                      </a:cubicBezTo>
                      <a:cubicBezTo>
                        <a:pt x="13" y="5"/>
                        <a:pt x="6" y="5"/>
                        <a:pt x="5" y="4"/>
                      </a:cubicBezTo>
                      <a:cubicBezTo>
                        <a:pt x="9" y="3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2" name="Freeform 638"/>
                <p:cNvSpPr>
                  <a:spLocks/>
                </p:cNvSpPr>
                <p:nvPr/>
              </p:nvSpPr>
              <p:spPr bwMode="auto">
                <a:xfrm>
                  <a:off x="3455" y="2701"/>
                  <a:ext cx="19" cy="48"/>
                </a:xfrm>
                <a:custGeom>
                  <a:avLst/>
                  <a:gdLst>
                    <a:gd name="T0" fmla="*/ 13 w 22"/>
                    <a:gd name="T1" fmla="*/ 46 h 56"/>
                    <a:gd name="T2" fmla="*/ 12 w 22"/>
                    <a:gd name="T3" fmla="*/ 43 h 56"/>
                    <a:gd name="T4" fmla="*/ 14 w 22"/>
                    <a:gd name="T5" fmla="*/ 45 h 56"/>
                    <a:gd name="T6" fmla="*/ 17 w 22"/>
                    <a:gd name="T7" fmla="*/ 42 h 56"/>
                    <a:gd name="T8" fmla="*/ 14 w 22"/>
                    <a:gd name="T9" fmla="*/ 43 h 56"/>
                    <a:gd name="T10" fmla="*/ 13 w 22"/>
                    <a:gd name="T11" fmla="*/ 37 h 56"/>
                    <a:gd name="T12" fmla="*/ 8 w 22"/>
                    <a:gd name="T13" fmla="*/ 36 h 56"/>
                    <a:gd name="T14" fmla="*/ 17 w 22"/>
                    <a:gd name="T15" fmla="*/ 33 h 56"/>
                    <a:gd name="T16" fmla="*/ 5 w 22"/>
                    <a:gd name="T17" fmla="*/ 34 h 56"/>
                    <a:gd name="T18" fmla="*/ 9 w 22"/>
                    <a:gd name="T19" fmla="*/ 28 h 56"/>
                    <a:gd name="T20" fmla="*/ 10 w 22"/>
                    <a:gd name="T21" fmla="*/ 29 h 56"/>
                    <a:gd name="T22" fmla="*/ 10 w 22"/>
                    <a:gd name="T23" fmla="*/ 26 h 56"/>
                    <a:gd name="T24" fmla="*/ 15 w 22"/>
                    <a:gd name="T25" fmla="*/ 27 h 56"/>
                    <a:gd name="T26" fmla="*/ 15 w 22"/>
                    <a:gd name="T27" fmla="*/ 22 h 56"/>
                    <a:gd name="T28" fmla="*/ 18 w 22"/>
                    <a:gd name="T29" fmla="*/ 22 h 56"/>
                    <a:gd name="T30" fmla="*/ 14 w 22"/>
                    <a:gd name="T31" fmla="*/ 14 h 56"/>
                    <a:gd name="T32" fmla="*/ 17 w 22"/>
                    <a:gd name="T33" fmla="*/ 13 h 56"/>
                    <a:gd name="T34" fmla="*/ 7 w 22"/>
                    <a:gd name="T35" fmla="*/ 13 h 56"/>
                    <a:gd name="T36" fmla="*/ 8 w 22"/>
                    <a:gd name="T37" fmla="*/ 10 h 56"/>
                    <a:gd name="T38" fmla="*/ 15 w 22"/>
                    <a:gd name="T39" fmla="*/ 11 h 56"/>
                    <a:gd name="T40" fmla="*/ 12 w 22"/>
                    <a:gd name="T41" fmla="*/ 9 h 56"/>
                    <a:gd name="T42" fmla="*/ 18 w 22"/>
                    <a:gd name="T43" fmla="*/ 7 h 56"/>
                    <a:gd name="T44" fmla="*/ 9 w 22"/>
                    <a:gd name="T45" fmla="*/ 3 h 56"/>
                    <a:gd name="T46" fmla="*/ 11 w 22"/>
                    <a:gd name="T47" fmla="*/ 1 h 56"/>
                    <a:gd name="T48" fmla="*/ 1 w 22"/>
                    <a:gd name="T49" fmla="*/ 2 h 56"/>
                    <a:gd name="T50" fmla="*/ 3 w 22"/>
                    <a:gd name="T51" fmla="*/ 15 h 56"/>
                    <a:gd name="T52" fmla="*/ 8 w 22"/>
                    <a:gd name="T53" fmla="*/ 18 h 56"/>
                    <a:gd name="T54" fmla="*/ 2 w 22"/>
                    <a:gd name="T55" fmla="*/ 19 h 56"/>
                    <a:gd name="T56" fmla="*/ 8 w 22"/>
                    <a:gd name="T57" fmla="*/ 19 h 56"/>
                    <a:gd name="T58" fmla="*/ 2 w 22"/>
                    <a:gd name="T59" fmla="*/ 20 h 56"/>
                    <a:gd name="T60" fmla="*/ 7 w 22"/>
                    <a:gd name="T61" fmla="*/ 22 h 56"/>
                    <a:gd name="T62" fmla="*/ 0 w 22"/>
                    <a:gd name="T63" fmla="*/ 23 h 56"/>
                    <a:gd name="T64" fmla="*/ 3 w 22"/>
                    <a:gd name="T65" fmla="*/ 42 h 56"/>
                    <a:gd name="T66" fmla="*/ 7 w 22"/>
                    <a:gd name="T67" fmla="*/ 42 h 56"/>
                    <a:gd name="T68" fmla="*/ 7 w 22"/>
                    <a:gd name="T69" fmla="*/ 50 h 56"/>
                    <a:gd name="T70" fmla="*/ 11 w 22"/>
                    <a:gd name="T71" fmla="*/ 51 h 56"/>
                    <a:gd name="T72" fmla="*/ 2 w 22"/>
                    <a:gd name="T73" fmla="*/ 50 h 56"/>
                    <a:gd name="T74" fmla="*/ 3 w 22"/>
                    <a:gd name="T75" fmla="*/ 53 h 56"/>
                    <a:gd name="T76" fmla="*/ 5 w 22"/>
                    <a:gd name="T77" fmla="*/ 51 h 56"/>
                    <a:gd name="T78" fmla="*/ 3 w 22"/>
                    <a:gd name="T79" fmla="*/ 54 h 56"/>
                    <a:gd name="T80" fmla="*/ 14 w 22"/>
                    <a:gd name="T81" fmla="*/ 52 h 56"/>
                    <a:gd name="T82" fmla="*/ 19 w 22"/>
                    <a:gd name="T83" fmla="*/ 46 h 56"/>
                    <a:gd name="T84" fmla="*/ 13 w 22"/>
                    <a:gd name="T85" fmla="*/ 4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56">
                      <a:moveTo>
                        <a:pt x="13" y="46"/>
                      </a:moveTo>
                      <a:cubicBezTo>
                        <a:pt x="13" y="45"/>
                        <a:pt x="10" y="44"/>
                        <a:pt x="12" y="43"/>
                      </a:cubicBezTo>
                      <a:cubicBezTo>
                        <a:pt x="14" y="43"/>
                        <a:pt x="15" y="44"/>
                        <a:pt x="14" y="45"/>
                      </a:cubicBezTo>
                      <a:cubicBezTo>
                        <a:pt x="19" y="44"/>
                        <a:pt x="13" y="43"/>
                        <a:pt x="17" y="42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16" y="40"/>
                        <a:pt x="10" y="41"/>
                        <a:pt x="13" y="37"/>
                      </a:cubicBezTo>
                      <a:cubicBezTo>
                        <a:pt x="12" y="37"/>
                        <a:pt x="12" y="36"/>
                        <a:pt x="8" y="36"/>
                      </a:cubicBezTo>
                      <a:cubicBezTo>
                        <a:pt x="13" y="35"/>
                        <a:pt x="13" y="36"/>
                        <a:pt x="17" y="33"/>
                      </a:cubicBezTo>
                      <a:cubicBezTo>
                        <a:pt x="14" y="33"/>
                        <a:pt x="10" y="34"/>
                        <a:pt x="5" y="34"/>
                      </a:cubicBezTo>
                      <a:cubicBezTo>
                        <a:pt x="12" y="31"/>
                        <a:pt x="5" y="30"/>
                        <a:pt x="9" y="28"/>
                      </a:cubicBezTo>
                      <a:cubicBezTo>
                        <a:pt x="9" y="28"/>
                        <a:pt x="11" y="29"/>
                        <a:pt x="10" y="29"/>
                      </a:cubicBezTo>
                      <a:cubicBezTo>
                        <a:pt x="16" y="29"/>
                        <a:pt x="9" y="28"/>
                        <a:pt x="10" y="26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5" y="25"/>
                        <a:pt x="11" y="23"/>
                        <a:pt x="15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4" y="20"/>
                        <a:pt x="16" y="16"/>
                        <a:pt x="14" y="14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3" y="9"/>
                        <a:pt x="15" y="16"/>
                        <a:pt x="7" y="13"/>
                      </a:cubicBezTo>
                      <a:cubicBezTo>
                        <a:pt x="17" y="13"/>
                        <a:pt x="4" y="11"/>
                        <a:pt x="8" y="10"/>
                      </a:cubicBezTo>
                      <a:cubicBezTo>
                        <a:pt x="12" y="9"/>
                        <a:pt x="10" y="12"/>
                        <a:pt x="15" y="11"/>
                      </a:cubicBezTo>
                      <a:cubicBezTo>
                        <a:pt x="10" y="10"/>
                        <a:pt x="13" y="10"/>
                        <a:pt x="12" y="9"/>
                      </a:cubicBezTo>
                      <a:cubicBezTo>
                        <a:pt x="16" y="9"/>
                        <a:pt x="12" y="6"/>
                        <a:pt x="18" y="7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3"/>
                        <a:pt x="4" y="0"/>
                        <a:pt x="1" y="2"/>
                      </a:cubicBezTo>
                      <a:cubicBezTo>
                        <a:pt x="4" y="6"/>
                        <a:pt x="5" y="11"/>
                        <a:pt x="3" y="15"/>
                      </a:cubicBezTo>
                      <a:cubicBezTo>
                        <a:pt x="9" y="15"/>
                        <a:pt x="2" y="17"/>
                        <a:pt x="8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21"/>
                        <a:pt x="5" y="18"/>
                        <a:pt x="8" y="19"/>
                      </a:cubicBezTo>
                      <a:cubicBezTo>
                        <a:pt x="8" y="20"/>
                        <a:pt x="5" y="21"/>
                        <a:pt x="2" y="20"/>
                      </a:cubicBezTo>
                      <a:cubicBezTo>
                        <a:pt x="2" y="22"/>
                        <a:pt x="4" y="21"/>
                        <a:pt x="7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7" y="36"/>
                        <a:pt x="3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5" y="45"/>
                        <a:pt x="17" y="47"/>
                        <a:pt x="7" y="50"/>
                      </a:cubicBezTo>
                      <a:cubicBezTo>
                        <a:pt x="11" y="51"/>
                        <a:pt x="11" y="51"/>
                        <a:pt x="11" y="51"/>
                      </a:cubicBezTo>
                      <a:cubicBezTo>
                        <a:pt x="9" y="50"/>
                        <a:pt x="5" y="51"/>
                        <a:pt x="2" y="50"/>
                      </a:cubicBezTo>
                      <a:cubicBezTo>
                        <a:pt x="3" y="51"/>
                        <a:pt x="1" y="52"/>
                        <a:pt x="3" y="53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9" y="52"/>
                        <a:pt x="6" y="53"/>
                        <a:pt x="3" y="54"/>
                      </a:cubicBezTo>
                      <a:cubicBezTo>
                        <a:pt x="7" y="56"/>
                        <a:pt x="11" y="53"/>
                        <a:pt x="14" y="52"/>
                      </a:cubicBezTo>
                      <a:cubicBezTo>
                        <a:pt x="6" y="49"/>
                        <a:pt x="22" y="49"/>
                        <a:pt x="19" y="46"/>
                      </a:cubicBezTo>
                      <a:cubicBezTo>
                        <a:pt x="17" y="44"/>
                        <a:pt x="15" y="46"/>
                        <a:pt x="13" y="4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3" name="Freeform 639"/>
                <p:cNvSpPr>
                  <a:spLocks/>
                </p:cNvSpPr>
                <p:nvPr/>
              </p:nvSpPr>
              <p:spPr bwMode="auto">
                <a:xfrm>
                  <a:off x="3455" y="27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4" name="Freeform 640"/>
                <p:cNvSpPr>
                  <a:spLocks/>
                </p:cNvSpPr>
                <p:nvPr/>
              </p:nvSpPr>
              <p:spPr bwMode="auto">
                <a:xfrm>
                  <a:off x="3462" y="270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5" name="Rectangle 641"/>
                <p:cNvSpPr>
                  <a:spLocks noChangeArrowheads="1"/>
                </p:cNvSpPr>
                <p:nvPr/>
              </p:nvSpPr>
              <p:spPr bwMode="auto">
                <a:xfrm>
                  <a:off x="3457" y="274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6" name="Freeform 642"/>
                <p:cNvSpPr>
                  <a:spLocks/>
                </p:cNvSpPr>
                <p:nvPr/>
              </p:nvSpPr>
              <p:spPr bwMode="auto">
                <a:xfrm>
                  <a:off x="3465" y="2748"/>
                  <a:ext cx="2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7" name="Freeform 643"/>
                <p:cNvSpPr>
                  <a:spLocks/>
                </p:cNvSpPr>
                <p:nvPr/>
              </p:nvSpPr>
              <p:spPr bwMode="auto">
                <a:xfrm>
                  <a:off x="3467" y="2695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8" name="Freeform 644"/>
                <p:cNvSpPr>
                  <a:spLocks/>
                </p:cNvSpPr>
                <p:nvPr/>
              </p:nvSpPr>
              <p:spPr bwMode="auto">
                <a:xfrm>
                  <a:off x="3470" y="267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19" name="Freeform 645"/>
                <p:cNvSpPr>
                  <a:spLocks/>
                </p:cNvSpPr>
                <p:nvPr/>
              </p:nvSpPr>
              <p:spPr bwMode="auto">
                <a:xfrm>
                  <a:off x="3449" y="2619"/>
                  <a:ext cx="26" cy="81"/>
                </a:xfrm>
                <a:custGeom>
                  <a:avLst/>
                  <a:gdLst>
                    <a:gd name="T0" fmla="*/ 18 w 31"/>
                    <a:gd name="T1" fmla="*/ 3 h 94"/>
                    <a:gd name="T2" fmla="*/ 11 w 31"/>
                    <a:gd name="T3" fmla="*/ 1 h 94"/>
                    <a:gd name="T4" fmla="*/ 8 w 31"/>
                    <a:gd name="T5" fmla="*/ 4 h 94"/>
                    <a:gd name="T6" fmla="*/ 11 w 31"/>
                    <a:gd name="T7" fmla="*/ 9 h 94"/>
                    <a:gd name="T8" fmla="*/ 11 w 31"/>
                    <a:gd name="T9" fmla="*/ 20 h 94"/>
                    <a:gd name="T10" fmla="*/ 8 w 31"/>
                    <a:gd name="T11" fmla="*/ 27 h 94"/>
                    <a:gd name="T12" fmla="*/ 14 w 31"/>
                    <a:gd name="T13" fmla="*/ 36 h 94"/>
                    <a:gd name="T14" fmla="*/ 12 w 31"/>
                    <a:gd name="T15" fmla="*/ 38 h 94"/>
                    <a:gd name="T16" fmla="*/ 10 w 31"/>
                    <a:gd name="T17" fmla="*/ 43 h 94"/>
                    <a:gd name="T18" fmla="*/ 20 w 31"/>
                    <a:gd name="T19" fmla="*/ 46 h 94"/>
                    <a:gd name="T20" fmla="*/ 20 w 31"/>
                    <a:gd name="T21" fmla="*/ 51 h 94"/>
                    <a:gd name="T22" fmla="*/ 16 w 31"/>
                    <a:gd name="T23" fmla="*/ 54 h 94"/>
                    <a:gd name="T24" fmla="*/ 15 w 31"/>
                    <a:gd name="T25" fmla="*/ 60 h 94"/>
                    <a:gd name="T26" fmla="*/ 13 w 31"/>
                    <a:gd name="T27" fmla="*/ 67 h 94"/>
                    <a:gd name="T28" fmla="*/ 15 w 31"/>
                    <a:gd name="T29" fmla="*/ 72 h 94"/>
                    <a:gd name="T30" fmla="*/ 19 w 31"/>
                    <a:gd name="T31" fmla="*/ 76 h 94"/>
                    <a:gd name="T32" fmla="*/ 15 w 31"/>
                    <a:gd name="T33" fmla="*/ 77 h 94"/>
                    <a:gd name="T34" fmla="*/ 16 w 31"/>
                    <a:gd name="T35" fmla="*/ 81 h 94"/>
                    <a:gd name="T36" fmla="*/ 14 w 31"/>
                    <a:gd name="T37" fmla="*/ 94 h 94"/>
                    <a:gd name="T38" fmla="*/ 16 w 31"/>
                    <a:gd name="T39" fmla="*/ 87 h 94"/>
                    <a:gd name="T40" fmla="*/ 13 w 31"/>
                    <a:gd name="T41" fmla="*/ 86 h 94"/>
                    <a:gd name="T42" fmla="*/ 25 w 31"/>
                    <a:gd name="T43" fmla="*/ 85 h 94"/>
                    <a:gd name="T44" fmla="*/ 26 w 31"/>
                    <a:gd name="T45" fmla="*/ 83 h 94"/>
                    <a:gd name="T46" fmla="*/ 25 w 31"/>
                    <a:gd name="T47" fmla="*/ 79 h 94"/>
                    <a:gd name="T48" fmla="*/ 27 w 31"/>
                    <a:gd name="T49" fmla="*/ 75 h 94"/>
                    <a:gd name="T50" fmla="*/ 27 w 31"/>
                    <a:gd name="T51" fmla="*/ 69 h 94"/>
                    <a:gd name="T52" fmla="*/ 24 w 31"/>
                    <a:gd name="T53" fmla="*/ 64 h 94"/>
                    <a:gd name="T54" fmla="*/ 26 w 31"/>
                    <a:gd name="T55" fmla="*/ 64 h 94"/>
                    <a:gd name="T56" fmla="*/ 26 w 31"/>
                    <a:gd name="T57" fmla="*/ 62 h 94"/>
                    <a:gd name="T58" fmla="*/ 25 w 31"/>
                    <a:gd name="T59" fmla="*/ 58 h 94"/>
                    <a:gd name="T60" fmla="*/ 22 w 31"/>
                    <a:gd name="T61" fmla="*/ 54 h 94"/>
                    <a:gd name="T62" fmla="*/ 27 w 31"/>
                    <a:gd name="T63" fmla="*/ 52 h 94"/>
                    <a:gd name="T64" fmla="*/ 28 w 31"/>
                    <a:gd name="T65" fmla="*/ 47 h 94"/>
                    <a:gd name="T66" fmla="*/ 23 w 31"/>
                    <a:gd name="T67" fmla="*/ 45 h 94"/>
                    <a:gd name="T68" fmla="*/ 21 w 31"/>
                    <a:gd name="T69" fmla="*/ 39 h 94"/>
                    <a:gd name="T70" fmla="*/ 19 w 31"/>
                    <a:gd name="T71" fmla="*/ 30 h 94"/>
                    <a:gd name="T72" fmla="*/ 20 w 31"/>
                    <a:gd name="T73" fmla="*/ 27 h 94"/>
                    <a:gd name="T74" fmla="*/ 19 w 31"/>
                    <a:gd name="T75" fmla="*/ 17 h 94"/>
                    <a:gd name="T76" fmla="*/ 13 w 31"/>
                    <a:gd name="T77" fmla="*/ 21 h 94"/>
                    <a:gd name="T78" fmla="*/ 23 w 31"/>
                    <a:gd name="T79" fmla="*/ 17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94">
                      <a:moveTo>
                        <a:pt x="24" y="8"/>
                      </a:moveTo>
                      <a:cubicBezTo>
                        <a:pt x="23" y="7"/>
                        <a:pt x="22" y="5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6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8"/>
                        <a:pt x="15" y="9"/>
                      </a:cubicBezTo>
                      <a:cubicBezTo>
                        <a:pt x="15" y="10"/>
                        <a:pt x="13" y="10"/>
                        <a:pt x="11" y="9"/>
                      </a:cubicBezTo>
                      <a:cubicBezTo>
                        <a:pt x="10" y="11"/>
                        <a:pt x="17" y="12"/>
                        <a:pt x="18" y="13"/>
                      </a:cubicBezTo>
                      <a:cubicBezTo>
                        <a:pt x="0" y="12"/>
                        <a:pt x="22" y="18"/>
                        <a:pt x="11" y="20"/>
                      </a:cubicBezTo>
                      <a:cubicBezTo>
                        <a:pt x="12" y="22"/>
                        <a:pt x="11" y="24"/>
                        <a:pt x="14" y="26"/>
                      </a:cubicBezTo>
                      <a:cubicBezTo>
                        <a:pt x="10" y="24"/>
                        <a:pt x="13" y="28"/>
                        <a:pt x="8" y="27"/>
                      </a:cubicBezTo>
                      <a:cubicBezTo>
                        <a:pt x="19" y="28"/>
                        <a:pt x="4" y="32"/>
                        <a:pt x="16" y="33"/>
                      </a:cubicBezTo>
                      <a:cubicBezTo>
                        <a:pt x="13" y="36"/>
                        <a:pt x="17" y="33"/>
                        <a:pt x="14" y="36"/>
                      </a:cubicBezTo>
                      <a:cubicBezTo>
                        <a:pt x="13" y="36"/>
                        <a:pt x="13" y="36"/>
                        <a:pt x="12" y="35"/>
                      </a:cubicBezTo>
                      <a:cubicBezTo>
                        <a:pt x="10" y="36"/>
                        <a:pt x="18" y="38"/>
                        <a:pt x="12" y="38"/>
                      </a:cubicBezTo>
                      <a:cubicBezTo>
                        <a:pt x="11" y="41"/>
                        <a:pt x="15" y="39"/>
                        <a:pt x="19" y="40"/>
                      </a:cubicBezTo>
                      <a:cubicBezTo>
                        <a:pt x="17" y="43"/>
                        <a:pt x="15" y="42"/>
                        <a:pt x="10" y="43"/>
                      </a:cubicBezTo>
                      <a:cubicBezTo>
                        <a:pt x="16" y="44"/>
                        <a:pt x="13" y="45"/>
                        <a:pt x="16" y="47"/>
                      </a:cubicBezTo>
                      <a:cubicBezTo>
                        <a:pt x="17" y="46"/>
                        <a:pt x="18" y="45"/>
                        <a:pt x="20" y="46"/>
                      </a:cubicBezTo>
                      <a:cubicBezTo>
                        <a:pt x="19" y="49"/>
                        <a:pt x="24" y="48"/>
                        <a:pt x="26" y="51"/>
                      </a:cubicBezTo>
                      <a:cubicBezTo>
                        <a:pt x="19" y="52"/>
                        <a:pt x="25" y="48"/>
                        <a:pt x="20" y="51"/>
                      </a:cubicBezTo>
                      <a:cubicBezTo>
                        <a:pt x="17" y="49"/>
                        <a:pt x="17" y="47"/>
                        <a:pt x="12" y="46"/>
                      </a:cubicBezTo>
                      <a:cubicBezTo>
                        <a:pt x="12" y="49"/>
                        <a:pt x="13" y="51"/>
                        <a:pt x="16" y="54"/>
                      </a:cubicBezTo>
                      <a:cubicBezTo>
                        <a:pt x="15" y="55"/>
                        <a:pt x="12" y="53"/>
                        <a:pt x="12" y="54"/>
                      </a:cubicBezTo>
                      <a:cubicBezTo>
                        <a:pt x="9" y="57"/>
                        <a:pt x="18" y="58"/>
                        <a:pt x="15" y="60"/>
                      </a:cubicBezTo>
                      <a:cubicBezTo>
                        <a:pt x="12" y="60"/>
                        <a:pt x="12" y="60"/>
                        <a:pt x="12" y="60"/>
                      </a:cubicBezTo>
                      <a:cubicBezTo>
                        <a:pt x="16" y="61"/>
                        <a:pt x="11" y="64"/>
                        <a:pt x="13" y="67"/>
                      </a:cubicBezTo>
                      <a:cubicBezTo>
                        <a:pt x="15" y="66"/>
                        <a:pt x="16" y="66"/>
                        <a:pt x="17" y="67"/>
                      </a:cubicBezTo>
                      <a:cubicBezTo>
                        <a:pt x="8" y="66"/>
                        <a:pt x="22" y="70"/>
                        <a:pt x="15" y="72"/>
                      </a:cubicBezTo>
                      <a:cubicBezTo>
                        <a:pt x="21" y="72"/>
                        <a:pt x="24" y="74"/>
                        <a:pt x="25" y="76"/>
                      </a:cubicBezTo>
                      <a:cubicBezTo>
                        <a:pt x="19" y="76"/>
                        <a:pt x="19" y="76"/>
                        <a:pt x="19" y="76"/>
                      </a:cubicBezTo>
                      <a:cubicBezTo>
                        <a:pt x="23" y="74"/>
                        <a:pt x="13" y="74"/>
                        <a:pt x="11" y="72"/>
                      </a:cubicBezTo>
                      <a:cubicBezTo>
                        <a:pt x="14" y="73"/>
                        <a:pt x="11" y="76"/>
                        <a:pt x="15" y="77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0" y="79"/>
                        <a:pt x="20" y="79"/>
                        <a:pt x="16" y="81"/>
                      </a:cubicBezTo>
                      <a:cubicBezTo>
                        <a:pt x="13" y="81"/>
                        <a:pt x="13" y="81"/>
                        <a:pt x="13" y="81"/>
                      </a:cubicBezTo>
                      <a:cubicBezTo>
                        <a:pt x="13" y="85"/>
                        <a:pt x="7" y="90"/>
                        <a:pt x="14" y="94"/>
                      </a:cubicBezTo>
                      <a:cubicBezTo>
                        <a:pt x="17" y="94"/>
                        <a:pt x="23" y="93"/>
                        <a:pt x="25" y="93"/>
                      </a:cubicBezTo>
                      <a:cubicBezTo>
                        <a:pt x="23" y="90"/>
                        <a:pt x="18" y="89"/>
                        <a:pt x="16" y="87"/>
                      </a:cubicBezTo>
                      <a:cubicBezTo>
                        <a:pt x="21" y="88"/>
                        <a:pt x="21" y="88"/>
                        <a:pt x="21" y="88"/>
                      </a:cubicBezTo>
                      <a:cubicBezTo>
                        <a:pt x="18" y="87"/>
                        <a:pt x="16" y="85"/>
                        <a:pt x="13" y="86"/>
                      </a:cubicBezTo>
                      <a:cubicBezTo>
                        <a:pt x="10" y="85"/>
                        <a:pt x="17" y="85"/>
                        <a:pt x="15" y="84"/>
                      </a:cubicBezTo>
                      <a:cubicBezTo>
                        <a:pt x="20" y="84"/>
                        <a:pt x="20" y="85"/>
                        <a:pt x="25" y="85"/>
                      </a:cubicBezTo>
                      <a:cubicBezTo>
                        <a:pt x="22" y="84"/>
                        <a:pt x="22" y="84"/>
                        <a:pt x="22" y="84"/>
                      </a:cubicBezTo>
                      <a:cubicBezTo>
                        <a:pt x="24" y="84"/>
                        <a:pt x="24" y="83"/>
                        <a:pt x="26" y="83"/>
                      </a:cubicBezTo>
                      <a:cubicBezTo>
                        <a:pt x="20" y="81"/>
                        <a:pt x="29" y="80"/>
                        <a:pt x="26" y="77"/>
                      </a:cubicBezTo>
                      <a:cubicBezTo>
                        <a:pt x="25" y="79"/>
                        <a:pt x="25" y="79"/>
                        <a:pt x="25" y="79"/>
                      </a:cubicBezTo>
                      <a:cubicBezTo>
                        <a:pt x="22" y="79"/>
                        <a:pt x="22" y="78"/>
                        <a:pt x="21" y="77"/>
                      </a:cubicBezTo>
                      <a:cubicBezTo>
                        <a:pt x="26" y="77"/>
                        <a:pt x="25" y="76"/>
                        <a:pt x="27" y="75"/>
                      </a:cubicBezTo>
                      <a:cubicBezTo>
                        <a:pt x="25" y="74"/>
                        <a:pt x="19" y="73"/>
                        <a:pt x="19" y="71"/>
                      </a:cubicBezTo>
                      <a:cubicBezTo>
                        <a:pt x="25" y="72"/>
                        <a:pt x="22" y="69"/>
                        <a:pt x="27" y="69"/>
                      </a:cubicBezTo>
                      <a:cubicBezTo>
                        <a:pt x="22" y="68"/>
                        <a:pt x="25" y="66"/>
                        <a:pt x="22" y="66"/>
                      </a:cubicBezTo>
                      <a:cubicBezTo>
                        <a:pt x="21" y="65"/>
                        <a:pt x="22" y="64"/>
                        <a:pt x="24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6" y="64"/>
                        <a:pt x="26" y="64"/>
                        <a:pt x="26" y="64"/>
                      </a:cubicBezTo>
                      <a:cubicBezTo>
                        <a:pt x="27" y="64"/>
                        <a:pt x="27" y="64"/>
                        <a:pt x="27" y="64"/>
                      </a:cubicBezTo>
                      <a:cubicBezTo>
                        <a:pt x="27" y="63"/>
                        <a:pt x="23" y="63"/>
                        <a:pt x="26" y="62"/>
                      </a:cubicBezTo>
                      <a:cubicBezTo>
                        <a:pt x="27" y="62"/>
                        <a:pt x="27" y="63"/>
                        <a:pt x="28" y="63"/>
                      </a:cubicBezTo>
                      <a:cubicBezTo>
                        <a:pt x="29" y="61"/>
                        <a:pt x="20" y="59"/>
                        <a:pt x="25" y="58"/>
                      </a:cubicBezTo>
                      <a:cubicBezTo>
                        <a:pt x="22" y="58"/>
                        <a:pt x="22" y="55"/>
                        <a:pt x="16" y="56"/>
                      </a:cubicBezTo>
                      <a:cubicBezTo>
                        <a:pt x="18" y="55"/>
                        <a:pt x="23" y="55"/>
                        <a:pt x="22" y="54"/>
                      </a:cubicBezTo>
                      <a:cubicBezTo>
                        <a:pt x="17" y="53"/>
                        <a:pt x="24" y="52"/>
                        <a:pt x="21" y="51"/>
                      </a:cubicBezTo>
                      <a:cubicBezTo>
                        <a:pt x="26" y="53"/>
                        <a:pt x="22" y="51"/>
                        <a:pt x="27" y="52"/>
                      </a:cubicBezTo>
                      <a:cubicBezTo>
                        <a:pt x="29" y="51"/>
                        <a:pt x="23" y="49"/>
                        <a:pt x="24" y="48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6" y="47"/>
                        <a:pt x="22" y="46"/>
                        <a:pt x="26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4" y="44"/>
                        <a:pt x="23" y="42"/>
                        <a:pt x="27" y="41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8" y="37"/>
                        <a:pt x="22" y="34"/>
                        <a:pt x="16" y="32"/>
                      </a:cubicBezTo>
                      <a:cubicBezTo>
                        <a:pt x="16" y="31"/>
                        <a:pt x="17" y="30"/>
                        <a:pt x="19" y="30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2" y="30"/>
                        <a:pt x="25" y="28"/>
                        <a:pt x="20" y="27"/>
                      </a:cubicBezTo>
                      <a:cubicBezTo>
                        <a:pt x="18" y="26"/>
                        <a:pt x="24" y="27"/>
                        <a:pt x="25" y="26"/>
                      </a:cubicBezTo>
                      <a:cubicBezTo>
                        <a:pt x="17" y="23"/>
                        <a:pt x="31" y="19"/>
                        <a:pt x="19" y="17"/>
                      </a:cubicBezTo>
                      <a:cubicBezTo>
                        <a:pt x="19" y="18"/>
                        <a:pt x="16" y="20"/>
                        <a:pt x="17" y="22"/>
                      </a:cubicBezTo>
                      <a:cubicBezTo>
                        <a:pt x="15" y="22"/>
                        <a:pt x="13" y="22"/>
                        <a:pt x="13" y="21"/>
                      </a:cubicBezTo>
                      <a:cubicBezTo>
                        <a:pt x="12" y="19"/>
                        <a:pt x="17" y="18"/>
                        <a:pt x="15" y="16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31" y="15"/>
                        <a:pt x="13" y="10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0" name="Freeform 646"/>
                <p:cNvSpPr>
                  <a:spLocks/>
                </p:cNvSpPr>
                <p:nvPr/>
              </p:nvSpPr>
              <p:spPr bwMode="auto">
                <a:xfrm>
                  <a:off x="3468" y="2647"/>
                  <a:ext cx="3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1" name="Freeform 647"/>
                <p:cNvSpPr>
                  <a:spLocks/>
                </p:cNvSpPr>
                <p:nvPr/>
              </p:nvSpPr>
              <p:spPr bwMode="auto">
                <a:xfrm>
                  <a:off x="3467" y="264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2" name="Freeform 648"/>
                <p:cNvSpPr>
                  <a:spLocks/>
                </p:cNvSpPr>
                <p:nvPr/>
              </p:nvSpPr>
              <p:spPr bwMode="auto">
                <a:xfrm>
                  <a:off x="3468" y="2620"/>
                  <a:ext cx="1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3" name="Freeform 649"/>
                <p:cNvSpPr>
                  <a:spLocks/>
                </p:cNvSpPr>
                <p:nvPr/>
              </p:nvSpPr>
              <p:spPr bwMode="auto">
                <a:xfrm>
                  <a:off x="3466" y="262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4" name="Freeform 650"/>
                <p:cNvSpPr>
                  <a:spLocks/>
                </p:cNvSpPr>
                <p:nvPr/>
              </p:nvSpPr>
              <p:spPr bwMode="auto">
                <a:xfrm>
                  <a:off x="3451" y="2576"/>
                  <a:ext cx="21" cy="44"/>
                </a:xfrm>
                <a:custGeom>
                  <a:avLst/>
                  <a:gdLst>
                    <a:gd name="T0" fmla="*/ 17 w 24"/>
                    <a:gd name="T1" fmla="*/ 9 h 51"/>
                    <a:gd name="T2" fmla="*/ 13 w 24"/>
                    <a:gd name="T3" fmla="*/ 6 h 51"/>
                    <a:gd name="T4" fmla="*/ 17 w 24"/>
                    <a:gd name="T5" fmla="*/ 5 h 51"/>
                    <a:gd name="T6" fmla="*/ 9 w 24"/>
                    <a:gd name="T7" fmla="*/ 0 h 51"/>
                    <a:gd name="T8" fmla="*/ 10 w 24"/>
                    <a:gd name="T9" fmla="*/ 25 h 51"/>
                    <a:gd name="T10" fmla="*/ 7 w 24"/>
                    <a:gd name="T11" fmla="*/ 23 h 51"/>
                    <a:gd name="T12" fmla="*/ 12 w 24"/>
                    <a:gd name="T13" fmla="*/ 32 h 51"/>
                    <a:gd name="T14" fmla="*/ 6 w 24"/>
                    <a:gd name="T15" fmla="*/ 31 h 51"/>
                    <a:gd name="T16" fmla="*/ 7 w 24"/>
                    <a:gd name="T17" fmla="*/ 37 h 51"/>
                    <a:gd name="T18" fmla="*/ 10 w 24"/>
                    <a:gd name="T19" fmla="*/ 37 h 51"/>
                    <a:gd name="T20" fmla="*/ 9 w 24"/>
                    <a:gd name="T21" fmla="*/ 38 h 51"/>
                    <a:gd name="T22" fmla="*/ 10 w 24"/>
                    <a:gd name="T23" fmla="*/ 38 h 51"/>
                    <a:gd name="T24" fmla="*/ 10 w 24"/>
                    <a:gd name="T25" fmla="*/ 41 h 51"/>
                    <a:gd name="T26" fmla="*/ 9 w 24"/>
                    <a:gd name="T27" fmla="*/ 40 h 51"/>
                    <a:gd name="T28" fmla="*/ 11 w 24"/>
                    <a:gd name="T29" fmla="*/ 43 h 51"/>
                    <a:gd name="T30" fmla="*/ 7 w 24"/>
                    <a:gd name="T31" fmla="*/ 43 h 51"/>
                    <a:gd name="T32" fmla="*/ 12 w 24"/>
                    <a:gd name="T33" fmla="*/ 50 h 51"/>
                    <a:gd name="T34" fmla="*/ 16 w 24"/>
                    <a:gd name="T35" fmla="*/ 51 h 51"/>
                    <a:gd name="T36" fmla="*/ 13 w 24"/>
                    <a:gd name="T37" fmla="*/ 45 h 51"/>
                    <a:gd name="T38" fmla="*/ 13 w 24"/>
                    <a:gd name="T39" fmla="*/ 45 h 51"/>
                    <a:gd name="T40" fmla="*/ 12 w 24"/>
                    <a:gd name="T41" fmla="*/ 42 h 51"/>
                    <a:gd name="T42" fmla="*/ 17 w 24"/>
                    <a:gd name="T43" fmla="*/ 44 h 51"/>
                    <a:gd name="T44" fmla="*/ 21 w 24"/>
                    <a:gd name="T45" fmla="*/ 39 h 51"/>
                    <a:gd name="T46" fmla="*/ 22 w 24"/>
                    <a:gd name="T47" fmla="*/ 39 h 51"/>
                    <a:gd name="T48" fmla="*/ 20 w 24"/>
                    <a:gd name="T49" fmla="*/ 37 h 51"/>
                    <a:gd name="T50" fmla="*/ 17 w 24"/>
                    <a:gd name="T51" fmla="*/ 38 h 51"/>
                    <a:gd name="T52" fmla="*/ 11 w 24"/>
                    <a:gd name="T53" fmla="*/ 36 h 51"/>
                    <a:gd name="T54" fmla="*/ 11 w 24"/>
                    <a:gd name="T55" fmla="*/ 34 h 51"/>
                    <a:gd name="T56" fmla="*/ 16 w 24"/>
                    <a:gd name="T57" fmla="*/ 36 h 51"/>
                    <a:gd name="T58" fmla="*/ 14 w 24"/>
                    <a:gd name="T59" fmla="*/ 35 h 51"/>
                    <a:gd name="T60" fmla="*/ 20 w 24"/>
                    <a:gd name="T61" fmla="*/ 34 h 51"/>
                    <a:gd name="T62" fmla="*/ 14 w 24"/>
                    <a:gd name="T63" fmla="*/ 33 h 51"/>
                    <a:gd name="T64" fmla="*/ 15 w 24"/>
                    <a:gd name="T65" fmla="*/ 23 h 51"/>
                    <a:gd name="T66" fmla="*/ 18 w 24"/>
                    <a:gd name="T67" fmla="*/ 25 h 51"/>
                    <a:gd name="T68" fmla="*/ 14 w 24"/>
                    <a:gd name="T69" fmla="*/ 23 h 51"/>
                    <a:gd name="T70" fmla="*/ 17 w 24"/>
                    <a:gd name="T71" fmla="*/ 17 h 51"/>
                    <a:gd name="T72" fmla="*/ 14 w 24"/>
                    <a:gd name="T73" fmla="*/ 17 h 51"/>
                    <a:gd name="T74" fmla="*/ 16 w 24"/>
                    <a:gd name="T75" fmla="*/ 11 h 51"/>
                    <a:gd name="T76" fmla="*/ 16 w 24"/>
                    <a:gd name="T77" fmla="*/ 11 h 51"/>
                    <a:gd name="T78" fmla="*/ 10 w 24"/>
                    <a:gd name="T79" fmla="*/ 7 h 51"/>
                    <a:gd name="T80" fmla="*/ 17 w 24"/>
                    <a:gd name="T81" fmla="*/ 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4" h="51">
                      <a:moveTo>
                        <a:pt x="17" y="9"/>
                      </a:move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5" y="6"/>
                        <a:pt x="13" y="3"/>
                        <a:pt x="17" y="5"/>
                      </a:cubicBezTo>
                      <a:cubicBezTo>
                        <a:pt x="11" y="3"/>
                        <a:pt x="17" y="1"/>
                        <a:pt x="9" y="0"/>
                      </a:cubicBezTo>
                      <a:cubicBezTo>
                        <a:pt x="11" y="7"/>
                        <a:pt x="4" y="16"/>
                        <a:pt x="10" y="25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13" y="28"/>
                        <a:pt x="0" y="28"/>
                        <a:pt x="12" y="32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4" y="33"/>
                        <a:pt x="14" y="36"/>
                        <a:pt x="7" y="37"/>
                      </a:cubicBezTo>
                      <a:cubicBezTo>
                        <a:pt x="10" y="37"/>
                        <a:pt x="10" y="37"/>
                        <a:pt x="10" y="37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8"/>
                        <a:pt x="10" y="38"/>
                      </a:cubicBezTo>
                      <a:cubicBezTo>
                        <a:pt x="12" y="40"/>
                        <a:pt x="12" y="40"/>
                        <a:pt x="10" y="41"/>
                      </a:cubicBezTo>
                      <a:cubicBezTo>
                        <a:pt x="8" y="41"/>
                        <a:pt x="9" y="41"/>
                        <a:pt x="9" y="40"/>
                      </a:cubicBezTo>
                      <a:cubicBezTo>
                        <a:pt x="7" y="41"/>
                        <a:pt x="11" y="42"/>
                        <a:pt x="11" y="43"/>
                      </a:cubicBezTo>
                      <a:cubicBezTo>
                        <a:pt x="9" y="44"/>
                        <a:pt x="8" y="43"/>
                        <a:pt x="7" y="43"/>
                      </a:cubicBezTo>
                      <a:cubicBezTo>
                        <a:pt x="9" y="46"/>
                        <a:pt x="3" y="47"/>
                        <a:pt x="12" y="50"/>
                      </a:cubicBezTo>
                      <a:cubicBezTo>
                        <a:pt x="14" y="50"/>
                        <a:pt x="15" y="49"/>
                        <a:pt x="16" y="51"/>
                      </a:cubicBezTo>
                      <a:cubicBezTo>
                        <a:pt x="19" y="49"/>
                        <a:pt x="16" y="47"/>
                        <a:pt x="13" y="45"/>
                      </a:cubicBezTo>
                      <a:cubicBezTo>
                        <a:pt x="13" y="45"/>
                        <a:pt x="13" y="45"/>
                        <a:pt x="13" y="45"/>
                      </a:cubicBezTo>
                      <a:cubicBezTo>
                        <a:pt x="4" y="43"/>
                        <a:pt x="15" y="44"/>
                        <a:pt x="12" y="42"/>
                      </a:cubicBezTo>
                      <a:cubicBezTo>
                        <a:pt x="15" y="43"/>
                        <a:pt x="15" y="44"/>
                        <a:pt x="17" y="44"/>
                      </a:cubicBezTo>
                      <a:cubicBezTo>
                        <a:pt x="24" y="42"/>
                        <a:pt x="12" y="40"/>
                        <a:pt x="21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3" y="39"/>
                        <a:pt x="21" y="38"/>
                        <a:pt x="20" y="37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6" y="38"/>
                        <a:pt x="12" y="37"/>
                        <a:pt x="11" y="36"/>
                      </a:cubicBezTo>
                      <a:cubicBezTo>
                        <a:pt x="15" y="36"/>
                        <a:pt x="9" y="35"/>
                        <a:pt x="11" y="34"/>
                      </a:cubicBezTo>
                      <a:cubicBezTo>
                        <a:pt x="15" y="34"/>
                        <a:pt x="14" y="36"/>
                        <a:pt x="16" y="36"/>
                      </a:cubicBezTo>
                      <a:cubicBezTo>
                        <a:pt x="14" y="35"/>
                        <a:pt x="14" y="35"/>
                        <a:pt x="14" y="35"/>
                      </a:cubicBezTo>
                      <a:cubicBezTo>
                        <a:pt x="14" y="33"/>
                        <a:pt x="18" y="34"/>
                        <a:pt x="20" y="34"/>
                      </a:cubicBezTo>
                      <a:cubicBezTo>
                        <a:pt x="18" y="32"/>
                        <a:pt x="18" y="34"/>
                        <a:pt x="14" y="33"/>
                      </a:cubicBezTo>
                      <a:cubicBezTo>
                        <a:pt x="19" y="32"/>
                        <a:pt x="18" y="26"/>
                        <a:pt x="15" y="23"/>
                      </a:cubicBezTo>
                      <a:cubicBezTo>
                        <a:pt x="15" y="24"/>
                        <a:pt x="19" y="24"/>
                        <a:pt x="18" y="25"/>
                      </a:cubicBezTo>
                      <a:cubicBezTo>
                        <a:pt x="19" y="25"/>
                        <a:pt x="17" y="23"/>
                        <a:pt x="14" y="23"/>
                      </a:cubicBezTo>
                      <a:cubicBezTo>
                        <a:pt x="12" y="20"/>
                        <a:pt x="14" y="18"/>
                        <a:pt x="17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0" y="15"/>
                        <a:pt x="18" y="14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9" y="8"/>
                        <a:pt x="10" y="7"/>
                      </a:cubicBezTo>
                      <a:cubicBezTo>
                        <a:pt x="14" y="8"/>
                        <a:pt x="13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5" name="Freeform 651"/>
                <p:cNvSpPr>
                  <a:spLocks/>
                </p:cNvSpPr>
                <p:nvPr/>
              </p:nvSpPr>
              <p:spPr bwMode="auto">
                <a:xfrm>
                  <a:off x="3458" y="2574"/>
                  <a:ext cx="8" cy="3"/>
                </a:xfrm>
                <a:custGeom>
                  <a:avLst/>
                  <a:gdLst>
                    <a:gd name="T0" fmla="*/ 4 w 9"/>
                    <a:gd name="T1" fmla="*/ 1 h 3"/>
                    <a:gd name="T2" fmla="*/ 8 w 9"/>
                    <a:gd name="T3" fmla="*/ 3 h 3"/>
                    <a:gd name="T4" fmla="*/ 1 w 9"/>
                    <a:gd name="T5" fmla="*/ 0 h 3"/>
                    <a:gd name="T6" fmla="*/ 2 w 9"/>
                    <a:gd name="T7" fmla="*/ 2 h 3"/>
                    <a:gd name="T8" fmla="*/ 4 w 9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2"/>
                      </a:cubicBezTo>
                      <a:cubicBezTo>
                        <a:pt x="3" y="2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6" name="Freeform 652"/>
                <p:cNvSpPr>
                  <a:spLocks/>
                </p:cNvSpPr>
                <p:nvPr/>
              </p:nvSpPr>
              <p:spPr bwMode="auto">
                <a:xfrm>
                  <a:off x="3456" y="2552"/>
                  <a:ext cx="13" cy="22"/>
                </a:xfrm>
                <a:custGeom>
                  <a:avLst/>
                  <a:gdLst>
                    <a:gd name="T0" fmla="*/ 8 w 15"/>
                    <a:gd name="T1" fmla="*/ 10 h 26"/>
                    <a:gd name="T2" fmla="*/ 5 w 15"/>
                    <a:gd name="T3" fmla="*/ 9 h 26"/>
                    <a:gd name="T4" fmla="*/ 2 w 15"/>
                    <a:gd name="T5" fmla="*/ 18 h 26"/>
                    <a:gd name="T6" fmla="*/ 8 w 15"/>
                    <a:gd name="T7" fmla="*/ 22 h 26"/>
                    <a:gd name="T8" fmla="*/ 4 w 15"/>
                    <a:gd name="T9" fmla="*/ 22 h 26"/>
                    <a:gd name="T10" fmla="*/ 8 w 15"/>
                    <a:gd name="T11" fmla="*/ 26 h 26"/>
                    <a:gd name="T12" fmla="*/ 6 w 15"/>
                    <a:gd name="T13" fmla="*/ 24 h 26"/>
                    <a:gd name="T14" fmla="*/ 8 w 15"/>
                    <a:gd name="T15" fmla="*/ 25 h 26"/>
                    <a:gd name="T16" fmla="*/ 8 w 15"/>
                    <a:gd name="T17" fmla="*/ 23 h 26"/>
                    <a:gd name="T18" fmla="*/ 11 w 15"/>
                    <a:gd name="T19" fmla="*/ 24 h 26"/>
                    <a:gd name="T20" fmla="*/ 6 w 15"/>
                    <a:gd name="T21" fmla="*/ 18 h 26"/>
                    <a:gd name="T22" fmla="*/ 11 w 15"/>
                    <a:gd name="T23" fmla="*/ 20 h 26"/>
                    <a:gd name="T24" fmla="*/ 14 w 15"/>
                    <a:gd name="T25" fmla="*/ 16 h 26"/>
                    <a:gd name="T26" fmla="*/ 12 w 15"/>
                    <a:gd name="T27" fmla="*/ 16 h 26"/>
                    <a:gd name="T28" fmla="*/ 8 w 15"/>
                    <a:gd name="T29" fmla="*/ 15 h 26"/>
                    <a:gd name="T30" fmla="*/ 14 w 15"/>
                    <a:gd name="T31" fmla="*/ 15 h 26"/>
                    <a:gd name="T32" fmla="*/ 13 w 15"/>
                    <a:gd name="T33" fmla="*/ 6 h 26"/>
                    <a:gd name="T34" fmla="*/ 6 w 15"/>
                    <a:gd name="T35" fmla="*/ 3 h 26"/>
                    <a:gd name="T36" fmla="*/ 11 w 15"/>
                    <a:gd name="T37" fmla="*/ 5 h 26"/>
                    <a:gd name="T38" fmla="*/ 13 w 15"/>
                    <a:gd name="T39" fmla="*/ 3 h 26"/>
                    <a:gd name="T40" fmla="*/ 4 w 15"/>
                    <a:gd name="T41" fmla="*/ 0 h 26"/>
                    <a:gd name="T42" fmla="*/ 8 w 15"/>
                    <a:gd name="T43" fmla="*/ 1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26">
                      <a:moveTo>
                        <a:pt x="8" y="10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3"/>
                        <a:pt x="5" y="17"/>
                        <a:pt x="2" y="18"/>
                      </a:cubicBezTo>
                      <a:cubicBezTo>
                        <a:pt x="1" y="19"/>
                        <a:pt x="7" y="21"/>
                        <a:pt x="8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6" y="24"/>
                        <a:pt x="1" y="25"/>
                        <a:pt x="8" y="26"/>
                      </a:cubicBezTo>
                      <a:cubicBezTo>
                        <a:pt x="8" y="26"/>
                        <a:pt x="5" y="24"/>
                        <a:pt x="6" y="24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5" y="22"/>
                        <a:pt x="2" y="21"/>
                        <a:pt x="6" y="18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8"/>
                        <a:pt x="10" y="16"/>
                        <a:pt x="14" y="16"/>
                      </a:cubicBezTo>
                      <a:cubicBezTo>
                        <a:pt x="14" y="16"/>
                        <a:pt x="11" y="15"/>
                        <a:pt x="12" y="16"/>
                      </a:cubicBezTo>
                      <a:cubicBezTo>
                        <a:pt x="12" y="16"/>
                        <a:pt x="9" y="16"/>
                        <a:pt x="8" y="15"/>
                      </a:cubicBezTo>
                      <a:cubicBezTo>
                        <a:pt x="4" y="11"/>
                        <a:pt x="11" y="16"/>
                        <a:pt x="14" y="15"/>
                      </a:cubicBezTo>
                      <a:cubicBezTo>
                        <a:pt x="10" y="12"/>
                        <a:pt x="8" y="6"/>
                        <a:pt x="13" y="6"/>
                      </a:cubicBezTo>
                      <a:cubicBezTo>
                        <a:pt x="9" y="6"/>
                        <a:pt x="6" y="4"/>
                        <a:pt x="6" y="3"/>
                      </a:cubicBezTo>
                      <a:cubicBezTo>
                        <a:pt x="8" y="3"/>
                        <a:pt x="10" y="4"/>
                        <a:pt x="11" y="5"/>
                      </a:cubicBezTo>
                      <a:cubicBezTo>
                        <a:pt x="12" y="4"/>
                        <a:pt x="14" y="4"/>
                        <a:pt x="13" y="3"/>
                      </a:cubicBezTo>
                      <a:cubicBezTo>
                        <a:pt x="10" y="3"/>
                        <a:pt x="5" y="2"/>
                        <a:pt x="4" y="0"/>
                      </a:cubicBezTo>
                      <a:cubicBezTo>
                        <a:pt x="0" y="2"/>
                        <a:pt x="10" y="7"/>
                        <a:pt x="8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7" name="Freeform 653"/>
                <p:cNvSpPr>
                  <a:spLocks/>
                </p:cNvSpPr>
                <p:nvPr/>
              </p:nvSpPr>
              <p:spPr bwMode="auto">
                <a:xfrm>
                  <a:off x="3460" y="255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8" name="Freeform 654"/>
                <p:cNvSpPr>
                  <a:spLocks/>
                </p:cNvSpPr>
                <p:nvPr/>
              </p:nvSpPr>
              <p:spPr bwMode="auto">
                <a:xfrm>
                  <a:off x="3484" y="3247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29" name="Freeform 655"/>
                <p:cNvSpPr>
                  <a:spLocks/>
                </p:cNvSpPr>
                <p:nvPr/>
              </p:nvSpPr>
              <p:spPr bwMode="auto">
                <a:xfrm>
                  <a:off x="3482" y="3240"/>
                  <a:ext cx="14" cy="7"/>
                </a:xfrm>
                <a:custGeom>
                  <a:avLst/>
                  <a:gdLst>
                    <a:gd name="T0" fmla="*/ 16 w 16"/>
                    <a:gd name="T1" fmla="*/ 1 h 7"/>
                    <a:gd name="T2" fmla="*/ 14 w 16"/>
                    <a:gd name="T3" fmla="*/ 0 h 7"/>
                    <a:gd name="T4" fmla="*/ 0 w 16"/>
                    <a:gd name="T5" fmla="*/ 6 h 7"/>
                    <a:gd name="T6" fmla="*/ 10 w 16"/>
                    <a:gd name="T7" fmla="*/ 6 h 7"/>
                    <a:gd name="T8" fmla="*/ 6 w 16"/>
                    <a:gd name="T9" fmla="*/ 4 h 7"/>
                    <a:gd name="T10" fmla="*/ 13 w 16"/>
                    <a:gd name="T11" fmla="*/ 5 h 7"/>
                    <a:gd name="T12" fmla="*/ 11 w 16"/>
                    <a:gd name="T13" fmla="*/ 2 h 7"/>
                    <a:gd name="T14" fmla="*/ 16 w 16"/>
                    <a:gd name="T15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1"/>
                        <a:pt x="0" y="6"/>
                      </a:cubicBezTo>
                      <a:cubicBezTo>
                        <a:pt x="2" y="6"/>
                        <a:pt x="6" y="7"/>
                        <a:pt x="10" y="6"/>
                      </a:cubicBezTo>
                      <a:cubicBezTo>
                        <a:pt x="9" y="6"/>
                        <a:pt x="5" y="6"/>
                        <a:pt x="6" y="4"/>
                      </a:cubicBezTo>
                      <a:cubicBezTo>
                        <a:pt x="9" y="4"/>
                        <a:pt x="9" y="5"/>
                        <a:pt x="13" y="5"/>
                      </a:cubicBezTo>
                      <a:cubicBezTo>
                        <a:pt x="16" y="2"/>
                        <a:pt x="10" y="4"/>
                        <a:pt x="11" y="2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0" name="Freeform 656"/>
                <p:cNvSpPr>
                  <a:spLocks/>
                </p:cNvSpPr>
                <p:nvPr/>
              </p:nvSpPr>
              <p:spPr bwMode="auto">
                <a:xfrm>
                  <a:off x="3487" y="3241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1" name="Freeform 657"/>
                <p:cNvSpPr>
                  <a:spLocks/>
                </p:cNvSpPr>
                <p:nvPr/>
              </p:nvSpPr>
              <p:spPr bwMode="auto">
                <a:xfrm>
                  <a:off x="3484" y="3240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0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0"/>
                        <a:pt x="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2" name="Freeform 658"/>
                <p:cNvSpPr>
                  <a:spLocks/>
                </p:cNvSpPr>
                <p:nvPr/>
              </p:nvSpPr>
              <p:spPr bwMode="auto">
                <a:xfrm>
                  <a:off x="3484" y="323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3" name="Freeform 659"/>
                <p:cNvSpPr>
                  <a:spLocks/>
                </p:cNvSpPr>
                <p:nvPr/>
              </p:nvSpPr>
              <p:spPr bwMode="auto">
                <a:xfrm>
                  <a:off x="3482" y="3235"/>
                  <a:ext cx="11" cy="4"/>
                </a:xfrm>
                <a:custGeom>
                  <a:avLst/>
                  <a:gdLst>
                    <a:gd name="T0" fmla="*/ 3 w 12"/>
                    <a:gd name="T1" fmla="*/ 1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9 w 12"/>
                    <a:gd name="T9" fmla="*/ 4 h 4"/>
                    <a:gd name="T10" fmla="*/ 12 w 12"/>
                    <a:gd name="T11" fmla="*/ 2 h 4"/>
                    <a:gd name="T12" fmla="*/ 3 w 12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1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6" y="4"/>
                        <a:pt x="9" y="4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0"/>
                        <a:pt x="5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4" name="Freeform 660"/>
                <p:cNvSpPr>
                  <a:spLocks/>
                </p:cNvSpPr>
                <p:nvPr/>
              </p:nvSpPr>
              <p:spPr bwMode="auto">
                <a:xfrm>
                  <a:off x="3486" y="3238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5" name="Freeform 661"/>
                <p:cNvSpPr>
                  <a:spLocks/>
                </p:cNvSpPr>
                <p:nvPr/>
              </p:nvSpPr>
              <p:spPr bwMode="auto">
                <a:xfrm>
                  <a:off x="3486" y="3240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6" name="Freeform 662"/>
                <p:cNvSpPr>
                  <a:spLocks/>
                </p:cNvSpPr>
                <p:nvPr/>
              </p:nvSpPr>
              <p:spPr bwMode="auto">
                <a:xfrm>
                  <a:off x="3483" y="3230"/>
                  <a:ext cx="11" cy="5"/>
                </a:xfrm>
                <a:custGeom>
                  <a:avLst/>
                  <a:gdLst>
                    <a:gd name="T0" fmla="*/ 1 w 13"/>
                    <a:gd name="T1" fmla="*/ 3 h 6"/>
                    <a:gd name="T2" fmla="*/ 5 w 13"/>
                    <a:gd name="T3" fmla="*/ 5 h 6"/>
                    <a:gd name="T4" fmla="*/ 13 w 13"/>
                    <a:gd name="T5" fmla="*/ 2 h 6"/>
                    <a:gd name="T6" fmla="*/ 11 w 13"/>
                    <a:gd name="T7" fmla="*/ 1 h 6"/>
                    <a:gd name="T8" fmla="*/ 1 w 13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6">
                      <a:moveTo>
                        <a:pt x="1" y="3"/>
                      </a:moveTo>
                      <a:cubicBezTo>
                        <a:pt x="7" y="2"/>
                        <a:pt x="0" y="6"/>
                        <a:pt x="5" y="5"/>
                      </a:cubicBezTo>
                      <a:cubicBezTo>
                        <a:pt x="5" y="4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7" name="Freeform 663"/>
                <p:cNvSpPr>
                  <a:spLocks/>
                </p:cNvSpPr>
                <p:nvPr/>
              </p:nvSpPr>
              <p:spPr bwMode="auto">
                <a:xfrm>
                  <a:off x="3496" y="322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8" name="Freeform 664"/>
                <p:cNvSpPr>
                  <a:spLocks/>
                </p:cNvSpPr>
                <p:nvPr/>
              </p:nvSpPr>
              <p:spPr bwMode="auto">
                <a:xfrm>
                  <a:off x="3486" y="3222"/>
                  <a:ext cx="14" cy="8"/>
                </a:xfrm>
                <a:custGeom>
                  <a:avLst/>
                  <a:gdLst>
                    <a:gd name="T0" fmla="*/ 1 w 16"/>
                    <a:gd name="T1" fmla="*/ 1 h 9"/>
                    <a:gd name="T2" fmla="*/ 8 w 16"/>
                    <a:gd name="T3" fmla="*/ 3 h 9"/>
                    <a:gd name="T4" fmla="*/ 3 w 16"/>
                    <a:gd name="T5" fmla="*/ 3 h 9"/>
                    <a:gd name="T6" fmla="*/ 6 w 16"/>
                    <a:gd name="T7" fmla="*/ 6 h 9"/>
                    <a:gd name="T8" fmla="*/ 0 w 16"/>
                    <a:gd name="T9" fmla="*/ 5 h 9"/>
                    <a:gd name="T10" fmla="*/ 6 w 16"/>
                    <a:gd name="T11" fmla="*/ 7 h 9"/>
                    <a:gd name="T12" fmla="*/ 2 w 16"/>
                    <a:gd name="T13" fmla="*/ 9 h 9"/>
                    <a:gd name="T14" fmla="*/ 9 w 16"/>
                    <a:gd name="T15" fmla="*/ 8 h 9"/>
                    <a:gd name="T16" fmla="*/ 8 w 16"/>
                    <a:gd name="T17" fmla="*/ 6 h 9"/>
                    <a:gd name="T18" fmla="*/ 12 w 16"/>
                    <a:gd name="T19" fmla="*/ 6 h 9"/>
                    <a:gd name="T20" fmla="*/ 16 w 16"/>
                    <a:gd name="T21" fmla="*/ 2 h 9"/>
                    <a:gd name="T22" fmla="*/ 1 w 16"/>
                    <a:gd name="T2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9">
                      <a:moveTo>
                        <a:pt x="1" y="1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5"/>
                        <a:pt x="6" y="4"/>
                        <a:pt x="6" y="6"/>
                      </a:cubicBezTo>
                      <a:cubicBezTo>
                        <a:pt x="0" y="7"/>
                        <a:pt x="5" y="3"/>
                        <a:pt x="0" y="5"/>
                      </a:cubicBezTo>
                      <a:cubicBezTo>
                        <a:pt x="0" y="6"/>
                        <a:pt x="1" y="7"/>
                        <a:pt x="6" y="7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7"/>
                        <a:pt x="3" y="7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6" y="3"/>
                        <a:pt x="16" y="2"/>
                      </a:cubicBezTo>
                      <a:cubicBezTo>
                        <a:pt x="15" y="0"/>
                        <a:pt x="4" y="2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39" name="Freeform 665"/>
                <p:cNvSpPr>
                  <a:spLocks/>
                </p:cNvSpPr>
                <p:nvPr/>
              </p:nvSpPr>
              <p:spPr bwMode="auto">
                <a:xfrm>
                  <a:off x="3492" y="3222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0" name="Freeform 666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15" cy="7"/>
                </a:xfrm>
                <a:custGeom>
                  <a:avLst/>
                  <a:gdLst>
                    <a:gd name="T0" fmla="*/ 0 w 17"/>
                    <a:gd name="T1" fmla="*/ 6 h 8"/>
                    <a:gd name="T2" fmla="*/ 5 w 17"/>
                    <a:gd name="T3" fmla="*/ 7 h 8"/>
                    <a:gd name="T4" fmla="*/ 2 w 17"/>
                    <a:gd name="T5" fmla="*/ 8 h 8"/>
                    <a:gd name="T6" fmla="*/ 7 w 17"/>
                    <a:gd name="T7" fmla="*/ 8 h 8"/>
                    <a:gd name="T8" fmla="*/ 4 w 17"/>
                    <a:gd name="T9" fmla="*/ 5 h 8"/>
                    <a:gd name="T10" fmla="*/ 13 w 17"/>
                    <a:gd name="T11" fmla="*/ 3 h 8"/>
                    <a:gd name="T12" fmla="*/ 11 w 17"/>
                    <a:gd name="T13" fmla="*/ 5 h 8"/>
                    <a:gd name="T14" fmla="*/ 9 w 17"/>
                    <a:gd name="T15" fmla="*/ 0 h 8"/>
                    <a:gd name="T16" fmla="*/ 7 w 17"/>
                    <a:gd name="T17" fmla="*/ 2 h 8"/>
                    <a:gd name="T18" fmla="*/ 5 w 17"/>
                    <a:gd name="T19" fmla="*/ 1 h 8"/>
                    <a:gd name="T20" fmla="*/ 0 w 17"/>
                    <a:gd name="T21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8">
                      <a:moveTo>
                        <a:pt x="0" y="6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7"/>
                        <a:pt x="3" y="8"/>
                        <a:pt x="2" y="8"/>
                      </a:cubicBezTo>
                      <a:cubicBezTo>
                        <a:pt x="3" y="8"/>
                        <a:pt x="6" y="8"/>
                        <a:pt x="7" y="8"/>
                      </a:cubicBezTo>
                      <a:cubicBezTo>
                        <a:pt x="13" y="6"/>
                        <a:pt x="5" y="6"/>
                        <a:pt x="4" y="5"/>
                      </a:cubicBezTo>
                      <a:cubicBezTo>
                        <a:pt x="6" y="2"/>
                        <a:pt x="7" y="5"/>
                        <a:pt x="13" y="3"/>
                      </a:cubicBezTo>
                      <a:cubicBezTo>
                        <a:pt x="13" y="4"/>
                        <a:pt x="11" y="4"/>
                        <a:pt x="11" y="5"/>
                      </a:cubicBezTo>
                      <a:cubicBezTo>
                        <a:pt x="17" y="3"/>
                        <a:pt x="11" y="1"/>
                        <a:pt x="9" y="0"/>
                      </a:cubicBezTo>
                      <a:cubicBezTo>
                        <a:pt x="9" y="1"/>
                        <a:pt x="7" y="1"/>
                        <a:pt x="7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1" y="2"/>
                        <a:pt x="0" y="3"/>
                        <a:pt x="0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1" name="Freeform 667"/>
                <p:cNvSpPr>
                  <a:spLocks/>
                </p:cNvSpPr>
                <p:nvPr/>
              </p:nvSpPr>
              <p:spPr bwMode="auto">
                <a:xfrm>
                  <a:off x="3484" y="3222"/>
                  <a:ext cx="3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2" name="Freeform 668"/>
                <p:cNvSpPr>
                  <a:spLocks/>
                </p:cNvSpPr>
                <p:nvPr/>
              </p:nvSpPr>
              <p:spPr bwMode="auto">
                <a:xfrm>
                  <a:off x="3493" y="321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3" name="Freeform 669"/>
                <p:cNvSpPr>
                  <a:spLocks/>
                </p:cNvSpPr>
                <p:nvPr/>
              </p:nvSpPr>
              <p:spPr bwMode="auto">
                <a:xfrm>
                  <a:off x="3485" y="3215"/>
                  <a:ext cx="2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1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4" name="Freeform 670"/>
                <p:cNvSpPr>
                  <a:spLocks/>
                </p:cNvSpPr>
                <p:nvPr/>
              </p:nvSpPr>
              <p:spPr bwMode="auto">
                <a:xfrm>
                  <a:off x="3481" y="3172"/>
                  <a:ext cx="16" cy="43"/>
                </a:xfrm>
                <a:custGeom>
                  <a:avLst/>
                  <a:gdLst>
                    <a:gd name="T0" fmla="*/ 17 w 19"/>
                    <a:gd name="T1" fmla="*/ 2 h 50"/>
                    <a:gd name="T2" fmla="*/ 14 w 19"/>
                    <a:gd name="T3" fmla="*/ 3 h 50"/>
                    <a:gd name="T4" fmla="*/ 9 w 19"/>
                    <a:gd name="T5" fmla="*/ 1 h 50"/>
                    <a:gd name="T6" fmla="*/ 2 w 19"/>
                    <a:gd name="T7" fmla="*/ 0 h 50"/>
                    <a:gd name="T8" fmla="*/ 5 w 19"/>
                    <a:gd name="T9" fmla="*/ 4 h 50"/>
                    <a:gd name="T10" fmla="*/ 2 w 19"/>
                    <a:gd name="T11" fmla="*/ 4 h 50"/>
                    <a:gd name="T12" fmla="*/ 3 w 19"/>
                    <a:gd name="T13" fmla="*/ 12 h 50"/>
                    <a:gd name="T14" fmla="*/ 5 w 19"/>
                    <a:gd name="T15" fmla="*/ 17 h 50"/>
                    <a:gd name="T16" fmla="*/ 3 w 19"/>
                    <a:gd name="T17" fmla="*/ 38 h 50"/>
                    <a:gd name="T18" fmla="*/ 9 w 19"/>
                    <a:gd name="T19" fmla="*/ 39 h 50"/>
                    <a:gd name="T20" fmla="*/ 5 w 19"/>
                    <a:gd name="T21" fmla="*/ 40 h 50"/>
                    <a:gd name="T22" fmla="*/ 5 w 19"/>
                    <a:gd name="T23" fmla="*/ 39 h 50"/>
                    <a:gd name="T24" fmla="*/ 4 w 19"/>
                    <a:gd name="T25" fmla="*/ 45 h 50"/>
                    <a:gd name="T26" fmla="*/ 12 w 19"/>
                    <a:gd name="T27" fmla="*/ 45 h 50"/>
                    <a:gd name="T28" fmla="*/ 4 w 19"/>
                    <a:gd name="T29" fmla="*/ 48 h 50"/>
                    <a:gd name="T30" fmla="*/ 9 w 19"/>
                    <a:gd name="T31" fmla="*/ 49 h 50"/>
                    <a:gd name="T32" fmla="*/ 14 w 19"/>
                    <a:gd name="T33" fmla="*/ 47 h 50"/>
                    <a:gd name="T34" fmla="*/ 17 w 19"/>
                    <a:gd name="T35" fmla="*/ 48 h 50"/>
                    <a:gd name="T36" fmla="*/ 8 w 19"/>
                    <a:gd name="T37" fmla="*/ 36 h 50"/>
                    <a:gd name="T38" fmla="*/ 12 w 19"/>
                    <a:gd name="T39" fmla="*/ 36 h 50"/>
                    <a:gd name="T40" fmla="*/ 15 w 19"/>
                    <a:gd name="T41" fmla="*/ 28 h 50"/>
                    <a:gd name="T42" fmla="*/ 9 w 19"/>
                    <a:gd name="T43" fmla="*/ 25 h 50"/>
                    <a:gd name="T44" fmla="*/ 11 w 19"/>
                    <a:gd name="T45" fmla="*/ 23 h 50"/>
                    <a:gd name="T46" fmla="*/ 9 w 19"/>
                    <a:gd name="T47" fmla="*/ 23 h 50"/>
                    <a:gd name="T48" fmla="*/ 13 w 19"/>
                    <a:gd name="T49" fmla="*/ 21 h 50"/>
                    <a:gd name="T50" fmla="*/ 5 w 19"/>
                    <a:gd name="T51" fmla="*/ 20 h 50"/>
                    <a:gd name="T52" fmla="*/ 16 w 19"/>
                    <a:gd name="T53" fmla="*/ 16 h 50"/>
                    <a:gd name="T54" fmla="*/ 12 w 19"/>
                    <a:gd name="T55" fmla="*/ 16 h 50"/>
                    <a:gd name="T56" fmla="*/ 8 w 19"/>
                    <a:gd name="T57" fmla="*/ 15 h 50"/>
                    <a:gd name="T58" fmla="*/ 15 w 19"/>
                    <a:gd name="T59" fmla="*/ 14 h 50"/>
                    <a:gd name="T60" fmla="*/ 11 w 19"/>
                    <a:gd name="T61" fmla="*/ 10 h 50"/>
                    <a:gd name="T62" fmla="*/ 7 w 19"/>
                    <a:gd name="T63" fmla="*/ 11 h 50"/>
                    <a:gd name="T64" fmla="*/ 10 w 19"/>
                    <a:gd name="T65" fmla="*/ 6 h 50"/>
                    <a:gd name="T66" fmla="*/ 16 w 19"/>
                    <a:gd name="T67" fmla="*/ 8 h 50"/>
                    <a:gd name="T68" fmla="*/ 19 w 19"/>
                    <a:gd name="T69" fmla="*/ 7 h 50"/>
                    <a:gd name="T70" fmla="*/ 11 w 19"/>
                    <a:gd name="T71" fmla="*/ 3 h 50"/>
                    <a:gd name="T72" fmla="*/ 17 w 19"/>
                    <a:gd name="T73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0">
                      <a:moveTo>
                        <a:pt x="17" y="2"/>
                      </a:moveTo>
                      <a:cubicBezTo>
                        <a:pt x="15" y="2"/>
                        <a:pt x="13" y="2"/>
                        <a:pt x="14" y="3"/>
                      </a:cubicBezTo>
                      <a:cubicBezTo>
                        <a:pt x="11" y="3"/>
                        <a:pt x="11" y="1"/>
                        <a:pt x="9" y="1"/>
                      </a:cubicBezTo>
                      <a:cubicBezTo>
                        <a:pt x="7" y="2"/>
                        <a:pt x="6" y="0"/>
                        <a:pt x="2" y="0"/>
                      </a:cubicBezTo>
                      <a:cubicBezTo>
                        <a:pt x="2" y="2"/>
                        <a:pt x="6" y="3"/>
                        <a:pt x="5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6"/>
                        <a:pt x="6" y="10"/>
                        <a:pt x="3" y="12"/>
                      </a:cubicBezTo>
                      <a:cubicBezTo>
                        <a:pt x="2" y="13"/>
                        <a:pt x="4" y="15"/>
                        <a:pt x="5" y="17"/>
                      </a:cubicBezTo>
                      <a:cubicBezTo>
                        <a:pt x="3" y="24"/>
                        <a:pt x="6" y="31"/>
                        <a:pt x="3" y="38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6" y="39"/>
                        <a:pt x="9" y="40"/>
                        <a:pt x="5" y="40"/>
                      </a:cubicBezTo>
                      <a:cubicBezTo>
                        <a:pt x="6" y="40"/>
                        <a:pt x="5" y="39"/>
                        <a:pt x="5" y="39"/>
                      </a:cubicBezTo>
                      <a:cubicBezTo>
                        <a:pt x="0" y="41"/>
                        <a:pt x="6" y="43"/>
                        <a:pt x="4" y="45"/>
                      </a:cubicBezTo>
                      <a:cubicBezTo>
                        <a:pt x="5" y="45"/>
                        <a:pt x="11" y="44"/>
                        <a:pt x="12" y="45"/>
                      </a:cubicBezTo>
                      <a:cubicBezTo>
                        <a:pt x="5" y="45"/>
                        <a:pt x="12" y="47"/>
                        <a:pt x="4" y="48"/>
                      </a:cubicBezTo>
                      <a:cubicBezTo>
                        <a:pt x="2" y="50"/>
                        <a:pt x="10" y="47"/>
                        <a:pt x="9" y="49"/>
                      </a:cubicBezTo>
                      <a:cubicBezTo>
                        <a:pt x="13" y="49"/>
                        <a:pt x="11" y="47"/>
                        <a:pt x="14" y="47"/>
                      </a:cubicBezTo>
                      <a:cubicBezTo>
                        <a:pt x="18" y="47"/>
                        <a:pt x="13" y="49"/>
                        <a:pt x="17" y="48"/>
                      </a:cubicBezTo>
                      <a:cubicBezTo>
                        <a:pt x="19" y="45"/>
                        <a:pt x="10" y="40"/>
                        <a:pt x="8" y="36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9" y="34"/>
                        <a:pt x="9" y="30"/>
                        <a:pt x="15" y="28"/>
                      </a:cubicBezTo>
                      <a:cubicBezTo>
                        <a:pt x="11" y="28"/>
                        <a:pt x="17" y="25"/>
                        <a:pt x="9" y="25"/>
                      </a:cubicBezTo>
                      <a:cubicBezTo>
                        <a:pt x="11" y="24"/>
                        <a:pt x="10" y="24"/>
                        <a:pt x="11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2"/>
                        <a:pt x="13" y="22"/>
                        <a:pt x="13" y="21"/>
                      </a:cubicBezTo>
                      <a:cubicBezTo>
                        <a:pt x="9" y="21"/>
                        <a:pt x="8" y="20"/>
                        <a:pt x="5" y="20"/>
                      </a:cubicBezTo>
                      <a:cubicBezTo>
                        <a:pt x="9" y="18"/>
                        <a:pt x="13" y="17"/>
                        <a:pt x="16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5"/>
                        <a:pt x="10" y="15"/>
                        <a:pt x="8" y="15"/>
                      </a:cubicBezTo>
                      <a:cubicBezTo>
                        <a:pt x="8" y="14"/>
                        <a:pt x="13" y="14"/>
                        <a:pt x="15" y="14"/>
                      </a:cubicBezTo>
                      <a:cubicBezTo>
                        <a:pt x="17" y="13"/>
                        <a:pt x="8" y="11"/>
                        <a:pt x="11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9"/>
                        <a:pt x="11" y="8"/>
                        <a:pt x="10" y="6"/>
                      </a:cubicBezTo>
                      <a:cubicBezTo>
                        <a:pt x="15" y="5"/>
                        <a:pt x="14" y="7"/>
                        <a:pt x="16" y="8"/>
                      </a:cubicBezTo>
                      <a:cubicBezTo>
                        <a:pt x="17" y="8"/>
                        <a:pt x="18" y="7"/>
                        <a:pt x="19" y="7"/>
                      </a:cubicBezTo>
                      <a:cubicBezTo>
                        <a:pt x="17" y="6"/>
                        <a:pt x="13" y="4"/>
                        <a:pt x="11" y="3"/>
                      </a:cubicBezTo>
                      <a:cubicBezTo>
                        <a:pt x="17" y="5"/>
                        <a:pt x="17" y="2"/>
                        <a:pt x="17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5" name="Freeform 671"/>
                <p:cNvSpPr>
                  <a:spLocks/>
                </p:cNvSpPr>
                <p:nvPr/>
              </p:nvSpPr>
              <p:spPr bwMode="auto">
                <a:xfrm>
                  <a:off x="3497" y="3178"/>
                  <a:ext cx="2" cy="0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6" name="Freeform 672"/>
                <p:cNvSpPr>
                  <a:spLocks/>
                </p:cNvSpPr>
                <p:nvPr/>
              </p:nvSpPr>
              <p:spPr bwMode="auto">
                <a:xfrm>
                  <a:off x="3495" y="317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7" name="Freeform 673"/>
                <p:cNvSpPr>
                  <a:spLocks/>
                </p:cNvSpPr>
                <p:nvPr/>
              </p:nvSpPr>
              <p:spPr bwMode="auto">
                <a:xfrm>
                  <a:off x="3483" y="318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8" name="Freeform 674"/>
                <p:cNvSpPr>
                  <a:spLocks/>
                </p:cNvSpPr>
                <p:nvPr/>
              </p:nvSpPr>
              <p:spPr bwMode="auto">
                <a:xfrm>
                  <a:off x="3494" y="3184"/>
                  <a:ext cx="4" cy="1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49" name="Freeform 675"/>
                <p:cNvSpPr>
                  <a:spLocks/>
                </p:cNvSpPr>
                <p:nvPr/>
              </p:nvSpPr>
              <p:spPr bwMode="auto">
                <a:xfrm>
                  <a:off x="3494" y="3193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0" name="Freeform 676"/>
                <p:cNvSpPr>
                  <a:spLocks/>
                </p:cNvSpPr>
                <p:nvPr/>
              </p:nvSpPr>
              <p:spPr bwMode="auto">
                <a:xfrm>
                  <a:off x="3496" y="31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1" name="Freeform 677"/>
                <p:cNvSpPr>
                  <a:spLocks/>
                </p:cNvSpPr>
                <p:nvPr/>
              </p:nvSpPr>
              <p:spPr bwMode="auto">
                <a:xfrm>
                  <a:off x="3480" y="3147"/>
                  <a:ext cx="20" cy="25"/>
                </a:xfrm>
                <a:custGeom>
                  <a:avLst/>
                  <a:gdLst>
                    <a:gd name="T0" fmla="*/ 5 w 23"/>
                    <a:gd name="T1" fmla="*/ 1 h 28"/>
                    <a:gd name="T2" fmla="*/ 2 w 23"/>
                    <a:gd name="T3" fmla="*/ 6 h 28"/>
                    <a:gd name="T4" fmla="*/ 12 w 23"/>
                    <a:gd name="T5" fmla="*/ 10 h 28"/>
                    <a:gd name="T6" fmla="*/ 3 w 23"/>
                    <a:gd name="T7" fmla="*/ 9 h 28"/>
                    <a:gd name="T8" fmla="*/ 8 w 23"/>
                    <a:gd name="T9" fmla="*/ 19 h 28"/>
                    <a:gd name="T10" fmla="*/ 5 w 23"/>
                    <a:gd name="T11" fmla="*/ 18 h 28"/>
                    <a:gd name="T12" fmla="*/ 14 w 23"/>
                    <a:gd name="T13" fmla="*/ 23 h 28"/>
                    <a:gd name="T14" fmla="*/ 3 w 23"/>
                    <a:gd name="T15" fmla="*/ 22 h 28"/>
                    <a:gd name="T16" fmla="*/ 3 w 23"/>
                    <a:gd name="T17" fmla="*/ 21 h 28"/>
                    <a:gd name="T18" fmla="*/ 5 w 23"/>
                    <a:gd name="T19" fmla="*/ 26 h 28"/>
                    <a:gd name="T20" fmla="*/ 12 w 23"/>
                    <a:gd name="T21" fmla="*/ 27 h 28"/>
                    <a:gd name="T22" fmla="*/ 17 w 23"/>
                    <a:gd name="T23" fmla="*/ 28 h 28"/>
                    <a:gd name="T24" fmla="*/ 13 w 23"/>
                    <a:gd name="T25" fmla="*/ 24 h 28"/>
                    <a:gd name="T26" fmla="*/ 17 w 23"/>
                    <a:gd name="T27" fmla="*/ 24 h 28"/>
                    <a:gd name="T28" fmla="*/ 15 w 23"/>
                    <a:gd name="T29" fmla="*/ 23 h 28"/>
                    <a:gd name="T30" fmla="*/ 18 w 23"/>
                    <a:gd name="T31" fmla="*/ 23 h 28"/>
                    <a:gd name="T32" fmla="*/ 15 w 23"/>
                    <a:gd name="T33" fmla="*/ 20 h 28"/>
                    <a:gd name="T34" fmla="*/ 16 w 23"/>
                    <a:gd name="T35" fmla="*/ 21 h 28"/>
                    <a:gd name="T36" fmla="*/ 12 w 23"/>
                    <a:gd name="T37" fmla="*/ 19 h 28"/>
                    <a:gd name="T38" fmla="*/ 17 w 23"/>
                    <a:gd name="T39" fmla="*/ 18 h 28"/>
                    <a:gd name="T40" fmla="*/ 13 w 23"/>
                    <a:gd name="T41" fmla="*/ 18 h 28"/>
                    <a:gd name="T42" fmla="*/ 19 w 23"/>
                    <a:gd name="T43" fmla="*/ 13 h 28"/>
                    <a:gd name="T44" fmla="*/ 16 w 23"/>
                    <a:gd name="T45" fmla="*/ 12 h 28"/>
                    <a:gd name="T46" fmla="*/ 18 w 23"/>
                    <a:gd name="T47" fmla="*/ 15 h 28"/>
                    <a:gd name="T48" fmla="*/ 9 w 23"/>
                    <a:gd name="T49" fmla="*/ 14 h 28"/>
                    <a:gd name="T50" fmla="*/ 17 w 23"/>
                    <a:gd name="T51" fmla="*/ 11 h 28"/>
                    <a:gd name="T52" fmla="*/ 16 w 23"/>
                    <a:gd name="T53" fmla="*/ 6 h 28"/>
                    <a:gd name="T54" fmla="*/ 17 w 23"/>
                    <a:gd name="T55" fmla="*/ 7 h 28"/>
                    <a:gd name="T56" fmla="*/ 15 w 23"/>
                    <a:gd name="T57" fmla="*/ 3 h 28"/>
                    <a:gd name="T58" fmla="*/ 13 w 23"/>
                    <a:gd name="T59" fmla="*/ 4 h 28"/>
                    <a:gd name="T60" fmla="*/ 10 w 23"/>
                    <a:gd name="T61" fmla="*/ 3 h 28"/>
                    <a:gd name="T62" fmla="*/ 12 w 23"/>
                    <a:gd name="T63" fmla="*/ 3 h 28"/>
                    <a:gd name="T64" fmla="*/ 7 w 23"/>
                    <a:gd name="T65" fmla="*/ 0 h 28"/>
                    <a:gd name="T66" fmla="*/ 10 w 23"/>
                    <a:gd name="T67" fmla="*/ 3 h 28"/>
                    <a:gd name="T68" fmla="*/ 5 w 23"/>
                    <a:gd name="T6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28">
                      <a:moveTo>
                        <a:pt x="5" y="1"/>
                      </a:moveTo>
                      <a:cubicBezTo>
                        <a:pt x="1" y="2"/>
                        <a:pt x="3" y="4"/>
                        <a:pt x="2" y="6"/>
                      </a:cubicBezTo>
                      <a:cubicBezTo>
                        <a:pt x="4" y="9"/>
                        <a:pt x="12" y="7"/>
                        <a:pt x="12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11"/>
                        <a:pt x="0" y="15"/>
                        <a:pt x="8" y="19"/>
                      </a:cubicBezTo>
                      <a:cubicBezTo>
                        <a:pt x="7" y="19"/>
                        <a:pt x="6" y="19"/>
                        <a:pt x="5" y="18"/>
                      </a:cubicBezTo>
                      <a:cubicBezTo>
                        <a:pt x="5" y="20"/>
                        <a:pt x="17" y="21"/>
                        <a:pt x="14" y="23"/>
                      </a:cubicBezTo>
                      <a:cubicBezTo>
                        <a:pt x="9" y="20"/>
                        <a:pt x="9" y="23"/>
                        <a:pt x="3" y="22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3" y="23"/>
                        <a:pt x="6" y="25"/>
                        <a:pt x="5" y="26"/>
                      </a:cubicBezTo>
                      <a:cubicBezTo>
                        <a:pt x="8" y="27"/>
                        <a:pt x="11" y="26"/>
                        <a:pt x="12" y="27"/>
                      </a:cubicBezTo>
                      <a:cubicBezTo>
                        <a:pt x="12" y="27"/>
                        <a:pt x="15" y="27"/>
                        <a:pt x="17" y="28"/>
                      </a:cubicBezTo>
                      <a:cubicBezTo>
                        <a:pt x="15" y="26"/>
                        <a:pt x="16" y="25"/>
                        <a:pt x="13" y="24"/>
                      </a:cubicBezTo>
                      <a:cubicBezTo>
                        <a:pt x="16" y="24"/>
                        <a:pt x="14" y="25"/>
                        <a:pt x="17" y="24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2"/>
                        <a:pt x="18" y="24"/>
                        <a:pt x="18" y="23"/>
                      </a:cubicBezTo>
                      <a:cubicBezTo>
                        <a:pt x="17" y="22"/>
                        <a:pt x="15" y="21"/>
                        <a:pt x="15" y="20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5" y="20"/>
                        <a:pt x="17" y="19"/>
                        <a:pt x="12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16"/>
                        <a:pt x="23" y="16"/>
                        <a:pt x="19" y="13"/>
                      </a:cubicBezTo>
                      <a:cubicBezTo>
                        <a:pt x="18" y="13"/>
                        <a:pt x="16" y="12"/>
                        <a:pt x="16" y="12"/>
                      </a:cubicBezTo>
                      <a:cubicBezTo>
                        <a:pt x="13" y="13"/>
                        <a:pt x="18" y="14"/>
                        <a:pt x="18" y="15"/>
                      </a:cubicBezTo>
                      <a:cubicBezTo>
                        <a:pt x="15" y="15"/>
                        <a:pt x="11" y="12"/>
                        <a:pt x="9" y="14"/>
                      </a:cubicBezTo>
                      <a:cubicBezTo>
                        <a:pt x="13" y="12"/>
                        <a:pt x="9" y="11"/>
                        <a:pt x="17" y="11"/>
                      </a:cubicBezTo>
                      <a:cubicBezTo>
                        <a:pt x="18" y="9"/>
                        <a:pt x="14" y="8"/>
                        <a:pt x="16" y="6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2" y="6"/>
                        <a:pt x="20" y="6"/>
                        <a:pt x="15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4"/>
                        <a:pt x="11" y="3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2"/>
                        <a:pt x="8" y="0"/>
                        <a:pt x="7" y="0"/>
                      </a:cubicBezTo>
                      <a:cubicBezTo>
                        <a:pt x="6" y="0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2" name="Freeform 678"/>
                <p:cNvSpPr>
                  <a:spLocks/>
                </p:cNvSpPr>
                <p:nvPr/>
              </p:nvSpPr>
              <p:spPr bwMode="auto">
                <a:xfrm>
                  <a:off x="3494" y="3165"/>
                  <a:ext cx="1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3" name="Freeform 679"/>
                <p:cNvSpPr>
                  <a:spLocks/>
                </p:cNvSpPr>
                <p:nvPr/>
              </p:nvSpPr>
              <p:spPr bwMode="auto">
                <a:xfrm>
                  <a:off x="3481" y="3128"/>
                  <a:ext cx="22" cy="20"/>
                </a:xfrm>
                <a:custGeom>
                  <a:avLst/>
                  <a:gdLst>
                    <a:gd name="T0" fmla="*/ 12 w 26"/>
                    <a:gd name="T1" fmla="*/ 16 h 23"/>
                    <a:gd name="T2" fmla="*/ 18 w 26"/>
                    <a:gd name="T3" fmla="*/ 16 h 23"/>
                    <a:gd name="T4" fmla="*/ 8 w 26"/>
                    <a:gd name="T5" fmla="*/ 15 h 23"/>
                    <a:gd name="T6" fmla="*/ 6 w 26"/>
                    <a:gd name="T7" fmla="*/ 12 h 23"/>
                    <a:gd name="T8" fmla="*/ 15 w 26"/>
                    <a:gd name="T9" fmla="*/ 13 h 23"/>
                    <a:gd name="T10" fmla="*/ 17 w 26"/>
                    <a:gd name="T11" fmla="*/ 11 h 23"/>
                    <a:gd name="T12" fmla="*/ 11 w 26"/>
                    <a:gd name="T13" fmla="*/ 11 h 23"/>
                    <a:gd name="T14" fmla="*/ 8 w 26"/>
                    <a:gd name="T15" fmla="*/ 8 h 23"/>
                    <a:gd name="T16" fmla="*/ 10 w 26"/>
                    <a:gd name="T17" fmla="*/ 9 h 23"/>
                    <a:gd name="T18" fmla="*/ 17 w 26"/>
                    <a:gd name="T19" fmla="*/ 8 h 23"/>
                    <a:gd name="T20" fmla="*/ 2 w 26"/>
                    <a:gd name="T21" fmla="*/ 0 h 23"/>
                    <a:gd name="T22" fmla="*/ 2 w 26"/>
                    <a:gd name="T23" fmla="*/ 2 h 23"/>
                    <a:gd name="T24" fmla="*/ 9 w 26"/>
                    <a:gd name="T25" fmla="*/ 3 h 23"/>
                    <a:gd name="T26" fmla="*/ 7 w 26"/>
                    <a:gd name="T27" fmla="*/ 5 h 23"/>
                    <a:gd name="T28" fmla="*/ 4 w 26"/>
                    <a:gd name="T29" fmla="*/ 3 h 23"/>
                    <a:gd name="T30" fmla="*/ 2 w 26"/>
                    <a:gd name="T31" fmla="*/ 17 h 23"/>
                    <a:gd name="T32" fmla="*/ 3 w 26"/>
                    <a:gd name="T33" fmla="*/ 15 h 23"/>
                    <a:gd name="T34" fmla="*/ 6 w 26"/>
                    <a:gd name="T35" fmla="*/ 18 h 23"/>
                    <a:gd name="T36" fmla="*/ 13 w 26"/>
                    <a:gd name="T37" fmla="*/ 18 h 23"/>
                    <a:gd name="T38" fmla="*/ 11 w 26"/>
                    <a:gd name="T39" fmla="*/ 19 h 23"/>
                    <a:gd name="T40" fmla="*/ 18 w 26"/>
                    <a:gd name="T41" fmla="*/ 19 h 23"/>
                    <a:gd name="T42" fmla="*/ 20 w 26"/>
                    <a:gd name="T43" fmla="*/ 23 h 23"/>
                    <a:gd name="T44" fmla="*/ 21 w 26"/>
                    <a:gd name="T45" fmla="*/ 18 h 23"/>
                    <a:gd name="T46" fmla="*/ 12 w 26"/>
                    <a:gd name="T47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23">
                      <a:moveTo>
                        <a:pt x="12" y="16"/>
                      </a:moveTo>
                      <a:cubicBezTo>
                        <a:pt x="13" y="15"/>
                        <a:pt x="16" y="17"/>
                        <a:pt x="18" y="16"/>
                      </a:cubicBezTo>
                      <a:cubicBezTo>
                        <a:pt x="15" y="14"/>
                        <a:pt x="12" y="16"/>
                        <a:pt x="8" y="15"/>
                      </a:cubicBezTo>
                      <a:cubicBezTo>
                        <a:pt x="10" y="14"/>
                        <a:pt x="6" y="13"/>
                        <a:pt x="6" y="12"/>
                      </a:cubicBezTo>
                      <a:cubicBezTo>
                        <a:pt x="8" y="13"/>
                        <a:pt x="14" y="13"/>
                        <a:pt x="15" y="13"/>
                      </a:cubicBezTo>
                      <a:cubicBezTo>
                        <a:pt x="14" y="13"/>
                        <a:pt x="16" y="12"/>
                        <a:pt x="17" y="11"/>
                      </a:cubicBezTo>
                      <a:cubicBezTo>
                        <a:pt x="13" y="13"/>
                        <a:pt x="15" y="9"/>
                        <a:pt x="11" y="11"/>
                      </a:cubicBezTo>
                      <a:cubicBezTo>
                        <a:pt x="8" y="10"/>
                        <a:pt x="6" y="8"/>
                        <a:pt x="8" y="8"/>
                      </a:cubicBezTo>
                      <a:cubicBezTo>
                        <a:pt x="10" y="8"/>
                        <a:pt x="10" y="9"/>
                        <a:pt x="10" y="9"/>
                      </a:cubicBezTo>
                      <a:cubicBezTo>
                        <a:pt x="14" y="10"/>
                        <a:pt x="12" y="8"/>
                        <a:pt x="17" y="8"/>
                      </a:cubicBezTo>
                      <a:cubicBezTo>
                        <a:pt x="11" y="6"/>
                        <a:pt x="12" y="0"/>
                        <a:pt x="2" y="0"/>
                      </a:cubicBezTo>
                      <a:cubicBezTo>
                        <a:pt x="0" y="1"/>
                        <a:pt x="2" y="2"/>
                        <a:pt x="2" y="2"/>
                      </a:cubicBezTo>
                      <a:cubicBezTo>
                        <a:pt x="5" y="1"/>
                        <a:pt x="8" y="3"/>
                        <a:pt x="9" y="3"/>
                      </a:cubicBezTo>
                      <a:cubicBezTo>
                        <a:pt x="8" y="4"/>
                        <a:pt x="11" y="6"/>
                        <a:pt x="7" y="5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1" y="7"/>
                        <a:pt x="1" y="13"/>
                        <a:pt x="2" y="17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5" y="17"/>
                        <a:pt x="6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9"/>
                        <a:pt x="11" y="19"/>
                      </a:cubicBezTo>
                      <a:cubicBezTo>
                        <a:pt x="14" y="20"/>
                        <a:pt x="15" y="20"/>
                        <a:pt x="18" y="19"/>
                      </a:cubicBezTo>
                      <a:cubicBezTo>
                        <a:pt x="19" y="21"/>
                        <a:pt x="16" y="21"/>
                        <a:pt x="20" y="23"/>
                      </a:cubicBezTo>
                      <a:cubicBezTo>
                        <a:pt x="26" y="21"/>
                        <a:pt x="16" y="20"/>
                        <a:pt x="21" y="18"/>
                      </a:cubicBezTo>
                      <a:lnTo>
                        <a:pt x="12" y="1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4" name="Freeform 680"/>
                <p:cNvSpPr>
                  <a:spLocks/>
                </p:cNvSpPr>
                <p:nvPr/>
              </p:nvSpPr>
              <p:spPr bwMode="auto">
                <a:xfrm>
                  <a:off x="3491" y="3147"/>
                  <a:ext cx="3" cy="0"/>
                </a:xfrm>
                <a:custGeom>
                  <a:avLst/>
                  <a:gdLst>
                    <a:gd name="T0" fmla="*/ 3 w 3"/>
                    <a:gd name="T1" fmla="*/ 0 w 3"/>
                    <a:gd name="T2" fmla="*/ 2 w 3"/>
                    <a:gd name="T3" fmla="*/ 3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3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5" name="Freeform 681"/>
                <p:cNvSpPr>
                  <a:spLocks/>
                </p:cNvSpPr>
                <p:nvPr/>
              </p:nvSpPr>
              <p:spPr bwMode="auto">
                <a:xfrm>
                  <a:off x="3481" y="3145"/>
                  <a:ext cx="5" cy="1"/>
                </a:xfrm>
                <a:custGeom>
                  <a:avLst/>
                  <a:gdLst>
                    <a:gd name="T0" fmla="*/ 0 w 5"/>
                    <a:gd name="T1" fmla="*/ 0 h 1"/>
                    <a:gd name="T2" fmla="*/ 3 w 5"/>
                    <a:gd name="T3" fmla="*/ 1 h 1"/>
                    <a:gd name="T4" fmla="*/ 0 w 5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0"/>
                        <a:pt x="3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6" name="Freeform 682"/>
                <p:cNvSpPr>
                  <a:spLocks/>
                </p:cNvSpPr>
                <p:nvPr/>
              </p:nvSpPr>
              <p:spPr bwMode="auto">
                <a:xfrm>
                  <a:off x="3494" y="3133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7" name="Freeform 683"/>
                <p:cNvSpPr>
                  <a:spLocks/>
                </p:cNvSpPr>
                <p:nvPr/>
              </p:nvSpPr>
              <p:spPr bwMode="auto">
                <a:xfrm>
                  <a:off x="3481" y="3123"/>
                  <a:ext cx="12" cy="6"/>
                </a:xfrm>
                <a:custGeom>
                  <a:avLst/>
                  <a:gdLst>
                    <a:gd name="T0" fmla="*/ 0 w 13"/>
                    <a:gd name="T1" fmla="*/ 0 h 7"/>
                    <a:gd name="T2" fmla="*/ 0 w 13"/>
                    <a:gd name="T3" fmla="*/ 6 h 7"/>
                    <a:gd name="T4" fmla="*/ 12 w 13"/>
                    <a:gd name="T5" fmla="*/ 7 h 7"/>
                    <a:gd name="T6" fmla="*/ 5 w 13"/>
                    <a:gd name="T7" fmla="*/ 4 h 7"/>
                    <a:gd name="T8" fmla="*/ 5 w 13"/>
                    <a:gd name="T9" fmla="*/ 1 h 7"/>
                    <a:gd name="T10" fmla="*/ 0 w 13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7">
                      <a:moveTo>
                        <a:pt x="0" y="0"/>
                      </a:moveTo>
                      <a:cubicBezTo>
                        <a:pt x="1" y="2"/>
                        <a:pt x="4" y="4"/>
                        <a:pt x="0" y="6"/>
                      </a:cubicBezTo>
                      <a:cubicBezTo>
                        <a:pt x="4" y="7"/>
                        <a:pt x="8" y="6"/>
                        <a:pt x="12" y="7"/>
                      </a:cubicBezTo>
                      <a:cubicBezTo>
                        <a:pt x="13" y="6"/>
                        <a:pt x="6" y="5"/>
                        <a:pt x="5" y="4"/>
                      </a:cubicBezTo>
                      <a:cubicBezTo>
                        <a:pt x="8" y="4"/>
                        <a:pt x="4" y="2"/>
                        <a:pt x="5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8" name="Freeform 684"/>
                <p:cNvSpPr>
                  <a:spLocks/>
                </p:cNvSpPr>
                <p:nvPr/>
              </p:nvSpPr>
              <p:spPr bwMode="auto">
                <a:xfrm>
                  <a:off x="3485" y="3081"/>
                  <a:ext cx="18" cy="46"/>
                </a:xfrm>
                <a:custGeom>
                  <a:avLst/>
                  <a:gdLst>
                    <a:gd name="T0" fmla="*/ 12 w 21"/>
                    <a:gd name="T1" fmla="*/ 44 h 53"/>
                    <a:gd name="T2" fmla="*/ 11 w 21"/>
                    <a:gd name="T3" fmla="*/ 41 h 53"/>
                    <a:gd name="T4" fmla="*/ 13 w 21"/>
                    <a:gd name="T5" fmla="*/ 43 h 53"/>
                    <a:gd name="T6" fmla="*/ 16 w 21"/>
                    <a:gd name="T7" fmla="*/ 41 h 53"/>
                    <a:gd name="T8" fmla="*/ 14 w 21"/>
                    <a:gd name="T9" fmla="*/ 41 h 53"/>
                    <a:gd name="T10" fmla="*/ 13 w 21"/>
                    <a:gd name="T11" fmla="*/ 36 h 53"/>
                    <a:gd name="T12" fmla="*/ 8 w 21"/>
                    <a:gd name="T13" fmla="*/ 34 h 53"/>
                    <a:gd name="T14" fmla="*/ 17 w 21"/>
                    <a:gd name="T15" fmla="*/ 32 h 53"/>
                    <a:gd name="T16" fmla="*/ 6 w 21"/>
                    <a:gd name="T17" fmla="*/ 32 h 53"/>
                    <a:gd name="T18" fmla="*/ 10 w 21"/>
                    <a:gd name="T19" fmla="*/ 27 h 53"/>
                    <a:gd name="T20" fmla="*/ 11 w 21"/>
                    <a:gd name="T21" fmla="*/ 28 h 53"/>
                    <a:gd name="T22" fmla="*/ 11 w 21"/>
                    <a:gd name="T23" fmla="*/ 25 h 53"/>
                    <a:gd name="T24" fmla="*/ 16 w 21"/>
                    <a:gd name="T25" fmla="*/ 26 h 53"/>
                    <a:gd name="T26" fmla="*/ 16 w 21"/>
                    <a:gd name="T27" fmla="*/ 22 h 53"/>
                    <a:gd name="T28" fmla="*/ 19 w 21"/>
                    <a:gd name="T29" fmla="*/ 22 h 53"/>
                    <a:gd name="T30" fmla="*/ 16 w 21"/>
                    <a:gd name="T31" fmla="*/ 14 h 53"/>
                    <a:gd name="T32" fmla="*/ 19 w 21"/>
                    <a:gd name="T33" fmla="*/ 13 h 53"/>
                    <a:gd name="T34" fmla="*/ 9 w 21"/>
                    <a:gd name="T35" fmla="*/ 13 h 53"/>
                    <a:gd name="T36" fmla="*/ 10 w 21"/>
                    <a:gd name="T37" fmla="*/ 9 h 53"/>
                    <a:gd name="T38" fmla="*/ 17 w 21"/>
                    <a:gd name="T39" fmla="*/ 11 h 53"/>
                    <a:gd name="T40" fmla="*/ 14 w 21"/>
                    <a:gd name="T41" fmla="*/ 9 h 53"/>
                    <a:gd name="T42" fmla="*/ 20 w 21"/>
                    <a:gd name="T43" fmla="*/ 8 h 53"/>
                    <a:gd name="T44" fmla="*/ 12 w 21"/>
                    <a:gd name="T45" fmla="*/ 4 h 53"/>
                    <a:gd name="T46" fmla="*/ 13 w 21"/>
                    <a:gd name="T47" fmla="*/ 1 h 53"/>
                    <a:gd name="T48" fmla="*/ 4 w 21"/>
                    <a:gd name="T49" fmla="*/ 2 h 53"/>
                    <a:gd name="T50" fmla="*/ 5 w 21"/>
                    <a:gd name="T51" fmla="*/ 14 h 53"/>
                    <a:gd name="T52" fmla="*/ 9 w 21"/>
                    <a:gd name="T53" fmla="*/ 17 h 53"/>
                    <a:gd name="T54" fmla="*/ 3 w 21"/>
                    <a:gd name="T55" fmla="*/ 17 h 53"/>
                    <a:gd name="T56" fmla="*/ 9 w 21"/>
                    <a:gd name="T57" fmla="*/ 18 h 53"/>
                    <a:gd name="T58" fmla="*/ 4 w 21"/>
                    <a:gd name="T59" fmla="*/ 19 h 53"/>
                    <a:gd name="T60" fmla="*/ 9 w 21"/>
                    <a:gd name="T61" fmla="*/ 21 h 53"/>
                    <a:gd name="T62" fmla="*/ 2 w 21"/>
                    <a:gd name="T63" fmla="*/ 21 h 53"/>
                    <a:gd name="T64" fmla="*/ 2 w 21"/>
                    <a:gd name="T65" fmla="*/ 40 h 53"/>
                    <a:gd name="T66" fmla="*/ 7 w 21"/>
                    <a:gd name="T67" fmla="*/ 40 h 53"/>
                    <a:gd name="T68" fmla="*/ 6 w 21"/>
                    <a:gd name="T69" fmla="*/ 47 h 53"/>
                    <a:gd name="T70" fmla="*/ 10 w 21"/>
                    <a:gd name="T71" fmla="*/ 48 h 53"/>
                    <a:gd name="T72" fmla="*/ 0 w 21"/>
                    <a:gd name="T73" fmla="*/ 47 h 53"/>
                    <a:gd name="T74" fmla="*/ 1 w 21"/>
                    <a:gd name="T75" fmla="*/ 49 h 53"/>
                    <a:gd name="T76" fmla="*/ 3 w 21"/>
                    <a:gd name="T77" fmla="*/ 48 h 53"/>
                    <a:gd name="T78" fmla="*/ 1 w 21"/>
                    <a:gd name="T79" fmla="*/ 50 h 53"/>
                    <a:gd name="T80" fmla="*/ 13 w 21"/>
                    <a:gd name="T81" fmla="*/ 50 h 53"/>
                    <a:gd name="T82" fmla="*/ 18 w 21"/>
                    <a:gd name="T83" fmla="*/ 45 h 53"/>
                    <a:gd name="T84" fmla="*/ 12 w 21"/>
                    <a:gd name="T85" fmla="*/ 4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53">
                      <a:moveTo>
                        <a:pt x="12" y="44"/>
                      </a:moveTo>
                      <a:cubicBezTo>
                        <a:pt x="12" y="43"/>
                        <a:pt x="9" y="42"/>
                        <a:pt x="11" y="41"/>
                      </a:cubicBezTo>
                      <a:cubicBezTo>
                        <a:pt x="13" y="42"/>
                        <a:pt x="14" y="42"/>
                        <a:pt x="13" y="43"/>
                      </a:cubicBezTo>
                      <a:cubicBezTo>
                        <a:pt x="19" y="43"/>
                        <a:pt x="13" y="42"/>
                        <a:pt x="16" y="41"/>
                      </a:cubicBezTo>
                      <a:cubicBezTo>
                        <a:pt x="14" y="41"/>
                        <a:pt x="14" y="41"/>
                        <a:pt x="14" y="41"/>
                      </a:cubicBezTo>
                      <a:cubicBezTo>
                        <a:pt x="15" y="39"/>
                        <a:pt x="9" y="39"/>
                        <a:pt x="13" y="36"/>
                      </a:cubicBezTo>
                      <a:cubicBezTo>
                        <a:pt x="11" y="35"/>
                        <a:pt x="12" y="35"/>
                        <a:pt x="8" y="34"/>
                      </a:cubicBezTo>
                      <a:cubicBezTo>
                        <a:pt x="13" y="33"/>
                        <a:pt x="13" y="34"/>
                        <a:pt x="17" y="32"/>
                      </a:cubicBezTo>
                      <a:cubicBezTo>
                        <a:pt x="15" y="32"/>
                        <a:pt x="10" y="32"/>
                        <a:pt x="6" y="32"/>
                      </a:cubicBezTo>
                      <a:cubicBezTo>
                        <a:pt x="12" y="29"/>
                        <a:pt x="5" y="28"/>
                        <a:pt x="10" y="27"/>
                      </a:cubicBezTo>
                      <a:cubicBezTo>
                        <a:pt x="10" y="27"/>
                        <a:pt x="11" y="28"/>
                        <a:pt x="11" y="28"/>
                      </a:cubicBezTo>
                      <a:cubicBezTo>
                        <a:pt x="17" y="29"/>
                        <a:pt x="10" y="26"/>
                        <a:pt x="11" y="25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5"/>
                        <a:pt x="12" y="23"/>
                        <a:pt x="16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5" y="19"/>
                        <a:pt x="17" y="16"/>
                        <a:pt x="16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5" y="9"/>
                        <a:pt x="17" y="16"/>
                        <a:pt x="9" y="13"/>
                      </a:cubicBezTo>
                      <a:cubicBezTo>
                        <a:pt x="19" y="13"/>
                        <a:pt x="6" y="11"/>
                        <a:pt x="10" y="9"/>
                      </a:cubicBezTo>
                      <a:cubicBezTo>
                        <a:pt x="14" y="9"/>
                        <a:pt x="12" y="11"/>
                        <a:pt x="17" y="11"/>
                      </a:cubicBezTo>
                      <a:cubicBezTo>
                        <a:pt x="12" y="10"/>
                        <a:pt x="15" y="10"/>
                        <a:pt x="14" y="9"/>
                      </a:cubicBezTo>
                      <a:cubicBezTo>
                        <a:pt x="19" y="9"/>
                        <a:pt x="15" y="7"/>
                        <a:pt x="20" y="8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3"/>
                        <a:pt x="14" y="2"/>
                        <a:pt x="13" y="1"/>
                      </a:cubicBezTo>
                      <a:cubicBezTo>
                        <a:pt x="13" y="3"/>
                        <a:pt x="6" y="0"/>
                        <a:pt x="4" y="2"/>
                      </a:cubicBezTo>
                      <a:cubicBezTo>
                        <a:pt x="6" y="5"/>
                        <a:pt x="7" y="10"/>
                        <a:pt x="5" y="14"/>
                      </a:cubicBezTo>
                      <a:cubicBezTo>
                        <a:pt x="11" y="15"/>
                        <a:pt x="4" y="16"/>
                        <a:pt x="9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4" y="20"/>
                        <a:pt x="7" y="17"/>
                        <a:pt x="9" y="18"/>
                      </a:cubicBezTo>
                      <a:cubicBezTo>
                        <a:pt x="10" y="19"/>
                        <a:pt x="6" y="19"/>
                        <a:pt x="4" y="19"/>
                      </a:cubicBezTo>
                      <a:cubicBezTo>
                        <a:pt x="3" y="21"/>
                        <a:pt x="5" y="19"/>
                        <a:pt x="9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6"/>
                        <a:pt x="7" y="34"/>
                        <a:pt x="2" y="40"/>
                      </a:cubicBezTo>
                      <a:cubicBezTo>
                        <a:pt x="7" y="40"/>
                        <a:pt x="7" y="40"/>
                        <a:pt x="7" y="40"/>
                      </a:cubicBezTo>
                      <a:cubicBezTo>
                        <a:pt x="4" y="42"/>
                        <a:pt x="16" y="46"/>
                        <a:pt x="6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8" y="47"/>
                        <a:pt x="3" y="48"/>
                        <a:pt x="0" y="47"/>
                      </a:cubicBezTo>
                      <a:cubicBezTo>
                        <a:pt x="2" y="47"/>
                        <a:pt x="0" y="48"/>
                        <a:pt x="1" y="49"/>
                      </a:cubicBezTo>
                      <a:cubicBezTo>
                        <a:pt x="3" y="48"/>
                        <a:pt x="3" y="48"/>
                        <a:pt x="3" y="48"/>
                      </a:cubicBezTo>
                      <a:cubicBezTo>
                        <a:pt x="7" y="49"/>
                        <a:pt x="4" y="50"/>
                        <a:pt x="1" y="50"/>
                      </a:cubicBezTo>
                      <a:cubicBezTo>
                        <a:pt x="5" y="53"/>
                        <a:pt x="9" y="50"/>
                        <a:pt x="13" y="50"/>
                      </a:cubicBezTo>
                      <a:cubicBezTo>
                        <a:pt x="5" y="46"/>
                        <a:pt x="21" y="48"/>
                        <a:pt x="18" y="45"/>
                      </a:cubicBezTo>
                      <a:cubicBezTo>
                        <a:pt x="16" y="43"/>
                        <a:pt x="14" y="44"/>
                        <a:pt x="12" y="4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59" name="Freeform 685"/>
                <p:cNvSpPr>
                  <a:spLocks/>
                </p:cNvSpPr>
                <p:nvPr/>
              </p:nvSpPr>
              <p:spPr bwMode="auto">
                <a:xfrm>
                  <a:off x="3484" y="312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0" name="Freeform 686"/>
                <p:cNvSpPr>
                  <a:spLocks/>
                </p:cNvSpPr>
                <p:nvPr/>
              </p:nvSpPr>
              <p:spPr bwMode="auto">
                <a:xfrm>
                  <a:off x="3495" y="308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1" name="Rectangle 687"/>
                <p:cNvSpPr>
                  <a:spLocks noChangeArrowheads="1"/>
                </p:cNvSpPr>
                <p:nvPr/>
              </p:nvSpPr>
              <p:spPr bwMode="auto">
                <a:xfrm>
                  <a:off x="3486" y="312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2" name="Freeform 688"/>
                <p:cNvSpPr>
                  <a:spLocks/>
                </p:cNvSpPr>
                <p:nvPr/>
              </p:nvSpPr>
              <p:spPr bwMode="auto">
                <a:xfrm>
                  <a:off x="3494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3" name="Freeform 689"/>
                <p:cNvSpPr>
                  <a:spLocks/>
                </p:cNvSpPr>
                <p:nvPr/>
              </p:nvSpPr>
              <p:spPr bwMode="auto">
                <a:xfrm>
                  <a:off x="3500" y="307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4" name="Freeform 690"/>
                <p:cNvSpPr>
                  <a:spLocks/>
                </p:cNvSpPr>
                <p:nvPr/>
              </p:nvSpPr>
              <p:spPr bwMode="auto">
                <a:xfrm>
                  <a:off x="3504" y="305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5" name="Freeform 691"/>
                <p:cNvSpPr>
                  <a:spLocks/>
                </p:cNvSpPr>
                <p:nvPr/>
              </p:nvSpPr>
              <p:spPr bwMode="auto">
                <a:xfrm>
                  <a:off x="3482" y="3004"/>
                  <a:ext cx="27" cy="77"/>
                </a:xfrm>
                <a:custGeom>
                  <a:avLst/>
                  <a:gdLst>
                    <a:gd name="T0" fmla="*/ 18 w 31"/>
                    <a:gd name="T1" fmla="*/ 3 h 89"/>
                    <a:gd name="T2" fmla="*/ 11 w 31"/>
                    <a:gd name="T3" fmla="*/ 1 h 89"/>
                    <a:gd name="T4" fmla="*/ 8 w 31"/>
                    <a:gd name="T5" fmla="*/ 4 h 89"/>
                    <a:gd name="T6" fmla="*/ 11 w 31"/>
                    <a:gd name="T7" fmla="*/ 9 h 89"/>
                    <a:gd name="T8" fmla="*/ 11 w 31"/>
                    <a:gd name="T9" fmla="*/ 19 h 89"/>
                    <a:gd name="T10" fmla="*/ 9 w 31"/>
                    <a:gd name="T11" fmla="*/ 25 h 89"/>
                    <a:gd name="T12" fmla="*/ 14 w 31"/>
                    <a:gd name="T13" fmla="*/ 34 h 89"/>
                    <a:gd name="T14" fmla="*/ 12 w 31"/>
                    <a:gd name="T15" fmla="*/ 36 h 89"/>
                    <a:gd name="T16" fmla="*/ 10 w 31"/>
                    <a:gd name="T17" fmla="*/ 41 h 89"/>
                    <a:gd name="T18" fmla="*/ 20 w 31"/>
                    <a:gd name="T19" fmla="*/ 43 h 89"/>
                    <a:gd name="T20" fmla="*/ 20 w 31"/>
                    <a:gd name="T21" fmla="*/ 48 h 89"/>
                    <a:gd name="T22" fmla="*/ 16 w 31"/>
                    <a:gd name="T23" fmla="*/ 51 h 89"/>
                    <a:gd name="T24" fmla="*/ 15 w 31"/>
                    <a:gd name="T25" fmla="*/ 57 h 89"/>
                    <a:gd name="T26" fmla="*/ 13 w 31"/>
                    <a:gd name="T27" fmla="*/ 63 h 89"/>
                    <a:gd name="T28" fmla="*/ 15 w 31"/>
                    <a:gd name="T29" fmla="*/ 68 h 89"/>
                    <a:gd name="T30" fmla="*/ 19 w 31"/>
                    <a:gd name="T31" fmla="*/ 72 h 89"/>
                    <a:gd name="T32" fmla="*/ 14 w 31"/>
                    <a:gd name="T33" fmla="*/ 73 h 89"/>
                    <a:gd name="T34" fmla="*/ 15 w 31"/>
                    <a:gd name="T35" fmla="*/ 76 h 89"/>
                    <a:gd name="T36" fmla="*/ 13 w 31"/>
                    <a:gd name="T37" fmla="*/ 88 h 89"/>
                    <a:gd name="T38" fmla="*/ 15 w 31"/>
                    <a:gd name="T39" fmla="*/ 82 h 89"/>
                    <a:gd name="T40" fmla="*/ 12 w 31"/>
                    <a:gd name="T41" fmla="*/ 81 h 89"/>
                    <a:gd name="T42" fmla="*/ 24 w 31"/>
                    <a:gd name="T43" fmla="*/ 80 h 89"/>
                    <a:gd name="T44" fmla="*/ 25 w 31"/>
                    <a:gd name="T45" fmla="*/ 79 h 89"/>
                    <a:gd name="T46" fmla="*/ 24 w 31"/>
                    <a:gd name="T47" fmla="*/ 74 h 89"/>
                    <a:gd name="T48" fmla="*/ 26 w 31"/>
                    <a:gd name="T49" fmla="*/ 71 h 89"/>
                    <a:gd name="T50" fmla="*/ 27 w 31"/>
                    <a:gd name="T51" fmla="*/ 65 h 89"/>
                    <a:gd name="T52" fmla="*/ 25 w 31"/>
                    <a:gd name="T53" fmla="*/ 60 h 89"/>
                    <a:gd name="T54" fmla="*/ 26 w 31"/>
                    <a:gd name="T55" fmla="*/ 60 h 89"/>
                    <a:gd name="T56" fmla="*/ 26 w 31"/>
                    <a:gd name="T57" fmla="*/ 59 h 89"/>
                    <a:gd name="T58" fmla="*/ 25 w 31"/>
                    <a:gd name="T59" fmla="*/ 55 h 89"/>
                    <a:gd name="T60" fmla="*/ 22 w 31"/>
                    <a:gd name="T61" fmla="*/ 51 h 89"/>
                    <a:gd name="T62" fmla="*/ 27 w 31"/>
                    <a:gd name="T63" fmla="*/ 49 h 89"/>
                    <a:gd name="T64" fmla="*/ 28 w 31"/>
                    <a:gd name="T65" fmla="*/ 45 h 89"/>
                    <a:gd name="T66" fmla="*/ 23 w 31"/>
                    <a:gd name="T67" fmla="*/ 42 h 89"/>
                    <a:gd name="T68" fmla="*/ 21 w 31"/>
                    <a:gd name="T69" fmla="*/ 37 h 89"/>
                    <a:gd name="T70" fmla="*/ 19 w 31"/>
                    <a:gd name="T71" fmla="*/ 28 h 89"/>
                    <a:gd name="T72" fmla="*/ 20 w 31"/>
                    <a:gd name="T73" fmla="*/ 26 h 89"/>
                    <a:gd name="T74" fmla="*/ 19 w 31"/>
                    <a:gd name="T75" fmla="*/ 16 h 89"/>
                    <a:gd name="T76" fmla="*/ 13 w 31"/>
                    <a:gd name="T77" fmla="*/ 20 h 89"/>
                    <a:gd name="T78" fmla="*/ 23 w 31"/>
                    <a:gd name="T79" fmla="*/ 16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89">
                      <a:moveTo>
                        <a:pt x="24" y="8"/>
                      </a:moveTo>
                      <a:cubicBezTo>
                        <a:pt x="23" y="6"/>
                        <a:pt x="21" y="4"/>
                        <a:pt x="18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2"/>
                        <a:pt x="15" y="0"/>
                        <a:pt x="11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7" y="4"/>
                        <a:pt x="9" y="3"/>
                        <a:pt x="8" y="4"/>
                      </a:cubicBezTo>
                      <a:cubicBezTo>
                        <a:pt x="9" y="6"/>
                        <a:pt x="17" y="7"/>
                        <a:pt x="15" y="9"/>
                      </a:cubicBezTo>
                      <a:cubicBezTo>
                        <a:pt x="15" y="9"/>
                        <a:pt x="13" y="9"/>
                        <a:pt x="11" y="9"/>
                      </a:cubicBezTo>
                      <a:cubicBezTo>
                        <a:pt x="11" y="10"/>
                        <a:pt x="17" y="11"/>
                        <a:pt x="18" y="12"/>
                      </a:cubicBezTo>
                      <a:cubicBezTo>
                        <a:pt x="0" y="12"/>
                        <a:pt x="23" y="17"/>
                        <a:pt x="11" y="19"/>
                      </a:cubicBezTo>
                      <a:cubicBezTo>
                        <a:pt x="13" y="20"/>
                        <a:pt x="11" y="22"/>
                        <a:pt x="14" y="24"/>
                      </a:cubicBezTo>
                      <a:cubicBezTo>
                        <a:pt x="10" y="23"/>
                        <a:pt x="14" y="26"/>
                        <a:pt x="9" y="25"/>
                      </a:cubicBezTo>
                      <a:cubicBezTo>
                        <a:pt x="19" y="26"/>
                        <a:pt x="4" y="30"/>
                        <a:pt x="17" y="31"/>
                      </a:cubicBezTo>
                      <a:cubicBezTo>
                        <a:pt x="13" y="33"/>
                        <a:pt x="18" y="31"/>
                        <a:pt x="14" y="34"/>
                      </a:cubicBezTo>
                      <a:cubicBezTo>
                        <a:pt x="13" y="34"/>
                        <a:pt x="13" y="33"/>
                        <a:pt x="13" y="33"/>
                      </a:cubicBezTo>
                      <a:cubicBezTo>
                        <a:pt x="10" y="34"/>
                        <a:pt x="18" y="35"/>
                        <a:pt x="12" y="36"/>
                      </a:cubicBezTo>
                      <a:cubicBezTo>
                        <a:pt x="11" y="38"/>
                        <a:pt x="16" y="37"/>
                        <a:pt x="19" y="38"/>
                      </a:cubicBezTo>
                      <a:cubicBezTo>
                        <a:pt x="17" y="40"/>
                        <a:pt x="16" y="40"/>
                        <a:pt x="10" y="41"/>
                      </a:cubicBezTo>
                      <a:cubicBezTo>
                        <a:pt x="16" y="41"/>
                        <a:pt x="13" y="42"/>
                        <a:pt x="16" y="44"/>
                      </a:cubicBezTo>
                      <a:cubicBezTo>
                        <a:pt x="17" y="43"/>
                        <a:pt x="18" y="42"/>
                        <a:pt x="20" y="43"/>
                      </a:cubicBezTo>
                      <a:cubicBezTo>
                        <a:pt x="19" y="46"/>
                        <a:pt x="24" y="46"/>
                        <a:pt x="26" y="48"/>
                      </a:cubicBezTo>
                      <a:cubicBezTo>
                        <a:pt x="19" y="49"/>
                        <a:pt x="26" y="46"/>
                        <a:pt x="20" y="48"/>
                      </a:cubicBezTo>
                      <a:cubicBezTo>
                        <a:pt x="17" y="46"/>
                        <a:pt x="18" y="45"/>
                        <a:pt x="13" y="43"/>
                      </a:cubicBezTo>
                      <a:cubicBezTo>
                        <a:pt x="12" y="46"/>
                        <a:pt x="13" y="48"/>
                        <a:pt x="16" y="51"/>
                      </a:cubicBezTo>
                      <a:cubicBezTo>
                        <a:pt x="15" y="52"/>
                        <a:pt x="13" y="50"/>
                        <a:pt x="12" y="51"/>
                      </a:cubicBezTo>
                      <a:cubicBezTo>
                        <a:pt x="9" y="53"/>
                        <a:pt x="19" y="55"/>
                        <a:pt x="15" y="57"/>
                      </a:cubicBezTo>
                      <a:cubicBezTo>
                        <a:pt x="12" y="56"/>
                        <a:pt x="12" y="56"/>
                        <a:pt x="12" y="56"/>
                      </a:cubicBezTo>
                      <a:cubicBezTo>
                        <a:pt x="17" y="58"/>
                        <a:pt x="11" y="60"/>
                        <a:pt x="13" y="63"/>
                      </a:cubicBezTo>
                      <a:cubicBezTo>
                        <a:pt x="15" y="62"/>
                        <a:pt x="16" y="62"/>
                        <a:pt x="17" y="63"/>
                      </a:cubicBezTo>
                      <a:cubicBezTo>
                        <a:pt x="8" y="62"/>
                        <a:pt x="22" y="66"/>
                        <a:pt x="15" y="68"/>
                      </a:cubicBezTo>
                      <a:cubicBezTo>
                        <a:pt x="21" y="68"/>
                        <a:pt x="24" y="70"/>
                        <a:pt x="24" y="72"/>
                      </a:cubicBezTo>
                      <a:cubicBezTo>
                        <a:pt x="19" y="72"/>
                        <a:pt x="19" y="72"/>
                        <a:pt x="19" y="72"/>
                      </a:cubicBezTo>
                      <a:cubicBezTo>
                        <a:pt x="22" y="70"/>
                        <a:pt x="13" y="69"/>
                        <a:pt x="11" y="67"/>
                      </a:cubicBezTo>
                      <a:cubicBezTo>
                        <a:pt x="13" y="69"/>
                        <a:pt x="10" y="71"/>
                        <a:pt x="14" y="73"/>
                      </a:cubicBezTo>
                      <a:cubicBezTo>
                        <a:pt x="10" y="72"/>
                        <a:pt x="10" y="72"/>
                        <a:pt x="10" y="72"/>
                      </a:cubicBezTo>
                      <a:cubicBezTo>
                        <a:pt x="9" y="74"/>
                        <a:pt x="20" y="74"/>
                        <a:pt x="15" y="76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2" y="80"/>
                        <a:pt x="6" y="84"/>
                        <a:pt x="13" y="88"/>
                      </a:cubicBezTo>
                      <a:cubicBezTo>
                        <a:pt x="16" y="89"/>
                        <a:pt x="22" y="87"/>
                        <a:pt x="24" y="88"/>
                      </a:cubicBezTo>
                      <a:cubicBezTo>
                        <a:pt x="22" y="85"/>
                        <a:pt x="17" y="84"/>
                        <a:pt x="15" y="82"/>
                      </a:cubicBezTo>
                      <a:cubicBezTo>
                        <a:pt x="20" y="82"/>
                        <a:pt x="20" y="82"/>
                        <a:pt x="20" y="82"/>
                      </a:cubicBezTo>
                      <a:cubicBezTo>
                        <a:pt x="17" y="82"/>
                        <a:pt x="15" y="80"/>
                        <a:pt x="12" y="81"/>
                      </a:cubicBezTo>
                      <a:cubicBezTo>
                        <a:pt x="10" y="79"/>
                        <a:pt x="17" y="80"/>
                        <a:pt x="14" y="79"/>
                      </a:cubicBezTo>
                      <a:cubicBezTo>
                        <a:pt x="19" y="79"/>
                        <a:pt x="20" y="80"/>
                        <a:pt x="24" y="80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24" y="79"/>
                        <a:pt x="23" y="78"/>
                        <a:pt x="25" y="79"/>
                      </a:cubicBezTo>
                      <a:cubicBezTo>
                        <a:pt x="19" y="76"/>
                        <a:pt x="28" y="75"/>
                        <a:pt x="25" y="73"/>
                      </a:cubicBezTo>
                      <a:cubicBezTo>
                        <a:pt x="24" y="74"/>
                        <a:pt x="24" y="74"/>
                        <a:pt x="24" y="74"/>
                      </a:cubicBezTo>
                      <a:cubicBezTo>
                        <a:pt x="21" y="74"/>
                        <a:pt x="22" y="73"/>
                        <a:pt x="21" y="73"/>
                      </a:cubicBezTo>
                      <a:cubicBezTo>
                        <a:pt x="25" y="72"/>
                        <a:pt x="25" y="72"/>
                        <a:pt x="26" y="71"/>
                      </a:cubicBezTo>
                      <a:cubicBezTo>
                        <a:pt x="24" y="69"/>
                        <a:pt x="19" y="69"/>
                        <a:pt x="19" y="67"/>
                      </a:cubicBezTo>
                      <a:cubicBezTo>
                        <a:pt x="25" y="68"/>
                        <a:pt x="22" y="65"/>
                        <a:pt x="27" y="65"/>
                      </a:cubicBezTo>
                      <a:cubicBezTo>
                        <a:pt x="22" y="64"/>
                        <a:pt x="25" y="62"/>
                        <a:pt x="22" y="62"/>
                      </a:cubicBezTo>
                      <a:cubicBezTo>
                        <a:pt x="21" y="61"/>
                        <a:pt x="22" y="60"/>
                        <a:pt x="25" y="60"/>
                      </a:cubicBezTo>
                      <a:cubicBezTo>
                        <a:pt x="25" y="61"/>
                        <a:pt x="25" y="61"/>
                        <a:pt x="25" y="61"/>
                      </a:cubicBezTo>
                      <a:cubicBezTo>
                        <a:pt x="26" y="60"/>
                        <a:pt x="26" y="60"/>
                        <a:pt x="26" y="60"/>
                      </a:cubicBezTo>
                      <a:cubicBezTo>
                        <a:pt x="27" y="60"/>
                        <a:pt x="27" y="60"/>
                        <a:pt x="27" y="60"/>
                      </a:cubicBezTo>
                      <a:cubicBezTo>
                        <a:pt x="27" y="59"/>
                        <a:pt x="23" y="59"/>
                        <a:pt x="26" y="59"/>
                      </a:cubicBezTo>
                      <a:cubicBezTo>
                        <a:pt x="27" y="59"/>
                        <a:pt x="27" y="59"/>
                        <a:pt x="28" y="60"/>
                      </a:cubicBezTo>
                      <a:cubicBezTo>
                        <a:pt x="29" y="58"/>
                        <a:pt x="20" y="56"/>
                        <a:pt x="25" y="55"/>
                      </a:cubicBezTo>
                      <a:cubicBezTo>
                        <a:pt x="22" y="54"/>
                        <a:pt x="22" y="52"/>
                        <a:pt x="16" y="52"/>
                      </a:cubicBezTo>
                      <a:cubicBezTo>
                        <a:pt x="18" y="52"/>
                        <a:pt x="23" y="52"/>
                        <a:pt x="22" y="51"/>
                      </a:cubicBezTo>
                      <a:cubicBezTo>
                        <a:pt x="17" y="50"/>
                        <a:pt x="24" y="49"/>
                        <a:pt x="21" y="48"/>
                      </a:cubicBezTo>
                      <a:cubicBezTo>
                        <a:pt x="26" y="50"/>
                        <a:pt x="22" y="48"/>
                        <a:pt x="27" y="49"/>
                      </a:cubicBezTo>
                      <a:cubicBezTo>
                        <a:pt x="29" y="49"/>
                        <a:pt x="23" y="47"/>
                        <a:pt x="24" y="45"/>
                      </a:cubicBezTo>
                      <a:cubicBezTo>
                        <a:pt x="28" y="45"/>
                        <a:pt x="28" y="45"/>
                        <a:pt x="28" y="45"/>
                      </a:cubicBezTo>
                      <a:cubicBezTo>
                        <a:pt x="26" y="44"/>
                        <a:pt x="22" y="43"/>
                        <a:pt x="26" y="43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5" y="41"/>
                        <a:pt x="24" y="40"/>
                        <a:pt x="28" y="38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8" y="35"/>
                        <a:pt x="22" y="32"/>
                        <a:pt x="16" y="30"/>
                      </a:cubicBezTo>
                      <a:cubicBezTo>
                        <a:pt x="16" y="29"/>
                        <a:pt x="18" y="28"/>
                        <a:pt x="19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8"/>
                        <a:pt x="26" y="27"/>
                        <a:pt x="20" y="26"/>
                      </a:cubicBezTo>
                      <a:cubicBezTo>
                        <a:pt x="19" y="25"/>
                        <a:pt x="24" y="25"/>
                        <a:pt x="25" y="24"/>
                      </a:cubicBezTo>
                      <a:cubicBezTo>
                        <a:pt x="17" y="22"/>
                        <a:pt x="31" y="18"/>
                        <a:pt x="19" y="16"/>
                      </a:cubicBezTo>
                      <a:cubicBezTo>
                        <a:pt x="19" y="17"/>
                        <a:pt x="17" y="19"/>
                        <a:pt x="17" y="21"/>
                      </a:cubicBezTo>
                      <a:cubicBezTo>
                        <a:pt x="16" y="20"/>
                        <a:pt x="13" y="21"/>
                        <a:pt x="13" y="20"/>
                      </a:cubicBezTo>
                      <a:cubicBezTo>
                        <a:pt x="13" y="18"/>
                        <a:pt x="17" y="17"/>
                        <a:pt x="15" y="15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31" y="14"/>
                        <a:pt x="13" y="9"/>
                        <a:pt x="24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6" name="Freeform 692"/>
                <p:cNvSpPr>
                  <a:spLocks/>
                </p:cNvSpPr>
                <p:nvPr/>
              </p:nvSpPr>
              <p:spPr bwMode="auto">
                <a:xfrm>
                  <a:off x="3501" y="3030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7" name="Freeform 693"/>
                <p:cNvSpPr>
                  <a:spLocks/>
                </p:cNvSpPr>
                <p:nvPr/>
              </p:nvSpPr>
              <p:spPr bwMode="auto">
                <a:xfrm>
                  <a:off x="3500" y="302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8" name="Freeform 694"/>
                <p:cNvSpPr>
                  <a:spLocks/>
                </p:cNvSpPr>
                <p:nvPr/>
              </p:nvSpPr>
              <p:spPr bwMode="auto">
                <a:xfrm>
                  <a:off x="3501" y="300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69" name="Freeform 695"/>
                <p:cNvSpPr>
                  <a:spLocks/>
                </p:cNvSpPr>
                <p:nvPr/>
              </p:nvSpPr>
              <p:spPr bwMode="auto">
                <a:xfrm>
                  <a:off x="3500" y="300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0" name="Freeform 696"/>
                <p:cNvSpPr>
                  <a:spLocks/>
                </p:cNvSpPr>
                <p:nvPr/>
              </p:nvSpPr>
              <p:spPr bwMode="auto">
                <a:xfrm>
                  <a:off x="3484" y="2965"/>
                  <a:ext cx="22" cy="40"/>
                </a:xfrm>
                <a:custGeom>
                  <a:avLst/>
                  <a:gdLst>
                    <a:gd name="T0" fmla="*/ 15 w 25"/>
                    <a:gd name="T1" fmla="*/ 8 h 47"/>
                    <a:gd name="T2" fmla="*/ 11 w 25"/>
                    <a:gd name="T3" fmla="*/ 6 h 47"/>
                    <a:gd name="T4" fmla="*/ 14 w 25"/>
                    <a:gd name="T5" fmla="*/ 4 h 47"/>
                    <a:gd name="T6" fmla="*/ 6 w 25"/>
                    <a:gd name="T7" fmla="*/ 0 h 47"/>
                    <a:gd name="T8" fmla="*/ 10 w 25"/>
                    <a:gd name="T9" fmla="*/ 22 h 47"/>
                    <a:gd name="T10" fmla="*/ 7 w 25"/>
                    <a:gd name="T11" fmla="*/ 21 h 47"/>
                    <a:gd name="T12" fmla="*/ 12 w 25"/>
                    <a:gd name="T13" fmla="*/ 30 h 47"/>
                    <a:gd name="T14" fmla="*/ 6 w 25"/>
                    <a:gd name="T15" fmla="*/ 29 h 47"/>
                    <a:gd name="T16" fmla="*/ 8 w 25"/>
                    <a:gd name="T17" fmla="*/ 34 h 47"/>
                    <a:gd name="T18" fmla="*/ 10 w 25"/>
                    <a:gd name="T19" fmla="*/ 34 h 47"/>
                    <a:gd name="T20" fmla="*/ 9 w 25"/>
                    <a:gd name="T21" fmla="*/ 35 h 47"/>
                    <a:gd name="T22" fmla="*/ 10 w 25"/>
                    <a:gd name="T23" fmla="*/ 35 h 47"/>
                    <a:gd name="T24" fmla="*/ 10 w 25"/>
                    <a:gd name="T25" fmla="*/ 38 h 47"/>
                    <a:gd name="T26" fmla="*/ 9 w 25"/>
                    <a:gd name="T27" fmla="*/ 37 h 47"/>
                    <a:gd name="T28" fmla="*/ 11 w 25"/>
                    <a:gd name="T29" fmla="*/ 40 h 47"/>
                    <a:gd name="T30" fmla="*/ 7 w 25"/>
                    <a:gd name="T31" fmla="*/ 39 h 47"/>
                    <a:gd name="T32" fmla="*/ 13 w 25"/>
                    <a:gd name="T33" fmla="*/ 46 h 47"/>
                    <a:gd name="T34" fmla="*/ 17 w 25"/>
                    <a:gd name="T35" fmla="*/ 47 h 47"/>
                    <a:gd name="T36" fmla="*/ 14 w 25"/>
                    <a:gd name="T37" fmla="*/ 41 h 47"/>
                    <a:gd name="T38" fmla="*/ 14 w 25"/>
                    <a:gd name="T39" fmla="*/ 42 h 47"/>
                    <a:gd name="T40" fmla="*/ 12 w 25"/>
                    <a:gd name="T41" fmla="*/ 38 h 47"/>
                    <a:gd name="T42" fmla="*/ 18 w 25"/>
                    <a:gd name="T43" fmla="*/ 41 h 47"/>
                    <a:gd name="T44" fmla="*/ 22 w 25"/>
                    <a:gd name="T45" fmla="*/ 36 h 47"/>
                    <a:gd name="T46" fmla="*/ 22 w 25"/>
                    <a:gd name="T47" fmla="*/ 36 h 47"/>
                    <a:gd name="T48" fmla="*/ 20 w 25"/>
                    <a:gd name="T49" fmla="*/ 34 h 47"/>
                    <a:gd name="T50" fmla="*/ 18 w 25"/>
                    <a:gd name="T51" fmla="*/ 35 h 47"/>
                    <a:gd name="T52" fmla="*/ 11 w 25"/>
                    <a:gd name="T53" fmla="*/ 33 h 47"/>
                    <a:gd name="T54" fmla="*/ 11 w 25"/>
                    <a:gd name="T55" fmla="*/ 32 h 47"/>
                    <a:gd name="T56" fmla="*/ 17 w 25"/>
                    <a:gd name="T57" fmla="*/ 33 h 47"/>
                    <a:gd name="T58" fmla="*/ 14 w 25"/>
                    <a:gd name="T59" fmla="*/ 32 h 47"/>
                    <a:gd name="T60" fmla="*/ 20 w 25"/>
                    <a:gd name="T61" fmla="*/ 30 h 47"/>
                    <a:gd name="T62" fmla="*/ 14 w 25"/>
                    <a:gd name="T63" fmla="*/ 30 h 47"/>
                    <a:gd name="T64" fmla="*/ 15 w 25"/>
                    <a:gd name="T65" fmla="*/ 21 h 47"/>
                    <a:gd name="T66" fmla="*/ 18 w 25"/>
                    <a:gd name="T67" fmla="*/ 22 h 47"/>
                    <a:gd name="T68" fmla="*/ 14 w 25"/>
                    <a:gd name="T69" fmla="*/ 20 h 47"/>
                    <a:gd name="T70" fmla="*/ 16 w 25"/>
                    <a:gd name="T71" fmla="*/ 15 h 47"/>
                    <a:gd name="T72" fmla="*/ 13 w 25"/>
                    <a:gd name="T73" fmla="*/ 15 h 47"/>
                    <a:gd name="T74" fmla="*/ 15 w 25"/>
                    <a:gd name="T75" fmla="*/ 10 h 47"/>
                    <a:gd name="T76" fmla="*/ 14 w 25"/>
                    <a:gd name="T77" fmla="*/ 10 h 47"/>
                    <a:gd name="T78" fmla="*/ 8 w 25"/>
                    <a:gd name="T79" fmla="*/ 6 h 47"/>
                    <a:gd name="T80" fmla="*/ 15 w 25"/>
                    <a:gd name="T81" fmla="*/ 8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5" h="47">
                      <a:moveTo>
                        <a:pt x="15" y="8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0" y="3"/>
                        <a:pt x="14" y="4"/>
                      </a:cubicBezTo>
                      <a:cubicBezTo>
                        <a:pt x="9" y="2"/>
                        <a:pt x="14" y="0"/>
                        <a:pt x="6" y="0"/>
                      </a:cubicBezTo>
                      <a:cubicBezTo>
                        <a:pt x="9" y="7"/>
                        <a:pt x="3" y="15"/>
                        <a:pt x="10" y="22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5"/>
                        <a:pt x="0" y="26"/>
                        <a:pt x="12" y="30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4" y="30"/>
                        <a:pt x="14" y="33"/>
                        <a:pt x="8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3" y="36"/>
                        <a:pt x="12" y="37"/>
                        <a:pt x="10" y="38"/>
                      </a:cubicBezTo>
                      <a:cubicBezTo>
                        <a:pt x="8" y="38"/>
                        <a:pt x="10" y="38"/>
                        <a:pt x="9" y="37"/>
                      </a:cubicBezTo>
                      <a:cubicBezTo>
                        <a:pt x="7" y="37"/>
                        <a:pt x="11" y="39"/>
                        <a:pt x="11" y="40"/>
                      </a:cubicBezTo>
                      <a:cubicBezTo>
                        <a:pt x="9" y="40"/>
                        <a:pt x="8" y="40"/>
                        <a:pt x="7" y="39"/>
                      </a:cubicBezTo>
                      <a:cubicBezTo>
                        <a:pt x="10" y="42"/>
                        <a:pt x="3" y="43"/>
                        <a:pt x="13" y="46"/>
                      </a:cubicBezTo>
                      <a:cubicBezTo>
                        <a:pt x="14" y="46"/>
                        <a:pt x="16" y="45"/>
                        <a:pt x="17" y="47"/>
                      </a:cubicBezTo>
                      <a:cubicBezTo>
                        <a:pt x="20" y="45"/>
                        <a:pt x="16" y="43"/>
                        <a:pt x="14" y="41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4" y="40"/>
                        <a:pt x="16" y="41"/>
                        <a:pt x="12" y="38"/>
                      </a:cubicBezTo>
                      <a:cubicBezTo>
                        <a:pt x="16" y="39"/>
                        <a:pt x="16" y="40"/>
                        <a:pt x="18" y="41"/>
                      </a:cubicBezTo>
                      <a:cubicBezTo>
                        <a:pt x="25" y="39"/>
                        <a:pt x="12" y="37"/>
                        <a:pt x="22" y="36"/>
                      </a:cubicBezTo>
                      <a:cubicBezTo>
                        <a:pt x="22" y="36"/>
                        <a:pt x="22" y="36"/>
                        <a:pt x="22" y="36"/>
                      </a:cubicBezTo>
                      <a:cubicBezTo>
                        <a:pt x="23" y="35"/>
                        <a:pt x="21" y="35"/>
                        <a:pt x="20" y="34"/>
                      </a:cubicBezTo>
                      <a:cubicBezTo>
                        <a:pt x="18" y="35"/>
                        <a:pt x="18" y="35"/>
                        <a:pt x="18" y="35"/>
                      </a:cubicBezTo>
                      <a:cubicBezTo>
                        <a:pt x="17" y="34"/>
                        <a:pt x="13" y="34"/>
                        <a:pt x="11" y="33"/>
                      </a:cubicBezTo>
                      <a:cubicBezTo>
                        <a:pt x="15" y="33"/>
                        <a:pt x="9" y="32"/>
                        <a:pt x="11" y="32"/>
                      </a:cubicBezTo>
                      <a:cubicBezTo>
                        <a:pt x="15" y="31"/>
                        <a:pt x="14" y="33"/>
                        <a:pt x="17" y="33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1"/>
                        <a:pt x="18" y="31"/>
                        <a:pt x="20" y="30"/>
                      </a:cubicBezTo>
                      <a:cubicBezTo>
                        <a:pt x="18" y="29"/>
                        <a:pt x="18" y="31"/>
                        <a:pt x="14" y="30"/>
                      </a:cubicBezTo>
                      <a:cubicBezTo>
                        <a:pt x="19" y="29"/>
                        <a:pt x="18" y="24"/>
                        <a:pt x="15" y="21"/>
                      </a:cubicBezTo>
                      <a:cubicBezTo>
                        <a:pt x="15" y="22"/>
                        <a:pt x="19" y="21"/>
                        <a:pt x="18" y="22"/>
                      </a:cubicBezTo>
                      <a:cubicBezTo>
                        <a:pt x="19" y="22"/>
                        <a:pt x="17" y="21"/>
                        <a:pt x="14" y="20"/>
                      </a:cubicBezTo>
                      <a:cubicBezTo>
                        <a:pt x="12" y="19"/>
                        <a:pt x="14" y="17"/>
                        <a:pt x="16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9" y="14"/>
                        <a:pt x="17" y="12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7" y="8"/>
                        <a:pt x="8" y="6"/>
                      </a:cubicBezTo>
                      <a:cubicBezTo>
                        <a:pt x="12" y="7"/>
                        <a:pt x="11" y="8"/>
                        <a:pt x="15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1" name="Freeform 697"/>
                <p:cNvSpPr>
                  <a:spLocks/>
                </p:cNvSpPr>
                <p:nvPr/>
              </p:nvSpPr>
              <p:spPr bwMode="auto">
                <a:xfrm>
                  <a:off x="3488" y="2963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2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1"/>
                        <a:pt x="0" y="1"/>
                        <a:pt x="2" y="1"/>
                      </a:cubicBezTo>
                      <a:cubicBezTo>
                        <a:pt x="3" y="1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2" name="Freeform 698"/>
                <p:cNvSpPr>
                  <a:spLocks/>
                </p:cNvSpPr>
                <p:nvPr/>
              </p:nvSpPr>
              <p:spPr bwMode="auto">
                <a:xfrm>
                  <a:off x="3484" y="2942"/>
                  <a:ext cx="16" cy="21"/>
                </a:xfrm>
                <a:custGeom>
                  <a:avLst/>
                  <a:gdLst>
                    <a:gd name="T0" fmla="*/ 9 w 18"/>
                    <a:gd name="T1" fmla="*/ 9 h 24"/>
                    <a:gd name="T2" fmla="*/ 6 w 18"/>
                    <a:gd name="T3" fmla="*/ 8 h 24"/>
                    <a:gd name="T4" fmla="*/ 4 w 18"/>
                    <a:gd name="T5" fmla="*/ 17 h 24"/>
                    <a:gd name="T6" fmla="*/ 10 w 18"/>
                    <a:gd name="T7" fmla="*/ 21 h 24"/>
                    <a:gd name="T8" fmla="*/ 6 w 18"/>
                    <a:gd name="T9" fmla="*/ 21 h 24"/>
                    <a:gd name="T10" fmla="*/ 11 w 18"/>
                    <a:gd name="T11" fmla="*/ 24 h 24"/>
                    <a:gd name="T12" fmla="*/ 9 w 18"/>
                    <a:gd name="T13" fmla="*/ 22 h 24"/>
                    <a:gd name="T14" fmla="*/ 11 w 18"/>
                    <a:gd name="T15" fmla="*/ 22 h 24"/>
                    <a:gd name="T16" fmla="*/ 10 w 18"/>
                    <a:gd name="T17" fmla="*/ 21 h 24"/>
                    <a:gd name="T18" fmla="*/ 13 w 18"/>
                    <a:gd name="T19" fmla="*/ 21 h 24"/>
                    <a:gd name="T20" fmla="*/ 8 w 18"/>
                    <a:gd name="T21" fmla="*/ 17 h 24"/>
                    <a:gd name="T22" fmla="*/ 13 w 18"/>
                    <a:gd name="T23" fmla="*/ 17 h 24"/>
                    <a:gd name="T24" fmla="*/ 16 w 18"/>
                    <a:gd name="T25" fmla="*/ 13 h 24"/>
                    <a:gd name="T26" fmla="*/ 14 w 18"/>
                    <a:gd name="T27" fmla="*/ 14 h 24"/>
                    <a:gd name="T28" fmla="*/ 9 w 18"/>
                    <a:gd name="T29" fmla="*/ 14 h 24"/>
                    <a:gd name="T30" fmla="*/ 15 w 18"/>
                    <a:gd name="T31" fmla="*/ 13 h 24"/>
                    <a:gd name="T32" fmla="*/ 13 w 18"/>
                    <a:gd name="T33" fmla="*/ 5 h 24"/>
                    <a:gd name="T34" fmla="*/ 6 w 18"/>
                    <a:gd name="T35" fmla="*/ 3 h 24"/>
                    <a:gd name="T36" fmla="*/ 12 w 18"/>
                    <a:gd name="T37" fmla="*/ 4 h 24"/>
                    <a:gd name="T38" fmla="*/ 13 w 18"/>
                    <a:gd name="T39" fmla="*/ 2 h 24"/>
                    <a:gd name="T40" fmla="*/ 3 w 18"/>
                    <a:gd name="T41" fmla="*/ 0 h 24"/>
                    <a:gd name="T42" fmla="*/ 9 w 18"/>
                    <a:gd name="T4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4">
                      <a:moveTo>
                        <a:pt x="9" y="9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2"/>
                        <a:pt x="7" y="16"/>
                        <a:pt x="4" y="17"/>
                      </a:cubicBezTo>
                      <a:cubicBezTo>
                        <a:pt x="3" y="18"/>
                        <a:pt x="9" y="19"/>
                        <a:pt x="10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2"/>
                        <a:pt x="4" y="24"/>
                        <a:pt x="11" y="24"/>
                      </a:cubicBezTo>
                      <a:cubicBezTo>
                        <a:pt x="11" y="23"/>
                        <a:pt x="8" y="23"/>
                        <a:pt x="9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20"/>
                        <a:pt x="5" y="19"/>
                        <a:pt x="8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6"/>
                        <a:pt x="12" y="15"/>
                        <a:pt x="16" y="13"/>
                      </a:cubicBezTo>
                      <a:cubicBezTo>
                        <a:pt x="16" y="13"/>
                        <a:pt x="13" y="13"/>
                        <a:pt x="14" y="14"/>
                      </a:cubicBezTo>
                      <a:cubicBezTo>
                        <a:pt x="14" y="14"/>
                        <a:pt x="11" y="14"/>
                        <a:pt x="9" y="14"/>
                      </a:cubicBezTo>
                      <a:cubicBezTo>
                        <a:pt x="5" y="11"/>
                        <a:pt x="13" y="14"/>
                        <a:pt x="15" y="13"/>
                      </a:cubicBezTo>
                      <a:cubicBezTo>
                        <a:pt x="12" y="10"/>
                        <a:pt x="8" y="6"/>
                        <a:pt x="13" y="5"/>
                      </a:cubicBezTo>
                      <a:cubicBezTo>
                        <a:pt x="10" y="6"/>
                        <a:pt x="6" y="4"/>
                        <a:pt x="6" y="3"/>
                      </a:cubicBezTo>
                      <a:cubicBezTo>
                        <a:pt x="9" y="2"/>
                        <a:pt x="10" y="3"/>
                        <a:pt x="12" y="4"/>
                      </a:cubicBezTo>
                      <a:cubicBezTo>
                        <a:pt x="12" y="3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3"/>
                        <a:pt x="10" y="6"/>
                        <a:pt x="9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3" name="Freeform 699"/>
                <p:cNvSpPr>
                  <a:spLocks/>
                </p:cNvSpPr>
                <p:nvPr/>
              </p:nvSpPr>
              <p:spPr bwMode="auto">
                <a:xfrm>
                  <a:off x="3487" y="2948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4" name="Freeform 700"/>
                <p:cNvSpPr>
                  <a:spLocks/>
                </p:cNvSpPr>
                <p:nvPr/>
              </p:nvSpPr>
              <p:spPr bwMode="auto">
                <a:xfrm>
                  <a:off x="3503" y="284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5" name="Freeform 701"/>
                <p:cNvSpPr>
                  <a:spLocks/>
                </p:cNvSpPr>
                <p:nvPr/>
              </p:nvSpPr>
              <p:spPr bwMode="auto">
                <a:xfrm>
                  <a:off x="3502" y="2837"/>
                  <a:ext cx="15" cy="4"/>
                </a:xfrm>
                <a:custGeom>
                  <a:avLst/>
                  <a:gdLst>
                    <a:gd name="T0" fmla="*/ 17 w 17"/>
                    <a:gd name="T1" fmla="*/ 2 h 5"/>
                    <a:gd name="T2" fmla="*/ 15 w 17"/>
                    <a:gd name="T3" fmla="*/ 0 h 5"/>
                    <a:gd name="T4" fmla="*/ 0 w 17"/>
                    <a:gd name="T5" fmla="*/ 2 h 5"/>
                    <a:gd name="T6" fmla="*/ 10 w 17"/>
                    <a:gd name="T7" fmla="*/ 5 h 5"/>
                    <a:gd name="T8" fmla="*/ 6 w 17"/>
                    <a:gd name="T9" fmla="*/ 3 h 5"/>
                    <a:gd name="T10" fmla="*/ 13 w 17"/>
                    <a:gd name="T11" fmla="*/ 4 h 5"/>
                    <a:gd name="T12" fmla="*/ 12 w 17"/>
                    <a:gd name="T13" fmla="*/ 2 h 5"/>
                    <a:gd name="T14" fmla="*/ 17 w 17"/>
                    <a:gd name="T15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5">
                      <a:moveTo>
                        <a:pt x="17" y="2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5" y="1"/>
                        <a:pt x="8" y="0"/>
                        <a:pt x="0" y="2"/>
                      </a:cubicBezTo>
                      <a:cubicBezTo>
                        <a:pt x="2" y="3"/>
                        <a:pt x="6" y="5"/>
                        <a:pt x="10" y="5"/>
                      </a:cubicBezTo>
                      <a:cubicBezTo>
                        <a:pt x="9" y="4"/>
                        <a:pt x="5" y="3"/>
                        <a:pt x="6" y="3"/>
                      </a:cubicBezTo>
                      <a:cubicBezTo>
                        <a:pt x="9" y="3"/>
                        <a:pt x="9" y="4"/>
                        <a:pt x="13" y="4"/>
                      </a:cubicBezTo>
                      <a:cubicBezTo>
                        <a:pt x="16" y="3"/>
                        <a:pt x="10" y="3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6" name="Freeform 702"/>
                <p:cNvSpPr>
                  <a:spLocks/>
                </p:cNvSpPr>
                <p:nvPr/>
              </p:nvSpPr>
              <p:spPr bwMode="auto">
                <a:xfrm>
                  <a:off x="3507" y="2836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7" name="Freeform 703"/>
                <p:cNvSpPr>
                  <a:spLocks/>
                </p:cNvSpPr>
                <p:nvPr/>
              </p:nvSpPr>
              <p:spPr bwMode="auto">
                <a:xfrm>
                  <a:off x="3505" y="2835"/>
                  <a:ext cx="5" cy="1"/>
                </a:xfrm>
                <a:custGeom>
                  <a:avLst/>
                  <a:gdLst>
                    <a:gd name="T0" fmla="*/ 2 w 6"/>
                    <a:gd name="T1" fmla="*/ 1 h 1"/>
                    <a:gd name="T2" fmla="*/ 6 w 6"/>
                    <a:gd name="T3" fmla="*/ 1 h 1"/>
                    <a:gd name="T4" fmla="*/ 0 w 6"/>
                    <a:gd name="T5" fmla="*/ 0 h 1"/>
                    <a:gd name="T6" fmla="*/ 2 w 6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">
                      <a:moveTo>
                        <a:pt x="2" y="1"/>
                      </a:moveTo>
                      <a:cubicBezTo>
                        <a:pt x="2" y="0"/>
                        <a:pt x="6" y="1"/>
                        <a:pt x="6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8" name="Freeform 704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79" name="Freeform 705"/>
                <p:cNvSpPr>
                  <a:spLocks/>
                </p:cNvSpPr>
                <p:nvPr/>
              </p:nvSpPr>
              <p:spPr bwMode="auto">
                <a:xfrm>
                  <a:off x="3504" y="2831"/>
                  <a:ext cx="10" cy="3"/>
                </a:xfrm>
                <a:custGeom>
                  <a:avLst/>
                  <a:gdLst>
                    <a:gd name="T0" fmla="*/ 3 w 12"/>
                    <a:gd name="T1" fmla="*/ 0 h 4"/>
                    <a:gd name="T2" fmla="*/ 3 w 12"/>
                    <a:gd name="T3" fmla="*/ 2 h 4"/>
                    <a:gd name="T4" fmla="*/ 3 w 12"/>
                    <a:gd name="T5" fmla="*/ 2 h 4"/>
                    <a:gd name="T6" fmla="*/ 9 w 12"/>
                    <a:gd name="T7" fmla="*/ 2 h 4"/>
                    <a:gd name="T8" fmla="*/ 8 w 12"/>
                    <a:gd name="T9" fmla="*/ 4 h 4"/>
                    <a:gd name="T10" fmla="*/ 12 w 12"/>
                    <a:gd name="T11" fmla="*/ 3 h 4"/>
                    <a:gd name="T12" fmla="*/ 3 w 1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1"/>
                        <a:pt x="9" y="2"/>
                      </a:cubicBezTo>
                      <a:cubicBezTo>
                        <a:pt x="10" y="3"/>
                        <a:pt x="5" y="3"/>
                        <a:pt x="8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1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0" name="Freeform 706"/>
                <p:cNvSpPr>
                  <a:spLocks/>
                </p:cNvSpPr>
                <p:nvPr/>
              </p:nvSpPr>
              <p:spPr bwMode="auto">
                <a:xfrm>
                  <a:off x="3506" y="283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1" name="Freeform 707"/>
                <p:cNvSpPr>
                  <a:spLocks/>
                </p:cNvSpPr>
                <p:nvPr/>
              </p:nvSpPr>
              <p:spPr bwMode="auto">
                <a:xfrm>
                  <a:off x="3506" y="2834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0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2" name="Freeform 708"/>
                <p:cNvSpPr>
                  <a:spLocks/>
                </p:cNvSpPr>
                <p:nvPr/>
              </p:nvSpPr>
              <p:spPr bwMode="auto">
                <a:xfrm>
                  <a:off x="3506" y="2827"/>
                  <a:ext cx="11" cy="3"/>
                </a:xfrm>
                <a:custGeom>
                  <a:avLst/>
                  <a:gdLst>
                    <a:gd name="T0" fmla="*/ 0 w 13"/>
                    <a:gd name="T1" fmla="*/ 2 h 4"/>
                    <a:gd name="T2" fmla="*/ 5 w 13"/>
                    <a:gd name="T3" fmla="*/ 4 h 4"/>
                    <a:gd name="T4" fmla="*/ 13 w 13"/>
                    <a:gd name="T5" fmla="*/ 2 h 4"/>
                    <a:gd name="T6" fmla="*/ 11 w 13"/>
                    <a:gd name="T7" fmla="*/ 1 h 4"/>
                    <a:gd name="T8" fmla="*/ 0 w 1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4">
                      <a:moveTo>
                        <a:pt x="0" y="2"/>
                      </a:moveTo>
                      <a:cubicBezTo>
                        <a:pt x="7" y="2"/>
                        <a:pt x="0" y="4"/>
                        <a:pt x="5" y="4"/>
                      </a:cubicBezTo>
                      <a:cubicBezTo>
                        <a:pt x="4" y="3"/>
                        <a:pt x="9" y="2"/>
                        <a:pt x="13" y="2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3" name="Freeform 709"/>
                <p:cNvSpPr>
                  <a:spLocks/>
                </p:cNvSpPr>
                <p:nvPr/>
              </p:nvSpPr>
              <p:spPr bwMode="auto">
                <a:xfrm>
                  <a:off x="3519" y="28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4" name="Freeform 710"/>
                <p:cNvSpPr>
                  <a:spLocks/>
                </p:cNvSpPr>
                <p:nvPr/>
              </p:nvSpPr>
              <p:spPr bwMode="auto">
                <a:xfrm>
                  <a:off x="3509" y="2819"/>
                  <a:ext cx="15" cy="8"/>
                </a:xfrm>
                <a:custGeom>
                  <a:avLst/>
                  <a:gdLst>
                    <a:gd name="T0" fmla="*/ 1 w 17"/>
                    <a:gd name="T1" fmla="*/ 0 h 9"/>
                    <a:gd name="T2" fmla="*/ 8 w 17"/>
                    <a:gd name="T3" fmla="*/ 4 h 9"/>
                    <a:gd name="T4" fmla="*/ 3 w 17"/>
                    <a:gd name="T5" fmla="*/ 3 h 9"/>
                    <a:gd name="T6" fmla="*/ 6 w 17"/>
                    <a:gd name="T7" fmla="*/ 6 h 9"/>
                    <a:gd name="T8" fmla="*/ 0 w 17"/>
                    <a:gd name="T9" fmla="*/ 4 h 9"/>
                    <a:gd name="T10" fmla="*/ 5 w 17"/>
                    <a:gd name="T11" fmla="*/ 7 h 9"/>
                    <a:gd name="T12" fmla="*/ 1 w 17"/>
                    <a:gd name="T13" fmla="*/ 9 h 9"/>
                    <a:gd name="T14" fmla="*/ 8 w 17"/>
                    <a:gd name="T15" fmla="*/ 8 h 9"/>
                    <a:gd name="T16" fmla="*/ 7 w 17"/>
                    <a:gd name="T17" fmla="*/ 7 h 9"/>
                    <a:gd name="T18" fmla="*/ 11 w 17"/>
                    <a:gd name="T19" fmla="*/ 7 h 9"/>
                    <a:gd name="T20" fmla="*/ 16 w 17"/>
                    <a:gd name="T21" fmla="*/ 3 h 9"/>
                    <a:gd name="T22" fmla="*/ 1 w 17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9">
                      <a:moveTo>
                        <a:pt x="1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3"/>
                        <a:pt x="4" y="4"/>
                        <a:pt x="3" y="3"/>
                      </a:cubicBezTo>
                      <a:cubicBezTo>
                        <a:pt x="2" y="4"/>
                        <a:pt x="6" y="4"/>
                        <a:pt x="6" y="6"/>
                      </a:cubicBezTo>
                      <a:cubicBezTo>
                        <a:pt x="0" y="6"/>
                        <a:pt x="5" y="4"/>
                        <a:pt x="0" y="4"/>
                      </a:cubicBezTo>
                      <a:cubicBezTo>
                        <a:pt x="0" y="5"/>
                        <a:pt x="0" y="7"/>
                        <a:pt x="5" y="7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10" y="7"/>
                        <a:pt x="3" y="7"/>
                        <a:pt x="7" y="7"/>
                      </a:cubicBezTo>
                      <a:cubicBezTo>
                        <a:pt x="10" y="6"/>
                        <a:pt x="11" y="7"/>
                        <a:pt x="11" y="7"/>
                      </a:cubicBezTo>
                      <a:cubicBezTo>
                        <a:pt x="10" y="6"/>
                        <a:pt x="17" y="5"/>
                        <a:pt x="16" y="3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5" name="Freeform 711"/>
                <p:cNvSpPr>
                  <a:spLocks/>
                </p:cNvSpPr>
                <p:nvPr/>
              </p:nvSpPr>
              <p:spPr bwMode="auto">
                <a:xfrm>
                  <a:off x="3516" y="2819"/>
                  <a:ext cx="3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6" name="Freeform 712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16" cy="6"/>
                </a:xfrm>
                <a:custGeom>
                  <a:avLst/>
                  <a:gdLst>
                    <a:gd name="T0" fmla="*/ 1 w 18"/>
                    <a:gd name="T1" fmla="*/ 5 h 7"/>
                    <a:gd name="T2" fmla="*/ 5 w 18"/>
                    <a:gd name="T3" fmla="*/ 6 h 7"/>
                    <a:gd name="T4" fmla="*/ 2 w 18"/>
                    <a:gd name="T5" fmla="*/ 7 h 7"/>
                    <a:gd name="T6" fmla="*/ 7 w 18"/>
                    <a:gd name="T7" fmla="*/ 7 h 7"/>
                    <a:gd name="T8" fmla="*/ 4 w 18"/>
                    <a:gd name="T9" fmla="*/ 4 h 7"/>
                    <a:gd name="T10" fmla="*/ 13 w 18"/>
                    <a:gd name="T11" fmla="*/ 3 h 7"/>
                    <a:gd name="T12" fmla="*/ 11 w 18"/>
                    <a:gd name="T13" fmla="*/ 5 h 7"/>
                    <a:gd name="T14" fmla="*/ 10 w 18"/>
                    <a:gd name="T15" fmla="*/ 0 h 7"/>
                    <a:gd name="T16" fmla="*/ 8 w 18"/>
                    <a:gd name="T17" fmla="*/ 1 h 7"/>
                    <a:gd name="T18" fmla="*/ 6 w 18"/>
                    <a:gd name="T19" fmla="*/ 0 h 7"/>
                    <a:gd name="T20" fmla="*/ 1 w 18"/>
                    <a:gd name="T21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7">
                      <a:moveTo>
                        <a:pt x="1" y="5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3" y="7"/>
                        <a:pt x="6" y="7"/>
                        <a:pt x="7" y="7"/>
                      </a:cubicBezTo>
                      <a:cubicBezTo>
                        <a:pt x="13" y="6"/>
                        <a:pt x="5" y="5"/>
                        <a:pt x="4" y="4"/>
                      </a:cubicBezTo>
                      <a:cubicBezTo>
                        <a:pt x="7" y="1"/>
                        <a:pt x="7" y="4"/>
                        <a:pt x="13" y="3"/>
                      </a:cubicBezTo>
                      <a:cubicBezTo>
                        <a:pt x="13" y="3"/>
                        <a:pt x="11" y="4"/>
                        <a:pt x="11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9" y="0"/>
                        <a:pt x="7" y="1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7" name="Freeform 713"/>
                <p:cNvSpPr>
                  <a:spLocks/>
                </p:cNvSpPr>
                <p:nvPr/>
              </p:nvSpPr>
              <p:spPr bwMode="auto">
                <a:xfrm>
                  <a:off x="3507" y="2818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8" name="Freeform 714"/>
                <p:cNvSpPr>
                  <a:spLocks/>
                </p:cNvSpPr>
                <p:nvPr/>
              </p:nvSpPr>
              <p:spPr bwMode="auto">
                <a:xfrm>
                  <a:off x="3516" y="2812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89" name="Freeform 715"/>
                <p:cNvSpPr>
                  <a:spLocks/>
                </p:cNvSpPr>
                <p:nvPr/>
              </p:nvSpPr>
              <p:spPr bwMode="auto">
                <a:xfrm>
                  <a:off x="3508" y="281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0" name="Freeform 716"/>
                <p:cNvSpPr>
                  <a:spLocks/>
                </p:cNvSpPr>
                <p:nvPr/>
              </p:nvSpPr>
              <p:spPr bwMode="auto">
                <a:xfrm>
                  <a:off x="3505" y="2772"/>
                  <a:ext cx="16" cy="39"/>
                </a:xfrm>
                <a:custGeom>
                  <a:avLst/>
                  <a:gdLst>
                    <a:gd name="T0" fmla="*/ 15 w 19"/>
                    <a:gd name="T1" fmla="*/ 0 h 46"/>
                    <a:gd name="T2" fmla="*/ 12 w 19"/>
                    <a:gd name="T3" fmla="*/ 2 h 46"/>
                    <a:gd name="T4" fmla="*/ 7 w 19"/>
                    <a:gd name="T5" fmla="*/ 0 h 46"/>
                    <a:gd name="T6" fmla="*/ 0 w 19"/>
                    <a:gd name="T7" fmla="*/ 1 h 46"/>
                    <a:gd name="T8" fmla="*/ 3 w 19"/>
                    <a:gd name="T9" fmla="*/ 4 h 46"/>
                    <a:gd name="T10" fmla="*/ 0 w 19"/>
                    <a:gd name="T11" fmla="*/ 4 h 46"/>
                    <a:gd name="T12" fmla="*/ 2 w 19"/>
                    <a:gd name="T13" fmla="*/ 11 h 46"/>
                    <a:gd name="T14" fmla="*/ 4 w 19"/>
                    <a:gd name="T15" fmla="*/ 16 h 46"/>
                    <a:gd name="T16" fmla="*/ 3 w 19"/>
                    <a:gd name="T17" fmla="*/ 35 h 46"/>
                    <a:gd name="T18" fmla="*/ 9 w 19"/>
                    <a:gd name="T19" fmla="*/ 36 h 46"/>
                    <a:gd name="T20" fmla="*/ 5 w 19"/>
                    <a:gd name="T21" fmla="*/ 37 h 46"/>
                    <a:gd name="T22" fmla="*/ 5 w 19"/>
                    <a:gd name="T23" fmla="*/ 36 h 46"/>
                    <a:gd name="T24" fmla="*/ 4 w 19"/>
                    <a:gd name="T25" fmla="*/ 42 h 46"/>
                    <a:gd name="T26" fmla="*/ 12 w 19"/>
                    <a:gd name="T27" fmla="*/ 41 h 46"/>
                    <a:gd name="T28" fmla="*/ 4 w 19"/>
                    <a:gd name="T29" fmla="*/ 44 h 46"/>
                    <a:gd name="T30" fmla="*/ 9 w 19"/>
                    <a:gd name="T31" fmla="*/ 46 h 46"/>
                    <a:gd name="T32" fmla="*/ 14 w 19"/>
                    <a:gd name="T33" fmla="*/ 43 h 46"/>
                    <a:gd name="T34" fmla="*/ 17 w 19"/>
                    <a:gd name="T35" fmla="*/ 45 h 46"/>
                    <a:gd name="T36" fmla="*/ 8 w 19"/>
                    <a:gd name="T37" fmla="*/ 33 h 46"/>
                    <a:gd name="T38" fmla="*/ 12 w 19"/>
                    <a:gd name="T39" fmla="*/ 33 h 46"/>
                    <a:gd name="T40" fmla="*/ 15 w 19"/>
                    <a:gd name="T41" fmla="*/ 25 h 46"/>
                    <a:gd name="T42" fmla="*/ 8 w 19"/>
                    <a:gd name="T43" fmla="*/ 23 h 46"/>
                    <a:gd name="T44" fmla="*/ 11 w 19"/>
                    <a:gd name="T45" fmla="*/ 21 h 46"/>
                    <a:gd name="T46" fmla="*/ 8 w 19"/>
                    <a:gd name="T47" fmla="*/ 21 h 46"/>
                    <a:gd name="T48" fmla="*/ 12 w 19"/>
                    <a:gd name="T49" fmla="*/ 19 h 46"/>
                    <a:gd name="T50" fmla="*/ 4 w 19"/>
                    <a:gd name="T51" fmla="*/ 18 h 46"/>
                    <a:gd name="T52" fmla="*/ 15 w 19"/>
                    <a:gd name="T53" fmla="*/ 13 h 46"/>
                    <a:gd name="T54" fmla="*/ 11 w 19"/>
                    <a:gd name="T55" fmla="*/ 14 h 46"/>
                    <a:gd name="T56" fmla="*/ 7 w 19"/>
                    <a:gd name="T57" fmla="*/ 13 h 46"/>
                    <a:gd name="T58" fmla="*/ 14 w 19"/>
                    <a:gd name="T59" fmla="*/ 12 h 46"/>
                    <a:gd name="T60" fmla="*/ 10 w 19"/>
                    <a:gd name="T61" fmla="*/ 9 h 46"/>
                    <a:gd name="T62" fmla="*/ 6 w 19"/>
                    <a:gd name="T63" fmla="*/ 10 h 46"/>
                    <a:gd name="T64" fmla="*/ 8 w 19"/>
                    <a:gd name="T65" fmla="*/ 5 h 46"/>
                    <a:gd name="T66" fmla="*/ 15 w 19"/>
                    <a:gd name="T67" fmla="*/ 7 h 46"/>
                    <a:gd name="T68" fmla="*/ 18 w 19"/>
                    <a:gd name="T69" fmla="*/ 5 h 46"/>
                    <a:gd name="T70" fmla="*/ 9 w 19"/>
                    <a:gd name="T71" fmla="*/ 2 h 46"/>
                    <a:gd name="T72" fmla="*/ 15 w 19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46">
                      <a:moveTo>
                        <a:pt x="15" y="0"/>
                      </a:moveTo>
                      <a:cubicBezTo>
                        <a:pt x="12" y="0"/>
                        <a:pt x="11" y="1"/>
                        <a:pt x="12" y="2"/>
                      </a:cubicBezTo>
                      <a:cubicBezTo>
                        <a:pt x="8" y="2"/>
                        <a:pt x="9" y="1"/>
                        <a:pt x="7" y="0"/>
                      </a:cubicBezTo>
                      <a:cubicBezTo>
                        <a:pt x="5" y="1"/>
                        <a:pt x="3" y="0"/>
                        <a:pt x="0" y="1"/>
                      </a:cubicBezTo>
                      <a:cubicBezTo>
                        <a:pt x="0" y="2"/>
                        <a:pt x="4" y="2"/>
                        <a:pt x="3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6"/>
                        <a:pt x="5" y="9"/>
                        <a:pt x="2" y="11"/>
                      </a:cubicBezTo>
                      <a:cubicBezTo>
                        <a:pt x="1" y="13"/>
                        <a:pt x="3" y="14"/>
                        <a:pt x="4" y="16"/>
                      </a:cubicBezTo>
                      <a:cubicBezTo>
                        <a:pt x="3" y="22"/>
                        <a:pt x="6" y="28"/>
                        <a:pt x="3" y="35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6" y="36"/>
                        <a:pt x="9" y="37"/>
                        <a:pt x="5" y="37"/>
                      </a:cubicBezTo>
                      <a:cubicBezTo>
                        <a:pt x="6" y="37"/>
                        <a:pt x="5" y="36"/>
                        <a:pt x="5" y="36"/>
                      </a:cubicBezTo>
                      <a:cubicBezTo>
                        <a:pt x="0" y="38"/>
                        <a:pt x="6" y="40"/>
                        <a:pt x="4" y="42"/>
                      </a:cubicBezTo>
                      <a:cubicBezTo>
                        <a:pt x="5" y="41"/>
                        <a:pt x="11" y="41"/>
                        <a:pt x="12" y="41"/>
                      </a:cubicBezTo>
                      <a:cubicBezTo>
                        <a:pt x="4" y="41"/>
                        <a:pt x="12" y="43"/>
                        <a:pt x="4" y="44"/>
                      </a:cubicBezTo>
                      <a:cubicBezTo>
                        <a:pt x="2" y="46"/>
                        <a:pt x="10" y="44"/>
                        <a:pt x="9" y="46"/>
                      </a:cubicBezTo>
                      <a:cubicBezTo>
                        <a:pt x="13" y="46"/>
                        <a:pt x="11" y="44"/>
                        <a:pt x="14" y="43"/>
                      </a:cubicBezTo>
                      <a:cubicBezTo>
                        <a:pt x="17" y="44"/>
                        <a:pt x="12" y="45"/>
                        <a:pt x="17" y="45"/>
                      </a:cubicBezTo>
                      <a:cubicBezTo>
                        <a:pt x="19" y="42"/>
                        <a:pt x="10" y="37"/>
                        <a:pt x="8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9" y="31"/>
                        <a:pt x="8" y="27"/>
                        <a:pt x="15" y="25"/>
                      </a:cubicBezTo>
                      <a:cubicBezTo>
                        <a:pt x="11" y="26"/>
                        <a:pt x="17" y="22"/>
                        <a:pt x="8" y="23"/>
                      </a:cubicBezTo>
                      <a:cubicBezTo>
                        <a:pt x="10" y="22"/>
                        <a:pt x="10" y="22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12" y="20"/>
                        <a:pt x="12" y="19"/>
                      </a:cubicBezTo>
                      <a:cubicBezTo>
                        <a:pt x="8" y="20"/>
                        <a:pt x="7" y="19"/>
                        <a:pt x="4" y="18"/>
                      </a:cubicBezTo>
                      <a:cubicBezTo>
                        <a:pt x="8" y="17"/>
                        <a:pt x="12" y="15"/>
                        <a:pt x="15" y="13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3"/>
                        <a:pt x="9" y="14"/>
                        <a:pt x="7" y="13"/>
                      </a:cubicBezTo>
                      <a:cubicBezTo>
                        <a:pt x="7" y="12"/>
                        <a:pt x="12" y="12"/>
                        <a:pt x="14" y="12"/>
                      </a:cubicBezTo>
                      <a:cubicBezTo>
                        <a:pt x="16" y="11"/>
                        <a:pt x="7" y="10"/>
                        <a:pt x="10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8"/>
                        <a:pt x="9" y="6"/>
                        <a:pt x="8" y="5"/>
                      </a:cubicBezTo>
                      <a:cubicBezTo>
                        <a:pt x="13" y="4"/>
                        <a:pt x="12" y="6"/>
                        <a:pt x="15" y="7"/>
                      </a:cubicBezTo>
                      <a:cubicBezTo>
                        <a:pt x="16" y="6"/>
                        <a:pt x="16" y="5"/>
                        <a:pt x="18" y="5"/>
                      </a:cubicBezTo>
                      <a:cubicBezTo>
                        <a:pt x="15" y="4"/>
                        <a:pt x="11" y="3"/>
                        <a:pt x="9" y="2"/>
                      </a:cubicBezTo>
                      <a:cubicBezTo>
                        <a:pt x="15" y="3"/>
                        <a:pt x="14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1" name="Freeform 717"/>
                <p:cNvSpPr>
                  <a:spLocks/>
                </p:cNvSpPr>
                <p:nvPr/>
              </p:nvSpPr>
              <p:spPr bwMode="auto">
                <a:xfrm>
                  <a:off x="3520" y="277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2" name="Freeform 718"/>
                <p:cNvSpPr>
                  <a:spLocks/>
                </p:cNvSpPr>
                <p:nvPr/>
              </p:nvSpPr>
              <p:spPr bwMode="auto">
                <a:xfrm>
                  <a:off x="3518" y="277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3" name="Rectangle 719"/>
                <p:cNvSpPr>
                  <a:spLocks noChangeArrowheads="1"/>
                </p:cNvSpPr>
                <p:nvPr/>
              </p:nvSpPr>
              <p:spPr bwMode="auto">
                <a:xfrm>
                  <a:off x="3506" y="278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4" name="Freeform 720"/>
                <p:cNvSpPr>
                  <a:spLocks/>
                </p:cNvSpPr>
                <p:nvPr/>
              </p:nvSpPr>
              <p:spPr bwMode="auto">
                <a:xfrm>
                  <a:off x="3518" y="278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5" name="Freeform 721"/>
                <p:cNvSpPr>
                  <a:spLocks/>
                </p:cNvSpPr>
                <p:nvPr/>
              </p:nvSpPr>
              <p:spPr bwMode="auto">
                <a:xfrm>
                  <a:off x="3518" y="2791"/>
                  <a:ext cx="2" cy="0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1 h 1"/>
                    <a:gd name="T4" fmla="*/ 0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6" name="Freeform 722"/>
                <p:cNvSpPr>
                  <a:spLocks/>
                </p:cNvSpPr>
                <p:nvPr/>
              </p:nvSpPr>
              <p:spPr bwMode="auto">
                <a:xfrm>
                  <a:off x="3519" y="277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1 h 2"/>
                    <a:gd name="T4" fmla="*/ 0 w 1"/>
                    <a:gd name="T5" fmla="*/ 0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7" name="Freeform 723"/>
                <p:cNvSpPr>
                  <a:spLocks/>
                </p:cNvSpPr>
                <p:nvPr/>
              </p:nvSpPr>
              <p:spPr bwMode="auto">
                <a:xfrm>
                  <a:off x="3500" y="2749"/>
                  <a:ext cx="20" cy="22"/>
                </a:xfrm>
                <a:custGeom>
                  <a:avLst/>
                  <a:gdLst>
                    <a:gd name="T0" fmla="*/ 4 w 24"/>
                    <a:gd name="T1" fmla="*/ 2 h 25"/>
                    <a:gd name="T2" fmla="*/ 2 w 24"/>
                    <a:gd name="T3" fmla="*/ 6 h 25"/>
                    <a:gd name="T4" fmla="*/ 12 w 24"/>
                    <a:gd name="T5" fmla="*/ 9 h 25"/>
                    <a:gd name="T6" fmla="*/ 3 w 24"/>
                    <a:gd name="T7" fmla="*/ 9 h 25"/>
                    <a:gd name="T8" fmla="*/ 10 w 24"/>
                    <a:gd name="T9" fmla="*/ 17 h 25"/>
                    <a:gd name="T10" fmla="*/ 6 w 24"/>
                    <a:gd name="T11" fmla="*/ 17 h 25"/>
                    <a:gd name="T12" fmla="*/ 16 w 24"/>
                    <a:gd name="T13" fmla="*/ 20 h 25"/>
                    <a:gd name="T14" fmla="*/ 5 w 24"/>
                    <a:gd name="T15" fmla="*/ 21 h 25"/>
                    <a:gd name="T16" fmla="*/ 4 w 24"/>
                    <a:gd name="T17" fmla="*/ 20 h 25"/>
                    <a:gd name="T18" fmla="*/ 8 w 24"/>
                    <a:gd name="T19" fmla="*/ 25 h 25"/>
                    <a:gd name="T20" fmla="*/ 14 w 24"/>
                    <a:gd name="T21" fmla="*/ 25 h 25"/>
                    <a:gd name="T22" fmla="*/ 20 w 24"/>
                    <a:gd name="T23" fmla="*/ 24 h 25"/>
                    <a:gd name="T24" fmla="*/ 15 w 24"/>
                    <a:gd name="T25" fmla="*/ 22 h 25"/>
                    <a:gd name="T26" fmla="*/ 19 w 24"/>
                    <a:gd name="T27" fmla="*/ 21 h 25"/>
                    <a:gd name="T28" fmla="*/ 17 w 24"/>
                    <a:gd name="T29" fmla="*/ 20 h 25"/>
                    <a:gd name="T30" fmla="*/ 20 w 24"/>
                    <a:gd name="T31" fmla="*/ 20 h 25"/>
                    <a:gd name="T32" fmla="*/ 17 w 24"/>
                    <a:gd name="T33" fmla="*/ 18 h 25"/>
                    <a:gd name="T34" fmla="*/ 18 w 24"/>
                    <a:gd name="T35" fmla="*/ 18 h 25"/>
                    <a:gd name="T36" fmla="*/ 13 w 24"/>
                    <a:gd name="T37" fmla="*/ 17 h 25"/>
                    <a:gd name="T38" fmla="*/ 18 w 24"/>
                    <a:gd name="T39" fmla="*/ 16 h 25"/>
                    <a:gd name="T40" fmla="*/ 15 w 24"/>
                    <a:gd name="T41" fmla="*/ 16 h 25"/>
                    <a:gd name="T42" fmla="*/ 20 w 24"/>
                    <a:gd name="T43" fmla="*/ 10 h 25"/>
                    <a:gd name="T44" fmla="*/ 16 w 24"/>
                    <a:gd name="T45" fmla="*/ 10 h 25"/>
                    <a:gd name="T46" fmla="*/ 20 w 24"/>
                    <a:gd name="T47" fmla="*/ 13 h 25"/>
                    <a:gd name="T48" fmla="*/ 10 w 24"/>
                    <a:gd name="T49" fmla="*/ 12 h 25"/>
                    <a:gd name="T50" fmla="*/ 18 w 24"/>
                    <a:gd name="T51" fmla="*/ 9 h 25"/>
                    <a:gd name="T52" fmla="*/ 16 w 24"/>
                    <a:gd name="T53" fmla="*/ 5 h 25"/>
                    <a:gd name="T54" fmla="*/ 17 w 24"/>
                    <a:gd name="T55" fmla="*/ 5 h 25"/>
                    <a:gd name="T56" fmla="*/ 14 w 24"/>
                    <a:gd name="T57" fmla="*/ 3 h 25"/>
                    <a:gd name="T58" fmla="*/ 13 w 24"/>
                    <a:gd name="T59" fmla="*/ 3 h 25"/>
                    <a:gd name="T60" fmla="*/ 10 w 24"/>
                    <a:gd name="T61" fmla="*/ 2 h 25"/>
                    <a:gd name="T62" fmla="*/ 12 w 24"/>
                    <a:gd name="T63" fmla="*/ 2 h 25"/>
                    <a:gd name="T64" fmla="*/ 6 w 24"/>
                    <a:gd name="T65" fmla="*/ 0 h 25"/>
                    <a:gd name="T66" fmla="*/ 10 w 24"/>
                    <a:gd name="T67" fmla="*/ 3 h 25"/>
                    <a:gd name="T68" fmla="*/ 4 w 24"/>
                    <a:gd name="T69" fmla="*/ 2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5">
                      <a:moveTo>
                        <a:pt x="4" y="2"/>
                      </a:moveTo>
                      <a:cubicBezTo>
                        <a:pt x="0" y="3"/>
                        <a:pt x="3" y="5"/>
                        <a:pt x="2" y="6"/>
                      </a:cubicBezTo>
                      <a:cubicBezTo>
                        <a:pt x="4" y="9"/>
                        <a:pt x="12" y="6"/>
                        <a:pt x="1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1"/>
                        <a:pt x="2" y="15"/>
                        <a:pt x="10" y="17"/>
                      </a:cubicBezTo>
                      <a:cubicBezTo>
                        <a:pt x="9" y="17"/>
                        <a:pt x="7" y="18"/>
                        <a:pt x="6" y="17"/>
                      </a:cubicBezTo>
                      <a:cubicBezTo>
                        <a:pt x="7" y="19"/>
                        <a:pt x="19" y="18"/>
                        <a:pt x="16" y="20"/>
                      </a:cubicBezTo>
                      <a:cubicBezTo>
                        <a:pt x="11" y="18"/>
                        <a:pt x="11" y="21"/>
                        <a:pt x="5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2"/>
                        <a:pt x="8" y="24"/>
                        <a:pt x="8" y="25"/>
                      </a:cubicBezTo>
                      <a:cubicBezTo>
                        <a:pt x="10" y="25"/>
                        <a:pt x="14" y="24"/>
                        <a:pt x="14" y="25"/>
                      </a:cubicBezTo>
                      <a:cubicBezTo>
                        <a:pt x="15" y="24"/>
                        <a:pt x="17" y="25"/>
                        <a:pt x="20" y="24"/>
                      </a:cubicBezTo>
                      <a:cubicBezTo>
                        <a:pt x="17" y="23"/>
                        <a:pt x="19" y="22"/>
                        <a:pt x="15" y="22"/>
                      </a:cubicBezTo>
                      <a:cubicBezTo>
                        <a:pt x="18" y="21"/>
                        <a:pt x="16" y="22"/>
                        <a:pt x="19" y="21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20" y="21"/>
                        <a:pt x="20" y="20"/>
                      </a:cubicBezTo>
                      <a:cubicBezTo>
                        <a:pt x="19" y="20"/>
                        <a:pt x="17" y="19"/>
                        <a:pt x="17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7"/>
                        <a:pt x="18" y="16"/>
                        <a:pt x="13" y="17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4"/>
                        <a:pt x="24" y="13"/>
                        <a:pt x="20" y="10"/>
                      </a:cubicBezTo>
                      <a:cubicBezTo>
                        <a:pt x="19" y="11"/>
                        <a:pt x="17" y="11"/>
                        <a:pt x="16" y="10"/>
                      </a:cubicBezTo>
                      <a:cubicBezTo>
                        <a:pt x="14" y="11"/>
                        <a:pt x="19" y="12"/>
                        <a:pt x="20" y="13"/>
                      </a:cubicBezTo>
                      <a:cubicBezTo>
                        <a:pt x="16" y="13"/>
                        <a:pt x="12" y="11"/>
                        <a:pt x="10" y="12"/>
                      </a:cubicBezTo>
                      <a:cubicBezTo>
                        <a:pt x="14" y="11"/>
                        <a:pt x="9" y="10"/>
                        <a:pt x="18" y="9"/>
                      </a:cubicBezTo>
                      <a:cubicBezTo>
                        <a:pt x="18" y="7"/>
                        <a:pt x="14" y="7"/>
                        <a:pt x="16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3"/>
                        <a:pt x="10" y="3"/>
                        <a:pt x="10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8" y="2"/>
                        <a:pt x="7" y="0"/>
                        <a:pt x="6" y="0"/>
                      </a:cubicBezTo>
                      <a:cubicBezTo>
                        <a:pt x="5" y="1"/>
                        <a:pt x="9" y="2"/>
                        <a:pt x="10" y="3"/>
                      </a:cubicBezTo>
                      <a:cubicBezTo>
                        <a:pt x="7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8" name="Freeform 724"/>
                <p:cNvSpPr>
                  <a:spLocks/>
                </p:cNvSpPr>
                <p:nvPr/>
              </p:nvSpPr>
              <p:spPr bwMode="auto">
                <a:xfrm>
                  <a:off x="3515" y="276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499" name="Freeform 725"/>
                <p:cNvSpPr>
                  <a:spLocks/>
                </p:cNvSpPr>
                <p:nvPr/>
              </p:nvSpPr>
              <p:spPr bwMode="auto">
                <a:xfrm>
                  <a:off x="3497" y="2732"/>
                  <a:ext cx="25" cy="16"/>
                </a:xfrm>
                <a:custGeom>
                  <a:avLst/>
                  <a:gdLst>
                    <a:gd name="T0" fmla="*/ 15 w 29"/>
                    <a:gd name="T1" fmla="*/ 14 h 19"/>
                    <a:gd name="T2" fmla="*/ 20 w 29"/>
                    <a:gd name="T3" fmla="*/ 13 h 19"/>
                    <a:gd name="T4" fmla="*/ 10 w 29"/>
                    <a:gd name="T5" fmla="*/ 13 h 19"/>
                    <a:gd name="T6" fmla="*/ 8 w 29"/>
                    <a:gd name="T7" fmla="*/ 11 h 19"/>
                    <a:gd name="T8" fmla="*/ 17 w 29"/>
                    <a:gd name="T9" fmla="*/ 11 h 19"/>
                    <a:gd name="T10" fmla="*/ 18 w 29"/>
                    <a:gd name="T11" fmla="*/ 9 h 19"/>
                    <a:gd name="T12" fmla="*/ 12 w 29"/>
                    <a:gd name="T13" fmla="*/ 9 h 19"/>
                    <a:gd name="T14" fmla="*/ 9 w 29"/>
                    <a:gd name="T15" fmla="*/ 7 h 19"/>
                    <a:gd name="T16" fmla="*/ 11 w 29"/>
                    <a:gd name="T17" fmla="*/ 8 h 19"/>
                    <a:gd name="T18" fmla="*/ 18 w 29"/>
                    <a:gd name="T19" fmla="*/ 7 h 19"/>
                    <a:gd name="T20" fmla="*/ 2 w 29"/>
                    <a:gd name="T21" fmla="*/ 1 h 19"/>
                    <a:gd name="T22" fmla="*/ 3 w 29"/>
                    <a:gd name="T23" fmla="*/ 3 h 19"/>
                    <a:gd name="T24" fmla="*/ 10 w 29"/>
                    <a:gd name="T25" fmla="*/ 3 h 19"/>
                    <a:gd name="T26" fmla="*/ 8 w 29"/>
                    <a:gd name="T27" fmla="*/ 5 h 19"/>
                    <a:gd name="T28" fmla="*/ 4 w 29"/>
                    <a:gd name="T29" fmla="*/ 4 h 19"/>
                    <a:gd name="T30" fmla="*/ 5 w 29"/>
                    <a:gd name="T31" fmla="*/ 17 h 19"/>
                    <a:gd name="T32" fmla="*/ 5 w 29"/>
                    <a:gd name="T33" fmla="*/ 15 h 19"/>
                    <a:gd name="T34" fmla="*/ 9 w 29"/>
                    <a:gd name="T35" fmla="*/ 17 h 19"/>
                    <a:gd name="T36" fmla="*/ 16 w 29"/>
                    <a:gd name="T37" fmla="*/ 16 h 19"/>
                    <a:gd name="T38" fmla="*/ 14 w 29"/>
                    <a:gd name="T39" fmla="*/ 17 h 19"/>
                    <a:gd name="T40" fmla="*/ 20 w 29"/>
                    <a:gd name="T41" fmla="*/ 16 h 19"/>
                    <a:gd name="T42" fmla="*/ 23 w 29"/>
                    <a:gd name="T43" fmla="*/ 19 h 19"/>
                    <a:gd name="T44" fmla="*/ 24 w 29"/>
                    <a:gd name="T45" fmla="*/ 15 h 19"/>
                    <a:gd name="T46" fmla="*/ 15 w 29"/>
                    <a:gd name="T47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19">
                      <a:moveTo>
                        <a:pt x="15" y="14"/>
                      </a:moveTo>
                      <a:cubicBezTo>
                        <a:pt x="16" y="13"/>
                        <a:pt x="18" y="14"/>
                        <a:pt x="20" y="13"/>
                      </a:cubicBezTo>
                      <a:cubicBezTo>
                        <a:pt x="17" y="12"/>
                        <a:pt x="14" y="14"/>
                        <a:pt x="10" y="13"/>
                      </a:cubicBezTo>
                      <a:cubicBezTo>
                        <a:pt x="12" y="13"/>
                        <a:pt x="8" y="12"/>
                        <a:pt x="8" y="11"/>
                      </a:cubicBezTo>
                      <a:cubicBezTo>
                        <a:pt x="10" y="12"/>
                        <a:pt x="16" y="11"/>
                        <a:pt x="17" y="11"/>
                      </a:cubicBezTo>
                      <a:cubicBezTo>
                        <a:pt x="15" y="11"/>
                        <a:pt x="18" y="10"/>
                        <a:pt x="18" y="9"/>
                      </a:cubicBezTo>
                      <a:cubicBezTo>
                        <a:pt x="15" y="11"/>
                        <a:pt x="16" y="8"/>
                        <a:pt x="12" y="9"/>
                      </a:cubicBezTo>
                      <a:cubicBezTo>
                        <a:pt x="9" y="9"/>
                        <a:pt x="7" y="8"/>
                        <a:pt x="9" y="7"/>
                      </a:cubicBezTo>
                      <a:cubicBezTo>
                        <a:pt x="12" y="7"/>
                        <a:pt x="11" y="8"/>
                        <a:pt x="11" y="8"/>
                      </a:cubicBezTo>
                      <a:cubicBezTo>
                        <a:pt x="16" y="8"/>
                        <a:pt x="14" y="7"/>
                        <a:pt x="18" y="7"/>
                      </a:cubicBezTo>
                      <a:cubicBezTo>
                        <a:pt x="11" y="5"/>
                        <a:pt x="12" y="0"/>
                        <a:pt x="2" y="1"/>
                      </a:cubicBezTo>
                      <a:cubicBezTo>
                        <a:pt x="0" y="2"/>
                        <a:pt x="2" y="2"/>
                        <a:pt x="3" y="3"/>
                      </a:cubicBezTo>
                      <a:cubicBezTo>
                        <a:pt x="5" y="1"/>
                        <a:pt x="8" y="3"/>
                        <a:pt x="10" y="3"/>
                      </a:cubicBezTo>
                      <a:cubicBezTo>
                        <a:pt x="8" y="4"/>
                        <a:pt x="11" y="5"/>
                        <a:pt x="8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2" y="7"/>
                        <a:pt x="3" y="12"/>
                        <a:pt x="5" y="17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8" y="15"/>
                        <a:pt x="8" y="16"/>
                        <a:pt x="9" y="17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5" y="16"/>
                        <a:pt x="16" y="17"/>
                        <a:pt x="14" y="17"/>
                      </a:cubicBezTo>
                      <a:cubicBezTo>
                        <a:pt x="17" y="17"/>
                        <a:pt x="18" y="17"/>
                        <a:pt x="20" y="16"/>
                      </a:cubicBezTo>
                      <a:cubicBezTo>
                        <a:pt x="22" y="18"/>
                        <a:pt x="19" y="18"/>
                        <a:pt x="23" y="19"/>
                      </a:cubicBezTo>
                      <a:cubicBezTo>
                        <a:pt x="29" y="17"/>
                        <a:pt x="19" y="17"/>
                        <a:pt x="24" y="15"/>
                      </a:cubicBezTo>
                      <a:lnTo>
                        <a:pt x="1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0" name="Freeform 726"/>
                <p:cNvSpPr>
                  <a:spLocks/>
                </p:cNvSpPr>
                <p:nvPr/>
              </p:nvSpPr>
              <p:spPr bwMode="auto">
                <a:xfrm>
                  <a:off x="3510" y="274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1" name="Freeform 727"/>
                <p:cNvSpPr>
                  <a:spLocks/>
                </p:cNvSpPr>
                <p:nvPr/>
              </p:nvSpPr>
              <p:spPr bwMode="auto">
                <a:xfrm>
                  <a:off x="3500" y="2747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3 w 4"/>
                    <a:gd name="T3" fmla="*/ 1 h 1"/>
                    <a:gd name="T4" fmla="*/ 0 w 4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2" name="Freeform 728"/>
                <p:cNvSpPr>
                  <a:spLocks/>
                </p:cNvSpPr>
                <p:nvPr/>
              </p:nvSpPr>
              <p:spPr bwMode="auto">
                <a:xfrm>
                  <a:off x="3511" y="2735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3" name="Freeform 729"/>
                <p:cNvSpPr>
                  <a:spLocks/>
                </p:cNvSpPr>
                <p:nvPr/>
              </p:nvSpPr>
              <p:spPr bwMode="auto">
                <a:xfrm>
                  <a:off x="3498" y="2728"/>
                  <a:ext cx="11" cy="6"/>
                </a:xfrm>
                <a:custGeom>
                  <a:avLst/>
                  <a:gdLst>
                    <a:gd name="T0" fmla="*/ 0 w 13"/>
                    <a:gd name="T1" fmla="*/ 0 h 6"/>
                    <a:gd name="T2" fmla="*/ 0 w 13"/>
                    <a:gd name="T3" fmla="*/ 5 h 6"/>
                    <a:gd name="T4" fmla="*/ 12 w 13"/>
                    <a:gd name="T5" fmla="*/ 4 h 6"/>
                    <a:gd name="T6" fmla="*/ 4 w 13"/>
                    <a:gd name="T7" fmla="*/ 2 h 6"/>
                    <a:gd name="T8" fmla="*/ 4 w 13"/>
                    <a:gd name="T9" fmla="*/ 0 h 6"/>
                    <a:gd name="T10" fmla="*/ 0 w 13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6">
                      <a:moveTo>
                        <a:pt x="0" y="0"/>
                      </a:moveTo>
                      <a:cubicBezTo>
                        <a:pt x="0" y="2"/>
                        <a:pt x="3" y="2"/>
                        <a:pt x="0" y="5"/>
                      </a:cubicBezTo>
                      <a:cubicBezTo>
                        <a:pt x="4" y="6"/>
                        <a:pt x="8" y="4"/>
                        <a:pt x="12" y="4"/>
                      </a:cubicBezTo>
                      <a:cubicBezTo>
                        <a:pt x="13" y="3"/>
                        <a:pt x="6" y="3"/>
                        <a:pt x="4" y="2"/>
                      </a:cubicBezTo>
                      <a:cubicBezTo>
                        <a:pt x="8" y="2"/>
                        <a:pt x="3" y="1"/>
                        <a:pt x="4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4" name="Freeform 730"/>
                <p:cNvSpPr>
                  <a:spLocks/>
                </p:cNvSpPr>
                <p:nvPr/>
              </p:nvSpPr>
              <p:spPr bwMode="auto">
                <a:xfrm>
                  <a:off x="3499" y="2689"/>
                  <a:ext cx="20" cy="41"/>
                </a:xfrm>
                <a:custGeom>
                  <a:avLst/>
                  <a:gdLst>
                    <a:gd name="T0" fmla="*/ 13 w 23"/>
                    <a:gd name="T1" fmla="*/ 39 h 48"/>
                    <a:gd name="T2" fmla="*/ 12 w 23"/>
                    <a:gd name="T3" fmla="*/ 36 h 48"/>
                    <a:gd name="T4" fmla="*/ 14 w 23"/>
                    <a:gd name="T5" fmla="*/ 38 h 48"/>
                    <a:gd name="T6" fmla="*/ 17 w 23"/>
                    <a:gd name="T7" fmla="*/ 36 h 48"/>
                    <a:gd name="T8" fmla="*/ 14 w 23"/>
                    <a:gd name="T9" fmla="*/ 36 h 48"/>
                    <a:gd name="T10" fmla="*/ 13 w 23"/>
                    <a:gd name="T11" fmla="*/ 31 h 48"/>
                    <a:gd name="T12" fmla="*/ 8 w 23"/>
                    <a:gd name="T13" fmla="*/ 31 h 48"/>
                    <a:gd name="T14" fmla="*/ 16 w 23"/>
                    <a:gd name="T15" fmla="*/ 28 h 48"/>
                    <a:gd name="T16" fmla="*/ 5 w 23"/>
                    <a:gd name="T17" fmla="*/ 29 h 48"/>
                    <a:gd name="T18" fmla="*/ 9 w 23"/>
                    <a:gd name="T19" fmla="*/ 24 h 48"/>
                    <a:gd name="T20" fmla="*/ 10 w 23"/>
                    <a:gd name="T21" fmla="*/ 25 h 48"/>
                    <a:gd name="T22" fmla="*/ 10 w 23"/>
                    <a:gd name="T23" fmla="*/ 22 h 48"/>
                    <a:gd name="T24" fmla="*/ 15 w 23"/>
                    <a:gd name="T25" fmla="*/ 22 h 48"/>
                    <a:gd name="T26" fmla="*/ 14 w 23"/>
                    <a:gd name="T27" fmla="*/ 18 h 48"/>
                    <a:gd name="T28" fmla="*/ 17 w 23"/>
                    <a:gd name="T29" fmla="*/ 18 h 48"/>
                    <a:gd name="T30" fmla="*/ 13 w 23"/>
                    <a:gd name="T31" fmla="*/ 11 h 48"/>
                    <a:gd name="T32" fmla="*/ 16 w 23"/>
                    <a:gd name="T33" fmla="*/ 10 h 48"/>
                    <a:gd name="T34" fmla="*/ 7 w 23"/>
                    <a:gd name="T35" fmla="*/ 11 h 48"/>
                    <a:gd name="T36" fmla="*/ 7 w 23"/>
                    <a:gd name="T37" fmla="*/ 7 h 48"/>
                    <a:gd name="T38" fmla="*/ 14 w 23"/>
                    <a:gd name="T39" fmla="*/ 8 h 48"/>
                    <a:gd name="T40" fmla="*/ 11 w 23"/>
                    <a:gd name="T41" fmla="*/ 7 h 48"/>
                    <a:gd name="T42" fmla="*/ 17 w 23"/>
                    <a:gd name="T43" fmla="*/ 5 h 48"/>
                    <a:gd name="T44" fmla="*/ 8 w 23"/>
                    <a:gd name="T45" fmla="*/ 2 h 48"/>
                    <a:gd name="T46" fmla="*/ 10 w 23"/>
                    <a:gd name="T47" fmla="*/ 0 h 48"/>
                    <a:gd name="T48" fmla="*/ 0 w 23"/>
                    <a:gd name="T49" fmla="*/ 2 h 48"/>
                    <a:gd name="T50" fmla="*/ 2 w 23"/>
                    <a:gd name="T51" fmla="*/ 12 h 48"/>
                    <a:gd name="T52" fmla="*/ 7 w 23"/>
                    <a:gd name="T53" fmla="*/ 15 h 48"/>
                    <a:gd name="T54" fmla="*/ 1 w 23"/>
                    <a:gd name="T55" fmla="*/ 15 h 48"/>
                    <a:gd name="T56" fmla="*/ 7 w 23"/>
                    <a:gd name="T57" fmla="*/ 15 h 48"/>
                    <a:gd name="T58" fmla="*/ 2 w 23"/>
                    <a:gd name="T59" fmla="*/ 17 h 48"/>
                    <a:gd name="T60" fmla="*/ 7 w 23"/>
                    <a:gd name="T61" fmla="*/ 18 h 48"/>
                    <a:gd name="T62" fmla="*/ 0 w 23"/>
                    <a:gd name="T63" fmla="*/ 19 h 48"/>
                    <a:gd name="T64" fmla="*/ 3 w 23"/>
                    <a:gd name="T65" fmla="*/ 36 h 48"/>
                    <a:gd name="T66" fmla="*/ 7 w 23"/>
                    <a:gd name="T67" fmla="*/ 36 h 48"/>
                    <a:gd name="T68" fmla="*/ 8 w 23"/>
                    <a:gd name="T69" fmla="*/ 42 h 48"/>
                    <a:gd name="T70" fmla="*/ 11 w 23"/>
                    <a:gd name="T71" fmla="*/ 43 h 48"/>
                    <a:gd name="T72" fmla="*/ 2 w 23"/>
                    <a:gd name="T73" fmla="*/ 43 h 48"/>
                    <a:gd name="T74" fmla="*/ 3 w 23"/>
                    <a:gd name="T75" fmla="*/ 45 h 48"/>
                    <a:gd name="T76" fmla="*/ 5 w 23"/>
                    <a:gd name="T77" fmla="*/ 44 h 48"/>
                    <a:gd name="T78" fmla="*/ 3 w 23"/>
                    <a:gd name="T79" fmla="*/ 46 h 48"/>
                    <a:gd name="T80" fmla="*/ 15 w 23"/>
                    <a:gd name="T81" fmla="*/ 44 h 48"/>
                    <a:gd name="T82" fmla="*/ 19 w 23"/>
                    <a:gd name="T83" fmla="*/ 39 h 48"/>
                    <a:gd name="T84" fmla="*/ 13 w 23"/>
                    <a:gd name="T85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" h="48">
                      <a:moveTo>
                        <a:pt x="13" y="39"/>
                      </a:moveTo>
                      <a:cubicBezTo>
                        <a:pt x="13" y="38"/>
                        <a:pt x="10" y="37"/>
                        <a:pt x="12" y="36"/>
                      </a:cubicBezTo>
                      <a:cubicBezTo>
                        <a:pt x="14" y="37"/>
                        <a:pt x="15" y="37"/>
                        <a:pt x="14" y="38"/>
                      </a:cubicBezTo>
                      <a:cubicBezTo>
                        <a:pt x="19" y="37"/>
                        <a:pt x="13" y="37"/>
                        <a:pt x="17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5" y="34"/>
                        <a:pt x="10" y="35"/>
                        <a:pt x="13" y="31"/>
                      </a:cubicBezTo>
                      <a:cubicBezTo>
                        <a:pt x="11" y="31"/>
                        <a:pt x="11" y="31"/>
                        <a:pt x="8" y="31"/>
                      </a:cubicBezTo>
                      <a:cubicBezTo>
                        <a:pt x="12" y="29"/>
                        <a:pt x="12" y="30"/>
                        <a:pt x="16" y="28"/>
                      </a:cubicBezTo>
                      <a:cubicBezTo>
                        <a:pt x="14" y="28"/>
                        <a:pt x="9" y="29"/>
                        <a:pt x="5" y="29"/>
                      </a:cubicBezTo>
                      <a:cubicBezTo>
                        <a:pt x="11" y="26"/>
                        <a:pt x="4" y="25"/>
                        <a:pt x="9" y="24"/>
                      </a:cubicBezTo>
                      <a:cubicBezTo>
                        <a:pt x="9" y="24"/>
                        <a:pt x="10" y="24"/>
                        <a:pt x="10" y="25"/>
                      </a:cubicBezTo>
                      <a:cubicBezTo>
                        <a:pt x="16" y="24"/>
                        <a:pt x="8" y="23"/>
                        <a:pt x="10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1"/>
                        <a:pt x="11" y="19"/>
                        <a:pt x="14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3" y="16"/>
                        <a:pt x="15" y="13"/>
                        <a:pt x="13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2" y="7"/>
                        <a:pt x="14" y="13"/>
                        <a:pt x="7" y="11"/>
                      </a:cubicBezTo>
                      <a:cubicBezTo>
                        <a:pt x="16" y="10"/>
                        <a:pt x="3" y="9"/>
                        <a:pt x="7" y="7"/>
                      </a:cubicBezTo>
                      <a:cubicBezTo>
                        <a:pt x="11" y="7"/>
                        <a:pt x="9" y="9"/>
                        <a:pt x="14" y="8"/>
                      </a:cubicBezTo>
                      <a:cubicBezTo>
                        <a:pt x="9" y="8"/>
                        <a:pt x="12" y="7"/>
                        <a:pt x="11" y="7"/>
                      </a:cubicBezTo>
                      <a:cubicBezTo>
                        <a:pt x="15" y="7"/>
                        <a:pt x="11" y="5"/>
                        <a:pt x="17" y="5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2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2"/>
                      </a:cubicBezTo>
                      <a:cubicBezTo>
                        <a:pt x="3" y="4"/>
                        <a:pt x="4" y="9"/>
                        <a:pt x="2" y="12"/>
                      </a:cubicBezTo>
                      <a:cubicBezTo>
                        <a:pt x="8" y="13"/>
                        <a:pt x="2" y="14"/>
                        <a:pt x="7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8"/>
                        <a:pt x="5" y="15"/>
                        <a:pt x="7" y="15"/>
                      </a:cubicBezTo>
                      <a:cubicBezTo>
                        <a:pt x="8" y="16"/>
                        <a:pt x="4" y="17"/>
                        <a:pt x="2" y="17"/>
                      </a:cubicBezTo>
                      <a:cubicBezTo>
                        <a:pt x="1" y="19"/>
                        <a:pt x="3" y="17"/>
                        <a:pt x="7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4"/>
                        <a:pt x="7" y="30"/>
                        <a:pt x="3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5" y="38"/>
                        <a:pt x="17" y="40"/>
                        <a:pt x="8" y="42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9" y="42"/>
                        <a:pt x="5" y="43"/>
                        <a:pt x="2" y="43"/>
                      </a:cubicBezTo>
                      <a:cubicBezTo>
                        <a:pt x="3" y="43"/>
                        <a:pt x="2" y="44"/>
                        <a:pt x="3" y="45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9" y="44"/>
                        <a:pt x="7" y="45"/>
                        <a:pt x="3" y="46"/>
                      </a:cubicBezTo>
                      <a:cubicBezTo>
                        <a:pt x="8" y="48"/>
                        <a:pt x="11" y="45"/>
                        <a:pt x="15" y="44"/>
                      </a:cubicBezTo>
                      <a:cubicBezTo>
                        <a:pt x="6" y="41"/>
                        <a:pt x="23" y="41"/>
                        <a:pt x="19" y="39"/>
                      </a:cubicBezTo>
                      <a:cubicBezTo>
                        <a:pt x="17" y="37"/>
                        <a:pt x="15" y="39"/>
                        <a:pt x="13" y="3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5" name="Freeform 731"/>
                <p:cNvSpPr>
                  <a:spLocks/>
                </p:cNvSpPr>
                <p:nvPr/>
              </p:nvSpPr>
              <p:spPr bwMode="auto">
                <a:xfrm>
                  <a:off x="3500" y="272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6" name="Freeform 732"/>
                <p:cNvSpPr>
                  <a:spLocks/>
                </p:cNvSpPr>
                <p:nvPr/>
              </p:nvSpPr>
              <p:spPr bwMode="auto">
                <a:xfrm>
                  <a:off x="3506" y="2688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7" name="Rectangle 733"/>
                <p:cNvSpPr>
                  <a:spLocks noChangeArrowheads="1"/>
                </p:cNvSpPr>
                <p:nvPr/>
              </p:nvSpPr>
              <p:spPr bwMode="auto">
                <a:xfrm>
                  <a:off x="3501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8" name="Freeform 734"/>
                <p:cNvSpPr>
                  <a:spLocks/>
                </p:cNvSpPr>
                <p:nvPr/>
              </p:nvSpPr>
              <p:spPr bwMode="auto">
                <a:xfrm>
                  <a:off x="3509" y="272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09" name="Freeform 735"/>
                <p:cNvSpPr>
                  <a:spLocks/>
                </p:cNvSpPr>
                <p:nvPr/>
              </p:nvSpPr>
              <p:spPr bwMode="auto">
                <a:xfrm>
                  <a:off x="3510" y="268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0" name="Freeform 736"/>
                <p:cNvSpPr>
                  <a:spLocks/>
                </p:cNvSpPr>
                <p:nvPr/>
              </p:nvSpPr>
              <p:spPr bwMode="auto">
                <a:xfrm>
                  <a:off x="3512" y="266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1" name="Freeform 737"/>
                <p:cNvSpPr>
                  <a:spLocks/>
                </p:cNvSpPr>
                <p:nvPr/>
              </p:nvSpPr>
              <p:spPr bwMode="auto">
                <a:xfrm>
                  <a:off x="3488" y="2617"/>
                  <a:ext cx="28" cy="71"/>
                </a:xfrm>
                <a:custGeom>
                  <a:avLst/>
                  <a:gdLst>
                    <a:gd name="T0" fmla="*/ 16 w 32"/>
                    <a:gd name="T1" fmla="*/ 3 h 82"/>
                    <a:gd name="T2" fmla="*/ 10 w 32"/>
                    <a:gd name="T3" fmla="*/ 2 h 82"/>
                    <a:gd name="T4" fmla="*/ 7 w 32"/>
                    <a:gd name="T5" fmla="*/ 5 h 82"/>
                    <a:gd name="T6" fmla="*/ 11 w 32"/>
                    <a:gd name="T7" fmla="*/ 8 h 82"/>
                    <a:gd name="T8" fmla="*/ 11 w 32"/>
                    <a:gd name="T9" fmla="*/ 18 h 82"/>
                    <a:gd name="T10" fmla="*/ 9 w 32"/>
                    <a:gd name="T11" fmla="*/ 24 h 82"/>
                    <a:gd name="T12" fmla="*/ 16 w 32"/>
                    <a:gd name="T13" fmla="*/ 32 h 82"/>
                    <a:gd name="T14" fmla="*/ 14 w 32"/>
                    <a:gd name="T15" fmla="*/ 33 h 82"/>
                    <a:gd name="T16" fmla="*/ 12 w 32"/>
                    <a:gd name="T17" fmla="*/ 38 h 82"/>
                    <a:gd name="T18" fmla="*/ 22 w 32"/>
                    <a:gd name="T19" fmla="*/ 39 h 82"/>
                    <a:gd name="T20" fmla="*/ 22 w 32"/>
                    <a:gd name="T21" fmla="*/ 44 h 82"/>
                    <a:gd name="T22" fmla="*/ 18 w 32"/>
                    <a:gd name="T23" fmla="*/ 47 h 82"/>
                    <a:gd name="T24" fmla="*/ 18 w 32"/>
                    <a:gd name="T25" fmla="*/ 52 h 82"/>
                    <a:gd name="T26" fmla="*/ 16 w 32"/>
                    <a:gd name="T27" fmla="*/ 58 h 82"/>
                    <a:gd name="T28" fmla="*/ 19 w 32"/>
                    <a:gd name="T29" fmla="*/ 62 h 82"/>
                    <a:gd name="T30" fmla="*/ 23 w 32"/>
                    <a:gd name="T31" fmla="*/ 66 h 82"/>
                    <a:gd name="T32" fmla="*/ 18 w 32"/>
                    <a:gd name="T33" fmla="*/ 67 h 82"/>
                    <a:gd name="T34" fmla="*/ 19 w 32"/>
                    <a:gd name="T35" fmla="*/ 70 h 82"/>
                    <a:gd name="T36" fmla="*/ 18 w 32"/>
                    <a:gd name="T37" fmla="*/ 81 h 82"/>
                    <a:gd name="T38" fmla="*/ 20 w 32"/>
                    <a:gd name="T39" fmla="*/ 76 h 82"/>
                    <a:gd name="T40" fmla="*/ 17 w 32"/>
                    <a:gd name="T41" fmla="*/ 75 h 82"/>
                    <a:gd name="T42" fmla="*/ 28 w 32"/>
                    <a:gd name="T43" fmla="*/ 73 h 82"/>
                    <a:gd name="T44" fmla="*/ 30 w 32"/>
                    <a:gd name="T45" fmla="*/ 72 h 82"/>
                    <a:gd name="T46" fmla="*/ 28 w 32"/>
                    <a:gd name="T47" fmla="*/ 68 h 82"/>
                    <a:gd name="T48" fmla="*/ 30 w 32"/>
                    <a:gd name="T49" fmla="*/ 64 h 82"/>
                    <a:gd name="T50" fmla="*/ 30 w 32"/>
                    <a:gd name="T51" fmla="*/ 59 h 82"/>
                    <a:gd name="T52" fmla="*/ 27 w 32"/>
                    <a:gd name="T53" fmla="*/ 55 h 82"/>
                    <a:gd name="T54" fmla="*/ 29 w 32"/>
                    <a:gd name="T55" fmla="*/ 55 h 82"/>
                    <a:gd name="T56" fmla="*/ 29 w 32"/>
                    <a:gd name="T57" fmla="*/ 53 h 82"/>
                    <a:gd name="T58" fmla="*/ 27 w 32"/>
                    <a:gd name="T59" fmla="*/ 50 h 82"/>
                    <a:gd name="T60" fmla="*/ 24 w 32"/>
                    <a:gd name="T61" fmla="*/ 46 h 82"/>
                    <a:gd name="T62" fmla="*/ 30 w 32"/>
                    <a:gd name="T63" fmla="*/ 45 h 82"/>
                    <a:gd name="T64" fmla="*/ 30 w 32"/>
                    <a:gd name="T65" fmla="*/ 40 h 82"/>
                    <a:gd name="T66" fmla="*/ 24 w 32"/>
                    <a:gd name="T67" fmla="*/ 39 h 82"/>
                    <a:gd name="T68" fmla="*/ 22 w 32"/>
                    <a:gd name="T69" fmla="*/ 33 h 82"/>
                    <a:gd name="T70" fmla="*/ 20 w 32"/>
                    <a:gd name="T71" fmla="*/ 26 h 82"/>
                    <a:gd name="T72" fmla="*/ 21 w 32"/>
                    <a:gd name="T73" fmla="*/ 23 h 82"/>
                    <a:gd name="T74" fmla="*/ 19 w 32"/>
                    <a:gd name="T75" fmla="*/ 15 h 82"/>
                    <a:gd name="T76" fmla="*/ 13 w 32"/>
                    <a:gd name="T77" fmla="*/ 19 h 82"/>
                    <a:gd name="T78" fmla="*/ 23 w 32"/>
                    <a:gd name="T79" fmla="*/ 14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82">
                      <a:moveTo>
                        <a:pt x="23" y="7"/>
                      </a:moveTo>
                      <a:cubicBezTo>
                        <a:pt x="22" y="5"/>
                        <a:pt x="20" y="4"/>
                        <a:pt x="16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8" y="2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3"/>
                        <a:pt x="8" y="3"/>
                        <a:pt x="7" y="5"/>
                      </a:cubicBezTo>
                      <a:cubicBezTo>
                        <a:pt x="8" y="6"/>
                        <a:pt x="17" y="7"/>
                        <a:pt x="15" y="8"/>
                      </a:cubicBezTo>
                      <a:cubicBezTo>
                        <a:pt x="15" y="9"/>
                        <a:pt x="13" y="9"/>
                        <a:pt x="11" y="8"/>
                      </a:cubicBezTo>
                      <a:cubicBezTo>
                        <a:pt x="10" y="10"/>
                        <a:pt x="17" y="10"/>
                        <a:pt x="18" y="11"/>
                      </a:cubicBezTo>
                      <a:cubicBezTo>
                        <a:pt x="0" y="12"/>
                        <a:pt x="23" y="16"/>
                        <a:pt x="11" y="18"/>
                      </a:cubicBezTo>
                      <a:cubicBezTo>
                        <a:pt x="13" y="19"/>
                        <a:pt x="11" y="21"/>
                        <a:pt x="15" y="22"/>
                      </a:cubicBezTo>
                      <a:cubicBezTo>
                        <a:pt x="10" y="22"/>
                        <a:pt x="14" y="24"/>
                        <a:pt x="9" y="24"/>
                      </a:cubicBezTo>
                      <a:cubicBezTo>
                        <a:pt x="20" y="24"/>
                        <a:pt x="5" y="29"/>
                        <a:pt x="18" y="29"/>
                      </a:cubicBezTo>
                      <a:cubicBezTo>
                        <a:pt x="14" y="31"/>
                        <a:pt x="19" y="29"/>
                        <a:pt x="16" y="32"/>
                      </a:cubicBezTo>
                      <a:cubicBezTo>
                        <a:pt x="14" y="32"/>
                        <a:pt x="14" y="31"/>
                        <a:pt x="14" y="31"/>
                      </a:cubicBezTo>
                      <a:cubicBezTo>
                        <a:pt x="11" y="32"/>
                        <a:pt x="19" y="32"/>
                        <a:pt x="14" y="33"/>
                      </a:cubicBezTo>
                      <a:cubicBezTo>
                        <a:pt x="13" y="35"/>
                        <a:pt x="17" y="34"/>
                        <a:pt x="20" y="35"/>
                      </a:cubicBezTo>
                      <a:cubicBezTo>
                        <a:pt x="19" y="37"/>
                        <a:pt x="17" y="36"/>
                        <a:pt x="12" y="38"/>
                      </a:cubicBezTo>
                      <a:cubicBezTo>
                        <a:pt x="18" y="38"/>
                        <a:pt x="15" y="39"/>
                        <a:pt x="18" y="40"/>
                      </a:cubicBezTo>
                      <a:cubicBezTo>
                        <a:pt x="19" y="40"/>
                        <a:pt x="20" y="38"/>
                        <a:pt x="22" y="39"/>
                      </a:cubicBezTo>
                      <a:cubicBezTo>
                        <a:pt x="21" y="42"/>
                        <a:pt x="26" y="41"/>
                        <a:pt x="28" y="44"/>
                      </a:cubicBezTo>
                      <a:cubicBezTo>
                        <a:pt x="21" y="45"/>
                        <a:pt x="28" y="41"/>
                        <a:pt x="22" y="44"/>
                      </a:cubicBezTo>
                      <a:cubicBezTo>
                        <a:pt x="19" y="42"/>
                        <a:pt x="19" y="41"/>
                        <a:pt x="14" y="40"/>
                      </a:cubicBezTo>
                      <a:cubicBezTo>
                        <a:pt x="14" y="42"/>
                        <a:pt x="15" y="45"/>
                        <a:pt x="18" y="47"/>
                      </a:cubicBezTo>
                      <a:cubicBezTo>
                        <a:pt x="17" y="48"/>
                        <a:pt x="15" y="46"/>
                        <a:pt x="14" y="47"/>
                      </a:cubicBezTo>
                      <a:cubicBezTo>
                        <a:pt x="11" y="49"/>
                        <a:pt x="21" y="50"/>
                        <a:pt x="18" y="52"/>
                      </a:cubicBezTo>
                      <a:cubicBezTo>
                        <a:pt x="15" y="52"/>
                        <a:pt x="15" y="52"/>
                        <a:pt x="15" y="52"/>
                      </a:cubicBezTo>
                      <a:cubicBezTo>
                        <a:pt x="19" y="53"/>
                        <a:pt x="14" y="56"/>
                        <a:pt x="16" y="58"/>
                      </a:cubicBezTo>
                      <a:cubicBezTo>
                        <a:pt x="18" y="58"/>
                        <a:pt x="19" y="57"/>
                        <a:pt x="20" y="58"/>
                      </a:cubicBezTo>
                      <a:cubicBezTo>
                        <a:pt x="12" y="58"/>
                        <a:pt x="25" y="60"/>
                        <a:pt x="19" y="62"/>
                      </a:cubicBezTo>
                      <a:cubicBezTo>
                        <a:pt x="24" y="62"/>
                        <a:pt x="27" y="64"/>
                        <a:pt x="28" y="65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6" y="64"/>
                        <a:pt x="17" y="64"/>
                        <a:pt x="14" y="62"/>
                      </a:cubicBezTo>
                      <a:cubicBezTo>
                        <a:pt x="17" y="64"/>
                        <a:pt x="14" y="66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3" y="68"/>
                        <a:pt x="23" y="68"/>
                        <a:pt x="19" y="70"/>
                      </a:cubicBezTo>
                      <a:cubicBezTo>
                        <a:pt x="16" y="70"/>
                        <a:pt x="16" y="70"/>
                        <a:pt x="16" y="70"/>
                      </a:cubicBezTo>
                      <a:cubicBezTo>
                        <a:pt x="17" y="74"/>
                        <a:pt x="11" y="78"/>
                        <a:pt x="18" y="81"/>
                      </a:cubicBezTo>
                      <a:cubicBezTo>
                        <a:pt x="21" y="82"/>
                        <a:pt x="27" y="80"/>
                        <a:pt x="29" y="80"/>
                      </a:cubicBezTo>
                      <a:cubicBezTo>
                        <a:pt x="27" y="78"/>
                        <a:pt x="22" y="77"/>
                        <a:pt x="20" y="76"/>
                      </a:cubicBezTo>
                      <a:cubicBezTo>
                        <a:pt x="25" y="76"/>
                        <a:pt x="25" y="76"/>
                        <a:pt x="25" y="76"/>
                      </a:cubicBezTo>
                      <a:cubicBezTo>
                        <a:pt x="21" y="75"/>
                        <a:pt x="19" y="74"/>
                        <a:pt x="17" y="75"/>
                      </a:cubicBezTo>
                      <a:cubicBezTo>
                        <a:pt x="14" y="73"/>
                        <a:pt x="21" y="74"/>
                        <a:pt x="18" y="72"/>
                      </a:cubicBezTo>
                      <a:cubicBezTo>
                        <a:pt x="23" y="72"/>
                        <a:pt x="24" y="73"/>
                        <a:pt x="28" y="73"/>
                      </a:cubicBezTo>
                      <a:cubicBezTo>
                        <a:pt x="26" y="72"/>
                        <a:pt x="26" y="72"/>
                        <a:pt x="26" y="72"/>
                      </a:cubicBezTo>
                      <a:cubicBezTo>
                        <a:pt x="28" y="72"/>
                        <a:pt x="27" y="71"/>
                        <a:pt x="30" y="72"/>
                      </a:cubicBezTo>
                      <a:cubicBezTo>
                        <a:pt x="23" y="70"/>
                        <a:pt x="32" y="69"/>
                        <a:pt x="29" y="67"/>
                      </a:cubicBezTo>
                      <a:cubicBezTo>
                        <a:pt x="28" y="68"/>
                        <a:pt x="28" y="68"/>
                        <a:pt x="28" y="68"/>
                      </a:cubicBezTo>
                      <a:cubicBezTo>
                        <a:pt x="25" y="68"/>
                        <a:pt x="26" y="67"/>
                        <a:pt x="25" y="67"/>
                      </a:cubicBezTo>
                      <a:cubicBezTo>
                        <a:pt x="29" y="66"/>
                        <a:pt x="28" y="66"/>
                        <a:pt x="30" y="64"/>
                      </a:cubicBezTo>
                      <a:cubicBezTo>
                        <a:pt x="28" y="63"/>
                        <a:pt x="22" y="63"/>
                        <a:pt x="23" y="62"/>
                      </a:cubicBezTo>
                      <a:cubicBezTo>
                        <a:pt x="28" y="62"/>
                        <a:pt x="26" y="59"/>
                        <a:pt x="30" y="59"/>
                      </a:cubicBezTo>
                      <a:cubicBezTo>
                        <a:pt x="25" y="59"/>
                        <a:pt x="28" y="57"/>
                        <a:pt x="25" y="56"/>
                      </a:cubicBezTo>
                      <a:cubicBezTo>
                        <a:pt x="24" y="56"/>
                        <a:pt x="25" y="55"/>
                        <a:pt x="27" y="55"/>
                      </a:cubicBezTo>
                      <a:cubicBezTo>
                        <a:pt x="28" y="55"/>
                        <a:pt x="28" y="55"/>
                        <a:pt x="28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0" y="54"/>
                        <a:pt x="26" y="54"/>
                        <a:pt x="29" y="53"/>
                      </a:cubicBezTo>
                      <a:cubicBezTo>
                        <a:pt x="30" y="53"/>
                        <a:pt x="30" y="54"/>
                        <a:pt x="31" y="54"/>
                      </a:cubicBezTo>
                      <a:cubicBezTo>
                        <a:pt x="32" y="52"/>
                        <a:pt x="22" y="51"/>
                        <a:pt x="27" y="50"/>
                      </a:cubicBezTo>
                      <a:cubicBezTo>
                        <a:pt x="25" y="50"/>
                        <a:pt x="24" y="48"/>
                        <a:pt x="19" y="48"/>
                      </a:cubicBezTo>
                      <a:cubicBezTo>
                        <a:pt x="21" y="48"/>
                        <a:pt x="25" y="48"/>
                        <a:pt x="24" y="46"/>
                      </a:cubicBezTo>
                      <a:cubicBezTo>
                        <a:pt x="20" y="45"/>
                        <a:pt x="26" y="45"/>
                        <a:pt x="23" y="44"/>
                      </a:cubicBezTo>
                      <a:cubicBezTo>
                        <a:pt x="28" y="45"/>
                        <a:pt x="25" y="44"/>
                        <a:pt x="30" y="45"/>
                      </a:cubicBezTo>
                      <a:cubicBezTo>
                        <a:pt x="32" y="44"/>
                        <a:pt x="25" y="42"/>
                        <a:pt x="26" y="41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40"/>
                        <a:pt x="24" y="39"/>
                        <a:pt x="28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6" y="37"/>
                        <a:pt x="25" y="36"/>
                        <a:pt x="29" y="35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9" y="31"/>
                        <a:pt x="23" y="29"/>
                        <a:pt x="17" y="27"/>
                      </a:cubicBezTo>
                      <a:cubicBezTo>
                        <a:pt x="17" y="27"/>
                        <a:pt x="18" y="26"/>
                        <a:pt x="20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3" y="25"/>
                        <a:pt x="26" y="24"/>
                        <a:pt x="21" y="23"/>
                      </a:cubicBezTo>
                      <a:cubicBezTo>
                        <a:pt x="19" y="22"/>
                        <a:pt x="25" y="23"/>
                        <a:pt x="26" y="22"/>
                      </a:cubicBezTo>
                      <a:cubicBezTo>
                        <a:pt x="18" y="20"/>
                        <a:pt x="31" y="16"/>
                        <a:pt x="19" y="15"/>
                      </a:cubicBezTo>
                      <a:cubicBezTo>
                        <a:pt x="19" y="16"/>
                        <a:pt x="17" y="18"/>
                        <a:pt x="17" y="19"/>
                      </a:cubicBezTo>
                      <a:cubicBezTo>
                        <a:pt x="16" y="19"/>
                        <a:pt x="14" y="19"/>
                        <a:pt x="13" y="19"/>
                      </a:cubicBezTo>
                      <a:cubicBezTo>
                        <a:pt x="13" y="17"/>
                        <a:pt x="17" y="16"/>
                        <a:pt x="15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31" y="11"/>
                        <a:pt x="13" y="9"/>
                        <a:pt x="23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2" name="Freeform 738"/>
                <p:cNvSpPr>
                  <a:spLocks/>
                </p:cNvSpPr>
                <p:nvPr/>
              </p:nvSpPr>
              <p:spPr bwMode="auto">
                <a:xfrm>
                  <a:off x="3508" y="2641"/>
                  <a:ext cx="4" cy="0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3" name="Freeform 739"/>
                <p:cNvSpPr>
                  <a:spLocks/>
                </p:cNvSpPr>
                <p:nvPr/>
              </p:nvSpPr>
              <p:spPr bwMode="auto">
                <a:xfrm>
                  <a:off x="3507" y="2640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4" name="Freeform 740"/>
                <p:cNvSpPr>
                  <a:spLocks/>
                </p:cNvSpPr>
                <p:nvPr/>
              </p:nvSpPr>
              <p:spPr bwMode="auto">
                <a:xfrm>
                  <a:off x="3506" y="2617"/>
                  <a:ext cx="2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3" y="1"/>
                        <a:pt x="2" y="0"/>
                      </a:cubicBezTo>
                      <a:cubicBezTo>
                        <a:pt x="1" y="1"/>
                        <a:pt x="0" y="2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5" name="Freeform 741"/>
                <p:cNvSpPr>
                  <a:spLocks/>
                </p:cNvSpPr>
                <p:nvPr/>
              </p:nvSpPr>
              <p:spPr bwMode="auto">
                <a:xfrm>
                  <a:off x="3504" y="261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6" name="Freeform 742"/>
                <p:cNvSpPr>
                  <a:spLocks/>
                </p:cNvSpPr>
                <p:nvPr/>
              </p:nvSpPr>
              <p:spPr bwMode="auto">
                <a:xfrm>
                  <a:off x="3486" y="2580"/>
                  <a:ext cx="23" cy="38"/>
                </a:xfrm>
                <a:custGeom>
                  <a:avLst/>
                  <a:gdLst>
                    <a:gd name="T0" fmla="*/ 13 w 27"/>
                    <a:gd name="T1" fmla="*/ 8 h 44"/>
                    <a:gd name="T2" fmla="*/ 8 w 27"/>
                    <a:gd name="T3" fmla="*/ 6 h 44"/>
                    <a:gd name="T4" fmla="*/ 12 w 27"/>
                    <a:gd name="T5" fmla="*/ 4 h 44"/>
                    <a:gd name="T6" fmla="*/ 4 w 27"/>
                    <a:gd name="T7" fmla="*/ 1 h 44"/>
                    <a:gd name="T8" fmla="*/ 10 w 27"/>
                    <a:gd name="T9" fmla="*/ 23 h 44"/>
                    <a:gd name="T10" fmla="*/ 6 w 27"/>
                    <a:gd name="T11" fmla="*/ 22 h 44"/>
                    <a:gd name="T12" fmla="*/ 13 w 27"/>
                    <a:gd name="T13" fmla="*/ 29 h 44"/>
                    <a:gd name="T14" fmla="*/ 6 w 27"/>
                    <a:gd name="T15" fmla="*/ 29 h 44"/>
                    <a:gd name="T16" fmla="*/ 9 w 27"/>
                    <a:gd name="T17" fmla="*/ 34 h 44"/>
                    <a:gd name="T18" fmla="*/ 12 w 27"/>
                    <a:gd name="T19" fmla="*/ 33 h 44"/>
                    <a:gd name="T20" fmla="*/ 11 w 27"/>
                    <a:gd name="T21" fmla="*/ 35 h 44"/>
                    <a:gd name="T22" fmla="*/ 12 w 27"/>
                    <a:gd name="T23" fmla="*/ 34 h 44"/>
                    <a:gd name="T24" fmla="*/ 13 w 27"/>
                    <a:gd name="T25" fmla="*/ 37 h 44"/>
                    <a:gd name="T26" fmla="*/ 11 w 27"/>
                    <a:gd name="T27" fmla="*/ 36 h 44"/>
                    <a:gd name="T28" fmla="*/ 14 w 27"/>
                    <a:gd name="T29" fmla="*/ 38 h 44"/>
                    <a:gd name="T30" fmla="*/ 10 w 27"/>
                    <a:gd name="T31" fmla="*/ 39 h 44"/>
                    <a:gd name="T32" fmla="*/ 16 w 27"/>
                    <a:gd name="T33" fmla="*/ 43 h 44"/>
                    <a:gd name="T34" fmla="*/ 20 w 27"/>
                    <a:gd name="T35" fmla="*/ 44 h 44"/>
                    <a:gd name="T36" fmla="*/ 16 w 27"/>
                    <a:gd name="T37" fmla="*/ 39 h 44"/>
                    <a:gd name="T38" fmla="*/ 16 w 27"/>
                    <a:gd name="T39" fmla="*/ 40 h 44"/>
                    <a:gd name="T40" fmla="*/ 14 w 27"/>
                    <a:gd name="T41" fmla="*/ 37 h 44"/>
                    <a:gd name="T42" fmla="*/ 20 w 27"/>
                    <a:gd name="T43" fmla="*/ 38 h 44"/>
                    <a:gd name="T44" fmla="*/ 23 w 27"/>
                    <a:gd name="T45" fmla="*/ 33 h 44"/>
                    <a:gd name="T46" fmla="*/ 23 w 27"/>
                    <a:gd name="T47" fmla="*/ 33 h 44"/>
                    <a:gd name="T48" fmla="*/ 22 w 27"/>
                    <a:gd name="T49" fmla="*/ 32 h 44"/>
                    <a:gd name="T50" fmla="*/ 19 w 27"/>
                    <a:gd name="T51" fmla="*/ 33 h 44"/>
                    <a:gd name="T52" fmla="*/ 12 w 27"/>
                    <a:gd name="T53" fmla="*/ 33 h 44"/>
                    <a:gd name="T54" fmla="*/ 12 w 27"/>
                    <a:gd name="T55" fmla="*/ 31 h 44"/>
                    <a:gd name="T56" fmla="*/ 18 w 27"/>
                    <a:gd name="T57" fmla="*/ 31 h 44"/>
                    <a:gd name="T58" fmla="*/ 15 w 27"/>
                    <a:gd name="T59" fmla="*/ 31 h 44"/>
                    <a:gd name="T60" fmla="*/ 21 w 27"/>
                    <a:gd name="T61" fmla="*/ 28 h 44"/>
                    <a:gd name="T62" fmla="*/ 15 w 27"/>
                    <a:gd name="T63" fmla="*/ 29 h 44"/>
                    <a:gd name="T64" fmla="*/ 14 w 27"/>
                    <a:gd name="T65" fmla="*/ 21 h 44"/>
                    <a:gd name="T66" fmla="*/ 17 w 27"/>
                    <a:gd name="T67" fmla="*/ 21 h 44"/>
                    <a:gd name="T68" fmla="*/ 13 w 27"/>
                    <a:gd name="T69" fmla="*/ 20 h 44"/>
                    <a:gd name="T70" fmla="*/ 15 w 27"/>
                    <a:gd name="T71" fmla="*/ 15 h 44"/>
                    <a:gd name="T72" fmla="*/ 12 w 27"/>
                    <a:gd name="T73" fmla="*/ 16 h 44"/>
                    <a:gd name="T74" fmla="*/ 12 w 27"/>
                    <a:gd name="T75" fmla="*/ 10 h 44"/>
                    <a:gd name="T76" fmla="*/ 12 w 27"/>
                    <a:gd name="T77" fmla="*/ 10 h 44"/>
                    <a:gd name="T78" fmla="*/ 6 w 27"/>
                    <a:gd name="T79" fmla="*/ 7 h 44"/>
                    <a:gd name="T80" fmla="*/ 13 w 27"/>
                    <a:gd name="T81" fmla="*/ 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44">
                      <a:moveTo>
                        <a:pt x="13" y="8"/>
                      </a:move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6"/>
                        <a:pt x="8" y="3"/>
                        <a:pt x="12" y="4"/>
                      </a:cubicBezTo>
                      <a:cubicBezTo>
                        <a:pt x="6" y="3"/>
                        <a:pt x="12" y="0"/>
                        <a:pt x="4" y="1"/>
                      </a:cubicBezTo>
                      <a:cubicBezTo>
                        <a:pt x="6" y="7"/>
                        <a:pt x="1" y="17"/>
                        <a:pt x="10" y="23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13" y="25"/>
                        <a:pt x="0" y="27"/>
                        <a:pt x="13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5" y="31"/>
                        <a:pt x="16" y="31"/>
                        <a:pt x="9" y="34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4"/>
                        <a:pt x="11" y="34"/>
                        <a:pt x="11" y="35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5" y="35"/>
                        <a:pt x="14" y="36"/>
                        <a:pt x="13" y="37"/>
                      </a:cubicBezTo>
                      <a:cubicBezTo>
                        <a:pt x="11" y="37"/>
                        <a:pt x="12" y="37"/>
                        <a:pt x="11" y="36"/>
                      </a:cubicBezTo>
                      <a:cubicBezTo>
                        <a:pt x="9" y="37"/>
                        <a:pt x="13" y="37"/>
                        <a:pt x="14" y="38"/>
                      </a:cubicBezTo>
                      <a:cubicBezTo>
                        <a:pt x="12" y="39"/>
                        <a:pt x="11" y="39"/>
                        <a:pt x="10" y="39"/>
                      </a:cubicBezTo>
                      <a:cubicBezTo>
                        <a:pt x="13" y="41"/>
                        <a:pt x="6" y="42"/>
                        <a:pt x="16" y="43"/>
                      </a:cubicBezTo>
                      <a:cubicBezTo>
                        <a:pt x="18" y="44"/>
                        <a:pt x="19" y="43"/>
                        <a:pt x="20" y="44"/>
                      </a:cubicBezTo>
                      <a:cubicBezTo>
                        <a:pt x="23" y="42"/>
                        <a:pt x="19" y="40"/>
                        <a:pt x="16" y="39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7" y="39"/>
                        <a:pt x="18" y="38"/>
                        <a:pt x="14" y="37"/>
                      </a:cubicBezTo>
                      <a:cubicBezTo>
                        <a:pt x="18" y="37"/>
                        <a:pt x="18" y="38"/>
                        <a:pt x="20" y="38"/>
                      </a:cubicBezTo>
                      <a:cubicBezTo>
                        <a:pt x="27" y="35"/>
                        <a:pt x="14" y="35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4" y="32"/>
                        <a:pt x="23" y="32"/>
                        <a:pt x="22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8" y="32"/>
                        <a:pt x="14" y="33"/>
                        <a:pt x="12" y="33"/>
                      </a:cubicBezTo>
                      <a:cubicBezTo>
                        <a:pt x="16" y="32"/>
                        <a:pt x="10" y="32"/>
                        <a:pt x="12" y="31"/>
                      </a:cubicBezTo>
                      <a:cubicBezTo>
                        <a:pt x="16" y="30"/>
                        <a:pt x="16" y="31"/>
                        <a:pt x="18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0"/>
                        <a:pt x="19" y="29"/>
                        <a:pt x="21" y="28"/>
                      </a:cubicBezTo>
                      <a:cubicBezTo>
                        <a:pt x="18" y="28"/>
                        <a:pt x="19" y="29"/>
                        <a:pt x="15" y="29"/>
                      </a:cubicBezTo>
                      <a:cubicBezTo>
                        <a:pt x="20" y="27"/>
                        <a:pt x="18" y="23"/>
                        <a:pt x="14" y="21"/>
                      </a:cubicBezTo>
                      <a:cubicBezTo>
                        <a:pt x="14" y="21"/>
                        <a:pt x="18" y="20"/>
                        <a:pt x="17" y="21"/>
                      </a:cubicBezTo>
                      <a:cubicBezTo>
                        <a:pt x="18" y="21"/>
                        <a:pt x="16" y="20"/>
                        <a:pt x="13" y="20"/>
                      </a:cubicBezTo>
                      <a:cubicBezTo>
                        <a:pt x="10" y="19"/>
                        <a:pt x="12" y="17"/>
                        <a:pt x="15" y="15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7" y="15"/>
                        <a:pt x="15" y="12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9"/>
                        <a:pt x="5" y="9"/>
                        <a:pt x="6" y="7"/>
                      </a:cubicBezTo>
                      <a:cubicBezTo>
                        <a:pt x="10" y="8"/>
                        <a:pt x="9" y="8"/>
                        <a:pt x="13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7" name="Freeform 743"/>
                <p:cNvSpPr>
                  <a:spLocks/>
                </p:cNvSpPr>
                <p:nvPr/>
              </p:nvSpPr>
              <p:spPr bwMode="auto">
                <a:xfrm>
                  <a:off x="3487" y="2578"/>
                  <a:ext cx="8" cy="3"/>
                </a:xfrm>
                <a:custGeom>
                  <a:avLst/>
                  <a:gdLst>
                    <a:gd name="T0" fmla="*/ 4 w 9"/>
                    <a:gd name="T1" fmla="*/ 2 h 3"/>
                    <a:gd name="T2" fmla="*/ 8 w 9"/>
                    <a:gd name="T3" fmla="*/ 3 h 3"/>
                    <a:gd name="T4" fmla="*/ 1 w 9"/>
                    <a:gd name="T5" fmla="*/ 0 h 3"/>
                    <a:gd name="T6" fmla="*/ 3 w 9"/>
                    <a:gd name="T7" fmla="*/ 2 h 3"/>
                    <a:gd name="T8" fmla="*/ 4 w 9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3">
                      <a:moveTo>
                        <a:pt x="4" y="2"/>
                      </a:move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9" y="2"/>
                        <a:pt x="4" y="0"/>
                        <a:pt x="1" y="0"/>
                      </a:cubicBezTo>
                      <a:cubicBezTo>
                        <a:pt x="2" y="1"/>
                        <a:pt x="0" y="2"/>
                        <a:pt x="3" y="2"/>
                      </a:cubicBezTo>
                      <a:cubicBezTo>
                        <a:pt x="3" y="2"/>
                        <a:pt x="5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8" name="Freeform 744"/>
                <p:cNvSpPr>
                  <a:spLocks/>
                </p:cNvSpPr>
                <p:nvPr/>
              </p:nvSpPr>
              <p:spPr bwMode="auto">
                <a:xfrm>
                  <a:off x="3486" y="2553"/>
                  <a:ext cx="14" cy="25"/>
                </a:xfrm>
                <a:custGeom>
                  <a:avLst/>
                  <a:gdLst>
                    <a:gd name="T0" fmla="*/ 10 w 17"/>
                    <a:gd name="T1" fmla="*/ 13 h 30"/>
                    <a:gd name="T2" fmla="*/ 7 w 17"/>
                    <a:gd name="T3" fmla="*/ 12 h 30"/>
                    <a:gd name="T4" fmla="*/ 2 w 17"/>
                    <a:gd name="T5" fmla="*/ 23 h 30"/>
                    <a:gd name="T6" fmla="*/ 7 w 17"/>
                    <a:gd name="T7" fmla="*/ 27 h 30"/>
                    <a:gd name="T8" fmla="*/ 3 w 17"/>
                    <a:gd name="T9" fmla="*/ 27 h 30"/>
                    <a:gd name="T10" fmla="*/ 8 w 17"/>
                    <a:gd name="T11" fmla="*/ 30 h 30"/>
                    <a:gd name="T12" fmla="*/ 6 w 17"/>
                    <a:gd name="T13" fmla="*/ 28 h 30"/>
                    <a:gd name="T14" fmla="*/ 9 w 17"/>
                    <a:gd name="T15" fmla="*/ 29 h 30"/>
                    <a:gd name="T16" fmla="*/ 8 w 17"/>
                    <a:gd name="T17" fmla="*/ 27 h 30"/>
                    <a:gd name="T18" fmla="*/ 11 w 17"/>
                    <a:gd name="T19" fmla="*/ 28 h 30"/>
                    <a:gd name="T20" fmla="*/ 6 w 17"/>
                    <a:gd name="T21" fmla="*/ 23 h 30"/>
                    <a:gd name="T22" fmla="*/ 11 w 17"/>
                    <a:gd name="T23" fmla="*/ 24 h 30"/>
                    <a:gd name="T24" fmla="*/ 15 w 17"/>
                    <a:gd name="T25" fmla="*/ 20 h 30"/>
                    <a:gd name="T26" fmla="*/ 13 w 17"/>
                    <a:gd name="T27" fmla="*/ 20 h 30"/>
                    <a:gd name="T28" fmla="*/ 8 w 17"/>
                    <a:gd name="T29" fmla="*/ 19 h 30"/>
                    <a:gd name="T30" fmla="*/ 15 w 17"/>
                    <a:gd name="T31" fmla="*/ 19 h 30"/>
                    <a:gd name="T32" fmla="*/ 15 w 17"/>
                    <a:gd name="T33" fmla="*/ 10 h 30"/>
                    <a:gd name="T34" fmla="*/ 10 w 17"/>
                    <a:gd name="T35" fmla="*/ 5 h 30"/>
                    <a:gd name="T36" fmla="*/ 14 w 17"/>
                    <a:gd name="T37" fmla="*/ 8 h 30"/>
                    <a:gd name="T38" fmla="*/ 16 w 17"/>
                    <a:gd name="T39" fmla="*/ 7 h 30"/>
                    <a:gd name="T40" fmla="*/ 9 w 17"/>
                    <a:gd name="T41" fmla="*/ 0 h 30"/>
                    <a:gd name="T42" fmla="*/ 10 w 17"/>
                    <a:gd name="T43" fmla="*/ 1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" h="30">
                      <a:moveTo>
                        <a:pt x="10" y="13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6"/>
                        <a:pt x="6" y="21"/>
                        <a:pt x="2" y="23"/>
                      </a:cubicBezTo>
                      <a:cubicBezTo>
                        <a:pt x="0" y="24"/>
                        <a:pt x="6" y="25"/>
                        <a:pt x="7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6" y="28"/>
                        <a:pt x="1" y="30"/>
                        <a:pt x="8" y="30"/>
                      </a:cubicBezTo>
                      <a:cubicBezTo>
                        <a:pt x="9" y="30"/>
                        <a:pt x="5" y="29"/>
                        <a:pt x="6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5" y="26"/>
                        <a:pt x="2" y="25"/>
                        <a:pt x="6" y="23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2"/>
                        <a:pt x="11" y="21"/>
                        <a:pt x="15" y="20"/>
                      </a:cubicBezTo>
                      <a:cubicBezTo>
                        <a:pt x="15" y="20"/>
                        <a:pt x="12" y="19"/>
                        <a:pt x="13" y="20"/>
                      </a:cubicBezTo>
                      <a:cubicBezTo>
                        <a:pt x="12" y="20"/>
                        <a:pt x="10" y="20"/>
                        <a:pt x="8" y="19"/>
                      </a:cubicBezTo>
                      <a:cubicBezTo>
                        <a:pt x="5" y="15"/>
                        <a:pt x="12" y="20"/>
                        <a:pt x="15" y="19"/>
                      </a:cubicBezTo>
                      <a:cubicBezTo>
                        <a:pt x="12" y="16"/>
                        <a:pt x="11" y="9"/>
                        <a:pt x="15" y="10"/>
                      </a:cubicBezTo>
                      <a:cubicBezTo>
                        <a:pt x="12" y="10"/>
                        <a:pt x="9" y="6"/>
                        <a:pt x="10" y="5"/>
                      </a:cubicBezTo>
                      <a:cubicBezTo>
                        <a:pt x="12" y="5"/>
                        <a:pt x="13" y="7"/>
                        <a:pt x="14" y="8"/>
                      </a:cubicBezTo>
                      <a:cubicBezTo>
                        <a:pt x="15" y="8"/>
                        <a:pt x="17" y="8"/>
                        <a:pt x="16" y="7"/>
                      </a:cubicBezTo>
                      <a:cubicBezTo>
                        <a:pt x="13" y="6"/>
                        <a:pt x="10" y="3"/>
                        <a:pt x="9" y="0"/>
                      </a:cubicBezTo>
                      <a:cubicBezTo>
                        <a:pt x="4" y="2"/>
                        <a:pt x="12" y="11"/>
                        <a:pt x="1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19" name="Freeform 745"/>
                <p:cNvSpPr>
                  <a:spLocks/>
                </p:cNvSpPr>
                <p:nvPr/>
              </p:nvSpPr>
              <p:spPr bwMode="auto">
                <a:xfrm>
                  <a:off x="3491" y="2561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0" name="Freeform 746"/>
                <p:cNvSpPr>
                  <a:spLocks/>
                </p:cNvSpPr>
                <p:nvPr/>
              </p:nvSpPr>
              <p:spPr bwMode="auto">
                <a:xfrm>
                  <a:off x="3550" y="3251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1" name="Freeform 747"/>
                <p:cNvSpPr>
                  <a:spLocks/>
                </p:cNvSpPr>
                <p:nvPr/>
              </p:nvSpPr>
              <p:spPr bwMode="auto">
                <a:xfrm>
                  <a:off x="3549" y="3240"/>
                  <a:ext cx="13" cy="11"/>
                </a:xfrm>
                <a:custGeom>
                  <a:avLst/>
                  <a:gdLst>
                    <a:gd name="T0" fmla="*/ 15 w 15"/>
                    <a:gd name="T1" fmla="*/ 4 h 13"/>
                    <a:gd name="T2" fmla="*/ 14 w 15"/>
                    <a:gd name="T3" fmla="*/ 1 h 13"/>
                    <a:gd name="T4" fmla="*/ 0 w 15"/>
                    <a:gd name="T5" fmla="*/ 7 h 13"/>
                    <a:gd name="T6" fmla="*/ 10 w 15"/>
                    <a:gd name="T7" fmla="*/ 11 h 13"/>
                    <a:gd name="T8" fmla="*/ 6 w 15"/>
                    <a:gd name="T9" fmla="*/ 6 h 13"/>
                    <a:gd name="T10" fmla="*/ 13 w 15"/>
                    <a:gd name="T11" fmla="*/ 8 h 13"/>
                    <a:gd name="T12" fmla="*/ 11 w 15"/>
                    <a:gd name="T13" fmla="*/ 4 h 13"/>
                    <a:gd name="T14" fmla="*/ 15 w 15"/>
                    <a:gd name="T1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4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3"/>
                        <a:pt x="10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8"/>
                      </a:cubicBezTo>
                      <a:cubicBezTo>
                        <a:pt x="15" y="5"/>
                        <a:pt x="10" y="7"/>
                        <a:pt x="11" y="4"/>
                      </a:cubicBezTo>
                      <a:lnTo>
                        <a:pt x="15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2" name="Freeform 748"/>
                <p:cNvSpPr>
                  <a:spLocks/>
                </p:cNvSpPr>
                <p:nvPr/>
              </p:nvSpPr>
              <p:spPr bwMode="auto">
                <a:xfrm>
                  <a:off x="3553" y="3239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3" name="Freeform 749"/>
                <p:cNvSpPr>
                  <a:spLocks/>
                </p:cNvSpPr>
                <p:nvPr/>
              </p:nvSpPr>
              <p:spPr bwMode="auto">
                <a:xfrm>
                  <a:off x="3550" y="3235"/>
                  <a:ext cx="6" cy="3"/>
                </a:xfrm>
                <a:custGeom>
                  <a:avLst/>
                  <a:gdLst>
                    <a:gd name="T0" fmla="*/ 2 w 6"/>
                    <a:gd name="T1" fmla="*/ 3 h 3"/>
                    <a:gd name="T2" fmla="*/ 6 w 6"/>
                    <a:gd name="T3" fmla="*/ 3 h 3"/>
                    <a:gd name="T4" fmla="*/ 0 w 6"/>
                    <a:gd name="T5" fmla="*/ 0 h 3"/>
                    <a:gd name="T6" fmla="*/ 2 w 6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2" y="3"/>
                      </a:moveTo>
                      <a:cubicBezTo>
                        <a:pt x="2" y="1"/>
                        <a:pt x="6" y="3"/>
                        <a:pt x="6" y="3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4" name="Freeform 750"/>
                <p:cNvSpPr>
                  <a:spLocks/>
                </p:cNvSpPr>
                <p:nvPr/>
              </p:nvSpPr>
              <p:spPr bwMode="auto">
                <a:xfrm>
                  <a:off x="3552" y="322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5" name="Freeform 751"/>
                <p:cNvSpPr>
                  <a:spLocks/>
                </p:cNvSpPr>
                <p:nvPr/>
              </p:nvSpPr>
              <p:spPr bwMode="auto">
                <a:xfrm>
                  <a:off x="3551" y="3225"/>
                  <a:ext cx="9" cy="9"/>
                </a:xfrm>
                <a:custGeom>
                  <a:avLst/>
                  <a:gdLst>
                    <a:gd name="T0" fmla="*/ 2 w 10"/>
                    <a:gd name="T1" fmla="*/ 0 h 10"/>
                    <a:gd name="T2" fmla="*/ 2 w 10"/>
                    <a:gd name="T3" fmla="*/ 4 h 10"/>
                    <a:gd name="T4" fmla="*/ 2 w 10"/>
                    <a:gd name="T5" fmla="*/ 4 h 10"/>
                    <a:gd name="T6" fmla="*/ 7 w 10"/>
                    <a:gd name="T7" fmla="*/ 7 h 10"/>
                    <a:gd name="T8" fmla="*/ 6 w 10"/>
                    <a:gd name="T9" fmla="*/ 10 h 10"/>
                    <a:gd name="T10" fmla="*/ 10 w 10"/>
                    <a:gd name="T11" fmla="*/ 8 h 10"/>
                    <a:gd name="T12" fmla="*/ 2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2" y="0"/>
                      </a:moveTo>
                      <a:cubicBezTo>
                        <a:pt x="0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3"/>
                        <a:pt x="9" y="5"/>
                        <a:pt x="7" y="7"/>
                      </a:cubicBezTo>
                      <a:cubicBezTo>
                        <a:pt x="8" y="9"/>
                        <a:pt x="3" y="8"/>
                        <a:pt x="6" y="10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5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6" name="Freeform 752"/>
                <p:cNvSpPr>
                  <a:spLocks/>
                </p:cNvSpPr>
                <p:nvPr/>
              </p:nvSpPr>
              <p:spPr bwMode="auto">
                <a:xfrm>
                  <a:off x="3553" y="3229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7" name="Freeform 753"/>
                <p:cNvSpPr>
                  <a:spLocks/>
                </p:cNvSpPr>
                <p:nvPr/>
              </p:nvSpPr>
              <p:spPr bwMode="auto">
                <a:xfrm>
                  <a:off x="3552" y="3234"/>
                  <a:ext cx="3" cy="0"/>
                </a:xfrm>
                <a:custGeom>
                  <a:avLst/>
                  <a:gdLst>
                    <a:gd name="T0" fmla="*/ 0 w 3"/>
                    <a:gd name="T1" fmla="*/ 1 w 3"/>
                    <a:gd name="T2" fmla="*/ 3 w 3"/>
                    <a:gd name="T3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8" name="Freeform 754"/>
                <p:cNvSpPr>
                  <a:spLocks/>
                </p:cNvSpPr>
                <p:nvPr/>
              </p:nvSpPr>
              <p:spPr bwMode="auto">
                <a:xfrm>
                  <a:off x="3553" y="3216"/>
                  <a:ext cx="11" cy="8"/>
                </a:xfrm>
                <a:custGeom>
                  <a:avLst/>
                  <a:gdLst>
                    <a:gd name="T0" fmla="*/ 1 w 13"/>
                    <a:gd name="T1" fmla="*/ 2 h 9"/>
                    <a:gd name="T2" fmla="*/ 5 w 13"/>
                    <a:gd name="T3" fmla="*/ 9 h 9"/>
                    <a:gd name="T4" fmla="*/ 13 w 13"/>
                    <a:gd name="T5" fmla="*/ 5 h 9"/>
                    <a:gd name="T6" fmla="*/ 12 w 13"/>
                    <a:gd name="T7" fmla="*/ 1 h 9"/>
                    <a:gd name="T8" fmla="*/ 1 w 13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2"/>
                      </a:moveTo>
                      <a:cubicBezTo>
                        <a:pt x="8" y="4"/>
                        <a:pt x="0" y="7"/>
                        <a:pt x="5" y="9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0"/>
                        <a:pt x="5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29" name="Freeform 755"/>
                <p:cNvSpPr>
                  <a:spLocks/>
                </p:cNvSpPr>
                <p:nvPr/>
              </p:nvSpPr>
              <p:spPr bwMode="auto">
                <a:xfrm>
                  <a:off x="3569" y="321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0" name="Freeform 756"/>
                <p:cNvSpPr>
                  <a:spLocks/>
                </p:cNvSpPr>
                <p:nvPr/>
              </p:nvSpPr>
              <p:spPr bwMode="auto">
                <a:xfrm>
                  <a:off x="3559" y="3197"/>
                  <a:ext cx="15" cy="18"/>
                </a:xfrm>
                <a:custGeom>
                  <a:avLst/>
                  <a:gdLst>
                    <a:gd name="T0" fmla="*/ 3 w 17"/>
                    <a:gd name="T1" fmla="*/ 0 h 21"/>
                    <a:gd name="T2" fmla="*/ 9 w 17"/>
                    <a:gd name="T3" fmla="*/ 9 h 21"/>
                    <a:gd name="T4" fmla="*/ 4 w 17"/>
                    <a:gd name="T5" fmla="*/ 6 h 21"/>
                    <a:gd name="T6" fmla="*/ 6 w 17"/>
                    <a:gd name="T7" fmla="*/ 14 h 21"/>
                    <a:gd name="T8" fmla="*/ 0 w 17"/>
                    <a:gd name="T9" fmla="*/ 10 h 21"/>
                    <a:gd name="T10" fmla="*/ 5 w 17"/>
                    <a:gd name="T11" fmla="*/ 18 h 21"/>
                    <a:gd name="T12" fmla="*/ 0 w 17"/>
                    <a:gd name="T13" fmla="*/ 21 h 21"/>
                    <a:gd name="T14" fmla="*/ 7 w 17"/>
                    <a:gd name="T15" fmla="*/ 20 h 21"/>
                    <a:gd name="T16" fmla="*/ 7 w 17"/>
                    <a:gd name="T17" fmla="*/ 16 h 21"/>
                    <a:gd name="T18" fmla="*/ 11 w 17"/>
                    <a:gd name="T19" fmla="*/ 19 h 21"/>
                    <a:gd name="T20" fmla="*/ 16 w 17"/>
                    <a:gd name="T21" fmla="*/ 8 h 21"/>
                    <a:gd name="T22" fmla="*/ 3 w 17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1">
                      <a:moveTo>
                        <a:pt x="3" y="0"/>
                      </a:move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4" y="8"/>
                        <a:pt x="4" y="6"/>
                      </a:cubicBezTo>
                      <a:cubicBezTo>
                        <a:pt x="3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8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2" y="17"/>
                        <a:pt x="7" y="16"/>
                      </a:cubicBezTo>
                      <a:cubicBezTo>
                        <a:pt x="10" y="16"/>
                        <a:pt x="10" y="18"/>
                        <a:pt x="11" y="19"/>
                      </a:cubicBezTo>
                      <a:cubicBezTo>
                        <a:pt x="10" y="16"/>
                        <a:pt x="17" y="13"/>
                        <a:pt x="16" y="8"/>
                      </a:cubicBezTo>
                      <a:cubicBezTo>
                        <a:pt x="16" y="3"/>
                        <a:pt x="6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1" name="Freeform 757"/>
                <p:cNvSpPr>
                  <a:spLocks/>
                </p:cNvSpPr>
                <p:nvPr/>
              </p:nvSpPr>
              <p:spPr bwMode="auto">
                <a:xfrm>
                  <a:off x="3567" y="3197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2" name="Freeform 758"/>
                <p:cNvSpPr>
                  <a:spLocks/>
                </p:cNvSpPr>
                <p:nvPr/>
              </p:nvSpPr>
              <p:spPr bwMode="auto">
                <a:xfrm>
                  <a:off x="3561" y="3179"/>
                  <a:ext cx="14" cy="15"/>
                </a:xfrm>
                <a:custGeom>
                  <a:avLst/>
                  <a:gdLst>
                    <a:gd name="T0" fmla="*/ 0 w 17"/>
                    <a:gd name="T1" fmla="*/ 11 h 17"/>
                    <a:gd name="T2" fmla="*/ 4 w 17"/>
                    <a:gd name="T3" fmla="*/ 15 h 17"/>
                    <a:gd name="T4" fmla="*/ 1 w 17"/>
                    <a:gd name="T5" fmla="*/ 16 h 17"/>
                    <a:gd name="T6" fmla="*/ 6 w 17"/>
                    <a:gd name="T7" fmla="*/ 17 h 17"/>
                    <a:gd name="T8" fmla="*/ 4 w 17"/>
                    <a:gd name="T9" fmla="*/ 9 h 17"/>
                    <a:gd name="T10" fmla="*/ 13 w 17"/>
                    <a:gd name="T11" fmla="*/ 8 h 17"/>
                    <a:gd name="T12" fmla="*/ 10 w 17"/>
                    <a:gd name="T13" fmla="*/ 12 h 17"/>
                    <a:gd name="T14" fmla="*/ 10 w 17"/>
                    <a:gd name="T15" fmla="*/ 1 h 17"/>
                    <a:gd name="T16" fmla="*/ 8 w 17"/>
                    <a:gd name="T17" fmla="*/ 3 h 17"/>
                    <a:gd name="T18" fmla="*/ 6 w 17"/>
                    <a:gd name="T19" fmla="*/ 0 h 17"/>
                    <a:gd name="T20" fmla="*/ 0 w 17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0" y="11"/>
                      </a:move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6"/>
                        <a:pt x="2" y="16"/>
                        <a:pt x="1" y="16"/>
                      </a:cubicBezTo>
                      <a:cubicBezTo>
                        <a:pt x="2" y="16"/>
                        <a:pt x="5" y="17"/>
                        <a:pt x="6" y="17"/>
                      </a:cubicBezTo>
                      <a:cubicBezTo>
                        <a:pt x="12" y="16"/>
                        <a:pt x="4" y="12"/>
                        <a:pt x="4" y="9"/>
                      </a:cubicBezTo>
                      <a:cubicBezTo>
                        <a:pt x="7" y="3"/>
                        <a:pt x="7" y="10"/>
                        <a:pt x="13" y="8"/>
                      </a:cubicBezTo>
                      <a:cubicBezTo>
                        <a:pt x="12" y="10"/>
                        <a:pt x="11" y="10"/>
                        <a:pt x="10" y="12"/>
                      </a:cubicBezTo>
                      <a:cubicBezTo>
                        <a:pt x="17" y="9"/>
                        <a:pt x="12" y="4"/>
                        <a:pt x="10" y="1"/>
                      </a:cubicBezTo>
                      <a:cubicBezTo>
                        <a:pt x="9" y="2"/>
                        <a:pt x="7" y="2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0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3" name="Freeform 759"/>
                <p:cNvSpPr>
                  <a:spLocks/>
                </p:cNvSpPr>
                <p:nvPr/>
              </p:nvSpPr>
              <p:spPr bwMode="auto">
                <a:xfrm>
                  <a:off x="3559" y="3193"/>
                  <a:ext cx="3" cy="2"/>
                </a:xfrm>
                <a:custGeom>
                  <a:avLst/>
                  <a:gdLst>
                    <a:gd name="T0" fmla="*/ 1 w 3"/>
                    <a:gd name="T1" fmla="*/ 2 h 2"/>
                    <a:gd name="T2" fmla="*/ 3 w 3"/>
                    <a:gd name="T3" fmla="*/ 0 h 2"/>
                    <a:gd name="T4" fmla="*/ 1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4" name="Freeform 760"/>
                <p:cNvSpPr>
                  <a:spLocks/>
                </p:cNvSpPr>
                <p:nvPr/>
              </p:nvSpPr>
              <p:spPr bwMode="auto">
                <a:xfrm>
                  <a:off x="3569" y="317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5" name="Freeform 761"/>
                <p:cNvSpPr>
                  <a:spLocks/>
                </p:cNvSpPr>
                <p:nvPr/>
              </p:nvSpPr>
              <p:spPr bwMode="auto">
                <a:xfrm>
                  <a:off x="3562" y="3178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6" name="Freeform 762"/>
                <p:cNvSpPr>
                  <a:spLocks/>
                </p:cNvSpPr>
                <p:nvPr/>
              </p:nvSpPr>
              <p:spPr bwMode="auto">
                <a:xfrm>
                  <a:off x="3559" y="3078"/>
                  <a:ext cx="22" cy="100"/>
                </a:xfrm>
                <a:custGeom>
                  <a:avLst/>
                  <a:gdLst>
                    <a:gd name="T0" fmla="*/ 23 w 25"/>
                    <a:gd name="T1" fmla="*/ 3 h 115"/>
                    <a:gd name="T2" fmla="*/ 20 w 25"/>
                    <a:gd name="T3" fmla="*/ 6 h 115"/>
                    <a:gd name="T4" fmla="*/ 16 w 25"/>
                    <a:gd name="T5" fmla="*/ 1 h 115"/>
                    <a:gd name="T6" fmla="*/ 9 w 25"/>
                    <a:gd name="T7" fmla="*/ 1 h 115"/>
                    <a:gd name="T8" fmla="*/ 11 w 25"/>
                    <a:gd name="T9" fmla="*/ 10 h 115"/>
                    <a:gd name="T10" fmla="*/ 8 w 25"/>
                    <a:gd name="T11" fmla="*/ 10 h 115"/>
                    <a:gd name="T12" fmla="*/ 9 w 25"/>
                    <a:gd name="T13" fmla="*/ 27 h 115"/>
                    <a:gd name="T14" fmla="*/ 9 w 25"/>
                    <a:gd name="T15" fmla="*/ 39 h 115"/>
                    <a:gd name="T16" fmla="*/ 4 w 25"/>
                    <a:gd name="T17" fmla="*/ 86 h 115"/>
                    <a:gd name="T18" fmla="*/ 10 w 25"/>
                    <a:gd name="T19" fmla="*/ 89 h 115"/>
                    <a:gd name="T20" fmla="*/ 6 w 25"/>
                    <a:gd name="T21" fmla="*/ 92 h 115"/>
                    <a:gd name="T22" fmla="*/ 6 w 25"/>
                    <a:gd name="T23" fmla="*/ 89 h 115"/>
                    <a:gd name="T24" fmla="*/ 3 w 25"/>
                    <a:gd name="T25" fmla="*/ 103 h 115"/>
                    <a:gd name="T26" fmla="*/ 11 w 25"/>
                    <a:gd name="T27" fmla="*/ 103 h 115"/>
                    <a:gd name="T28" fmla="*/ 3 w 25"/>
                    <a:gd name="T29" fmla="*/ 109 h 115"/>
                    <a:gd name="T30" fmla="*/ 7 w 25"/>
                    <a:gd name="T31" fmla="*/ 114 h 115"/>
                    <a:gd name="T32" fmla="*/ 13 w 25"/>
                    <a:gd name="T33" fmla="*/ 109 h 115"/>
                    <a:gd name="T34" fmla="*/ 15 w 25"/>
                    <a:gd name="T35" fmla="*/ 113 h 115"/>
                    <a:gd name="T36" fmla="*/ 9 w 25"/>
                    <a:gd name="T37" fmla="*/ 82 h 115"/>
                    <a:gd name="T38" fmla="*/ 13 w 25"/>
                    <a:gd name="T39" fmla="*/ 83 h 115"/>
                    <a:gd name="T40" fmla="*/ 18 w 25"/>
                    <a:gd name="T41" fmla="*/ 65 h 115"/>
                    <a:gd name="T42" fmla="*/ 12 w 25"/>
                    <a:gd name="T43" fmla="*/ 57 h 115"/>
                    <a:gd name="T44" fmla="*/ 15 w 25"/>
                    <a:gd name="T45" fmla="*/ 53 h 115"/>
                    <a:gd name="T46" fmla="*/ 12 w 25"/>
                    <a:gd name="T47" fmla="*/ 53 h 115"/>
                    <a:gd name="T48" fmla="*/ 16 w 25"/>
                    <a:gd name="T49" fmla="*/ 47 h 115"/>
                    <a:gd name="T50" fmla="*/ 9 w 25"/>
                    <a:gd name="T51" fmla="*/ 45 h 115"/>
                    <a:gd name="T52" fmla="*/ 21 w 25"/>
                    <a:gd name="T53" fmla="*/ 35 h 115"/>
                    <a:gd name="T54" fmla="*/ 16 w 25"/>
                    <a:gd name="T55" fmla="*/ 36 h 115"/>
                    <a:gd name="T56" fmla="*/ 13 w 25"/>
                    <a:gd name="T57" fmla="*/ 34 h 115"/>
                    <a:gd name="T58" fmla="*/ 20 w 25"/>
                    <a:gd name="T59" fmla="*/ 33 h 115"/>
                    <a:gd name="T60" fmla="*/ 16 w 25"/>
                    <a:gd name="T61" fmla="*/ 23 h 115"/>
                    <a:gd name="T62" fmla="*/ 13 w 25"/>
                    <a:gd name="T63" fmla="*/ 24 h 115"/>
                    <a:gd name="T64" fmla="*/ 16 w 25"/>
                    <a:gd name="T65" fmla="*/ 12 h 115"/>
                    <a:gd name="T66" fmla="*/ 22 w 25"/>
                    <a:gd name="T67" fmla="*/ 19 h 115"/>
                    <a:gd name="T68" fmla="*/ 25 w 25"/>
                    <a:gd name="T69" fmla="*/ 15 h 115"/>
                    <a:gd name="T70" fmla="*/ 17 w 25"/>
                    <a:gd name="T71" fmla="*/ 7 h 115"/>
                    <a:gd name="T72" fmla="*/ 23 w 25"/>
                    <a:gd name="T73" fmla="*/ 3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" h="115">
                      <a:moveTo>
                        <a:pt x="23" y="3"/>
                      </a:moveTo>
                      <a:cubicBezTo>
                        <a:pt x="21" y="3"/>
                        <a:pt x="20" y="4"/>
                        <a:pt x="20" y="6"/>
                      </a:cubicBezTo>
                      <a:cubicBezTo>
                        <a:pt x="17" y="5"/>
                        <a:pt x="18" y="2"/>
                        <a:pt x="16" y="1"/>
                      </a:cubicBezTo>
                      <a:cubicBezTo>
                        <a:pt x="14" y="4"/>
                        <a:pt x="12" y="0"/>
                        <a:pt x="9" y="1"/>
                      </a:cubicBezTo>
                      <a:cubicBezTo>
                        <a:pt x="8" y="4"/>
                        <a:pt x="12" y="6"/>
                        <a:pt x="1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5"/>
                        <a:pt x="12" y="23"/>
                        <a:pt x="9" y="27"/>
                      </a:cubicBezTo>
                      <a:cubicBezTo>
                        <a:pt x="7" y="31"/>
                        <a:pt x="8" y="34"/>
                        <a:pt x="9" y="39"/>
                      </a:cubicBezTo>
                      <a:cubicBezTo>
                        <a:pt x="6" y="54"/>
                        <a:pt x="8" y="70"/>
                        <a:pt x="4" y="86"/>
                      </a:cubicBezTo>
                      <a:cubicBezTo>
                        <a:pt x="10" y="89"/>
                        <a:pt x="10" y="89"/>
                        <a:pt x="10" y="89"/>
                      </a:cubicBezTo>
                      <a:cubicBezTo>
                        <a:pt x="7" y="89"/>
                        <a:pt x="10" y="93"/>
                        <a:pt x="6" y="92"/>
                      </a:cubicBezTo>
                      <a:cubicBezTo>
                        <a:pt x="7" y="91"/>
                        <a:pt x="6" y="90"/>
                        <a:pt x="6" y="89"/>
                      </a:cubicBezTo>
                      <a:cubicBezTo>
                        <a:pt x="0" y="92"/>
                        <a:pt x="6" y="99"/>
                        <a:pt x="3" y="103"/>
                      </a:cubicBezTo>
                      <a:cubicBezTo>
                        <a:pt x="5" y="102"/>
                        <a:pt x="10" y="102"/>
                        <a:pt x="11" y="103"/>
                      </a:cubicBezTo>
                      <a:cubicBezTo>
                        <a:pt x="4" y="102"/>
                        <a:pt x="11" y="108"/>
                        <a:pt x="3" y="109"/>
                      </a:cubicBezTo>
                      <a:cubicBezTo>
                        <a:pt x="0" y="113"/>
                        <a:pt x="9" y="110"/>
                        <a:pt x="7" y="114"/>
                      </a:cubicBezTo>
                      <a:cubicBezTo>
                        <a:pt x="11" y="115"/>
                        <a:pt x="10" y="110"/>
                        <a:pt x="13" y="109"/>
                      </a:cubicBezTo>
                      <a:cubicBezTo>
                        <a:pt x="16" y="111"/>
                        <a:pt x="11" y="113"/>
                        <a:pt x="15" y="113"/>
                      </a:cubicBezTo>
                      <a:cubicBezTo>
                        <a:pt x="18" y="106"/>
                        <a:pt x="10" y="93"/>
                        <a:pt x="9" y="82"/>
                      </a:cubicBezTo>
                      <a:cubicBezTo>
                        <a:pt x="13" y="83"/>
                        <a:pt x="13" y="83"/>
                        <a:pt x="13" y="83"/>
                      </a:cubicBezTo>
                      <a:cubicBezTo>
                        <a:pt x="10" y="77"/>
                        <a:pt x="11" y="69"/>
                        <a:pt x="18" y="65"/>
                      </a:cubicBezTo>
                      <a:cubicBezTo>
                        <a:pt x="14" y="65"/>
                        <a:pt x="20" y="57"/>
                        <a:pt x="12" y="57"/>
                      </a:cubicBezTo>
                      <a:cubicBezTo>
                        <a:pt x="14" y="56"/>
                        <a:pt x="14" y="55"/>
                        <a:pt x="15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0"/>
                        <a:pt x="16" y="51"/>
                        <a:pt x="16" y="47"/>
                      </a:cubicBezTo>
                      <a:cubicBezTo>
                        <a:pt x="13" y="49"/>
                        <a:pt x="12" y="47"/>
                        <a:pt x="9" y="45"/>
                      </a:cubicBezTo>
                      <a:cubicBezTo>
                        <a:pt x="13" y="42"/>
                        <a:pt x="17" y="38"/>
                        <a:pt x="21" y="35"/>
                      </a:cubicBezTo>
                      <a:cubicBezTo>
                        <a:pt x="19" y="35"/>
                        <a:pt x="18" y="36"/>
                        <a:pt x="16" y="36"/>
                      </a:cubicBezTo>
                      <a:cubicBezTo>
                        <a:pt x="18" y="34"/>
                        <a:pt x="14" y="34"/>
                        <a:pt x="13" y="34"/>
                      </a:cubicBezTo>
                      <a:cubicBezTo>
                        <a:pt x="13" y="32"/>
                        <a:pt x="18" y="32"/>
                        <a:pt x="20" y="33"/>
                      </a:cubicBezTo>
                      <a:cubicBezTo>
                        <a:pt x="22" y="29"/>
                        <a:pt x="13" y="26"/>
                        <a:pt x="16" y="23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2" y="20"/>
                        <a:pt x="16" y="17"/>
                        <a:pt x="16" y="12"/>
                      </a:cubicBezTo>
                      <a:cubicBezTo>
                        <a:pt x="21" y="11"/>
                        <a:pt x="20" y="17"/>
                        <a:pt x="22" y="19"/>
                      </a:cubicBezTo>
                      <a:cubicBezTo>
                        <a:pt x="23" y="18"/>
                        <a:pt x="23" y="16"/>
                        <a:pt x="25" y="15"/>
                      </a:cubicBezTo>
                      <a:cubicBezTo>
                        <a:pt x="23" y="13"/>
                        <a:pt x="19" y="10"/>
                        <a:pt x="17" y="7"/>
                      </a:cubicBezTo>
                      <a:cubicBezTo>
                        <a:pt x="23" y="10"/>
                        <a:pt x="23" y="4"/>
                        <a:pt x="2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7" name="Freeform 763"/>
                <p:cNvSpPr>
                  <a:spLocks/>
                </p:cNvSpPr>
                <p:nvPr/>
              </p:nvSpPr>
              <p:spPr bwMode="auto">
                <a:xfrm>
                  <a:off x="3581" y="3091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8" name="Freeform 764"/>
                <p:cNvSpPr>
                  <a:spLocks/>
                </p:cNvSpPr>
                <p:nvPr/>
              </p:nvSpPr>
              <p:spPr bwMode="auto">
                <a:xfrm>
                  <a:off x="3579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39" name="Freeform 765"/>
                <p:cNvSpPr>
                  <a:spLocks/>
                </p:cNvSpPr>
                <p:nvPr/>
              </p:nvSpPr>
              <p:spPr bwMode="auto">
                <a:xfrm>
                  <a:off x="3566" y="310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0" name="Freeform 766"/>
                <p:cNvSpPr>
                  <a:spLocks/>
                </p:cNvSpPr>
                <p:nvPr/>
              </p:nvSpPr>
              <p:spPr bwMode="auto">
                <a:xfrm>
                  <a:off x="3577" y="3106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1" name="Freeform 767"/>
                <p:cNvSpPr>
                  <a:spLocks/>
                </p:cNvSpPr>
                <p:nvPr/>
              </p:nvSpPr>
              <p:spPr bwMode="auto">
                <a:xfrm>
                  <a:off x="3575" y="3128"/>
                  <a:ext cx="3" cy="2"/>
                </a:xfrm>
                <a:custGeom>
                  <a:avLst/>
                  <a:gdLst>
                    <a:gd name="T0" fmla="*/ 0 w 4"/>
                    <a:gd name="T1" fmla="*/ 1 h 2"/>
                    <a:gd name="T2" fmla="*/ 3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2" name="Rectangle 768"/>
                <p:cNvSpPr>
                  <a:spLocks noChangeArrowheads="1"/>
                </p:cNvSpPr>
                <p:nvPr/>
              </p:nvSpPr>
              <p:spPr bwMode="auto">
                <a:xfrm>
                  <a:off x="3581" y="3084"/>
                  <a:ext cx="1" cy="4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3" name="Freeform 769"/>
                <p:cNvSpPr>
                  <a:spLocks/>
                </p:cNvSpPr>
                <p:nvPr/>
              </p:nvSpPr>
              <p:spPr bwMode="auto">
                <a:xfrm>
                  <a:off x="3565" y="3022"/>
                  <a:ext cx="20" cy="55"/>
                </a:xfrm>
                <a:custGeom>
                  <a:avLst/>
                  <a:gdLst>
                    <a:gd name="T0" fmla="*/ 6 w 23"/>
                    <a:gd name="T1" fmla="*/ 4 h 63"/>
                    <a:gd name="T2" fmla="*/ 2 w 23"/>
                    <a:gd name="T3" fmla="*/ 15 h 63"/>
                    <a:gd name="T4" fmla="*/ 12 w 23"/>
                    <a:gd name="T5" fmla="*/ 23 h 63"/>
                    <a:gd name="T6" fmla="*/ 3 w 23"/>
                    <a:gd name="T7" fmla="*/ 22 h 63"/>
                    <a:gd name="T8" fmla="*/ 8 w 23"/>
                    <a:gd name="T9" fmla="*/ 43 h 63"/>
                    <a:gd name="T10" fmla="*/ 4 w 23"/>
                    <a:gd name="T11" fmla="*/ 43 h 63"/>
                    <a:gd name="T12" fmla="*/ 13 w 23"/>
                    <a:gd name="T13" fmla="*/ 52 h 63"/>
                    <a:gd name="T14" fmla="*/ 2 w 23"/>
                    <a:gd name="T15" fmla="*/ 51 h 63"/>
                    <a:gd name="T16" fmla="*/ 2 w 23"/>
                    <a:gd name="T17" fmla="*/ 50 h 63"/>
                    <a:gd name="T18" fmla="*/ 4 w 23"/>
                    <a:gd name="T19" fmla="*/ 61 h 63"/>
                    <a:gd name="T20" fmla="*/ 10 w 23"/>
                    <a:gd name="T21" fmla="*/ 63 h 63"/>
                    <a:gd name="T22" fmla="*/ 16 w 23"/>
                    <a:gd name="T23" fmla="*/ 63 h 63"/>
                    <a:gd name="T24" fmla="*/ 12 w 23"/>
                    <a:gd name="T25" fmla="*/ 56 h 63"/>
                    <a:gd name="T26" fmla="*/ 16 w 23"/>
                    <a:gd name="T27" fmla="*/ 55 h 63"/>
                    <a:gd name="T28" fmla="*/ 14 w 23"/>
                    <a:gd name="T29" fmla="*/ 52 h 63"/>
                    <a:gd name="T30" fmla="*/ 17 w 23"/>
                    <a:gd name="T31" fmla="*/ 52 h 63"/>
                    <a:gd name="T32" fmla="*/ 14 w 23"/>
                    <a:gd name="T33" fmla="*/ 46 h 63"/>
                    <a:gd name="T34" fmla="*/ 15 w 23"/>
                    <a:gd name="T35" fmla="*/ 47 h 63"/>
                    <a:gd name="T36" fmla="*/ 11 w 23"/>
                    <a:gd name="T37" fmla="*/ 43 h 63"/>
                    <a:gd name="T38" fmla="*/ 16 w 23"/>
                    <a:gd name="T39" fmla="*/ 41 h 63"/>
                    <a:gd name="T40" fmla="*/ 13 w 23"/>
                    <a:gd name="T41" fmla="*/ 41 h 63"/>
                    <a:gd name="T42" fmla="*/ 19 w 23"/>
                    <a:gd name="T43" fmla="*/ 28 h 63"/>
                    <a:gd name="T44" fmla="*/ 16 w 23"/>
                    <a:gd name="T45" fmla="*/ 27 h 63"/>
                    <a:gd name="T46" fmla="*/ 18 w 23"/>
                    <a:gd name="T47" fmla="*/ 33 h 63"/>
                    <a:gd name="T48" fmla="*/ 9 w 23"/>
                    <a:gd name="T49" fmla="*/ 32 h 63"/>
                    <a:gd name="T50" fmla="*/ 17 w 23"/>
                    <a:gd name="T51" fmla="*/ 24 h 63"/>
                    <a:gd name="T52" fmla="*/ 16 w 23"/>
                    <a:gd name="T53" fmla="*/ 14 h 63"/>
                    <a:gd name="T54" fmla="*/ 18 w 23"/>
                    <a:gd name="T55" fmla="*/ 14 h 63"/>
                    <a:gd name="T56" fmla="*/ 15 w 23"/>
                    <a:gd name="T57" fmla="*/ 8 h 63"/>
                    <a:gd name="T58" fmla="*/ 13 w 23"/>
                    <a:gd name="T59" fmla="*/ 10 h 63"/>
                    <a:gd name="T60" fmla="*/ 11 w 23"/>
                    <a:gd name="T61" fmla="*/ 7 h 63"/>
                    <a:gd name="T62" fmla="*/ 13 w 23"/>
                    <a:gd name="T63" fmla="*/ 7 h 63"/>
                    <a:gd name="T64" fmla="*/ 7 w 23"/>
                    <a:gd name="T65" fmla="*/ 0 h 63"/>
                    <a:gd name="T66" fmla="*/ 11 w 23"/>
                    <a:gd name="T67" fmla="*/ 7 h 63"/>
                    <a:gd name="T68" fmla="*/ 6 w 23"/>
                    <a:gd name="T69" fmla="*/ 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3">
                      <a:moveTo>
                        <a:pt x="6" y="4"/>
                      </a:moveTo>
                      <a:cubicBezTo>
                        <a:pt x="1" y="7"/>
                        <a:pt x="3" y="12"/>
                        <a:pt x="2" y="15"/>
                      </a:cubicBezTo>
                      <a:cubicBezTo>
                        <a:pt x="4" y="22"/>
                        <a:pt x="12" y="17"/>
                        <a:pt x="12" y="23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3" y="28"/>
                        <a:pt x="0" y="37"/>
                        <a:pt x="8" y="43"/>
                      </a:cubicBezTo>
                      <a:cubicBezTo>
                        <a:pt x="7" y="44"/>
                        <a:pt x="5" y="45"/>
                        <a:pt x="4" y="43"/>
                      </a:cubicBezTo>
                      <a:cubicBezTo>
                        <a:pt x="4" y="47"/>
                        <a:pt x="17" y="46"/>
                        <a:pt x="13" y="52"/>
                      </a:cubicBezTo>
                      <a:cubicBezTo>
                        <a:pt x="8" y="46"/>
                        <a:pt x="8" y="53"/>
                        <a:pt x="2" y="51"/>
                      </a:cubicBezTo>
                      <a:cubicBezTo>
                        <a:pt x="2" y="50"/>
                        <a:pt x="2" y="50"/>
                        <a:pt x="2" y="50"/>
                      </a:cubicBezTo>
                      <a:cubicBezTo>
                        <a:pt x="2" y="54"/>
                        <a:pt x="5" y="59"/>
                        <a:pt x="4" y="61"/>
                      </a:cubicBezTo>
                      <a:cubicBezTo>
                        <a:pt x="6" y="62"/>
                        <a:pt x="10" y="60"/>
                        <a:pt x="10" y="63"/>
                      </a:cubicBezTo>
                      <a:cubicBezTo>
                        <a:pt x="11" y="62"/>
                        <a:pt x="13" y="63"/>
                        <a:pt x="16" y="63"/>
                      </a:cubicBezTo>
                      <a:cubicBezTo>
                        <a:pt x="13" y="60"/>
                        <a:pt x="15" y="58"/>
                        <a:pt x="12" y="56"/>
                      </a:cubicBezTo>
                      <a:cubicBezTo>
                        <a:pt x="15" y="54"/>
                        <a:pt x="13" y="57"/>
                        <a:pt x="16" y="55"/>
                      </a:cubicBezTo>
                      <a:cubicBezTo>
                        <a:pt x="14" y="52"/>
                        <a:pt x="14" y="52"/>
                        <a:pt x="14" y="52"/>
                      </a:cubicBezTo>
                      <a:cubicBezTo>
                        <a:pt x="14" y="50"/>
                        <a:pt x="16" y="55"/>
                        <a:pt x="17" y="52"/>
                      </a:cubicBezTo>
                      <a:cubicBezTo>
                        <a:pt x="16" y="51"/>
                        <a:pt x="14" y="48"/>
                        <a:pt x="14" y="46"/>
                      </a:cubicBezTo>
                      <a:cubicBezTo>
                        <a:pt x="15" y="47"/>
                        <a:pt x="15" y="47"/>
                        <a:pt x="15" y="47"/>
                      </a:cubicBezTo>
                      <a:cubicBezTo>
                        <a:pt x="14" y="45"/>
                        <a:pt x="16" y="42"/>
                        <a:pt x="11" y="43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4" y="36"/>
                        <a:pt x="23" y="35"/>
                        <a:pt x="19" y="28"/>
                      </a:cubicBezTo>
                      <a:cubicBezTo>
                        <a:pt x="18" y="29"/>
                        <a:pt x="16" y="28"/>
                        <a:pt x="16" y="27"/>
                      </a:cubicBezTo>
                      <a:cubicBezTo>
                        <a:pt x="13" y="30"/>
                        <a:pt x="18" y="31"/>
                        <a:pt x="18" y="33"/>
                      </a:cubicBezTo>
                      <a:cubicBezTo>
                        <a:pt x="15" y="33"/>
                        <a:pt x="11" y="29"/>
                        <a:pt x="9" y="32"/>
                      </a:cubicBezTo>
                      <a:cubicBezTo>
                        <a:pt x="13" y="28"/>
                        <a:pt x="9" y="25"/>
                        <a:pt x="17" y="24"/>
                      </a:cubicBezTo>
                      <a:cubicBezTo>
                        <a:pt x="18" y="20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1" y="11"/>
                        <a:pt x="15" y="8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1" y="9"/>
                        <a:pt x="11" y="8"/>
                        <a:pt x="11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9" y="6"/>
                        <a:pt x="8" y="1"/>
                        <a:pt x="7" y="0"/>
                      </a:cubicBezTo>
                      <a:cubicBezTo>
                        <a:pt x="6" y="2"/>
                        <a:pt x="10" y="5"/>
                        <a:pt x="11" y="7"/>
                      </a:cubicBezTo>
                      <a:cubicBezTo>
                        <a:pt x="8" y="6"/>
                        <a:pt x="5" y="6"/>
                        <a:pt x="6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4" name="Freeform 770"/>
                <p:cNvSpPr>
                  <a:spLocks/>
                </p:cNvSpPr>
                <p:nvPr/>
              </p:nvSpPr>
              <p:spPr bwMode="auto">
                <a:xfrm>
                  <a:off x="3578" y="3063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5" name="Freeform 771"/>
                <p:cNvSpPr>
                  <a:spLocks/>
                </p:cNvSpPr>
                <p:nvPr/>
              </p:nvSpPr>
              <p:spPr bwMode="auto">
                <a:xfrm>
                  <a:off x="3566" y="2979"/>
                  <a:ext cx="23" cy="43"/>
                </a:xfrm>
                <a:custGeom>
                  <a:avLst/>
                  <a:gdLst>
                    <a:gd name="T0" fmla="*/ 13 w 27"/>
                    <a:gd name="T1" fmla="*/ 36 h 50"/>
                    <a:gd name="T2" fmla="*/ 18 w 27"/>
                    <a:gd name="T3" fmla="*/ 34 h 50"/>
                    <a:gd name="T4" fmla="*/ 8 w 27"/>
                    <a:gd name="T5" fmla="*/ 34 h 50"/>
                    <a:gd name="T6" fmla="*/ 7 w 27"/>
                    <a:gd name="T7" fmla="*/ 29 h 50"/>
                    <a:gd name="T8" fmla="*/ 16 w 27"/>
                    <a:gd name="T9" fmla="*/ 29 h 50"/>
                    <a:gd name="T10" fmla="*/ 17 w 27"/>
                    <a:gd name="T11" fmla="*/ 24 h 50"/>
                    <a:gd name="T12" fmla="*/ 11 w 27"/>
                    <a:gd name="T13" fmla="*/ 24 h 50"/>
                    <a:gd name="T14" fmla="*/ 8 w 27"/>
                    <a:gd name="T15" fmla="*/ 18 h 50"/>
                    <a:gd name="T16" fmla="*/ 10 w 27"/>
                    <a:gd name="T17" fmla="*/ 21 h 50"/>
                    <a:gd name="T18" fmla="*/ 17 w 27"/>
                    <a:gd name="T19" fmla="*/ 18 h 50"/>
                    <a:gd name="T20" fmla="*/ 2 w 27"/>
                    <a:gd name="T21" fmla="*/ 4 h 50"/>
                    <a:gd name="T22" fmla="*/ 2 w 27"/>
                    <a:gd name="T23" fmla="*/ 8 h 50"/>
                    <a:gd name="T24" fmla="*/ 9 w 27"/>
                    <a:gd name="T25" fmla="*/ 9 h 50"/>
                    <a:gd name="T26" fmla="*/ 7 w 27"/>
                    <a:gd name="T27" fmla="*/ 13 h 50"/>
                    <a:gd name="T28" fmla="*/ 4 w 27"/>
                    <a:gd name="T29" fmla="*/ 10 h 50"/>
                    <a:gd name="T30" fmla="*/ 3 w 27"/>
                    <a:gd name="T31" fmla="*/ 42 h 50"/>
                    <a:gd name="T32" fmla="*/ 3 w 27"/>
                    <a:gd name="T33" fmla="*/ 37 h 50"/>
                    <a:gd name="T34" fmla="*/ 7 w 27"/>
                    <a:gd name="T35" fmla="*/ 42 h 50"/>
                    <a:gd name="T36" fmla="*/ 14 w 27"/>
                    <a:gd name="T37" fmla="*/ 40 h 50"/>
                    <a:gd name="T38" fmla="*/ 12 w 27"/>
                    <a:gd name="T39" fmla="*/ 42 h 50"/>
                    <a:gd name="T40" fmla="*/ 18 w 27"/>
                    <a:gd name="T41" fmla="*/ 43 h 50"/>
                    <a:gd name="T42" fmla="*/ 21 w 27"/>
                    <a:gd name="T43" fmla="*/ 50 h 50"/>
                    <a:gd name="T44" fmla="*/ 22 w 27"/>
                    <a:gd name="T45" fmla="*/ 38 h 50"/>
                    <a:gd name="T46" fmla="*/ 13 w 27"/>
                    <a:gd name="T47" fmla="*/ 36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50">
                      <a:moveTo>
                        <a:pt x="13" y="36"/>
                      </a:moveTo>
                      <a:cubicBezTo>
                        <a:pt x="14" y="33"/>
                        <a:pt x="17" y="37"/>
                        <a:pt x="18" y="34"/>
                      </a:cubicBezTo>
                      <a:cubicBezTo>
                        <a:pt x="16" y="32"/>
                        <a:pt x="12" y="37"/>
                        <a:pt x="8" y="34"/>
                      </a:cubicBezTo>
                      <a:cubicBezTo>
                        <a:pt x="11" y="33"/>
                        <a:pt x="7" y="30"/>
                        <a:pt x="7" y="29"/>
                      </a:cubicBezTo>
                      <a:cubicBezTo>
                        <a:pt x="9" y="30"/>
                        <a:pt x="14" y="30"/>
                        <a:pt x="16" y="29"/>
                      </a:cubicBezTo>
                      <a:cubicBezTo>
                        <a:pt x="14" y="28"/>
                        <a:pt x="17" y="26"/>
                        <a:pt x="17" y="24"/>
                      </a:cubicBezTo>
                      <a:cubicBezTo>
                        <a:pt x="14" y="29"/>
                        <a:pt x="15" y="21"/>
                        <a:pt x="11" y="24"/>
                      </a:cubicBezTo>
                      <a:cubicBezTo>
                        <a:pt x="8" y="24"/>
                        <a:pt x="6" y="20"/>
                        <a:pt x="8" y="18"/>
                      </a:cubicBezTo>
                      <a:cubicBezTo>
                        <a:pt x="11" y="19"/>
                        <a:pt x="10" y="20"/>
                        <a:pt x="10" y="21"/>
                      </a:cubicBezTo>
                      <a:cubicBezTo>
                        <a:pt x="15" y="22"/>
                        <a:pt x="13" y="18"/>
                        <a:pt x="17" y="18"/>
                      </a:cubicBezTo>
                      <a:cubicBezTo>
                        <a:pt x="11" y="14"/>
                        <a:pt x="12" y="0"/>
                        <a:pt x="2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5" y="4"/>
                        <a:pt x="8" y="8"/>
                        <a:pt x="9" y="9"/>
                      </a:cubicBezTo>
                      <a:cubicBezTo>
                        <a:pt x="8" y="10"/>
                        <a:pt x="11" y="14"/>
                        <a:pt x="7" y="13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1" y="19"/>
                        <a:pt x="2" y="31"/>
                        <a:pt x="3" y="42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8"/>
                        <a:pt x="6" y="40"/>
                        <a:pt x="7" y="42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3" y="41"/>
                        <a:pt x="14" y="43"/>
                        <a:pt x="12" y="42"/>
                      </a:cubicBezTo>
                      <a:cubicBezTo>
                        <a:pt x="14" y="44"/>
                        <a:pt x="16" y="44"/>
                        <a:pt x="18" y="43"/>
                      </a:cubicBezTo>
                      <a:cubicBezTo>
                        <a:pt x="20" y="46"/>
                        <a:pt x="17" y="47"/>
                        <a:pt x="21" y="50"/>
                      </a:cubicBezTo>
                      <a:cubicBezTo>
                        <a:pt x="27" y="44"/>
                        <a:pt x="17" y="45"/>
                        <a:pt x="22" y="38"/>
                      </a:cubicBezTo>
                      <a:lnTo>
                        <a:pt x="13" y="36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6" name="Freeform 772"/>
                <p:cNvSpPr>
                  <a:spLocks/>
                </p:cNvSpPr>
                <p:nvPr/>
              </p:nvSpPr>
              <p:spPr bwMode="auto">
                <a:xfrm>
                  <a:off x="3577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7" name="Freeform 773"/>
                <p:cNvSpPr>
                  <a:spLocks/>
                </p:cNvSpPr>
                <p:nvPr/>
              </p:nvSpPr>
              <p:spPr bwMode="auto">
                <a:xfrm>
                  <a:off x="3568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8" name="Freeform 774"/>
                <p:cNvSpPr>
                  <a:spLocks/>
                </p:cNvSpPr>
                <p:nvPr/>
              </p:nvSpPr>
              <p:spPr bwMode="auto">
                <a:xfrm>
                  <a:off x="3579" y="2989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49" name="Freeform 775"/>
                <p:cNvSpPr>
                  <a:spLocks/>
                </p:cNvSpPr>
                <p:nvPr/>
              </p:nvSpPr>
              <p:spPr bwMode="auto">
                <a:xfrm>
                  <a:off x="3567" y="2971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4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8" y="6"/>
                        <a:pt x="4" y="3"/>
                        <a:pt x="5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0" name="Freeform 776"/>
                <p:cNvSpPr>
                  <a:spLocks/>
                </p:cNvSpPr>
                <p:nvPr/>
              </p:nvSpPr>
              <p:spPr bwMode="auto">
                <a:xfrm>
                  <a:off x="3569" y="2872"/>
                  <a:ext cx="19" cy="103"/>
                </a:xfrm>
                <a:custGeom>
                  <a:avLst/>
                  <a:gdLst>
                    <a:gd name="T0" fmla="*/ 12 w 22"/>
                    <a:gd name="T1" fmla="*/ 98 h 119"/>
                    <a:gd name="T2" fmla="*/ 11 w 22"/>
                    <a:gd name="T3" fmla="*/ 92 h 119"/>
                    <a:gd name="T4" fmla="*/ 14 w 22"/>
                    <a:gd name="T5" fmla="*/ 95 h 119"/>
                    <a:gd name="T6" fmla="*/ 16 w 22"/>
                    <a:gd name="T7" fmla="*/ 90 h 119"/>
                    <a:gd name="T8" fmla="*/ 14 w 22"/>
                    <a:gd name="T9" fmla="*/ 90 h 119"/>
                    <a:gd name="T10" fmla="*/ 13 w 22"/>
                    <a:gd name="T11" fmla="*/ 79 h 119"/>
                    <a:gd name="T12" fmla="*/ 8 w 22"/>
                    <a:gd name="T13" fmla="*/ 77 h 119"/>
                    <a:gd name="T14" fmla="*/ 16 w 22"/>
                    <a:gd name="T15" fmla="*/ 70 h 119"/>
                    <a:gd name="T16" fmla="*/ 5 w 22"/>
                    <a:gd name="T17" fmla="*/ 72 h 119"/>
                    <a:gd name="T18" fmla="*/ 9 w 22"/>
                    <a:gd name="T19" fmla="*/ 60 h 119"/>
                    <a:gd name="T20" fmla="*/ 10 w 22"/>
                    <a:gd name="T21" fmla="*/ 62 h 119"/>
                    <a:gd name="T22" fmla="*/ 10 w 22"/>
                    <a:gd name="T23" fmla="*/ 56 h 119"/>
                    <a:gd name="T24" fmla="*/ 15 w 22"/>
                    <a:gd name="T25" fmla="*/ 56 h 119"/>
                    <a:gd name="T26" fmla="*/ 15 w 22"/>
                    <a:gd name="T27" fmla="*/ 46 h 119"/>
                    <a:gd name="T28" fmla="*/ 17 w 22"/>
                    <a:gd name="T29" fmla="*/ 47 h 119"/>
                    <a:gd name="T30" fmla="*/ 13 w 22"/>
                    <a:gd name="T31" fmla="*/ 28 h 119"/>
                    <a:gd name="T32" fmla="*/ 17 w 22"/>
                    <a:gd name="T33" fmla="*/ 26 h 119"/>
                    <a:gd name="T34" fmla="*/ 7 w 22"/>
                    <a:gd name="T35" fmla="*/ 27 h 119"/>
                    <a:gd name="T36" fmla="*/ 8 w 22"/>
                    <a:gd name="T37" fmla="*/ 20 h 119"/>
                    <a:gd name="T38" fmla="*/ 14 w 22"/>
                    <a:gd name="T39" fmla="*/ 22 h 119"/>
                    <a:gd name="T40" fmla="*/ 11 w 22"/>
                    <a:gd name="T41" fmla="*/ 17 h 119"/>
                    <a:gd name="T42" fmla="*/ 17 w 22"/>
                    <a:gd name="T43" fmla="*/ 14 h 119"/>
                    <a:gd name="T44" fmla="*/ 8 w 22"/>
                    <a:gd name="T45" fmla="*/ 6 h 119"/>
                    <a:gd name="T46" fmla="*/ 10 w 22"/>
                    <a:gd name="T47" fmla="*/ 1 h 119"/>
                    <a:gd name="T48" fmla="*/ 1 w 22"/>
                    <a:gd name="T49" fmla="*/ 5 h 119"/>
                    <a:gd name="T50" fmla="*/ 2 w 22"/>
                    <a:gd name="T51" fmla="*/ 31 h 119"/>
                    <a:gd name="T52" fmla="*/ 7 w 22"/>
                    <a:gd name="T53" fmla="*/ 38 h 119"/>
                    <a:gd name="T54" fmla="*/ 1 w 22"/>
                    <a:gd name="T55" fmla="*/ 39 h 119"/>
                    <a:gd name="T56" fmla="*/ 7 w 22"/>
                    <a:gd name="T57" fmla="*/ 39 h 119"/>
                    <a:gd name="T58" fmla="*/ 2 w 22"/>
                    <a:gd name="T59" fmla="*/ 43 h 119"/>
                    <a:gd name="T60" fmla="*/ 7 w 22"/>
                    <a:gd name="T61" fmla="*/ 46 h 119"/>
                    <a:gd name="T62" fmla="*/ 0 w 22"/>
                    <a:gd name="T63" fmla="*/ 48 h 119"/>
                    <a:gd name="T64" fmla="*/ 2 w 22"/>
                    <a:gd name="T65" fmla="*/ 90 h 119"/>
                    <a:gd name="T66" fmla="*/ 7 w 22"/>
                    <a:gd name="T67" fmla="*/ 89 h 119"/>
                    <a:gd name="T68" fmla="*/ 7 w 22"/>
                    <a:gd name="T69" fmla="*/ 105 h 119"/>
                    <a:gd name="T70" fmla="*/ 10 w 22"/>
                    <a:gd name="T71" fmla="*/ 107 h 119"/>
                    <a:gd name="T72" fmla="*/ 1 w 22"/>
                    <a:gd name="T73" fmla="*/ 107 h 119"/>
                    <a:gd name="T74" fmla="*/ 2 w 22"/>
                    <a:gd name="T75" fmla="*/ 112 h 119"/>
                    <a:gd name="T76" fmla="*/ 4 w 22"/>
                    <a:gd name="T77" fmla="*/ 109 h 119"/>
                    <a:gd name="T78" fmla="*/ 2 w 22"/>
                    <a:gd name="T79" fmla="*/ 114 h 119"/>
                    <a:gd name="T80" fmla="*/ 13 w 22"/>
                    <a:gd name="T81" fmla="*/ 111 h 119"/>
                    <a:gd name="T82" fmla="*/ 18 w 22"/>
                    <a:gd name="T83" fmla="*/ 98 h 119"/>
                    <a:gd name="T84" fmla="*/ 12 w 22"/>
                    <a:gd name="T85" fmla="*/ 9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9">
                      <a:moveTo>
                        <a:pt x="12" y="98"/>
                      </a:moveTo>
                      <a:cubicBezTo>
                        <a:pt x="12" y="96"/>
                        <a:pt x="9" y="93"/>
                        <a:pt x="11" y="92"/>
                      </a:cubicBezTo>
                      <a:cubicBezTo>
                        <a:pt x="14" y="92"/>
                        <a:pt x="14" y="93"/>
                        <a:pt x="14" y="95"/>
                      </a:cubicBezTo>
                      <a:cubicBezTo>
                        <a:pt x="19" y="94"/>
                        <a:pt x="13" y="92"/>
                        <a:pt x="16" y="90"/>
                      </a:cubicBezTo>
                      <a:cubicBezTo>
                        <a:pt x="16" y="90"/>
                        <a:pt x="15" y="91"/>
                        <a:pt x="14" y="90"/>
                      </a:cubicBezTo>
                      <a:cubicBezTo>
                        <a:pt x="15" y="84"/>
                        <a:pt x="10" y="87"/>
                        <a:pt x="13" y="79"/>
                      </a:cubicBezTo>
                      <a:cubicBezTo>
                        <a:pt x="11" y="78"/>
                        <a:pt x="11" y="77"/>
                        <a:pt x="8" y="77"/>
                      </a:cubicBezTo>
                      <a:cubicBezTo>
                        <a:pt x="12" y="73"/>
                        <a:pt x="12" y="75"/>
                        <a:pt x="16" y="70"/>
                      </a:cubicBezTo>
                      <a:cubicBezTo>
                        <a:pt x="14" y="70"/>
                        <a:pt x="9" y="72"/>
                        <a:pt x="5" y="72"/>
                      </a:cubicBezTo>
                      <a:cubicBezTo>
                        <a:pt x="11" y="65"/>
                        <a:pt x="4" y="64"/>
                        <a:pt x="9" y="60"/>
                      </a:cubicBezTo>
                      <a:cubicBezTo>
                        <a:pt x="9" y="60"/>
                        <a:pt x="10" y="61"/>
                        <a:pt x="10" y="62"/>
                      </a:cubicBezTo>
                      <a:cubicBezTo>
                        <a:pt x="16" y="62"/>
                        <a:pt x="8" y="58"/>
                        <a:pt x="10" y="56"/>
                      </a:cubicBezTo>
                      <a:cubicBezTo>
                        <a:pt x="15" y="56"/>
                        <a:pt x="15" y="56"/>
                        <a:pt x="15" y="56"/>
                      </a:cubicBezTo>
                      <a:cubicBezTo>
                        <a:pt x="14" y="53"/>
                        <a:pt x="11" y="49"/>
                        <a:pt x="15" y="46"/>
                      </a:cubicBezTo>
                      <a:cubicBezTo>
                        <a:pt x="17" y="47"/>
                        <a:pt x="17" y="47"/>
                        <a:pt x="17" y="47"/>
                      </a:cubicBezTo>
                      <a:cubicBezTo>
                        <a:pt x="13" y="41"/>
                        <a:pt x="15" y="34"/>
                        <a:pt x="13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3" y="18"/>
                        <a:pt x="15" y="33"/>
                        <a:pt x="7" y="27"/>
                      </a:cubicBezTo>
                      <a:cubicBezTo>
                        <a:pt x="17" y="27"/>
                        <a:pt x="4" y="24"/>
                        <a:pt x="8" y="20"/>
                      </a:cubicBezTo>
                      <a:cubicBezTo>
                        <a:pt x="12" y="18"/>
                        <a:pt x="10" y="24"/>
                        <a:pt x="14" y="22"/>
                      </a:cubicBezTo>
                      <a:cubicBezTo>
                        <a:pt x="9" y="21"/>
                        <a:pt x="13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1" y="3"/>
                        <a:pt x="10" y="1"/>
                      </a:cubicBezTo>
                      <a:cubicBezTo>
                        <a:pt x="10" y="5"/>
                        <a:pt x="3" y="0"/>
                        <a:pt x="1" y="5"/>
                      </a:cubicBezTo>
                      <a:cubicBezTo>
                        <a:pt x="3" y="12"/>
                        <a:pt x="5" y="23"/>
                        <a:pt x="2" y="31"/>
                      </a:cubicBezTo>
                      <a:cubicBezTo>
                        <a:pt x="9" y="32"/>
                        <a:pt x="2" y="37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3" y="45"/>
                        <a:pt x="5" y="38"/>
                        <a:pt x="7" y="39"/>
                      </a:cubicBezTo>
                      <a:cubicBezTo>
                        <a:pt x="8" y="42"/>
                        <a:pt x="4" y="43"/>
                        <a:pt x="2" y="43"/>
                      </a:cubicBezTo>
                      <a:cubicBezTo>
                        <a:pt x="1" y="47"/>
                        <a:pt x="4" y="44"/>
                        <a:pt x="7" y="46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7"/>
                        <a:pt x="2" y="90"/>
                      </a:cubicBezTo>
                      <a:cubicBezTo>
                        <a:pt x="7" y="89"/>
                        <a:pt x="7" y="89"/>
                        <a:pt x="7" y="89"/>
                      </a:cubicBezTo>
                      <a:cubicBezTo>
                        <a:pt x="4" y="96"/>
                        <a:pt x="16" y="100"/>
                        <a:pt x="7" y="105"/>
                      </a:cubicBezTo>
                      <a:cubicBezTo>
                        <a:pt x="10" y="107"/>
                        <a:pt x="10" y="107"/>
                        <a:pt x="10" y="107"/>
                      </a:cubicBezTo>
                      <a:cubicBezTo>
                        <a:pt x="8" y="106"/>
                        <a:pt x="4" y="108"/>
                        <a:pt x="1" y="107"/>
                      </a:cubicBezTo>
                      <a:cubicBezTo>
                        <a:pt x="2" y="108"/>
                        <a:pt x="0" y="110"/>
                        <a:pt x="2" y="112"/>
                      </a:cubicBezTo>
                      <a:cubicBezTo>
                        <a:pt x="4" y="109"/>
                        <a:pt x="4" y="109"/>
                        <a:pt x="4" y="109"/>
                      </a:cubicBezTo>
                      <a:cubicBezTo>
                        <a:pt x="8" y="111"/>
                        <a:pt x="5" y="114"/>
                        <a:pt x="2" y="114"/>
                      </a:cubicBezTo>
                      <a:cubicBezTo>
                        <a:pt x="6" y="119"/>
                        <a:pt x="10" y="112"/>
                        <a:pt x="13" y="111"/>
                      </a:cubicBezTo>
                      <a:cubicBezTo>
                        <a:pt x="5" y="104"/>
                        <a:pt x="22" y="104"/>
                        <a:pt x="18" y="98"/>
                      </a:cubicBezTo>
                      <a:cubicBezTo>
                        <a:pt x="16" y="94"/>
                        <a:pt x="14" y="98"/>
                        <a:pt x="12" y="9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1" name="Freeform 777"/>
                <p:cNvSpPr>
                  <a:spLocks/>
                </p:cNvSpPr>
                <p:nvPr/>
              </p:nvSpPr>
              <p:spPr bwMode="auto">
                <a:xfrm>
                  <a:off x="356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2" name="Freeform 778"/>
                <p:cNvSpPr>
                  <a:spLocks/>
                </p:cNvSpPr>
                <p:nvPr/>
              </p:nvSpPr>
              <p:spPr bwMode="auto">
                <a:xfrm>
                  <a:off x="3577" y="287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3" name="Rectangle 779"/>
                <p:cNvSpPr>
                  <a:spLocks noChangeArrowheads="1"/>
                </p:cNvSpPr>
                <p:nvPr/>
              </p:nvSpPr>
              <p:spPr bwMode="auto">
                <a:xfrm>
                  <a:off x="3571" y="2971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4" name="Freeform 780"/>
                <p:cNvSpPr>
                  <a:spLocks/>
                </p:cNvSpPr>
                <p:nvPr/>
              </p:nvSpPr>
              <p:spPr bwMode="auto">
                <a:xfrm>
                  <a:off x="3579" y="29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5" name="Freeform 781"/>
                <p:cNvSpPr>
                  <a:spLocks/>
                </p:cNvSpPr>
                <p:nvPr/>
              </p:nvSpPr>
              <p:spPr bwMode="auto">
                <a:xfrm>
                  <a:off x="3581" y="2858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6" name="Freeform 782"/>
                <p:cNvSpPr>
                  <a:spLocks/>
                </p:cNvSpPr>
                <p:nvPr/>
              </p:nvSpPr>
              <p:spPr bwMode="auto">
                <a:xfrm>
                  <a:off x="3583" y="281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7" name="Freeform 783"/>
                <p:cNvSpPr>
                  <a:spLocks/>
                </p:cNvSpPr>
                <p:nvPr/>
              </p:nvSpPr>
              <p:spPr bwMode="auto">
                <a:xfrm>
                  <a:off x="3557" y="2696"/>
                  <a:ext cx="30" cy="175"/>
                </a:xfrm>
                <a:custGeom>
                  <a:avLst/>
                  <a:gdLst>
                    <a:gd name="T0" fmla="*/ 17 w 34"/>
                    <a:gd name="T1" fmla="*/ 7 h 203"/>
                    <a:gd name="T2" fmla="*/ 10 w 34"/>
                    <a:gd name="T3" fmla="*/ 4 h 203"/>
                    <a:gd name="T4" fmla="*/ 7 w 34"/>
                    <a:gd name="T5" fmla="*/ 11 h 203"/>
                    <a:gd name="T6" fmla="*/ 11 w 34"/>
                    <a:gd name="T7" fmla="*/ 22 h 203"/>
                    <a:gd name="T8" fmla="*/ 12 w 34"/>
                    <a:gd name="T9" fmla="*/ 45 h 203"/>
                    <a:gd name="T10" fmla="*/ 10 w 34"/>
                    <a:gd name="T11" fmla="*/ 59 h 203"/>
                    <a:gd name="T12" fmla="*/ 17 w 34"/>
                    <a:gd name="T13" fmla="*/ 79 h 203"/>
                    <a:gd name="T14" fmla="*/ 15 w 34"/>
                    <a:gd name="T15" fmla="*/ 83 h 203"/>
                    <a:gd name="T16" fmla="*/ 13 w 34"/>
                    <a:gd name="T17" fmla="*/ 94 h 203"/>
                    <a:gd name="T18" fmla="*/ 23 w 34"/>
                    <a:gd name="T19" fmla="*/ 98 h 203"/>
                    <a:gd name="T20" fmla="*/ 24 w 34"/>
                    <a:gd name="T21" fmla="*/ 108 h 203"/>
                    <a:gd name="T22" fmla="*/ 20 w 34"/>
                    <a:gd name="T23" fmla="*/ 117 h 203"/>
                    <a:gd name="T24" fmla="*/ 20 w 34"/>
                    <a:gd name="T25" fmla="*/ 130 h 203"/>
                    <a:gd name="T26" fmla="*/ 18 w 34"/>
                    <a:gd name="T27" fmla="*/ 144 h 203"/>
                    <a:gd name="T28" fmla="*/ 21 w 34"/>
                    <a:gd name="T29" fmla="*/ 155 h 203"/>
                    <a:gd name="T30" fmla="*/ 25 w 34"/>
                    <a:gd name="T31" fmla="*/ 163 h 203"/>
                    <a:gd name="T32" fmla="*/ 20 w 34"/>
                    <a:gd name="T33" fmla="*/ 166 h 203"/>
                    <a:gd name="T34" fmla="*/ 22 w 34"/>
                    <a:gd name="T35" fmla="*/ 174 h 203"/>
                    <a:gd name="T36" fmla="*/ 20 w 34"/>
                    <a:gd name="T37" fmla="*/ 202 h 203"/>
                    <a:gd name="T38" fmla="*/ 22 w 34"/>
                    <a:gd name="T39" fmla="*/ 188 h 203"/>
                    <a:gd name="T40" fmla="*/ 19 w 34"/>
                    <a:gd name="T41" fmla="*/ 185 h 203"/>
                    <a:gd name="T42" fmla="*/ 31 w 34"/>
                    <a:gd name="T43" fmla="*/ 182 h 203"/>
                    <a:gd name="T44" fmla="*/ 32 w 34"/>
                    <a:gd name="T45" fmla="*/ 178 h 203"/>
                    <a:gd name="T46" fmla="*/ 30 w 34"/>
                    <a:gd name="T47" fmla="*/ 168 h 203"/>
                    <a:gd name="T48" fmla="*/ 32 w 34"/>
                    <a:gd name="T49" fmla="*/ 160 h 203"/>
                    <a:gd name="T50" fmla="*/ 32 w 34"/>
                    <a:gd name="T51" fmla="*/ 147 h 203"/>
                    <a:gd name="T52" fmla="*/ 29 w 34"/>
                    <a:gd name="T53" fmla="*/ 136 h 203"/>
                    <a:gd name="T54" fmla="*/ 31 w 34"/>
                    <a:gd name="T55" fmla="*/ 136 h 203"/>
                    <a:gd name="T56" fmla="*/ 31 w 34"/>
                    <a:gd name="T57" fmla="*/ 133 h 203"/>
                    <a:gd name="T58" fmla="*/ 29 w 34"/>
                    <a:gd name="T59" fmla="*/ 124 h 203"/>
                    <a:gd name="T60" fmla="*/ 26 w 34"/>
                    <a:gd name="T61" fmla="*/ 115 h 203"/>
                    <a:gd name="T62" fmla="*/ 31 w 34"/>
                    <a:gd name="T63" fmla="*/ 112 h 203"/>
                    <a:gd name="T64" fmla="*/ 31 w 34"/>
                    <a:gd name="T65" fmla="*/ 101 h 203"/>
                    <a:gd name="T66" fmla="*/ 26 w 34"/>
                    <a:gd name="T67" fmla="*/ 96 h 203"/>
                    <a:gd name="T68" fmla="*/ 23 w 34"/>
                    <a:gd name="T69" fmla="*/ 83 h 203"/>
                    <a:gd name="T70" fmla="*/ 21 w 34"/>
                    <a:gd name="T71" fmla="*/ 64 h 203"/>
                    <a:gd name="T72" fmla="*/ 22 w 34"/>
                    <a:gd name="T73" fmla="*/ 59 h 203"/>
                    <a:gd name="T74" fmla="*/ 20 w 34"/>
                    <a:gd name="T75" fmla="*/ 38 h 203"/>
                    <a:gd name="T76" fmla="*/ 14 w 34"/>
                    <a:gd name="T77" fmla="*/ 46 h 203"/>
                    <a:gd name="T78" fmla="*/ 23 w 34"/>
                    <a:gd name="T79" fmla="*/ 36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3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8"/>
                        <a:pt x="7" y="11"/>
                      </a:cubicBezTo>
                      <a:cubicBezTo>
                        <a:pt x="8" y="15"/>
                        <a:pt x="17" y="17"/>
                        <a:pt x="15" y="21"/>
                      </a:cubicBezTo>
                      <a:cubicBezTo>
                        <a:pt x="15" y="22"/>
                        <a:pt x="13" y="22"/>
                        <a:pt x="11" y="22"/>
                      </a:cubicBezTo>
                      <a:cubicBezTo>
                        <a:pt x="10" y="25"/>
                        <a:pt x="17" y="26"/>
                        <a:pt x="18" y="29"/>
                      </a:cubicBezTo>
                      <a:cubicBezTo>
                        <a:pt x="0" y="30"/>
                        <a:pt x="23" y="39"/>
                        <a:pt x="12" y="45"/>
                      </a:cubicBezTo>
                      <a:cubicBezTo>
                        <a:pt x="13" y="48"/>
                        <a:pt x="12" y="52"/>
                        <a:pt x="15" y="56"/>
                      </a:cubicBezTo>
                      <a:cubicBezTo>
                        <a:pt x="11" y="54"/>
                        <a:pt x="15" y="60"/>
                        <a:pt x="10" y="59"/>
                      </a:cubicBezTo>
                      <a:cubicBezTo>
                        <a:pt x="20" y="60"/>
                        <a:pt x="6" y="71"/>
                        <a:pt x="19" y="72"/>
                      </a:cubicBezTo>
                      <a:cubicBezTo>
                        <a:pt x="15" y="77"/>
                        <a:pt x="20" y="72"/>
                        <a:pt x="17" y="79"/>
                      </a:cubicBezTo>
                      <a:cubicBezTo>
                        <a:pt x="15" y="79"/>
                        <a:pt x="15" y="77"/>
                        <a:pt x="15" y="77"/>
                      </a:cubicBezTo>
                      <a:cubicBezTo>
                        <a:pt x="12" y="80"/>
                        <a:pt x="20" y="81"/>
                        <a:pt x="15" y="83"/>
                      </a:cubicBezTo>
                      <a:cubicBezTo>
                        <a:pt x="14" y="88"/>
                        <a:pt x="18" y="84"/>
                        <a:pt x="22" y="87"/>
                      </a:cubicBezTo>
                      <a:cubicBezTo>
                        <a:pt x="20" y="92"/>
                        <a:pt x="18" y="91"/>
                        <a:pt x="13" y="94"/>
                      </a:cubicBezTo>
                      <a:cubicBezTo>
                        <a:pt x="19" y="94"/>
                        <a:pt x="16" y="98"/>
                        <a:pt x="20" y="100"/>
                      </a:cubicBezTo>
                      <a:cubicBezTo>
                        <a:pt x="20" y="100"/>
                        <a:pt x="21" y="96"/>
                        <a:pt x="23" y="98"/>
                      </a:cubicBezTo>
                      <a:cubicBezTo>
                        <a:pt x="23" y="105"/>
                        <a:pt x="28" y="103"/>
                        <a:pt x="29" y="109"/>
                      </a:cubicBezTo>
                      <a:cubicBezTo>
                        <a:pt x="23" y="112"/>
                        <a:pt x="29" y="103"/>
                        <a:pt x="24" y="108"/>
                      </a:cubicBezTo>
                      <a:cubicBezTo>
                        <a:pt x="21" y="105"/>
                        <a:pt x="21" y="102"/>
                        <a:pt x="16" y="100"/>
                      </a:cubicBezTo>
                      <a:cubicBezTo>
                        <a:pt x="16" y="105"/>
                        <a:pt x="17" y="111"/>
                        <a:pt x="20" y="117"/>
                      </a:cubicBezTo>
                      <a:cubicBezTo>
                        <a:pt x="19" y="120"/>
                        <a:pt x="16" y="115"/>
                        <a:pt x="16" y="117"/>
                      </a:cubicBezTo>
                      <a:cubicBezTo>
                        <a:pt x="13" y="123"/>
                        <a:pt x="23" y="126"/>
                        <a:pt x="20" y="130"/>
                      </a:cubicBezTo>
                      <a:cubicBezTo>
                        <a:pt x="16" y="129"/>
                        <a:pt x="16" y="129"/>
                        <a:pt x="16" y="129"/>
                      </a:cubicBezTo>
                      <a:cubicBezTo>
                        <a:pt x="21" y="132"/>
                        <a:pt x="16" y="139"/>
                        <a:pt x="18" y="144"/>
                      </a:cubicBezTo>
                      <a:cubicBezTo>
                        <a:pt x="20" y="143"/>
                        <a:pt x="21" y="143"/>
                        <a:pt x="22" y="143"/>
                      </a:cubicBezTo>
                      <a:cubicBezTo>
                        <a:pt x="14" y="143"/>
                        <a:pt x="27" y="150"/>
                        <a:pt x="21" y="155"/>
                      </a:cubicBezTo>
                      <a:cubicBezTo>
                        <a:pt x="26" y="155"/>
                        <a:pt x="30" y="159"/>
                        <a:pt x="30" y="163"/>
                      </a:cubicBezTo>
                      <a:cubicBezTo>
                        <a:pt x="29" y="164"/>
                        <a:pt x="26" y="163"/>
                        <a:pt x="25" y="163"/>
                      </a:cubicBezTo>
                      <a:cubicBezTo>
                        <a:pt x="28" y="158"/>
                        <a:pt x="19" y="159"/>
                        <a:pt x="16" y="155"/>
                      </a:cubicBezTo>
                      <a:cubicBezTo>
                        <a:pt x="19" y="158"/>
                        <a:pt x="16" y="163"/>
                        <a:pt x="20" y="166"/>
                      </a:cubicBezTo>
                      <a:cubicBezTo>
                        <a:pt x="16" y="165"/>
                        <a:pt x="16" y="165"/>
                        <a:pt x="16" y="165"/>
                      </a:cubicBezTo>
                      <a:cubicBezTo>
                        <a:pt x="15" y="170"/>
                        <a:pt x="26" y="169"/>
                        <a:pt x="22" y="174"/>
                      </a:cubicBezTo>
                      <a:cubicBezTo>
                        <a:pt x="18" y="173"/>
                        <a:pt x="18" y="173"/>
                        <a:pt x="18" y="173"/>
                      </a:cubicBezTo>
                      <a:cubicBezTo>
                        <a:pt x="19" y="183"/>
                        <a:pt x="13" y="194"/>
                        <a:pt x="20" y="202"/>
                      </a:cubicBezTo>
                      <a:cubicBezTo>
                        <a:pt x="23" y="203"/>
                        <a:pt x="29" y="199"/>
                        <a:pt x="31" y="198"/>
                      </a:cubicBezTo>
                      <a:cubicBezTo>
                        <a:pt x="29" y="194"/>
                        <a:pt x="24" y="191"/>
                        <a:pt x="22" y="188"/>
                      </a:cubicBezTo>
                      <a:cubicBezTo>
                        <a:pt x="27" y="188"/>
                        <a:pt x="27" y="188"/>
                        <a:pt x="27" y="188"/>
                      </a:cubicBezTo>
                      <a:cubicBezTo>
                        <a:pt x="24" y="187"/>
                        <a:pt x="22" y="183"/>
                        <a:pt x="19" y="185"/>
                      </a:cubicBezTo>
                      <a:cubicBezTo>
                        <a:pt x="16" y="182"/>
                        <a:pt x="23" y="183"/>
                        <a:pt x="20" y="180"/>
                      </a:cubicBezTo>
                      <a:cubicBezTo>
                        <a:pt x="26" y="180"/>
                        <a:pt x="26" y="182"/>
                        <a:pt x="31" y="182"/>
                      </a:cubicBezTo>
                      <a:cubicBezTo>
                        <a:pt x="28" y="179"/>
                        <a:pt x="28" y="179"/>
                        <a:pt x="28" y="179"/>
                      </a:cubicBezTo>
                      <a:cubicBezTo>
                        <a:pt x="30" y="180"/>
                        <a:pt x="30" y="177"/>
                        <a:pt x="32" y="178"/>
                      </a:cubicBezTo>
                      <a:cubicBezTo>
                        <a:pt x="25" y="173"/>
                        <a:pt x="34" y="171"/>
                        <a:pt x="31" y="165"/>
                      </a:cubicBezTo>
                      <a:cubicBezTo>
                        <a:pt x="30" y="168"/>
                        <a:pt x="30" y="168"/>
                        <a:pt x="30" y="168"/>
                      </a:cubicBezTo>
                      <a:cubicBezTo>
                        <a:pt x="27" y="168"/>
                        <a:pt x="28" y="167"/>
                        <a:pt x="27" y="165"/>
                      </a:cubicBezTo>
                      <a:cubicBezTo>
                        <a:pt x="31" y="164"/>
                        <a:pt x="30" y="163"/>
                        <a:pt x="32" y="160"/>
                      </a:cubicBezTo>
                      <a:cubicBezTo>
                        <a:pt x="30" y="158"/>
                        <a:pt x="25" y="156"/>
                        <a:pt x="25" y="153"/>
                      </a:cubicBezTo>
                      <a:cubicBezTo>
                        <a:pt x="30" y="154"/>
                        <a:pt x="28" y="148"/>
                        <a:pt x="32" y="147"/>
                      </a:cubicBezTo>
                      <a:cubicBezTo>
                        <a:pt x="27" y="146"/>
                        <a:pt x="30" y="141"/>
                        <a:pt x="27" y="140"/>
                      </a:cubicBezTo>
                      <a:cubicBezTo>
                        <a:pt x="26" y="139"/>
                        <a:pt x="26" y="136"/>
                        <a:pt x="29" y="136"/>
                      </a:cubicBezTo>
                      <a:cubicBezTo>
                        <a:pt x="30" y="138"/>
                        <a:pt x="30" y="138"/>
                        <a:pt x="30" y="138"/>
                      </a:cubicBezTo>
                      <a:cubicBezTo>
                        <a:pt x="31" y="136"/>
                        <a:pt x="31" y="136"/>
                        <a:pt x="31" y="136"/>
                      </a:cubicBezTo>
                      <a:cubicBezTo>
                        <a:pt x="32" y="136"/>
                        <a:pt x="32" y="136"/>
                        <a:pt x="32" y="136"/>
                      </a:cubicBezTo>
                      <a:cubicBezTo>
                        <a:pt x="32" y="135"/>
                        <a:pt x="28" y="135"/>
                        <a:pt x="31" y="133"/>
                      </a:cubicBezTo>
                      <a:cubicBezTo>
                        <a:pt x="32" y="133"/>
                        <a:pt x="32" y="134"/>
                        <a:pt x="33" y="134"/>
                      </a:cubicBezTo>
                      <a:cubicBezTo>
                        <a:pt x="33" y="130"/>
                        <a:pt x="24" y="127"/>
                        <a:pt x="29" y="124"/>
                      </a:cubicBezTo>
                      <a:cubicBezTo>
                        <a:pt x="26" y="123"/>
                        <a:pt x="26" y="118"/>
                        <a:pt x="20" y="120"/>
                      </a:cubicBezTo>
                      <a:cubicBezTo>
                        <a:pt x="22" y="118"/>
                        <a:pt x="27" y="119"/>
                        <a:pt x="26" y="115"/>
                      </a:cubicBezTo>
                      <a:cubicBezTo>
                        <a:pt x="21" y="113"/>
                        <a:pt x="28" y="111"/>
                        <a:pt x="25" y="109"/>
                      </a:cubicBezTo>
                      <a:cubicBezTo>
                        <a:pt x="30" y="112"/>
                        <a:pt x="26" y="109"/>
                        <a:pt x="31" y="112"/>
                      </a:cubicBezTo>
                      <a:cubicBezTo>
                        <a:pt x="33" y="109"/>
                        <a:pt x="26" y="106"/>
                        <a:pt x="27" y="102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29" y="99"/>
                        <a:pt x="25" y="98"/>
                        <a:pt x="29" y="96"/>
                      </a:cubicBezTo>
                      <a:cubicBezTo>
                        <a:pt x="26" y="96"/>
                        <a:pt x="26" y="96"/>
                        <a:pt x="26" y="96"/>
                      </a:cubicBezTo>
                      <a:cubicBezTo>
                        <a:pt x="28" y="93"/>
                        <a:pt x="26" y="90"/>
                        <a:pt x="30" y="86"/>
                      </a:cubicBezTo>
                      <a:cubicBezTo>
                        <a:pt x="23" y="83"/>
                        <a:pt x="23" y="83"/>
                        <a:pt x="23" y="83"/>
                      </a:cubicBezTo>
                      <a:cubicBezTo>
                        <a:pt x="30" y="78"/>
                        <a:pt x="24" y="72"/>
                        <a:pt x="18" y="68"/>
                      </a:cubicBezTo>
                      <a:cubicBezTo>
                        <a:pt x="18" y="67"/>
                        <a:pt x="19" y="64"/>
                        <a:pt x="21" y="64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3" y="63"/>
                        <a:pt x="27" y="60"/>
                        <a:pt x="22" y="59"/>
                      </a:cubicBezTo>
                      <a:cubicBezTo>
                        <a:pt x="20" y="56"/>
                        <a:pt x="25" y="57"/>
                        <a:pt x="26" y="55"/>
                      </a:cubicBezTo>
                      <a:cubicBezTo>
                        <a:pt x="18" y="50"/>
                        <a:pt x="32" y="39"/>
                        <a:pt x="20" y="38"/>
                      </a:cubicBezTo>
                      <a:cubicBezTo>
                        <a:pt x="20" y="40"/>
                        <a:pt x="17" y="44"/>
                        <a:pt x="18" y="48"/>
                      </a:cubicBezTo>
                      <a:cubicBezTo>
                        <a:pt x="17" y="47"/>
                        <a:pt x="14" y="48"/>
                        <a:pt x="14" y="46"/>
                      </a:cubicBezTo>
                      <a:cubicBezTo>
                        <a:pt x="13" y="42"/>
                        <a:pt x="18" y="40"/>
                        <a:pt x="16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3" y="23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8" name="Freeform 784"/>
                <p:cNvSpPr>
                  <a:spLocks/>
                </p:cNvSpPr>
                <p:nvPr/>
              </p:nvSpPr>
              <p:spPr bwMode="auto">
                <a:xfrm>
                  <a:off x="357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59" name="Freeform 785"/>
                <p:cNvSpPr>
                  <a:spLocks/>
                </p:cNvSpPr>
                <p:nvPr/>
              </p:nvSpPr>
              <p:spPr bwMode="auto">
                <a:xfrm>
                  <a:off x="357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0" name="Freeform 786"/>
                <p:cNvSpPr>
                  <a:spLocks/>
                </p:cNvSpPr>
                <p:nvPr/>
              </p:nvSpPr>
              <p:spPr bwMode="auto">
                <a:xfrm>
                  <a:off x="3575" y="2697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1" name="Freeform 787"/>
                <p:cNvSpPr>
                  <a:spLocks/>
                </p:cNvSpPr>
                <p:nvPr/>
              </p:nvSpPr>
              <p:spPr bwMode="auto">
                <a:xfrm>
                  <a:off x="3574" y="269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2" name="Freeform 788"/>
                <p:cNvSpPr>
                  <a:spLocks/>
                </p:cNvSpPr>
                <p:nvPr/>
              </p:nvSpPr>
              <p:spPr bwMode="auto">
                <a:xfrm>
                  <a:off x="3556" y="2606"/>
                  <a:ext cx="23" cy="91"/>
                </a:xfrm>
                <a:custGeom>
                  <a:avLst/>
                  <a:gdLst>
                    <a:gd name="T0" fmla="*/ 14 w 26"/>
                    <a:gd name="T1" fmla="*/ 18 h 106"/>
                    <a:gd name="T2" fmla="*/ 9 w 26"/>
                    <a:gd name="T3" fmla="*/ 13 h 106"/>
                    <a:gd name="T4" fmla="*/ 13 w 26"/>
                    <a:gd name="T5" fmla="*/ 9 h 106"/>
                    <a:gd name="T6" fmla="*/ 5 w 26"/>
                    <a:gd name="T7" fmla="*/ 2 h 106"/>
                    <a:gd name="T8" fmla="*/ 10 w 26"/>
                    <a:gd name="T9" fmla="*/ 52 h 106"/>
                    <a:gd name="T10" fmla="*/ 6 w 26"/>
                    <a:gd name="T11" fmla="*/ 49 h 106"/>
                    <a:gd name="T12" fmla="*/ 12 w 26"/>
                    <a:gd name="T13" fmla="*/ 68 h 106"/>
                    <a:gd name="T14" fmla="*/ 6 w 26"/>
                    <a:gd name="T15" fmla="*/ 67 h 106"/>
                    <a:gd name="T16" fmla="*/ 8 w 26"/>
                    <a:gd name="T17" fmla="*/ 79 h 106"/>
                    <a:gd name="T18" fmla="*/ 11 w 26"/>
                    <a:gd name="T19" fmla="*/ 78 h 106"/>
                    <a:gd name="T20" fmla="*/ 10 w 26"/>
                    <a:gd name="T21" fmla="*/ 81 h 106"/>
                    <a:gd name="T22" fmla="*/ 11 w 26"/>
                    <a:gd name="T23" fmla="*/ 80 h 106"/>
                    <a:gd name="T24" fmla="*/ 11 w 26"/>
                    <a:gd name="T25" fmla="*/ 88 h 106"/>
                    <a:gd name="T26" fmla="*/ 10 w 26"/>
                    <a:gd name="T27" fmla="*/ 86 h 106"/>
                    <a:gd name="T28" fmla="*/ 12 w 26"/>
                    <a:gd name="T29" fmla="*/ 91 h 106"/>
                    <a:gd name="T30" fmla="*/ 8 w 26"/>
                    <a:gd name="T31" fmla="*/ 91 h 106"/>
                    <a:gd name="T32" fmla="*/ 14 w 26"/>
                    <a:gd name="T33" fmla="*/ 105 h 106"/>
                    <a:gd name="T34" fmla="*/ 18 w 26"/>
                    <a:gd name="T35" fmla="*/ 106 h 106"/>
                    <a:gd name="T36" fmla="*/ 15 w 26"/>
                    <a:gd name="T37" fmla="*/ 94 h 106"/>
                    <a:gd name="T38" fmla="*/ 15 w 26"/>
                    <a:gd name="T39" fmla="*/ 95 h 106"/>
                    <a:gd name="T40" fmla="*/ 13 w 26"/>
                    <a:gd name="T41" fmla="*/ 88 h 106"/>
                    <a:gd name="T42" fmla="*/ 19 w 26"/>
                    <a:gd name="T43" fmla="*/ 92 h 106"/>
                    <a:gd name="T44" fmla="*/ 22 w 26"/>
                    <a:gd name="T45" fmla="*/ 80 h 106"/>
                    <a:gd name="T46" fmla="*/ 23 w 26"/>
                    <a:gd name="T47" fmla="*/ 80 h 106"/>
                    <a:gd name="T48" fmla="*/ 21 w 26"/>
                    <a:gd name="T49" fmla="*/ 77 h 106"/>
                    <a:gd name="T50" fmla="*/ 18 w 26"/>
                    <a:gd name="T51" fmla="*/ 79 h 106"/>
                    <a:gd name="T52" fmla="*/ 11 w 26"/>
                    <a:gd name="T53" fmla="*/ 77 h 106"/>
                    <a:gd name="T54" fmla="*/ 12 w 26"/>
                    <a:gd name="T55" fmla="*/ 72 h 106"/>
                    <a:gd name="T56" fmla="*/ 17 w 26"/>
                    <a:gd name="T57" fmla="*/ 75 h 106"/>
                    <a:gd name="T58" fmla="*/ 14 w 26"/>
                    <a:gd name="T59" fmla="*/ 72 h 106"/>
                    <a:gd name="T60" fmla="*/ 21 w 26"/>
                    <a:gd name="T61" fmla="*/ 69 h 106"/>
                    <a:gd name="T62" fmla="*/ 15 w 26"/>
                    <a:gd name="T63" fmla="*/ 68 h 106"/>
                    <a:gd name="T64" fmla="*/ 14 w 26"/>
                    <a:gd name="T65" fmla="*/ 48 h 106"/>
                    <a:gd name="T66" fmla="*/ 18 w 26"/>
                    <a:gd name="T67" fmla="*/ 51 h 106"/>
                    <a:gd name="T68" fmla="*/ 14 w 26"/>
                    <a:gd name="T69" fmla="*/ 47 h 106"/>
                    <a:gd name="T70" fmla="*/ 15 w 26"/>
                    <a:gd name="T71" fmla="*/ 34 h 106"/>
                    <a:gd name="T72" fmla="*/ 12 w 26"/>
                    <a:gd name="T73" fmla="*/ 35 h 106"/>
                    <a:gd name="T74" fmla="*/ 13 w 26"/>
                    <a:gd name="T75" fmla="*/ 22 h 106"/>
                    <a:gd name="T76" fmla="*/ 13 w 26"/>
                    <a:gd name="T77" fmla="*/ 22 h 106"/>
                    <a:gd name="T78" fmla="*/ 7 w 26"/>
                    <a:gd name="T79" fmla="*/ 16 h 106"/>
                    <a:gd name="T80" fmla="*/ 14 w 26"/>
                    <a:gd name="T81" fmla="*/ 18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6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2"/>
                        <a:pt x="9" y="7"/>
                        <a:pt x="13" y="9"/>
                      </a:cubicBezTo>
                      <a:cubicBezTo>
                        <a:pt x="7" y="6"/>
                        <a:pt x="13" y="0"/>
                        <a:pt x="5" y="2"/>
                      </a:cubicBezTo>
                      <a:cubicBezTo>
                        <a:pt x="7" y="16"/>
                        <a:pt x="2" y="36"/>
                        <a:pt x="10" y="52"/>
                      </a:cubicBezTo>
                      <a:cubicBezTo>
                        <a:pt x="6" y="49"/>
                        <a:pt x="6" y="49"/>
                        <a:pt x="6" y="49"/>
                      </a:cubicBezTo>
                      <a:cubicBezTo>
                        <a:pt x="13" y="58"/>
                        <a:pt x="0" y="61"/>
                        <a:pt x="12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1"/>
                        <a:pt x="15" y="74"/>
                        <a:pt x="8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1" y="79"/>
                        <a:pt x="10" y="80"/>
                        <a:pt x="10" y="81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3" y="83"/>
                        <a:pt x="13" y="85"/>
                        <a:pt x="11" y="88"/>
                      </a:cubicBezTo>
                      <a:cubicBezTo>
                        <a:pt x="9" y="88"/>
                        <a:pt x="11" y="86"/>
                        <a:pt x="10" y="86"/>
                      </a:cubicBezTo>
                      <a:cubicBezTo>
                        <a:pt x="8" y="87"/>
                        <a:pt x="12" y="89"/>
                        <a:pt x="12" y="91"/>
                      </a:cubicBezTo>
                      <a:cubicBezTo>
                        <a:pt x="10" y="93"/>
                        <a:pt x="9" y="91"/>
                        <a:pt x="8" y="91"/>
                      </a:cubicBezTo>
                      <a:cubicBezTo>
                        <a:pt x="11" y="97"/>
                        <a:pt x="5" y="101"/>
                        <a:pt x="14" y="105"/>
                      </a:cubicBezTo>
                      <a:cubicBezTo>
                        <a:pt x="16" y="105"/>
                        <a:pt x="17" y="103"/>
                        <a:pt x="18" y="106"/>
                      </a:cubicBezTo>
                      <a:cubicBezTo>
                        <a:pt x="21" y="101"/>
                        <a:pt x="17" y="98"/>
                        <a:pt x="15" y="94"/>
                      </a:cubicBezTo>
                      <a:cubicBezTo>
                        <a:pt x="15" y="95"/>
                        <a:pt x="15" y="95"/>
                        <a:pt x="15" y="95"/>
                      </a:cubicBezTo>
                      <a:cubicBezTo>
                        <a:pt x="5" y="92"/>
                        <a:pt x="17" y="93"/>
                        <a:pt x="13" y="88"/>
                      </a:cubicBezTo>
                      <a:cubicBezTo>
                        <a:pt x="17" y="89"/>
                        <a:pt x="17" y="91"/>
                        <a:pt x="19" y="92"/>
                      </a:cubicBezTo>
                      <a:cubicBezTo>
                        <a:pt x="26" y="86"/>
                        <a:pt x="13" y="84"/>
                        <a:pt x="22" y="80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3" y="79"/>
                        <a:pt x="22" y="78"/>
                        <a:pt x="21" y="77"/>
                      </a:cubicBezTo>
                      <a:cubicBezTo>
                        <a:pt x="20" y="77"/>
                        <a:pt x="19" y="78"/>
                        <a:pt x="18" y="79"/>
                      </a:cubicBezTo>
                      <a:cubicBezTo>
                        <a:pt x="17" y="78"/>
                        <a:pt x="13" y="77"/>
                        <a:pt x="11" y="77"/>
                      </a:cubicBezTo>
                      <a:cubicBezTo>
                        <a:pt x="16" y="75"/>
                        <a:pt x="9" y="75"/>
                        <a:pt x="12" y="72"/>
                      </a:cubicBezTo>
                      <a:cubicBezTo>
                        <a:pt x="15" y="72"/>
                        <a:pt x="15" y="74"/>
                        <a:pt x="17" y="75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14" y="70"/>
                        <a:pt x="19" y="70"/>
                        <a:pt x="21" y="69"/>
                      </a:cubicBezTo>
                      <a:cubicBezTo>
                        <a:pt x="18" y="66"/>
                        <a:pt x="19" y="70"/>
                        <a:pt x="15" y="68"/>
                      </a:cubicBezTo>
                      <a:cubicBezTo>
                        <a:pt x="19" y="65"/>
                        <a:pt x="18" y="53"/>
                        <a:pt x="14" y="48"/>
                      </a:cubicBezTo>
                      <a:cubicBezTo>
                        <a:pt x="15" y="50"/>
                        <a:pt x="18" y="48"/>
                        <a:pt x="18" y="51"/>
                      </a:cubicBezTo>
                      <a:cubicBezTo>
                        <a:pt x="18" y="50"/>
                        <a:pt x="16" y="47"/>
                        <a:pt x="14" y="47"/>
                      </a:cubicBezTo>
                      <a:cubicBezTo>
                        <a:pt x="11" y="43"/>
                        <a:pt x="13" y="38"/>
                        <a:pt x="15" y="34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8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3" name="Freeform 789"/>
                <p:cNvSpPr>
                  <a:spLocks/>
                </p:cNvSpPr>
                <p:nvPr/>
              </p:nvSpPr>
              <p:spPr bwMode="auto">
                <a:xfrm>
                  <a:off x="3559" y="2603"/>
                  <a:ext cx="8" cy="4"/>
                </a:xfrm>
                <a:custGeom>
                  <a:avLst/>
                  <a:gdLst>
                    <a:gd name="T0" fmla="*/ 4 w 9"/>
                    <a:gd name="T1" fmla="*/ 3 h 5"/>
                    <a:gd name="T2" fmla="*/ 8 w 9"/>
                    <a:gd name="T3" fmla="*/ 5 h 5"/>
                    <a:gd name="T4" fmla="*/ 1 w 9"/>
                    <a:gd name="T5" fmla="*/ 1 h 5"/>
                    <a:gd name="T6" fmla="*/ 3 w 9"/>
                    <a:gd name="T7" fmla="*/ 4 h 5"/>
                    <a:gd name="T8" fmla="*/ 4 w 9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3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1" y="1"/>
                      </a:cubicBezTo>
                      <a:cubicBezTo>
                        <a:pt x="2" y="2"/>
                        <a:pt x="0" y="4"/>
                        <a:pt x="3" y="4"/>
                      </a:cubicBezTo>
                      <a:cubicBezTo>
                        <a:pt x="3" y="4"/>
                        <a:pt x="5" y="4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4" name="Freeform 790"/>
                <p:cNvSpPr>
                  <a:spLocks/>
                </p:cNvSpPr>
                <p:nvPr/>
              </p:nvSpPr>
              <p:spPr bwMode="auto">
                <a:xfrm>
                  <a:off x="3554" y="2557"/>
                  <a:ext cx="16" cy="46"/>
                </a:xfrm>
                <a:custGeom>
                  <a:avLst/>
                  <a:gdLst>
                    <a:gd name="T0" fmla="*/ 10 w 19"/>
                    <a:gd name="T1" fmla="*/ 19 h 54"/>
                    <a:gd name="T2" fmla="*/ 6 w 19"/>
                    <a:gd name="T3" fmla="*/ 18 h 54"/>
                    <a:gd name="T4" fmla="*/ 5 w 19"/>
                    <a:gd name="T5" fmla="*/ 39 h 54"/>
                    <a:gd name="T6" fmla="*/ 11 w 19"/>
                    <a:gd name="T7" fmla="*/ 45 h 54"/>
                    <a:gd name="T8" fmla="*/ 7 w 19"/>
                    <a:gd name="T9" fmla="*/ 47 h 54"/>
                    <a:gd name="T10" fmla="*/ 12 w 19"/>
                    <a:gd name="T11" fmla="*/ 52 h 54"/>
                    <a:gd name="T12" fmla="*/ 10 w 19"/>
                    <a:gd name="T13" fmla="*/ 49 h 54"/>
                    <a:gd name="T14" fmla="*/ 12 w 19"/>
                    <a:gd name="T15" fmla="*/ 49 h 54"/>
                    <a:gd name="T16" fmla="*/ 12 w 19"/>
                    <a:gd name="T17" fmla="*/ 46 h 54"/>
                    <a:gd name="T18" fmla="*/ 14 w 19"/>
                    <a:gd name="T19" fmla="*/ 47 h 54"/>
                    <a:gd name="T20" fmla="*/ 9 w 19"/>
                    <a:gd name="T21" fmla="*/ 38 h 54"/>
                    <a:gd name="T22" fmla="*/ 14 w 19"/>
                    <a:gd name="T23" fmla="*/ 38 h 54"/>
                    <a:gd name="T24" fmla="*/ 16 w 19"/>
                    <a:gd name="T25" fmla="*/ 28 h 54"/>
                    <a:gd name="T26" fmla="*/ 15 w 19"/>
                    <a:gd name="T27" fmla="*/ 29 h 54"/>
                    <a:gd name="T28" fmla="*/ 10 w 19"/>
                    <a:gd name="T29" fmla="*/ 30 h 54"/>
                    <a:gd name="T30" fmla="*/ 16 w 19"/>
                    <a:gd name="T31" fmla="*/ 27 h 54"/>
                    <a:gd name="T32" fmla="*/ 14 w 19"/>
                    <a:gd name="T33" fmla="*/ 9 h 54"/>
                    <a:gd name="T34" fmla="*/ 7 w 19"/>
                    <a:gd name="T35" fmla="*/ 5 h 54"/>
                    <a:gd name="T36" fmla="*/ 12 w 19"/>
                    <a:gd name="T37" fmla="*/ 7 h 54"/>
                    <a:gd name="T38" fmla="*/ 13 w 19"/>
                    <a:gd name="T39" fmla="*/ 3 h 54"/>
                    <a:gd name="T40" fmla="*/ 4 w 19"/>
                    <a:gd name="T41" fmla="*/ 0 h 54"/>
                    <a:gd name="T42" fmla="*/ 10 w 19"/>
                    <a:gd name="T43" fmla="*/ 19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4">
                      <a:moveTo>
                        <a:pt x="10" y="19"/>
                      </a:moveTo>
                      <a:cubicBezTo>
                        <a:pt x="9" y="19"/>
                        <a:pt x="7" y="19"/>
                        <a:pt x="6" y="18"/>
                      </a:cubicBezTo>
                      <a:cubicBezTo>
                        <a:pt x="7" y="26"/>
                        <a:pt x="8" y="36"/>
                        <a:pt x="5" y="39"/>
                      </a:cubicBezTo>
                      <a:cubicBezTo>
                        <a:pt x="4" y="41"/>
                        <a:pt x="10" y="42"/>
                        <a:pt x="11" y="45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0" y="48"/>
                        <a:pt x="5" y="54"/>
                        <a:pt x="12" y="52"/>
                      </a:cubicBezTo>
                      <a:cubicBezTo>
                        <a:pt x="13" y="52"/>
                        <a:pt x="9" y="50"/>
                        <a:pt x="10" y="49"/>
                      </a:cubicBezTo>
                      <a:cubicBezTo>
                        <a:pt x="12" y="49"/>
                        <a:pt x="12" y="49"/>
                        <a:pt x="12" y="49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4" y="47"/>
                        <a:pt x="14" y="47"/>
                        <a:pt x="14" y="47"/>
                      </a:cubicBezTo>
                      <a:cubicBezTo>
                        <a:pt x="19" y="42"/>
                        <a:pt x="6" y="43"/>
                        <a:pt x="9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4"/>
                        <a:pt x="13" y="32"/>
                        <a:pt x="16" y="28"/>
                      </a:cubicBezTo>
                      <a:cubicBezTo>
                        <a:pt x="16" y="28"/>
                        <a:pt x="13" y="28"/>
                        <a:pt x="15" y="29"/>
                      </a:cubicBezTo>
                      <a:cubicBezTo>
                        <a:pt x="14" y="30"/>
                        <a:pt x="12" y="30"/>
                        <a:pt x="10" y="30"/>
                      </a:cubicBezTo>
                      <a:cubicBezTo>
                        <a:pt x="6" y="24"/>
                        <a:pt x="14" y="31"/>
                        <a:pt x="16" y="27"/>
                      </a:cubicBezTo>
                      <a:cubicBezTo>
                        <a:pt x="12" y="22"/>
                        <a:pt x="9" y="12"/>
                        <a:pt x="14" y="9"/>
                      </a:cubicBezTo>
                      <a:cubicBezTo>
                        <a:pt x="10" y="12"/>
                        <a:pt x="6" y="8"/>
                        <a:pt x="7" y="5"/>
                      </a:cubicBezTo>
                      <a:cubicBezTo>
                        <a:pt x="9" y="4"/>
                        <a:pt x="10" y="6"/>
                        <a:pt x="12" y="7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5"/>
                        <a:pt x="6" y="3"/>
                        <a:pt x="4" y="0"/>
                      </a:cubicBezTo>
                      <a:cubicBezTo>
                        <a:pt x="0" y="7"/>
                        <a:pt x="11" y="13"/>
                        <a:pt x="10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5" name="Freeform 791"/>
                <p:cNvSpPr>
                  <a:spLocks/>
                </p:cNvSpPr>
                <p:nvPr/>
              </p:nvSpPr>
              <p:spPr bwMode="auto">
                <a:xfrm>
                  <a:off x="3558" y="257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6" name="Freeform 792"/>
                <p:cNvSpPr>
                  <a:spLocks/>
                </p:cNvSpPr>
                <p:nvPr/>
              </p:nvSpPr>
              <p:spPr bwMode="auto">
                <a:xfrm>
                  <a:off x="3634" y="3244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7" name="Freeform 793"/>
                <p:cNvSpPr>
                  <a:spLocks/>
                </p:cNvSpPr>
                <p:nvPr/>
              </p:nvSpPr>
              <p:spPr bwMode="auto">
                <a:xfrm>
                  <a:off x="3632" y="3232"/>
                  <a:ext cx="13" cy="11"/>
                </a:xfrm>
                <a:custGeom>
                  <a:avLst/>
                  <a:gdLst>
                    <a:gd name="T0" fmla="*/ 15 w 15"/>
                    <a:gd name="T1" fmla="*/ 3 h 13"/>
                    <a:gd name="T2" fmla="*/ 13 w 15"/>
                    <a:gd name="T3" fmla="*/ 0 h 13"/>
                    <a:gd name="T4" fmla="*/ 0 w 15"/>
                    <a:gd name="T5" fmla="*/ 8 h 13"/>
                    <a:gd name="T6" fmla="*/ 10 w 15"/>
                    <a:gd name="T7" fmla="*/ 12 h 13"/>
                    <a:gd name="T8" fmla="*/ 6 w 15"/>
                    <a:gd name="T9" fmla="*/ 7 h 13"/>
                    <a:gd name="T10" fmla="*/ 13 w 15"/>
                    <a:gd name="T11" fmla="*/ 10 h 13"/>
                    <a:gd name="T12" fmla="*/ 11 w 15"/>
                    <a:gd name="T13" fmla="*/ 4 h 13"/>
                    <a:gd name="T14" fmla="*/ 15 w 15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10"/>
                      </a:cubicBezTo>
                      <a:cubicBezTo>
                        <a:pt x="15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8" name="Freeform 794"/>
                <p:cNvSpPr>
                  <a:spLocks/>
                </p:cNvSpPr>
                <p:nvPr/>
              </p:nvSpPr>
              <p:spPr bwMode="auto">
                <a:xfrm>
                  <a:off x="3636" y="3231"/>
                  <a:ext cx="4" cy="2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69" name="Freeform 795"/>
                <p:cNvSpPr>
                  <a:spLocks/>
                </p:cNvSpPr>
                <p:nvPr/>
              </p:nvSpPr>
              <p:spPr bwMode="auto">
                <a:xfrm>
                  <a:off x="3632" y="3229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0" name="Freeform 796"/>
                <p:cNvSpPr>
                  <a:spLocks/>
                </p:cNvSpPr>
                <p:nvPr/>
              </p:nvSpPr>
              <p:spPr bwMode="auto">
                <a:xfrm>
                  <a:off x="3632" y="3222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1" name="Freeform 797"/>
                <p:cNvSpPr>
                  <a:spLocks/>
                </p:cNvSpPr>
                <p:nvPr/>
              </p:nvSpPr>
              <p:spPr bwMode="auto">
                <a:xfrm>
                  <a:off x="3631" y="3219"/>
                  <a:ext cx="10" cy="7"/>
                </a:xfrm>
                <a:custGeom>
                  <a:avLst/>
                  <a:gdLst>
                    <a:gd name="T0" fmla="*/ 2 w 12"/>
                    <a:gd name="T1" fmla="*/ 0 h 8"/>
                    <a:gd name="T2" fmla="*/ 3 w 12"/>
                    <a:gd name="T3" fmla="*/ 3 h 8"/>
                    <a:gd name="T4" fmla="*/ 3 w 12"/>
                    <a:gd name="T5" fmla="*/ 3 h 8"/>
                    <a:gd name="T6" fmla="*/ 9 w 12"/>
                    <a:gd name="T7" fmla="*/ 4 h 8"/>
                    <a:gd name="T8" fmla="*/ 9 w 12"/>
                    <a:gd name="T9" fmla="*/ 8 h 8"/>
                    <a:gd name="T10" fmla="*/ 12 w 12"/>
                    <a:gd name="T11" fmla="*/ 5 h 8"/>
                    <a:gd name="T12" fmla="*/ 2 w 12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0" y="6"/>
                        <a:pt x="5" y="7"/>
                        <a:pt x="9" y="8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2" name="Freeform 798"/>
                <p:cNvSpPr>
                  <a:spLocks/>
                </p:cNvSpPr>
                <p:nvPr/>
              </p:nvSpPr>
              <p:spPr bwMode="auto">
                <a:xfrm>
                  <a:off x="3633" y="3222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2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3" name="Freeform 799"/>
                <p:cNvSpPr>
                  <a:spLocks/>
                </p:cNvSpPr>
                <p:nvPr/>
              </p:nvSpPr>
              <p:spPr bwMode="auto">
                <a:xfrm>
                  <a:off x="363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4" name="Freeform 800"/>
                <p:cNvSpPr>
                  <a:spLocks/>
                </p:cNvSpPr>
                <p:nvPr/>
              </p:nvSpPr>
              <p:spPr bwMode="auto">
                <a:xfrm>
                  <a:off x="3631" y="3209"/>
                  <a:ext cx="11" cy="7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0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3"/>
                        <a:pt x="0" y="9"/>
                        <a:pt x="5" y="9"/>
                      </a:cubicBezTo>
                      <a:cubicBezTo>
                        <a:pt x="4" y="6"/>
                        <a:pt x="9" y="3"/>
                        <a:pt x="12" y="4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3" y="1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5" name="Freeform 801"/>
                <p:cNvSpPr>
                  <a:spLocks/>
                </p:cNvSpPr>
                <p:nvPr/>
              </p:nvSpPr>
              <p:spPr bwMode="auto">
                <a:xfrm>
                  <a:off x="3644" y="320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6" name="Freeform 802"/>
                <p:cNvSpPr>
                  <a:spLocks/>
                </p:cNvSpPr>
                <p:nvPr/>
              </p:nvSpPr>
              <p:spPr bwMode="auto">
                <a:xfrm>
                  <a:off x="3633" y="3190"/>
                  <a:ext cx="15" cy="17"/>
                </a:xfrm>
                <a:custGeom>
                  <a:avLst/>
                  <a:gdLst>
                    <a:gd name="T0" fmla="*/ 1 w 17"/>
                    <a:gd name="T1" fmla="*/ 0 h 19"/>
                    <a:gd name="T2" fmla="*/ 8 w 17"/>
                    <a:gd name="T3" fmla="*/ 7 h 19"/>
                    <a:gd name="T4" fmla="*/ 3 w 17"/>
                    <a:gd name="T5" fmla="*/ 5 h 19"/>
                    <a:gd name="T6" fmla="*/ 6 w 17"/>
                    <a:gd name="T7" fmla="*/ 12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4 h 19"/>
                    <a:gd name="T18" fmla="*/ 12 w 17"/>
                    <a:gd name="T19" fmla="*/ 16 h 19"/>
                    <a:gd name="T20" fmla="*/ 16 w 17"/>
                    <a:gd name="T21" fmla="*/ 5 h 19"/>
                    <a:gd name="T22" fmla="*/ 1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7"/>
                        <a:pt x="4" y="7"/>
                        <a:pt x="3" y="5"/>
                      </a:cubicBezTo>
                      <a:cubicBezTo>
                        <a:pt x="2" y="9"/>
                        <a:pt x="7" y="9"/>
                        <a:pt x="6" y="12"/>
                      </a:cubicBezTo>
                      <a:cubicBezTo>
                        <a:pt x="0" y="14"/>
                        <a:pt x="5" y="7"/>
                        <a:pt x="0" y="9"/>
                      </a:cubicBezTo>
                      <a:cubicBezTo>
                        <a:pt x="0" y="11"/>
                        <a:pt x="1" y="14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6"/>
                        <a:pt x="3" y="15"/>
                        <a:pt x="8" y="14"/>
                      </a:cubicBezTo>
                      <a:cubicBezTo>
                        <a:pt x="11" y="13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5"/>
                      </a:cubicBezTo>
                      <a:cubicBezTo>
                        <a:pt x="15" y="1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7" name="Freeform 803"/>
                <p:cNvSpPr>
                  <a:spLocks/>
                </p:cNvSpPr>
                <p:nvPr/>
              </p:nvSpPr>
              <p:spPr bwMode="auto">
                <a:xfrm>
                  <a:off x="3640" y="3189"/>
                  <a:ext cx="3" cy="1"/>
                </a:xfrm>
                <a:custGeom>
                  <a:avLst/>
                  <a:gdLst>
                    <a:gd name="T0" fmla="*/ 0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578" name="Freeform 804"/>
                <p:cNvSpPr>
                  <a:spLocks/>
                </p:cNvSpPr>
                <p:nvPr/>
              </p:nvSpPr>
              <p:spPr bwMode="auto">
                <a:xfrm>
                  <a:off x="3631" y="3173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6 w 18"/>
                    <a:gd name="T3" fmla="*/ 15 h 17"/>
                    <a:gd name="T4" fmla="*/ 3 w 18"/>
                    <a:gd name="T5" fmla="*/ 16 h 17"/>
                    <a:gd name="T6" fmla="*/ 8 w 18"/>
                    <a:gd name="T7" fmla="*/ 16 h 17"/>
                    <a:gd name="T8" fmla="*/ 5 w 18"/>
                    <a:gd name="T9" fmla="*/ 9 h 17"/>
                    <a:gd name="T10" fmla="*/ 14 w 18"/>
                    <a:gd name="T11" fmla="*/ 7 h 17"/>
                    <a:gd name="T12" fmla="*/ 12 w 18"/>
                    <a:gd name="T13" fmla="*/ 11 h 17"/>
                    <a:gd name="T14" fmla="*/ 11 w 18"/>
                    <a:gd name="T15" fmla="*/ 0 h 17"/>
                    <a:gd name="T16" fmla="*/ 9 w 18"/>
                    <a:gd name="T17" fmla="*/ 2 h 17"/>
                    <a:gd name="T18" fmla="*/ 7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4" y="15"/>
                        <a:pt x="3" y="16"/>
                      </a:cubicBezTo>
                      <a:cubicBezTo>
                        <a:pt x="4" y="16"/>
                        <a:pt x="7" y="17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7"/>
                      </a:cubicBezTo>
                      <a:cubicBezTo>
                        <a:pt x="13" y="8"/>
                        <a:pt x="12" y="9"/>
                        <a:pt x="12" y="11"/>
                      </a:cubicBezTo>
                      <a:cubicBezTo>
                        <a:pt x="18" y="7"/>
                        <a:pt x="12" y="3"/>
                        <a:pt x="11" y="0"/>
                      </a:cubicBezTo>
                      <a:cubicBezTo>
                        <a:pt x="10" y="1"/>
                        <a:pt x="8" y="1"/>
                        <a:pt x="9" y="2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3" name="Group 1006"/>
              <p:cNvGrpSpPr>
                <a:grpSpLocks/>
              </p:cNvGrpSpPr>
              <p:nvPr/>
            </p:nvGrpSpPr>
            <p:grpSpPr bwMode="auto">
              <a:xfrm>
                <a:off x="3618" y="2560"/>
                <a:ext cx="314" cy="688"/>
                <a:chOff x="3618" y="2560"/>
                <a:chExt cx="314" cy="688"/>
              </a:xfrm>
            </p:grpSpPr>
            <p:sp>
              <p:nvSpPr>
                <p:cNvPr id="3179" name="Freeform 806"/>
                <p:cNvSpPr>
                  <a:spLocks/>
                </p:cNvSpPr>
                <p:nvPr/>
              </p:nvSpPr>
              <p:spPr bwMode="auto">
                <a:xfrm>
                  <a:off x="3631" y="3187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0" name="Freeform 807"/>
                <p:cNvSpPr>
                  <a:spLocks/>
                </p:cNvSpPr>
                <p:nvPr/>
              </p:nvSpPr>
              <p:spPr bwMode="auto">
                <a:xfrm>
                  <a:off x="3640" y="317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1" name="Freeform 808"/>
                <p:cNvSpPr>
                  <a:spLocks/>
                </p:cNvSpPr>
                <p:nvPr/>
              </p:nvSpPr>
              <p:spPr bwMode="auto">
                <a:xfrm>
                  <a:off x="3632" y="317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2" name="Freeform 809"/>
                <p:cNvSpPr>
                  <a:spLocks/>
                </p:cNvSpPr>
                <p:nvPr/>
              </p:nvSpPr>
              <p:spPr bwMode="auto">
                <a:xfrm>
                  <a:off x="3629" y="3075"/>
                  <a:ext cx="18" cy="96"/>
                </a:xfrm>
                <a:custGeom>
                  <a:avLst/>
                  <a:gdLst>
                    <a:gd name="T0" fmla="*/ 19 w 21"/>
                    <a:gd name="T1" fmla="*/ 1 h 111"/>
                    <a:gd name="T2" fmla="*/ 16 w 21"/>
                    <a:gd name="T3" fmla="*/ 5 h 111"/>
                    <a:gd name="T4" fmla="*/ 11 w 21"/>
                    <a:gd name="T5" fmla="*/ 0 h 111"/>
                    <a:gd name="T6" fmla="*/ 4 w 21"/>
                    <a:gd name="T7" fmla="*/ 0 h 111"/>
                    <a:gd name="T8" fmla="*/ 7 w 21"/>
                    <a:gd name="T9" fmla="*/ 9 h 111"/>
                    <a:gd name="T10" fmla="*/ 4 w 21"/>
                    <a:gd name="T11" fmla="*/ 9 h 111"/>
                    <a:gd name="T12" fmla="*/ 5 w 21"/>
                    <a:gd name="T13" fmla="*/ 26 h 111"/>
                    <a:gd name="T14" fmla="*/ 7 w 21"/>
                    <a:gd name="T15" fmla="*/ 37 h 111"/>
                    <a:gd name="T16" fmla="*/ 3 w 21"/>
                    <a:gd name="T17" fmla="*/ 84 h 111"/>
                    <a:gd name="T18" fmla="*/ 10 w 21"/>
                    <a:gd name="T19" fmla="*/ 86 h 111"/>
                    <a:gd name="T20" fmla="*/ 5 w 21"/>
                    <a:gd name="T21" fmla="*/ 90 h 111"/>
                    <a:gd name="T22" fmla="*/ 6 w 21"/>
                    <a:gd name="T23" fmla="*/ 87 h 111"/>
                    <a:gd name="T24" fmla="*/ 4 w 21"/>
                    <a:gd name="T25" fmla="*/ 100 h 111"/>
                    <a:gd name="T26" fmla="*/ 11 w 21"/>
                    <a:gd name="T27" fmla="*/ 100 h 111"/>
                    <a:gd name="T28" fmla="*/ 3 w 21"/>
                    <a:gd name="T29" fmla="*/ 106 h 111"/>
                    <a:gd name="T30" fmla="*/ 8 w 21"/>
                    <a:gd name="T31" fmla="*/ 111 h 111"/>
                    <a:gd name="T32" fmla="*/ 14 w 21"/>
                    <a:gd name="T33" fmla="*/ 106 h 111"/>
                    <a:gd name="T34" fmla="*/ 17 w 21"/>
                    <a:gd name="T35" fmla="*/ 110 h 111"/>
                    <a:gd name="T36" fmla="*/ 8 w 21"/>
                    <a:gd name="T37" fmla="*/ 80 h 111"/>
                    <a:gd name="T38" fmla="*/ 12 w 21"/>
                    <a:gd name="T39" fmla="*/ 81 h 111"/>
                    <a:gd name="T40" fmla="*/ 16 w 21"/>
                    <a:gd name="T41" fmla="*/ 63 h 111"/>
                    <a:gd name="T42" fmla="*/ 10 w 21"/>
                    <a:gd name="T43" fmla="*/ 55 h 111"/>
                    <a:gd name="T44" fmla="*/ 13 w 21"/>
                    <a:gd name="T45" fmla="*/ 52 h 111"/>
                    <a:gd name="T46" fmla="*/ 10 w 21"/>
                    <a:gd name="T47" fmla="*/ 51 h 111"/>
                    <a:gd name="T48" fmla="*/ 14 w 21"/>
                    <a:gd name="T49" fmla="*/ 46 h 111"/>
                    <a:gd name="T50" fmla="*/ 6 w 21"/>
                    <a:gd name="T51" fmla="*/ 44 h 111"/>
                    <a:gd name="T52" fmla="*/ 18 w 21"/>
                    <a:gd name="T53" fmla="*/ 33 h 111"/>
                    <a:gd name="T54" fmla="*/ 14 w 21"/>
                    <a:gd name="T55" fmla="*/ 35 h 111"/>
                    <a:gd name="T56" fmla="*/ 10 w 21"/>
                    <a:gd name="T57" fmla="*/ 32 h 111"/>
                    <a:gd name="T58" fmla="*/ 17 w 21"/>
                    <a:gd name="T59" fmla="*/ 31 h 111"/>
                    <a:gd name="T60" fmla="*/ 13 w 21"/>
                    <a:gd name="T61" fmla="*/ 22 h 111"/>
                    <a:gd name="T62" fmla="*/ 9 w 21"/>
                    <a:gd name="T63" fmla="*/ 23 h 111"/>
                    <a:gd name="T64" fmla="*/ 12 w 21"/>
                    <a:gd name="T65" fmla="*/ 11 h 111"/>
                    <a:gd name="T66" fmla="*/ 18 w 21"/>
                    <a:gd name="T67" fmla="*/ 17 h 111"/>
                    <a:gd name="T68" fmla="*/ 21 w 21"/>
                    <a:gd name="T69" fmla="*/ 13 h 111"/>
                    <a:gd name="T70" fmla="*/ 13 w 21"/>
                    <a:gd name="T71" fmla="*/ 6 h 111"/>
                    <a:gd name="T72" fmla="*/ 19 w 21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11">
                      <a:moveTo>
                        <a:pt x="19" y="1"/>
                      </a:moveTo>
                      <a:cubicBezTo>
                        <a:pt x="16" y="1"/>
                        <a:pt x="15" y="2"/>
                        <a:pt x="16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4" y="4"/>
                        <a:pt x="8" y="5"/>
                        <a:pt x="7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6" y="14"/>
                        <a:pt x="8" y="21"/>
                        <a:pt x="5" y="26"/>
                      </a:cubicBezTo>
                      <a:cubicBezTo>
                        <a:pt x="4" y="30"/>
                        <a:pt x="5" y="33"/>
                        <a:pt x="7" y="37"/>
                      </a:cubicBezTo>
                      <a:cubicBezTo>
                        <a:pt x="4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90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100"/>
                        <a:pt x="10" y="99"/>
                        <a:pt x="11" y="100"/>
                      </a:cubicBezTo>
                      <a:cubicBezTo>
                        <a:pt x="4" y="100"/>
                        <a:pt x="12" y="105"/>
                        <a:pt x="3" y="106"/>
                      </a:cubicBezTo>
                      <a:cubicBezTo>
                        <a:pt x="1" y="110"/>
                        <a:pt x="10" y="107"/>
                        <a:pt x="8" y="111"/>
                      </a:cubicBezTo>
                      <a:cubicBezTo>
                        <a:pt x="13" y="111"/>
                        <a:pt x="10" y="107"/>
                        <a:pt x="14" y="106"/>
                      </a:cubicBezTo>
                      <a:cubicBezTo>
                        <a:pt x="17" y="107"/>
                        <a:pt x="12" y="110"/>
                        <a:pt x="17" y="110"/>
                      </a:cubicBezTo>
                      <a:cubicBezTo>
                        <a:pt x="19" y="103"/>
                        <a:pt x="10" y="90"/>
                        <a:pt x="8" y="80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9" y="75"/>
                        <a:pt x="10" y="67"/>
                        <a:pt x="16" y="63"/>
                      </a:cubicBezTo>
                      <a:cubicBezTo>
                        <a:pt x="12" y="63"/>
                        <a:pt x="19" y="55"/>
                        <a:pt x="10" y="55"/>
                      </a:cubicBezTo>
                      <a:cubicBezTo>
                        <a:pt x="12" y="54"/>
                        <a:pt x="12" y="53"/>
                        <a:pt x="13" y="52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0" y="48"/>
                        <a:pt x="14" y="49"/>
                        <a:pt x="14" y="46"/>
                      </a:cubicBezTo>
                      <a:cubicBezTo>
                        <a:pt x="10" y="47"/>
                        <a:pt x="9" y="45"/>
                        <a:pt x="6" y="44"/>
                      </a:cubicBezTo>
                      <a:cubicBezTo>
                        <a:pt x="11" y="41"/>
                        <a:pt x="14" y="37"/>
                        <a:pt x="18" y="33"/>
                      </a:cubicBezTo>
                      <a:cubicBezTo>
                        <a:pt x="17" y="34"/>
                        <a:pt x="15" y="34"/>
                        <a:pt x="14" y="35"/>
                      </a:cubicBezTo>
                      <a:cubicBezTo>
                        <a:pt x="15" y="33"/>
                        <a:pt x="12" y="33"/>
                        <a:pt x="10" y="32"/>
                      </a:cubicBezTo>
                      <a:cubicBezTo>
                        <a:pt x="10" y="30"/>
                        <a:pt x="15" y="31"/>
                        <a:pt x="17" y="31"/>
                      </a:cubicBezTo>
                      <a:cubicBezTo>
                        <a:pt x="19" y="27"/>
                        <a:pt x="10" y="25"/>
                        <a:pt x="13" y="22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19"/>
                        <a:pt x="13" y="16"/>
                        <a:pt x="12" y="11"/>
                      </a:cubicBezTo>
                      <a:cubicBezTo>
                        <a:pt x="17" y="9"/>
                        <a:pt x="16" y="15"/>
                        <a:pt x="18" y="17"/>
                      </a:cubicBezTo>
                      <a:cubicBezTo>
                        <a:pt x="19" y="16"/>
                        <a:pt x="20" y="14"/>
                        <a:pt x="21" y="13"/>
                      </a:cubicBezTo>
                      <a:cubicBezTo>
                        <a:pt x="19" y="11"/>
                        <a:pt x="15" y="8"/>
                        <a:pt x="13" y="6"/>
                      </a:cubicBezTo>
                      <a:cubicBezTo>
                        <a:pt x="19" y="8"/>
                        <a:pt x="18" y="2"/>
                        <a:pt x="19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3" name="Freeform 810"/>
                <p:cNvSpPr>
                  <a:spLocks/>
                </p:cNvSpPr>
                <p:nvPr/>
              </p:nvSpPr>
              <p:spPr bwMode="auto">
                <a:xfrm>
                  <a:off x="3647" y="308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4" name="Freeform 811"/>
                <p:cNvSpPr>
                  <a:spLocks/>
                </p:cNvSpPr>
                <p:nvPr/>
              </p:nvSpPr>
              <p:spPr bwMode="auto">
                <a:xfrm>
                  <a:off x="3645" y="307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5" name="Freeform 812"/>
                <p:cNvSpPr>
                  <a:spLocks/>
                </p:cNvSpPr>
                <p:nvPr/>
              </p:nvSpPr>
              <p:spPr bwMode="auto">
                <a:xfrm>
                  <a:off x="3633" y="3097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6" name="Freeform 813"/>
                <p:cNvSpPr>
                  <a:spLocks/>
                </p:cNvSpPr>
                <p:nvPr/>
              </p:nvSpPr>
              <p:spPr bwMode="auto">
                <a:xfrm>
                  <a:off x="3644" y="3101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7" name="Freeform 814"/>
                <p:cNvSpPr>
                  <a:spLocks/>
                </p:cNvSpPr>
                <p:nvPr/>
              </p:nvSpPr>
              <p:spPr bwMode="auto">
                <a:xfrm>
                  <a:off x="3644" y="3123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8" name="Freeform 815"/>
                <p:cNvSpPr>
                  <a:spLocks/>
                </p:cNvSpPr>
                <p:nvPr/>
              </p:nvSpPr>
              <p:spPr bwMode="auto">
                <a:xfrm>
                  <a:off x="3646" y="3078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89" name="Freeform 816"/>
                <p:cNvSpPr>
                  <a:spLocks/>
                </p:cNvSpPr>
                <p:nvPr/>
              </p:nvSpPr>
              <p:spPr bwMode="auto">
                <a:xfrm>
                  <a:off x="3628" y="3020"/>
                  <a:ext cx="21" cy="52"/>
                </a:xfrm>
                <a:custGeom>
                  <a:avLst/>
                  <a:gdLst>
                    <a:gd name="T0" fmla="*/ 4 w 24"/>
                    <a:gd name="T1" fmla="*/ 4 h 61"/>
                    <a:gd name="T2" fmla="*/ 1 w 24"/>
                    <a:gd name="T3" fmla="*/ 15 h 61"/>
                    <a:gd name="T4" fmla="*/ 12 w 24"/>
                    <a:gd name="T5" fmla="*/ 22 h 61"/>
                    <a:gd name="T6" fmla="*/ 2 w 24"/>
                    <a:gd name="T7" fmla="*/ 21 h 61"/>
                    <a:gd name="T8" fmla="*/ 9 w 24"/>
                    <a:gd name="T9" fmla="*/ 42 h 61"/>
                    <a:gd name="T10" fmla="*/ 5 w 24"/>
                    <a:gd name="T11" fmla="*/ 42 h 61"/>
                    <a:gd name="T12" fmla="*/ 16 w 24"/>
                    <a:gd name="T13" fmla="*/ 50 h 61"/>
                    <a:gd name="T14" fmla="*/ 4 w 24"/>
                    <a:gd name="T15" fmla="*/ 50 h 61"/>
                    <a:gd name="T16" fmla="*/ 4 w 24"/>
                    <a:gd name="T17" fmla="*/ 49 h 61"/>
                    <a:gd name="T18" fmla="*/ 7 w 24"/>
                    <a:gd name="T19" fmla="*/ 60 h 61"/>
                    <a:gd name="T20" fmla="*/ 13 w 24"/>
                    <a:gd name="T21" fmla="*/ 61 h 61"/>
                    <a:gd name="T22" fmla="*/ 19 w 24"/>
                    <a:gd name="T23" fmla="*/ 61 h 61"/>
                    <a:gd name="T24" fmla="*/ 15 w 24"/>
                    <a:gd name="T25" fmla="*/ 53 h 61"/>
                    <a:gd name="T26" fmla="*/ 19 w 24"/>
                    <a:gd name="T27" fmla="*/ 53 h 61"/>
                    <a:gd name="T28" fmla="*/ 16 w 24"/>
                    <a:gd name="T29" fmla="*/ 50 h 61"/>
                    <a:gd name="T30" fmla="*/ 20 w 24"/>
                    <a:gd name="T31" fmla="*/ 49 h 61"/>
                    <a:gd name="T32" fmla="*/ 16 w 24"/>
                    <a:gd name="T33" fmla="*/ 44 h 61"/>
                    <a:gd name="T34" fmla="*/ 17 w 24"/>
                    <a:gd name="T35" fmla="*/ 45 h 61"/>
                    <a:gd name="T36" fmla="*/ 12 w 24"/>
                    <a:gd name="T37" fmla="*/ 41 h 61"/>
                    <a:gd name="T38" fmla="*/ 18 w 24"/>
                    <a:gd name="T39" fmla="*/ 39 h 61"/>
                    <a:gd name="T40" fmla="*/ 14 w 24"/>
                    <a:gd name="T41" fmla="*/ 39 h 61"/>
                    <a:gd name="T42" fmla="*/ 19 w 24"/>
                    <a:gd name="T43" fmla="*/ 26 h 61"/>
                    <a:gd name="T44" fmla="*/ 16 w 24"/>
                    <a:gd name="T45" fmla="*/ 25 h 61"/>
                    <a:gd name="T46" fmla="*/ 19 w 24"/>
                    <a:gd name="T47" fmla="*/ 31 h 61"/>
                    <a:gd name="T48" fmla="*/ 9 w 24"/>
                    <a:gd name="T49" fmla="*/ 30 h 61"/>
                    <a:gd name="T50" fmla="*/ 17 w 24"/>
                    <a:gd name="T51" fmla="*/ 23 h 61"/>
                    <a:gd name="T52" fmla="*/ 16 w 24"/>
                    <a:gd name="T53" fmla="*/ 13 h 61"/>
                    <a:gd name="T54" fmla="*/ 17 w 24"/>
                    <a:gd name="T55" fmla="*/ 13 h 61"/>
                    <a:gd name="T56" fmla="*/ 14 w 24"/>
                    <a:gd name="T57" fmla="*/ 7 h 61"/>
                    <a:gd name="T58" fmla="*/ 12 w 24"/>
                    <a:gd name="T59" fmla="*/ 9 h 61"/>
                    <a:gd name="T60" fmla="*/ 9 w 24"/>
                    <a:gd name="T61" fmla="*/ 6 h 61"/>
                    <a:gd name="T62" fmla="*/ 11 w 24"/>
                    <a:gd name="T63" fmla="*/ 6 h 61"/>
                    <a:gd name="T64" fmla="*/ 5 w 24"/>
                    <a:gd name="T65" fmla="*/ 0 h 61"/>
                    <a:gd name="T66" fmla="*/ 9 w 24"/>
                    <a:gd name="T67" fmla="*/ 7 h 61"/>
                    <a:gd name="T68" fmla="*/ 4 w 24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1">
                      <a:moveTo>
                        <a:pt x="4" y="4"/>
                      </a:moveTo>
                      <a:cubicBezTo>
                        <a:pt x="0" y="7"/>
                        <a:pt x="2" y="11"/>
                        <a:pt x="1" y="15"/>
                      </a:cubicBezTo>
                      <a:cubicBezTo>
                        <a:pt x="4" y="22"/>
                        <a:pt x="11" y="16"/>
                        <a:pt x="12" y="2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8"/>
                        <a:pt x="1" y="37"/>
                        <a:pt x="9" y="42"/>
                      </a:cubicBezTo>
                      <a:cubicBezTo>
                        <a:pt x="8" y="42"/>
                        <a:pt x="7" y="44"/>
                        <a:pt x="5" y="42"/>
                      </a:cubicBezTo>
                      <a:cubicBezTo>
                        <a:pt x="6" y="46"/>
                        <a:pt x="19" y="44"/>
                        <a:pt x="16" y="50"/>
                      </a:cubicBezTo>
                      <a:cubicBezTo>
                        <a:pt x="10" y="44"/>
                        <a:pt x="10" y="51"/>
                        <a:pt x="4" y="50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53"/>
                        <a:pt x="7" y="58"/>
                        <a:pt x="7" y="60"/>
                      </a:cubicBezTo>
                      <a:cubicBezTo>
                        <a:pt x="9" y="60"/>
                        <a:pt x="13" y="58"/>
                        <a:pt x="13" y="61"/>
                      </a:cubicBezTo>
                      <a:cubicBezTo>
                        <a:pt x="14" y="60"/>
                        <a:pt x="16" y="60"/>
                        <a:pt x="19" y="61"/>
                      </a:cubicBezTo>
                      <a:cubicBezTo>
                        <a:pt x="16" y="57"/>
                        <a:pt x="18" y="55"/>
                        <a:pt x="15" y="53"/>
                      </a:cubicBezTo>
                      <a:cubicBezTo>
                        <a:pt x="18" y="52"/>
                        <a:pt x="16" y="55"/>
                        <a:pt x="19" y="53"/>
                      </a:cubicBezTo>
                      <a:cubicBezTo>
                        <a:pt x="16" y="50"/>
                        <a:pt x="16" y="50"/>
                        <a:pt x="16" y="50"/>
                      </a:cubicBezTo>
                      <a:cubicBezTo>
                        <a:pt x="17" y="48"/>
                        <a:pt x="19" y="52"/>
                        <a:pt x="20" y="49"/>
                      </a:cubicBezTo>
                      <a:cubicBezTo>
                        <a:pt x="18" y="49"/>
                        <a:pt x="16" y="46"/>
                        <a:pt x="16" y="4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6" y="43"/>
                        <a:pt x="18" y="40"/>
                        <a:pt x="12" y="41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15" y="34"/>
                        <a:pt x="24" y="33"/>
                        <a:pt x="19" y="26"/>
                      </a:cubicBezTo>
                      <a:cubicBezTo>
                        <a:pt x="18" y="28"/>
                        <a:pt x="16" y="26"/>
                        <a:pt x="16" y="25"/>
                      </a:cubicBezTo>
                      <a:cubicBezTo>
                        <a:pt x="13" y="28"/>
                        <a:pt x="18" y="29"/>
                        <a:pt x="19" y="31"/>
                      </a:cubicBezTo>
                      <a:cubicBezTo>
                        <a:pt x="15" y="32"/>
                        <a:pt x="11" y="27"/>
                        <a:pt x="9" y="30"/>
                      </a:cubicBezTo>
                      <a:cubicBezTo>
                        <a:pt x="13" y="27"/>
                        <a:pt x="9" y="24"/>
                        <a:pt x="17" y="23"/>
                      </a:cubicBezTo>
                      <a:cubicBezTo>
                        <a:pt x="18" y="19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19" y="10"/>
                        <a:pt x="14" y="7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0" y="9"/>
                        <a:pt x="10" y="8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7" y="5"/>
                        <a:pt x="7" y="1"/>
                        <a:pt x="5" y="0"/>
                      </a:cubicBezTo>
                      <a:cubicBezTo>
                        <a:pt x="5" y="2"/>
                        <a:pt x="8" y="4"/>
                        <a:pt x="9" y="7"/>
                      </a:cubicBezTo>
                      <a:cubicBezTo>
                        <a:pt x="7" y="6"/>
                        <a:pt x="3" y="6"/>
                        <a:pt x="4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0" name="Freeform 817"/>
                <p:cNvSpPr>
                  <a:spLocks/>
                </p:cNvSpPr>
                <p:nvPr/>
              </p:nvSpPr>
              <p:spPr bwMode="auto">
                <a:xfrm>
                  <a:off x="3643" y="3059"/>
                  <a:ext cx="1" cy="0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1" name="Freeform 818"/>
                <p:cNvSpPr>
                  <a:spLocks/>
                </p:cNvSpPr>
                <p:nvPr/>
              </p:nvSpPr>
              <p:spPr bwMode="auto">
                <a:xfrm>
                  <a:off x="3625" y="2978"/>
                  <a:ext cx="25" cy="40"/>
                </a:xfrm>
                <a:custGeom>
                  <a:avLst/>
                  <a:gdLst>
                    <a:gd name="T0" fmla="*/ 14 w 28"/>
                    <a:gd name="T1" fmla="*/ 35 h 47"/>
                    <a:gd name="T2" fmla="*/ 20 w 28"/>
                    <a:gd name="T3" fmla="*/ 33 h 47"/>
                    <a:gd name="T4" fmla="*/ 9 w 28"/>
                    <a:gd name="T5" fmla="*/ 33 h 47"/>
                    <a:gd name="T6" fmla="*/ 7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8 h 47"/>
                    <a:gd name="T16" fmla="*/ 11 w 28"/>
                    <a:gd name="T17" fmla="*/ 20 h 47"/>
                    <a:gd name="T18" fmla="*/ 17 w 28"/>
                    <a:gd name="T19" fmla="*/ 17 h 47"/>
                    <a:gd name="T20" fmla="*/ 1 w 28"/>
                    <a:gd name="T21" fmla="*/ 4 h 47"/>
                    <a:gd name="T22" fmla="*/ 2 w 28"/>
                    <a:gd name="T23" fmla="*/ 8 h 47"/>
                    <a:gd name="T24" fmla="*/ 9 w 28"/>
                    <a:gd name="T25" fmla="*/ 8 h 47"/>
                    <a:gd name="T26" fmla="*/ 7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1 h 47"/>
                    <a:gd name="T32" fmla="*/ 4 w 28"/>
                    <a:gd name="T33" fmla="*/ 37 h 47"/>
                    <a:gd name="T34" fmla="*/ 9 w 28"/>
                    <a:gd name="T35" fmla="*/ 41 h 47"/>
                    <a:gd name="T36" fmla="*/ 15 w 28"/>
                    <a:gd name="T37" fmla="*/ 39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5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5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1" y="0"/>
                        <a:pt x="1" y="4"/>
                      </a:cubicBezTo>
                      <a:cubicBezTo>
                        <a:pt x="0" y="5"/>
                        <a:pt x="2" y="6"/>
                        <a:pt x="2" y="8"/>
                      </a:cubicBezTo>
                      <a:cubicBezTo>
                        <a:pt x="4" y="4"/>
                        <a:pt x="8" y="8"/>
                        <a:pt x="9" y="8"/>
                      </a:cubicBezTo>
                      <a:cubicBezTo>
                        <a:pt x="8" y="10"/>
                        <a:pt x="11" y="13"/>
                        <a:pt x="7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7" y="37"/>
                        <a:pt x="7" y="39"/>
                        <a:pt x="9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5" y="40"/>
                        <a:pt x="16" y="41"/>
                        <a:pt x="13" y="41"/>
                      </a:cubicBezTo>
                      <a:cubicBezTo>
                        <a:pt x="16" y="43"/>
                        <a:pt x="18" y="42"/>
                        <a:pt x="20" y="41"/>
                      </a:cubicBezTo>
                      <a:cubicBezTo>
                        <a:pt x="21" y="44"/>
                        <a:pt x="19" y="45"/>
                        <a:pt x="23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2" name="Freeform 819"/>
                <p:cNvSpPr>
                  <a:spLocks/>
                </p:cNvSpPr>
                <p:nvPr/>
              </p:nvSpPr>
              <p:spPr bwMode="auto">
                <a:xfrm>
                  <a:off x="3637" y="3016"/>
                  <a:ext cx="4" cy="2"/>
                </a:xfrm>
                <a:custGeom>
                  <a:avLst/>
                  <a:gdLst>
                    <a:gd name="T0" fmla="*/ 4 w 4"/>
                    <a:gd name="T1" fmla="*/ 2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3" name="Freeform 820"/>
                <p:cNvSpPr>
                  <a:spLocks/>
                </p:cNvSpPr>
                <p:nvPr/>
              </p:nvSpPr>
              <p:spPr bwMode="auto">
                <a:xfrm>
                  <a:off x="3628" y="3015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4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4" name="Freeform 821"/>
                <p:cNvSpPr>
                  <a:spLocks/>
                </p:cNvSpPr>
                <p:nvPr/>
              </p:nvSpPr>
              <p:spPr bwMode="auto">
                <a:xfrm>
                  <a:off x="3638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1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5" name="Freeform 822"/>
                <p:cNvSpPr>
                  <a:spLocks/>
                </p:cNvSpPr>
                <p:nvPr/>
              </p:nvSpPr>
              <p:spPr bwMode="auto">
                <a:xfrm>
                  <a:off x="3625" y="2969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2 h 14"/>
                    <a:gd name="T6" fmla="*/ 5 w 14"/>
                    <a:gd name="T7" fmla="*/ 7 h 14"/>
                    <a:gd name="T8" fmla="*/ 5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1"/>
                        <a:pt x="13" y="12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3" y="0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6" name="Freeform 823"/>
                <p:cNvSpPr>
                  <a:spLocks/>
                </p:cNvSpPr>
                <p:nvPr/>
              </p:nvSpPr>
              <p:spPr bwMode="auto">
                <a:xfrm>
                  <a:off x="3627" y="2872"/>
                  <a:ext cx="19" cy="101"/>
                </a:xfrm>
                <a:custGeom>
                  <a:avLst/>
                  <a:gdLst>
                    <a:gd name="T0" fmla="*/ 12 w 22"/>
                    <a:gd name="T1" fmla="*/ 96 h 117"/>
                    <a:gd name="T2" fmla="*/ 11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8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9 w 22"/>
                    <a:gd name="T21" fmla="*/ 61 h 117"/>
                    <a:gd name="T22" fmla="*/ 9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6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7 w 22"/>
                    <a:gd name="T35" fmla="*/ 27 h 117"/>
                    <a:gd name="T36" fmla="*/ 7 w 22"/>
                    <a:gd name="T37" fmla="*/ 20 h 117"/>
                    <a:gd name="T38" fmla="*/ 14 w 22"/>
                    <a:gd name="T39" fmla="*/ 22 h 117"/>
                    <a:gd name="T40" fmla="*/ 11 w 22"/>
                    <a:gd name="T41" fmla="*/ 17 h 117"/>
                    <a:gd name="T42" fmla="*/ 17 w 22"/>
                    <a:gd name="T43" fmla="*/ 14 h 117"/>
                    <a:gd name="T44" fmla="*/ 8 w 22"/>
                    <a:gd name="T45" fmla="*/ 7 h 117"/>
                    <a:gd name="T46" fmla="*/ 10 w 22"/>
                    <a:gd name="T47" fmla="*/ 2 h 117"/>
                    <a:gd name="T48" fmla="*/ 1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8 h 117"/>
                    <a:gd name="T54" fmla="*/ 1 w 22"/>
                    <a:gd name="T55" fmla="*/ 39 h 117"/>
                    <a:gd name="T56" fmla="*/ 7 w 22"/>
                    <a:gd name="T57" fmla="*/ 39 h 117"/>
                    <a:gd name="T58" fmla="*/ 2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3 h 117"/>
                    <a:gd name="T70" fmla="*/ 11 w 22"/>
                    <a:gd name="T71" fmla="*/ 105 h 117"/>
                    <a:gd name="T72" fmla="*/ 2 w 22"/>
                    <a:gd name="T73" fmla="*/ 105 h 117"/>
                    <a:gd name="T74" fmla="*/ 3 w 22"/>
                    <a:gd name="T75" fmla="*/ 110 h 117"/>
                    <a:gd name="T76" fmla="*/ 5 w 22"/>
                    <a:gd name="T77" fmla="*/ 107 h 117"/>
                    <a:gd name="T78" fmla="*/ 3 w 22"/>
                    <a:gd name="T79" fmla="*/ 112 h 117"/>
                    <a:gd name="T80" fmla="*/ 14 w 22"/>
                    <a:gd name="T81" fmla="*/ 108 h 117"/>
                    <a:gd name="T82" fmla="*/ 19 w 22"/>
                    <a:gd name="T83" fmla="*/ 96 h 117"/>
                    <a:gd name="T84" fmla="*/ 12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2" y="96"/>
                      </a:moveTo>
                      <a:cubicBezTo>
                        <a:pt x="12" y="94"/>
                        <a:pt x="10" y="92"/>
                        <a:pt x="11" y="90"/>
                      </a:cubicBezTo>
                      <a:cubicBezTo>
                        <a:pt x="14" y="90"/>
                        <a:pt x="15" y="91"/>
                        <a:pt x="14" y="93"/>
                      </a:cubicBezTo>
                      <a:cubicBezTo>
                        <a:pt x="19" y="92"/>
                        <a:pt x="13" y="90"/>
                        <a:pt x="17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10" y="85"/>
                        <a:pt x="13" y="78"/>
                      </a:cubicBezTo>
                      <a:cubicBezTo>
                        <a:pt x="11" y="77"/>
                        <a:pt x="11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9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9" y="61"/>
                      </a:cubicBezTo>
                      <a:cubicBezTo>
                        <a:pt x="15" y="60"/>
                        <a:pt x="8" y="57"/>
                        <a:pt x="9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0" y="48"/>
                        <a:pt x="14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7" y="27"/>
                      </a:cubicBezTo>
                      <a:cubicBezTo>
                        <a:pt x="16" y="26"/>
                        <a:pt x="3" y="24"/>
                        <a:pt x="7" y="20"/>
                      </a:cubicBezTo>
                      <a:cubicBezTo>
                        <a:pt x="11" y="18"/>
                        <a:pt x="9" y="24"/>
                        <a:pt x="14" y="22"/>
                      </a:cubicBezTo>
                      <a:cubicBezTo>
                        <a:pt x="9" y="21"/>
                        <a:pt x="12" y="19"/>
                        <a:pt x="11" y="17"/>
                      </a:cubicBezTo>
                      <a:cubicBezTo>
                        <a:pt x="16" y="18"/>
                        <a:pt x="12" y="13"/>
                        <a:pt x="17" y="14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1" y="5"/>
                      </a:cubicBezTo>
                      <a:cubicBezTo>
                        <a:pt x="3" y="12"/>
                        <a:pt x="4" y="23"/>
                        <a:pt x="2" y="31"/>
                      </a:cubicBezTo>
                      <a:cubicBezTo>
                        <a:pt x="8" y="32"/>
                        <a:pt x="2" y="36"/>
                        <a:pt x="7" y="38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" y="44"/>
                        <a:pt x="5" y="37"/>
                        <a:pt x="7" y="39"/>
                      </a:cubicBezTo>
                      <a:cubicBezTo>
                        <a:pt x="8" y="41"/>
                        <a:pt x="4" y="43"/>
                        <a:pt x="2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59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8"/>
                        <a:pt x="7" y="103"/>
                      </a:cubicBezTo>
                      <a:cubicBezTo>
                        <a:pt x="11" y="105"/>
                        <a:pt x="11" y="105"/>
                        <a:pt x="11" y="105"/>
                      </a:cubicBezTo>
                      <a:cubicBezTo>
                        <a:pt x="9" y="104"/>
                        <a:pt x="5" y="106"/>
                        <a:pt x="2" y="105"/>
                      </a:cubicBezTo>
                      <a:cubicBezTo>
                        <a:pt x="3" y="106"/>
                        <a:pt x="1" y="108"/>
                        <a:pt x="3" y="110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9" y="109"/>
                        <a:pt x="6" y="111"/>
                        <a:pt x="3" y="112"/>
                      </a:cubicBezTo>
                      <a:cubicBezTo>
                        <a:pt x="8" y="117"/>
                        <a:pt x="11" y="109"/>
                        <a:pt x="14" y="108"/>
                      </a:cubicBezTo>
                      <a:cubicBezTo>
                        <a:pt x="6" y="102"/>
                        <a:pt x="22" y="102"/>
                        <a:pt x="19" y="96"/>
                      </a:cubicBezTo>
                      <a:cubicBezTo>
                        <a:pt x="16" y="92"/>
                        <a:pt x="15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7" name="Freeform 824"/>
                <p:cNvSpPr>
                  <a:spLocks/>
                </p:cNvSpPr>
                <p:nvPr/>
              </p:nvSpPr>
              <p:spPr bwMode="auto">
                <a:xfrm>
                  <a:off x="3627" y="2962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8" name="Freeform 825"/>
                <p:cNvSpPr>
                  <a:spLocks/>
                </p:cNvSpPr>
                <p:nvPr/>
              </p:nvSpPr>
              <p:spPr bwMode="auto">
                <a:xfrm>
                  <a:off x="3634" y="2872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99" name="Rectangle 826"/>
                <p:cNvSpPr>
                  <a:spLocks noChangeArrowheads="1"/>
                </p:cNvSpPr>
                <p:nvPr/>
              </p:nvSpPr>
              <p:spPr bwMode="auto">
                <a:xfrm>
                  <a:off x="3630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0" name="Freeform 827"/>
                <p:cNvSpPr>
                  <a:spLocks/>
                </p:cNvSpPr>
                <p:nvPr/>
              </p:nvSpPr>
              <p:spPr bwMode="auto">
                <a:xfrm>
                  <a:off x="3637" y="29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1" name="Freeform 828"/>
                <p:cNvSpPr>
                  <a:spLocks/>
                </p:cNvSpPr>
                <p:nvPr/>
              </p:nvSpPr>
              <p:spPr bwMode="auto">
                <a:xfrm>
                  <a:off x="3638" y="2859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2" name="Freeform 829"/>
                <p:cNvSpPr>
                  <a:spLocks/>
                </p:cNvSpPr>
                <p:nvPr/>
              </p:nvSpPr>
              <p:spPr bwMode="auto">
                <a:xfrm>
                  <a:off x="3643" y="281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3" name="Freeform 830"/>
                <p:cNvSpPr>
                  <a:spLocks/>
                </p:cNvSpPr>
                <p:nvPr/>
              </p:nvSpPr>
              <p:spPr bwMode="auto">
                <a:xfrm>
                  <a:off x="3621" y="2700"/>
                  <a:ext cx="27" cy="171"/>
                </a:xfrm>
                <a:custGeom>
                  <a:avLst/>
                  <a:gdLst>
                    <a:gd name="T0" fmla="*/ 18 w 31"/>
                    <a:gd name="T1" fmla="*/ 7 h 198"/>
                    <a:gd name="T2" fmla="*/ 11 w 31"/>
                    <a:gd name="T3" fmla="*/ 3 h 198"/>
                    <a:gd name="T4" fmla="*/ 8 w 31"/>
                    <a:gd name="T5" fmla="*/ 10 h 198"/>
                    <a:gd name="T6" fmla="*/ 11 w 31"/>
                    <a:gd name="T7" fmla="*/ 20 h 198"/>
                    <a:gd name="T8" fmla="*/ 11 w 31"/>
                    <a:gd name="T9" fmla="*/ 43 h 198"/>
                    <a:gd name="T10" fmla="*/ 9 w 31"/>
                    <a:gd name="T11" fmla="*/ 57 h 198"/>
                    <a:gd name="T12" fmla="*/ 14 w 31"/>
                    <a:gd name="T13" fmla="*/ 76 h 198"/>
                    <a:gd name="T14" fmla="*/ 12 w 31"/>
                    <a:gd name="T15" fmla="*/ 81 h 198"/>
                    <a:gd name="T16" fmla="*/ 10 w 31"/>
                    <a:gd name="T17" fmla="*/ 91 h 198"/>
                    <a:gd name="T18" fmla="*/ 20 w 31"/>
                    <a:gd name="T19" fmla="*/ 96 h 198"/>
                    <a:gd name="T20" fmla="*/ 20 w 31"/>
                    <a:gd name="T21" fmla="*/ 106 h 198"/>
                    <a:gd name="T22" fmla="*/ 15 w 31"/>
                    <a:gd name="T23" fmla="*/ 114 h 198"/>
                    <a:gd name="T24" fmla="*/ 15 w 31"/>
                    <a:gd name="T25" fmla="*/ 127 h 198"/>
                    <a:gd name="T26" fmla="*/ 13 w 31"/>
                    <a:gd name="T27" fmla="*/ 140 h 198"/>
                    <a:gd name="T28" fmla="*/ 15 w 31"/>
                    <a:gd name="T29" fmla="*/ 152 h 198"/>
                    <a:gd name="T30" fmla="*/ 19 w 31"/>
                    <a:gd name="T31" fmla="*/ 160 h 198"/>
                    <a:gd name="T32" fmla="*/ 14 w 31"/>
                    <a:gd name="T33" fmla="*/ 162 h 198"/>
                    <a:gd name="T34" fmla="*/ 15 w 31"/>
                    <a:gd name="T35" fmla="*/ 170 h 198"/>
                    <a:gd name="T36" fmla="*/ 13 w 31"/>
                    <a:gd name="T37" fmla="*/ 197 h 198"/>
                    <a:gd name="T38" fmla="*/ 15 w 31"/>
                    <a:gd name="T39" fmla="*/ 183 h 198"/>
                    <a:gd name="T40" fmla="*/ 12 w 31"/>
                    <a:gd name="T41" fmla="*/ 181 h 198"/>
                    <a:gd name="T42" fmla="*/ 24 w 31"/>
                    <a:gd name="T43" fmla="*/ 178 h 198"/>
                    <a:gd name="T44" fmla="*/ 25 w 31"/>
                    <a:gd name="T45" fmla="*/ 174 h 198"/>
                    <a:gd name="T46" fmla="*/ 24 w 31"/>
                    <a:gd name="T47" fmla="*/ 165 h 198"/>
                    <a:gd name="T48" fmla="*/ 26 w 31"/>
                    <a:gd name="T49" fmla="*/ 157 h 198"/>
                    <a:gd name="T50" fmla="*/ 27 w 31"/>
                    <a:gd name="T51" fmla="*/ 144 h 198"/>
                    <a:gd name="T52" fmla="*/ 24 w 31"/>
                    <a:gd name="T53" fmla="*/ 133 h 198"/>
                    <a:gd name="T54" fmla="*/ 25 w 31"/>
                    <a:gd name="T55" fmla="*/ 133 h 198"/>
                    <a:gd name="T56" fmla="*/ 25 w 31"/>
                    <a:gd name="T57" fmla="*/ 130 h 198"/>
                    <a:gd name="T58" fmla="*/ 24 w 31"/>
                    <a:gd name="T59" fmla="*/ 121 h 198"/>
                    <a:gd name="T60" fmla="*/ 22 w 31"/>
                    <a:gd name="T61" fmla="*/ 113 h 198"/>
                    <a:gd name="T62" fmla="*/ 27 w 31"/>
                    <a:gd name="T63" fmla="*/ 110 h 198"/>
                    <a:gd name="T64" fmla="*/ 27 w 31"/>
                    <a:gd name="T65" fmla="*/ 99 h 198"/>
                    <a:gd name="T66" fmla="*/ 22 w 31"/>
                    <a:gd name="T67" fmla="*/ 94 h 198"/>
                    <a:gd name="T68" fmla="*/ 21 w 31"/>
                    <a:gd name="T69" fmla="*/ 81 h 198"/>
                    <a:gd name="T70" fmla="*/ 19 w 31"/>
                    <a:gd name="T71" fmla="*/ 62 h 198"/>
                    <a:gd name="T72" fmla="*/ 20 w 31"/>
                    <a:gd name="T73" fmla="*/ 57 h 198"/>
                    <a:gd name="T74" fmla="*/ 19 w 31"/>
                    <a:gd name="T75" fmla="*/ 37 h 198"/>
                    <a:gd name="T76" fmla="*/ 13 w 31"/>
                    <a:gd name="T77" fmla="*/ 45 h 198"/>
                    <a:gd name="T78" fmla="*/ 23 w 31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1" h="198">
                      <a:moveTo>
                        <a:pt x="24" y="17"/>
                      </a:moveTo>
                      <a:cubicBezTo>
                        <a:pt x="23" y="14"/>
                        <a:pt x="22" y="9"/>
                        <a:pt x="18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5"/>
                        <a:pt x="16" y="0"/>
                        <a:pt x="11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7" y="8"/>
                        <a:pt x="9" y="7"/>
                        <a:pt x="8" y="10"/>
                      </a:cubicBezTo>
                      <a:cubicBezTo>
                        <a:pt x="9" y="14"/>
                        <a:pt x="17" y="16"/>
                        <a:pt x="15" y="20"/>
                      </a:cubicBezTo>
                      <a:cubicBezTo>
                        <a:pt x="15" y="21"/>
                        <a:pt x="13" y="21"/>
                        <a:pt x="11" y="20"/>
                      </a:cubicBezTo>
                      <a:cubicBezTo>
                        <a:pt x="11" y="24"/>
                        <a:pt x="17" y="25"/>
                        <a:pt x="18" y="28"/>
                      </a:cubicBezTo>
                      <a:cubicBezTo>
                        <a:pt x="0" y="28"/>
                        <a:pt x="22" y="38"/>
                        <a:pt x="11" y="43"/>
                      </a:cubicBezTo>
                      <a:cubicBezTo>
                        <a:pt x="12" y="46"/>
                        <a:pt x="11" y="50"/>
                        <a:pt x="14" y="54"/>
                      </a:cubicBezTo>
                      <a:cubicBezTo>
                        <a:pt x="10" y="52"/>
                        <a:pt x="13" y="58"/>
                        <a:pt x="9" y="57"/>
                      </a:cubicBezTo>
                      <a:cubicBezTo>
                        <a:pt x="19" y="59"/>
                        <a:pt x="4" y="69"/>
                        <a:pt x="16" y="70"/>
                      </a:cubicBezTo>
                      <a:cubicBezTo>
                        <a:pt x="13" y="75"/>
                        <a:pt x="17" y="70"/>
                        <a:pt x="14" y="76"/>
                      </a:cubicBezTo>
                      <a:cubicBezTo>
                        <a:pt x="13" y="76"/>
                        <a:pt x="13" y="75"/>
                        <a:pt x="12" y="75"/>
                      </a:cubicBezTo>
                      <a:cubicBezTo>
                        <a:pt x="10" y="77"/>
                        <a:pt x="18" y="79"/>
                        <a:pt x="12" y="81"/>
                      </a:cubicBezTo>
                      <a:cubicBezTo>
                        <a:pt x="11" y="86"/>
                        <a:pt x="15" y="82"/>
                        <a:pt x="19" y="85"/>
                      </a:cubicBezTo>
                      <a:cubicBezTo>
                        <a:pt x="17" y="90"/>
                        <a:pt x="15" y="89"/>
                        <a:pt x="10" y="91"/>
                      </a:cubicBezTo>
                      <a:cubicBezTo>
                        <a:pt x="16" y="92"/>
                        <a:pt x="13" y="95"/>
                        <a:pt x="16" y="98"/>
                      </a:cubicBezTo>
                      <a:cubicBezTo>
                        <a:pt x="16" y="97"/>
                        <a:pt x="18" y="94"/>
                        <a:pt x="20" y="96"/>
                      </a:cubicBezTo>
                      <a:cubicBezTo>
                        <a:pt x="19" y="102"/>
                        <a:pt x="24" y="101"/>
                        <a:pt x="25" y="107"/>
                      </a:cubicBezTo>
                      <a:cubicBezTo>
                        <a:pt x="18" y="110"/>
                        <a:pt x="25" y="101"/>
                        <a:pt x="20" y="106"/>
                      </a:cubicBezTo>
                      <a:cubicBezTo>
                        <a:pt x="17" y="102"/>
                        <a:pt x="17" y="99"/>
                        <a:pt x="12" y="97"/>
                      </a:cubicBezTo>
                      <a:cubicBezTo>
                        <a:pt x="12" y="102"/>
                        <a:pt x="13" y="108"/>
                        <a:pt x="15" y="114"/>
                      </a:cubicBezTo>
                      <a:cubicBezTo>
                        <a:pt x="14" y="117"/>
                        <a:pt x="12" y="112"/>
                        <a:pt x="11" y="114"/>
                      </a:cubicBezTo>
                      <a:cubicBezTo>
                        <a:pt x="8" y="120"/>
                        <a:pt x="18" y="123"/>
                        <a:pt x="15" y="127"/>
                      </a:cubicBezTo>
                      <a:cubicBezTo>
                        <a:pt x="12" y="126"/>
                        <a:pt x="12" y="126"/>
                        <a:pt x="12" y="126"/>
                      </a:cubicBezTo>
                      <a:cubicBezTo>
                        <a:pt x="16" y="129"/>
                        <a:pt x="10" y="135"/>
                        <a:pt x="13" y="140"/>
                      </a:cubicBezTo>
                      <a:cubicBezTo>
                        <a:pt x="14" y="140"/>
                        <a:pt x="16" y="139"/>
                        <a:pt x="17" y="140"/>
                      </a:cubicBezTo>
                      <a:cubicBezTo>
                        <a:pt x="8" y="140"/>
                        <a:pt x="21" y="147"/>
                        <a:pt x="15" y="152"/>
                      </a:cubicBezTo>
                      <a:cubicBezTo>
                        <a:pt x="20" y="151"/>
                        <a:pt x="23" y="156"/>
                        <a:pt x="24" y="159"/>
                      </a:cubicBezTo>
                      <a:cubicBezTo>
                        <a:pt x="22" y="160"/>
                        <a:pt x="20" y="160"/>
                        <a:pt x="19" y="160"/>
                      </a:cubicBezTo>
                      <a:cubicBezTo>
                        <a:pt x="22" y="155"/>
                        <a:pt x="13" y="155"/>
                        <a:pt x="10" y="151"/>
                      </a:cubicBezTo>
                      <a:cubicBezTo>
                        <a:pt x="13" y="154"/>
                        <a:pt x="10" y="159"/>
                        <a:pt x="14" y="162"/>
                      </a:cubicBezTo>
                      <a:cubicBezTo>
                        <a:pt x="9" y="161"/>
                        <a:pt x="9" y="161"/>
                        <a:pt x="9" y="161"/>
                      </a:cubicBezTo>
                      <a:cubicBezTo>
                        <a:pt x="9" y="166"/>
                        <a:pt x="19" y="165"/>
                        <a:pt x="15" y="170"/>
                      </a:cubicBezTo>
                      <a:cubicBezTo>
                        <a:pt x="12" y="169"/>
                        <a:pt x="12" y="169"/>
                        <a:pt x="12" y="169"/>
                      </a:cubicBezTo>
                      <a:cubicBezTo>
                        <a:pt x="12" y="179"/>
                        <a:pt x="6" y="190"/>
                        <a:pt x="13" y="197"/>
                      </a:cubicBezTo>
                      <a:cubicBezTo>
                        <a:pt x="16" y="198"/>
                        <a:pt x="22" y="194"/>
                        <a:pt x="24" y="194"/>
                      </a:cubicBezTo>
                      <a:cubicBezTo>
                        <a:pt x="22" y="190"/>
                        <a:pt x="17" y="187"/>
                        <a:pt x="15" y="183"/>
                      </a:cubicBezTo>
                      <a:cubicBezTo>
                        <a:pt x="20" y="184"/>
                        <a:pt x="20" y="184"/>
                        <a:pt x="20" y="184"/>
                      </a:cubicBezTo>
                      <a:cubicBezTo>
                        <a:pt x="17" y="183"/>
                        <a:pt x="15" y="179"/>
                        <a:pt x="12" y="181"/>
                      </a:cubicBezTo>
                      <a:cubicBezTo>
                        <a:pt x="9" y="178"/>
                        <a:pt x="16" y="179"/>
                        <a:pt x="14" y="176"/>
                      </a:cubicBezTo>
                      <a:cubicBezTo>
                        <a:pt x="19" y="176"/>
                        <a:pt x="19" y="178"/>
                        <a:pt x="24" y="178"/>
                      </a:cubicBezTo>
                      <a:cubicBezTo>
                        <a:pt x="21" y="175"/>
                        <a:pt x="21" y="175"/>
                        <a:pt x="21" y="175"/>
                      </a:cubicBezTo>
                      <a:cubicBezTo>
                        <a:pt x="23" y="176"/>
                        <a:pt x="23" y="173"/>
                        <a:pt x="25" y="174"/>
                      </a:cubicBezTo>
                      <a:cubicBezTo>
                        <a:pt x="19" y="169"/>
                        <a:pt x="28" y="167"/>
                        <a:pt x="25" y="162"/>
                      </a:cubicBezTo>
                      <a:cubicBezTo>
                        <a:pt x="24" y="165"/>
                        <a:pt x="24" y="165"/>
                        <a:pt x="24" y="165"/>
                      </a:cubicBezTo>
                      <a:cubicBezTo>
                        <a:pt x="21" y="165"/>
                        <a:pt x="21" y="163"/>
                        <a:pt x="21" y="162"/>
                      </a:cubicBezTo>
                      <a:cubicBezTo>
                        <a:pt x="25" y="160"/>
                        <a:pt x="24" y="159"/>
                        <a:pt x="26" y="157"/>
                      </a:cubicBezTo>
                      <a:cubicBezTo>
                        <a:pt x="24" y="154"/>
                        <a:pt x="19" y="153"/>
                        <a:pt x="19" y="150"/>
                      </a:cubicBezTo>
                      <a:cubicBezTo>
                        <a:pt x="24" y="151"/>
                        <a:pt x="22" y="145"/>
                        <a:pt x="27" y="144"/>
                      </a:cubicBezTo>
                      <a:cubicBezTo>
                        <a:pt x="21" y="143"/>
                        <a:pt x="25" y="138"/>
                        <a:pt x="22" y="137"/>
                      </a:cubicBezTo>
                      <a:cubicBezTo>
                        <a:pt x="20" y="136"/>
                        <a:pt x="21" y="133"/>
                        <a:pt x="24" y="133"/>
                      </a:cubicBezTo>
                      <a:cubicBezTo>
                        <a:pt x="25" y="135"/>
                        <a:pt x="25" y="135"/>
                        <a:pt x="25" y="135"/>
                      </a:cubicBezTo>
                      <a:cubicBezTo>
                        <a:pt x="25" y="133"/>
                        <a:pt x="25" y="133"/>
                        <a:pt x="25" y="133"/>
                      </a:cubicBezTo>
                      <a:cubicBezTo>
                        <a:pt x="26" y="133"/>
                        <a:pt x="26" y="133"/>
                        <a:pt x="26" y="133"/>
                      </a:cubicBezTo>
                      <a:cubicBezTo>
                        <a:pt x="27" y="132"/>
                        <a:pt x="23" y="132"/>
                        <a:pt x="25" y="130"/>
                      </a:cubicBezTo>
                      <a:cubicBezTo>
                        <a:pt x="27" y="130"/>
                        <a:pt x="27" y="131"/>
                        <a:pt x="27" y="132"/>
                      </a:cubicBezTo>
                      <a:cubicBezTo>
                        <a:pt x="28" y="128"/>
                        <a:pt x="19" y="124"/>
                        <a:pt x="24" y="121"/>
                      </a:cubicBezTo>
                      <a:cubicBezTo>
                        <a:pt x="22" y="121"/>
                        <a:pt x="22" y="116"/>
                        <a:pt x="16" y="117"/>
                      </a:cubicBezTo>
                      <a:cubicBezTo>
                        <a:pt x="18" y="115"/>
                        <a:pt x="22" y="116"/>
                        <a:pt x="22" y="113"/>
                      </a:cubicBezTo>
                      <a:cubicBezTo>
                        <a:pt x="17" y="111"/>
                        <a:pt x="24" y="109"/>
                        <a:pt x="21" y="106"/>
                      </a:cubicBezTo>
                      <a:cubicBezTo>
                        <a:pt x="26" y="110"/>
                        <a:pt x="22" y="106"/>
                        <a:pt x="27" y="110"/>
                      </a:cubicBezTo>
                      <a:cubicBezTo>
                        <a:pt x="29" y="107"/>
                        <a:pt x="22" y="104"/>
                        <a:pt x="23" y="100"/>
                      </a:cubicBezTo>
                      <a:cubicBezTo>
                        <a:pt x="27" y="99"/>
                        <a:pt x="27" y="99"/>
                        <a:pt x="27" y="99"/>
                      </a:cubicBezTo>
                      <a:cubicBezTo>
                        <a:pt x="26" y="97"/>
                        <a:pt x="22" y="95"/>
                        <a:pt x="26" y="94"/>
                      </a:cubicBezTo>
                      <a:cubicBezTo>
                        <a:pt x="22" y="94"/>
                        <a:pt x="22" y="94"/>
                        <a:pt x="22" y="94"/>
                      </a:cubicBezTo>
                      <a:cubicBezTo>
                        <a:pt x="24" y="92"/>
                        <a:pt x="23" y="88"/>
                        <a:pt x="27" y="85"/>
                      </a:cubicBezTo>
                      <a:cubicBezTo>
                        <a:pt x="21" y="81"/>
                        <a:pt x="21" y="81"/>
                        <a:pt x="21" y="81"/>
                      </a:cubicBezTo>
                      <a:cubicBezTo>
                        <a:pt x="28" y="77"/>
                        <a:pt x="22" y="70"/>
                        <a:pt x="16" y="66"/>
                      </a:cubicBezTo>
                      <a:cubicBezTo>
                        <a:pt x="16" y="65"/>
                        <a:pt x="17" y="62"/>
                        <a:pt x="19" y="62"/>
                      </a:cubicBezTo>
                      <a:cubicBezTo>
                        <a:pt x="21" y="64"/>
                        <a:pt x="21" y="64"/>
                        <a:pt x="21" y="64"/>
                      </a:cubicBezTo>
                      <a:cubicBezTo>
                        <a:pt x="22" y="62"/>
                        <a:pt x="26" y="59"/>
                        <a:pt x="20" y="57"/>
                      </a:cubicBezTo>
                      <a:cubicBezTo>
                        <a:pt x="18" y="55"/>
                        <a:pt x="24" y="56"/>
                        <a:pt x="25" y="54"/>
                      </a:cubicBezTo>
                      <a:cubicBezTo>
                        <a:pt x="17" y="48"/>
                        <a:pt x="31" y="39"/>
                        <a:pt x="19" y="37"/>
                      </a:cubicBezTo>
                      <a:cubicBezTo>
                        <a:pt x="19" y="39"/>
                        <a:pt x="17" y="43"/>
                        <a:pt x="17" y="47"/>
                      </a:cubicBezTo>
                      <a:cubicBezTo>
                        <a:pt x="16" y="46"/>
                        <a:pt x="13" y="46"/>
                        <a:pt x="13" y="45"/>
                      </a:cubicBezTo>
                      <a:cubicBezTo>
                        <a:pt x="13" y="41"/>
                        <a:pt x="17" y="39"/>
                        <a:pt x="15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4" name="Freeform 831"/>
                <p:cNvSpPr>
                  <a:spLocks/>
                </p:cNvSpPr>
                <p:nvPr/>
              </p:nvSpPr>
              <p:spPr bwMode="auto">
                <a:xfrm>
                  <a:off x="3640" y="2757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5" name="Freeform 832"/>
                <p:cNvSpPr>
                  <a:spLocks/>
                </p:cNvSpPr>
                <p:nvPr/>
              </p:nvSpPr>
              <p:spPr bwMode="auto">
                <a:xfrm>
                  <a:off x="3639" y="2755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6" name="Freeform 833"/>
                <p:cNvSpPr>
                  <a:spLocks/>
                </p:cNvSpPr>
                <p:nvPr/>
              </p:nvSpPr>
              <p:spPr bwMode="auto">
                <a:xfrm>
                  <a:off x="3640" y="2702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7" name="Freeform 834"/>
                <p:cNvSpPr>
                  <a:spLocks/>
                </p:cNvSpPr>
                <p:nvPr/>
              </p:nvSpPr>
              <p:spPr bwMode="auto">
                <a:xfrm>
                  <a:off x="3638" y="270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8" name="Freeform 835"/>
                <p:cNvSpPr>
                  <a:spLocks/>
                </p:cNvSpPr>
                <p:nvPr/>
              </p:nvSpPr>
              <p:spPr bwMode="auto">
                <a:xfrm>
                  <a:off x="3621" y="2612"/>
                  <a:ext cx="23" cy="89"/>
                </a:xfrm>
                <a:custGeom>
                  <a:avLst/>
                  <a:gdLst>
                    <a:gd name="T0" fmla="*/ 14 w 26"/>
                    <a:gd name="T1" fmla="*/ 18 h 103"/>
                    <a:gd name="T2" fmla="*/ 10 w 26"/>
                    <a:gd name="T3" fmla="*/ 13 h 103"/>
                    <a:gd name="T4" fmla="*/ 13 w 26"/>
                    <a:gd name="T5" fmla="*/ 9 h 103"/>
                    <a:gd name="T6" fmla="*/ 5 w 26"/>
                    <a:gd name="T7" fmla="*/ 2 h 103"/>
                    <a:gd name="T8" fmla="*/ 10 w 26"/>
                    <a:gd name="T9" fmla="*/ 51 h 103"/>
                    <a:gd name="T10" fmla="*/ 7 w 26"/>
                    <a:gd name="T11" fmla="*/ 48 h 103"/>
                    <a:gd name="T12" fmla="*/ 13 w 26"/>
                    <a:gd name="T13" fmla="*/ 66 h 103"/>
                    <a:gd name="T14" fmla="*/ 6 w 26"/>
                    <a:gd name="T15" fmla="*/ 65 h 103"/>
                    <a:gd name="T16" fmla="*/ 9 w 26"/>
                    <a:gd name="T17" fmla="*/ 77 h 103"/>
                    <a:gd name="T18" fmla="*/ 12 w 26"/>
                    <a:gd name="T19" fmla="*/ 76 h 103"/>
                    <a:gd name="T20" fmla="*/ 10 w 26"/>
                    <a:gd name="T21" fmla="*/ 79 h 103"/>
                    <a:gd name="T22" fmla="*/ 11 w 26"/>
                    <a:gd name="T23" fmla="*/ 78 h 103"/>
                    <a:gd name="T24" fmla="*/ 12 w 26"/>
                    <a:gd name="T25" fmla="*/ 86 h 103"/>
                    <a:gd name="T26" fmla="*/ 11 w 26"/>
                    <a:gd name="T27" fmla="*/ 83 h 103"/>
                    <a:gd name="T28" fmla="*/ 13 w 26"/>
                    <a:gd name="T29" fmla="*/ 89 h 103"/>
                    <a:gd name="T30" fmla="*/ 9 w 26"/>
                    <a:gd name="T31" fmla="*/ 89 h 103"/>
                    <a:gd name="T32" fmla="*/ 15 w 26"/>
                    <a:gd name="T33" fmla="*/ 103 h 103"/>
                    <a:gd name="T34" fmla="*/ 19 w 26"/>
                    <a:gd name="T35" fmla="*/ 103 h 103"/>
                    <a:gd name="T36" fmla="*/ 15 w 26"/>
                    <a:gd name="T37" fmla="*/ 92 h 103"/>
                    <a:gd name="T38" fmla="*/ 15 w 26"/>
                    <a:gd name="T39" fmla="*/ 93 h 103"/>
                    <a:gd name="T40" fmla="*/ 13 w 26"/>
                    <a:gd name="T41" fmla="*/ 86 h 103"/>
                    <a:gd name="T42" fmla="*/ 19 w 26"/>
                    <a:gd name="T43" fmla="*/ 90 h 103"/>
                    <a:gd name="T44" fmla="*/ 23 w 26"/>
                    <a:gd name="T45" fmla="*/ 78 h 103"/>
                    <a:gd name="T46" fmla="*/ 23 w 26"/>
                    <a:gd name="T47" fmla="*/ 79 h 103"/>
                    <a:gd name="T48" fmla="*/ 22 w 26"/>
                    <a:gd name="T49" fmla="*/ 75 h 103"/>
                    <a:gd name="T50" fmla="*/ 19 w 26"/>
                    <a:gd name="T51" fmla="*/ 77 h 103"/>
                    <a:gd name="T52" fmla="*/ 12 w 26"/>
                    <a:gd name="T53" fmla="*/ 75 h 103"/>
                    <a:gd name="T54" fmla="*/ 12 w 26"/>
                    <a:gd name="T55" fmla="*/ 71 h 103"/>
                    <a:gd name="T56" fmla="*/ 18 w 26"/>
                    <a:gd name="T57" fmla="*/ 74 h 103"/>
                    <a:gd name="T58" fmla="*/ 15 w 26"/>
                    <a:gd name="T59" fmla="*/ 71 h 103"/>
                    <a:gd name="T60" fmla="*/ 21 w 26"/>
                    <a:gd name="T61" fmla="*/ 67 h 103"/>
                    <a:gd name="T62" fmla="*/ 15 w 26"/>
                    <a:gd name="T63" fmla="*/ 66 h 103"/>
                    <a:gd name="T64" fmla="*/ 15 w 26"/>
                    <a:gd name="T65" fmla="*/ 47 h 103"/>
                    <a:gd name="T66" fmla="*/ 18 w 26"/>
                    <a:gd name="T67" fmla="*/ 50 h 103"/>
                    <a:gd name="T68" fmla="*/ 14 w 26"/>
                    <a:gd name="T69" fmla="*/ 46 h 103"/>
                    <a:gd name="T70" fmla="*/ 16 w 26"/>
                    <a:gd name="T71" fmla="*/ 33 h 103"/>
                    <a:gd name="T72" fmla="*/ 13 w 26"/>
                    <a:gd name="T73" fmla="*/ 34 h 103"/>
                    <a:gd name="T74" fmla="*/ 14 w 26"/>
                    <a:gd name="T75" fmla="*/ 22 h 103"/>
                    <a:gd name="T76" fmla="*/ 14 w 26"/>
                    <a:gd name="T77" fmla="*/ 22 h 103"/>
                    <a:gd name="T78" fmla="*/ 8 w 26"/>
                    <a:gd name="T79" fmla="*/ 15 h 103"/>
                    <a:gd name="T80" fmla="*/ 14 w 26"/>
                    <a:gd name="T81" fmla="*/ 18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3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3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7"/>
                        <a:pt x="0" y="60"/>
                        <a:pt x="13" y="66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9"/>
                        <a:pt x="16" y="73"/>
                        <a:pt x="9" y="77"/>
                      </a:cubicBezTo>
                      <a:cubicBezTo>
                        <a:pt x="12" y="76"/>
                        <a:pt x="12" y="76"/>
                        <a:pt x="12" y="76"/>
                      </a:cubicBezTo>
                      <a:cubicBezTo>
                        <a:pt x="10" y="79"/>
                        <a:pt x="10" y="79"/>
                        <a:pt x="10" y="79"/>
                      </a:cubicBezTo>
                      <a:cubicBezTo>
                        <a:pt x="11" y="78"/>
                        <a:pt x="11" y="78"/>
                        <a:pt x="11" y="78"/>
                      </a:cubicBezTo>
                      <a:cubicBezTo>
                        <a:pt x="14" y="81"/>
                        <a:pt x="14" y="83"/>
                        <a:pt x="12" y="86"/>
                      </a:cubicBezTo>
                      <a:cubicBezTo>
                        <a:pt x="10" y="86"/>
                        <a:pt x="11" y="84"/>
                        <a:pt x="11" y="83"/>
                      </a:cubicBezTo>
                      <a:cubicBezTo>
                        <a:pt x="8" y="85"/>
                        <a:pt x="13" y="87"/>
                        <a:pt x="13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5" y="103"/>
                      </a:cubicBezTo>
                      <a:cubicBezTo>
                        <a:pt x="16" y="103"/>
                        <a:pt x="18" y="101"/>
                        <a:pt x="19" y="103"/>
                      </a:cubicBezTo>
                      <a:cubicBezTo>
                        <a:pt x="22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4" y="82"/>
                        <a:pt x="23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2" y="75"/>
                      </a:cubicBezTo>
                      <a:cubicBezTo>
                        <a:pt x="20" y="75"/>
                        <a:pt x="20" y="77"/>
                        <a:pt x="19" y="77"/>
                      </a:cubicBezTo>
                      <a:cubicBezTo>
                        <a:pt x="18" y="76"/>
                        <a:pt x="14" y="75"/>
                        <a:pt x="12" y="75"/>
                      </a:cubicBezTo>
                      <a:cubicBezTo>
                        <a:pt x="16" y="73"/>
                        <a:pt x="10" y="73"/>
                        <a:pt x="12" y="71"/>
                      </a:cubicBezTo>
                      <a:cubicBezTo>
                        <a:pt x="16" y="70"/>
                        <a:pt x="16" y="73"/>
                        <a:pt x="18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5" y="68"/>
                        <a:pt x="19" y="68"/>
                        <a:pt x="21" y="67"/>
                      </a:cubicBezTo>
                      <a:cubicBezTo>
                        <a:pt x="18" y="65"/>
                        <a:pt x="19" y="68"/>
                        <a:pt x="15" y="66"/>
                      </a:cubicBezTo>
                      <a:cubicBezTo>
                        <a:pt x="20" y="64"/>
                        <a:pt x="19" y="52"/>
                        <a:pt x="15" y="47"/>
                      </a:cubicBezTo>
                      <a:cubicBezTo>
                        <a:pt x="15" y="48"/>
                        <a:pt x="19" y="47"/>
                        <a:pt x="18" y="50"/>
                      </a:cubicBezTo>
                      <a:cubicBezTo>
                        <a:pt x="19" y="49"/>
                        <a:pt x="17" y="46"/>
                        <a:pt x="14" y="46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2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09" name="Freeform 836"/>
                <p:cNvSpPr>
                  <a:spLocks/>
                </p:cNvSpPr>
                <p:nvPr/>
              </p:nvSpPr>
              <p:spPr bwMode="auto">
                <a:xfrm>
                  <a:off x="3625" y="2610"/>
                  <a:ext cx="6" cy="3"/>
                </a:xfrm>
                <a:custGeom>
                  <a:avLst/>
                  <a:gdLst>
                    <a:gd name="T0" fmla="*/ 3 w 8"/>
                    <a:gd name="T1" fmla="*/ 3 h 4"/>
                    <a:gd name="T2" fmla="*/ 8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0" name="Freeform 837"/>
                <p:cNvSpPr>
                  <a:spLocks/>
                </p:cNvSpPr>
                <p:nvPr/>
              </p:nvSpPr>
              <p:spPr bwMode="auto">
                <a:xfrm>
                  <a:off x="3618" y="2560"/>
                  <a:ext cx="16" cy="50"/>
                </a:xfrm>
                <a:custGeom>
                  <a:avLst/>
                  <a:gdLst>
                    <a:gd name="T0" fmla="*/ 9 w 19"/>
                    <a:gd name="T1" fmla="*/ 23 h 58"/>
                    <a:gd name="T2" fmla="*/ 5 w 19"/>
                    <a:gd name="T3" fmla="*/ 22 h 58"/>
                    <a:gd name="T4" fmla="*/ 5 w 19"/>
                    <a:gd name="T5" fmla="*/ 44 h 58"/>
                    <a:gd name="T6" fmla="*/ 12 w 19"/>
                    <a:gd name="T7" fmla="*/ 49 h 58"/>
                    <a:gd name="T8" fmla="*/ 8 w 19"/>
                    <a:gd name="T9" fmla="*/ 51 h 58"/>
                    <a:gd name="T10" fmla="*/ 13 w 19"/>
                    <a:gd name="T11" fmla="*/ 56 h 58"/>
                    <a:gd name="T12" fmla="*/ 11 w 19"/>
                    <a:gd name="T13" fmla="*/ 53 h 58"/>
                    <a:gd name="T14" fmla="*/ 13 w 19"/>
                    <a:gd name="T15" fmla="*/ 53 h 58"/>
                    <a:gd name="T16" fmla="*/ 12 w 19"/>
                    <a:gd name="T17" fmla="*/ 50 h 58"/>
                    <a:gd name="T18" fmla="*/ 15 w 19"/>
                    <a:gd name="T19" fmla="*/ 51 h 58"/>
                    <a:gd name="T20" fmla="*/ 8 w 19"/>
                    <a:gd name="T21" fmla="*/ 42 h 58"/>
                    <a:gd name="T22" fmla="*/ 14 w 19"/>
                    <a:gd name="T23" fmla="*/ 42 h 58"/>
                    <a:gd name="T24" fmla="*/ 15 w 19"/>
                    <a:gd name="T25" fmla="*/ 32 h 58"/>
                    <a:gd name="T26" fmla="*/ 14 w 19"/>
                    <a:gd name="T27" fmla="*/ 33 h 58"/>
                    <a:gd name="T28" fmla="*/ 9 w 19"/>
                    <a:gd name="T29" fmla="*/ 34 h 58"/>
                    <a:gd name="T30" fmla="*/ 15 w 19"/>
                    <a:gd name="T31" fmla="*/ 31 h 58"/>
                    <a:gd name="T32" fmla="*/ 13 w 19"/>
                    <a:gd name="T33" fmla="*/ 12 h 58"/>
                    <a:gd name="T34" fmla="*/ 7 w 19"/>
                    <a:gd name="T35" fmla="*/ 6 h 58"/>
                    <a:gd name="T36" fmla="*/ 12 w 19"/>
                    <a:gd name="T37" fmla="*/ 9 h 58"/>
                    <a:gd name="T38" fmla="*/ 14 w 19"/>
                    <a:gd name="T39" fmla="*/ 5 h 58"/>
                    <a:gd name="T40" fmla="*/ 5 w 19"/>
                    <a:gd name="T41" fmla="*/ 0 h 58"/>
                    <a:gd name="T42" fmla="*/ 9 w 19"/>
                    <a:gd name="T43" fmla="*/ 2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58">
                      <a:moveTo>
                        <a:pt x="9" y="23"/>
                      </a:moveTo>
                      <a:cubicBezTo>
                        <a:pt x="8" y="22"/>
                        <a:pt x="6" y="22"/>
                        <a:pt x="5" y="22"/>
                      </a:cubicBezTo>
                      <a:cubicBezTo>
                        <a:pt x="5" y="31"/>
                        <a:pt x="7" y="41"/>
                        <a:pt x="5" y="44"/>
                      </a:cubicBezTo>
                      <a:cubicBezTo>
                        <a:pt x="4" y="46"/>
                        <a:pt x="10" y="46"/>
                        <a:pt x="12" y="49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10" y="53"/>
                        <a:pt x="6" y="58"/>
                        <a:pt x="13" y="56"/>
                      </a:cubicBezTo>
                      <a:cubicBezTo>
                        <a:pt x="13" y="56"/>
                        <a:pt x="10" y="55"/>
                        <a:pt x="11" y="53"/>
                      </a:cubicBezTo>
                      <a:cubicBezTo>
                        <a:pt x="13" y="53"/>
                        <a:pt x="13" y="53"/>
                        <a:pt x="13" y="53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5" y="51"/>
                        <a:pt x="15" y="51"/>
                        <a:pt x="15" y="51"/>
                      </a:cubicBezTo>
                      <a:cubicBezTo>
                        <a:pt x="19" y="46"/>
                        <a:pt x="6" y="48"/>
                        <a:pt x="8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38"/>
                        <a:pt x="12" y="36"/>
                        <a:pt x="15" y="32"/>
                      </a:cubicBezTo>
                      <a:cubicBezTo>
                        <a:pt x="15" y="32"/>
                        <a:pt x="12" y="32"/>
                        <a:pt x="14" y="33"/>
                      </a:cubicBezTo>
                      <a:cubicBezTo>
                        <a:pt x="13" y="34"/>
                        <a:pt x="11" y="35"/>
                        <a:pt x="9" y="34"/>
                      </a:cubicBezTo>
                      <a:cubicBezTo>
                        <a:pt x="4" y="28"/>
                        <a:pt x="13" y="35"/>
                        <a:pt x="15" y="31"/>
                      </a:cubicBezTo>
                      <a:cubicBezTo>
                        <a:pt x="11" y="26"/>
                        <a:pt x="8" y="15"/>
                        <a:pt x="13" y="12"/>
                      </a:cubicBezTo>
                      <a:cubicBezTo>
                        <a:pt x="9" y="14"/>
                        <a:pt x="6" y="10"/>
                        <a:pt x="7" y="6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3" y="8"/>
                        <a:pt x="15" y="7"/>
                        <a:pt x="14" y="5"/>
                      </a:cubicBezTo>
                      <a:cubicBezTo>
                        <a:pt x="11" y="6"/>
                        <a:pt x="7" y="4"/>
                        <a:pt x="5" y="0"/>
                      </a:cubicBezTo>
                      <a:cubicBezTo>
                        <a:pt x="0" y="7"/>
                        <a:pt x="9" y="16"/>
                        <a:pt x="9" y="2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1" name="Freeform 838"/>
                <p:cNvSpPr>
                  <a:spLocks/>
                </p:cNvSpPr>
                <p:nvPr/>
              </p:nvSpPr>
              <p:spPr bwMode="auto">
                <a:xfrm>
                  <a:off x="3621" y="257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2" name="Freeform 839"/>
                <p:cNvSpPr>
                  <a:spLocks/>
                </p:cNvSpPr>
                <p:nvPr/>
              </p:nvSpPr>
              <p:spPr bwMode="auto">
                <a:xfrm>
                  <a:off x="3681" y="3247"/>
                  <a:ext cx="4" cy="1"/>
                </a:xfrm>
                <a:custGeom>
                  <a:avLst/>
                  <a:gdLst>
                    <a:gd name="T0" fmla="*/ 3 w 4"/>
                    <a:gd name="T1" fmla="*/ 1 h 1"/>
                    <a:gd name="T2" fmla="*/ 4 w 4"/>
                    <a:gd name="T3" fmla="*/ 0 h 1"/>
                    <a:gd name="T4" fmla="*/ 0 w 4"/>
                    <a:gd name="T5" fmla="*/ 0 h 1"/>
                    <a:gd name="T6" fmla="*/ 3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1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3" name="Freeform 840"/>
                <p:cNvSpPr>
                  <a:spLocks/>
                </p:cNvSpPr>
                <p:nvPr/>
              </p:nvSpPr>
              <p:spPr bwMode="auto">
                <a:xfrm>
                  <a:off x="3679" y="3234"/>
                  <a:ext cx="14" cy="12"/>
                </a:xfrm>
                <a:custGeom>
                  <a:avLst/>
                  <a:gdLst>
                    <a:gd name="T0" fmla="*/ 15 w 16"/>
                    <a:gd name="T1" fmla="*/ 3 h 14"/>
                    <a:gd name="T2" fmla="*/ 13 w 16"/>
                    <a:gd name="T3" fmla="*/ 0 h 14"/>
                    <a:gd name="T4" fmla="*/ 0 w 16"/>
                    <a:gd name="T5" fmla="*/ 10 h 14"/>
                    <a:gd name="T6" fmla="*/ 11 w 16"/>
                    <a:gd name="T7" fmla="*/ 12 h 14"/>
                    <a:gd name="T8" fmla="*/ 6 w 16"/>
                    <a:gd name="T9" fmla="*/ 8 h 14"/>
                    <a:gd name="T10" fmla="*/ 14 w 16"/>
                    <a:gd name="T11" fmla="*/ 9 h 14"/>
                    <a:gd name="T12" fmla="*/ 11 w 16"/>
                    <a:gd name="T13" fmla="*/ 4 h 14"/>
                    <a:gd name="T14" fmla="*/ 15 w 16"/>
                    <a:gd name="T15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4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5"/>
                        <a:pt x="5" y="2"/>
                        <a:pt x="0" y="10"/>
                      </a:cubicBezTo>
                      <a:cubicBezTo>
                        <a:pt x="2" y="11"/>
                        <a:pt x="7" y="14"/>
                        <a:pt x="11" y="12"/>
                      </a:cubicBezTo>
                      <a:cubicBezTo>
                        <a:pt x="10" y="11"/>
                        <a:pt x="6" y="10"/>
                        <a:pt x="6" y="8"/>
                      </a:cubicBezTo>
                      <a:cubicBezTo>
                        <a:pt x="9" y="8"/>
                        <a:pt x="10" y="10"/>
                        <a:pt x="14" y="9"/>
                      </a:cubicBezTo>
                      <a:cubicBezTo>
                        <a:pt x="16" y="5"/>
                        <a:pt x="11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4" name="Freeform 841"/>
                <p:cNvSpPr>
                  <a:spLocks/>
                </p:cNvSpPr>
                <p:nvPr/>
              </p:nvSpPr>
              <p:spPr bwMode="auto">
                <a:xfrm>
                  <a:off x="3682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0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5" name="Freeform 842"/>
                <p:cNvSpPr>
                  <a:spLocks/>
                </p:cNvSpPr>
                <p:nvPr/>
              </p:nvSpPr>
              <p:spPr bwMode="auto">
                <a:xfrm>
                  <a:off x="3678" y="3232"/>
                  <a:ext cx="6" cy="2"/>
                </a:xfrm>
                <a:custGeom>
                  <a:avLst/>
                  <a:gdLst>
                    <a:gd name="T0" fmla="*/ 3 w 7"/>
                    <a:gd name="T1" fmla="*/ 2 h 2"/>
                    <a:gd name="T2" fmla="*/ 7 w 7"/>
                    <a:gd name="T3" fmla="*/ 1 h 2"/>
                    <a:gd name="T4" fmla="*/ 0 w 7"/>
                    <a:gd name="T5" fmla="*/ 0 h 2"/>
                    <a:gd name="T6" fmla="*/ 3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3" y="2"/>
                      </a:moveTo>
                      <a:cubicBezTo>
                        <a:pt x="3" y="0"/>
                        <a:pt x="7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6" name="Freeform 843"/>
                <p:cNvSpPr>
                  <a:spLocks/>
                </p:cNvSpPr>
                <p:nvPr/>
              </p:nvSpPr>
              <p:spPr bwMode="auto">
                <a:xfrm>
                  <a:off x="3678" y="3225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7" name="Freeform 844"/>
                <p:cNvSpPr>
                  <a:spLocks/>
                </p:cNvSpPr>
                <p:nvPr/>
              </p:nvSpPr>
              <p:spPr bwMode="auto">
                <a:xfrm>
                  <a:off x="3676" y="3222"/>
                  <a:ext cx="11" cy="6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4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8" name="Freeform 845"/>
                <p:cNvSpPr>
                  <a:spLocks/>
                </p:cNvSpPr>
                <p:nvPr/>
              </p:nvSpPr>
              <p:spPr bwMode="auto">
                <a:xfrm>
                  <a:off x="3680" y="32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19" name="Freeform 846"/>
                <p:cNvSpPr>
                  <a:spLocks/>
                </p:cNvSpPr>
                <p:nvPr/>
              </p:nvSpPr>
              <p:spPr bwMode="auto">
                <a:xfrm>
                  <a:off x="3680" y="32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0" name="Freeform 847"/>
                <p:cNvSpPr>
                  <a:spLocks/>
                </p:cNvSpPr>
                <p:nvPr/>
              </p:nvSpPr>
              <p:spPr bwMode="auto">
                <a:xfrm>
                  <a:off x="3676" y="3211"/>
                  <a:ext cx="11" cy="9"/>
                </a:xfrm>
                <a:custGeom>
                  <a:avLst/>
                  <a:gdLst>
                    <a:gd name="T0" fmla="*/ 0 w 13"/>
                    <a:gd name="T1" fmla="*/ 4 h 10"/>
                    <a:gd name="T2" fmla="*/ 6 w 13"/>
                    <a:gd name="T3" fmla="*/ 10 h 10"/>
                    <a:gd name="T4" fmla="*/ 13 w 13"/>
                    <a:gd name="T5" fmla="*/ 4 h 10"/>
                    <a:gd name="T6" fmla="*/ 11 w 13"/>
                    <a:gd name="T7" fmla="*/ 1 h 10"/>
                    <a:gd name="T8" fmla="*/ 0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0" y="4"/>
                      </a:moveTo>
                      <a:cubicBezTo>
                        <a:pt x="7" y="4"/>
                        <a:pt x="1" y="10"/>
                        <a:pt x="6" y="10"/>
                      </a:cubicBezTo>
                      <a:cubicBezTo>
                        <a:pt x="5" y="7"/>
                        <a:pt x="9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1" name="Freeform 848"/>
                <p:cNvSpPr>
                  <a:spLocks/>
                </p:cNvSpPr>
                <p:nvPr/>
              </p:nvSpPr>
              <p:spPr bwMode="auto">
                <a:xfrm>
                  <a:off x="3689" y="32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2" name="Freeform 849"/>
                <p:cNvSpPr>
                  <a:spLocks/>
                </p:cNvSpPr>
                <p:nvPr/>
              </p:nvSpPr>
              <p:spPr bwMode="auto">
                <a:xfrm>
                  <a:off x="3679" y="3193"/>
                  <a:ext cx="15" cy="17"/>
                </a:xfrm>
                <a:custGeom>
                  <a:avLst/>
                  <a:gdLst>
                    <a:gd name="T0" fmla="*/ 1 w 17"/>
                    <a:gd name="T1" fmla="*/ 0 h 20"/>
                    <a:gd name="T2" fmla="*/ 8 w 17"/>
                    <a:gd name="T3" fmla="*/ 8 h 20"/>
                    <a:gd name="T4" fmla="*/ 3 w 17"/>
                    <a:gd name="T5" fmla="*/ 6 h 20"/>
                    <a:gd name="T6" fmla="*/ 6 w 17"/>
                    <a:gd name="T7" fmla="*/ 13 h 20"/>
                    <a:gd name="T8" fmla="*/ 0 w 17"/>
                    <a:gd name="T9" fmla="*/ 10 h 20"/>
                    <a:gd name="T10" fmla="*/ 6 w 17"/>
                    <a:gd name="T11" fmla="*/ 16 h 20"/>
                    <a:gd name="T12" fmla="*/ 2 w 17"/>
                    <a:gd name="T13" fmla="*/ 20 h 20"/>
                    <a:gd name="T14" fmla="*/ 9 w 17"/>
                    <a:gd name="T15" fmla="*/ 18 h 20"/>
                    <a:gd name="T16" fmla="*/ 8 w 17"/>
                    <a:gd name="T17" fmla="*/ 15 h 20"/>
                    <a:gd name="T18" fmla="*/ 12 w 17"/>
                    <a:gd name="T19" fmla="*/ 16 h 20"/>
                    <a:gd name="T20" fmla="*/ 16 w 17"/>
                    <a:gd name="T21" fmla="*/ 6 h 20"/>
                    <a:gd name="T22" fmla="*/ 1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1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2" y="10"/>
                        <a:pt x="6" y="10"/>
                        <a:pt x="6" y="13"/>
                      </a:cubicBezTo>
                      <a:cubicBezTo>
                        <a:pt x="0" y="14"/>
                        <a:pt x="5" y="8"/>
                        <a:pt x="0" y="10"/>
                      </a:cubicBezTo>
                      <a:cubicBezTo>
                        <a:pt x="0" y="12"/>
                        <a:pt x="1" y="15"/>
                        <a:pt x="6" y="16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0" y="16"/>
                        <a:pt x="3" y="16"/>
                        <a:pt x="8" y="15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0" y="14"/>
                        <a:pt x="17" y="10"/>
                        <a:pt x="16" y="6"/>
                      </a:cubicBezTo>
                      <a:cubicBezTo>
                        <a:pt x="15" y="2"/>
                        <a:pt x="4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3" name="Freeform 850"/>
                <p:cNvSpPr>
                  <a:spLocks/>
                </p:cNvSpPr>
                <p:nvPr/>
              </p:nvSpPr>
              <p:spPr bwMode="auto">
                <a:xfrm>
                  <a:off x="3685" y="3192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4" name="Freeform 851"/>
                <p:cNvSpPr>
                  <a:spLocks/>
                </p:cNvSpPr>
                <p:nvPr/>
              </p:nvSpPr>
              <p:spPr bwMode="auto">
                <a:xfrm>
                  <a:off x="3677" y="3177"/>
                  <a:ext cx="16" cy="13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4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3" y="8"/>
                        <a:pt x="12" y="8"/>
                        <a:pt x="12" y="11"/>
                      </a:cubicBezTo>
                      <a:cubicBezTo>
                        <a:pt x="18" y="7"/>
                        <a:pt x="12" y="2"/>
                        <a:pt x="10" y="0"/>
                      </a:cubicBezTo>
                      <a:cubicBezTo>
                        <a:pt x="10" y="1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5" name="Freeform 852"/>
                <p:cNvSpPr>
                  <a:spLocks/>
                </p:cNvSpPr>
                <p:nvPr/>
              </p:nvSpPr>
              <p:spPr bwMode="auto">
                <a:xfrm>
                  <a:off x="3676" y="3190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6" name="Freeform 853"/>
                <p:cNvSpPr>
                  <a:spLocks/>
                </p:cNvSpPr>
                <p:nvPr/>
              </p:nvSpPr>
              <p:spPr bwMode="auto">
                <a:xfrm>
                  <a:off x="3686" y="317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7" name="Freeform 854"/>
                <p:cNvSpPr>
                  <a:spLocks/>
                </p:cNvSpPr>
                <p:nvPr/>
              </p:nvSpPr>
              <p:spPr bwMode="auto">
                <a:xfrm>
                  <a:off x="3678" y="3175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8" name="Freeform 855"/>
                <p:cNvSpPr>
                  <a:spLocks/>
                </p:cNvSpPr>
                <p:nvPr/>
              </p:nvSpPr>
              <p:spPr bwMode="auto">
                <a:xfrm>
                  <a:off x="3675" y="3078"/>
                  <a:ext cx="19" cy="96"/>
                </a:xfrm>
                <a:custGeom>
                  <a:avLst/>
                  <a:gdLst>
                    <a:gd name="T0" fmla="*/ 20 w 22"/>
                    <a:gd name="T1" fmla="*/ 1 h 111"/>
                    <a:gd name="T2" fmla="*/ 17 w 22"/>
                    <a:gd name="T3" fmla="*/ 5 h 111"/>
                    <a:gd name="T4" fmla="*/ 13 w 22"/>
                    <a:gd name="T5" fmla="*/ 0 h 111"/>
                    <a:gd name="T6" fmla="*/ 6 w 22"/>
                    <a:gd name="T7" fmla="*/ 0 h 111"/>
                    <a:gd name="T8" fmla="*/ 8 w 22"/>
                    <a:gd name="T9" fmla="*/ 9 h 111"/>
                    <a:gd name="T10" fmla="*/ 5 w 22"/>
                    <a:gd name="T11" fmla="*/ 9 h 111"/>
                    <a:gd name="T12" fmla="*/ 6 w 22"/>
                    <a:gd name="T13" fmla="*/ 26 h 111"/>
                    <a:gd name="T14" fmla="*/ 7 w 22"/>
                    <a:gd name="T15" fmla="*/ 37 h 111"/>
                    <a:gd name="T16" fmla="*/ 3 w 22"/>
                    <a:gd name="T17" fmla="*/ 84 h 111"/>
                    <a:gd name="T18" fmla="*/ 10 w 22"/>
                    <a:gd name="T19" fmla="*/ 86 h 111"/>
                    <a:gd name="T20" fmla="*/ 5 w 22"/>
                    <a:gd name="T21" fmla="*/ 89 h 111"/>
                    <a:gd name="T22" fmla="*/ 6 w 22"/>
                    <a:gd name="T23" fmla="*/ 87 h 111"/>
                    <a:gd name="T24" fmla="*/ 4 w 22"/>
                    <a:gd name="T25" fmla="*/ 100 h 111"/>
                    <a:gd name="T26" fmla="*/ 11 w 22"/>
                    <a:gd name="T27" fmla="*/ 100 h 111"/>
                    <a:gd name="T28" fmla="*/ 3 w 22"/>
                    <a:gd name="T29" fmla="*/ 106 h 111"/>
                    <a:gd name="T30" fmla="*/ 8 w 22"/>
                    <a:gd name="T31" fmla="*/ 110 h 111"/>
                    <a:gd name="T32" fmla="*/ 13 w 22"/>
                    <a:gd name="T33" fmla="*/ 106 h 111"/>
                    <a:gd name="T34" fmla="*/ 16 w 22"/>
                    <a:gd name="T35" fmla="*/ 109 h 111"/>
                    <a:gd name="T36" fmla="*/ 8 w 22"/>
                    <a:gd name="T37" fmla="*/ 79 h 111"/>
                    <a:gd name="T38" fmla="*/ 12 w 22"/>
                    <a:gd name="T39" fmla="*/ 81 h 111"/>
                    <a:gd name="T40" fmla="*/ 17 w 22"/>
                    <a:gd name="T41" fmla="*/ 63 h 111"/>
                    <a:gd name="T42" fmla="*/ 10 w 22"/>
                    <a:gd name="T43" fmla="*/ 55 h 111"/>
                    <a:gd name="T44" fmla="*/ 13 w 22"/>
                    <a:gd name="T45" fmla="*/ 51 h 111"/>
                    <a:gd name="T46" fmla="*/ 10 w 22"/>
                    <a:gd name="T47" fmla="*/ 51 h 111"/>
                    <a:gd name="T48" fmla="*/ 15 w 22"/>
                    <a:gd name="T49" fmla="*/ 46 h 111"/>
                    <a:gd name="T50" fmla="*/ 7 w 22"/>
                    <a:gd name="T51" fmla="*/ 44 h 111"/>
                    <a:gd name="T52" fmla="*/ 19 w 22"/>
                    <a:gd name="T53" fmla="*/ 33 h 111"/>
                    <a:gd name="T54" fmla="*/ 14 w 22"/>
                    <a:gd name="T55" fmla="*/ 35 h 111"/>
                    <a:gd name="T56" fmla="*/ 11 w 22"/>
                    <a:gd name="T57" fmla="*/ 32 h 111"/>
                    <a:gd name="T58" fmla="*/ 18 w 22"/>
                    <a:gd name="T59" fmla="*/ 31 h 111"/>
                    <a:gd name="T60" fmla="*/ 14 w 22"/>
                    <a:gd name="T61" fmla="*/ 22 h 111"/>
                    <a:gd name="T62" fmla="*/ 10 w 22"/>
                    <a:gd name="T63" fmla="*/ 23 h 111"/>
                    <a:gd name="T64" fmla="*/ 13 w 22"/>
                    <a:gd name="T65" fmla="*/ 11 h 111"/>
                    <a:gd name="T66" fmla="*/ 19 w 22"/>
                    <a:gd name="T67" fmla="*/ 17 h 111"/>
                    <a:gd name="T68" fmla="*/ 22 w 22"/>
                    <a:gd name="T69" fmla="*/ 14 h 111"/>
                    <a:gd name="T70" fmla="*/ 14 w 22"/>
                    <a:gd name="T71" fmla="*/ 6 h 111"/>
                    <a:gd name="T72" fmla="*/ 20 w 22"/>
                    <a:gd name="T73" fmla="*/ 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2" h="111">
                      <a:moveTo>
                        <a:pt x="20" y="1"/>
                      </a:moveTo>
                      <a:cubicBezTo>
                        <a:pt x="18" y="2"/>
                        <a:pt x="17" y="3"/>
                        <a:pt x="17" y="5"/>
                      </a:cubicBezTo>
                      <a:cubicBezTo>
                        <a:pt x="14" y="4"/>
                        <a:pt x="15" y="2"/>
                        <a:pt x="13" y="0"/>
                      </a:cubicBez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5" y="4"/>
                        <a:pt x="9" y="6"/>
                        <a:pt x="8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14"/>
                        <a:pt x="9" y="21"/>
                        <a:pt x="6" y="26"/>
                      </a:cubicBezTo>
                      <a:cubicBezTo>
                        <a:pt x="5" y="30"/>
                        <a:pt x="6" y="33"/>
                        <a:pt x="7" y="37"/>
                      </a:cubicBezTo>
                      <a:cubicBezTo>
                        <a:pt x="5" y="52"/>
                        <a:pt x="7" y="68"/>
                        <a:pt x="3" y="84"/>
                      </a:cubicBezTo>
                      <a:cubicBezTo>
                        <a:pt x="10" y="86"/>
                        <a:pt x="10" y="86"/>
                        <a:pt x="10" y="86"/>
                      </a:cubicBezTo>
                      <a:cubicBezTo>
                        <a:pt x="7" y="87"/>
                        <a:pt x="10" y="90"/>
                        <a:pt x="5" y="89"/>
                      </a:cubicBezTo>
                      <a:cubicBezTo>
                        <a:pt x="6" y="89"/>
                        <a:pt x="6" y="88"/>
                        <a:pt x="6" y="87"/>
                      </a:cubicBezTo>
                      <a:cubicBezTo>
                        <a:pt x="0" y="90"/>
                        <a:pt x="6" y="96"/>
                        <a:pt x="4" y="100"/>
                      </a:cubicBezTo>
                      <a:cubicBezTo>
                        <a:pt x="5" y="99"/>
                        <a:pt x="10" y="99"/>
                        <a:pt x="11" y="100"/>
                      </a:cubicBezTo>
                      <a:cubicBezTo>
                        <a:pt x="4" y="100"/>
                        <a:pt x="11" y="105"/>
                        <a:pt x="3" y="106"/>
                      </a:cubicBezTo>
                      <a:cubicBezTo>
                        <a:pt x="1" y="110"/>
                        <a:pt x="9" y="106"/>
                        <a:pt x="8" y="110"/>
                      </a:cubicBezTo>
                      <a:cubicBezTo>
                        <a:pt x="12" y="111"/>
                        <a:pt x="10" y="106"/>
                        <a:pt x="13" y="106"/>
                      </a:cubicBezTo>
                      <a:cubicBezTo>
                        <a:pt x="17" y="107"/>
                        <a:pt x="12" y="109"/>
                        <a:pt x="16" y="109"/>
                      </a:cubicBezTo>
                      <a:cubicBezTo>
                        <a:pt x="19" y="103"/>
                        <a:pt x="10" y="90"/>
                        <a:pt x="8" y="79"/>
                      </a:cubicBezTo>
                      <a:cubicBezTo>
                        <a:pt x="12" y="81"/>
                        <a:pt x="12" y="81"/>
                        <a:pt x="12" y="81"/>
                      </a:cubicBezTo>
                      <a:cubicBezTo>
                        <a:pt x="10" y="75"/>
                        <a:pt x="10" y="66"/>
                        <a:pt x="17" y="63"/>
                      </a:cubicBezTo>
                      <a:cubicBezTo>
                        <a:pt x="13" y="63"/>
                        <a:pt x="19" y="55"/>
                        <a:pt x="10" y="55"/>
                      </a:cubicBezTo>
                      <a:cubicBezTo>
                        <a:pt x="13" y="54"/>
                        <a:pt x="12" y="53"/>
                        <a:pt x="13" y="51"/>
                      </a:cubicBezTo>
                      <a:cubicBezTo>
                        <a:pt x="10" y="51"/>
                        <a:pt x="10" y="51"/>
                        <a:pt x="10" y="51"/>
                      </a:cubicBezTo>
                      <a:cubicBezTo>
                        <a:pt x="11" y="48"/>
                        <a:pt x="15" y="49"/>
                        <a:pt x="15" y="46"/>
                      </a:cubicBezTo>
                      <a:cubicBezTo>
                        <a:pt x="11" y="47"/>
                        <a:pt x="10" y="45"/>
                        <a:pt x="7" y="44"/>
                      </a:cubicBezTo>
                      <a:cubicBezTo>
                        <a:pt x="11" y="41"/>
                        <a:pt x="15" y="37"/>
                        <a:pt x="19" y="33"/>
                      </a:cubicBezTo>
                      <a:cubicBezTo>
                        <a:pt x="17" y="34"/>
                        <a:pt x="16" y="34"/>
                        <a:pt x="14" y="35"/>
                      </a:cubicBezTo>
                      <a:cubicBezTo>
                        <a:pt x="16" y="33"/>
                        <a:pt x="12" y="33"/>
                        <a:pt x="11" y="32"/>
                      </a:cubicBezTo>
                      <a:cubicBezTo>
                        <a:pt x="11" y="30"/>
                        <a:pt x="16" y="31"/>
                        <a:pt x="18" y="31"/>
                      </a:cubicBezTo>
                      <a:cubicBezTo>
                        <a:pt x="20" y="27"/>
                        <a:pt x="11" y="25"/>
                        <a:pt x="14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19"/>
                        <a:pt x="14" y="16"/>
                        <a:pt x="13" y="11"/>
                      </a:cubicBezTo>
                      <a:cubicBezTo>
                        <a:pt x="18" y="9"/>
                        <a:pt x="17" y="15"/>
                        <a:pt x="19" y="17"/>
                      </a:cubicBezTo>
                      <a:cubicBezTo>
                        <a:pt x="20" y="16"/>
                        <a:pt x="21" y="14"/>
                        <a:pt x="22" y="14"/>
                      </a:cubicBezTo>
                      <a:cubicBezTo>
                        <a:pt x="20" y="12"/>
                        <a:pt x="16" y="8"/>
                        <a:pt x="14" y="6"/>
                      </a:cubicBezTo>
                      <a:cubicBezTo>
                        <a:pt x="20" y="8"/>
                        <a:pt x="20" y="3"/>
                        <a:pt x="2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29" name="Freeform 856"/>
                <p:cNvSpPr>
                  <a:spLocks/>
                </p:cNvSpPr>
                <p:nvPr/>
              </p:nvSpPr>
              <p:spPr bwMode="auto">
                <a:xfrm>
                  <a:off x="3694" y="3090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0" name="Freeform 857"/>
                <p:cNvSpPr>
                  <a:spLocks/>
                </p:cNvSpPr>
                <p:nvPr/>
              </p:nvSpPr>
              <p:spPr bwMode="auto">
                <a:xfrm>
                  <a:off x="3692" y="307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1" name="Freeform 858"/>
                <p:cNvSpPr>
                  <a:spLocks/>
                </p:cNvSpPr>
                <p:nvPr/>
              </p:nvSpPr>
              <p:spPr bwMode="auto">
                <a:xfrm>
                  <a:off x="3680" y="31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2" name="Freeform 859"/>
                <p:cNvSpPr>
                  <a:spLocks/>
                </p:cNvSpPr>
                <p:nvPr/>
              </p:nvSpPr>
              <p:spPr bwMode="auto">
                <a:xfrm>
                  <a:off x="3691" y="3104"/>
                  <a:ext cx="3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3" name="Freeform 860"/>
                <p:cNvSpPr>
                  <a:spLocks/>
                </p:cNvSpPr>
                <p:nvPr/>
              </p:nvSpPr>
              <p:spPr bwMode="auto">
                <a:xfrm>
                  <a:off x="3689" y="3127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4" name="Freeform 861"/>
                <p:cNvSpPr>
                  <a:spLocks/>
                </p:cNvSpPr>
                <p:nvPr/>
              </p:nvSpPr>
              <p:spPr bwMode="auto">
                <a:xfrm>
                  <a:off x="3694" y="3082"/>
                  <a:ext cx="1" cy="4"/>
                </a:xfrm>
                <a:custGeom>
                  <a:avLst/>
                  <a:gdLst>
                    <a:gd name="T0" fmla="*/ 1 w 1"/>
                    <a:gd name="T1" fmla="*/ 4 h 4"/>
                    <a:gd name="T2" fmla="*/ 0 w 1"/>
                    <a:gd name="T3" fmla="*/ 2 h 4"/>
                    <a:gd name="T4" fmla="*/ 0 w 1"/>
                    <a:gd name="T5" fmla="*/ 0 h 4"/>
                    <a:gd name="T6" fmla="*/ 1 w 1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4"/>
                      </a:moveTo>
                      <a:lnTo>
                        <a:pt x="0" y="2"/>
                      </a:lnTo>
                      <a:lnTo>
                        <a:pt x="0" y="0"/>
                      </a:lnTo>
                      <a:lnTo>
                        <a:pt x="1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5" name="Freeform 862"/>
                <p:cNvSpPr>
                  <a:spLocks/>
                </p:cNvSpPr>
                <p:nvPr/>
              </p:nvSpPr>
              <p:spPr bwMode="auto">
                <a:xfrm>
                  <a:off x="3677" y="3023"/>
                  <a:ext cx="20" cy="53"/>
                </a:xfrm>
                <a:custGeom>
                  <a:avLst/>
                  <a:gdLst>
                    <a:gd name="T0" fmla="*/ 5 w 23"/>
                    <a:gd name="T1" fmla="*/ 4 h 61"/>
                    <a:gd name="T2" fmla="*/ 2 w 23"/>
                    <a:gd name="T3" fmla="*/ 15 h 61"/>
                    <a:gd name="T4" fmla="*/ 12 w 23"/>
                    <a:gd name="T5" fmla="*/ 23 h 61"/>
                    <a:gd name="T6" fmla="*/ 2 w 23"/>
                    <a:gd name="T7" fmla="*/ 21 h 61"/>
                    <a:gd name="T8" fmla="*/ 8 w 23"/>
                    <a:gd name="T9" fmla="*/ 42 h 61"/>
                    <a:gd name="T10" fmla="*/ 4 w 23"/>
                    <a:gd name="T11" fmla="*/ 42 h 61"/>
                    <a:gd name="T12" fmla="*/ 14 w 23"/>
                    <a:gd name="T13" fmla="*/ 50 h 61"/>
                    <a:gd name="T14" fmla="*/ 3 w 23"/>
                    <a:gd name="T15" fmla="*/ 50 h 61"/>
                    <a:gd name="T16" fmla="*/ 2 w 23"/>
                    <a:gd name="T17" fmla="*/ 49 h 61"/>
                    <a:gd name="T18" fmla="*/ 5 w 23"/>
                    <a:gd name="T19" fmla="*/ 60 h 61"/>
                    <a:gd name="T20" fmla="*/ 11 w 23"/>
                    <a:gd name="T21" fmla="*/ 61 h 61"/>
                    <a:gd name="T22" fmla="*/ 16 w 23"/>
                    <a:gd name="T23" fmla="*/ 61 h 61"/>
                    <a:gd name="T24" fmla="*/ 13 w 23"/>
                    <a:gd name="T25" fmla="*/ 54 h 61"/>
                    <a:gd name="T26" fmla="*/ 17 w 23"/>
                    <a:gd name="T27" fmla="*/ 53 h 61"/>
                    <a:gd name="T28" fmla="*/ 14 w 23"/>
                    <a:gd name="T29" fmla="*/ 51 h 61"/>
                    <a:gd name="T30" fmla="*/ 18 w 23"/>
                    <a:gd name="T31" fmla="*/ 50 h 61"/>
                    <a:gd name="T32" fmla="*/ 15 w 23"/>
                    <a:gd name="T33" fmla="*/ 45 h 61"/>
                    <a:gd name="T34" fmla="*/ 16 w 23"/>
                    <a:gd name="T35" fmla="*/ 45 h 61"/>
                    <a:gd name="T36" fmla="*/ 11 w 23"/>
                    <a:gd name="T37" fmla="*/ 42 h 61"/>
                    <a:gd name="T38" fmla="*/ 16 w 23"/>
                    <a:gd name="T39" fmla="*/ 40 h 61"/>
                    <a:gd name="T40" fmla="*/ 13 w 23"/>
                    <a:gd name="T41" fmla="*/ 40 h 61"/>
                    <a:gd name="T42" fmla="*/ 19 w 23"/>
                    <a:gd name="T43" fmla="*/ 27 h 61"/>
                    <a:gd name="T44" fmla="*/ 15 w 23"/>
                    <a:gd name="T45" fmla="*/ 26 h 61"/>
                    <a:gd name="T46" fmla="*/ 18 w 23"/>
                    <a:gd name="T47" fmla="*/ 32 h 61"/>
                    <a:gd name="T48" fmla="*/ 9 w 23"/>
                    <a:gd name="T49" fmla="*/ 31 h 61"/>
                    <a:gd name="T50" fmla="*/ 17 w 23"/>
                    <a:gd name="T51" fmla="*/ 23 h 61"/>
                    <a:gd name="T52" fmla="*/ 16 w 23"/>
                    <a:gd name="T53" fmla="*/ 14 h 61"/>
                    <a:gd name="T54" fmla="*/ 17 w 23"/>
                    <a:gd name="T55" fmla="*/ 14 h 61"/>
                    <a:gd name="T56" fmla="*/ 14 w 23"/>
                    <a:gd name="T57" fmla="*/ 7 h 61"/>
                    <a:gd name="T58" fmla="*/ 13 w 23"/>
                    <a:gd name="T59" fmla="*/ 9 h 61"/>
                    <a:gd name="T60" fmla="*/ 10 w 23"/>
                    <a:gd name="T61" fmla="*/ 7 h 61"/>
                    <a:gd name="T62" fmla="*/ 12 w 23"/>
                    <a:gd name="T63" fmla="*/ 6 h 61"/>
                    <a:gd name="T64" fmla="*/ 7 w 23"/>
                    <a:gd name="T65" fmla="*/ 0 h 61"/>
                    <a:gd name="T66" fmla="*/ 10 w 23"/>
                    <a:gd name="T67" fmla="*/ 7 h 61"/>
                    <a:gd name="T68" fmla="*/ 5 w 23"/>
                    <a:gd name="T69" fmla="*/ 4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1">
                      <a:moveTo>
                        <a:pt x="5" y="4"/>
                      </a:moveTo>
                      <a:cubicBezTo>
                        <a:pt x="0" y="7"/>
                        <a:pt x="3" y="11"/>
                        <a:pt x="2" y="15"/>
                      </a:cubicBezTo>
                      <a:cubicBezTo>
                        <a:pt x="4" y="22"/>
                        <a:pt x="11" y="16"/>
                        <a:pt x="12" y="23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7"/>
                        <a:pt x="0" y="36"/>
                        <a:pt x="8" y="42"/>
                      </a:cubicBezTo>
                      <a:cubicBezTo>
                        <a:pt x="7" y="43"/>
                        <a:pt x="5" y="44"/>
                        <a:pt x="4" y="42"/>
                      </a:cubicBezTo>
                      <a:cubicBezTo>
                        <a:pt x="4" y="46"/>
                        <a:pt x="17" y="45"/>
                        <a:pt x="14" y="50"/>
                      </a:cubicBezTo>
                      <a:cubicBezTo>
                        <a:pt x="8" y="45"/>
                        <a:pt x="8" y="52"/>
                        <a:pt x="3" y="50"/>
                      </a:cubicBezTo>
                      <a:cubicBezTo>
                        <a:pt x="2" y="49"/>
                        <a:pt x="2" y="49"/>
                        <a:pt x="2" y="49"/>
                      </a:cubicBezTo>
                      <a:cubicBezTo>
                        <a:pt x="2" y="53"/>
                        <a:pt x="5" y="58"/>
                        <a:pt x="5" y="60"/>
                      </a:cubicBezTo>
                      <a:cubicBezTo>
                        <a:pt x="7" y="60"/>
                        <a:pt x="11" y="58"/>
                        <a:pt x="11" y="61"/>
                      </a:cubicBezTo>
                      <a:cubicBezTo>
                        <a:pt x="11" y="60"/>
                        <a:pt x="14" y="61"/>
                        <a:pt x="16" y="61"/>
                      </a:cubicBezTo>
                      <a:cubicBezTo>
                        <a:pt x="14" y="58"/>
                        <a:pt x="16" y="56"/>
                        <a:pt x="13" y="54"/>
                      </a:cubicBezTo>
                      <a:cubicBezTo>
                        <a:pt x="16" y="52"/>
                        <a:pt x="14" y="55"/>
                        <a:pt x="17" y="53"/>
                      </a:cubicBezTo>
                      <a:cubicBezTo>
                        <a:pt x="14" y="51"/>
                        <a:pt x="14" y="51"/>
                        <a:pt x="14" y="51"/>
                      </a:cubicBezTo>
                      <a:cubicBezTo>
                        <a:pt x="15" y="49"/>
                        <a:pt x="17" y="53"/>
                        <a:pt x="18" y="50"/>
                      </a:cubicBezTo>
                      <a:cubicBezTo>
                        <a:pt x="16" y="49"/>
                        <a:pt x="14" y="47"/>
                        <a:pt x="15" y="45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15" y="43"/>
                        <a:pt x="16" y="41"/>
                        <a:pt x="11" y="42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5" y="35"/>
                        <a:pt x="23" y="34"/>
                        <a:pt x="19" y="27"/>
                      </a:cubicBezTo>
                      <a:cubicBezTo>
                        <a:pt x="18" y="29"/>
                        <a:pt x="16" y="27"/>
                        <a:pt x="15" y="26"/>
                      </a:cubicBezTo>
                      <a:cubicBezTo>
                        <a:pt x="13" y="29"/>
                        <a:pt x="18" y="30"/>
                        <a:pt x="18" y="32"/>
                      </a:cubicBezTo>
                      <a:cubicBezTo>
                        <a:pt x="15" y="32"/>
                        <a:pt x="11" y="28"/>
                        <a:pt x="9" y="31"/>
                      </a:cubicBezTo>
                      <a:cubicBezTo>
                        <a:pt x="13" y="28"/>
                        <a:pt x="8" y="24"/>
                        <a:pt x="17" y="23"/>
                      </a:cubicBezTo>
                      <a:cubicBezTo>
                        <a:pt x="18" y="19"/>
                        <a:pt x="14" y="18"/>
                        <a:pt x="16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2" y="13"/>
                        <a:pt x="20" y="11"/>
                        <a:pt x="14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6" name="Freeform 863"/>
                <p:cNvSpPr>
                  <a:spLocks/>
                </p:cNvSpPr>
                <p:nvPr/>
              </p:nvSpPr>
              <p:spPr bwMode="auto">
                <a:xfrm>
                  <a:off x="3691" y="306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7" name="Freeform 864"/>
                <p:cNvSpPr>
                  <a:spLocks/>
                </p:cNvSpPr>
                <p:nvPr/>
              </p:nvSpPr>
              <p:spPr bwMode="auto">
                <a:xfrm>
                  <a:off x="3678" y="2982"/>
                  <a:ext cx="22" cy="41"/>
                </a:xfrm>
                <a:custGeom>
                  <a:avLst/>
                  <a:gdLst>
                    <a:gd name="T0" fmla="*/ 12 w 26"/>
                    <a:gd name="T1" fmla="*/ 34 h 48"/>
                    <a:gd name="T2" fmla="*/ 18 w 26"/>
                    <a:gd name="T3" fmla="*/ 33 h 48"/>
                    <a:gd name="T4" fmla="*/ 8 w 26"/>
                    <a:gd name="T5" fmla="*/ 33 h 48"/>
                    <a:gd name="T6" fmla="*/ 6 w 26"/>
                    <a:gd name="T7" fmla="*/ 27 h 48"/>
                    <a:gd name="T8" fmla="*/ 15 w 26"/>
                    <a:gd name="T9" fmla="*/ 28 h 48"/>
                    <a:gd name="T10" fmla="*/ 17 w 26"/>
                    <a:gd name="T11" fmla="*/ 23 h 48"/>
                    <a:gd name="T12" fmla="*/ 11 w 26"/>
                    <a:gd name="T13" fmla="*/ 23 h 48"/>
                    <a:gd name="T14" fmla="*/ 8 w 26"/>
                    <a:gd name="T15" fmla="*/ 17 h 48"/>
                    <a:gd name="T16" fmla="*/ 10 w 26"/>
                    <a:gd name="T17" fmla="*/ 20 h 48"/>
                    <a:gd name="T18" fmla="*/ 17 w 26"/>
                    <a:gd name="T19" fmla="*/ 17 h 48"/>
                    <a:gd name="T20" fmla="*/ 2 w 26"/>
                    <a:gd name="T21" fmla="*/ 3 h 48"/>
                    <a:gd name="T22" fmla="*/ 3 w 26"/>
                    <a:gd name="T23" fmla="*/ 7 h 48"/>
                    <a:gd name="T24" fmla="*/ 10 w 26"/>
                    <a:gd name="T25" fmla="*/ 7 h 48"/>
                    <a:gd name="T26" fmla="*/ 7 w 26"/>
                    <a:gd name="T27" fmla="*/ 11 h 48"/>
                    <a:gd name="T28" fmla="*/ 4 w 26"/>
                    <a:gd name="T29" fmla="*/ 8 h 48"/>
                    <a:gd name="T30" fmla="*/ 2 w 26"/>
                    <a:gd name="T31" fmla="*/ 40 h 48"/>
                    <a:gd name="T32" fmla="*/ 3 w 26"/>
                    <a:gd name="T33" fmla="*/ 36 h 48"/>
                    <a:gd name="T34" fmla="*/ 6 w 26"/>
                    <a:gd name="T35" fmla="*/ 40 h 48"/>
                    <a:gd name="T36" fmla="*/ 13 w 26"/>
                    <a:gd name="T37" fmla="*/ 38 h 48"/>
                    <a:gd name="T38" fmla="*/ 11 w 26"/>
                    <a:gd name="T39" fmla="*/ 41 h 48"/>
                    <a:gd name="T40" fmla="*/ 18 w 26"/>
                    <a:gd name="T41" fmla="*/ 41 h 48"/>
                    <a:gd name="T42" fmla="*/ 20 w 26"/>
                    <a:gd name="T43" fmla="*/ 48 h 48"/>
                    <a:gd name="T44" fmla="*/ 21 w 26"/>
                    <a:gd name="T45" fmla="*/ 37 h 48"/>
                    <a:gd name="T46" fmla="*/ 12 w 26"/>
                    <a:gd name="T47" fmla="*/ 34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" h="48">
                      <a:moveTo>
                        <a:pt x="12" y="34"/>
                      </a:moveTo>
                      <a:cubicBezTo>
                        <a:pt x="14" y="32"/>
                        <a:pt x="16" y="35"/>
                        <a:pt x="18" y="33"/>
                      </a:cubicBezTo>
                      <a:cubicBezTo>
                        <a:pt x="15" y="30"/>
                        <a:pt x="12" y="36"/>
                        <a:pt x="8" y="33"/>
                      </a:cubicBezTo>
                      <a:cubicBezTo>
                        <a:pt x="10" y="31"/>
                        <a:pt x="6" y="28"/>
                        <a:pt x="6" y="27"/>
                      </a:cubicBezTo>
                      <a:cubicBezTo>
                        <a:pt x="9" y="29"/>
                        <a:pt x="14" y="28"/>
                        <a:pt x="15" y="28"/>
                      </a:cubicBezTo>
                      <a:cubicBezTo>
                        <a:pt x="14" y="27"/>
                        <a:pt x="17" y="25"/>
                        <a:pt x="17" y="23"/>
                      </a:cubicBezTo>
                      <a:cubicBezTo>
                        <a:pt x="13" y="27"/>
                        <a:pt x="15" y="19"/>
                        <a:pt x="11" y="23"/>
                      </a:cubicBezTo>
                      <a:cubicBezTo>
                        <a:pt x="8" y="22"/>
                        <a:pt x="6" y="18"/>
                        <a:pt x="8" y="17"/>
                      </a:cubicBezTo>
                      <a:cubicBezTo>
                        <a:pt x="11" y="17"/>
                        <a:pt x="10" y="19"/>
                        <a:pt x="10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2"/>
                        <a:pt x="12" y="0"/>
                        <a:pt x="2" y="3"/>
                      </a:cubicBezTo>
                      <a:cubicBezTo>
                        <a:pt x="0" y="4"/>
                        <a:pt x="2" y="5"/>
                        <a:pt x="3" y="7"/>
                      </a:cubicBezTo>
                      <a:cubicBezTo>
                        <a:pt x="5" y="3"/>
                        <a:pt x="8" y="7"/>
                        <a:pt x="10" y="7"/>
                      </a:cubicBezTo>
                      <a:cubicBezTo>
                        <a:pt x="8" y="9"/>
                        <a:pt x="11" y="12"/>
                        <a:pt x="7" y="11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1" y="17"/>
                        <a:pt x="1" y="30"/>
                        <a:pt x="2" y="40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5" y="36"/>
                        <a:pt x="5" y="38"/>
                        <a:pt x="6" y="40"/>
                      </a:cubicBezTo>
                      <a:cubicBezTo>
                        <a:pt x="13" y="38"/>
                        <a:pt x="13" y="38"/>
                        <a:pt x="13" y="38"/>
                      </a:cubicBezTo>
                      <a:cubicBezTo>
                        <a:pt x="13" y="40"/>
                        <a:pt x="13" y="41"/>
                        <a:pt x="11" y="41"/>
                      </a:cubicBezTo>
                      <a:cubicBezTo>
                        <a:pt x="14" y="42"/>
                        <a:pt x="16" y="42"/>
                        <a:pt x="18" y="41"/>
                      </a:cubicBezTo>
                      <a:cubicBezTo>
                        <a:pt x="19" y="44"/>
                        <a:pt x="16" y="45"/>
                        <a:pt x="20" y="48"/>
                      </a:cubicBezTo>
                      <a:cubicBezTo>
                        <a:pt x="26" y="42"/>
                        <a:pt x="16" y="43"/>
                        <a:pt x="21" y="37"/>
                      </a:cubicBezTo>
                      <a:lnTo>
                        <a:pt x="12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8" name="Freeform 865"/>
                <p:cNvSpPr>
                  <a:spLocks/>
                </p:cNvSpPr>
                <p:nvPr/>
              </p:nvSpPr>
              <p:spPr bwMode="auto">
                <a:xfrm>
                  <a:off x="3688" y="3021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39" name="Freeform 866"/>
                <p:cNvSpPr>
                  <a:spLocks/>
                </p:cNvSpPr>
                <p:nvPr/>
              </p:nvSpPr>
              <p:spPr bwMode="auto">
                <a:xfrm>
                  <a:off x="3679" y="3018"/>
                  <a:ext cx="4" cy="3"/>
                </a:xfrm>
                <a:custGeom>
                  <a:avLst/>
                  <a:gdLst>
                    <a:gd name="T0" fmla="*/ 0 w 5"/>
                    <a:gd name="T1" fmla="*/ 2 h 3"/>
                    <a:gd name="T2" fmla="*/ 3 w 5"/>
                    <a:gd name="T3" fmla="*/ 3 h 3"/>
                    <a:gd name="T4" fmla="*/ 0 w 5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0"/>
                        <a:pt x="3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0" name="Freeform 867"/>
                <p:cNvSpPr>
                  <a:spLocks/>
                </p:cNvSpPr>
                <p:nvPr/>
              </p:nvSpPr>
              <p:spPr bwMode="auto">
                <a:xfrm>
                  <a:off x="3691" y="2991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1" name="Freeform 868"/>
                <p:cNvSpPr>
                  <a:spLocks/>
                </p:cNvSpPr>
                <p:nvPr/>
              </p:nvSpPr>
              <p:spPr bwMode="auto">
                <a:xfrm>
                  <a:off x="3679" y="2972"/>
                  <a:ext cx="11" cy="13"/>
                </a:xfrm>
                <a:custGeom>
                  <a:avLst/>
                  <a:gdLst>
                    <a:gd name="T0" fmla="*/ 1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5 w 13"/>
                    <a:gd name="T7" fmla="*/ 7 h 15"/>
                    <a:gd name="T8" fmla="*/ 5 w 13"/>
                    <a:gd name="T9" fmla="*/ 0 h 15"/>
                    <a:gd name="T10" fmla="*/ 1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1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5" y="7"/>
                      </a:cubicBezTo>
                      <a:cubicBezTo>
                        <a:pt x="9" y="6"/>
                        <a:pt x="4" y="3"/>
                        <a:pt x="5" y="0"/>
                      </a:cubicBezTo>
                      <a:cubicBezTo>
                        <a:pt x="4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2" name="Freeform 869"/>
                <p:cNvSpPr>
                  <a:spLocks/>
                </p:cNvSpPr>
                <p:nvPr/>
              </p:nvSpPr>
              <p:spPr bwMode="auto">
                <a:xfrm>
                  <a:off x="3682" y="2877"/>
                  <a:ext cx="18" cy="100"/>
                </a:xfrm>
                <a:custGeom>
                  <a:avLst/>
                  <a:gdLst>
                    <a:gd name="T0" fmla="*/ 12 w 21"/>
                    <a:gd name="T1" fmla="*/ 96 h 116"/>
                    <a:gd name="T2" fmla="*/ 11 w 21"/>
                    <a:gd name="T3" fmla="*/ 90 h 116"/>
                    <a:gd name="T4" fmla="*/ 13 w 21"/>
                    <a:gd name="T5" fmla="*/ 93 h 116"/>
                    <a:gd name="T6" fmla="*/ 16 w 21"/>
                    <a:gd name="T7" fmla="*/ 88 h 116"/>
                    <a:gd name="T8" fmla="*/ 14 w 21"/>
                    <a:gd name="T9" fmla="*/ 88 h 116"/>
                    <a:gd name="T10" fmla="*/ 13 w 21"/>
                    <a:gd name="T11" fmla="*/ 78 h 116"/>
                    <a:gd name="T12" fmla="*/ 8 w 21"/>
                    <a:gd name="T13" fmla="*/ 76 h 116"/>
                    <a:gd name="T14" fmla="*/ 17 w 21"/>
                    <a:gd name="T15" fmla="*/ 69 h 116"/>
                    <a:gd name="T16" fmla="*/ 6 w 21"/>
                    <a:gd name="T17" fmla="*/ 70 h 116"/>
                    <a:gd name="T18" fmla="*/ 10 w 21"/>
                    <a:gd name="T19" fmla="*/ 58 h 116"/>
                    <a:gd name="T20" fmla="*/ 11 w 21"/>
                    <a:gd name="T21" fmla="*/ 61 h 116"/>
                    <a:gd name="T22" fmla="*/ 11 w 21"/>
                    <a:gd name="T23" fmla="*/ 54 h 116"/>
                    <a:gd name="T24" fmla="*/ 16 w 21"/>
                    <a:gd name="T25" fmla="*/ 55 h 116"/>
                    <a:gd name="T26" fmla="*/ 16 w 21"/>
                    <a:gd name="T27" fmla="*/ 46 h 116"/>
                    <a:gd name="T28" fmla="*/ 19 w 21"/>
                    <a:gd name="T29" fmla="*/ 46 h 116"/>
                    <a:gd name="T30" fmla="*/ 15 w 21"/>
                    <a:gd name="T31" fmla="*/ 28 h 116"/>
                    <a:gd name="T32" fmla="*/ 18 w 21"/>
                    <a:gd name="T33" fmla="*/ 25 h 116"/>
                    <a:gd name="T34" fmla="*/ 9 w 21"/>
                    <a:gd name="T35" fmla="*/ 27 h 116"/>
                    <a:gd name="T36" fmla="*/ 9 w 21"/>
                    <a:gd name="T37" fmla="*/ 19 h 116"/>
                    <a:gd name="T38" fmla="*/ 16 w 21"/>
                    <a:gd name="T39" fmla="*/ 21 h 116"/>
                    <a:gd name="T40" fmla="*/ 13 w 21"/>
                    <a:gd name="T41" fmla="*/ 17 h 116"/>
                    <a:gd name="T42" fmla="*/ 19 w 21"/>
                    <a:gd name="T43" fmla="*/ 14 h 116"/>
                    <a:gd name="T44" fmla="*/ 10 w 21"/>
                    <a:gd name="T45" fmla="*/ 6 h 116"/>
                    <a:gd name="T46" fmla="*/ 12 w 21"/>
                    <a:gd name="T47" fmla="*/ 1 h 116"/>
                    <a:gd name="T48" fmla="*/ 3 w 21"/>
                    <a:gd name="T49" fmla="*/ 5 h 116"/>
                    <a:gd name="T50" fmla="*/ 4 w 21"/>
                    <a:gd name="T51" fmla="*/ 31 h 116"/>
                    <a:gd name="T52" fmla="*/ 9 w 21"/>
                    <a:gd name="T53" fmla="*/ 37 h 116"/>
                    <a:gd name="T54" fmla="*/ 3 w 21"/>
                    <a:gd name="T55" fmla="*/ 38 h 116"/>
                    <a:gd name="T56" fmla="*/ 9 w 21"/>
                    <a:gd name="T57" fmla="*/ 38 h 116"/>
                    <a:gd name="T58" fmla="*/ 3 w 21"/>
                    <a:gd name="T59" fmla="*/ 42 h 116"/>
                    <a:gd name="T60" fmla="*/ 8 w 21"/>
                    <a:gd name="T61" fmla="*/ 45 h 116"/>
                    <a:gd name="T62" fmla="*/ 1 w 21"/>
                    <a:gd name="T63" fmla="*/ 47 h 116"/>
                    <a:gd name="T64" fmla="*/ 2 w 21"/>
                    <a:gd name="T65" fmla="*/ 88 h 116"/>
                    <a:gd name="T66" fmla="*/ 7 w 21"/>
                    <a:gd name="T67" fmla="*/ 87 h 116"/>
                    <a:gd name="T68" fmla="*/ 6 w 21"/>
                    <a:gd name="T69" fmla="*/ 103 h 116"/>
                    <a:gd name="T70" fmla="*/ 10 w 21"/>
                    <a:gd name="T71" fmla="*/ 105 h 116"/>
                    <a:gd name="T72" fmla="*/ 0 w 21"/>
                    <a:gd name="T73" fmla="*/ 104 h 116"/>
                    <a:gd name="T74" fmla="*/ 1 w 21"/>
                    <a:gd name="T75" fmla="*/ 109 h 116"/>
                    <a:gd name="T76" fmla="*/ 3 w 21"/>
                    <a:gd name="T77" fmla="*/ 106 h 116"/>
                    <a:gd name="T78" fmla="*/ 1 w 21"/>
                    <a:gd name="T79" fmla="*/ 111 h 116"/>
                    <a:gd name="T80" fmla="*/ 13 w 21"/>
                    <a:gd name="T81" fmla="*/ 108 h 116"/>
                    <a:gd name="T82" fmla="*/ 18 w 21"/>
                    <a:gd name="T83" fmla="*/ 96 h 116"/>
                    <a:gd name="T84" fmla="*/ 12 w 21"/>
                    <a:gd name="T85" fmla="*/ 9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1" h="116">
                      <a:moveTo>
                        <a:pt x="12" y="96"/>
                      </a:moveTo>
                      <a:cubicBezTo>
                        <a:pt x="12" y="94"/>
                        <a:pt x="9" y="91"/>
                        <a:pt x="11" y="90"/>
                      </a:cubicBezTo>
                      <a:cubicBezTo>
                        <a:pt x="13" y="90"/>
                        <a:pt x="14" y="91"/>
                        <a:pt x="13" y="93"/>
                      </a:cubicBezTo>
                      <a:cubicBezTo>
                        <a:pt x="19" y="92"/>
                        <a:pt x="13" y="90"/>
                        <a:pt x="16" y="88"/>
                      </a:cubicBezTo>
                      <a:cubicBezTo>
                        <a:pt x="16" y="88"/>
                        <a:pt x="15" y="89"/>
                        <a:pt x="14" y="88"/>
                      </a:cubicBezTo>
                      <a:cubicBezTo>
                        <a:pt x="15" y="83"/>
                        <a:pt x="9" y="85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3" y="72"/>
                        <a:pt x="13" y="74"/>
                        <a:pt x="17" y="69"/>
                      </a:cubicBezTo>
                      <a:cubicBezTo>
                        <a:pt x="15" y="69"/>
                        <a:pt x="10" y="70"/>
                        <a:pt x="6" y="70"/>
                      </a:cubicBezTo>
                      <a:cubicBezTo>
                        <a:pt x="12" y="63"/>
                        <a:pt x="5" y="63"/>
                        <a:pt x="10" y="58"/>
                      </a:cubicBezTo>
                      <a:cubicBezTo>
                        <a:pt x="10" y="59"/>
                        <a:pt x="11" y="60"/>
                        <a:pt x="11" y="61"/>
                      </a:cubicBezTo>
                      <a:cubicBezTo>
                        <a:pt x="17" y="60"/>
                        <a:pt x="10" y="57"/>
                        <a:pt x="11" y="54"/>
                      </a:cubicBezTo>
                      <a:cubicBezTo>
                        <a:pt x="16" y="55"/>
                        <a:pt x="16" y="55"/>
                        <a:pt x="16" y="55"/>
                      </a:cubicBezTo>
                      <a:cubicBezTo>
                        <a:pt x="16" y="53"/>
                        <a:pt x="12" y="48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5" y="40"/>
                        <a:pt x="17" y="33"/>
                        <a:pt x="15" y="28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4" y="18"/>
                        <a:pt x="16" y="32"/>
                        <a:pt x="9" y="27"/>
                      </a:cubicBezTo>
                      <a:cubicBezTo>
                        <a:pt x="18" y="26"/>
                        <a:pt x="5" y="23"/>
                        <a:pt x="9" y="19"/>
                      </a:cubicBezTo>
                      <a:cubicBezTo>
                        <a:pt x="13" y="18"/>
                        <a:pt x="11" y="23"/>
                        <a:pt x="16" y="21"/>
                      </a:cubicBezTo>
                      <a:cubicBezTo>
                        <a:pt x="11" y="20"/>
                        <a:pt x="14" y="19"/>
                        <a:pt x="13" y="17"/>
                      </a:cubicBezTo>
                      <a:cubicBezTo>
                        <a:pt x="18" y="18"/>
                        <a:pt x="14" y="13"/>
                        <a:pt x="19" y="14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3" y="5"/>
                        <a:pt x="13" y="3"/>
                        <a:pt x="12" y="1"/>
                      </a:cubicBezTo>
                      <a:cubicBezTo>
                        <a:pt x="12" y="6"/>
                        <a:pt x="5" y="0"/>
                        <a:pt x="3" y="5"/>
                      </a:cubicBezTo>
                      <a:cubicBezTo>
                        <a:pt x="5" y="11"/>
                        <a:pt x="6" y="22"/>
                        <a:pt x="4" y="31"/>
                      </a:cubicBezTo>
                      <a:cubicBezTo>
                        <a:pt x="10" y="32"/>
                        <a:pt x="4" y="36"/>
                        <a:pt x="9" y="37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4" y="44"/>
                        <a:pt x="6" y="37"/>
                        <a:pt x="9" y="38"/>
                      </a:cubicBezTo>
                      <a:cubicBezTo>
                        <a:pt x="10" y="41"/>
                        <a:pt x="6" y="43"/>
                        <a:pt x="3" y="42"/>
                      </a:cubicBezTo>
                      <a:cubicBezTo>
                        <a:pt x="3" y="46"/>
                        <a:pt x="5" y="43"/>
                        <a:pt x="8" y="45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9"/>
                        <a:pt x="7" y="75"/>
                        <a:pt x="2" y="88"/>
                      </a:cubicBezTo>
                      <a:cubicBezTo>
                        <a:pt x="7" y="87"/>
                        <a:pt x="7" y="87"/>
                        <a:pt x="7" y="87"/>
                      </a:cubicBezTo>
                      <a:cubicBezTo>
                        <a:pt x="4" y="93"/>
                        <a:pt x="16" y="98"/>
                        <a:pt x="6" y="103"/>
                      </a:cubicBezTo>
                      <a:cubicBezTo>
                        <a:pt x="10" y="105"/>
                        <a:pt x="10" y="105"/>
                        <a:pt x="10" y="105"/>
                      </a:cubicBezTo>
                      <a:cubicBezTo>
                        <a:pt x="8" y="104"/>
                        <a:pt x="3" y="106"/>
                        <a:pt x="0" y="104"/>
                      </a:cubicBezTo>
                      <a:cubicBezTo>
                        <a:pt x="2" y="106"/>
                        <a:pt x="0" y="107"/>
                        <a:pt x="1" y="109"/>
                      </a:cubicBezTo>
                      <a:cubicBezTo>
                        <a:pt x="3" y="106"/>
                        <a:pt x="3" y="106"/>
                        <a:pt x="3" y="106"/>
                      </a:cubicBezTo>
                      <a:cubicBezTo>
                        <a:pt x="7" y="109"/>
                        <a:pt x="5" y="111"/>
                        <a:pt x="1" y="111"/>
                      </a:cubicBezTo>
                      <a:cubicBezTo>
                        <a:pt x="6" y="116"/>
                        <a:pt x="9" y="109"/>
                        <a:pt x="13" y="108"/>
                      </a:cubicBezTo>
                      <a:cubicBezTo>
                        <a:pt x="5" y="101"/>
                        <a:pt x="21" y="102"/>
                        <a:pt x="18" y="96"/>
                      </a:cubicBezTo>
                      <a:cubicBezTo>
                        <a:pt x="16" y="92"/>
                        <a:pt x="14" y="96"/>
                        <a:pt x="12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3" name="Freeform 870"/>
                <p:cNvSpPr>
                  <a:spLocks/>
                </p:cNvSpPr>
                <p:nvPr/>
              </p:nvSpPr>
              <p:spPr bwMode="auto">
                <a:xfrm>
                  <a:off x="3681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4" name="Freeform 871"/>
                <p:cNvSpPr>
                  <a:spLocks/>
                </p:cNvSpPr>
                <p:nvPr/>
              </p:nvSpPr>
              <p:spPr bwMode="auto">
                <a:xfrm>
                  <a:off x="3692" y="2876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1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5" name="Rectangle 872"/>
                <p:cNvSpPr>
                  <a:spLocks noChangeArrowheads="1"/>
                </p:cNvSpPr>
                <p:nvPr/>
              </p:nvSpPr>
              <p:spPr bwMode="auto">
                <a:xfrm>
                  <a:off x="368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6" name="Freeform 873"/>
                <p:cNvSpPr>
                  <a:spLocks/>
                </p:cNvSpPr>
                <p:nvPr/>
              </p:nvSpPr>
              <p:spPr bwMode="auto">
                <a:xfrm>
                  <a:off x="369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7" name="Freeform 874"/>
                <p:cNvSpPr>
                  <a:spLocks/>
                </p:cNvSpPr>
                <p:nvPr/>
              </p:nvSpPr>
              <p:spPr bwMode="auto">
                <a:xfrm>
                  <a:off x="3696" y="2862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8" name="Freeform 875"/>
                <p:cNvSpPr>
                  <a:spLocks/>
                </p:cNvSpPr>
                <p:nvPr/>
              </p:nvSpPr>
              <p:spPr bwMode="auto">
                <a:xfrm>
                  <a:off x="3699" y="28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49" name="Freeform 876"/>
                <p:cNvSpPr>
                  <a:spLocks/>
                </p:cNvSpPr>
                <p:nvPr/>
              </p:nvSpPr>
              <p:spPr bwMode="auto">
                <a:xfrm>
                  <a:off x="3673" y="2704"/>
                  <a:ext cx="29" cy="171"/>
                </a:xfrm>
                <a:custGeom>
                  <a:avLst/>
                  <a:gdLst>
                    <a:gd name="T0" fmla="*/ 17 w 34"/>
                    <a:gd name="T1" fmla="*/ 7 h 198"/>
                    <a:gd name="T2" fmla="*/ 10 w 34"/>
                    <a:gd name="T3" fmla="*/ 4 h 198"/>
                    <a:gd name="T4" fmla="*/ 7 w 34"/>
                    <a:gd name="T5" fmla="*/ 11 h 198"/>
                    <a:gd name="T6" fmla="*/ 11 w 34"/>
                    <a:gd name="T7" fmla="*/ 21 h 198"/>
                    <a:gd name="T8" fmla="*/ 12 w 34"/>
                    <a:gd name="T9" fmla="*/ 43 h 198"/>
                    <a:gd name="T10" fmla="*/ 10 w 34"/>
                    <a:gd name="T11" fmla="*/ 58 h 198"/>
                    <a:gd name="T12" fmla="*/ 16 w 34"/>
                    <a:gd name="T13" fmla="*/ 77 h 198"/>
                    <a:gd name="T14" fmla="*/ 14 w 34"/>
                    <a:gd name="T15" fmla="*/ 81 h 198"/>
                    <a:gd name="T16" fmla="*/ 13 w 34"/>
                    <a:gd name="T17" fmla="*/ 92 h 198"/>
                    <a:gd name="T18" fmla="*/ 23 w 34"/>
                    <a:gd name="T19" fmla="*/ 96 h 198"/>
                    <a:gd name="T20" fmla="*/ 23 w 34"/>
                    <a:gd name="T21" fmla="*/ 106 h 198"/>
                    <a:gd name="T22" fmla="*/ 19 w 34"/>
                    <a:gd name="T23" fmla="*/ 114 h 198"/>
                    <a:gd name="T24" fmla="*/ 19 w 34"/>
                    <a:gd name="T25" fmla="*/ 127 h 198"/>
                    <a:gd name="T26" fmla="*/ 18 w 34"/>
                    <a:gd name="T27" fmla="*/ 140 h 198"/>
                    <a:gd name="T28" fmla="*/ 20 w 34"/>
                    <a:gd name="T29" fmla="*/ 151 h 198"/>
                    <a:gd name="T30" fmla="*/ 24 w 34"/>
                    <a:gd name="T31" fmla="*/ 160 h 198"/>
                    <a:gd name="T32" fmla="*/ 20 w 34"/>
                    <a:gd name="T33" fmla="*/ 162 h 198"/>
                    <a:gd name="T34" fmla="*/ 21 w 34"/>
                    <a:gd name="T35" fmla="*/ 170 h 198"/>
                    <a:gd name="T36" fmla="*/ 20 w 34"/>
                    <a:gd name="T37" fmla="*/ 197 h 198"/>
                    <a:gd name="T38" fmla="*/ 22 w 34"/>
                    <a:gd name="T39" fmla="*/ 183 h 198"/>
                    <a:gd name="T40" fmla="*/ 18 w 34"/>
                    <a:gd name="T41" fmla="*/ 181 h 198"/>
                    <a:gd name="T42" fmla="*/ 30 w 34"/>
                    <a:gd name="T43" fmla="*/ 178 h 198"/>
                    <a:gd name="T44" fmla="*/ 31 w 34"/>
                    <a:gd name="T45" fmla="*/ 174 h 198"/>
                    <a:gd name="T46" fmla="*/ 30 w 34"/>
                    <a:gd name="T47" fmla="*/ 164 h 198"/>
                    <a:gd name="T48" fmla="*/ 32 w 34"/>
                    <a:gd name="T49" fmla="*/ 156 h 198"/>
                    <a:gd name="T50" fmla="*/ 32 w 34"/>
                    <a:gd name="T51" fmla="*/ 144 h 198"/>
                    <a:gd name="T52" fmla="*/ 29 w 34"/>
                    <a:gd name="T53" fmla="*/ 133 h 198"/>
                    <a:gd name="T54" fmla="*/ 30 w 34"/>
                    <a:gd name="T55" fmla="*/ 133 h 198"/>
                    <a:gd name="T56" fmla="*/ 30 w 34"/>
                    <a:gd name="T57" fmla="*/ 129 h 198"/>
                    <a:gd name="T58" fmla="*/ 29 w 34"/>
                    <a:gd name="T59" fmla="*/ 121 h 198"/>
                    <a:gd name="T60" fmla="*/ 26 w 34"/>
                    <a:gd name="T61" fmla="*/ 112 h 198"/>
                    <a:gd name="T62" fmla="*/ 31 w 34"/>
                    <a:gd name="T63" fmla="*/ 109 h 198"/>
                    <a:gd name="T64" fmla="*/ 31 w 34"/>
                    <a:gd name="T65" fmla="*/ 98 h 198"/>
                    <a:gd name="T66" fmla="*/ 25 w 34"/>
                    <a:gd name="T67" fmla="*/ 94 h 198"/>
                    <a:gd name="T68" fmla="*/ 23 w 34"/>
                    <a:gd name="T69" fmla="*/ 81 h 198"/>
                    <a:gd name="T70" fmla="*/ 21 w 34"/>
                    <a:gd name="T71" fmla="*/ 62 h 198"/>
                    <a:gd name="T72" fmla="*/ 21 w 34"/>
                    <a:gd name="T73" fmla="*/ 57 h 198"/>
                    <a:gd name="T74" fmla="*/ 20 w 34"/>
                    <a:gd name="T75" fmla="*/ 37 h 198"/>
                    <a:gd name="T76" fmla="*/ 14 w 34"/>
                    <a:gd name="T77" fmla="*/ 45 h 198"/>
                    <a:gd name="T78" fmla="*/ 23 w 34"/>
                    <a:gd name="T79" fmla="*/ 35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198">
                      <a:moveTo>
                        <a:pt x="24" y="17"/>
                      </a:moveTo>
                      <a:cubicBezTo>
                        <a:pt x="22" y="14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6" y="9"/>
                        <a:pt x="8" y="7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1"/>
                        <a:pt x="13" y="21"/>
                        <a:pt x="11" y="21"/>
                      </a:cubicBezTo>
                      <a:cubicBezTo>
                        <a:pt x="10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7"/>
                        <a:pt x="12" y="51"/>
                        <a:pt x="15" y="55"/>
                      </a:cubicBezTo>
                      <a:cubicBezTo>
                        <a:pt x="11" y="53"/>
                        <a:pt x="15" y="59"/>
                        <a:pt x="10" y="58"/>
                      </a:cubicBezTo>
                      <a:cubicBezTo>
                        <a:pt x="20" y="59"/>
                        <a:pt x="6" y="70"/>
                        <a:pt x="18" y="70"/>
                      </a:cubicBezTo>
                      <a:cubicBezTo>
                        <a:pt x="15" y="76"/>
                        <a:pt x="19" y="70"/>
                        <a:pt x="16" y="77"/>
                      </a:cubicBezTo>
                      <a:cubicBezTo>
                        <a:pt x="15" y="77"/>
                        <a:pt x="15" y="76"/>
                        <a:pt x="15" y="75"/>
                      </a:cubicBezTo>
                      <a:cubicBezTo>
                        <a:pt x="12" y="78"/>
                        <a:pt x="20" y="79"/>
                        <a:pt x="14" y="81"/>
                      </a:cubicBezTo>
                      <a:cubicBezTo>
                        <a:pt x="13" y="86"/>
                        <a:pt x="18" y="82"/>
                        <a:pt x="21" y="85"/>
                      </a:cubicBezTo>
                      <a:cubicBezTo>
                        <a:pt x="20" y="90"/>
                        <a:pt x="18" y="89"/>
                        <a:pt x="13" y="92"/>
                      </a:cubicBezTo>
                      <a:cubicBezTo>
                        <a:pt x="19" y="92"/>
                        <a:pt x="16" y="95"/>
                        <a:pt x="19" y="98"/>
                      </a:cubicBezTo>
                      <a:cubicBezTo>
                        <a:pt x="20" y="97"/>
                        <a:pt x="21" y="94"/>
                        <a:pt x="23" y="96"/>
                      </a:cubicBezTo>
                      <a:cubicBezTo>
                        <a:pt x="22" y="102"/>
                        <a:pt x="27" y="101"/>
                        <a:pt x="29" y="106"/>
                      </a:cubicBezTo>
                      <a:cubicBezTo>
                        <a:pt x="22" y="109"/>
                        <a:pt x="29" y="101"/>
                        <a:pt x="23" y="106"/>
                      </a:cubicBezTo>
                      <a:cubicBezTo>
                        <a:pt x="20" y="102"/>
                        <a:pt x="20" y="100"/>
                        <a:pt x="15" y="98"/>
                      </a:cubicBezTo>
                      <a:cubicBezTo>
                        <a:pt x="15" y="103"/>
                        <a:pt x="16" y="108"/>
                        <a:pt x="19" y="114"/>
                      </a:cubicBezTo>
                      <a:cubicBezTo>
                        <a:pt x="18" y="117"/>
                        <a:pt x="16" y="112"/>
                        <a:pt x="15" y="115"/>
                      </a:cubicBezTo>
                      <a:cubicBezTo>
                        <a:pt x="12" y="120"/>
                        <a:pt x="22" y="123"/>
                        <a:pt x="19" y="127"/>
                      </a:cubicBezTo>
                      <a:cubicBezTo>
                        <a:pt x="16" y="126"/>
                        <a:pt x="16" y="126"/>
                        <a:pt x="16" y="126"/>
                      </a:cubicBezTo>
                      <a:cubicBezTo>
                        <a:pt x="21" y="129"/>
                        <a:pt x="15" y="135"/>
                        <a:pt x="18" y="140"/>
                      </a:cubicBezTo>
                      <a:cubicBezTo>
                        <a:pt x="19" y="140"/>
                        <a:pt x="21" y="139"/>
                        <a:pt x="22" y="140"/>
                      </a:cubicBezTo>
                      <a:cubicBezTo>
                        <a:pt x="13" y="140"/>
                        <a:pt x="26" y="147"/>
                        <a:pt x="20" y="151"/>
                      </a:cubicBezTo>
                      <a:cubicBezTo>
                        <a:pt x="26" y="151"/>
                        <a:pt x="29" y="156"/>
                        <a:pt x="30" y="159"/>
                      </a:cubicBezTo>
                      <a:cubicBezTo>
                        <a:pt x="28" y="160"/>
                        <a:pt x="26" y="160"/>
                        <a:pt x="24" y="160"/>
                      </a:cubicBezTo>
                      <a:cubicBezTo>
                        <a:pt x="28" y="155"/>
                        <a:pt x="18" y="155"/>
                        <a:pt x="16" y="151"/>
                      </a:cubicBezTo>
                      <a:cubicBezTo>
                        <a:pt x="19" y="154"/>
                        <a:pt x="16" y="160"/>
                        <a:pt x="20" y="162"/>
                      </a:cubicBezTo>
                      <a:cubicBezTo>
                        <a:pt x="15" y="161"/>
                        <a:pt x="15" y="161"/>
                        <a:pt x="15" y="161"/>
                      </a:cubicBezTo>
                      <a:cubicBezTo>
                        <a:pt x="15" y="166"/>
                        <a:pt x="25" y="165"/>
                        <a:pt x="21" y="170"/>
                      </a:cubicBezTo>
                      <a:cubicBezTo>
                        <a:pt x="18" y="169"/>
                        <a:pt x="18" y="169"/>
                        <a:pt x="18" y="169"/>
                      </a:cubicBezTo>
                      <a:cubicBezTo>
                        <a:pt x="19" y="179"/>
                        <a:pt x="13" y="190"/>
                        <a:pt x="20" y="197"/>
                      </a:cubicBezTo>
                      <a:cubicBezTo>
                        <a:pt x="22" y="198"/>
                        <a:pt x="29" y="194"/>
                        <a:pt x="31" y="194"/>
                      </a:cubicBezTo>
                      <a:cubicBezTo>
                        <a:pt x="28" y="189"/>
                        <a:pt x="24" y="187"/>
                        <a:pt x="22" y="183"/>
                      </a:cubicBezTo>
                      <a:cubicBezTo>
                        <a:pt x="27" y="183"/>
                        <a:pt x="27" y="183"/>
                        <a:pt x="27" y="183"/>
                      </a:cubicBezTo>
                      <a:cubicBezTo>
                        <a:pt x="23" y="183"/>
                        <a:pt x="21" y="178"/>
                        <a:pt x="18" y="181"/>
                      </a:cubicBezTo>
                      <a:cubicBezTo>
                        <a:pt x="16" y="178"/>
                        <a:pt x="23" y="179"/>
                        <a:pt x="20" y="175"/>
                      </a:cubicBezTo>
                      <a:cubicBezTo>
                        <a:pt x="25" y="176"/>
                        <a:pt x="26" y="178"/>
                        <a:pt x="30" y="178"/>
                      </a:cubicBezTo>
                      <a:cubicBezTo>
                        <a:pt x="28" y="175"/>
                        <a:pt x="28" y="175"/>
                        <a:pt x="28" y="175"/>
                      </a:cubicBezTo>
                      <a:cubicBezTo>
                        <a:pt x="30" y="176"/>
                        <a:pt x="29" y="173"/>
                        <a:pt x="31" y="174"/>
                      </a:cubicBezTo>
                      <a:cubicBezTo>
                        <a:pt x="25" y="169"/>
                        <a:pt x="34" y="167"/>
                        <a:pt x="31" y="161"/>
                      </a:cubicBezTo>
                      <a:cubicBezTo>
                        <a:pt x="30" y="164"/>
                        <a:pt x="30" y="164"/>
                        <a:pt x="30" y="164"/>
                      </a:cubicBezTo>
                      <a:cubicBezTo>
                        <a:pt x="27" y="164"/>
                        <a:pt x="27" y="163"/>
                        <a:pt x="26" y="161"/>
                      </a:cubicBezTo>
                      <a:cubicBezTo>
                        <a:pt x="31" y="160"/>
                        <a:pt x="30" y="159"/>
                        <a:pt x="32" y="156"/>
                      </a:cubicBezTo>
                      <a:cubicBezTo>
                        <a:pt x="29" y="154"/>
                        <a:pt x="24" y="153"/>
                        <a:pt x="24" y="150"/>
                      </a:cubicBezTo>
                      <a:cubicBezTo>
                        <a:pt x="30" y="150"/>
                        <a:pt x="27" y="144"/>
                        <a:pt x="32" y="144"/>
                      </a:cubicBezTo>
                      <a:cubicBezTo>
                        <a:pt x="26" y="143"/>
                        <a:pt x="30" y="137"/>
                        <a:pt x="26" y="137"/>
                      </a:cubicBezTo>
                      <a:cubicBezTo>
                        <a:pt x="25" y="135"/>
                        <a:pt x="26" y="133"/>
                        <a:pt x="29" y="133"/>
                      </a:cubicBezTo>
                      <a:cubicBezTo>
                        <a:pt x="30" y="134"/>
                        <a:pt x="30" y="134"/>
                        <a:pt x="30" y="134"/>
                      </a:cubicBezTo>
                      <a:cubicBezTo>
                        <a:pt x="30" y="133"/>
                        <a:pt x="30" y="133"/>
                        <a:pt x="30" y="133"/>
                      </a:cubicBezTo>
                      <a:cubicBezTo>
                        <a:pt x="31" y="133"/>
                        <a:pt x="31" y="133"/>
                        <a:pt x="31" y="133"/>
                      </a:cubicBezTo>
                      <a:cubicBezTo>
                        <a:pt x="31" y="131"/>
                        <a:pt x="27" y="131"/>
                        <a:pt x="30" y="129"/>
                      </a:cubicBezTo>
                      <a:cubicBezTo>
                        <a:pt x="31" y="129"/>
                        <a:pt x="31" y="130"/>
                        <a:pt x="32" y="131"/>
                      </a:cubicBezTo>
                      <a:cubicBezTo>
                        <a:pt x="33" y="127"/>
                        <a:pt x="24" y="124"/>
                        <a:pt x="29" y="121"/>
                      </a:cubicBezTo>
                      <a:cubicBezTo>
                        <a:pt x="26" y="120"/>
                        <a:pt x="26" y="116"/>
                        <a:pt x="20" y="117"/>
                      </a:cubicBezTo>
                      <a:cubicBezTo>
                        <a:pt x="22" y="115"/>
                        <a:pt x="27" y="116"/>
                        <a:pt x="26" y="112"/>
                      </a:cubicBezTo>
                      <a:cubicBezTo>
                        <a:pt x="21" y="111"/>
                        <a:pt x="27" y="109"/>
                        <a:pt x="24" y="106"/>
                      </a:cubicBezTo>
                      <a:cubicBezTo>
                        <a:pt x="29" y="109"/>
                        <a:pt x="26" y="106"/>
                        <a:pt x="31" y="109"/>
                      </a:cubicBezTo>
                      <a:cubicBezTo>
                        <a:pt x="33" y="107"/>
                        <a:pt x="26" y="103"/>
                        <a:pt x="27" y="99"/>
                      </a:cubicBezTo>
                      <a:cubicBezTo>
                        <a:pt x="31" y="98"/>
                        <a:pt x="31" y="98"/>
                        <a:pt x="31" y="98"/>
                      </a:cubicBezTo>
                      <a:cubicBezTo>
                        <a:pt x="29" y="97"/>
                        <a:pt x="25" y="95"/>
                        <a:pt x="29" y="94"/>
                      </a:cubicBezTo>
                      <a:cubicBezTo>
                        <a:pt x="25" y="94"/>
                        <a:pt x="25" y="94"/>
                        <a:pt x="25" y="94"/>
                      </a:cubicBezTo>
                      <a:cubicBezTo>
                        <a:pt x="27" y="91"/>
                        <a:pt x="26" y="87"/>
                        <a:pt x="30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4" y="70"/>
                        <a:pt x="18" y="67"/>
                      </a:cubicBezTo>
                      <a:cubicBezTo>
                        <a:pt x="18" y="65"/>
                        <a:pt x="19" y="62"/>
                        <a:pt x="21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2"/>
                        <a:pt x="27" y="59"/>
                        <a:pt x="21" y="57"/>
                      </a:cubicBezTo>
                      <a:cubicBezTo>
                        <a:pt x="20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7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8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0" name="Freeform 877"/>
                <p:cNvSpPr>
                  <a:spLocks/>
                </p:cNvSpPr>
                <p:nvPr/>
              </p:nvSpPr>
              <p:spPr bwMode="auto">
                <a:xfrm>
                  <a:off x="3694" y="2761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1" name="Freeform 878"/>
                <p:cNvSpPr>
                  <a:spLocks/>
                </p:cNvSpPr>
                <p:nvPr/>
              </p:nvSpPr>
              <p:spPr bwMode="auto">
                <a:xfrm>
                  <a:off x="3693" y="2759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2" name="Freeform 879"/>
                <p:cNvSpPr>
                  <a:spLocks/>
                </p:cNvSpPr>
                <p:nvPr/>
              </p:nvSpPr>
              <p:spPr bwMode="auto">
                <a:xfrm>
                  <a:off x="3691" y="2706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3" name="Freeform 880"/>
                <p:cNvSpPr>
                  <a:spLocks/>
                </p:cNvSpPr>
                <p:nvPr/>
              </p:nvSpPr>
              <p:spPr bwMode="auto">
                <a:xfrm>
                  <a:off x="3689" y="270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4" name="Freeform 881"/>
                <p:cNvSpPr>
                  <a:spLocks/>
                </p:cNvSpPr>
                <p:nvPr/>
              </p:nvSpPr>
              <p:spPr bwMode="auto">
                <a:xfrm>
                  <a:off x="3672" y="2616"/>
                  <a:ext cx="22" cy="90"/>
                </a:xfrm>
                <a:custGeom>
                  <a:avLst/>
                  <a:gdLst>
                    <a:gd name="T0" fmla="*/ 15 w 26"/>
                    <a:gd name="T1" fmla="*/ 18 h 104"/>
                    <a:gd name="T2" fmla="*/ 11 w 26"/>
                    <a:gd name="T3" fmla="*/ 13 h 104"/>
                    <a:gd name="T4" fmla="*/ 15 w 26"/>
                    <a:gd name="T5" fmla="*/ 9 h 104"/>
                    <a:gd name="T6" fmla="*/ 8 w 26"/>
                    <a:gd name="T7" fmla="*/ 1 h 104"/>
                    <a:gd name="T8" fmla="*/ 10 w 26"/>
                    <a:gd name="T9" fmla="*/ 51 h 104"/>
                    <a:gd name="T10" fmla="*/ 7 w 26"/>
                    <a:gd name="T11" fmla="*/ 48 h 104"/>
                    <a:gd name="T12" fmla="*/ 12 w 26"/>
                    <a:gd name="T13" fmla="*/ 67 h 104"/>
                    <a:gd name="T14" fmla="*/ 6 w 26"/>
                    <a:gd name="T15" fmla="*/ 66 h 104"/>
                    <a:gd name="T16" fmla="*/ 8 w 26"/>
                    <a:gd name="T17" fmla="*/ 77 h 104"/>
                    <a:gd name="T18" fmla="*/ 11 w 26"/>
                    <a:gd name="T19" fmla="*/ 77 h 104"/>
                    <a:gd name="T20" fmla="*/ 10 w 26"/>
                    <a:gd name="T21" fmla="*/ 79 h 104"/>
                    <a:gd name="T22" fmla="*/ 11 w 26"/>
                    <a:gd name="T23" fmla="*/ 79 h 104"/>
                    <a:gd name="T24" fmla="*/ 12 w 26"/>
                    <a:gd name="T25" fmla="*/ 86 h 104"/>
                    <a:gd name="T26" fmla="*/ 10 w 26"/>
                    <a:gd name="T27" fmla="*/ 84 h 104"/>
                    <a:gd name="T28" fmla="*/ 12 w 26"/>
                    <a:gd name="T29" fmla="*/ 89 h 104"/>
                    <a:gd name="T30" fmla="*/ 9 w 26"/>
                    <a:gd name="T31" fmla="*/ 89 h 104"/>
                    <a:gd name="T32" fmla="*/ 14 w 26"/>
                    <a:gd name="T33" fmla="*/ 103 h 104"/>
                    <a:gd name="T34" fmla="*/ 19 w 26"/>
                    <a:gd name="T35" fmla="*/ 104 h 104"/>
                    <a:gd name="T36" fmla="*/ 15 w 26"/>
                    <a:gd name="T37" fmla="*/ 92 h 104"/>
                    <a:gd name="T38" fmla="*/ 15 w 26"/>
                    <a:gd name="T39" fmla="*/ 93 h 104"/>
                    <a:gd name="T40" fmla="*/ 13 w 26"/>
                    <a:gd name="T41" fmla="*/ 86 h 104"/>
                    <a:gd name="T42" fmla="*/ 19 w 26"/>
                    <a:gd name="T43" fmla="*/ 90 h 104"/>
                    <a:gd name="T44" fmla="*/ 22 w 26"/>
                    <a:gd name="T45" fmla="*/ 78 h 104"/>
                    <a:gd name="T46" fmla="*/ 23 w 26"/>
                    <a:gd name="T47" fmla="*/ 79 h 104"/>
                    <a:gd name="T48" fmla="*/ 21 w 26"/>
                    <a:gd name="T49" fmla="*/ 75 h 104"/>
                    <a:gd name="T50" fmla="*/ 18 w 26"/>
                    <a:gd name="T51" fmla="*/ 78 h 104"/>
                    <a:gd name="T52" fmla="*/ 12 w 26"/>
                    <a:gd name="T53" fmla="*/ 75 h 104"/>
                    <a:gd name="T54" fmla="*/ 12 w 26"/>
                    <a:gd name="T55" fmla="*/ 71 h 104"/>
                    <a:gd name="T56" fmla="*/ 17 w 26"/>
                    <a:gd name="T57" fmla="*/ 74 h 104"/>
                    <a:gd name="T58" fmla="*/ 15 w 26"/>
                    <a:gd name="T59" fmla="*/ 71 h 104"/>
                    <a:gd name="T60" fmla="*/ 21 w 26"/>
                    <a:gd name="T61" fmla="*/ 67 h 104"/>
                    <a:gd name="T62" fmla="*/ 15 w 26"/>
                    <a:gd name="T63" fmla="*/ 67 h 104"/>
                    <a:gd name="T64" fmla="*/ 14 w 26"/>
                    <a:gd name="T65" fmla="*/ 47 h 104"/>
                    <a:gd name="T66" fmla="*/ 18 w 26"/>
                    <a:gd name="T67" fmla="*/ 50 h 104"/>
                    <a:gd name="T68" fmla="*/ 14 w 26"/>
                    <a:gd name="T69" fmla="*/ 46 h 104"/>
                    <a:gd name="T70" fmla="*/ 16 w 26"/>
                    <a:gd name="T71" fmla="*/ 34 h 104"/>
                    <a:gd name="T72" fmla="*/ 13 w 26"/>
                    <a:gd name="T73" fmla="*/ 35 h 104"/>
                    <a:gd name="T74" fmla="*/ 15 w 26"/>
                    <a:gd name="T75" fmla="*/ 22 h 104"/>
                    <a:gd name="T76" fmla="*/ 15 w 26"/>
                    <a:gd name="T77" fmla="*/ 22 h 104"/>
                    <a:gd name="T78" fmla="*/ 9 w 26"/>
                    <a:gd name="T79" fmla="*/ 15 h 104"/>
                    <a:gd name="T80" fmla="*/ 15 w 26"/>
                    <a:gd name="T81" fmla="*/ 1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4">
                      <a:moveTo>
                        <a:pt x="15" y="18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4" y="12"/>
                        <a:pt x="11" y="6"/>
                        <a:pt x="15" y="9"/>
                      </a:cubicBezTo>
                      <a:cubicBezTo>
                        <a:pt x="10" y="5"/>
                        <a:pt x="16" y="0"/>
                        <a:pt x="8" y="1"/>
                      </a:cubicBezTo>
                      <a:cubicBezTo>
                        <a:pt x="9" y="15"/>
                        <a:pt x="3" y="34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7"/>
                        <a:pt x="0" y="60"/>
                        <a:pt x="12" y="67"/>
                      </a:cubicBezTo>
                      <a:cubicBezTo>
                        <a:pt x="6" y="66"/>
                        <a:pt x="6" y="66"/>
                        <a:pt x="6" y="66"/>
                      </a:cubicBezTo>
                      <a:cubicBezTo>
                        <a:pt x="4" y="70"/>
                        <a:pt x="15" y="73"/>
                        <a:pt x="8" y="77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8"/>
                        <a:pt x="10" y="78"/>
                        <a:pt x="10" y="79"/>
                      </a:cubicBezTo>
                      <a:cubicBezTo>
                        <a:pt x="11" y="79"/>
                        <a:pt x="11" y="79"/>
                        <a:pt x="11" y="79"/>
                      </a:cubicBezTo>
                      <a:cubicBezTo>
                        <a:pt x="14" y="81"/>
                        <a:pt x="13" y="83"/>
                        <a:pt x="12" y="86"/>
                      </a:cubicBezTo>
                      <a:cubicBezTo>
                        <a:pt x="10" y="86"/>
                        <a:pt x="11" y="85"/>
                        <a:pt x="10" y="84"/>
                      </a:cubicBezTo>
                      <a:cubicBezTo>
                        <a:pt x="8" y="85"/>
                        <a:pt x="12" y="87"/>
                        <a:pt x="12" y="89"/>
                      </a:cubicBezTo>
                      <a:cubicBezTo>
                        <a:pt x="11" y="91"/>
                        <a:pt x="10" y="89"/>
                        <a:pt x="9" y="89"/>
                      </a:cubicBezTo>
                      <a:cubicBezTo>
                        <a:pt x="12" y="95"/>
                        <a:pt x="5" y="98"/>
                        <a:pt x="14" y="103"/>
                      </a:cubicBezTo>
                      <a:cubicBezTo>
                        <a:pt x="16" y="103"/>
                        <a:pt x="18" y="101"/>
                        <a:pt x="19" y="104"/>
                      </a:cubicBezTo>
                      <a:cubicBezTo>
                        <a:pt x="21" y="99"/>
                        <a:pt x="18" y="96"/>
                        <a:pt x="15" y="92"/>
                      </a:cubicBezTo>
                      <a:cubicBezTo>
                        <a:pt x="15" y="93"/>
                        <a:pt x="15" y="93"/>
                        <a:pt x="15" y="93"/>
                      </a:cubicBezTo>
                      <a:cubicBezTo>
                        <a:pt x="6" y="90"/>
                        <a:pt x="17" y="91"/>
                        <a:pt x="13" y="86"/>
                      </a:cubicBezTo>
                      <a:cubicBezTo>
                        <a:pt x="17" y="87"/>
                        <a:pt x="17" y="89"/>
                        <a:pt x="19" y="90"/>
                      </a:cubicBezTo>
                      <a:cubicBezTo>
                        <a:pt x="26" y="84"/>
                        <a:pt x="13" y="82"/>
                        <a:pt x="22" y="78"/>
                      </a:cubicBezTo>
                      <a:cubicBezTo>
                        <a:pt x="23" y="79"/>
                        <a:pt x="23" y="79"/>
                        <a:pt x="23" y="79"/>
                      </a:cubicBezTo>
                      <a:cubicBezTo>
                        <a:pt x="24" y="78"/>
                        <a:pt x="22" y="76"/>
                        <a:pt x="21" y="75"/>
                      </a:cubicBezTo>
                      <a:cubicBezTo>
                        <a:pt x="20" y="76"/>
                        <a:pt x="19" y="77"/>
                        <a:pt x="18" y="78"/>
                      </a:cubicBezTo>
                      <a:cubicBezTo>
                        <a:pt x="17" y="76"/>
                        <a:pt x="13" y="76"/>
                        <a:pt x="12" y="75"/>
                      </a:cubicBezTo>
                      <a:cubicBezTo>
                        <a:pt x="16" y="74"/>
                        <a:pt x="10" y="73"/>
                        <a:pt x="12" y="71"/>
                      </a:cubicBezTo>
                      <a:cubicBezTo>
                        <a:pt x="15" y="70"/>
                        <a:pt x="15" y="73"/>
                        <a:pt x="17" y="74"/>
                      </a:cubicBezTo>
                      <a:cubicBezTo>
                        <a:pt x="15" y="71"/>
                        <a:pt x="15" y="71"/>
                        <a:pt x="15" y="71"/>
                      </a:cubicBezTo>
                      <a:cubicBezTo>
                        <a:pt x="14" y="69"/>
                        <a:pt x="19" y="69"/>
                        <a:pt x="21" y="67"/>
                      </a:cubicBezTo>
                      <a:cubicBezTo>
                        <a:pt x="18" y="65"/>
                        <a:pt x="19" y="69"/>
                        <a:pt x="15" y="67"/>
                      </a:cubicBezTo>
                      <a:cubicBezTo>
                        <a:pt x="19" y="64"/>
                        <a:pt x="18" y="52"/>
                        <a:pt x="14" y="47"/>
                      </a:cubicBezTo>
                      <a:cubicBezTo>
                        <a:pt x="15" y="49"/>
                        <a:pt x="18" y="48"/>
                        <a:pt x="18" y="50"/>
                      </a:cubicBezTo>
                      <a:cubicBezTo>
                        <a:pt x="18" y="49"/>
                        <a:pt x="17" y="46"/>
                        <a:pt x="14" y="46"/>
                      </a:cubicBezTo>
                      <a:cubicBezTo>
                        <a:pt x="11" y="42"/>
                        <a:pt x="13" y="37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1"/>
                        <a:pt x="17" y="27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4" y="20"/>
                        <a:pt x="7" y="18"/>
                        <a:pt x="9" y="15"/>
                      </a:cubicBezTo>
                      <a:cubicBezTo>
                        <a:pt x="12" y="16"/>
                        <a:pt x="12" y="18"/>
                        <a:pt x="15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5" name="Freeform 882"/>
                <p:cNvSpPr>
                  <a:spLocks/>
                </p:cNvSpPr>
                <p:nvPr/>
              </p:nvSpPr>
              <p:spPr bwMode="auto">
                <a:xfrm>
                  <a:off x="3677" y="2613"/>
                  <a:ext cx="8" cy="4"/>
                </a:xfrm>
                <a:custGeom>
                  <a:avLst/>
                  <a:gdLst>
                    <a:gd name="T0" fmla="*/ 4 w 9"/>
                    <a:gd name="T1" fmla="*/ 2 h 5"/>
                    <a:gd name="T2" fmla="*/ 8 w 9"/>
                    <a:gd name="T3" fmla="*/ 5 h 5"/>
                    <a:gd name="T4" fmla="*/ 2 w 9"/>
                    <a:gd name="T5" fmla="*/ 0 h 5"/>
                    <a:gd name="T6" fmla="*/ 3 w 9"/>
                    <a:gd name="T7" fmla="*/ 3 h 5"/>
                    <a:gd name="T8" fmla="*/ 4 w 9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4" y="2"/>
                      </a:move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4" y="0"/>
                        <a:pt x="2" y="0"/>
                      </a:cubicBezTo>
                      <a:cubicBezTo>
                        <a:pt x="2" y="1"/>
                        <a:pt x="0" y="3"/>
                        <a:pt x="3" y="3"/>
                      </a:cubicBezTo>
                      <a:cubicBezTo>
                        <a:pt x="3" y="3"/>
                        <a:pt x="5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6" name="Freeform 883"/>
                <p:cNvSpPr>
                  <a:spLocks/>
                </p:cNvSpPr>
                <p:nvPr/>
              </p:nvSpPr>
              <p:spPr bwMode="auto">
                <a:xfrm>
                  <a:off x="3674" y="2571"/>
                  <a:ext cx="15" cy="42"/>
                </a:xfrm>
                <a:custGeom>
                  <a:avLst/>
                  <a:gdLst>
                    <a:gd name="T0" fmla="*/ 10 w 18"/>
                    <a:gd name="T1" fmla="*/ 17 h 49"/>
                    <a:gd name="T2" fmla="*/ 6 w 18"/>
                    <a:gd name="T3" fmla="*/ 16 h 49"/>
                    <a:gd name="T4" fmla="*/ 4 w 18"/>
                    <a:gd name="T5" fmla="*/ 35 h 49"/>
                    <a:gd name="T6" fmla="*/ 10 w 18"/>
                    <a:gd name="T7" fmla="*/ 41 h 49"/>
                    <a:gd name="T8" fmla="*/ 6 w 18"/>
                    <a:gd name="T9" fmla="*/ 42 h 49"/>
                    <a:gd name="T10" fmla="*/ 10 w 18"/>
                    <a:gd name="T11" fmla="*/ 48 h 49"/>
                    <a:gd name="T12" fmla="*/ 9 w 18"/>
                    <a:gd name="T13" fmla="*/ 45 h 49"/>
                    <a:gd name="T14" fmla="*/ 11 w 18"/>
                    <a:gd name="T15" fmla="*/ 45 h 49"/>
                    <a:gd name="T16" fmla="*/ 10 w 18"/>
                    <a:gd name="T17" fmla="*/ 42 h 49"/>
                    <a:gd name="T18" fmla="*/ 13 w 18"/>
                    <a:gd name="T19" fmla="*/ 43 h 49"/>
                    <a:gd name="T20" fmla="*/ 8 w 18"/>
                    <a:gd name="T21" fmla="*/ 34 h 49"/>
                    <a:gd name="T22" fmla="*/ 14 w 18"/>
                    <a:gd name="T23" fmla="*/ 34 h 49"/>
                    <a:gd name="T24" fmla="*/ 16 w 18"/>
                    <a:gd name="T25" fmla="*/ 25 h 49"/>
                    <a:gd name="T26" fmla="*/ 15 w 18"/>
                    <a:gd name="T27" fmla="*/ 26 h 49"/>
                    <a:gd name="T28" fmla="*/ 10 w 18"/>
                    <a:gd name="T29" fmla="*/ 27 h 49"/>
                    <a:gd name="T30" fmla="*/ 16 w 18"/>
                    <a:gd name="T31" fmla="*/ 24 h 49"/>
                    <a:gd name="T32" fmla="*/ 13 w 18"/>
                    <a:gd name="T33" fmla="*/ 7 h 49"/>
                    <a:gd name="T34" fmla="*/ 6 w 18"/>
                    <a:gd name="T35" fmla="*/ 4 h 49"/>
                    <a:gd name="T36" fmla="*/ 12 w 18"/>
                    <a:gd name="T37" fmla="*/ 5 h 49"/>
                    <a:gd name="T38" fmla="*/ 13 w 18"/>
                    <a:gd name="T39" fmla="*/ 2 h 49"/>
                    <a:gd name="T40" fmla="*/ 3 w 18"/>
                    <a:gd name="T41" fmla="*/ 0 h 49"/>
                    <a:gd name="T42" fmla="*/ 10 w 18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49">
                      <a:moveTo>
                        <a:pt x="10" y="17"/>
                      </a:moveTo>
                      <a:cubicBezTo>
                        <a:pt x="9" y="16"/>
                        <a:pt x="7" y="16"/>
                        <a:pt x="6" y="16"/>
                      </a:cubicBezTo>
                      <a:cubicBezTo>
                        <a:pt x="7" y="23"/>
                        <a:pt x="8" y="32"/>
                        <a:pt x="4" y="35"/>
                      </a:cubicBezTo>
                      <a:cubicBezTo>
                        <a:pt x="3" y="37"/>
                        <a:pt x="9" y="38"/>
                        <a:pt x="10" y="41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8" y="44"/>
                        <a:pt x="4" y="49"/>
                        <a:pt x="10" y="48"/>
                      </a:cubicBezTo>
                      <a:cubicBezTo>
                        <a:pt x="11" y="48"/>
                        <a:pt x="7" y="46"/>
                        <a:pt x="9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8" y="39"/>
                        <a:pt x="5" y="39"/>
                        <a:pt x="8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1"/>
                        <a:pt x="13" y="29"/>
                        <a:pt x="16" y="25"/>
                      </a:cubicBezTo>
                      <a:cubicBezTo>
                        <a:pt x="16" y="25"/>
                        <a:pt x="13" y="25"/>
                        <a:pt x="15" y="26"/>
                      </a:cubicBezTo>
                      <a:cubicBezTo>
                        <a:pt x="14" y="27"/>
                        <a:pt x="12" y="27"/>
                        <a:pt x="10" y="27"/>
                      </a:cubicBezTo>
                      <a:cubicBezTo>
                        <a:pt x="6" y="21"/>
                        <a:pt x="14" y="28"/>
                        <a:pt x="16" y="24"/>
                      </a:cubicBezTo>
                      <a:cubicBezTo>
                        <a:pt x="12" y="19"/>
                        <a:pt x="9" y="10"/>
                        <a:pt x="13" y="7"/>
                      </a:cubicBezTo>
                      <a:cubicBezTo>
                        <a:pt x="10" y="10"/>
                        <a:pt x="6" y="7"/>
                        <a:pt x="6" y="4"/>
                      </a:cubicBezTo>
                      <a:cubicBezTo>
                        <a:pt x="9" y="3"/>
                        <a:pt x="10" y="5"/>
                        <a:pt x="12" y="5"/>
                      </a:cubicBezTo>
                      <a:cubicBezTo>
                        <a:pt x="12" y="4"/>
                        <a:pt x="14" y="3"/>
                        <a:pt x="13" y="2"/>
                      </a:cubicBezTo>
                      <a:cubicBezTo>
                        <a:pt x="10" y="3"/>
                        <a:pt x="5" y="2"/>
                        <a:pt x="3" y="0"/>
                      </a:cubicBezTo>
                      <a:cubicBezTo>
                        <a:pt x="0" y="6"/>
                        <a:pt x="10" y="10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7" name="Freeform 884"/>
                <p:cNvSpPr>
                  <a:spLocks/>
                </p:cNvSpPr>
                <p:nvPr/>
              </p:nvSpPr>
              <p:spPr bwMode="auto">
                <a:xfrm>
                  <a:off x="3678" y="2582"/>
                  <a:ext cx="1" cy="3"/>
                </a:xfrm>
                <a:custGeom>
                  <a:avLst/>
                  <a:gdLst>
                    <a:gd name="T0" fmla="*/ 0 w 1"/>
                    <a:gd name="T1" fmla="*/ 2 h 3"/>
                    <a:gd name="T2" fmla="*/ 1 w 1"/>
                    <a:gd name="T3" fmla="*/ 3 h 3"/>
                    <a:gd name="T4" fmla="*/ 1 w 1"/>
                    <a:gd name="T5" fmla="*/ 0 h 3"/>
                    <a:gd name="T6" fmla="*/ 0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2"/>
                      </a:moveTo>
                      <a:lnTo>
                        <a:pt x="1" y="3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8" name="Freeform 885"/>
                <p:cNvSpPr>
                  <a:spLocks/>
                </p:cNvSpPr>
                <p:nvPr/>
              </p:nvSpPr>
              <p:spPr bwMode="auto">
                <a:xfrm>
                  <a:off x="3751" y="3244"/>
                  <a:ext cx="4" cy="3"/>
                </a:xfrm>
                <a:custGeom>
                  <a:avLst/>
                  <a:gdLst>
                    <a:gd name="T0" fmla="*/ 2 w 4"/>
                    <a:gd name="T1" fmla="*/ 3 h 3"/>
                    <a:gd name="T2" fmla="*/ 4 w 4"/>
                    <a:gd name="T3" fmla="*/ 1 h 3"/>
                    <a:gd name="T4" fmla="*/ 0 w 4"/>
                    <a:gd name="T5" fmla="*/ 0 h 3"/>
                    <a:gd name="T6" fmla="*/ 2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59" name="Freeform 886"/>
                <p:cNvSpPr>
                  <a:spLocks/>
                </p:cNvSpPr>
                <p:nvPr/>
              </p:nvSpPr>
              <p:spPr bwMode="auto">
                <a:xfrm>
                  <a:off x="3750" y="3234"/>
                  <a:ext cx="14" cy="10"/>
                </a:xfrm>
                <a:custGeom>
                  <a:avLst/>
                  <a:gdLst>
                    <a:gd name="T0" fmla="*/ 16 w 16"/>
                    <a:gd name="T1" fmla="*/ 3 h 11"/>
                    <a:gd name="T2" fmla="*/ 14 w 16"/>
                    <a:gd name="T3" fmla="*/ 0 h 11"/>
                    <a:gd name="T4" fmla="*/ 0 w 16"/>
                    <a:gd name="T5" fmla="*/ 6 h 11"/>
                    <a:gd name="T6" fmla="*/ 9 w 16"/>
                    <a:gd name="T7" fmla="*/ 10 h 11"/>
                    <a:gd name="T8" fmla="*/ 6 w 16"/>
                    <a:gd name="T9" fmla="*/ 5 h 11"/>
                    <a:gd name="T10" fmla="*/ 12 w 16"/>
                    <a:gd name="T11" fmla="*/ 9 h 11"/>
                    <a:gd name="T12" fmla="*/ 11 w 16"/>
                    <a:gd name="T13" fmla="*/ 3 h 11"/>
                    <a:gd name="T14" fmla="*/ 16 w 16"/>
                    <a:gd name="T15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1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2"/>
                        <a:pt x="7" y="0"/>
                        <a:pt x="0" y="6"/>
                      </a:cubicBezTo>
                      <a:cubicBezTo>
                        <a:pt x="1" y="7"/>
                        <a:pt x="5" y="11"/>
                        <a:pt x="9" y="10"/>
                      </a:cubicBezTo>
                      <a:cubicBezTo>
                        <a:pt x="9" y="9"/>
                        <a:pt x="5" y="7"/>
                        <a:pt x="6" y="5"/>
                      </a:cubicBezTo>
                      <a:cubicBezTo>
                        <a:pt x="9" y="6"/>
                        <a:pt x="8" y="8"/>
                        <a:pt x="12" y="9"/>
                      </a:cubicBezTo>
                      <a:cubicBezTo>
                        <a:pt x="15" y="5"/>
                        <a:pt x="10" y="7"/>
                        <a:pt x="11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0" name="Freeform 887"/>
                <p:cNvSpPr>
                  <a:spLocks/>
                </p:cNvSpPr>
                <p:nvPr/>
              </p:nvSpPr>
              <p:spPr bwMode="auto">
                <a:xfrm>
                  <a:off x="3755" y="3233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1" name="Freeform 888"/>
                <p:cNvSpPr>
                  <a:spLocks/>
                </p:cNvSpPr>
                <p:nvPr/>
              </p:nvSpPr>
              <p:spPr bwMode="auto">
                <a:xfrm>
                  <a:off x="3751" y="3230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2" name="Freeform 889"/>
                <p:cNvSpPr>
                  <a:spLocks/>
                </p:cNvSpPr>
                <p:nvPr/>
              </p:nvSpPr>
              <p:spPr bwMode="auto">
                <a:xfrm>
                  <a:off x="3752" y="322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3" name="Freeform 890"/>
                <p:cNvSpPr>
                  <a:spLocks/>
                </p:cNvSpPr>
                <p:nvPr/>
              </p:nvSpPr>
              <p:spPr bwMode="auto">
                <a:xfrm>
                  <a:off x="3750" y="3221"/>
                  <a:ext cx="12" cy="7"/>
                </a:xfrm>
                <a:custGeom>
                  <a:avLst/>
                  <a:gdLst>
                    <a:gd name="T0" fmla="*/ 3 w 13"/>
                    <a:gd name="T1" fmla="*/ 0 h 9"/>
                    <a:gd name="T2" fmla="*/ 3 w 13"/>
                    <a:gd name="T3" fmla="*/ 4 h 9"/>
                    <a:gd name="T4" fmla="*/ 4 w 13"/>
                    <a:gd name="T5" fmla="*/ 3 h 9"/>
                    <a:gd name="T6" fmla="*/ 9 w 13"/>
                    <a:gd name="T7" fmla="*/ 5 h 9"/>
                    <a:gd name="T8" fmla="*/ 9 w 13"/>
                    <a:gd name="T9" fmla="*/ 9 h 9"/>
                    <a:gd name="T10" fmla="*/ 13 w 13"/>
                    <a:gd name="T11" fmla="*/ 6 h 9"/>
                    <a:gd name="T12" fmla="*/ 3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6" y="7"/>
                        <a:pt x="9" y="9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3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4" name="Freeform 891"/>
                <p:cNvSpPr>
                  <a:spLocks/>
                </p:cNvSpPr>
                <p:nvPr/>
              </p:nvSpPr>
              <p:spPr bwMode="auto">
                <a:xfrm>
                  <a:off x="3754" y="322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5" name="Freeform 892"/>
                <p:cNvSpPr>
                  <a:spLocks/>
                </p:cNvSpPr>
                <p:nvPr/>
              </p:nvSpPr>
              <p:spPr bwMode="auto">
                <a:xfrm>
                  <a:off x="3754" y="322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6" name="Freeform 893"/>
                <p:cNvSpPr>
                  <a:spLocks/>
                </p:cNvSpPr>
                <p:nvPr/>
              </p:nvSpPr>
              <p:spPr bwMode="auto">
                <a:xfrm>
                  <a:off x="3752" y="3211"/>
                  <a:ext cx="11" cy="8"/>
                </a:xfrm>
                <a:custGeom>
                  <a:avLst/>
                  <a:gdLst>
                    <a:gd name="T0" fmla="*/ 0 w 12"/>
                    <a:gd name="T1" fmla="*/ 4 h 9"/>
                    <a:gd name="T2" fmla="*/ 5 w 12"/>
                    <a:gd name="T3" fmla="*/ 9 h 9"/>
                    <a:gd name="T4" fmla="*/ 12 w 12"/>
                    <a:gd name="T5" fmla="*/ 4 h 9"/>
                    <a:gd name="T6" fmla="*/ 10 w 12"/>
                    <a:gd name="T7" fmla="*/ 1 h 9"/>
                    <a:gd name="T8" fmla="*/ 0 w 12"/>
                    <a:gd name="T9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9">
                      <a:moveTo>
                        <a:pt x="0" y="4"/>
                      </a:moveTo>
                      <a:cubicBezTo>
                        <a:pt x="6" y="4"/>
                        <a:pt x="0" y="9"/>
                        <a:pt x="5" y="9"/>
                      </a:cubicBezTo>
                      <a:cubicBezTo>
                        <a:pt x="4" y="6"/>
                        <a:pt x="9" y="4"/>
                        <a:pt x="12" y="4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3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7" name="Freeform 894"/>
                <p:cNvSpPr>
                  <a:spLocks/>
                </p:cNvSpPr>
                <p:nvPr/>
              </p:nvSpPr>
              <p:spPr bwMode="auto">
                <a:xfrm>
                  <a:off x="376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8" name="Freeform 895"/>
                <p:cNvSpPr>
                  <a:spLocks/>
                </p:cNvSpPr>
                <p:nvPr/>
              </p:nvSpPr>
              <p:spPr bwMode="auto">
                <a:xfrm>
                  <a:off x="3755" y="3195"/>
                  <a:ext cx="14" cy="15"/>
                </a:xfrm>
                <a:custGeom>
                  <a:avLst/>
                  <a:gdLst>
                    <a:gd name="T0" fmla="*/ 1 w 17"/>
                    <a:gd name="T1" fmla="*/ 0 h 18"/>
                    <a:gd name="T2" fmla="*/ 8 w 17"/>
                    <a:gd name="T3" fmla="*/ 7 h 18"/>
                    <a:gd name="T4" fmla="*/ 3 w 17"/>
                    <a:gd name="T5" fmla="*/ 5 h 18"/>
                    <a:gd name="T6" fmla="*/ 6 w 17"/>
                    <a:gd name="T7" fmla="*/ 11 h 18"/>
                    <a:gd name="T8" fmla="*/ 0 w 17"/>
                    <a:gd name="T9" fmla="*/ 8 h 18"/>
                    <a:gd name="T10" fmla="*/ 6 w 17"/>
                    <a:gd name="T11" fmla="*/ 15 h 18"/>
                    <a:gd name="T12" fmla="*/ 2 w 17"/>
                    <a:gd name="T13" fmla="*/ 18 h 18"/>
                    <a:gd name="T14" fmla="*/ 8 w 17"/>
                    <a:gd name="T15" fmla="*/ 17 h 18"/>
                    <a:gd name="T16" fmla="*/ 8 w 17"/>
                    <a:gd name="T17" fmla="*/ 13 h 18"/>
                    <a:gd name="T18" fmla="*/ 12 w 17"/>
                    <a:gd name="T19" fmla="*/ 15 h 18"/>
                    <a:gd name="T20" fmla="*/ 15 w 17"/>
                    <a:gd name="T21" fmla="*/ 5 h 18"/>
                    <a:gd name="T22" fmla="*/ 1 w 1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8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6" y="6"/>
                        <a:pt x="4" y="7"/>
                        <a:pt x="3" y="5"/>
                      </a:cubicBezTo>
                      <a:cubicBezTo>
                        <a:pt x="2" y="8"/>
                        <a:pt x="6" y="9"/>
                        <a:pt x="6" y="11"/>
                      </a:cubicBezTo>
                      <a:cubicBezTo>
                        <a:pt x="0" y="13"/>
                        <a:pt x="5" y="7"/>
                        <a:pt x="0" y="8"/>
                      </a:cubicBezTo>
                      <a:cubicBezTo>
                        <a:pt x="0" y="10"/>
                        <a:pt x="0" y="13"/>
                        <a:pt x="6" y="15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4"/>
                        <a:pt x="8" y="13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7" y="9"/>
                        <a:pt x="15" y="5"/>
                      </a:cubicBezTo>
                      <a:cubicBezTo>
                        <a:pt x="15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69" name="Freeform 896"/>
                <p:cNvSpPr>
                  <a:spLocks/>
                </p:cNvSpPr>
                <p:nvPr/>
              </p:nvSpPr>
              <p:spPr bwMode="auto">
                <a:xfrm>
                  <a:off x="3761" y="3194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0" name="Freeform 897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1 h 16"/>
                    <a:gd name="T16" fmla="*/ 8 w 18"/>
                    <a:gd name="T17" fmla="*/ 3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5"/>
                        <a:pt x="2" y="15"/>
                      </a:cubicBezTo>
                      <a:cubicBezTo>
                        <a:pt x="3" y="15"/>
                        <a:pt x="6" y="16"/>
                        <a:pt x="7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7" y="9"/>
                        <a:pt x="13" y="7"/>
                      </a:cubicBezTo>
                      <a:cubicBezTo>
                        <a:pt x="13" y="8"/>
                        <a:pt x="11" y="8"/>
                        <a:pt x="11" y="11"/>
                      </a:cubicBezTo>
                      <a:cubicBezTo>
                        <a:pt x="18" y="7"/>
                        <a:pt x="11" y="3"/>
                        <a:pt x="10" y="1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1" name="Freeform 898"/>
                <p:cNvSpPr>
                  <a:spLocks/>
                </p:cNvSpPr>
                <p:nvPr/>
              </p:nvSpPr>
              <p:spPr bwMode="auto">
                <a:xfrm>
                  <a:off x="3753" y="3191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2" name="Freeform 899"/>
                <p:cNvSpPr>
                  <a:spLocks/>
                </p:cNvSpPr>
                <p:nvPr/>
              </p:nvSpPr>
              <p:spPr bwMode="auto">
                <a:xfrm>
                  <a:off x="3762" y="3178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3" name="Freeform 900"/>
                <p:cNvSpPr>
                  <a:spLocks/>
                </p:cNvSpPr>
                <p:nvPr/>
              </p:nvSpPr>
              <p:spPr bwMode="auto">
                <a:xfrm>
                  <a:off x="3754" y="3178"/>
                  <a:ext cx="2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4" name="Freeform 901"/>
                <p:cNvSpPr>
                  <a:spLocks/>
                </p:cNvSpPr>
                <p:nvPr/>
              </p:nvSpPr>
              <p:spPr bwMode="auto">
                <a:xfrm>
                  <a:off x="3750" y="3088"/>
                  <a:ext cx="18" cy="89"/>
                </a:xfrm>
                <a:custGeom>
                  <a:avLst/>
                  <a:gdLst>
                    <a:gd name="T0" fmla="*/ 18 w 20"/>
                    <a:gd name="T1" fmla="*/ 1 h 103"/>
                    <a:gd name="T2" fmla="*/ 15 w 20"/>
                    <a:gd name="T3" fmla="*/ 4 h 103"/>
                    <a:gd name="T4" fmla="*/ 11 w 20"/>
                    <a:gd name="T5" fmla="*/ 0 h 103"/>
                    <a:gd name="T6" fmla="*/ 4 w 20"/>
                    <a:gd name="T7" fmla="*/ 0 h 103"/>
                    <a:gd name="T8" fmla="*/ 6 w 20"/>
                    <a:gd name="T9" fmla="*/ 8 h 103"/>
                    <a:gd name="T10" fmla="*/ 3 w 20"/>
                    <a:gd name="T11" fmla="*/ 8 h 103"/>
                    <a:gd name="T12" fmla="*/ 4 w 20"/>
                    <a:gd name="T13" fmla="*/ 23 h 103"/>
                    <a:gd name="T14" fmla="*/ 6 w 20"/>
                    <a:gd name="T15" fmla="*/ 34 h 103"/>
                    <a:gd name="T16" fmla="*/ 3 w 20"/>
                    <a:gd name="T17" fmla="*/ 78 h 103"/>
                    <a:gd name="T18" fmla="*/ 9 w 20"/>
                    <a:gd name="T19" fmla="*/ 80 h 103"/>
                    <a:gd name="T20" fmla="*/ 5 w 20"/>
                    <a:gd name="T21" fmla="*/ 83 h 103"/>
                    <a:gd name="T22" fmla="*/ 5 w 20"/>
                    <a:gd name="T23" fmla="*/ 80 h 103"/>
                    <a:gd name="T24" fmla="*/ 4 w 20"/>
                    <a:gd name="T25" fmla="*/ 93 h 103"/>
                    <a:gd name="T26" fmla="*/ 12 w 20"/>
                    <a:gd name="T27" fmla="*/ 93 h 103"/>
                    <a:gd name="T28" fmla="*/ 4 w 20"/>
                    <a:gd name="T29" fmla="*/ 98 h 103"/>
                    <a:gd name="T30" fmla="*/ 9 w 20"/>
                    <a:gd name="T31" fmla="*/ 102 h 103"/>
                    <a:gd name="T32" fmla="*/ 14 w 20"/>
                    <a:gd name="T33" fmla="*/ 98 h 103"/>
                    <a:gd name="T34" fmla="*/ 17 w 20"/>
                    <a:gd name="T35" fmla="*/ 101 h 103"/>
                    <a:gd name="T36" fmla="*/ 8 w 20"/>
                    <a:gd name="T37" fmla="*/ 73 h 103"/>
                    <a:gd name="T38" fmla="*/ 12 w 20"/>
                    <a:gd name="T39" fmla="*/ 74 h 103"/>
                    <a:gd name="T40" fmla="*/ 16 w 20"/>
                    <a:gd name="T41" fmla="*/ 58 h 103"/>
                    <a:gd name="T42" fmla="*/ 9 w 20"/>
                    <a:gd name="T43" fmla="*/ 51 h 103"/>
                    <a:gd name="T44" fmla="*/ 12 w 20"/>
                    <a:gd name="T45" fmla="*/ 47 h 103"/>
                    <a:gd name="T46" fmla="*/ 9 w 20"/>
                    <a:gd name="T47" fmla="*/ 47 h 103"/>
                    <a:gd name="T48" fmla="*/ 13 w 20"/>
                    <a:gd name="T49" fmla="*/ 42 h 103"/>
                    <a:gd name="T50" fmla="*/ 6 w 20"/>
                    <a:gd name="T51" fmla="*/ 41 h 103"/>
                    <a:gd name="T52" fmla="*/ 17 w 20"/>
                    <a:gd name="T53" fmla="*/ 31 h 103"/>
                    <a:gd name="T54" fmla="*/ 13 w 20"/>
                    <a:gd name="T55" fmla="*/ 32 h 103"/>
                    <a:gd name="T56" fmla="*/ 9 w 20"/>
                    <a:gd name="T57" fmla="*/ 30 h 103"/>
                    <a:gd name="T58" fmla="*/ 16 w 20"/>
                    <a:gd name="T59" fmla="*/ 28 h 103"/>
                    <a:gd name="T60" fmla="*/ 12 w 20"/>
                    <a:gd name="T61" fmla="*/ 20 h 103"/>
                    <a:gd name="T62" fmla="*/ 8 w 20"/>
                    <a:gd name="T63" fmla="*/ 21 h 103"/>
                    <a:gd name="T64" fmla="*/ 11 w 20"/>
                    <a:gd name="T65" fmla="*/ 10 h 103"/>
                    <a:gd name="T66" fmla="*/ 17 w 20"/>
                    <a:gd name="T67" fmla="*/ 16 h 103"/>
                    <a:gd name="T68" fmla="*/ 20 w 20"/>
                    <a:gd name="T69" fmla="*/ 12 h 103"/>
                    <a:gd name="T70" fmla="*/ 12 w 20"/>
                    <a:gd name="T71" fmla="*/ 5 h 103"/>
                    <a:gd name="T72" fmla="*/ 18 w 20"/>
                    <a:gd name="T73" fmla="*/ 1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3">
                      <a:moveTo>
                        <a:pt x="18" y="1"/>
                      </a:moveTo>
                      <a:cubicBezTo>
                        <a:pt x="16" y="1"/>
                        <a:pt x="14" y="2"/>
                        <a:pt x="15" y="4"/>
                      </a:cubicBezTo>
                      <a:cubicBezTo>
                        <a:pt x="12" y="4"/>
                        <a:pt x="12" y="1"/>
                        <a:pt x="11" y="0"/>
                      </a:cubicBezTo>
                      <a:cubicBezTo>
                        <a:pt x="8" y="3"/>
                        <a:pt x="7" y="0"/>
                        <a:pt x="4" y="0"/>
                      </a:cubicBezTo>
                      <a:cubicBezTo>
                        <a:pt x="3" y="3"/>
                        <a:pt x="7" y="5"/>
                        <a:pt x="6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5" y="13"/>
                        <a:pt x="7" y="20"/>
                        <a:pt x="4" y="23"/>
                      </a:cubicBezTo>
                      <a:cubicBezTo>
                        <a:pt x="3" y="27"/>
                        <a:pt x="5" y="30"/>
                        <a:pt x="6" y="34"/>
                      </a:cubicBezTo>
                      <a:cubicBezTo>
                        <a:pt x="4" y="48"/>
                        <a:pt x="7" y="63"/>
                        <a:pt x="3" y="78"/>
                      </a:cubicBezTo>
                      <a:cubicBezTo>
                        <a:pt x="9" y="80"/>
                        <a:pt x="9" y="80"/>
                        <a:pt x="9" y="80"/>
                      </a:cubicBezTo>
                      <a:cubicBezTo>
                        <a:pt x="6" y="80"/>
                        <a:pt x="10" y="83"/>
                        <a:pt x="5" y="83"/>
                      </a:cubicBezTo>
                      <a:cubicBezTo>
                        <a:pt x="6" y="82"/>
                        <a:pt x="6" y="81"/>
                        <a:pt x="5" y="80"/>
                      </a:cubicBezTo>
                      <a:cubicBezTo>
                        <a:pt x="0" y="83"/>
                        <a:pt x="6" y="89"/>
                        <a:pt x="4" y="93"/>
                      </a:cubicBezTo>
                      <a:cubicBezTo>
                        <a:pt x="5" y="92"/>
                        <a:pt x="11" y="92"/>
                        <a:pt x="12" y="93"/>
                      </a:cubicBezTo>
                      <a:cubicBezTo>
                        <a:pt x="4" y="92"/>
                        <a:pt x="12" y="97"/>
                        <a:pt x="4" y="98"/>
                      </a:cubicBezTo>
                      <a:cubicBezTo>
                        <a:pt x="2" y="102"/>
                        <a:pt x="10" y="98"/>
                        <a:pt x="9" y="102"/>
                      </a:cubicBezTo>
                      <a:cubicBezTo>
                        <a:pt x="13" y="103"/>
                        <a:pt x="11" y="99"/>
                        <a:pt x="14" y="98"/>
                      </a:cubicBezTo>
                      <a:cubicBezTo>
                        <a:pt x="17" y="99"/>
                        <a:pt x="12" y="101"/>
                        <a:pt x="17" y="101"/>
                      </a:cubicBezTo>
                      <a:cubicBezTo>
                        <a:pt x="19" y="95"/>
                        <a:pt x="10" y="83"/>
                        <a:pt x="8" y="73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9" y="69"/>
                        <a:pt x="9" y="61"/>
                        <a:pt x="16" y="58"/>
                      </a:cubicBezTo>
                      <a:cubicBezTo>
                        <a:pt x="12" y="58"/>
                        <a:pt x="18" y="50"/>
                        <a:pt x="9" y="51"/>
                      </a:cubicBezTo>
                      <a:cubicBezTo>
                        <a:pt x="11" y="50"/>
                        <a:pt x="11" y="49"/>
                        <a:pt x="12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4"/>
                        <a:pt x="14" y="45"/>
                        <a:pt x="13" y="42"/>
                      </a:cubicBezTo>
                      <a:cubicBezTo>
                        <a:pt x="10" y="44"/>
                        <a:pt x="9" y="42"/>
                        <a:pt x="6" y="41"/>
                      </a:cubicBezTo>
                      <a:cubicBezTo>
                        <a:pt x="10" y="37"/>
                        <a:pt x="14" y="34"/>
                        <a:pt x="17" y="31"/>
                      </a:cubicBezTo>
                      <a:cubicBezTo>
                        <a:pt x="16" y="31"/>
                        <a:pt x="14" y="31"/>
                        <a:pt x="13" y="32"/>
                      </a:cubicBezTo>
                      <a:cubicBezTo>
                        <a:pt x="14" y="30"/>
                        <a:pt x="11" y="30"/>
                        <a:pt x="9" y="30"/>
                      </a:cubicBezTo>
                      <a:cubicBezTo>
                        <a:pt x="9" y="28"/>
                        <a:pt x="14" y="28"/>
                        <a:pt x="16" y="28"/>
                      </a:cubicBezTo>
                      <a:cubicBezTo>
                        <a:pt x="18" y="25"/>
                        <a:pt x="9" y="23"/>
                        <a:pt x="12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7"/>
                        <a:pt x="12" y="14"/>
                        <a:pt x="11" y="10"/>
                      </a:cubicBezTo>
                      <a:cubicBezTo>
                        <a:pt x="16" y="8"/>
                        <a:pt x="15" y="14"/>
                        <a:pt x="17" y="16"/>
                      </a:cubicBezTo>
                      <a:cubicBezTo>
                        <a:pt x="18" y="15"/>
                        <a:pt x="19" y="13"/>
                        <a:pt x="20" y="12"/>
                      </a:cubicBezTo>
                      <a:cubicBezTo>
                        <a:pt x="18" y="11"/>
                        <a:pt x="14" y="8"/>
                        <a:pt x="12" y="5"/>
                      </a:cubicBezTo>
                      <a:cubicBezTo>
                        <a:pt x="18" y="8"/>
                        <a:pt x="18" y="2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5" name="Freeform 902"/>
                <p:cNvSpPr>
                  <a:spLocks/>
                </p:cNvSpPr>
                <p:nvPr/>
              </p:nvSpPr>
              <p:spPr bwMode="auto">
                <a:xfrm>
                  <a:off x="3768" y="3098"/>
                  <a:ext cx="1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6" name="Freeform 903"/>
                <p:cNvSpPr>
                  <a:spLocks/>
                </p:cNvSpPr>
                <p:nvPr/>
              </p:nvSpPr>
              <p:spPr bwMode="auto">
                <a:xfrm>
                  <a:off x="3766" y="308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7" name="Freeform 904"/>
                <p:cNvSpPr>
                  <a:spLocks/>
                </p:cNvSpPr>
                <p:nvPr/>
              </p:nvSpPr>
              <p:spPr bwMode="auto">
                <a:xfrm>
                  <a:off x="3754" y="31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8" name="Freeform 905"/>
                <p:cNvSpPr>
                  <a:spLocks/>
                </p:cNvSpPr>
                <p:nvPr/>
              </p:nvSpPr>
              <p:spPr bwMode="auto">
                <a:xfrm>
                  <a:off x="3765" y="3112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79" name="Freeform 906"/>
                <p:cNvSpPr>
                  <a:spLocks/>
                </p:cNvSpPr>
                <p:nvPr/>
              </p:nvSpPr>
              <p:spPr bwMode="auto">
                <a:xfrm>
                  <a:off x="3764" y="3132"/>
                  <a:ext cx="3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0" name="Freeform 907"/>
                <p:cNvSpPr>
                  <a:spLocks/>
                </p:cNvSpPr>
                <p:nvPr/>
              </p:nvSpPr>
              <p:spPr bwMode="auto">
                <a:xfrm>
                  <a:off x="3767" y="3091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1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1" name="Freeform 908"/>
                <p:cNvSpPr>
                  <a:spLocks/>
                </p:cNvSpPr>
                <p:nvPr/>
              </p:nvSpPr>
              <p:spPr bwMode="auto">
                <a:xfrm>
                  <a:off x="3750" y="3037"/>
                  <a:ext cx="20" cy="48"/>
                </a:xfrm>
                <a:custGeom>
                  <a:avLst/>
                  <a:gdLst>
                    <a:gd name="T0" fmla="*/ 5 w 24"/>
                    <a:gd name="T1" fmla="*/ 3 h 56"/>
                    <a:gd name="T2" fmla="*/ 2 w 24"/>
                    <a:gd name="T3" fmla="*/ 13 h 56"/>
                    <a:gd name="T4" fmla="*/ 12 w 24"/>
                    <a:gd name="T5" fmla="*/ 20 h 56"/>
                    <a:gd name="T6" fmla="*/ 3 w 24"/>
                    <a:gd name="T7" fmla="*/ 19 h 56"/>
                    <a:gd name="T8" fmla="*/ 9 w 24"/>
                    <a:gd name="T9" fmla="*/ 38 h 56"/>
                    <a:gd name="T10" fmla="*/ 5 w 24"/>
                    <a:gd name="T11" fmla="*/ 38 h 56"/>
                    <a:gd name="T12" fmla="*/ 15 w 24"/>
                    <a:gd name="T13" fmla="*/ 46 h 56"/>
                    <a:gd name="T14" fmla="*/ 4 w 24"/>
                    <a:gd name="T15" fmla="*/ 46 h 56"/>
                    <a:gd name="T16" fmla="*/ 3 w 24"/>
                    <a:gd name="T17" fmla="*/ 45 h 56"/>
                    <a:gd name="T18" fmla="*/ 6 w 24"/>
                    <a:gd name="T19" fmla="*/ 55 h 56"/>
                    <a:gd name="T20" fmla="*/ 13 w 24"/>
                    <a:gd name="T21" fmla="*/ 56 h 56"/>
                    <a:gd name="T22" fmla="*/ 18 w 24"/>
                    <a:gd name="T23" fmla="*/ 56 h 56"/>
                    <a:gd name="T24" fmla="*/ 14 w 24"/>
                    <a:gd name="T25" fmla="*/ 49 h 56"/>
                    <a:gd name="T26" fmla="*/ 18 w 24"/>
                    <a:gd name="T27" fmla="*/ 49 h 56"/>
                    <a:gd name="T28" fmla="*/ 16 w 24"/>
                    <a:gd name="T29" fmla="*/ 46 h 56"/>
                    <a:gd name="T30" fmla="*/ 19 w 24"/>
                    <a:gd name="T31" fmla="*/ 46 h 56"/>
                    <a:gd name="T32" fmla="*/ 16 w 24"/>
                    <a:gd name="T33" fmla="*/ 41 h 56"/>
                    <a:gd name="T34" fmla="*/ 17 w 24"/>
                    <a:gd name="T35" fmla="*/ 41 h 56"/>
                    <a:gd name="T36" fmla="*/ 13 w 24"/>
                    <a:gd name="T37" fmla="*/ 38 h 56"/>
                    <a:gd name="T38" fmla="*/ 18 w 24"/>
                    <a:gd name="T39" fmla="*/ 36 h 56"/>
                    <a:gd name="T40" fmla="*/ 14 w 24"/>
                    <a:gd name="T41" fmla="*/ 36 h 56"/>
                    <a:gd name="T42" fmla="*/ 20 w 24"/>
                    <a:gd name="T43" fmla="*/ 24 h 56"/>
                    <a:gd name="T44" fmla="*/ 16 w 24"/>
                    <a:gd name="T45" fmla="*/ 23 h 56"/>
                    <a:gd name="T46" fmla="*/ 19 w 24"/>
                    <a:gd name="T47" fmla="*/ 29 h 56"/>
                    <a:gd name="T48" fmla="*/ 10 w 24"/>
                    <a:gd name="T49" fmla="*/ 28 h 56"/>
                    <a:gd name="T50" fmla="*/ 18 w 24"/>
                    <a:gd name="T51" fmla="*/ 21 h 56"/>
                    <a:gd name="T52" fmla="*/ 16 w 24"/>
                    <a:gd name="T53" fmla="*/ 12 h 56"/>
                    <a:gd name="T54" fmla="*/ 18 w 24"/>
                    <a:gd name="T55" fmla="*/ 12 h 56"/>
                    <a:gd name="T56" fmla="*/ 14 w 24"/>
                    <a:gd name="T57" fmla="*/ 6 h 56"/>
                    <a:gd name="T58" fmla="*/ 13 w 24"/>
                    <a:gd name="T59" fmla="*/ 8 h 56"/>
                    <a:gd name="T60" fmla="*/ 10 w 24"/>
                    <a:gd name="T61" fmla="*/ 5 h 56"/>
                    <a:gd name="T62" fmla="*/ 12 w 24"/>
                    <a:gd name="T63" fmla="*/ 5 h 56"/>
                    <a:gd name="T64" fmla="*/ 6 w 24"/>
                    <a:gd name="T65" fmla="*/ 0 h 56"/>
                    <a:gd name="T66" fmla="*/ 10 w 24"/>
                    <a:gd name="T67" fmla="*/ 6 h 56"/>
                    <a:gd name="T68" fmla="*/ 5 w 24"/>
                    <a:gd name="T6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6">
                      <a:moveTo>
                        <a:pt x="5" y="3"/>
                      </a:moveTo>
                      <a:cubicBezTo>
                        <a:pt x="0" y="6"/>
                        <a:pt x="3" y="10"/>
                        <a:pt x="2" y="13"/>
                      </a:cubicBezTo>
                      <a:cubicBezTo>
                        <a:pt x="4" y="20"/>
                        <a:pt x="12" y="14"/>
                        <a:pt x="12" y="20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5"/>
                        <a:pt x="1" y="33"/>
                        <a:pt x="9" y="38"/>
                      </a:cubicBezTo>
                      <a:cubicBezTo>
                        <a:pt x="8" y="39"/>
                        <a:pt x="7" y="40"/>
                        <a:pt x="5" y="38"/>
                      </a:cubicBezTo>
                      <a:cubicBezTo>
                        <a:pt x="6" y="42"/>
                        <a:pt x="19" y="41"/>
                        <a:pt x="15" y="46"/>
                      </a:cubicBezTo>
                      <a:cubicBezTo>
                        <a:pt x="10" y="41"/>
                        <a:pt x="10" y="47"/>
                        <a:pt x="4" y="46"/>
                      </a:cubicBezTo>
                      <a:cubicBezTo>
                        <a:pt x="3" y="45"/>
                        <a:pt x="3" y="45"/>
                        <a:pt x="3" y="45"/>
                      </a:cubicBezTo>
                      <a:cubicBezTo>
                        <a:pt x="4" y="48"/>
                        <a:pt x="7" y="53"/>
                        <a:pt x="6" y="55"/>
                      </a:cubicBezTo>
                      <a:cubicBezTo>
                        <a:pt x="9" y="55"/>
                        <a:pt x="12" y="53"/>
                        <a:pt x="13" y="56"/>
                      </a:cubicBezTo>
                      <a:cubicBezTo>
                        <a:pt x="13" y="55"/>
                        <a:pt x="16" y="56"/>
                        <a:pt x="18" y="56"/>
                      </a:cubicBezTo>
                      <a:cubicBezTo>
                        <a:pt x="16" y="53"/>
                        <a:pt x="17" y="51"/>
                        <a:pt x="14" y="49"/>
                      </a:cubicBezTo>
                      <a:cubicBezTo>
                        <a:pt x="17" y="48"/>
                        <a:pt x="15" y="50"/>
                        <a:pt x="18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6" y="45"/>
                        <a:pt x="19" y="48"/>
                        <a:pt x="19" y="46"/>
                      </a:cubicBezTo>
                      <a:cubicBezTo>
                        <a:pt x="18" y="45"/>
                        <a:pt x="16" y="43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0"/>
                        <a:pt x="18" y="37"/>
                        <a:pt x="13" y="38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6" y="32"/>
                        <a:pt x="24" y="30"/>
                        <a:pt x="20" y="24"/>
                      </a:cubicBezTo>
                      <a:cubicBezTo>
                        <a:pt x="19" y="26"/>
                        <a:pt x="17" y="24"/>
                        <a:pt x="16" y="23"/>
                      </a:cubicBezTo>
                      <a:cubicBezTo>
                        <a:pt x="14" y="26"/>
                        <a:pt x="19" y="27"/>
                        <a:pt x="19" y="29"/>
                      </a:cubicBezTo>
                      <a:cubicBezTo>
                        <a:pt x="16" y="29"/>
                        <a:pt x="12" y="25"/>
                        <a:pt x="10" y="28"/>
                      </a:cubicBezTo>
                      <a:cubicBezTo>
                        <a:pt x="14" y="25"/>
                        <a:pt x="9" y="22"/>
                        <a:pt x="18" y="21"/>
                      </a:cubicBezTo>
                      <a:cubicBezTo>
                        <a:pt x="18" y="17"/>
                        <a:pt x="14" y="16"/>
                        <a:pt x="16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6" y="1"/>
                        <a:pt x="9" y="4"/>
                        <a:pt x="10" y="6"/>
                      </a:cubicBezTo>
                      <a:cubicBezTo>
                        <a:pt x="8" y="5"/>
                        <a:pt x="4" y="5"/>
                        <a:pt x="5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2" name="Freeform 909"/>
                <p:cNvSpPr>
                  <a:spLocks/>
                </p:cNvSpPr>
                <p:nvPr/>
              </p:nvSpPr>
              <p:spPr bwMode="auto">
                <a:xfrm>
                  <a:off x="3764" y="307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3" name="Freeform 910"/>
                <p:cNvSpPr>
                  <a:spLocks/>
                </p:cNvSpPr>
                <p:nvPr/>
              </p:nvSpPr>
              <p:spPr bwMode="auto">
                <a:xfrm>
                  <a:off x="3748" y="2997"/>
                  <a:ext cx="24" cy="38"/>
                </a:xfrm>
                <a:custGeom>
                  <a:avLst/>
                  <a:gdLst>
                    <a:gd name="T0" fmla="*/ 14 w 28"/>
                    <a:gd name="T1" fmla="*/ 32 h 44"/>
                    <a:gd name="T2" fmla="*/ 20 w 28"/>
                    <a:gd name="T3" fmla="*/ 31 h 44"/>
                    <a:gd name="T4" fmla="*/ 9 w 28"/>
                    <a:gd name="T5" fmla="*/ 31 h 44"/>
                    <a:gd name="T6" fmla="*/ 8 w 28"/>
                    <a:gd name="T7" fmla="*/ 26 h 44"/>
                    <a:gd name="T8" fmla="*/ 17 w 28"/>
                    <a:gd name="T9" fmla="*/ 26 h 44"/>
                    <a:gd name="T10" fmla="*/ 18 w 28"/>
                    <a:gd name="T11" fmla="*/ 22 h 44"/>
                    <a:gd name="T12" fmla="*/ 12 w 28"/>
                    <a:gd name="T13" fmla="*/ 22 h 44"/>
                    <a:gd name="T14" fmla="*/ 9 w 28"/>
                    <a:gd name="T15" fmla="*/ 16 h 44"/>
                    <a:gd name="T16" fmla="*/ 11 w 28"/>
                    <a:gd name="T17" fmla="*/ 19 h 44"/>
                    <a:gd name="T18" fmla="*/ 18 w 28"/>
                    <a:gd name="T19" fmla="*/ 16 h 44"/>
                    <a:gd name="T20" fmla="*/ 2 w 28"/>
                    <a:gd name="T21" fmla="*/ 3 h 44"/>
                    <a:gd name="T22" fmla="*/ 3 w 28"/>
                    <a:gd name="T23" fmla="*/ 7 h 44"/>
                    <a:gd name="T24" fmla="*/ 10 w 28"/>
                    <a:gd name="T25" fmla="*/ 8 h 44"/>
                    <a:gd name="T26" fmla="*/ 8 w 28"/>
                    <a:gd name="T27" fmla="*/ 11 h 44"/>
                    <a:gd name="T28" fmla="*/ 4 w 28"/>
                    <a:gd name="T29" fmla="*/ 9 h 44"/>
                    <a:gd name="T30" fmla="*/ 4 w 28"/>
                    <a:gd name="T31" fmla="*/ 38 h 44"/>
                    <a:gd name="T32" fmla="*/ 4 w 28"/>
                    <a:gd name="T33" fmla="*/ 34 h 44"/>
                    <a:gd name="T34" fmla="*/ 9 w 28"/>
                    <a:gd name="T35" fmla="*/ 38 h 44"/>
                    <a:gd name="T36" fmla="*/ 15 w 28"/>
                    <a:gd name="T37" fmla="*/ 36 h 44"/>
                    <a:gd name="T38" fmla="*/ 13 w 28"/>
                    <a:gd name="T39" fmla="*/ 38 h 44"/>
                    <a:gd name="T40" fmla="*/ 20 w 28"/>
                    <a:gd name="T41" fmla="*/ 38 h 44"/>
                    <a:gd name="T42" fmla="*/ 23 w 28"/>
                    <a:gd name="T43" fmla="*/ 44 h 44"/>
                    <a:gd name="T44" fmla="*/ 23 w 28"/>
                    <a:gd name="T45" fmla="*/ 34 h 44"/>
                    <a:gd name="T46" fmla="*/ 14 w 28"/>
                    <a:gd name="T4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4">
                      <a:moveTo>
                        <a:pt x="14" y="32"/>
                      </a:moveTo>
                      <a:cubicBezTo>
                        <a:pt x="15" y="30"/>
                        <a:pt x="18" y="33"/>
                        <a:pt x="20" y="31"/>
                      </a:cubicBezTo>
                      <a:cubicBezTo>
                        <a:pt x="17" y="28"/>
                        <a:pt x="14" y="34"/>
                        <a:pt x="9" y="31"/>
                      </a:cubicBezTo>
                      <a:cubicBezTo>
                        <a:pt x="12" y="30"/>
                        <a:pt x="8" y="27"/>
                        <a:pt x="8" y="26"/>
                      </a:cubicBezTo>
                      <a:cubicBezTo>
                        <a:pt x="10" y="27"/>
                        <a:pt x="16" y="27"/>
                        <a:pt x="17" y="26"/>
                      </a:cubicBezTo>
                      <a:cubicBezTo>
                        <a:pt x="15" y="25"/>
                        <a:pt x="18" y="23"/>
                        <a:pt x="18" y="22"/>
                      </a:cubicBezTo>
                      <a:cubicBezTo>
                        <a:pt x="15" y="26"/>
                        <a:pt x="16" y="18"/>
                        <a:pt x="12" y="22"/>
                      </a:cubicBezTo>
                      <a:cubicBezTo>
                        <a:pt x="9" y="22"/>
                        <a:pt x="7" y="18"/>
                        <a:pt x="9" y="16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6"/>
                        <a:pt x="18" y="16"/>
                      </a:cubicBezTo>
                      <a:cubicBezTo>
                        <a:pt x="12" y="12"/>
                        <a:pt x="12" y="0"/>
                        <a:pt x="2" y="3"/>
                      </a:cubicBezTo>
                      <a:cubicBezTo>
                        <a:pt x="0" y="5"/>
                        <a:pt x="3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9"/>
                        <a:pt x="12" y="12"/>
                        <a:pt x="8" y="1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7"/>
                        <a:pt x="3" y="28"/>
                        <a:pt x="4" y="38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7" y="34"/>
                        <a:pt x="7" y="36"/>
                        <a:pt x="9" y="38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5" y="37"/>
                        <a:pt x="16" y="38"/>
                        <a:pt x="13" y="38"/>
                      </a:cubicBezTo>
                      <a:cubicBezTo>
                        <a:pt x="16" y="40"/>
                        <a:pt x="18" y="39"/>
                        <a:pt x="20" y="38"/>
                      </a:cubicBezTo>
                      <a:cubicBezTo>
                        <a:pt x="21" y="41"/>
                        <a:pt x="19" y="42"/>
                        <a:pt x="23" y="44"/>
                      </a:cubicBezTo>
                      <a:cubicBezTo>
                        <a:pt x="28" y="39"/>
                        <a:pt x="18" y="40"/>
                        <a:pt x="23" y="34"/>
                      </a:cubicBezTo>
                      <a:lnTo>
                        <a:pt x="14" y="3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4" name="Freeform 911"/>
                <p:cNvSpPr>
                  <a:spLocks/>
                </p:cNvSpPr>
                <p:nvPr/>
              </p:nvSpPr>
              <p:spPr bwMode="auto">
                <a:xfrm>
                  <a:off x="3760" y="3034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5" name="Freeform 912"/>
                <p:cNvSpPr>
                  <a:spLocks/>
                </p:cNvSpPr>
                <p:nvPr/>
              </p:nvSpPr>
              <p:spPr bwMode="auto">
                <a:xfrm>
                  <a:off x="3750" y="3032"/>
                  <a:ext cx="5" cy="2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6" name="Freeform 913"/>
                <p:cNvSpPr>
                  <a:spLocks/>
                </p:cNvSpPr>
                <p:nvPr/>
              </p:nvSpPr>
              <p:spPr bwMode="auto">
                <a:xfrm>
                  <a:off x="3762" y="3006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7" name="Freeform 914"/>
                <p:cNvSpPr>
                  <a:spLocks/>
                </p:cNvSpPr>
                <p:nvPr/>
              </p:nvSpPr>
              <p:spPr bwMode="auto">
                <a:xfrm>
                  <a:off x="3749" y="2990"/>
                  <a:ext cx="11" cy="11"/>
                </a:xfrm>
                <a:custGeom>
                  <a:avLst/>
                  <a:gdLst>
                    <a:gd name="T0" fmla="*/ 0 w 13"/>
                    <a:gd name="T1" fmla="*/ 0 h 13"/>
                    <a:gd name="T2" fmla="*/ 0 w 13"/>
                    <a:gd name="T3" fmla="*/ 11 h 13"/>
                    <a:gd name="T4" fmla="*/ 12 w 13"/>
                    <a:gd name="T5" fmla="*/ 11 h 13"/>
                    <a:gd name="T6" fmla="*/ 5 w 13"/>
                    <a:gd name="T7" fmla="*/ 6 h 13"/>
                    <a:gd name="T8" fmla="*/ 5 w 13"/>
                    <a:gd name="T9" fmla="*/ 0 h 13"/>
                    <a:gd name="T10" fmla="*/ 0 w 13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3">
                      <a:moveTo>
                        <a:pt x="0" y="0"/>
                      </a:moveTo>
                      <a:cubicBezTo>
                        <a:pt x="1" y="4"/>
                        <a:pt x="4" y="6"/>
                        <a:pt x="0" y="11"/>
                      </a:cubicBezTo>
                      <a:cubicBezTo>
                        <a:pt x="5" y="13"/>
                        <a:pt x="8" y="10"/>
                        <a:pt x="12" y="11"/>
                      </a:cubicBezTo>
                      <a:cubicBezTo>
                        <a:pt x="13" y="8"/>
                        <a:pt x="6" y="9"/>
                        <a:pt x="5" y="6"/>
                      </a:cubicBezTo>
                      <a:cubicBezTo>
                        <a:pt x="8" y="5"/>
                        <a:pt x="4" y="2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8" name="Freeform 915"/>
                <p:cNvSpPr>
                  <a:spLocks/>
                </p:cNvSpPr>
                <p:nvPr/>
              </p:nvSpPr>
              <p:spPr bwMode="auto">
                <a:xfrm>
                  <a:off x="3750" y="2901"/>
                  <a:ext cx="19" cy="92"/>
                </a:xfrm>
                <a:custGeom>
                  <a:avLst/>
                  <a:gdLst>
                    <a:gd name="T0" fmla="*/ 13 w 22"/>
                    <a:gd name="T1" fmla="*/ 88 h 107"/>
                    <a:gd name="T2" fmla="*/ 11 w 22"/>
                    <a:gd name="T3" fmla="*/ 82 h 107"/>
                    <a:gd name="T4" fmla="*/ 14 w 22"/>
                    <a:gd name="T5" fmla="*/ 85 h 107"/>
                    <a:gd name="T6" fmla="*/ 17 w 22"/>
                    <a:gd name="T7" fmla="*/ 81 h 107"/>
                    <a:gd name="T8" fmla="*/ 14 w 22"/>
                    <a:gd name="T9" fmla="*/ 81 h 107"/>
                    <a:gd name="T10" fmla="*/ 13 w 22"/>
                    <a:gd name="T11" fmla="*/ 71 h 107"/>
                    <a:gd name="T12" fmla="*/ 8 w 22"/>
                    <a:gd name="T13" fmla="*/ 69 h 107"/>
                    <a:gd name="T14" fmla="*/ 16 w 22"/>
                    <a:gd name="T15" fmla="*/ 63 h 107"/>
                    <a:gd name="T16" fmla="*/ 5 w 22"/>
                    <a:gd name="T17" fmla="*/ 64 h 107"/>
                    <a:gd name="T18" fmla="*/ 9 w 22"/>
                    <a:gd name="T19" fmla="*/ 53 h 107"/>
                    <a:gd name="T20" fmla="*/ 10 w 22"/>
                    <a:gd name="T21" fmla="*/ 56 h 107"/>
                    <a:gd name="T22" fmla="*/ 10 w 22"/>
                    <a:gd name="T23" fmla="*/ 50 h 107"/>
                    <a:gd name="T24" fmla="*/ 15 w 22"/>
                    <a:gd name="T25" fmla="*/ 50 h 107"/>
                    <a:gd name="T26" fmla="*/ 15 w 22"/>
                    <a:gd name="T27" fmla="*/ 41 h 107"/>
                    <a:gd name="T28" fmla="*/ 17 w 22"/>
                    <a:gd name="T29" fmla="*/ 42 h 107"/>
                    <a:gd name="T30" fmla="*/ 13 w 22"/>
                    <a:gd name="T31" fmla="*/ 25 h 107"/>
                    <a:gd name="T32" fmla="*/ 16 w 22"/>
                    <a:gd name="T33" fmla="*/ 23 h 107"/>
                    <a:gd name="T34" fmla="*/ 6 w 22"/>
                    <a:gd name="T35" fmla="*/ 24 h 107"/>
                    <a:gd name="T36" fmla="*/ 7 w 22"/>
                    <a:gd name="T37" fmla="*/ 17 h 107"/>
                    <a:gd name="T38" fmla="*/ 13 w 22"/>
                    <a:gd name="T39" fmla="*/ 19 h 107"/>
                    <a:gd name="T40" fmla="*/ 10 w 22"/>
                    <a:gd name="T41" fmla="*/ 15 h 107"/>
                    <a:gd name="T42" fmla="*/ 16 w 22"/>
                    <a:gd name="T43" fmla="*/ 12 h 107"/>
                    <a:gd name="T44" fmla="*/ 7 w 22"/>
                    <a:gd name="T45" fmla="*/ 5 h 107"/>
                    <a:gd name="T46" fmla="*/ 9 w 22"/>
                    <a:gd name="T47" fmla="*/ 1 h 107"/>
                    <a:gd name="T48" fmla="*/ 0 w 22"/>
                    <a:gd name="T49" fmla="*/ 4 h 107"/>
                    <a:gd name="T50" fmla="*/ 2 w 22"/>
                    <a:gd name="T51" fmla="*/ 28 h 107"/>
                    <a:gd name="T52" fmla="*/ 7 w 22"/>
                    <a:gd name="T53" fmla="*/ 34 h 107"/>
                    <a:gd name="T54" fmla="*/ 1 w 22"/>
                    <a:gd name="T55" fmla="*/ 35 h 107"/>
                    <a:gd name="T56" fmla="*/ 7 w 22"/>
                    <a:gd name="T57" fmla="*/ 35 h 107"/>
                    <a:gd name="T58" fmla="*/ 2 w 22"/>
                    <a:gd name="T59" fmla="*/ 39 h 107"/>
                    <a:gd name="T60" fmla="*/ 7 w 22"/>
                    <a:gd name="T61" fmla="*/ 41 h 107"/>
                    <a:gd name="T62" fmla="*/ 0 w 22"/>
                    <a:gd name="T63" fmla="*/ 43 h 107"/>
                    <a:gd name="T64" fmla="*/ 3 w 22"/>
                    <a:gd name="T65" fmla="*/ 81 h 107"/>
                    <a:gd name="T66" fmla="*/ 7 w 22"/>
                    <a:gd name="T67" fmla="*/ 80 h 107"/>
                    <a:gd name="T68" fmla="*/ 7 w 22"/>
                    <a:gd name="T69" fmla="*/ 95 h 107"/>
                    <a:gd name="T70" fmla="*/ 11 w 22"/>
                    <a:gd name="T71" fmla="*/ 97 h 107"/>
                    <a:gd name="T72" fmla="*/ 1 w 22"/>
                    <a:gd name="T73" fmla="*/ 96 h 107"/>
                    <a:gd name="T74" fmla="*/ 3 w 22"/>
                    <a:gd name="T75" fmla="*/ 101 h 107"/>
                    <a:gd name="T76" fmla="*/ 5 w 22"/>
                    <a:gd name="T77" fmla="*/ 98 h 107"/>
                    <a:gd name="T78" fmla="*/ 3 w 22"/>
                    <a:gd name="T79" fmla="*/ 103 h 107"/>
                    <a:gd name="T80" fmla="*/ 14 w 22"/>
                    <a:gd name="T81" fmla="*/ 100 h 107"/>
                    <a:gd name="T82" fmla="*/ 19 w 22"/>
                    <a:gd name="T83" fmla="*/ 88 h 107"/>
                    <a:gd name="T84" fmla="*/ 13 w 22"/>
                    <a:gd name="T85" fmla="*/ 88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07">
                      <a:moveTo>
                        <a:pt x="13" y="88"/>
                      </a:moveTo>
                      <a:cubicBezTo>
                        <a:pt x="13" y="86"/>
                        <a:pt x="10" y="84"/>
                        <a:pt x="11" y="82"/>
                      </a:cubicBezTo>
                      <a:cubicBezTo>
                        <a:pt x="14" y="83"/>
                        <a:pt x="15" y="84"/>
                        <a:pt x="14" y="85"/>
                      </a:cubicBezTo>
                      <a:cubicBezTo>
                        <a:pt x="19" y="84"/>
                        <a:pt x="13" y="83"/>
                        <a:pt x="17" y="81"/>
                      </a:cubicBezTo>
                      <a:cubicBezTo>
                        <a:pt x="16" y="81"/>
                        <a:pt x="15" y="82"/>
                        <a:pt x="14" y="81"/>
                      </a:cubicBezTo>
                      <a:cubicBezTo>
                        <a:pt x="15" y="76"/>
                        <a:pt x="10" y="78"/>
                        <a:pt x="13" y="71"/>
                      </a:cubicBezTo>
                      <a:cubicBezTo>
                        <a:pt x="12" y="70"/>
                        <a:pt x="12" y="69"/>
                        <a:pt x="8" y="69"/>
                      </a:cubicBezTo>
                      <a:cubicBezTo>
                        <a:pt x="13" y="65"/>
                        <a:pt x="12" y="67"/>
                        <a:pt x="16" y="63"/>
                      </a:cubicBezTo>
                      <a:cubicBezTo>
                        <a:pt x="14" y="63"/>
                        <a:pt x="10" y="64"/>
                        <a:pt x="5" y="64"/>
                      </a:cubicBezTo>
                      <a:cubicBezTo>
                        <a:pt x="12" y="58"/>
                        <a:pt x="5" y="58"/>
                        <a:pt x="9" y="53"/>
                      </a:cubicBezTo>
                      <a:cubicBezTo>
                        <a:pt x="9" y="54"/>
                        <a:pt x="10" y="54"/>
                        <a:pt x="10" y="56"/>
                      </a:cubicBezTo>
                      <a:cubicBezTo>
                        <a:pt x="16" y="55"/>
                        <a:pt x="9" y="52"/>
                        <a:pt x="10" y="50"/>
                      </a:cubicBezTo>
                      <a:cubicBezTo>
                        <a:pt x="15" y="50"/>
                        <a:pt x="15" y="50"/>
                        <a:pt x="15" y="50"/>
                      </a:cubicBezTo>
                      <a:cubicBezTo>
                        <a:pt x="14" y="48"/>
                        <a:pt x="11" y="44"/>
                        <a:pt x="15" y="41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3" y="36"/>
                        <a:pt x="15" y="30"/>
                        <a:pt x="13" y="25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2" y="16"/>
                        <a:pt x="14" y="29"/>
                        <a:pt x="6" y="24"/>
                      </a:cubicBezTo>
                      <a:cubicBezTo>
                        <a:pt x="16" y="23"/>
                        <a:pt x="3" y="21"/>
                        <a:pt x="7" y="17"/>
                      </a:cubicBezTo>
                      <a:cubicBezTo>
                        <a:pt x="11" y="15"/>
                        <a:pt x="9" y="21"/>
                        <a:pt x="13" y="19"/>
                      </a:cubicBezTo>
                      <a:cubicBezTo>
                        <a:pt x="8" y="18"/>
                        <a:pt x="12" y="17"/>
                        <a:pt x="10" y="15"/>
                      </a:cubicBezTo>
                      <a:cubicBezTo>
                        <a:pt x="15" y="15"/>
                        <a:pt x="11" y="11"/>
                        <a:pt x="16" y="12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10" y="4"/>
                        <a:pt x="10" y="2"/>
                        <a:pt x="9" y="1"/>
                      </a:cubicBezTo>
                      <a:cubicBezTo>
                        <a:pt x="9" y="4"/>
                        <a:pt x="2" y="0"/>
                        <a:pt x="0" y="4"/>
                      </a:cubicBezTo>
                      <a:cubicBezTo>
                        <a:pt x="2" y="10"/>
                        <a:pt x="4" y="20"/>
                        <a:pt x="2" y="28"/>
                      </a:cubicBezTo>
                      <a:cubicBezTo>
                        <a:pt x="8" y="29"/>
                        <a:pt x="2" y="33"/>
                        <a:pt x="7" y="34"/>
                      </a:cubicBezTo>
                      <a:cubicBezTo>
                        <a:pt x="1" y="35"/>
                        <a:pt x="1" y="35"/>
                        <a:pt x="1" y="35"/>
                      </a:cubicBezTo>
                      <a:cubicBezTo>
                        <a:pt x="3" y="40"/>
                        <a:pt x="5" y="34"/>
                        <a:pt x="7" y="35"/>
                      </a:cubicBezTo>
                      <a:cubicBezTo>
                        <a:pt x="8" y="37"/>
                        <a:pt x="4" y="39"/>
                        <a:pt x="2" y="39"/>
                      </a:cubicBezTo>
                      <a:cubicBezTo>
                        <a:pt x="1" y="42"/>
                        <a:pt x="3" y="39"/>
                        <a:pt x="7" y="41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2" y="54"/>
                        <a:pt x="7" y="69"/>
                        <a:pt x="3" y="81"/>
                      </a:cubicBezTo>
                      <a:cubicBezTo>
                        <a:pt x="7" y="80"/>
                        <a:pt x="7" y="80"/>
                        <a:pt x="7" y="80"/>
                      </a:cubicBezTo>
                      <a:cubicBezTo>
                        <a:pt x="5" y="86"/>
                        <a:pt x="17" y="90"/>
                        <a:pt x="7" y="95"/>
                      </a:cubicBezTo>
                      <a:cubicBezTo>
                        <a:pt x="11" y="97"/>
                        <a:pt x="11" y="97"/>
                        <a:pt x="11" y="97"/>
                      </a:cubicBezTo>
                      <a:cubicBezTo>
                        <a:pt x="9" y="96"/>
                        <a:pt x="4" y="98"/>
                        <a:pt x="1" y="96"/>
                      </a:cubicBezTo>
                      <a:cubicBezTo>
                        <a:pt x="3" y="98"/>
                        <a:pt x="1" y="99"/>
                        <a:pt x="3" y="101"/>
                      </a:cubicBezTo>
                      <a:cubicBezTo>
                        <a:pt x="5" y="98"/>
                        <a:pt x="5" y="98"/>
                        <a:pt x="5" y="98"/>
                      </a:cubicBezTo>
                      <a:cubicBezTo>
                        <a:pt x="8" y="100"/>
                        <a:pt x="6" y="102"/>
                        <a:pt x="3" y="103"/>
                      </a:cubicBezTo>
                      <a:cubicBezTo>
                        <a:pt x="7" y="107"/>
                        <a:pt x="11" y="101"/>
                        <a:pt x="14" y="100"/>
                      </a:cubicBezTo>
                      <a:cubicBezTo>
                        <a:pt x="6" y="94"/>
                        <a:pt x="22" y="94"/>
                        <a:pt x="19" y="88"/>
                      </a:cubicBezTo>
                      <a:cubicBezTo>
                        <a:pt x="16" y="84"/>
                        <a:pt x="15" y="88"/>
                        <a:pt x="13" y="8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89" name="Freeform 916"/>
                <p:cNvSpPr>
                  <a:spLocks/>
                </p:cNvSpPr>
                <p:nvPr/>
              </p:nvSpPr>
              <p:spPr bwMode="auto">
                <a:xfrm>
                  <a:off x="3750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0" name="Freeform 917"/>
                <p:cNvSpPr>
                  <a:spLocks/>
                </p:cNvSpPr>
                <p:nvPr/>
              </p:nvSpPr>
              <p:spPr bwMode="auto">
                <a:xfrm>
                  <a:off x="3757" y="2899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1 h 3"/>
                    <a:gd name="T4" fmla="*/ 1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1" name="Rectangle 918"/>
                <p:cNvSpPr>
                  <a:spLocks noChangeArrowheads="1"/>
                </p:cNvSpPr>
                <p:nvPr/>
              </p:nvSpPr>
              <p:spPr bwMode="auto">
                <a:xfrm>
                  <a:off x="3753" y="29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2" name="Freeform 919"/>
                <p:cNvSpPr>
                  <a:spLocks/>
                </p:cNvSpPr>
                <p:nvPr/>
              </p:nvSpPr>
              <p:spPr bwMode="auto">
                <a:xfrm>
                  <a:off x="3761" y="299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3" name="Freeform 920"/>
                <p:cNvSpPr>
                  <a:spLocks/>
                </p:cNvSpPr>
                <p:nvPr/>
              </p:nvSpPr>
              <p:spPr bwMode="auto">
                <a:xfrm>
                  <a:off x="3761" y="28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4" name="Freeform 921"/>
                <p:cNvSpPr>
                  <a:spLocks/>
                </p:cNvSpPr>
                <p:nvPr/>
              </p:nvSpPr>
              <p:spPr bwMode="auto">
                <a:xfrm>
                  <a:off x="3763" y="284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5" name="Freeform 922"/>
                <p:cNvSpPr>
                  <a:spLocks/>
                </p:cNvSpPr>
                <p:nvPr/>
              </p:nvSpPr>
              <p:spPr bwMode="auto">
                <a:xfrm>
                  <a:off x="3737" y="2741"/>
                  <a:ext cx="30" cy="157"/>
                </a:xfrm>
                <a:custGeom>
                  <a:avLst/>
                  <a:gdLst>
                    <a:gd name="T0" fmla="*/ 17 w 35"/>
                    <a:gd name="T1" fmla="*/ 6 h 183"/>
                    <a:gd name="T2" fmla="*/ 10 w 35"/>
                    <a:gd name="T3" fmla="*/ 3 h 183"/>
                    <a:gd name="T4" fmla="*/ 7 w 35"/>
                    <a:gd name="T5" fmla="*/ 10 h 183"/>
                    <a:gd name="T6" fmla="*/ 11 w 35"/>
                    <a:gd name="T7" fmla="*/ 19 h 183"/>
                    <a:gd name="T8" fmla="*/ 12 w 35"/>
                    <a:gd name="T9" fmla="*/ 40 h 183"/>
                    <a:gd name="T10" fmla="*/ 10 w 35"/>
                    <a:gd name="T11" fmla="*/ 53 h 183"/>
                    <a:gd name="T12" fmla="*/ 17 w 35"/>
                    <a:gd name="T13" fmla="*/ 71 h 183"/>
                    <a:gd name="T14" fmla="*/ 15 w 35"/>
                    <a:gd name="T15" fmla="*/ 75 h 183"/>
                    <a:gd name="T16" fmla="*/ 13 w 35"/>
                    <a:gd name="T17" fmla="*/ 85 h 183"/>
                    <a:gd name="T18" fmla="*/ 24 w 35"/>
                    <a:gd name="T19" fmla="*/ 89 h 183"/>
                    <a:gd name="T20" fmla="*/ 24 w 35"/>
                    <a:gd name="T21" fmla="*/ 98 h 183"/>
                    <a:gd name="T22" fmla="*/ 20 w 35"/>
                    <a:gd name="T23" fmla="*/ 105 h 183"/>
                    <a:gd name="T24" fmla="*/ 20 w 35"/>
                    <a:gd name="T25" fmla="*/ 117 h 183"/>
                    <a:gd name="T26" fmla="*/ 19 w 35"/>
                    <a:gd name="T27" fmla="*/ 130 h 183"/>
                    <a:gd name="T28" fmla="*/ 21 w 35"/>
                    <a:gd name="T29" fmla="*/ 140 h 183"/>
                    <a:gd name="T30" fmla="*/ 25 w 35"/>
                    <a:gd name="T31" fmla="*/ 148 h 183"/>
                    <a:gd name="T32" fmla="*/ 21 w 35"/>
                    <a:gd name="T33" fmla="*/ 150 h 183"/>
                    <a:gd name="T34" fmla="*/ 22 w 35"/>
                    <a:gd name="T35" fmla="*/ 157 h 183"/>
                    <a:gd name="T36" fmla="*/ 21 w 35"/>
                    <a:gd name="T37" fmla="*/ 183 h 183"/>
                    <a:gd name="T38" fmla="*/ 23 w 35"/>
                    <a:gd name="T39" fmla="*/ 170 h 183"/>
                    <a:gd name="T40" fmla="*/ 20 w 35"/>
                    <a:gd name="T41" fmla="*/ 167 h 183"/>
                    <a:gd name="T42" fmla="*/ 31 w 35"/>
                    <a:gd name="T43" fmla="*/ 164 h 183"/>
                    <a:gd name="T44" fmla="*/ 33 w 35"/>
                    <a:gd name="T45" fmla="*/ 161 h 183"/>
                    <a:gd name="T46" fmla="*/ 31 w 35"/>
                    <a:gd name="T47" fmla="*/ 152 h 183"/>
                    <a:gd name="T48" fmla="*/ 33 w 35"/>
                    <a:gd name="T49" fmla="*/ 145 h 183"/>
                    <a:gd name="T50" fmla="*/ 33 w 35"/>
                    <a:gd name="T51" fmla="*/ 133 h 183"/>
                    <a:gd name="T52" fmla="*/ 30 w 35"/>
                    <a:gd name="T53" fmla="*/ 123 h 183"/>
                    <a:gd name="T54" fmla="*/ 31 w 35"/>
                    <a:gd name="T55" fmla="*/ 123 h 183"/>
                    <a:gd name="T56" fmla="*/ 31 w 35"/>
                    <a:gd name="T57" fmla="*/ 120 h 183"/>
                    <a:gd name="T58" fmla="*/ 30 w 35"/>
                    <a:gd name="T59" fmla="*/ 112 h 183"/>
                    <a:gd name="T60" fmla="*/ 27 w 35"/>
                    <a:gd name="T61" fmla="*/ 104 h 183"/>
                    <a:gd name="T62" fmla="*/ 31 w 35"/>
                    <a:gd name="T63" fmla="*/ 101 h 183"/>
                    <a:gd name="T64" fmla="*/ 31 w 35"/>
                    <a:gd name="T65" fmla="*/ 91 h 183"/>
                    <a:gd name="T66" fmla="*/ 26 w 35"/>
                    <a:gd name="T67" fmla="*/ 87 h 183"/>
                    <a:gd name="T68" fmla="*/ 24 w 35"/>
                    <a:gd name="T69" fmla="*/ 75 h 183"/>
                    <a:gd name="T70" fmla="*/ 21 w 35"/>
                    <a:gd name="T71" fmla="*/ 58 h 183"/>
                    <a:gd name="T72" fmla="*/ 22 w 35"/>
                    <a:gd name="T73" fmla="*/ 53 h 183"/>
                    <a:gd name="T74" fmla="*/ 20 w 35"/>
                    <a:gd name="T75" fmla="*/ 34 h 183"/>
                    <a:gd name="T76" fmla="*/ 14 w 35"/>
                    <a:gd name="T77" fmla="*/ 42 h 183"/>
                    <a:gd name="T78" fmla="*/ 23 w 35"/>
                    <a:gd name="T79" fmla="*/ 3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5" h="183">
                      <a:moveTo>
                        <a:pt x="23" y="15"/>
                      </a:moveTo>
                      <a:cubicBezTo>
                        <a:pt x="22" y="12"/>
                        <a:pt x="20" y="8"/>
                        <a:pt x="17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3"/>
                        <a:pt x="17" y="15"/>
                        <a:pt x="15" y="18"/>
                      </a:cubicBezTo>
                      <a:cubicBezTo>
                        <a:pt x="15" y="20"/>
                        <a:pt x="13" y="19"/>
                        <a:pt x="11" y="19"/>
                      </a:cubicBezTo>
                      <a:cubicBezTo>
                        <a:pt x="10" y="22"/>
                        <a:pt x="17" y="23"/>
                        <a:pt x="18" y="25"/>
                      </a:cubicBezTo>
                      <a:cubicBezTo>
                        <a:pt x="0" y="27"/>
                        <a:pt x="23" y="35"/>
                        <a:pt x="12" y="40"/>
                      </a:cubicBezTo>
                      <a:cubicBezTo>
                        <a:pt x="13" y="43"/>
                        <a:pt x="12" y="47"/>
                        <a:pt x="15" y="51"/>
                      </a:cubicBezTo>
                      <a:cubicBezTo>
                        <a:pt x="11" y="49"/>
                        <a:pt x="15" y="54"/>
                        <a:pt x="10" y="53"/>
                      </a:cubicBezTo>
                      <a:cubicBezTo>
                        <a:pt x="20" y="54"/>
                        <a:pt x="6" y="64"/>
                        <a:pt x="19" y="65"/>
                      </a:cubicBezTo>
                      <a:cubicBezTo>
                        <a:pt x="15" y="70"/>
                        <a:pt x="20" y="65"/>
                        <a:pt x="17" y="71"/>
                      </a:cubicBezTo>
                      <a:cubicBezTo>
                        <a:pt x="15" y="71"/>
                        <a:pt x="15" y="70"/>
                        <a:pt x="15" y="69"/>
                      </a:cubicBezTo>
                      <a:cubicBezTo>
                        <a:pt x="12" y="72"/>
                        <a:pt x="21" y="73"/>
                        <a:pt x="15" y="75"/>
                      </a:cubicBezTo>
                      <a:cubicBezTo>
                        <a:pt x="14" y="80"/>
                        <a:pt x="18" y="76"/>
                        <a:pt x="22" y="78"/>
                      </a:cubicBezTo>
                      <a:cubicBezTo>
                        <a:pt x="20" y="83"/>
                        <a:pt x="19" y="82"/>
                        <a:pt x="13" y="85"/>
                      </a:cubicBezTo>
                      <a:cubicBezTo>
                        <a:pt x="20" y="85"/>
                        <a:pt x="17" y="88"/>
                        <a:pt x="20" y="90"/>
                      </a:cubicBezTo>
                      <a:cubicBezTo>
                        <a:pt x="20" y="90"/>
                        <a:pt x="21" y="86"/>
                        <a:pt x="24" y="89"/>
                      </a:cubicBezTo>
                      <a:cubicBezTo>
                        <a:pt x="23" y="94"/>
                        <a:pt x="28" y="93"/>
                        <a:pt x="30" y="98"/>
                      </a:cubicBezTo>
                      <a:cubicBezTo>
                        <a:pt x="23" y="101"/>
                        <a:pt x="29" y="93"/>
                        <a:pt x="24" y="98"/>
                      </a:cubicBezTo>
                      <a:cubicBezTo>
                        <a:pt x="21" y="95"/>
                        <a:pt x="21" y="92"/>
                        <a:pt x="16" y="90"/>
                      </a:cubicBezTo>
                      <a:cubicBezTo>
                        <a:pt x="16" y="95"/>
                        <a:pt x="17" y="100"/>
                        <a:pt x="20" y="105"/>
                      </a:cubicBezTo>
                      <a:cubicBezTo>
                        <a:pt x="19" y="108"/>
                        <a:pt x="17" y="104"/>
                        <a:pt x="16" y="106"/>
                      </a:cubicBezTo>
                      <a:cubicBezTo>
                        <a:pt x="13" y="111"/>
                        <a:pt x="23" y="113"/>
                        <a:pt x="20" y="117"/>
                      </a:cubicBezTo>
                      <a:cubicBezTo>
                        <a:pt x="17" y="117"/>
                        <a:pt x="17" y="117"/>
                        <a:pt x="17" y="117"/>
                      </a:cubicBezTo>
                      <a:cubicBezTo>
                        <a:pt x="22" y="119"/>
                        <a:pt x="16" y="125"/>
                        <a:pt x="19" y="130"/>
                      </a:cubicBezTo>
                      <a:cubicBezTo>
                        <a:pt x="20" y="129"/>
                        <a:pt x="22" y="129"/>
                        <a:pt x="23" y="129"/>
                      </a:cubicBezTo>
                      <a:cubicBezTo>
                        <a:pt x="14" y="130"/>
                        <a:pt x="27" y="136"/>
                        <a:pt x="21" y="140"/>
                      </a:cubicBezTo>
                      <a:cubicBezTo>
                        <a:pt x="27" y="140"/>
                        <a:pt x="30" y="144"/>
                        <a:pt x="31" y="147"/>
                      </a:cubicBezTo>
                      <a:cubicBezTo>
                        <a:pt x="29" y="148"/>
                        <a:pt x="27" y="148"/>
                        <a:pt x="25" y="148"/>
                      </a:cubicBezTo>
                      <a:cubicBezTo>
                        <a:pt x="29" y="143"/>
                        <a:pt x="19" y="143"/>
                        <a:pt x="17" y="140"/>
                      </a:cubicBezTo>
                      <a:cubicBezTo>
                        <a:pt x="20" y="143"/>
                        <a:pt x="17" y="148"/>
                        <a:pt x="21" y="150"/>
                      </a:cubicBezTo>
                      <a:cubicBezTo>
                        <a:pt x="16" y="149"/>
                        <a:pt x="16" y="149"/>
                        <a:pt x="16" y="149"/>
                      </a:cubicBezTo>
                      <a:cubicBezTo>
                        <a:pt x="16" y="153"/>
                        <a:pt x="26" y="153"/>
                        <a:pt x="22" y="157"/>
                      </a:cubicBezTo>
                      <a:cubicBezTo>
                        <a:pt x="19" y="157"/>
                        <a:pt x="19" y="157"/>
                        <a:pt x="19" y="157"/>
                      </a:cubicBezTo>
                      <a:cubicBezTo>
                        <a:pt x="20" y="165"/>
                        <a:pt x="14" y="176"/>
                        <a:pt x="21" y="183"/>
                      </a:cubicBezTo>
                      <a:cubicBezTo>
                        <a:pt x="24" y="183"/>
                        <a:pt x="30" y="180"/>
                        <a:pt x="32" y="179"/>
                      </a:cubicBezTo>
                      <a:cubicBezTo>
                        <a:pt x="30" y="175"/>
                        <a:pt x="25" y="173"/>
                        <a:pt x="23" y="170"/>
                      </a:cubicBezTo>
                      <a:cubicBezTo>
                        <a:pt x="28" y="170"/>
                        <a:pt x="28" y="170"/>
                        <a:pt x="28" y="170"/>
                      </a:cubicBezTo>
                      <a:cubicBezTo>
                        <a:pt x="24" y="169"/>
                        <a:pt x="22" y="165"/>
                        <a:pt x="20" y="167"/>
                      </a:cubicBezTo>
                      <a:cubicBezTo>
                        <a:pt x="17" y="165"/>
                        <a:pt x="24" y="165"/>
                        <a:pt x="21" y="162"/>
                      </a:cubicBezTo>
                      <a:cubicBezTo>
                        <a:pt x="26" y="163"/>
                        <a:pt x="27" y="164"/>
                        <a:pt x="31" y="164"/>
                      </a:cubicBezTo>
                      <a:cubicBezTo>
                        <a:pt x="29" y="162"/>
                        <a:pt x="29" y="162"/>
                        <a:pt x="29" y="162"/>
                      </a:cubicBezTo>
                      <a:cubicBezTo>
                        <a:pt x="31" y="163"/>
                        <a:pt x="30" y="160"/>
                        <a:pt x="33" y="161"/>
                      </a:cubicBezTo>
                      <a:cubicBezTo>
                        <a:pt x="26" y="156"/>
                        <a:pt x="35" y="154"/>
                        <a:pt x="32" y="149"/>
                      </a:cubicBezTo>
                      <a:cubicBezTo>
                        <a:pt x="31" y="152"/>
                        <a:pt x="31" y="152"/>
                        <a:pt x="31" y="152"/>
                      </a:cubicBezTo>
                      <a:cubicBezTo>
                        <a:pt x="28" y="152"/>
                        <a:pt x="28" y="151"/>
                        <a:pt x="28" y="149"/>
                      </a:cubicBezTo>
                      <a:cubicBezTo>
                        <a:pt x="32" y="148"/>
                        <a:pt x="31" y="147"/>
                        <a:pt x="33" y="145"/>
                      </a:cubicBezTo>
                      <a:cubicBezTo>
                        <a:pt x="30" y="142"/>
                        <a:pt x="25" y="141"/>
                        <a:pt x="25" y="138"/>
                      </a:cubicBezTo>
                      <a:cubicBezTo>
                        <a:pt x="31" y="139"/>
                        <a:pt x="28" y="133"/>
                        <a:pt x="33" y="133"/>
                      </a:cubicBezTo>
                      <a:cubicBezTo>
                        <a:pt x="27" y="132"/>
                        <a:pt x="31" y="127"/>
                        <a:pt x="27" y="127"/>
                      </a:cubicBezTo>
                      <a:cubicBezTo>
                        <a:pt x="26" y="125"/>
                        <a:pt x="27" y="123"/>
                        <a:pt x="30" y="123"/>
                      </a:cubicBezTo>
                      <a:cubicBezTo>
                        <a:pt x="31" y="124"/>
                        <a:pt x="31" y="124"/>
                        <a:pt x="31" y="124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1"/>
                        <a:pt x="28" y="121"/>
                        <a:pt x="31" y="120"/>
                      </a:cubicBezTo>
                      <a:cubicBezTo>
                        <a:pt x="32" y="120"/>
                        <a:pt x="32" y="121"/>
                        <a:pt x="33" y="121"/>
                      </a:cubicBezTo>
                      <a:cubicBezTo>
                        <a:pt x="34" y="118"/>
                        <a:pt x="25" y="115"/>
                        <a:pt x="30" y="112"/>
                      </a:cubicBezTo>
                      <a:cubicBezTo>
                        <a:pt x="27" y="111"/>
                        <a:pt x="27" y="107"/>
                        <a:pt x="21" y="108"/>
                      </a:cubicBezTo>
                      <a:cubicBezTo>
                        <a:pt x="23" y="107"/>
                        <a:pt x="27" y="107"/>
                        <a:pt x="27" y="104"/>
                      </a:cubicBezTo>
                      <a:cubicBezTo>
                        <a:pt x="22" y="102"/>
                        <a:pt x="28" y="100"/>
                        <a:pt x="25" y="98"/>
                      </a:cubicBezTo>
                      <a:cubicBezTo>
                        <a:pt x="30" y="101"/>
                        <a:pt x="26" y="98"/>
                        <a:pt x="31" y="101"/>
                      </a:cubicBezTo>
                      <a:cubicBezTo>
                        <a:pt x="33" y="98"/>
                        <a:pt x="27" y="95"/>
                        <a:pt x="28" y="92"/>
                      </a:cubicBezTo>
                      <a:cubicBezTo>
                        <a:pt x="31" y="91"/>
                        <a:pt x="31" y="91"/>
                        <a:pt x="31" y="91"/>
                      </a:cubicBezTo>
                      <a:cubicBezTo>
                        <a:pt x="30" y="89"/>
                        <a:pt x="25" y="88"/>
                        <a:pt x="30" y="87"/>
                      </a:cubicBezTo>
                      <a:cubicBezTo>
                        <a:pt x="26" y="87"/>
                        <a:pt x="26" y="87"/>
                        <a:pt x="26" y="87"/>
                      </a:cubicBezTo>
                      <a:cubicBezTo>
                        <a:pt x="28" y="84"/>
                        <a:pt x="27" y="81"/>
                        <a:pt x="30" y="78"/>
                      </a:cubicBezTo>
                      <a:cubicBezTo>
                        <a:pt x="24" y="75"/>
                        <a:pt x="24" y="75"/>
                        <a:pt x="24" y="75"/>
                      </a:cubicBezTo>
                      <a:cubicBezTo>
                        <a:pt x="31" y="70"/>
                        <a:pt x="24" y="65"/>
                        <a:pt x="18" y="62"/>
                      </a:cubicBezTo>
                      <a:cubicBezTo>
                        <a:pt x="18" y="60"/>
                        <a:pt x="19" y="58"/>
                        <a:pt x="21" y="58"/>
                      </a:cubicBezTo>
                      <a:cubicBezTo>
                        <a:pt x="23" y="59"/>
                        <a:pt x="23" y="59"/>
                        <a:pt x="23" y="59"/>
                      </a:cubicBezTo>
                      <a:cubicBezTo>
                        <a:pt x="23" y="57"/>
                        <a:pt x="27" y="54"/>
                        <a:pt x="22" y="53"/>
                      </a:cubicBezTo>
                      <a:cubicBezTo>
                        <a:pt x="20" y="50"/>
                        <a:pt x="25" y="51"/>
                        <a:pt x="26" y="49"/>
                      </a:cubicBezTo>
                      <a:cubicBezTo>
                        <a:pt x="18" y="45"/>
                        <a:pt x="32" y="35"/>
                        <a:pt x="20" y="34"/>
                      </a:cubicBezTo>
                      <a:cubicBezTo>
                        <a:pt x="20" y="36"/>
                        <a:pt x="17" y="39"/>
                        <a:pt x="18" y="43"/>
                      </a:cubicBezTo>
                      <a:cubicBezTo>
                        <a:pt x="17" y="42"/>
                        <a:pt x="14" y="43"/>
                        <a:pt x="14" y="42"/>
                      </a:cubicBezTo>
                      <a:cubicBezTo>
                        <a:pt x="13" y="38"/>
                        <a:pt x="18" y="36"/>
                        <a:pt x="16" y="32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26"/>
                        <a:pt x="13" y="20"/>
                        <a:pt x="23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6" name="Freeform 923"/>
                <p:cNvSpPr>
                  <a:spLocks/>
                </p:cNvSpPr>
                <p:nvPr/>
              </p:nvSpPr>
              <p:spPr bwMode="auto">
                <a:xfrm>
                  <a:off x="3757" y="2792"/>
                  <a:ext cx="4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7" name="Freeform 924"/>
                <p:cNvSpPr>
                  <a:spLocks/>
                </p:cNvSpPr>
                <p:nvPr/>
              </p:nvSpPr>
              <p:spPr bwMode="auto">
                <a:xfrm>
                  <a:off x="3756" y="2791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8" name="Freeform 925"/>
                <p:cNvSpPr>
                  <a:spLocks/>
                </p:cNvSpPr>
                <p:nvPr/>
              </p:nvSpPr>
              <p:spPr bwMode="auto">
                <a:xfrm>
                  <a:off x="3755" y="2741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2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299" name="Freeform 926"/>
                <p:cNvSpPr>
                  <a:spLocks/>
                </p:cNvSpPr>
                <p:nvPr/>
              </p:nvSpPr>
              <p:spPr bwMode="auto">
                <a:xfrm>
                  <a:off x="3752" y="274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0" name="Freeform 927"/>
                <p:cNvSpPr>
                  <a:spLocks/>
                </p:cNvSpPr>
                <p:nvPr/>
              </p:nvSpPr>
              <p:spPr bwMode="auto">
                <a:xfrm>
                  <a:off x="3735" y="2659"/>
                  <a:ext cx="22" cy="82"/>
                </a:xfrm>
                <a:custGeom>
                  <a:avLst/>
                  <a:gdLst>
                    <a:gd name="T0" fmla="*/ 14 w 26"/>
                    <a:gd name="T1" fmla="*/ 17 h 96"/>
                    <a:gd name="T2" fmla="*/ 9 w 26"/>
                    <a:gd name="T3" fmla="*/ 12 h 96"/>
                    <a:gd name="T4" fmla="*/ 12 w 26"/>
                    <a:gd name="T5" fmla="*/ 8 h 96"/>
                    <a:gd name="T6" fmla="*/ 4 w 26"/>
                    <a:gd name="T7" fmla="*/ 2 h 96"/>
                    <a:gd name="T8" fmla="*/ 10 w 26"/>
                    <a:gd name="T9" fmla="*/ 48 h 96"/>
                    <a:gd name="T10" fmla="*/ 7 w 26"/>
                    <a:gd name="T11" fmla="*/ 45 h 96"/>
                    <a:gd name="T12" fmla="*/ 12 w 26"/>
                    <a:gd name="T13" fmla="*/ 62 h 96"/>
                    <a:gd name="T14" fmla="*/ 6 w 26"/>
                    <a:gd name="T15" fmla="*/ 61 h 96"/>
                    <a:gd name="T16" fmla="*/ 9 w 26"/>
                    <a:gd name="T17" fmla="*/ 72 h 96"/>
                    <a:gd name="T18" fmla="*/ 11 w 26"/>
                    <a:gd name="T19" fmla="*/ 71 h 96"/>
                    <a:gd name="T20" fmla="*/ 10 w 26"/>
                    <a:gd name="T21" fmla="*/ 74 h 96"/>
                    <a:gd name="T22" fmla="*/ 11 w 26"/>
                    <a:gd name="T23" fmla="*/ 73 h 96"/>
                    <a:gd name="T24" fmla="*/ 12 w 26"/>
                    <a:gd name="T25" fmla="*/ 80 h 96"/>
                    <a:gd name="T26" fmla="*/ 10 w 26"/>
                    <a:gd name="T27" fmla="*/ 78 h 96"/>
                    <a:gd name="T28" fmla="*/ 13 w 26"/>
                    <a:gd name="T29" fmla="*/ 83 h 96"/>
                    <a:gd name="T30" fmla="*/ 9 w 26"/>
                    <a:gd name="T31" fmla="*/ 83 h 96"/>
                    <a:gd name="T32" fmla="*/ 15 w 26"/>
                    <a:gd name="T33" fmla="*/ 96 h 96"/>
                    <a:gd name="T34" fmla="*/ 19 w 26"/>
                    <a:gd name="T35" fmla="*/ 96 h 96"/>
                    <a:gd name="T36" fmla="*/ 15 w 26"/>
                    <a:gd name="T37" fmla="*/ 86 h 96"/>
                    <a:gd name="T38" fmla="*/ 15 w 26"/>
                    <a:gd name="T39" fmla="*/ 86 h 96"/>
                    <a:gd name="T40" fmla="*/ 13 w 26"/>
                    <a:gd name="T41" fmla="*/ 80 h 96"/>
                    <a:gd name="T42" fmla="*/ 19 w 26"/>
                    <a:gd name="T43" fmla="*/ 84 h 96"/>
                    <a:gd name="T44" fmla="*/ 23 w 26"/>
                    <a:gd name="T45" fmla="*/ 73 h 96"/>
                    <a:gd name="T46" fmla="*/ 23 w 26"/>
                    <a:gd name="T47" fmla="*/ 73 h 96"/>
                    <a:gd name="T48" fmla="*/ 21 w 26"/>
                    <a:gd name="T49" fmla="*/ 70 h 96"/>
                    <a:gd name="T50" fmla="*/ 19 w 26"/>
                    <a:gd name="T51" fmla="*/ 72 h 96"/>
                    <a:gd name="T52" fmla="*/ 12 w 26"/>
                    <a:gd name="T53" fmla="*/ 70 h 96"/>
                    <a:gd name="T54" fmla="*/ 12 w 26"/>
                    <a:gd name="T55" fmla="*/ 66 h 96"/>
                    <a:gd name="T56" fmla="*/ 17 w 26"/>
                    <a:gd name="T57" fmla="*/ 69 h 96"/>
                    <a:gd name="T58" fmla="*/ 15 w 26"/>
                    <a:gd name="T59" fmla="*/ 66 h 96"/>
                    <a:gd name="T60" fmla="*/ 21 w 26"/>
                    <a:gd name="T61" fmla="*/ 62 h 96"/>
                    <a:gd name="T62" fmla="*/ 15 w 26"/>
                    <a:gd name="T63" fmla="*/ 62 h 96"/>
                    <a:gd name="T64" fmla="*/ 14 w 26"/>
                    <a:gd name="T65" fmla="*/ 44 h 96"/>
                    <a:gd name="T66" fmla="*/ 18 w 26"/>
                    <a:gd name="T67" fmla="*/ 46 h 96"/>
                    <a:gd name="T68" fmla="*/ 14 w 26"/>
                    <a:gd name="T69" fmla="*/ 43 h 96"/>
                    <a:gd name="T70" fmla="*/ 16 w 26"/>
                    <a:gd name="T71" fmla="*/ 31 h 96"/>
                    <a:gd name="T72" fmla="*/ 13 w 26"/>
                    <a:gd name="T73" fmla="*/ 32 h 96"/>
                    <a:gd name="T74" fmla="*/ 13 w 26"/>
                    <a:gd name="T75" fmla="*/ 20 h 96"/>
                    <a:gd name="T76" fmla="*/ 13 w 26"/>
                    <a:gd name="T77" fmla="*/ 20 h 96"/>
                    <a:gd name="T78" fmla="*/ 7 w 26"/>
                    <a:gd name="T79" fmla="*/ 15 h 96"/>
                    <a:gd name="T80" fmla="*/ 14 w 26"/>
                    <a:gd name="T81" fmla="*/ 1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96">
                      <a:moveTo>
                        <a:pt x="14" y="17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8" y="7"/>
                        <a:pt x="12" y="8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5"/>
                        <a:pt x="3" y="33"/>
                        <a:pt x="10" y="48"/>
                      </a:cubicBezTo>
                      <a:cubicBezTo>
                        <a:pt x="7" y="45"/>
                        <a:pt x="7" y="45"/>
                        <a:pt x="7" y="45"/>
                      </a:cubicBezTo>
                      <a:cubicBezTo>
                        <a:pt x="13" y="53"/>
                        <a:pt x="0" y="56"/>
                        <a:pt x="12" y="62"/>
                      </a:cubicBezTo>
                      <a:cubicBezTo>
                        <a:pt x="6" y="61"/>
                        <a:pt x="6" y="61"/>
                        <a:pt x="6" y="61"/>
                      </a:cubicBezTo>
                      <a:cubicBezTo>
                        <a:pt x="4" y="65"/>
                        <a:pt x="15" y="68"/>
                        <a:pt x="9" y="72"/>
                      </a:cubicBezTo>
                      <a:cubicBezTo>
                        <a:pt x="11" y="71"/>
                        <a:pt x="11" y="71"/>
                        <a:pt x="11" y="71"/>
                      </a:cubicBezTo>
                      <a:cubicBezTo>
                        <a:pt x="11" y="72"/>
                        <a:pt x="10" y="73"/>
                        <a:pt x="10" y="74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4" y="76"/>
                        <a:pt x="14" y="77"/>
                        <a:pt x="12" y="80"/>
                      </a:cubicBezTo>
                      <a:cubicBezTo>
                        <a:pt x="10" y="80"/>
                        <a:pt x="11" y="79"/>
                        <a:pt x="10" y="78"/>
                      </a:cubicBezTo>
                      <a:cubicBezTo>
                        <a:pt x="8" y="79"/>
                        <a:pt x="13" y="81"/>
                        <a:pt x="13" y="83"/>
                      </a:cubicBezTo>
                      <a:cubicBezTo>
                        <a:pt x="11" y="85"/>
                        <a:pt x="10" y="83"/>
                        <a:pt x="9" y="83"/>
                      </a:cubicBezTo>
                      <a:cubicBezTo>
                        <a:pt x="12" y="89"/>
                        <a:pt x="5" y="92"/>
                        <a:pt x="15" y="96"/>
                      </a:cubicBezTo>
                      <a:cubicBezTo>
                        <a:pt x="17" y="96"/>
                        <a:pt x="18" y="94"/>
                        <a:pt x="19" y="96"/>
                      </a:cubicBezTo>
                      <a:cubicBezTo>
                        <a:pt x="22" y="92"/>
                        <a:pt x="18" y="89"/>
                        <a:pt x="15" y="86"/>
                      </a:cubicBezTo>
                      <a:cubicBezTo>
                        <a:pt x="15" y="86"/>
                        <a:pt x="15" y="86"/>
                        <a:pt x="15" y="86"/>
                      </a:cubicBezTo>
                      <a:cubicBezTo>
                        <a:pt x="6" y="84"/>
                        <a:pt x="17" y="84"/>
                        <a:pt x="13" y="80"/>
                      </a:cubicBezTo>
                      <a:cubicBezTo>
                        <a:pt x="17" y="81"/>
                        <a:pt x="17" y="83"/>
                        <a:pt x="19" y="84"/>
                      </a:cubicBezTo>
                      <a:cubicBezTo>
                        <a:pt x="26" y="78"/>
                        <a:pt x="14" y="76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24" y="72"/>
                        <a:pt x="22" y="71"/>
                        <a:pt x="21" y="70"/>
                      </a:cubicBezTo>
                      <a:cubicBezTo>
                        <a:pt x="20" y="70"/>
                        <a:pt x="20" y="71"/>
                        <a:pt x="19" y="72"/>
                      </a:cubicBezTo>
                      <a:cubicBezTo>
                        <a:pt x="18" y="71"/>
                        <a:pt x="14" y="70"/>
                        <a:pt x="12" y="70"/>
                      </a:cubicBezTo>
                      <a:cubicBezTo>
                        <a:pt x="16" y="69"/>
                        <a:pt x="10" y="68"/>
                        <a:pt x="12" y="66"/>
                      </a:cubicBezTo>
                      <a:cubicBezTo>
                        <a:pt x="16" y="65"/>
                        <a:pt x="15" y="68"/>
                        <a:pt x="17" y="69"/>
                      </a:cubicBezTo>
                      <a:cubicBezTo>
                        <a:pt x="15" y="66"/>
                        <a:pt x="15" y="66"/>
                        <a:pt x="15" y="66"/>
                      </a:cubicBezTo>
                      <a:cubicBezTo>
                        <a:pt x="15" y="64"/>
                        <a:pt x="19" y="64"/>
                        <a:pt x="21" y="62"/>
                      </a:cubicBezTo>
                      <a:cubicBezTo>
                        <a:pt x="18" y="60"/>
                        <a:pt x="19" y="64"/>
                        <a:pt x="15" y="62"/>
                      </a:cubicBezTo>
                      <a:cubicBezTo>
                        <a:pt x="20" y="59"/>
                        <a:pt x="18" y="49"/>
                        <a:pt x="14" y="44"/>
                      </a:cubicBezTo>
                      <a:cubicBezTo>
                        <a:pt x="15" y="45"/>
                        <a:pt x="18" y="44"/>
                        <a:pt x="18" y="46"/>
                      </a:cubicBezTo>
                      <a:cubicBezTo>
                        <a:pt x="19" y="45"/>
                        <a:pt x="17" y="43"/>
                        <a:pt x="14" y="43"/>
                      </a:cubicBezTo>
                      <a:cubicBezTo>
                        <a:pt x="11" y="39"/>
                        <a:pt x="13" y="35"/>
                        <a:pt x="16" y="31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8" y="30"/>
                        <a:pt x="16" y="25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2" y="19"/>
                        <a:pt x="5" y="18"/>
                        <a:pt x="7" y="15"/>
                      </a:cubicBezTo>
                      <a:cubicBezTo>
                        <a:pt x="10" y="15"/>
                        <a:pt x="10" y="17"/>
                        <a:pt x="1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1" name="Freeform 928"/>
                <p:cNvSpPr>
                  <a:spLocks/>
                </p:cNvSpPr>
                <p:nvPr/>
              </p:nvSpPr>
              <p:spPr bwMode="auto">
                <a:xfrm>
                  <a:off x="3738" y="2656"/>
                  <a:ext cx="7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1" y="2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2" name="Freeform 929"/>
                <p:cNvSpPr>
                  <a:spLocks/>
                </p:cNvSpPr>
                <p:nvPr/>
              </p:nvSpPr>
              <p:spPr bwMode="auto">
                <a:xfrm>
                  <a:off x="3731" y="2615"/>
                  <a:ext cx="17" cy="42"/>
                </a:xfrm>
                <a:custGeom>
                  <a:avLst/>
                  <a:gdLst>
                    <a:gd name="T0" fmla="*/ 10 w 20"/>
                    <a:gd name="T1" fmla="*/ 17 h 49"/>
                    <a:gd name="T2" fmla="*/ 7 w 20"/>
                    <a:gd name="T3" fmla="*/ 17 h 49"/>
                    <a:gd name="T4" fmla="*/ 6 w 20"/>
                    <a:gd name="T5" fmla="*/ 35 h 49"/>
                    <a:gd name="T6" fmla="*/ 12 w 20"/>
                    <a:gd name="T7" fmla="*/ 41 h 49"/>
                    <a:gd name="T8" fmla="*/ 8 w 20"/>
                    <a:gd name="T9" fmla="*/ 42 h 49"/>
                    <a:gd name="T10" fmla="*/ 13 w 20"/>
                    <a:gd name="T11" fmla="*/ 47 h 49"/>
                    <a:gd name="T12" fmla="*/ 11 w 20"/>
                    <a:gd name="T13" fmla="*/ 44 h 49"/>
                    <a:gd name="T14" fmla="*/ 14 w 20"/>
                    <a:gd name="T15" fmla="*/ 44 h 49"/>
                    <a:gd name="T16" fmla="*/ 13 w 20"/>
                    <a:gd name="T17" fmla="*/ 41 h 49"/>
                    <a:gd name="T18" fmla="*/ 16 w 20"/>
                    <a:gd name="T19" fmla="*/ 42 h 49"/>
                    <a:gd name="T20" fmla="*/ 10 w 20"/>
                    <a:gd name="T21" fmla="*/ 34 h 49"/>
                    <a:gd name="T22" fmla="*/ 15 w 20"/>
                    <a:gd name="T23" fmla="*/ 34 h 49"/>
                    <a:gd name="T24" fmla="*/ 17 w 20"/>
                    <a:gd name="T25" fmla="*/ 25 h 49"/>
                    <a:gd name="T26" fmla="*/ 15 w 20"/>
                    <a:gd name="T27" fmla="*/ 26 h 49"/>
                    <a:gd name="T28" fmla="*/ 11 w 20"/>
                    <a:gd name="T29" fmla="*/ 27 h 49"/>
                    <a:gd name="T30" fmla="*/ 17 w 20"/>
                    <a:gd name="T31" fmla="*/ 24 h 49"/>
                    <a:gd name="T32" fmla="*/ 14 w 20"/>
                    <a:gd name="T33" fmla="*/ 8 h 49"/>
                    <a:gd name="T34" fmla="*/ 7 w 20"/>
                    <a:gd name="T35" fmla="*/ 5 h 49"/>
                    <a:gd name="T36" fmla="*/ 12 w 20"/>
                    <a:gd name="T37" fmla="*/ 6 h 49"/>
                    <a:gd name="T38" fmla="*/ 13 w 20"/>
                    <a:gd name="T39" fmla="*/ 3 h 49"/>
                    <a:gd name="T40" fmla="*/ 4 w 20"/>
                    <a:gd name="T41" fmla="*/ 0 h 49"/>
                    <a:gd name="T42" fmla="*/ 10 w 20"/>
                    <a:gd name="T43" fmla="*/ 17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49">
                      <a:moveTo>
                        <a:pt x="10" y="17"/>
                      </a:moveTo>
                      <a:cubicBezTo>
                        <a:pt x="10" y="17"/>
                        <a:pt x="8" y="17"/>
                        <a:pt x="7" y="17"/>
                      </a:cubicBezTo>
                      <a:cubicBezTo>
                        <a:pt x="7" y="24"/>
                        <a:pt x="9" y="32"/>
                        <a:pt x="6" y="35"/>
                      </a:cubicBezTo>
                      <a:cubicBezTo>
                        <a:pt x="5" y="37"/>
                        <a:pt x="11" y="38"/>
                        <a:pt x="12" y="41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4"/>
                        <a:pt x="7" y="49"/>
                        <a:pt x="13" y="47"/>
                      </a:cubicBezTo>
                      <a:cubicBezTo>
                        <a:pt x="14" y="47"/>
                        <a:pt x="10" y="46"/>
                        <a:pt x="11" y="44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3" y="41"/>
                        <a:pt x="13" y="41"/>
                        <a:pt x="13" y="41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20" y="38"/>
                        <a:pt x="7" y="39"/>
                        <a:pt x="10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6" y="30"/>
                        <a:pt x="14" y="29"/>
                        <a:pt x="17" y="25"/>
                      </a:cubicBezTo>
                      <a:cubicBezTo>
                        <a:pt x="17" y="25"/>
                        <a:pt x="14" y="25"/>
                        <a:pt x="15" y="26"/>
                      </a:cubicBezTo>
                      <a:cubicBezTo>
                        <a:pt x="15" y="27"/>
                        <a:pt x="13" y="27"/>
                        <a:pt x="11" y="27"/>
                      </a:cubicBezTo>
                      <a:cubicBezTo>
                        <a:pt x="6" y="22"/>
                        <a:pt x="15" y="28"/>
                        <a:pt x="17" y="24"/>
                      </a:cubicBezTo>
                      <a:cubicBezTo>
                        <a:pt x="13" y="19"/>
                        <a:pt x="9" y="11"/>
                        <a:pt x="14" y="8"/>
                      </a:cubicBezTo>
                      <a:cubicBezTo>
                        <a:pt x="10" y="10"/>
                        <a:pt x="7" y="7"/>
                        <a:pt x="7" y="5"/>
                      </a:cubicBezTo>
                      <a:cubicBezTo>
                        <a:pt x="9" y="3"/>
                        <a:pt x="10" y="5"/>
                        <a:pt x="12" y="6"/>
                      </a:cubicBezTo>
                      <a:cubicBezTo>
                        <a:pt x="13" y="5"/>
                        <a:pt x="14" y="4"/>
                        <a:pt x="13" y="3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3" name="Freeform 930"/>
                <p:cNvSpPr>
                  <a:spLocks/>
                </p:cNvSpPr>
                <p:nvPr/>
              </p:nvSpPr>
              <p:spPr bwMode="auto">
                <a:xfrm>
                  <a:off x="3735" y="262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4" name="Freeform 931"/>
                <p:cNvSpPr>
                  <a:spLocks/>
                </p:cNvSpPr>
                <p:nvPr/>
              </p:nvSpPr>
              <p:spPr bwMode="auto">
                <a:xfrm>
                  <a:off x="3842" y="3244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5" name="Freeform 932"/>
                <p:cNvSpPr>
                  <a:spLocks/>
                </p:cNvSpPr>
                <p:nvPr/>
              </p:nvSpPr>
              <p:spPr bwMode="auto">
                <a:xfrm>
                  <a:off x="3840" y="3232"/>
                  <a:ext cx="14" cy="11"/>
                </a:xfrm>
                <a:custGeom>
                  <a:avLst/>
                  <a:gdLst>
                    <a:gd name="T0" fmla="*/ 15 w 16"/>
                    <a:gd name="T1" fmla="*/ 3 h 13"/>
                    <a:gd name="T2" fmla="*/ 13 w 16"/>
                    <a:gd name="T3" fmla="*/ 0 h 13"/>
                    <a:gd name="T4" fmla="*/ 0 w 16"/>
                    <a:gd name="T5" fmla="*/ 8 h 13"/>
                    <a:gd name="T6" fmla="*/ 10 w 16"/>
                    <a:gd name="T7" fmla="*/ 12 h 13"/>
                    <a:gd name="T8" fmla="*/ 6 w 16"/>
                    <a:gd name="T9" fmla="*/ 7 h 13"/>
                    <a:gd name="T10" fmla="*/ 13 w 16"/>
                    <a:gd name="T11" fmla="*/ 9 h 13"/>
                    <a:gd name="T12" fmla="*/ 11 w 16"/>
                    <a:gd name="T13" fmla="*/ 4 h 13"/>
                    <a:gd name="T14" fmla="*/ 15 w 16"/>
                    <a:gd name="T15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1"/>
                        <a:pt x="0" y="8"/>
                      </a:cubicBezTo>
                      <a:cubicBezTo>
                        <a:pt x="2" y="10"/>
                        <a:pt x="6" y="13"/>
                        <a:pt x="10" y="12"/>
                      </a:cubicBezTo>
                      <a:cubicBezTo>
                        <a:pt x="9" y="10"/>
                        <a:pt x="5" y="9"/>
                        <a:pt x="6" y="7"/>
                      </a:cubicBezTo>
                      <a:cubicBezTo>
                        <a:pt x="9" y="7"/>
                        <a:pt x="9" y="9"/>
                        <a:pt x="13" y="9"/>
                      </a:cubicBezTo>
                      <a:cubicBezTo>
                        <a:pt x="16" y="5"/>
                        <a:pt x="10" y="8"/>
                        <a:pt x="11" y="4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6" name="Freeform 933"/>
                <p:cNvSpPr>
                  <a:spLocks/>
                </p:cNvSpPr>
                <p:nvPr/>
              </p:nvSpPr>
              <p:spPr bwMode="auto">
                <a:xfrm>
                  <a:off x="3844" y="3232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7" name="Freeform 934"/>
                <p:cNvSpPr>
                  <a:spLocks/>
                </p:cNvSpPr>
                <p:nvPr/>
              </p:nvSpPr>
              <p:spPr bwMode="auto">
                <a:xfrm>
                  <a:off x="3840" y="3229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1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0"/>
                        <a:pt x="7" y="2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8" name="Freeform 935"/>
                <p:cNvSpPr>
                  <a:spLocks/>
                </p:cNvSpPr>
                <p:nvPr/>
              </p:nvSpPr>
              <p:spPr bwMode="auto">
                <a:xfrm>
                  <a:off x="3840" y="3222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09" name="Freeform 936"/>
                <p:cNvSpPr>
                  <a:spLocks/>
                </p:cNvSpPr>
                <p:nvPr/>
              </p:nvSpPr>
              <p:spPr bwMode="auto">
                <a:xfrm>
                  <a:off x="3838" y="3220"/>
                  <a:ext cx="12" cy="7"/>
                </a:xfrm>
                <a:custGeom>
                  <a:avLst/>
                  <a:gdLst>
                    <a:gd name="T0" fmla="*/ 2 w 13"/>
                    <a:gd name="T1" fmla="*/ 0 h 8"/>
                    <a:gd name="T2" fmla="*/ 3 w 13"/>
                    <a:gd name="T3" fmla="*/ 3 h 8"/>
                    <a:gd name="T4" fmla="*/ 3 w 13"/>
                    <a:gd name="T5" fmla="*/ 3 h 8"/>
                    <a:gd name="T6" fmla="*/ 9 w 13"/>
                    <a:gd name="T7" fmla="*/ 4 h 8"/>
                    <a:gd name="T8" fmla="*/ 9 w 13"/>
                    <a:gd name="T9" fmla="*/ 8 h 8"/>
                    <a:gd name="T10" fmla="*/ 13 w 13"/>
                    <a:gd name="T11" fmla="*/ 5 h 8"/>
                    <a:gd name="T12" fmla="*/ 2 w 13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2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1"/>
                        <a:pt x="10" y="2"/>
                        <a:pt x="9" y="4"/>
                      </a:cubicBezTo>
                      <a:cubicBezTo>
                        <a:pt x="11" y="6"/>
                        <a:pt x="6" y="7"/>
                        <a:pt x="9" y="8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2"/>
                        <a:pt x="4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0" name="Freeform 937"/>
                <p:cNvSpPr>
                  <a:spLocks/>
                </p:cNvSpPr>
                <p:nvPr/>
              </p:nvSpPr>
              <p:spPr bwMode="auto">
                <a:xfrm>
                  <a:off x="3842" y="322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1" name="Freeform 938"/>
                <p:cNvSpPr>
                  <a:spLocks/>
                </p:cNvSpPr>
                <p:nvPr/>
              </p:nvSpPr>
              <p:spPr bwMode="auto">
                <a:xfrm>
                  <a:off x="3842" y="3228"/>
                  <a:ext cx="2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2" name="Freeform 939"/>
                <p:cNvSpPr>
                  <a:spLocks/>
                </p:cNvSpPr>
                <p:nvPr/>
              </p:nvSpPr>
              <p:spPr bwMode="auto">
                <a:xfrm>
                  <a:off x="3838" y="3209"/>
                  <a:ext cx="12" cy="9"/>
                </a:xfrm>
                <a:custGeom>
                  <a:avLst/>
                  <a:gdLst>
                    <a:gd name="T0" fmla="*/ 1 w 13"/>
                    <a:gd name="T1" fmla="*/ 4 h 10"/>
                    <a:gd name="T2" fmla="*/ 6 w 13"/>
                    <a:gd name="T3" fmla="*/ 9 h 10"/>
                    <a:gd name="T4" fmla="*/ 13 w 13"/>
                    <a:gd name="T5" fmla="*/ 4 h 10"/>
                    <a:gd name="T6" fmla="*/ 11 w 13"/>
                    <a:gd name="T7" fmla="*/ 1 h 10"/>
                    <a:gd name="T8" fmla="*/ 1 w 13"/>
                    <a:gd name="T9" fmla="*/ 4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4"/>
                      </a:moveTo>
                      <a:cubicBezTo>
                        <a:pt x="7" y="4"/>
                        <a:pt x="0" y="10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3" name="Freeform 940"/>
                <p:cNvSpPr>
                  <a:spLocks/>
                </p:cNvSpPr>
                <p:nvPr/>
              </p:nvSpPr>
              <p:spPr bwMode="auto">
                <a:xfrm>
                  <a:off x="3852" y="32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4" name="Freeform 941"/>
                <p:cNvSpPr>
                  <a:spLocks/>
                </p:cNvSpPr>
                <p:nvPr/>
              </p:nvSpPr>
              <p:spPr bwMode="auto">
                <a:xfrm>
                  <a:off x="3842" y="3192"/>
                  <a:ext cx="14" cy="17"/>
                </a:xfrm>
                <a:custGeom>
                  <a:avLst/>
                  <a:gdLst>
                    <a:gd name="T0" fmla="*/ 1 w 16"/>
                    <a:gd name="T1" fmla="*/ 0 h 19"/>
                    <a:gd name="T2" fmla="*/ 8 w 16"/>
                    <a:gd name="T3" fmla="*/ 7 h 19"/>
                    <a:gd name="T4" fmla="*/ 3 w 16"/>
                    <a:gd name="T5" fmla="*/ 5 h 19"/>
                    <a:gd name="T6" fmla="*/ 6 w 16"/>
                    <a:gd name="T7" fmla="*/ 12 h 19"/>
                    <a:gd name="T8" fmla="*/ 0 w 16"/>
                    <a:gd name="T9" fmla="*/ 9 h 19"/>
                    <a:gd name="T10" fmla="*/ 6 w 16"/>
                    <a:gd name="T11" fmla="*/ 15 h 19"/>
                    <a:gd name="T12" fmla="*/ 2 w 16"/>
                    <a:gd name="T13" fmla="*/ 19 h 19"/>
                    <a:gd name="T14" fmla="*/ 8 w 16"/>
                    <a:gd name="T15" fmla="*/ 17 h 19"/>
                    <a:gd name="T16" fmla="*/ 7 w 16"/>
                    <a:gd name="T17" fmla="*/ 14 h 19"/>
                    <a:gd name="T18" fmla="*/ 12 w 16"/>
                    <a:gd name="T19" fmla="*/ 15 h 19"/>
                    <a:gd name="T20" fmla="*/ 15 w 16"/>
                    <a:gd name="T21" fmla="*/ 5 h 19"/>
                    <a:gd name="T22" fmla="*/ 1 w 16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9">
                      <a:moveTo>
                        <a:pt x="1" y="0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5" y="7"/>
                        <a:pt x="3" y="7"/>
                        <a:pt x="3" y="5"/>
                      </a:cubicBezTo>
                      <a:cubicBezTo>
                        <a:pt x="2" y="9"/>
                        <a:pt x="6" y="9"/>
                        <a:pt x="6" y="12"/>
                      </a:cubicBezTo>
                      <a:cubicBezTo>
                        <a:pt x="0" y="13"/>
                        <a:pt x="5" y="7"/>
                        <a:pt x="0" y="9"/>
                      </a:cubicBezTo>
                      <a:cubicBezTo>
                        <a:pt x="0" y="11"/>
                        <a:pt x="0" y="14"/>
                        <a:pt x="6" y="15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5"/>
                        <a:pt x="3" y="15"/>
                        <a:pt x="7" y="14"/>
                      </a:cubicBezTo>
                      <a:cubicBezTo>
                        <a:pt x="10" y="13"/>
                        <a:pt x="11" y="14"/>
                        <a:pt x="12" y="15"/>
                      </a:cubicBezTo>
                      <a:cubicBezTo>
                        <a:pt x="10" y="13"/>
                        <a:pt x="16" y="9"/>
                        <a:pt x="15" y="5"/>
                      </a:cubicBezTo>
                      <a:cubicBezTo>
                        <a:pt x="14" y="1"/>
                        <a:pt x="4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5" name="Freeform 942"/>
                <p:cNvSpPr>
                  <a:spLocks/>
                </p:cNvSpPr>
                <p:nvPr/>
              </p:nvSpPr>
              <p:spPr bwMode="auto">
                <a:xfrm>
                  <a:off x="3848" y="3190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6" name="Freeform 943"/>
                <p:cNvSpPr>
                  <a:spLocks/>
                </p:cNvSpPr>
                <p:nvPr/>
              </p:nvSpPr>
              <p:spPr bwMode="auto">
                <a:xfrm>
                  <a:off x="3840" y="3176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7 w 18"/>
                    <a:gd name="T7" fmla="*/ 15 h 16"/>
                    <a:gd name="T8" fmla="*/ 4 w 18"/>
                    <a:gd name="T9" fmla="*/ 8 h 16"/>
                    <a:gd name="T10" fmla="*/ 13 w 18"/>
                    <a:gd name="T11" fmla="*/ 6 h 16"/>
                    <a:gd name="T12" fmla="*/ 11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4"/>
                        <a:pt x="3" y="14"/>
                        <a:pt x="2" y="15"/>
                      </a:cubicBezTo>
                      <a:cubicBezTo>
                        <a:pt x="3" y="15"/>
                        <a:pt x="6" y="16"/>
                        <a:pt x="7" y="15"/>
                      </a:cubicBezTo>
                      <a:cubicBezTo>
                        <a:pt x="13" y="13"/>
                        <a:pt x="5" y="11"/>
                        <a:pt x="4" y="8"/>
                      </a:cubicBezTo>
                      <a:cubicBezTo>
                        <a:pt x="7" y="2"/>
                        <a:pt x="7" y="8"/>
                        <a:pt x="13" y="6"/>
                      </a:cubicBezTo>
                      <a:cubicBezTo>
                        <a:pt x="13" y="8"/>
                        <a:pt x="11" y="8"/>
                        <a:pt x="11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2"/>
                        <a:pt x="0" y="4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7" name="Freeform 944"/>
                <p:cNvSpPr>
                  <a:spLocks/>
                </p:cNvSpPr>
                <p:nvPr/>
              </p:nvSpPr>
              <p:spPr bwMode="auto">
                <a:xfrm>
                  <a:off x="3839" y="3189"/>
                  <a:ext cx="3" cy="1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1" y="0"/>
                        <a:pt x="0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8" name="Freeform 945"/>
                <p:cNvSpPr>
                  <a:spLocks/>
                </p:cNvSpPr>
                <p:nvPr/>
              </p:nvSpPr>
              <p:spPr bwMode="auto">
                <a:xfrm>
                  <a:off x="3848" y="317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19" name="Freeform 946"/>
                <p:cNvSpPr>
                  <a:spLocks/>
                </p:cNvSpPr>
                <p:nvPr/>
              </p:nvSpPr>
              <p:spPr bwMode="auto">
                <a:xfrm>
                  <a:off x="3840" y="3174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0" name="Freeform 947"/>
                <p:cNvSpPr>
                  <a:spLocks/>
                </p:cNvSpPr>
                <p:nvPr/>
              </p:nvSpPr>
              <p:spPr bwMode="auto">
                <a:xfrm>
                  <a:off x="3837" y="3080"/>
                  <a:ext cx="17" cy="93"/>
                </a:xfrm>
                <a:custGeom>
                  <a:avLst/>
                  <a:gdLst>
                    <a:gd name="T0" fmla="*/ 17 w 20"/>
                    <a:gd name="T1" fmla="*/ 1 h 108"/>
                    <a:gd name="T2" fmla="*/ 14 w 20"/>
                    <a:gd name="T3" fmla="*/ 4 h 108"/>
                    <a:gd name="T4" fmla="*/ 10 w 20"/>
                    <a:gd name="T5" fmla="*/ 0 h 108"/>
                    <a:gd name="T6" fmla="*/ 3 w 20"/>
                    <a:gd name="T7" fmla="*/ 0 h 108"/>
                    <a:gd name="T8" fmla="*/ 6 w 20"/>
                    <a:gd name="T9" fmla="*/ 9 h 108"/>
                    <a:gd name="T10" fmla="*/ 2 w 20"/>
                    <a:gd name="T11" fmla="*/ 9 h 108"/>
                    <a:gd name="T12" fmla="*/ 4 w 20"/>
                    <a:gd name="T13" fmla="*/ 25 h 108"/>
                    <a:gd name="T14" fmla="*/ 6 w 20"/>
                    <a:gd name="T15" fmla="*/ 36 h 108"/>
                    <a:gd name="T16" fmla="*/ 4 w 20"/>
                    <a:gd name="T17" fmla="*/ 81 h 108"/>
                    <a:gd name="T18" fmla="*/ 10 w 20"/>
                    <a:gd name="T19" fmla="*/ 84 h 108"/>
                    <a:gd name="T20" fmla="*/ 6 w 20"/>
                    <a:gd name="T21" fmla="*/ 87 h 108"/>
                    <a:gd name="T22" fmla="*/ 6 w 20"/>
                    <a:gd name="T23" fmla="*/ 84 h 108"/>
                    <a:gd name="T24" fmla="*/ 4 w 20"/>
                    <a:gd name="T25" fmla="*/ 97 h 108"/>
                    <a:gd name="T26" fmla="*/ 12 w 20"/>
                    <a:gd name="T27" fmla="*/ 97 h 108"/>
                    <a:gd name="T28" fmla="*/ 4 w 20"/>
                    <a:gd name="T29" fmla="*/ 103 h 108"/>
                    <a:gd name="T30" fmla="*/ 9 w 20"/>
                    <a:gd name="T31" fmla="*/ 107 h 108"/>
                    <a:gd name="T32" fmla="*/ 14 w 20"/>
                    <a:gd name="T33" fmla="*/ 103 h 108"/>
                    <a:gd name="T34" fmla="*/ 17 w 20"/>
                    <a:gd name="T35" fmla="*/ 106 h 108"/>
                    <a:gd name="T36" fmla="*/ 8 w 20"/>
                    <a:gd name="T37" fmla="*/ 77 h 108"/>
                    <a:gd name="T38" fmla="*/ 12 w 20"/>
                    <a:gd name="T39" fmla="*/ 78 h 108"/>
                    <a:gd name="T40" fmla="*/ 16 w 20"/>
                    <a:gd name="T41" fmla="*/ 60 h 108"/>
                    <a:gd name="T42" fmla="*/ 9 w 20"/>
                    <a:gd name="T43" fmla="*/ 53 h 108"/>
                    <a:gd name="T44" fmla="*/ 12 w 20"/>
                    <a:gd name="T45" fmla="*/ 49 h 108"/>
                    <a:gd name="T46" fmla="*/ 9 w 20"/>
                    <a:gd name="T47" fmla="*/ 49 h 108"/>
                    <a:gd name="T48" fmla="*/ 13 w 20"/>
                    <a:gd name="T49" fmla="*/ 44 h 108"/>
                    <a:gd name="T50" fmla="*/ 5 w 20"/>
                    <a:gd name="T51" fmla="*/ 43 h 108"/>
                    <a:gd name="T52" fmla="*/ 17 w 20"/>
                    <a:gd name="T53" fmla="*/ 32 h 108"/>
                    <a:gd name="T54" fmla="*/ 12 w 20"/>
                    <a:gd name="T55" fmla="*/ 33 h 108"/>
                    <a:gd name="T56" fmla="*/ 9 w 20"/>
                    <a:gd name="T57" fmla="*/ 31 h 108"/>
                    <a:gd name="T58" fmla="*/ 16 w 20"/>
                    <a:gd name="T59" fmla="*/ 29 h 108"/>
                    <a:gd name="T60" fmla="*/ 12 w 20"/>
                    <a:gd name="T61" fmla="*/ 21 h 108"/>
                    <a:gd name="T62" fmla="*/ 8 w 20"/>
                    <a:gd name="T63" fmla="*/ 22 h 108"/>
                    <a:gd name="T64" fmla="*/ 10 w 20"/>
                    <a:gd name="T65" fmla="*/ 11 h 108"/>
                    <a:gd name="T66" fmla="*/ 17 w 20"/>
                    <a:gd name="T67" fmla="*/ 16 h 108"/>
                    <a:gd name="T68" fmla="*/ 20 w 20"/>
                    <a:gd name="T69" fmla="*/ 13 h 108"/>
                    <a:gd name="T70" fmla="*/ 11 w 20"/>
                    <a:gd name="T71" fmla="*/ 5 h 108"/>
                    <a:gd name="T72" fmla="*/ 17 w 20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08">
                      <a:moveTo>
                        <a:pt x="17" y="1"/>
                      </a:moveTo>
                      <a:cubicBezTo>
                        <a:pt x="15" y="1"/>
                        <a:pt x="14" y="2"/>
                        <a:pt x="14" y="4"/>
                      </a:cubicBezTo>
                      <a:cubicBezTo>
                        <a:pt x="11" y="4"/>
                        <a:pt x="11" y="1"/>
                        <a:pt x="10" y="0"/>
                      </a:cubicBezTo>
                      <a:cubicBezTo>
                        <a:pt x="7" y="3"/>
                        <a:pt x="6" y="0"/>
                        <a:pt x="3" y="0"/>
                      </a:cubicBezTo>
                      <a:cubicBezTo>
                        <a:pt x="2" y="4"/>
                        <a:pt x="6" y="5"/>
                        <a:pt x="6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3"/>
                        <a:pt x="7" y="21"/>
                        <a:pt x="4" y="25"/>
                      </a:cubicBezTo>
                      <a:cubicBezTo>
                        <a:pt x="3" y="29"/>
                        <a:pt x="4" y="32"/>
                        <a:pt x="6" y="36"/>
                      </a:cubicBezTo>
                      <a:cubicBezTo>
                        <a:pt x="4" y="51"/>
                        <a:pt x="7" y="66"/>
                        <a:pt x="4" y="81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4"/>
                        <a:pt x="10" y="87"/>
                        <a:pt x="6" y="87"/>
                      </a:cubicBezTo>
                      <a:cubicBezTo>
                        <a:pt x="6" y="86"/>
                        <a:pt x="6" y="85"/>
                        <a:pt x="6" y="84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7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3"/>
                        <a:pt x="9" y="107"/>
                      </a:cubicBezTo>
                      <a:cubicBezTo>
                        <a:pt x="13" y="108"/>
                        <a:pt x="11" y="103"/>
                        <a:pt x="14" y="103"/>
                      </a:cubicBezTo>
                      <a:cubicBezTo>
                        <a:pt x="17" y="104"/>
                        <a:pt x="13" y="106"/>
                        <a:pt x="17" y="106"/>
                      </a:cubicBezTo>
                      <a:cubicBezTo>
                        <a:pt x="19" y="100"/>
                        <a:pt x="10" y="87"/>
                        <a:pt x="8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9" y="73"/>
                        <a:pt x="9" y="64"/>
                        <a:pt x="16" y="60"/>
                      </a:cubicBezTo>
                      <a:cubicBezTo>
                        <a:pt x="12" y="61"/>
                        <a:pt x="18" y="52"/>
                        <a:pt x="9" y="53"/>
                      </a:cubicBezTo>
                      <a:cubicBezTo>
                        <a:pt x="11" y="52"/>
                        <a:pt x="11" y="51"/>
                        <a:pt x="12" y="49"/>
                      </a:cubicBezTo>
                      <a:cubicBezTo>
                        <a:pt x="9" y="49"/>
                        <a:pt x="9" y="49"/>
                        <a:pt x="9" y="49"/>
                      </a:cubicBezTo>
                      <a:cubicBezTo>
                        <a:pt x="9" y="46"/>
                        <a:pt x="13" y="47"/>
                        <a:pt x="13" y="44"/>
                      </a:cubicBezTo>
                      <a:cubicBezTo>
                        <a:pt x="9" y="46"/>
                        <a:pt x="8" y="43"/>
                        <a:pt x="5" y="43"/>
                      </a:cubicBezTo>
                      <a:cubicBezTo>
                        <a:pt x="10" y="39"/>
                        <a:pt x="13" y="35"/>
                        <a:pt x="17" y="32"/>
                      </a:cubicBezTo>
                      <a:cubicBezTo>
                        <a:pt x="15" y="32"/>
                        <a:pt x="14" y="32"/>
                        <a:pt x="12" y="33"/>
                      </a:cubicBezTo>
                      <a:cubicBezTo>
                        <a:pt x="14" y="31"/>
                        <a:pt x="10" y="32"/>
                        <a:pt x="9" y="31"/>
                      </a:cubicBezTo>
                      <a:cubicBezTo>
                        <a:pt x="9" y="29"/>
                        <a:pt x="14" y="29"/>
                        <a:pt x="16" y="29"/>
                      </a:cubicBezTo>
                      <a:cubicBezTo>
                        <a:pt x="18" y="26"/>
                        <a:pt x="9" y="24"/>
                        <a:pt x="12" y="21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7" y="18"/>
                        <a:pt x="11" y="15"/>
                        <a:pt x="10" y="11"/>
                      </a:cubicBezTo>
                      <a:cubicBezTo>
                        <a:pt x="15" y="9"/>
                        <a:pt x="14" y="14"/>
                        <a:pt x="17" y="16"/>
                      </a:cubicBezTo>
                      <a:cubicBezTo>
                        <a:pt x="18" y="15"/>
                        <a:pt x="18" y="13"/>
                        <a:pt x="20" y="13"/>
                      </a:cubicBezTo>
                      <a:cubicBezTo>
                        <a:pt x="17" y="11"/>
                        <a:pt x="14" y="8"/>
                        <a:pt x="11" y="5"/>
                      </a:cubicBezTo>
                      <a:cubicBezTo>
                        <a:pt x="17" y="8"/>
                        <a:pt x="17" y="2"/>
                        <a:pt x="17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1" name="Freeform 948"/>
                <p:cNvSpPr>
                  <a:spLocks/>
                </p:cNvSpPr>
                <p:nvPr/>
              </p:nvSpPr>
              <p:spPr bwMode="auto">
                <a:xfrm>
                  <a:off x="3854" y="309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2" name="Freeform 949"/>
                <p:cNvSpPr>
                  <a:spLocks/>
                </p:cNvSpPr>
                <p:nvPr/>
              </p:nvSpPr>
              <p:spPr bwMode="auto">
                <a:xfrm>
                  <a:off x="3851" y="308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3" name="Freeform 950"/>
                <p:cNvSpPr>
                  <a:spLocks/>
                </p:cNvSpPr>
                <p:nvPr/>
              </p:nvSpPr>
              <p:spPr bwMode="auto">
                <a:xfrm>
                  <a:off x="3840" y="310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4" name="Freeform 951"/>
                <p:cNvSpPr>
                  <a:spLocks/>
                </p:cNvSpPr>
                <p:nvPr/>
              </p:nvSpPr>
              <p:spPr bwMode="auto">
                <a:xfrm>
                  <a:off x="3851" y="3105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5" name="Freeform 952"/>
                <p:cNvSpPr>
                  <a:spLocks/>
                </p:cNvSpPr>
                <p:nvPr/>
              </p:nvSpPr>
              <p:spPr bwMode="auto">
                <a:xfrm>
                  <a:off x="3850" y="3126"/>
                  <a:ext cx="3" cy="2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1" y="2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6" name="Freeform 953"/>
                <p:cNvSpPr>
                  <a:spLocks/>
                </p:cNvSpPr>
                <p:nvPr/>
              </p:nvSpPr>
              <p:spPr bwMode="auto">
                <a:xfrm>
                  <a:off x="3853" y="3084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7" name="Freeform 954"/>
                <p:cNvSpPr>
                  <a:spLocks/>
                </p:cNvSpPr>
                <p:nvPr/>
              </p:nvSpPr>
              <p:spPr bwMode="auto">
                <a:xfrm>
                  <a:off x="3835" y="3027"/>
                  <a:ext cx="21" cy="51"/>
                </a:xfrm>
                <a:custGeom>
                  <a:avLst/>
                  <a:gdLst>
                    <a:gd name="T0" fmla="*/ 5 w 24"/>
                    <a:gd name="T1" fmla="*/ 4 h 59"/>
                    <a:gd name="T2" fmla="*/ 2 w 24"/>
                    <a:gd name="T3" fmla="*/ 14 h 59"/>
                    <a:gd name="T4" fmla="*/ 12 w 24"/>
                    <a:gd name="T5" fmla="*/ 22 h 59"/>
                    <a:gd name="T6" fmla="*/ 3 w 24"/>
                    <a:gd name="T7" fmla="*/ 20 h 59"/>
                    <a:gd name="T8" fmla="*/ 9 w 24"/>
                    <a:gd name="T9" fmla="*/ 41 h 59"/>
                    <a:gd name="T10" fmla="*/ 5 w 24"/>
                    <a:gd name="T11" fmla="*/ 40 h 59"/>
                    <a:gd name="T12" fmla="*/ 15 w 24"/>
                    <a:gd name="T13" fmla="*/ 48 h 59"/>
                    <a:gd name="T14" fmla="*/ 4 w 24"/>
                    <a:gd name="T15" fmla="*/ 48 h 59"/>
                    <a:gd name="T16" fmla="*/ 3 w 24"/>
                    <a:gd name="T17" fmla="*/ 47 h 59"/>
                    <a:gd name="T18" fmla="*/ 6 w 24"/>
                    <a:gd name="T19" fmla="*/ 58 h 59"/>
                    <a:gd name="T20" fmla="*/ 13 w 24"/>
                    <a:gd name="T21" fmla="*/ 59 h 59"/>
                    <a:gd name="T22" fmla="*/ 18 w 24"/>
                    <a:gd name="T23" fmla="*/ 59 h 59"/>
                    <a:gd name="T24" fmla="*/ 14 w 24"/>
                    <a:gd name="T25" fmla="*/ 52 h 59"/>
                    <a:gd name="T26" fmla="*/ 18 w 24"/>
                    <a:gd name="T27" fmla="*/ 51 h 59"/>
                    <a:gd name="T28" fmla="*/ 15 w 24"/>
                    <a:gd name="T29" fmla="*/ 49 h 59"/>
                    <a:gd name="T30" fmla="*/ 19 w 24"/>
                    <a:gd name="T31" fmla="*/ 48 h 59"/>
                    <a:gd name="T32" fmla="*/ 16 w 24"/>
                    <a:gd name="T33" fmla="*/ 43 h 59"/>
                    <a:gd name="T34" fmla="*/ 17 w 24"/>
                    <a:gd name="T35" fmla="*/ 43 h 59"/>
                    <a:gd name="T36" fmla="*/ 12 w 24"/>
                    <a:gd name="T37" fmla="*/ 40 h 59"/>
                    <a:gd name="T38" fmla="*/ 17 w 24"/>
                    <a:gd name="T39" fmla="*/ 38 h 59"/>
                    <a:gd name="T40" fmla="*/ 14 w 24"/>
                    <a:gd name="T41" fmla="*/ 38 h 59"/>
                    <a:gd name="T42" fmla="*/ 20 w 24"/>
                    <a:gd name="T43" fmla="*/ 25 h 59"/>
                    <a:gd name="T44" fmla="*/ 16 w 24"/>
                    <a:gd name="T45" fmla="*/ 25 h 59"/>
                    <a:gd name="T46" fmla="*/ 19 w 24"/>
                    <a:gd name="T47" fmla="*/ 30 h 59"/>
                    <a:gd name="T48" fmla="*/ 9 w 24"/>
                    <a:gd name="T49" fmla="*/ 29 h 59"/>
                    <a:gd name="T50" fmla="*/ 18 w 24"/>
                    <a:gd name="T51" fmla="*/ 22 h 59"/>
                    <a:gd name="T52" fmla="*/ 16 w 24"/>
                    <a:gd name="T53" fmla="*/ 13 h 59"/>
                    <a:gd name="T54" fmla="*/ 17 w 24"/>
                    <a:gd name="T55" fmla="*/ 13 h 59"/>
                    <a:gd name="T56" fmla="*/ 14 w 24"/>
                    <a:gd name="T57" fmla="*/ 6 h 59"/>
                    <a:gd name="T58" fmla="*/ 13 w 24"/>
                    <a:gd name="T59" fmla="*/ 8 h 59"/>
                    <a:gd name="T60" fmla="*/ 10 w 24"/>
                    <a:gd name="T61" fmla="*/ 6 h 59"/>
                    <a:gd name="T62" fmla="*/ 12 w 24"/>
                    <a:gd name="T63" fmla="*/ 6 h 59"/>
                    <a:gd name="T64" fmla="*/ 6 w 24"/>
                    <a:gd name="T65" fmla="*/ 0 h 59"/>
                    <a:gd name="T66" fmla="*/ 10 w 24"/>
                    <a:gd name="T67" fmla="*/ 7 h 59"/>
                    <a:gd name="T68" fmla="*/ 5 w 24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4" y="21"/>
                        <a:pt x="12" y="15"/>
                        <a:pt x="12" y="22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6"/>
                        <a:pt x="1" y="35"/>
                        <a:pt x="9" y="41"/>
                      </a:cubicBezTo>
                      <a:cubicBezTo>
                        <a:pt x="8" y="41"/>
                        <a:pt x="7" y="42"/>
                        <a:pt x="5" y="40"/>
                      </a:cubicBezTo>
                      <a:cubicBezTo>
                        <a:pt x="6" y="45"/>
                        <a:pt x="18" y="43"/>
                        <a:pt x="15" y="48"/>
                      </a:cubicBezTo>
                      <a:cubicBezTo>
                        <a:pt x="10" y="43"/>
                        <a:pt x="10" y="50"/>
                        <a:pt x="4" y="48"/>
                      </a:cubicBezTo>
                      <a:cubicBezTo>
                        <a:pt x="3" y="47"/>
                        <a:pt x="3" y="47"/>
                        <a:pt x="3" y="47"/>
                      </a:cubicBezTo>
                      <a:cubicBezTo>
                        <a:pt x="4" y="51"/>
                        <a:pt x="7" y="56"/>
                        <a:pt x="6" y="58"/>
                      </a:cubicBezTo>
                      <a:cubicBezTo>
                        <a:pt x="9" y="58"/>
                        <a:pt x="12" y="56"/>
                        <a:pt x="13" y="59"/>
                      </a:cubicBezTo>
                      <a:cubicBezTo>
                        <a:pt x="13" y="58"/>
                        <a:pt x="16" y="59"/>
                        <a:pt x="18" y="59"/>
                      </a:cubicBezTo>
                      <a:cubicBezTo>
                        <a:pt x="16" y="55"/>
                        <a:pt x="17" y="54"/>
                        <a:pt x="14" y="52"/>
                      </a:cubicBezTo>
                      <a:cubicBezTo>
                        <a:pt x="17" y="50"/>
                        <a:pt x="15" y="53"/>
                        <a:pt x="18" y="51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7"/>
                        <a:pt x="19" y="51"/>
                        <a:pt x="19" y="48"/>
                      </a:cubicBezTo>
                      <a:cubicBezTo>
                        <a:pt x="17" y="47"/>
                        <a:pt x="16" y="45"/>
                        <a:pt x="16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6" y="42"/>
                        <a:pt x="17" y="39"/>
                        <a:pt x="12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5" y="33"/>
                        <a:pt x="24" y="32"/>
                        <a:pt x="20" y="25"/>
                      </a:cubicBezTo>
                      <a:cubicBezTo>
                        <a:pt x="18" y="27"/>
                        <a:pt x="17" y="26"/>
                        <a:pt x="16" y="25"/>
                      </a:cubicBezTo>
                      <a:cubicBezTo>
                        <a:pt x="13" y="27"/>
                        <a:pt x="18" y="28"/>
                        <a:pt x="19" y="30"/>
                      </a:cubicBezTo>
                      <a:cubicBezTo>
                        <a:pt x="15" y="31"/>
                        <a:pt x="11" y="26"/>
                        <a:pt x="9" y="29"/>
                      </a:cubicBezTo>
                      <a:cubicBezTo>
                        <a:pt x="13" y="26"/>
                        <a:pt x="9" y="23"/>
                        <a:pt x="18" y="22"/>
                      </a:cubicBezTo>
                      <a:cubicBezTo>
                        <a:pt x="18" y="18"/>
                        <a:pt x="14" y="17"/>
                        <a:pt x="16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2" y="12"/>
                        <a:pt x="20" y="10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8" y="5"/>
                        <a:pt x="7" y="1"/>
                        <a:pt x="6" y="0"/>
                      </a:cubicBezTo>
                      <a:cubicBezTo>
                        <a:pt x="5" y="2"/>
                        <a:pt x="9" y="4"/>
                        <a:pt x="10" y="7"/>
                      </a:cubicBezTo>
                      <a:cubicBezTo>
                        <a:pt x="7" y="5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8" name="Freeform 955"/>
                <p:cNvSpPr>
                  <a:spLocks/>
                </p:cNvSpPr>
                <p:nvPr/>
              </p:nvSpPr>
              <p:spPr bwMode="auto">
                <a:xfrm>
                  <a:off x="3850" y="3064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29" name="Freeform 956"/>
                <p:cNvSpPr>
                  <a:spLocks/>
                </p:cNvSpPr>
                <p:nvPr/>
              </p:nvSpPr>
              <p:spPr bwMode="auto">
                <a:xfrm>
                  <a:off x="3833" y="2985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0 h 47"/>
                    <a:gd name="T40" fmla="*/ 20 w 28"/>
                    <a:gd name="T41" fmla="*/ 40 h 47"/>
                    <a:gd name="T42" fmla="*/ 23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5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6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2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8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6"/>
                        <a:pt x="7" y="38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5" y="39"/>
                        <a:pt x="16" y="40"/>
                        <a:pt x="13" y="40"/>
                      </a:cubicBezTo>
                      <a:cubicBezTo>
                        <a:pt x="16" y="42"/>
                        <a:pt x="18" y="41"/>
                        <a:pt x="20" y="40"/>
                      </a:cubicBezTo>
                      <a:cubicBezTo>
                        <a:pt x="21" y="44"/>
                        <a:pt x="18" y="44"/>
                        <a:pt x="23" y="47"/>
                      </a:cubicBezTo>
                      <a:cubicBezTo>
                        <a:pt x="28" y="41"/>
                        <a:pt x="18" y="42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0" name="Freeform 957"/>
                <p:cNvSpPr>
                  <a:spLocks/>
                </p:cNvSpPr>
                <p:nvPr/>
              </p:nvSpPr>
              <p:spPr bwMode="auto">
                <a:xfrm>
                  <a:off x="3845" y="3024"/>
                  <a:ext cx="4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0 h 2"/>
                    <a:gd name="T4" fmla="*/ 2 w 4"/>
                    <a:gd name="T5" fmla="*/ 2 h 2"/>
                    <a:gd name="T6" fmla="*/ 4 w 4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1" name="Freeform 958"/>
                <p:cNvSpPr>
                  <a:spLocks/>
                </p:cNvSpPr>
                <p:nvPr/>
              </p:nvSpPr>
              <p:spPr bwMode="auto">
                <a:xfrm>
                  <a:off x="3836" y="3022"/>
                  <a:ext cx="4" cy="1"/>
                </a:xfrm>
                <a:custGeom>
                  <a:avLst/>
                  <a:gdLst>
                    <a:gd name="T0" fmla="*/ 0 w 5"/>
                    <a:gd name="T1" fmla="*/ 1 h 2"/>
                    <a:gd name="T2" fmla="*/ 4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2" name="Freeform 959"/>
                <p:cNvSpPr>
                  <a:spLocks/>
                </p:cNvSpPr>
                <p:nvPr/>
              </p:nvSpPr>
              <p:spPr bwMode="auto">
                <a:xfrm>
                  <a:off x="3847" y="2994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3" name="Freeform 960"/>
                <p:cNvSpPr>
                  <a:spLocks/>
                </p:cNvSpPr>
                <p:nvPr/>
              </p:nvSpPr>
              <p:spPr bwMode="auto">
                <a:xfrm>
                  <a:off x="3835" y="2977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1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10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4" name="Freeform 961"/>
                <p:cNvSpPr>
                  <a:spLocks/>
                </p:cNvSpPr>
                <p:nvPr/>
              </p:nvSpPr>
              <p:spPr bwMode="auto">
                <a:xfrm>
                  <a:off x="3837" y="2884"/>
                  <a:ext cx="19" cy="97"/>
                </a:xfrm>
                <a:custGeom>
                  <a:avLst/>
                  <a:gdLst>
                    <a:gd name="T0" fmla="*/ 12 w 22"/>
                    <a:gd name="T1" fmla="*/ 93 h 113"/>
                    <a:gd name="T2" fmla="*/ 11 w 22"/>
                    <a:gd name="T3" fmla="*/ 87 h 113"/>
                    <a:gd name="T4" fmla="*/ 14 w 22"/>
                    <a:gd name="T5" fmla="*/ 90 h 113"/>
                    <a:gd name="T6" fmla="*/ 17 w 22"/>
                    <a:gd name="T7" fmla="*/ 86 h 113"/>
                    <a:gd name="T8" fmla="*/ 14 w 22"/>
                    <a:gd name="T9" fmla="*/ 86 h 113"/>
                    <a:gd name="T10" fmla="*/ 13 w 22"/>
                    <a:gd name="T11" fmla="*/ 76 h 113"/>
                    <a:gd name="T12" fmla="*/ 8 w 22"/>
                    <a:gd name="T13" fmla="*/ 74 h 113"/>
                    <a:gd name="T14" fmla="*/ 16 w 22"/>
                    <a:gd name="T15" fmla="*/ 67 h 113"/>
                    <a:gd name="T16" fmla="*/ 5 w 22"/>
                    <a:gd name="T17" fmla="*/ 68 h 113"/>
                    <a:gd name="T18" fmla="*/ 9 w 22"/>
                    <a:gd name="T19" fmla="*/ 57 h 113"/>
                    <a:gd name="T20" fmla="*/ 10 w 22"/>
                    <a:gd name="T21" fmla="*/ 59 h 113"/>
                    <a:gd name="T22" fmla="*/ 10 w 22"/>
                    <a:gd name="T23" fmla="*/ 53 h 113"/>
                    <a:gd name="T24" fmla="*/ 15 w 22"/>
                    <a:gd name="T25" fmla="*/ 53 h 113"/>
                    <a:gd name="T26" fmla="*/ 15 w 22"/>
                    <a:gd name="T27" fmla="*/ 44 h 113"/>
                    <a:gd name="T28" fmla="*/ 18 w 22"/>
                    <a:gd name="T29" fmla="*/ 45 h 113"/>
                    <a:gd name="T30" fmla="*/ 14 w 22"/>
                    <a:gd name="T31" fmla="*/ 27 h 113"/>
                    <a:gd name="T32" fmla="*/ 17 w 22"/>
                    <a:gd name="T33" fmla="*/ 25 h 113"/>
                    <a:gd name="T34" fmla="*/ 8 w 22"/>
                    <a:gd name="T35" fmla="*/ 26 h 113"/>
                    <a:gd name="T36" fmla="*/ 9 w 22"/>
                    <a:gd name="T37" fmla="*/ 19 h 113"/>
                    <a:gd name="T38" fmla="*/ 15 w 22"/>
                    <a:gd name="T39" fmla="*/ 21 h 113"/>
                    <a:gd name="T40" fmla="*/ 12 w 22"/>
                    <a:gd name="T41" fmla="*/ 17 h 113"/>
                    <a:gd name="T42" fmla="*/ 18 w 22"/>
                    <a:gd name="T43" fmla="*/ 14 h 113"/>
                    <a:gd name="T44" fmla="*/ 9 w 22"/>
                    <a:gd name="T45" fmla="*/ 6 h 113"/>
                    <a:gd name="T46" fmla="*/ 11 w 22"/>
                    <a:gd name="T47" fmla="*/ 2 h 113"/>
                    <a:gd name="T48" fmla="*/ 2 w 22"/>
                    <a:gd name="T49" fmla="*/ 5 h 113"/>
                    <a:gd name="T50" fmla="*/ 3 w 22"/>
                    <a:gd name="T51" fmla="*/ 30 h 113"/>
                    <a:gd name="T52" fmla="*/ 8 w 22"/>
                    <a:gd name="T53" fmla="*/ 36 h 113"/>
                    <a:gd name="T54" fmla="*/ 2 w 22"/>
                    <a:gd name="T55" fmla="*/ 37 h 113"/>
                    <a:gd name="T56" fmla="*/ 8 w 22"/>
                    <a:gd name="T57" fmla="*/ 37 h 113"/>
                    <a:gd name="T58" fmla="*/ 2 w 22"/>
                    <a:gd name="T59" fmla="*/ 41 h 113"/>
                    <a:gd name="T60" fmla="*/ 8 w 22"/>
                    <a:gd name="T61" fmla="*/ 44 h 113"/>
                    <a:gd name="T62" fmla="*/ 0 w 22"/>
                    <a:gd name="T63" fmla="*/ 46 h 113"/>
                    <a:gd name="T64" fmla="*/ 2 w 22"/>
                    <a:gd name="T65" fmla="*/ 86 h 113"/>
                    <a:gd name="T66" fmla="*/ 7 w 22"/>
                    <a:gd name="T67" fmla="*/ 85 h 113"/>
                    <a:gd name="T68" fmla="*/ 7 w 22"/>
                    <a:gd name="T69" fmla="*/ 100 h 113"/>
                    <a:gd name="T70" fmla="*/ 11 w 22"/>
                    <a:gd name="T71" fmla="*/ 102 h 113"/>
                    <a:gd name="T72" fmla="*/ 1 w 22"/>
                    <a:gd name="T73" fmla="*/ 102 h 113"/>
                    <a:gd name="T74" fmla="*/ 2 w 22"/>
                    <a:gd name="T75" fmla="*/ 107 h 113"/>
                    <a:gd name="T76" fmla="*/ 4 w 22"/>
                    <a:gd name="T77" fmla="*/ 104 h 113"/>
                    <a:gd name="T78" fmla="*/ 2 w 22"/>
                    <a:gd name="T79" fmla="*/ 109 h 113"/>
                    <a:gd name="T80" fmla="*/ 14 w 22"/>
                    <a:gd name="T81" fmla="*/ 105 h 113"/>
                    <a:gd name="T82" fmla="*/ 19 w 22"/>
                    <a:gd name="T83" fmla="*/ 93 h 113"/>
                    <a:gd name="T84" fmla="*/ 12 w 22"/>
                    <a:gd name="T85" fmla="*/ 9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3">
                      <a:moveTo>
                        <a:pt x="12" y="93"/>
                      </a:moveTo>
                      <a:cubicBezTo>
                        <a:pt x="12" y="91"/>
                        <a:pt x="9" y="89"/>
                        <a:pt x="11" y="87"/>
                      </a:cubicBezTo>
                      <a:cubicBezTo>
                        <a:pt x="14" y="88"/>
                        <a:pt x="14" y="89"/>
                        <a:pt x="14" y="90"/>
                      </a:cubicBezTo>
                      <a:cubicBezTo>
                        <a:pt x="19" y="89"/>
                        <a:pt x="13" y="88"/>
                        <a:pt x="17" y="86"/>
                      </a:cubicBezTo>
                      <a:cubicBezTo>
                        <a:pt x="16" y="86"/>
                        <a:pt x="15" y="87"/>
                        <a:pt x="14" y="86"/>
                      </a:cubicBezTo>
                      <a:cubicBezTo>
                        <a:pt x="15" y="80"/>
                        <a:pt x="10" y="83"/>
                        <a:pt x="13" y="76"/>
                      </a:cubicBezTo>
                      <a:cubicBezTo>
                        <a:pt x="11" y="74"/>
                        <a:pt x="11" y="73"/>
                        <a:pt x="8" y="74"/>
                      </a:cubicBezTo>
                      <a:cubicBezTo>
                        <a:pt x="13" y="70"/>
                        <a:pt x="12" y="72"/>
                        <a:pt x="16" y="67"/>
                      </a:cubicBezTo>
                      <a:cubicBezTo>
                        <a:pt x="14" y="67"/>
                        <a:pt x="10" y="68"/>
                        <a:pt x="5" y="68"/>
                      </a:cubicBezTo>
                      <a:cubicBezTo>
                        <a:pt x="12" y="61"/>
                        <a:pt x="5" y="61"/>
                        <a:pt x="9" y="57"/>
                      </a:cubicBezTo>
                      <a:cubicBezTo>
                        <a:pt x="9" y="57"/>
                        <a:pt x="11" y="58"/>
                        <a:pt x="10" y="59"/>
                      </a:cubicBezTo>
                      <a:cubicBezTo>
                        <a:pt x="16" y="59"/>
                        <a:pt x="9" y="55"/>
                        <a:pt x="10" y="53"/>
                      </a:cubicBezTo>
                      <a:cubicBezTo>
                        <a:pt x="15" y="53"/>
                        <a:pt x="15" y="53"/>
                        <a:pt x="15" y="53"/>
                      </a:cubicBezTo>
                      <a:cubicBezTo>
                        <a:pt x="15" y="51"/>
                        <a:pt x="11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4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4" y="18"/>
                        <a:pt x="15" y="31"/>
                        <a:pt x="8" y="26"/>
                      </a:cubicBezTo>
                      <a:cubicBezTo>
                        <a:pt x="17" y="26"/>
                        <a:pt x="5" y="23"/>
                        <a:pt x="9" y="19"/>
                      </a:cubicBezTo>
                      <a:cubicBezTo>
                        <a:pt x="12" y="17"/>
                        <a:pt x="11" y="23"/>
                        <a:pt x="15" y="21"/>
                      </a:cubicBezTo>
                      <a:cubicBezTo>
                        <a:pt x="10" y="20"/>
                        <a:pt x="13" y="19"/>
                        <a:pt x="12" y="17"/>
                      </a:cubicBezTo>
                      <a:cubicBezTo>
                        <a:pt x="17" y="17"/>
                        <a:pt x="13" y="12"/>
                        <a:pt x="18" y="14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12" y="5"/>
                        <a:pt x="11" y="3"/>
                        <a:pt x="11" y="2"/>
                      </a:cubicBezTo>
                      <a:cubicBezTo>
                        <a:pt x="11" y="5"/>
                        <a:pt x="4" y="0"/>
                        <a:pt x="2" y="5"/>
                      </a:cubicBezTo>
                      <a:cubicBezTo>
                        <a:pt x="4" y="11"/>
                        <a:pt x="6" y="22"/>
                        <a:pt x="3" y="30"/>
                      </a:cubicBezTo>
                      <a:cubicBezTo>
                        <a:pt x="9" y="31"/>
                        <a:pt x="3" y="35"/>
                        <a:pt x="8" y="36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3" y="43"/>
                        <a:pt x="6" y="36"/>
                        <a:pt x="8" y="37"/>
                      </a:cubicBezTo>
                      <a:cubicBezTo>
                        <a:pt x="9" y="40"/>
                        <a:pt x="5" y="42"/>
                        <a:pt x="2" y="41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2" y="58"/>
                        <a:pt x="7" y="73"/>
                        <a:pt x="2" y="86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4" y="91"/>
                        <a:pt x="16" y="95"/>
                        <a:pt x="7" y="100"/>
                      </a:cubicBezTo>
                      <a:cubicBezTo>
                        <a:pt x="11" y="102"/>
                        <a:pt x="11" y="102"/>
                        <a:pt x="11" y="102"/>
                      </a:cubicBezTo>
                      <a:cubicBezTo>
                        <a:pt x="9" y="101"/>
                        <a:pt x="4" y="103"/>
                        <a:pt x="1" y="102"/>
                      </a:cubicBezTo>
                      <a:cubicBezTo>
                        <a:pt x="2" y="103"/>
                        <a:pt x="1" y="105"/>
                        <a:pt x="2" y="107"/>
                      </a:cubicBezTo>
                      <a:cubicBezTo>
                        <a:pt x="4" y="104"/>
                        <a:pt x="4" y="104"/>
                        <a:pt x="4" y="104"/>
                      </a:cubicBezTo>
                      <a:cubicBezTo>
                        <a:pt x="8" y="106"/>
                        <a:pt x="6" y="108"/>
                        <a:pt x="2" y="109"/>
                      </a:cubicBezTo>
                      <a:cubicBezTo>
                        <a:pt x="7" y="113"/>
                        <a:pt x="10" y="106"/>
                        <a:pt x="14" y="105"/>
                      </a:cubicBezTo>
                      <a:cubicBezTo>
                        <a:pt x="6" y="99"/>
                        <a:pt x="22" y="99"/>
                        <a:pt x="19" y="93"/>
                      </a:cubicBezTo>
                      <a:cubicBezTo>
                        <a:pt x="16" y="89"/>
                        <a:pt x="14" y="93"/>
                        <a:pt x="12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5" name="Freeform 962"/>
                <p:cNvSpPr>
                  <a:spLocks/>
                </p:cNvSpPr>
                <p:nvPr/>
              </p:nvSpPr>
              <p:spPr bwMode="auto">
                <a:xfrm>
                  <a:off x="3837" y="297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6" name="Freeform 963"/>
                <p:cNvSpPr>
                  <a:spLocks/>
                </p:cNvSpPr>
                <p:nvPr/>
              </p:nvSpPr>
              <p:spPr bwMode="auto">
                <a:xfrm>
                  <a:off x="3844" y="2883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7" name="Rectangle 964"/>
                <p:cNvSpPr>
                  <a:spLocks noChangeArrowheads="1"/>
                </p:cNvSpPr>
                <p:nvPr/>
              </p:nvSpPr>
              <p:spPr bwMode="auto">
                <a:xfrm>
                  <a:off x="3838" y="297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8" name="Freeform 965"/>
                <p:cNvSpPr>
                  <a:spLocks/>
                </p:cNvSpPr>
                <p:nvPr/>
              </p:nvSpPr>
              <p:spPr bwMode="auto">
                <a:xfrm>
                  <a:off x="3846" y="2978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39" name="Freeform 966"/>
                <p:cNvSpPr>
                  <a:spLocks/>
                </p:cNvSpPr>
                <p:nvPr/>
              </p:nvSpPr>
              <p:spPr bwMode="auto">
                <a:xfrm>
                  <a:off x="3849" y="287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0" name="Freeform 967"/>
                <p:cNvSpPr>
                  <a:spLocks/>
                </p:cNvSpPr>
                <p:nvPr/>
              </p:nvSpPr>
              <p:spPr bwMode="auto">
                <a:xfrm>
                  <a:off x="3851" y="282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1" name="Freeform 968"/>
                <p:cNvSpPr>
                  <a:spLocks/>
                </p:cNvSpPr>
                <p:nvPr/>
              </p:nvSpPr>
              <p:spPr bwMode="auto">
                <a:xfrm>
                  <a:off x="3827" y="2716"/>
                  <a:ext cx="28" cy="166"/>
                </a:xfrm>
                <a:custGeom>
                  <a:avLst/>
                  <a:gdLst>
                    <a:gd name="T0" fmla="*/ 17 w 32"/>
                    <a:gd name="T1" fmla="*/ 7 h 192"/>
                    <a:gd name="T2" fmla="*/ 10 w 32"/>
                    <a:gd name="T3" fmla="*/ 3 h 192"/>
                    <a:gd name="T4" fmla="*/ 7 w 32"/>
                    <a:gd name="T5" fmla="*/ 10 h 192"/>
                    <a:gd name="T6" fmla="*/ 11 w 32"/>
                    <a:gd name="T7" fmla="*/ 20 h 192"/>
                    <a:gd name="T8" fmla="*/ 11 w 32"/>
                    <a:gd name="T9" fmla="*/ 42 h 192"/>
                    <a:gd name="T10" fmla="*/ 9 w 32"/>
                    <a:gd name="T11" fmla="*/ 56 h 192"/>
                    <a:gd name="T12" fmla="*/ 15 w 32"/>
                    <a:gd name="T13" fmla="*/ 74 h 192"/>
                    <a:gd name="T14" fmla="*/ 13 w 32"/>
                    <a:gd name="T15" fmla="*/ 78 h 192"/>
                    <a:gd name="T16" fmla="*/ 12 w 32"/>
                    <a:gd name="T17" fmla="*/ 89 h 192"/>
                    <a:gd name="T18" fmla="*/ 22 w 32"/>
                    <a:gd name="T19" fmla="*/ 93 h 192"/>
                    <a:gd name="T20" fmla="*/ 22 w 32"/>
                    <a:gd name="T21" fmla="*/ 103 h 192"/>
                    <a:gd name="T22" fmla="*/ 18 w 32"/>
                    <a:gd name="T23" fmla="*/ 110 h 192"/>
                    <a:gd name="T24" fmla="*/ 18 w 32"/>
                    <a:gd name="T25" fmla="*/ 123 h 192"/>
                    <a:gd name="T26" fmla="*/ 16 w 32"/>
                    <a:gd name="T27" fmla="*/ 136 h 192"/>
                    <a:gd name="T28" fmla="*/ 19 w 32"/>
                    <a:gd name="T29" fmla="*/ 147 h 192"/>
                    <a:gd name="T30" fmla="*/ 23 w 32"/>
                    <a:gd name="T31" fmla="*/ 155 h 192"/>
                    <a:gd name="T32" fmla="*/ 18 w 32"/>
                    <a:gd name="T33" fmla="*/ 157 h 192"/>
                    <a:gd name="T34" fmla="*/ 19 w 32"/>
                    <a:gd name="T35" fmla="*/ 165 h 192"/>
                    <a:gd name="T36" fmla="*/ 18 w 32"/>
                    <a:gd name="T37" fmla="*/ 191 h 192"/>
                    <a:gd name="T38" fmla="*/ 20 w 32"/>
                    <a:gd name="T39" fmla="*/ 178 h 192"/>
                    <a:gd name="T40" fmla="*/ 17 w 32"/>
                    <a:gd name="T41" fmla="*/ 175 h 192"/>
                    <a:gd name="T42" fmla="*/ 28 w 32"/>
                    <a:gd name="T43" fmla="*/ 172 h 192"/>
                    <a:gd name="T44" fmla="*/ 30 w 32"/>
                    <a:gd name="T45" fmla="*/ 169 h 192"/>
                    <a:gd name="T46" fmla="*/ 28 w 32"/>
                    <a:gd name="T47" fmla="*/ 160 h 192"/>
                    <a:gd name="T48" fmla="*/ 30 w 32"/>
                    <a:gd name="T49" fmla="*/ 152 h 192"/>
                    <a:gd name="T50" fmla="*/ 30 w 32"/>
                    <a:gd name="T51" fmla="*/ 139 h 192"/>
                    <a:gd name="T52" fmla="*/ 27 w 32"/>
                    <a:gd name="T53" fmla="*/ 129 h 192"/>
                    <a:gd name="T54" fmla="*/ 28 w 32"/>
                    <a:gd name="T55" fmla="*/ 129 h 192"/>
                    <a:gd name="T56" fmla="*/ 29 w 32"/>
                    <a:gd name="T57" fmla="*/ 126 h 192"/>
                    <a:gd name="T58" fmla="*/ 27 w 32"/>
                    <a:gd name="T59" fmla="*/ 117 h 192"/>
                    <a:gd name="T60" fmla="*/ 24 w 32"/>
                    <a:gd name="T61" fmla="*/ 109 h 192"/>
                    <a:gd name="T62" fmla="*/ 29 w 32"/>
                    <a:gd name="T63" fmla="*/ 106 h 192"/>
                    <a:gd name="T64" fmla="*/ 29 w 32"/>
                    <a:gd name="T65" fmla="*/ 95 h 192"/>
                    <a:gd name="T66" fmla="*/ 24 w 32"/>
                    <a:gd name="T67" fmla="*/ 91 h 192"/>
                    <a:gd name="T68" fmla="*/ 22 w 32"/>
                    <a:gd name="T69" fmla="*/ 78 h 192"/>
                    <a:gd name="T70" fmla="*/ 20 w 32"/>
                    <a:gd name="T71" fmla="*/ 60 h 192"/>
                    <a:gd name="T72" fmla="*/ 21 w 32"/>
                    <a:gd name="T73" fmla="*/ 55 h 192"/>
                    <a:gd name="T74" fmla="*/ 19 w 32"/>
                    <a:gd name="T75" fmla="*/ 35 h 192"/>
                    <a:gd name="T76" fmla="*/ 13 w 32"/>
                    <a:gd name="T77" fmla="*/ 44 h 192"/>
                    <a:gd name="T78" fmla="*/ 23 w 32"/>
                    <a:gd name="T79" fmla="*/ 3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2">
                      <a:moveTo>
                        <a:pt x="24" y="16"/>
                      </a:moveTo>
                      <a:cubicBezTo>
                        <a:pt x="22" y="13"/>
                        <a:pt x="21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5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6" y="8"/>
                        <a:pt x="9" y="7"/>
                        <a:pt x="7" y="10"/>
                      </a:cubicBezTo>
                      <a:cubicBezTo>
                        <a:pt x="8" y="14"/>
                        <a:pt x="17" y="16"/>
                        <a:pt x="15" y="19"/>
                      </a:cubicBezTo>
                      <a:cubicBezTo>
                        <a:pt x="15" y="20"/>
                        <a:pt x="13" y="20"/>
                        <a:pt x="11" y="20"/>
                      </a:cubicBezTo>
                      <a:cubicBezTo>
                        <a:pt x="10" y="23"/>
                        <a:pt x="17" y="24"/>
                        <a:pt x="18" y="27"/>
                      </a:cubicBezTo>
                      <a:cubicBezTo>
                        <a:pt x="0" y="27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7"/>
                        <a:pt x="18" y="68"/>
                      </a:cubicBezTo>
                      <a:cubicBezTo>
                        <a:pt x="14" y="73"/>
                        <a:pt x="18" y="68"/>
                        <a:pt x="15" y="74"/>
                      </a:cubicBezTo>
                      <a:cubicBezTo>
                        <a:pt x="14" y="74"/>
                        <a:pt x="14" y="73"/>
                        <a:pt x="14" y="73"/>
                      </a:cubicBezTo>
                      <a:cubicBezTo>
                        <a:pt x="11" y="75"/>
                        <a:pt x="19" y="76"/>
                        <a:pt x="13" y="78"/>
                      </a:cubicBezTo>
                      <a:cubicBezTo>
                        <a:pt x="12" y="83"/>
                        <a:pt x="17" y="79"/>
                        <a:pt x="20" y="82"/>
                      </a:cubicBezTo>
                      <a:cubicBezTo>
                        <a:pt x="19" y="87"/>
                        <a:pt x="17" y="86"/>
                        <a:pt x="12" y="89"/>
                      </a:cubicBezTo>
                      <a:cubicBezTo>
                        <a:pt x="18" y="89"/>
                        <a:pt x="15" y="92"/>
                        <a:pt x="18" y="95"/>
                      </a:cubicBezTo>
                      <a:cubicBezTo>
                        <a:pt x="18" y="94"/>
                        <a:pt x="20" y="91"/>
                        <a:pt x="22" y="93"/>
                      </a:cubicBezTo>
                      <a:cubicBezTo>
                        <a:pt x="21" y="99"/>
                        <a:pt x="26" y="98"/>
                        <a:pt x="28" y="103"/>
                      </a:cubicBezTo>
                      <a:cubicBezTo>
                        <a:pt x="21" y="106"/>
                        <a:pt x="27" y="98"/>
                        <a:pt x="22" y="103"/>
                      </a:cubicBezTo>
                      <a:cubicBezTo>
                        <a:pt x="19" y="99"/>
                        <a:pt x="19" y="96"/>
                        <a:pt x="14" y="95"/>
                      </a:cubicBezTo>
                      <a:cubicBezTo>
                        <a:pt x="14" y="99"/>
                        <a:pt x="15" y="105"/>
                        <a:pt x="18" y="110"/>
                      </a:cubicBezTo>
                      <a:cubicBezTo>
                        <a:pt x="17" y="113"/>
                        <a:pt x="15" y="109"/>
                        <a:pt x="14" y="111"/>
                      </a:cubicBezTo>
                      <a:cubicBezTo>
                        <a:pt x="11" y="116"/>
                        <a:pt x="21" y="119"/>
                        <a:pt x="18" y="123"/>
                      </a:cubicBezTo>
                      <a:cubicBezTo>
                        <a:pt x="15" y="122"/>
                        <a:pt x="15" y="122"/>
                        <a:pt x="15" y="122"/>
                      </a:cubicBezTo>
                      <a:cubicBezTo>
                        <a:pt x="19" y="125"/>
                        <a:pt x="14" y="131"/>
                        <a:pt x="16" y="136"/>
                      </a:cubicBezTo>
                      <a:cubicBezTo>
                        <a:pt x="18" y="135"/>
                        <a:pt x="19" y="135"/>
                        <a:pt x="20" y="136"/>
                      </a:cubicBezTo>
                      <a:cubicBezTo>
                        <a:pt x="11" y="136"/>
                        <a:pt x="25" y="142"/>
                        <a:pt x="19" y="147"/>
                      </a:cubicBezTo>
                      <a:cubicBezTo>
                        <a:pt x="24" y="147"/>
                        <a:pt x="27" y="151"/>
                        <a:pt x="28" y="154"/>
                      </a:cubicBezTo>
                      <a:cubicBezTo>
                        <a:pt x="26" y="155"/>
                        <a:pt x="24" y="155"/>
                        <a:pt x="23" y="155"/>
                      </a:cubicBezTo>
                      <a:cubicBezTo>
                        <a:pt x="26" y="150"/>
                        <a:pt x="17" y="150"/>
                        <a:pt x="14" y="147"/>
                      </a:cubicBezTo>
                      <a:cubicBezTo>
                        <a:pt x="17" y="150"/>
                        <a:pt x="14" y="155"/>
                        <a:pt x="18" y="157"/>
                      </a:cubicBezTo>
                      <a:cubicBezTo>
                        <a:pt x="14" y="156"/>
                        <a:pt x="14" y="156"/>
                        <a:pt x="14" y="156"/>
                      </a:cubicBezTo>
                      <a:cubicBezTo>
                        <a:pt x="13" y="161"/>
                        <a:pt x="24" y="160"/>
                        <a:pt x="19" y="165"/>
                      </a:cubicBezTo>
                      <a:cubicBezTo>
                        <a:pt x="16" y="164"/>
                        <a:pt x="16" y="164"/>
                        <a:pt x="16" y="164"/>
                      </a:cubicBezTo>
                      <a:cubicBezTo>
                        <a:pt x="17" y="173"/>
                        <a:pt x="11" y="184"/>
                        <a:pt x="18" y="191"/>
                      </a:cubicBezTo>
                      <a:cubicBezTo>
                        <a:pt x="21" y="192"/>
                        <a:pt x="27" y="188"/>
                        <a:pt x="29" y="188"/>
                      </a:cubicBezTo>
                      <a:cubicBezTo>
                        <a:pt x="27" y="184"/>
                        <a:pt x="22" y="181"/>
                        <a:pt x="20" y="178"/>
                      </a:cubicBezTo>
                      <a:cubicBezTo>
                        <a:pt x="25" y="178"/>
                        <a:pt x="25" y="178"/>
                        <a:pt x="25" y="178"/>
                      </a:cubicBezTo>
                      <a:cubicBezTo>
                        <a:pt x="21" y="177"/>
                        <a:pt x="19" y="173"/>
                        <a:pt x="17" y="175"/>
                      </a:cubicBezTo>
                      <a:cubicBezTo>
                        <a:pt x="14" y="173"/>
                        <a:pt x="21" y="173"/>
                        <a:pt x="18" y="170"/>
                      </a:cubicBezTo>
                      <a:cubicBezTo>
                        <a:pt x="23" y="170"/>
                        <a:pt x="24" y="172"/>
                        <a:pt x="28" y="172"/>
                      </a:cubicBezTo>
                      <a:cubicBezTo>
                        <a:pt x="26" y="170"/>
                        <a:pt x="26" y="170"/>
                        <a:pt x="26" y="170"/>
                      </a:cubicBezTo>
                      <a:cubicBezTo>
                        <a:pt x="28" y="171"/>
                        <a:pt x="28" y="168"/>
                        <a:pt x="30" y="169"/>
                      </a:cubicBezTo>
                      <a:cubicBezTo>
                        <a:pt x="23" y="164"/>
                        <a:pt x="32" y="162"/>
                        <a:pt x="29" y="157"/>
                      </a:cubicBezTo>
                      <a:cubicBezTo>
                        <a:pt x="28" y="160"/>
                        <a:pt x="28" y="160"/>
                        <a:pt x="28" y="160"/>
                      </a:cubicBezTo>
                      <a:cubicBezTo>
                        <a:pt x="25" y="160"/>
                        <a:pt x="26" y="158"/>
                        <a:pt x="25" y="157"/>
                      </a:cubicBezTo>
                      <a:cubicBezTo>
                        <a:pt x="29" y="155"/>
                        <a:pt x="28" y="154"/>
                        <a:pt x="30" y="152"/>
                      </a:cubicBezTo>
                      <a:cubicBezTo>
                        <a:pt x="28" y="149"/>
                        <a:pt x="22" y="148"/>
                        <a:pt x="23" y="145"/>
                      </a:cubicBezTo>
                      <a:cubicBezTo>
                        <a:pt x="28" y="146"/>
                        <a:pt x="25" y="140"/>
                        <a:pt x="30" y="139"/>
                      </a:cubicBezTo>
                      <a:cubicBezTo>
                        <a:pt x="25" y="139"/>
                        <a:pt x="28" y="133"/>
                        <a:pt x="25" y="133"/>
                      </a:cubicBezTo>
                      <a:cubicBezTo>
                        <a:pt x="24" y="131"/>
                        <a:pt x="24" y="129"/>
                        <a:pt x="27" y="129"/>
                      </a:cubicBezTo>
                      <a:cubicBezTo>
                        <a:pt x="28" y="130"/>
                        <a:pt x="28" y="130"/>
                        <a:pt x="28" y="130"/>
                      </a:cubicBezTo>
                      <a:cubicBezTo>
                        <a:pt x="28" y="129"/>
                        <a:pt x="28" y="129"/>
                        <a:pt x="28" y="129"/>
                      </a:cubicBezTo>
                      <a:cubicBezTo>
                        <a:pt x="30" y="129"/>
                        <a:pt x="30" y="129"/>
                        <a:pt x="30" y="129"/>
                      </a:cubicBezTo>
                      <a:cubicBezTo>
                        <a:pt x="30" y="127"/>
                        <a:pt x="26" y="127"/>
                        <a:pt x="29" y="126"/>
                      </a:cubicBezTo>
                      <a:cubicBezTo>
                        <a:pt x="30" y="126"/>
                        <a:pt x="30" y="127"/>
                        <a:pt x="31" y="127"/>
                      </a:cubicBezTo>
                      <a:cubicBezTo>
                        <a:pt x="31" y="123"/>
                        <a:pt x="22" y="121"/>
                        <a:pt x="27" y="117"/>
                      </a:cubicBezTo>
                      <a:cubicBezTo>
                        <a:pt x="25" y="117"/>
                        <a:pt x="24" y="112"/>
                        <a:pt x="18" y="113"/>
                      </a:cubicBezTo>
                      <a:cubicBezTo>
                        <a:pt x="20" y="112"/>
                        <a:pt x="25" y="112"/>
                        <a:pt x="24" y="109"/>
                      </a:cubicBezTo>
                      <a:cubicBezTo>
                        <a:pt x="19" y="107"/>
                        <a:pt x="26" y="105"/>
                        <a:pt x="23" y="103"/>
                      </a:cubicBezTo>
                      <a:cubicBezTo>
                        <a:pt x="28" y="106"/>
                        <a:pt x="24" y="103"/>
                        <a:pt x="29" y="106"/>
                      </a:cubicBezTo>
                      <a:cubicBezTo>
                        <a:pt x="31" y="103"/>
                        <a:pt x="25" y="100"/>
                        <a:pt x="26" y="96"/>
                      </a:cubicBezTo>
                      <a:cubicBezTo>
                        <a:pt x="29" y="95"/>
                        <a:pt x="29" y="95"/>
                        <a:pt x="29" y="95"/>
                      </a:cubicBezTo>
                      <a:cubicBezTo>
                        <a:pt x="28" y="94"/>
                        <a:pt x="24" y="92"/>
                        <a:pt x="28" y="91"/>
                      </a:cubicBezTo>
                      <a:cubicBezTo>
                        <a:pt x="24" y="91"/>
                        <a:pt x="24" y="91"/>
                        <a:pt x="24" y="91"/>
                      </a:cubicBezTo>
                      <a:cubicBezTo>
                        <a:pt x="26" y="88"/>
                        <a:pt x="25" y="85"/>
                        <a:pt x="29" y="82"/>
                      </a:cubicBezTo>
                      <a:cubicBezTo>
                        <a:pt x="22" y="78"/>
                        <a:pt x="22" y="78"/>
                        <a:pt x="22" y="78"/>
                      </a:cubicBezTo>
                      <a:cubicBezTo>
                        <a:pt x="29" y="74"/>
                        <a:pt x="23" y="68"/>
                        <a:pt x="17" y="64"/>
                      </a:cubicBezTo>
                      <a:cubicBezTo>
                        <a:pt x="17" y="63"/>
                        <a:pt x="18" y="60"/>
                        <a:pt x="20" y="60"/>
                      </a:cubicBezTo>
                      <a:cubicBezTo>
                        <a:pt x="22" y="62"/>
                        <a:pt x="22" y="62"/>
                        <a:pt x="22" y="62"/>
                      </a:cubicBezTo>
                      <a:cubicBezTo>
                        <a:pt x="23" y="60"/>
                        <a:pt x="26" y="57"/>
                        <a:pt x="21" y="55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5"/>
                      </a:cubicBezTo>
                      <a:cubicBezTo>
                        <a:pt x="19" y="37"/>
                        <a:pt x="17" y="41"/>
                        <a:pt x="17" y="45"/>
                      </a:cubicBezTo>
                      <a:cubicBezTo>
                        <a:pt x="16" y="44"/>
                        <a:pt x="14" y="45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31" y="28"/>
                        <a:pt x="13" y="21"/>
                        <a:pt x="24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2" name="Freeform 969"/>
                <p:cNvSpPr>
                  <a:spLocks/>
                </p:cNvSpPr>
                <p:nvPr/>
              </p:nvSpPr>
              <p:spPr bwMode="auto">
                <a:xfrm>
                  <a:off x="3847" y="2771"/>
                  <a:ext cx="3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3" name="Freeform 970"/>
                <p:cNvSpPr>
                  <a:spLocks/>
                </p:cNvSpPr>
                <p:nvPr/>
              </p:nvSpPr>
              <p:spPr bwMode="auto">
                <a:xfrm>
                  <a:off x="3846" y="277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4" name="Freeform 971"/>
                <p:cNvSpPr>
                  <a:spLocks/>
                </p:cNvSpPr>
                <p:nvPr/>
              </p:nvSpPr>
              <p:spPr bwMode="auto">
                <a:xfrm>
                  <a:off x="3845" y="271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5" name="Rectangle 972"/>
                <p:cNvSpPr>
                  <a:spLocks noChangeArrowheads="1"/>
                </p:cNvSpPr>
                <p:nvPr/>
              </p:nvSpPr>
              <p:spPr bwMode="auto">
                <a:xfrm>
                  <a:off x="3844" y="2717"/>
                  <a:ext cx="1" cy="2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6" name="Freeform 973"/>
                <p:cNvSpPr>
                  <a:spLocks/>
                </p:cNvSpPr>
                <p:nvPr/>
              </p:nvSpPr>
              <p:spPr bwMode="auto">
                <a:xfrm>
                  <a:off x="3826" y="2630"/>
                  <a:ext cx="23" cy="87"/>
                </a:xfrm>
                <a:custGeom>
                  <a:avLst/>
                  <a:gdLst>
                    <a:gd name="T0" fmla="*/ 13 w 26"/>
                    <a:gd name="T1" fmla="*/ 18 h 101"/>
                    <a:gd name="T2" fmla="*/ 8 w 26"/>
                    <a:gd name="T3" fmla="*/ 14 h 101"/>
                    <a:gd name="T4" fmla="*/ 12 w 26"/>
                    <a:gd name="T5" fmla="*/ 9 h 101"/>
                    <a:gd name="T6" fmla="*/ 4 w 26"/>
                    <a:gd name="T7" fmla="*/ 3 h 101"/>
                    <a:gd name="T8" fmla="*/ 10 w 26"/>
                    <a:gd name="T9" fmla="*/ 51 h 101"/>
                    <a:gd name="T10" fmla="*/ 7 w 26"/>
                    <a:gd name="T11" fmla="*/ 48 h 101"/>
                    <a:gd name="T12" fmla="*/ 13 w 26"/>
                    <a:gd name="T13" fmla="*/ 65 h 101"/>
                    <a:gd name="T14" fmla="*/ 6 w 26"/>
                    <a:gd name="T15" fmla="*/ 65 h 101"/>
                    <a:gd name="T16" fmla="*/ 9 w 26"/>
                    <a:gd name="T17" fmla="*/ 75 h 101"/>
                    <a:gd name="T18" fmla="*/ 12 w 26"/>
                    <a:gd name="T19" fmla="*/ 75 h 101"/>
                    <a:gd name="T20" fmla="*/ 10 w 26"/>
                    <a:gd name="T21" fmla="*/ 77 h 101"/>
                    <a:gd name="T22" fmla="*/ 12 w 26"/>
                    <a:gd name="T23" fmla="*/ 77 h 101"/>
                    <a:gd name="T24" fmla="*/ 12 w 26"/>
                    <a:gd name="T25" fmla="*/ 84 h 101"/>
                    <a:gd name="T26" fmla="*/ 11 w 26"/>
                    <a:gd name="T27" fmla="*/ 82 h 101"/>
                    <a:gd name="T28" fmla="*/ 13 w 26"/>
                    <a:gd name="T29" fmla="*/ 87 h 101"/>
                    <a:gd name="T30" fmla="*/ 9 w 26"/>
                    <a:gd name="T31" fmla="*/ 87 h 101"/>
                    <a:gd name="T32" fmla="*/ 15 w 26"/>
                    <a:gd name="T33" fmla="*/ 100 h 101"/>
                    <a:gd name="T34" fmla="*/ 19 w 26"/>
                    <a:gd name="T35" fmla="*/ 101 h 101"/>
                    <a:gd name="T36" fmla="*/ 15 w 26"/>
                    <a:gd name="T37" fmla="*/ 90 h 101"/>
                    <a:gd name="T38" fmla="*/ 15 w 26"/>
                    <a:gd name="T39" fmla="*/ 91 h 101"/>
                    <a:gd name="T40" fmla="*/ 14 w 26"/>
                    <a:gd name="T41" fmla="*/ 84 h 101"/>
                    <a:gd name="T42" fmla="*/ 19 w 26"/>
                    <a:gd name="T43" fmla="*/ 88 h 101"/>
                    <a:gd name="T44" fmla="*/ 23 w 26"/>
                    <a:gd name="T45" fmla="*/ 77 h 101"/>
                    <a:gd name="T46" fmla="*/ 23 w 26"/>
                    <a:gd name="T47" fmla="*/ 77 h 101"/>
                    <a:gd name="T48" fmla="*/ 22 w 26"/>
                    <a:gd name="T49" fmla="*/ 74 h 101"/>
                    <a:gd name="T50" fmla="*/ 19 w 26"/>
                    <a:gd name="T51" fmla="*/ 76 h 101"/>
                    <a:gd name="T52" fmla="*/ 12 w 26"/>
                    <a:gd name="T53" fmla="*/ 73 h 101"/>
                    <a:gd name="T54" fmla="*/ 12 w 26"/>
                    <a:gd name="T55" fmla="*/ 69 h 101"/>
                    <a:gd name="T56" fmla="*/ 18 w 26"/>
                    <a:gd name="T57" fmla="*/ 72 h 101"/>
                    <a:gd name="T58" fmla="*/ 15 w 26"/>
                    <a:gd name="T59" fmla="*/ 70 h 101"/>
                    <a:gd name="T60" fmla="*/ 21 w 26"/>
                    <a:gd name="T61" fmla="*/ 66 h 101"/>
                    <a:gd name="T62" fmla="*/ 15 w 26"/>
                    <a:gd name="T63" fmla="*/ 65 h 101"/>
                    <a:gd name="T64" fmla="*/ 14 w 26"/>
                    <a:gd name="T65" fmla="*/ 46 h 101"/>
                    <a:gd name="T66" fmla="*/ 18 w 26"/>
                    <a:gd name="T67" fmla="*/ 49 h 101"/>
                    <a:gd name="T68" fmla="*/ 14 w 26"/>
                    <a:gd name="T69" fmla="*/ 45 h 101"/>
                    <a:gd name="T70" fmla="*/ 15 w 26"/>
                    <a:gd name="T71" fmla="*/ 33 h 101"/>
                    <a:gd name="T72" fmla="*/ 12 w 26"/>
                    <a:gd name="T73" fmla="*/ 35 h 101"/>
                    <a:gd name="T74" fmla="*/ 13 w 26"/>
                    <a:gd name="T75" fmla="*/ 22 h 101"/>
                    <a:gd name="T76" fmla="*/ 13 w 26"/>
                    <a:gd name="T77" fmla="*/ 22 h 101"/>
                    <a:gd name="T78" fmla="*/ 6 w 26"/>
                    <a:gd name="T79" fmla="*/ 16 h 101"/>
                    <a:gd name="T80" fmla="*/ 13 w 26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1">
                      <a:moveTo>
                        <a:pt x="13" y="18"/>
                      </a:move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11" y="13"/>
                        <a:pt x="8" y="8"/>
                        <a:pt x="12" y="9"/>
                      </a:cubicBezTo>
                      <a:cubicBezTo>
                        <a:pt x="6" y="6"/>
                        <a:pt x="12" y="0"/>
                        <a:pt x="4" y="3"/>
                      </a:cubicBezTo>
                      <a:cubicBezTo>
                        <a:pt x="6" y="17"/>
                        <a:pt x="2" y="35"/>
                        <a:pt x="10" y="51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3" y="56"/>
                        <a:pt x="0" y="59"/>
                        <a:pt x="13" y="65"/>
                      </a:cubicBezTo>
                      <a:cubicBezTo>
                        <a:pt x="6" y="65"/>
                        <a:pt x="6" y="65"/>
                        <a:pt x="6" y="65"/>
                      </a:cubicBezTo>
                      <a:cubicBezTo>
                        <a:pt x="5" y="68"/>
                        <a:pt x="16" y="71"/>
                        <a:pt x="9" y="75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7"/>
                        <a:pt x="10" y="77"/>
                        <a:pt x="10" y="77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1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7"/>
                      </a:cubicBezTo>
                      <a:cubicBezTo>
                        <a:pt x="11" y="89"/>
                        <a:pt x="10" y="87"/>
                        <a:pt x="9" y="87"/>
                      </a:cubicBezTo>
                      <a:cubicBezTo>
                        <a:pt x="12" y="93"/>
                        <a:pt x="5" y="96"/>
                        <a:pt x="15" y="100"/>
                      </a:cubicBezTo>
                      <a:cubicBezTo>
                        <a:pt x="16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5" y="90"/>
                      </a:cubicBezTo>
                      <a:cubicBezTo>
                        <a:pt x="15" y="91"/>
                        <a:pt x="15" y="91"/>
                        <a:pt x="15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7" y="85"/>
                        <a:pt x="17" y="87"/>
                        <a:pt x="19" y="88"/>
                      </a:cubicBezTo>
                      <a:cubicBezTo>
                        <a:pt x="26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2" y="75"/>
                        <a:pt x="22" y="74"/>
                      </a:cubicBezTo>
                      <a:cubicBezTo>
                        <a:pt x="20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3"/>
                      </a:cubicBezTo>
                      <a:cubicBezTo>
                        <a:pt x="16" y="72"/>
                        <a:pt x="10" y="72"/>
                        <a:pt x="12" y="69"/>
                      </a:cubicBezTo>
                      <a:cubicBezTo>
                        <a:pt x="16" y="69"/>
                        <a:pt x="16" y="71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8" y="64"/>
                        <a:pt x="19" y="67"/>
                        <a:pt x="15" y="65"/>
                      </a:cubicBezTo>
                      <a:cubicBezTo>
                        <a:pt x="20" y="63"/>
                        <a:pt x="18" y="51"/>
                        <a:pt x="14" y="46"/>
                      </a:cubicBezTo>
                      <a:cubicBezTo>
                        <a:pt x="15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1" y="42"/>
                        <a:pt x="13" y="37"/>
                        <a:pt x="15" y="33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7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0"/>
                        <a:pt x="5" y="19"/>
                        <a:pt x="6" y="16"/>
                      </a:cubicBezTo>
                      <a:cubicBezTo>
                        <a:pt x="10" y="17"/>
                        <a:pt x="9" y="18"/>
                        <a:pt x="13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7" name="Freeform 974"/>
                <p:cNvSpPr>
                  <a:spLocks/>
                </p:cNvSpPr>
                <p:nvPr/>
              </p:nvSpPr>
              <p:spPr bwMode="auto">
                <a:xfrm>
                  <a:off x="3828" y="2628"/>
                  <a:ext cx="8" cy="3"/>
                </a:xfrm>
                <a:custGeom>
                  <a:avLst/>
                  <a:gdLst>
                    <a:gd name="T0" fmla="*/ 4 w 9"/>
                    <a:gd name="T1" fmla="*/ 3 h 4"/>
                    <a:gd name="T2" fmla="*/ 8 w 9"/>
                    <a:gd name="T3" fmla="*/ 4 h 4"/>
                    <a:gd name="T4" fmla="*/ 1 w 9"/>
                    <a:gd name="T5" fmla="*/ 0 h 4"/>
                    <a:gd name="T6" fmla="*/ 3 w 9"/>
                    <a:gd name="T7" fmla="*/ 4 h 4"/>
                    <a:gd name="T8" fmla="*/ 4 w 9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3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3"/>
                        <a:pt x="4" y="0"/>
                        <a:pt x="1" y="0"/>
                      </a:cubicBezTo>
                      <a:cubicBezTo>
                        <a:pt x="2" y="2"/>
                        <a:pt x="0" y="3"/>
                        <a:pt x="3" y="4"/>
                      </a:cubicBezTo>
                      <a:cubicBezTo>
                        <a:pt x="3" y="3"/>
                        <a:pt x="5" y="3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8" name="Freeform 975"/>
                <p:cNvSpPr>
                  <a:spLocks/>
                </p:cNvSpPr>
                <p:nvPr/>
              </p:nvSpPr>
              <p:spPr bwMode="auto">
                <a:xfrm>
                  <a:off x="3826" y="2577"/>
                  <a:ext cx="17" cy="51"/>
                </a:xfrm>
                <a:custGeom>
                  <a:avLst/>
                  <a:gdLst>
                    <a:gd name="T0" fmla="*/ 10 w 19"/>
                    <a:gd name="T1" fmla="*/ 25 h 60"/>
                    <a:gd name="T2" fmla="*/ 6 w 19"/>
                    <a:gd name="T3" fmla="*/ 23 h 60"/>
                    <a:gd name="T4" fmla="*/ 2 w 19"/>
                    <a:gd name="T5" fmla="*/ 44 h 60"/>
                    <a:gd name="T6" fmla="*/ 8 w 19"/>
                    <a:gd name="T7" fmla="*/ 51 h 60"/>
                    <a:gd name="T8" fmla="*/ 3 w 19"/>
                    <a:gd name="T9" fmla="*/ 52 h 60"/>
                    <a:gd name="T10" fmla="*/ 8 w 19"/>
                    <a:gd name="T11" fmla="*/ 58 h 60"/>
                    <a:gd name="T12" fmla="*/ 6 w 19"/>
                    <a:gd name="T13" fmla="*/ 55 h 60"/>
                    <a:gd name="T14" fmla="*/ 9 w 19"/>
                    <a:gd name="T15" fmla="*/ 55 h 60"/>
                    <a:gd name="T16" fmla="*/ 8 w 19"/>
                    <a:gd name="T17" fmla="*/ 52 h 60"/>
                    <a:gd name="T18" fmla="*/ 11 w 19"/>
                    <a:gd name="T19" fmla="*/ 53 h 60"/>
                    <a:gd name="T20" fmla="*/ 5 w 19"/>
                    <a:gd name="T21" fmla="*/ 43 h 60"/>
                    <a:gd name="T22" fmla="*/ 11 w 19"/>
                    <a:gd name="T23" fmla="*/ 44 h 60"/>
                    <a:gd name="T24" fmla="*/ 14 w 19"/>
                    <a:gd name="T25" fmla="*/ 35 h 60"/>
                    <a:gd name="T26" fmla="*/ 12 w 19"/>
                    <a:gd name="T27" fmla="*/ 35 h 60"/>
                    <a:gd name="T28" fmla="*/ 8 w 19"/>
                    <a:gd name="T29" fmla="*/ 36 h 60"/>
                    <a:gd name="T30" fmla="*/ 14 w 19"/>
                    <a:gd name="T31" fmla="*/ 33 h 60"/>
                    <a:gd name="T32" fmla="*/ 16 w 19"/>
                    <a:gd name="T33" fmla="*/ 15 h 60"/>
                    <a:gd name="T34" fmla="*/ 12 w 19"/>
                    <a:gd name="T35" fmla="*/ 8 h 60"/>
                    <a:gd name="T36" fmla="*/ 16 w 19"/>
                    <a:gd name="T37" fmla="*/ 12 h 60"/>
                    <a:gd name="T38" fmla="*/ 19 w 19"/>
                    <a:gd name="T39" fmla="*/ 8 h 60"/>
                    <a:gd name="T40" fmla="*/ 13 w 19"/>
                    <a:gd name="T41" fmla="*/ 0 h 60"/>
                    <a:gd name="T42" fmla="*/ 10 w 19"/>
                    <a:gd name="T43" fmla="*/ 2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" h="60">
                      <a:moveTo>
                        <a:pt x="10" y="25"/>
                      </a:move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32"/>
                        <a:pt x="5" y="41"/>
                        <a:pt x="2" y="44"/>
                      </a:cubicBezTo>
                      <a:cubicBezTo>
                        <a:pt x="0" y="47"/>
                        <a:pt x="6" y="48"/>
                        <a:pt x="8" y="51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4"/>
                        <a:pt x="1" y="60"/>
                        <a:pt x="8" y="58"/>
                      </a:cubicBezTo>
                      <a:cubicBezTo>
                        <a:pt x="9" y="58"/>
                        <a:pt x="5" y="56"/>
                        <a:pt x="6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11" y="53"/>
                        <a:pt x="11" y="53"/>
                        <a:pt x="11" y="53"/>
                      </a:cubicBezTo>
                      <a:cubicBezTo>
                        <a:pt x="15" y="49"/>
                        <a:pt x="2" y="49"/>
                        <a:pt x="5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2" y="40"/>
                        <a:pt x="10" y="38"/>
                        <a:pt x="14" y="35"/>
                      </a:cubicBezTo>
                      <a:cubicBezTo>
                        <a:pt x="14" y="35"/>
                        <a:pt x="11" y="35"/>
                        <a:pt x="12" y="35"/>
                      </a:cubicBezTo>
                      <a:cubicBezTo>
                        <a:pt x="12" y="36"/>
                        <a:pt x="9" y="36"/>
                        <a:pt x="8" y="36"/>
                      </a:cubicBezTo>
                      <a:cubicBezTo>
                        <a:pt x="4" y="29"/>
                        <a:pt x="11" y="37"/>
                        <a:pt x="14" y="33"/>
                      </a:cubicBezTo>
                      <a:cubicBezTo>
                        <a:pt x="11" y="28"/>
                        <a:pt x="10" y="17"/>
                        <a:pt x="16" y="15"/>
                      </a:cubicBezTo>
                      <a:cubicBezTo>
                        <a:pt x="12" y="16"/>
                        <a:pt x="10" y="11"/>
                        <a:pt x="12" y="8"/>
                      </a:cubicBezTo>
                      <a:cubicBezTo>
                        <a:pt x="15" y="7"/>
                        <a:pt x="15" y="10"/>
                        <a:pt x="16" y="12"/>
                      </a:cubicBezTo>
                      <a:cubicBezTo>
                        <a:pt x="17" y="10"/>
                        <a:pt x="19" y="10"/>
                        <a:pt x="19" y="8"/>
                      </a:cubicBezTo>
                      <a:cubicBezTo>
                        <a:pt x="16" y="8"/>
                        <a:pt x="12" y="5"/>
                        <a:pt x="13" y="0"/>
                      </a:cubicBezTo>
                      <a:cubicBezTo>
                        <a:pt x="5" y="7"/>
                        <a:pt x="11" y="19"/>
                        <a:pt x="10" y="2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49" name="Freeform 976"/>
                <p:cNvSpPr>
                  <a:spLocks/>
                </p:cNvSpPr>
                <p:nvPr/>
              </p:nvSpPr>
              <p:spPr bwMode="auto">
                <a:xfrm>
                  <a:off x="3831" y="2594"/>
                  <a:ext cx="1" cy="3"/>
                </a:xfrm>
                <a:custGeom>
                  <a:avLst/>
                  <a:gdLst>
                    <a:gd name="T0" fmla="*/ 0 w 1"/>
                    <a:gd name="T1" fmla="*/ 1 h 3"/>
                    <a:gd name="T2" fmla="*/ 0 w 1"/>
                    <a:gd name="T3" fmla="*/ 3 h 3"/>
                    <a:gd name="T4" fmla="*/ 1 w 1"/>
                    <a:gd name="T5" fmla="*/ 0 h 3"/>
                    <a:gd name="T6" fmla="*/ 0 w 1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1"/>
                      </a:move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0" name="Freeform 977"/>
                <p:cNvSpPr>
                  <a:spLocks/>
                </p:cNvSpPr>
                <p:nvPr/>
              </p:nvSpPr>
              <p:spPr bwMode="auto">
                <a:xfrm>
                  <a:off x="3913" y="3244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0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1" name="Freeform 978"/>
                <p:cNvSpPr>
                  <a:spLocks/>
                </p:cNvSpPr>
                <p:nvPr/>
              </p:nvSpPr>
              <p:spPr bwMode="auto">
                <a:xfrm>
                  <a:off x="3912" y="3233"/>
                  <a:ext cx="13" cy="10"/>
                </a:xfrm>
                <a:custGeom>
                  <a:avLst/>
                  <a:gdLst>
                    <a:gd name="T0" fmla="*/ 15 w 15"/>
                    <a:gd name="T1" fmla="*/ 3 h 12"/>
                    <a:gd name="T2" fmla="*/ 13 w 15"/>
                    <a:gd name="T3" fmla="*/ 0 h 12"/>
                    <a:gd name="T4" fmla="*/ 0 w 15"/>
                    <a:gd name="T5" fmla="*/ 7 h 12"/>
                    <a:gd name="T6" fmla="*/ 10 w 15"/>
                    <a:gd name="T7" fmla="*/ 10 h 12"/>
                    <a:gd name="T8" fmla="*/ 6 w 15"/>
                    <a:gd name="T9" fmla="*/ 6 h 12"/>
                    <a:gd name="T10" fmla="*/ 13 w 15"/>
                    <a:gd name="T11" fmla="*/ 8 h 12"/>
                    <a:gd name="T12" fmla="*/ 11 w 15"/>
                    <a:gd name="T13" fmla="*/ 3 h 12"/>
                    <a:gd name="T14" fmla="*/ 15 w 15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2">
                      <a:moveTo>
                        <a:pt x="15" y="3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" y="3"/>
                        <a:pt x="6" y="0"/>
                        <a:pt x="0" y="7"/>
                      </a:cubicBezTo>
                      <a:cubicBezTo>
                        <a:pt x="2" y="9"/>
                        <a:pt x="6" y="12"/>
                        <a:pt x="10" y="10"/>
                      </a:cubicBezTo>
                      <a:cubicBezTo>
                        <a:pt x="9" y="9"/>
                        <a:pt x="5" y="8"/>
                        <a:pt x="6" y="6"/>
                      </a:cubicBezTo>
                      <a:cubicBezTo>
                        <a:pt x="9" y="6"/>
                        <a:pt x="9" y="8"/>
                        <a:pt x="13" y="8"/>
                      </a:cubicBezTo>
                      <a:cubicBezTo>
                        <a:pt x="15" y="4"/>
                        <a:pt x="10" y="7"/>
                        <a:pt x="11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2" name="Freeform 979"/>
                <p:cNvSpPr>
                  <a:spLocks/>
                </p:cNvSpPr>
                <p:nvPr/>
              </p:nvSpPr>
              <p:spPr bwMode="auto">
                <a:xfrm>
                  <a:off x="3915" y="3232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3" name="Freeform 980"/>
                <p:cNvSpPr>
                  <a:spLocks/>
                </p:cNvSpPr>
                <p:nvPr/>
              </p:nvSpPr>
              <p:spPr bwMode="auto">
                <a:xfrm>
                  <a:off x="3913" y="322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4" name="Freeform 981"/>
                <p:cNvSpPr>
                  <a:spLocks/>
                </p:cNvSpPr>
                <p:nvPr/>
              </p:nvSpPr>
              <p:spPr bwMode="auto">
                <a:xfrm>
                  <a:off x="3913" y="3222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5" name="Freeform 982"/>
                <p:cNvSpPr>
                  <a:spLocks/>
                </p:cNvSpPr>
                <p:nvPr/>
              </p:nvSpPr>
              <p:spPr bwMode="auto">
                <a:xfrm>
                  <a:off x="3912" y="3219"/>
                  <a:ext cx="10" cy="8"/>
                </a:xfrm>
                <a:custGeom>
                  <a:avLst/>
                  <a:gdLst>
                    <a:gd name="T0" fmla="*/ 3 w 12"/>
                    <a:gd name="T1" fmla="*/ 0 h 9"/>
                    <a:gd name="T2" fmla="*/ 3 w 12"/>
                    <a:gd name="T3" fmla="*/ 3 h 9"/>
                    <a:gd name="T4" fmla="*/ 3 w 12"/>
                    <a:gd name="T5" fmla="*/ 3 h 9"/>
                    <a:gd name="T6" fmla="*/ 9 w 12"/>
                    <a:gd name="T7" fmla="*/ 5 h 9"/>
                    <a:gd name="T8" fmla="*/ 8 w 12"/>
                    <a:gd name="T9" fmla="*/ 9 h 9"/>
                    <a:gd name="T10" fmla="*/ 12 w 12"/>
                    <a:gd name="T11" fmla="*/ 7 h 9"/>
                    <a:gd name="T12" fmla="*/ 3 w 12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9">
                      <a:moveTo>
                        <a:pt x="3" y="0"/>
                      </a:moveTo>
                      <a:cubicBezTo>
                        <a:pt x="0" y="1"/>
                        <a:pt x="2" y="2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5" y="2"/>
                        <a:pt x="10" y="3"/>
                        <a:pt x="9" y="5"/>
                      </a:cubicBezTo>
                      <a:cubicBezTo>
                        <a:pt x="10" y="7"/>
                        <a:pt x="5" y="7"/>
                        <a:pt x="8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6" name="Freeform 983"/>
                <p:cNvSpPr>
                  <a:spLocks/>
                </p:cNvSpPr>
                <p:nvPr/>
              </p:nvSpPr>
              <p:spPr bwMode="auto">
                <a:xfrm>
                  <a:off x="3914" y="322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7" name="Freeform 984"/>
                <p:cNvSpPr>
                  <a:spLocks/>
                </p:cNvSpPr>
                <p:nvPr/>
              </p:nvSpPr>
              <p:spPr bwMode="auto">
                <a:xfrm>
                  <a:off x="3914" y="3227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8" name="Freeform 985"/>
                <p:cNvSpPr>
                  <a:spLocks/>
                </p:cNvSpPr>
                <p:nvPr/>
              </p:nvSpPr>
              <p:spPr bwMode="auto">
                <a:xfrm>
                  <a:off x="3913" y="3209"/>
                  <a:ext cx="12" cy="8"/>
                </a:xfrm>
                <a:custGeom>
                  <a:avLst/>
                  <a:gdLst>
                    <a:gd name="T0" fmla="*/ 1 w 13"/>
                    <a:gd name="T1" fmla="*/ 3 h 9"/>
                    <a:gd name="T2" fmla="*/ 5 w 13"/>
                    <a:gd name="T3" fmla="*/ 9 h 9"/>
                    <a:gd name="T4" fmla="*/ 13 w 13"/>
                    <a:gd name="T5" fmla="*/ 5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7" y="4"/>
                        <a:pt x="0" y="8"/>
                        <a:pt x="5" y="9"/>
                      </a:cubicBezTo>
                      <a:cubicBezTo>
                        <a:pt x="5" y="6"/>
                        <a:pt x="9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59" name="Freeform 986"/>
                <p:cNvSpPr>
                  <a:spLocks/>
                </p:cNvSpPr>
                <p:nvPr/>
              </p:nvSpPr>
              <p:spPr bwMode="auto">
                <a:xfrm>
                  <a:off x="3927" y="320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0" name="Freeform 987"/>
                <p:cNvSpPr>
                  <a:spLocks/>
                </p:cNvSpPr>
                <p:nvPr/>
              </p:nvSpPr>
              <p:spPr bwMode="auto">
                <a:xfrm>
                  <a:off x="3917" y="3190"/>
                  <a:ext cx="15" cy="18"/>
                </a:xfrm>
                <a:custGeom>
                  <a:avLst/>
                  <a:gdLst>
                    <a:gd name="T0" fmla="*/ 2 w 18"/>
                    <a:gd name="T1" fmla="*/ 0 h 20"/>
                    <a:gd name="T2" fmla="*/ 9 w 18"/>
                    <a:gd name="T3" fmla="*/ 8 h 20"/>
                    <a:gd name="T4" fmla="*/ 4 w 18"/>
                    <a:gd name="T5" fmla="*/ 6 h 20"/>
                    <a:gd name="T6" fmla="*/ 7 w 18"/>
                    <a:gd name="T7" fmla="*/ 13 h 20"/>
                    <a:gd name="T8" fmla="*/ 1 w 18"/>
                    <a:gd name="T9" fmla="*/ 10 h 20"/>
                    <a:gd name="T10" fmla="*/ 6 w 18"/>
                    <a:gd name="T11" fmla="*/ 17 h 20"/>
                    <a:gd name="T12" fmla="*/ 2 w 18"/>
                    <a:gd name="T13" fmla="*/ 20 h 20"/>
                    <a:gd name="T14" fmla="*/ 9 w 18"/>
                    <a:gd name="T15" fmla="*/ 19 h 20"/>
                    <a:gd name="T16" fmla="*/ 8 w 18"/>
                    <a:gd name="T17" fmla="*/ 16 h 20"/>
                    <a:gd name="T18" fmla="*/ 12 w 18"/>
                    <a:gd name="T19" fmla="*/ 18 h 20"/>
                    <a:gd name="T20" fmla="*/ 17 w 18"/>
                    <a:gd name="T21" fmla="*/ 7 h 20"/>
                    <a:gd name="T22" fmla="*/ 2 w 18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20">
                      <a:moveTo>
                        <a:pt x="2" y="0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7" y="8"/>
                        <a:pt x="5" y="8"/>
                        <a:pt x="4" y="6"/>
                      </a:cubicBezTo>
                      <a:cubicBezTo>
                        <a:pt x="3" y="10"/>
                        <a:pt x="7" y="10"/>
                        <a:pt x="7" y="13"/>
                      </a:cubicBezTo>
                      <a:cubicBezTo>
                        <a:pt x="0" y="14"/>
                        <a:pt x="6" y="8"/>
                        <a:pt x="1" y="10"/>
                      </a:cubicBezTo>
                      <a:cubicBezTo>
                        <a:pt x="1" y="12"/>
                        <a:pt x="1" y="15"/>
                        <a:pt x="6" y="17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1" y="18"/>
                        <a:pt x="4" y="16"/>
                        <a:pt x="8" y="16"/>
                      </a:cubicBezTo>
                      <a:cubicBezTo>
                        <a:pt x="11" y="15"/>
                        <a:pt x="12" y="17"/>
                        <a:pt x="12" y="18"/>
                      </a:cubicBezTo>
                      <a:cubicBezTo>
                        <a:pt x="11" y="15"/>
                        <a:pt x="18" y="11"/>
                        <a:pt x="17" y="7"/>
                      </a:cubicBezTo>
                      <a:cubicBezTo>
                        <a:pt x="16" y="2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1" name="Freeform 988"/>
                <p:cNvSpPr>
                  <a:spLocks/>
                </p:cNvSpPr>
                <p:nvPr/>
              </p:nvSpPr>
              <p:spPr bwMode="auto">
                <a:xfrm>
                  <a:off x="3925" y="3190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2" name="Freeform 989"/>
                <p:cNvSpPr>
                  <a:spLocks/>
                </p:cNvSpPr>
                <p:nvPr/>
              </p:nvSpPr>
              <p:spPr bwMode="auto">
                <a:xfrm>
                  <a:off x="3916" y="3174"/>
                  <a:ext cx="15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6 w 18"/>
                    <a:gd name="T3" fmla="*/ 14 h 16"/>
                    <a:gd name="T4" fmla="*/ 3 w 18"/>
                    <a:gd name="T5" fmla="*/ 15 h 16"/>
                    <a:gd name="T6" fmla="*/ 8 w 18"/>
                    <a:gd name="T7" fmla="*/ 16 h 16"/>
                    <a:gd name="T8" fmla="*/ 5 w 18"/>
                    <a:gd name="T9" fmla="*/ 9 h 16"/>
                    <a:gd name="T10" fmla="*/ 14 w 18"/>
                    <a:gd name="T11" fmla="*/ 6 h 16"/>
                    <a:gd name="T12" fmla="*/ 12 w 18"/>
                    <a:gd name="T13" fmla="*/ 10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5"/>
                        <a:pt x="4" y="15"/>
                        <a:pt x="3" y="15"/>
                      </a:cubicBezTo>
                      <a:cubicBezTo>
                        <a:pt x="4" y="15"/>
                        <a:pt x="7" y="16"/>
                        <a:pt x="8" y="16"/>
                      </a:cubicBezTo>
                      <a:cubicBezTo>
                        <a:pt x="14" y="14"/>
                        <a:pt x="6" y="11"/>
                        <a:pt x="5" y="9"/>
                      </a:cubicBezTo>
                      <a:cubicBezTo>
                        <a:pt x="7" y="3"/>
                        <a:pt x="8" y="9"/>
                        <a:pt x="14" y="6"/>
                      </a:cubicBezTo>
                      <a:cubicBezTo>
                        <a:pt x="14" y="8"/>
                        <a:pt x="12" y="8"/>
                        <a:pt x="12" y="10"/>
                      </a:cubicBezTo>
                      <a:cubicBezTo>
                        <a:pt x="18" y="6"/>
                        <a:pt x="12" y="2"/>
                        <a:pt x="10" y="0"/>
                      </a:cubicBezTo>
                      <a:cubicBezTo>
                        <a:pt x="10" y="0"/>
                        <a:pt x="8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2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3" name="Freeform 990"/>
                <p:cNvSpPr>
                  <a:spLocks/>
                </p:cNvSpPr>
                <p:nvPr/>
              </p:nvSpPr>
              <p:spPr bwMode="auto">
                <a:xfrm>
                  <a:off x="3916" y="3187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4" name="Freeform 991"/>
                <p:cNvSpPr>
                  <a:spLocks/>
                </p:cNvSpPr>
                <p:nvPr/>
              </p:nvSpPr>
              <p:spPr bwMode="auto">
                <a:xfrm>
                  <a:off x="3925" y="3173"/>
                  <a:ext cx="0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5" name="Freeform 992"/>
                <p:cNvSpPr>
                  <a:spLocks/>
                </p:cNvSpPr>
                <p:nvPr/>
              </p:nvSpPr>
              <p:spPr bwMode="auto">
                <a:xfrm>
                  <a:off x="3917" y="3172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6" name="Freeform 993"/>
                <p:cNvSpPr>
                  <a:spLocks/>
                </p:cNvSpPr>
                <p:nvPr/>
              </p:nvSpPr>
              <p:spPr bwMode="auto">
                <a:xfrm>
                  <a:off x="3912" y="3077"/>
                  <a:ext cx="17" cy="95"/>
                </a:xfrm>
                <a:custGeom>
                  <a:avLst/>
                  <a:gdLst>
                    <a:gd name="T0" fmla="*/ 16 w 20"/>
                    <a:gd name="T1" fmla="*/ 2 h 110"/>
                    <a:gd name="T2" fmla="*/ 13 w 20"/>
                    <a:gd name="T3" fmla="*/ 5 h 110"/>
                    <a:gd name="T4" fmla="*/ 9 w 20"/>
                    <a:gd name="T5" fmla="*/ 1 h 110"/>
                    <a:gd name="T6" fmla="*/ 2 w 20"/>
                    <a:gd name="T7" fmla="*/ 1 h 110"/>
                    <a:gd name="T8" fmla="*/ 4 w 20"/>
                    <a:gd name="T9" fmla="*/ 10 h 110"/>
                    <a:gd name="T10" fmla="*/ 1 w 20"/>
                    <a:gd name="T11" fmla="*/ 10 h 110"/>
                    <a:gd name="T12" fmla="*/ 3 w 20"/>
                    <a:gd name="T13" fmla="*/ 26 h 110"/>
                    <a:gd name="T14" fmla="*/ 5 w 20"/>
                    <a:gd name="T15" fmla="*/ 37 h 110"/>
                    <a:gd name="T16" fmla="*/ 3 w 20"/>
                    <a:gd name="T17" fmla="*/ 83 h 110"/>
                    <a:gd name="T18" fmla="*/ 10 w 20"/>
                    <a:gd name="T19" fmla="*/ 85 h 110"/>
                    <a:gd name="T20" fmla="*/ 6 w 20"/>
                    <a:gd name="T21" fmla="*/ 89 h 110"/>
                    <a:gd name="T22" fmla="*/ 6 w 20"/>
                    <a:gd name="T23" fmla="*/ 86 h 110"/>
                    <a:gd name="T24" fmla="*/ 5 w 20"/>
                    <a:gd name="T25" fmla="*/ 99 h 110"/>
                    <a:gd name="T26" fmla="*/ 13 w 20"/>
                    <a:gd name="T27" fmla="*/ 99 h 110"/>
                    <a:gd name="T28" fmla="*/ 5 w 20"/>
                    <a:gd name="T29" fmla="*/ 105 h 110"/>
                    <a:gd name="T30" fmla="*/ 10 w 20"/>
                    <a:gd name="T31" fmla="*/ 109 h 110"/>
                    <a:gd name="T32" fmla="*/ 15 w 20"/>
                    <a:gd name="T33" fmla="*/ 104 h 110"/>
                    <a:gd name="T34" fmla="*/ 18 w 20"/>
                    <a:gd name="T35" fmla="*/ 108 h 110"/>
                    <a:gd name="T36" fmla="*/ 8 w 20"/>
                    <a:gd name="T37" fmla="*/ 79 h 110"/>
                    <a:gd name="T38" fmla="*/ 12 w 20"/>
                    <a:gd name="T39" fmla="*/ 79 h 110"/>
                    <a:gd name="T40" fmla="*/ 15 w 20"/>
                    <a:gd name="T41" fmla="*/ 61 h 110"/>
                    <a:gd name="T42" fmla="*/ 9 w 20"/>
                    <a:gd name="T43" fmla="*/ 55 h 110"/>
                    <a:gd name="T44" fmla="*/ 11 w 20"/>
                    <a:gd name="T45" fmla="*/ 51 h 110"/>
                    <a:gd name="T46" fmla="*/ 8 w 20"/>
                    <a:gd name="T47" fmla="*/ 50 h 110"/>
                    <a:gd name="T48" fmla="*/ 12 w 20"/>
                    <a:gd name="T49" fmla="*/ 45 h 110"/>
                    <a:gd name="T50" fmla="*/ 5 w 20"/>
                    <a:gd name="T51" fmla="*/ 44 h 110"/>
                    <a:gd name="T52" fmla="*/ 16 w 20"/>
                    <a:gd name="T53" fmla="*/ 33 h 110"/>
                    <a:gd name="T54" fmla="*/ 12 w 20"/>
                    <a:gd name="T55" fmla="*/ 35 h 110"/>
                    <a:gd name="T56" fmla="*/ 8 w 20"/>
                    <a:gd name="T57" fmla="*/ 32 h 110"/>
                    <a:gd name="T58" fmla="*/ 15 w 20"/>
                    <a:gd name="T59" fmla="*/ 31 h 110"/>
                    <a:gd name="T60" fmla="*/ 10 w 20"/>
                    <a:gd name="T61" fmla="*/ 22 h 110"/>
                    <a:gd name="T62" fmla="*/ 7 w 20"/>
                    <a:gd name="T63" fmla="*/ 23 h 110"/>
                    <a:gd name="T64" fmla="*/ 9 w 20"/>
                    <a:gd name="T65" fmla="*/ 12 h 110"/>
                    <a:gd name="T66" fmla="*/ 15 w 20"/>
                    <a:gd name="T67" fmla="*/ 17 h 110"/>
                    <a:gd name="T68" fmla="*/ 18 w 20"/>
                    <a:gd name="T69" fmla="*/ 14 h 110"/>
                    <a:gd name="T70" fmla="*/ 10 w 20"/>
                    <a:gd name="T71" fmla="*/ 6 h 110"/>
                    <a:gd name="T72" fmla="*/ 16 w 20"/>
                    <a:gd name="T73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" h="110">
                      <a:moveTo>
                        <a:pt x="16" y="2"/>
                      </a:moveTo>
                      <a:cubicBezTo>
                        <a:pt x="14" y="2"/>
                        <a:pt x="13" y="3"/>
                        <a:pt x="13" y="5"/>
                      </a:cubicBezTo>
                      <a:cubicBezTo>
                        <a:pt x="10" y="5"/>
                        <a:pt x="10" y="2"/>
                        <a:pt x="9" y="1"/>
                      </a:cubicBezTo>
                      <a:cubicBezTo>
                        <a:pt x="6" y="3"/>
                        <a:pt x="5" y="0"/>
                        <a:pt x="2" y="1"/>
                      </a:cubicBezTo>
                      <a:cubicBezTo>
                        <a:pt x="1" y="4"/>
                        <a:pt x="5" y="6"/>
                        <a:pt x="4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4"/>
                        <a:pt x="6" y="22"/>
                        <a:pt x="3" y="26"/>
                      </a:cubicBezTo>
                      <a:cubicBezTo>
                        <a:pt x="2" y="30"/>
                        <a:pt x="3" y="33"/>
                        <a:pt x="5" y="37"/>
                      </a:cubicBezTo>
                      <a:cubicBezTo>
                        <a:pt x="3" y="52"/>
                        <a:pt x="6" y="67"/>
                        <a:pt x="3" y="83"/>
                      </a:cubicBezTo>
                      <a:cubicBezTo>
                        <a:pt x="10" y="85"/>
                        <a:pt x="10" y="85"/>
                        <a:pt x="10" y="85"/>
                      </a:cubicBezTo>
                      <a:cubicBezTo>
                        <a:pt x="7" y="86"/>
                        <a:pt x="10" y="89"/>
                        <a:pt x="6" y="89"/>
                      </a:cubicBezTo>
                      <a:cubicBezTo>
                        <a:pt x="7" y="88"/>
                        <a:pt x="6" y="87"/>
                        <a:pt x="6" y="86"/>
                      </a:cubicBezTo>
                      <a:cubicBezTo>
                        <a:pt x="0" y="90"/>
                        <a:pt x="7" y="95"/>
                        <a:pt x="5" y="99"/>
                      </a:cubicBezTo>
                      <a:cubicBezTo>
                        <a:pt x="6" y="99"/>
                        <a:pt x="11" y="98"/>
                        <a:pt x="13" y="99"/>
                      </a:cubicBezTo>
                      <a:cubicBezTo>
                        <a:pt x="5" y="99"/>
                        <a:pt x="13" y="104"/>
                        <a:pt x="5" y="105"/>
                      </a:cubicBezTo>
                      <a:cubicBezTo>
                        <a:pt x="3" y="109"/>
                        <a:pt x="11" y="105"/>
                        <a:pt x="10" y="109"/>
                      </a:cubicBezTo>
                      <a:cubicBezTo>
                        <a:pt x="14" y="110"/>
                        <a:pt x="12" y="105"/>
                        <a:pt x="15" y="104"/>
                      </a:cubicBezTo>
                      <a:cubicBezTo>
                        <a:pt x="18" y="106"/>
                        <a:pt x="14" y="108"/>
                        <a:pt x="18" y="108"/>
                      </a:cubicBezTo>
                      <a:cubicBezTo>
                        <a:pt x="20" y="101"/>
                        <a:pt x="11" y="89"/>
                        <a:pt x="8" y="79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cubicBezTo>
                        <a:pt x="9" y="74"/>
                        <a:pt x="9" y="66"/>
                        <a:pt x="15" y="61"/>
                      </a:cubicBezTo>
                      <a:cubicBezTo>
                        <a:pt x="11" y="62"/>
                        <a:pt x="17" y="54"/>
                        <a:pt x="9" y="55"/>
                      </a:cubicBezTo>
                      <a:cubicBezTo>
                        <a:pt x="11" y="53"/>
                        <a:pt x="10" y="53"/>
                        <a:pt x="11" y="51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48"/>
                        <a:pt x="13" y="48"/>
                        <a:pt x="12" y="45"/>
                      </a:cubicBezTo>
                      <a:cubicBezTo>
                        <a:pt x="9" y="47"/>
                        <a:pt x="8" y="45"/>
                        <a:pt x="5" y="44"/>
                      </a:cubicBezTo>
                      <a:cubicBezTo>
                        <a:pt x="9" y="40"/>
                        <a:pt x="12" y="36"/>
                        <a:pt x="16" y="33"/>
                      </a:cubicBezTo>
                      <a:cubicBezTo>
                        <a:pt x="14" y="33"/>
                        <a:pt x="13" y="34"/>
                        <a:pt x="12" y="35"/>
                      </a:cubicBezTo>
                      <a:cubicBezTo>
                        <a:pt x="13" y="33"/>
                        <a:pt x="9" y="33"/>
                        <a:pt x="8" y="32"/>
                      </a:cubicBezTo>
                      <a:cubicBezTo>
                        <a:pt x="8" y="30"/>
                        <a:pt x="13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19"/>
                        <a:pt x="10" y="16"/>
                        <a:pt x="9" y="12"/>
                      </a:cubicBezTo>
                      <a:cubicBezTo>
                        <a:pt x="14" y="10"/>
                        <a:pt x="13" y="15"/>
                        <a:pt x="15" y="17"/>
                      </a:cubicBezTo>
                      <a:cubicBezTo>
                        <a:pt x="16" y="17"/>
                        <a:pt x="17" y="15"/>
                        <a:pt x="18" y="14"/>
                      </a:cubicBezTo>
                      <a:cubicBezTo>
                        <a:pt x="16" y="12"/>
                        <a:pt x="12" y="9"/>
                        <a:pt x="10" y="6"/>
                      </a:cubicBezTo>
                      <a:cubicBezTo>
                        <a:pt x="16" y="9"/>
                        <a:pt x="16" y="3"/>
                        <a:pt x="16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7" name="Freeform 994"/>
                <p:cNvSpPr>
                  <a:spLocks/>
                </p:cNvSpPr>
                <p:nvPr/>
              </p:nvSpPr>
              <p:spPr bwMode="auto">
                <a:xfrm>
                  <a:off x="3927" y="3089"/>
                  <a:ext cx="2" cy="1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8" name="Freeform 995"/>
                <p:cNvSpPr>
                  <a:spLocks/>
                </p:cNvSpPr>
                <p:nvPr/>
              </p:nvSpPr>
              <p:spPr bwMode="auto">
                <a:xfrm>
                  <a:off x="3925" y="3078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69" name="Freeform 996"/>
                <p:cNvSpPr>
                  <a:spLocks/>
                </p:cNvSpPr>
                <p:nvPr/>
              </p:nvSpPr>
              <p:spPr bwMode="auto">
                <a:xfrm>
                  <a:off x="3914" y="3098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0" name="Freeform 997"/>
                <p:cNvSpPr>
                  <a:spLocks/>
                </p:cNvSpPr>
                <p:nvPr/>
              </p:nvSpPr>
              <p:spPr bwMode="auto">
                <a:xfrm>
                  <a:off x="3925" y="3103"/>
                  <a:ext cx="4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1" name="Freeform 998"/>
                <p:cNvSpPr>
                  <a:spLocks/>
                </p:cNvSpPr>
                <p:nvPr/>
              </p:nvSpPr>
              <p:spPr bwMode="auto">
                <a:xfrm>
                  <a:off x="3925" y="3124"/>
                  <a:ext cx="2" cy="2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1"/>
                        <a:pt x="3" y="2"/>
                      </a:cubicBezTo>
                      <a:cubicBezTo>
                        <a:pt x="3" y="0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2" name="Freeform 999"/>
                <p:cNvSpPr>
                  <a:spLocks/>
                </p:cNvSpPr>
                <p:nvPr/>
              </p:nvSpPr>
              <p:spPr bwMode="auto">
                <a:xfrm>
                  <a:off x="3927" y="3081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0 w 2"/>
                    <a:gd name="T5" fmla="*/ 0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3" name="Freeform 1000"/>
                <p:cNvSpPr>
                  <a:spLocks/>
                </p:cNvSpPr>
                <p:nvPr/>
              </p:nvSpPr>
              <p:spPr bwMode="auto">
                <a:xfrm>
                  <a:off x="3910" y="3023"/>
                  <a:ext cx="20" cy="52"/>
                </a:xfrm>
                <a:custGeom>
                  <a:avLst/>
                  <a:gdLst>
                    <a:gd name="T0" fmla="*/ 4 w 23"/>
                    <a:gd name="T1" fmla="*/ 3 h 60"/>
                    <a:gd name="T2" fmla="*/ 1 w 23"/>
                    <a:gd name="T3" fmla="*/ 14 h 60"/>
                    <a:gd name="T4" fmla="*/ 11 w 23"/>
                    <a:gd name="T5" fmla="*/ 22 h 60"/>
                    <a:gd name="T6" fmla="*/ 2 w 23"/>
                    <a:gd name="T7" fmla="*/ 20 h 60"/>
                    <a:gd name="T8" fmla="*/ 8 w 23"/>
                    <a:gd name="T9" fmla="*/ 41 h 60"/>
                    <a:gd name="T10" fmla="*/ 4 w 23"/>
                    <a:gd name="T11" fmla="*/ 41 h 60"/>
                    <a:gd name="T12" fmla="*/ 14 w 23"/>
                    <a:gd name="T13" fmla="*/ 49 h 60"/>
                    <a:gd name="T14" fmla="*/ 3 w 23"/>
                    <a:gd name="T15" fmla="*/ 49 h 60"/>
                    <a:gd name="T16" fmla="*/ 2 w 23"/>
                    <a:gd name="T17" fmla="*/ 48 h 60"/>
                    <a:gd name="T18" fmla="*/ 5 w 23"/>
                    <a:gd name="T19" fmla="*/ 59 h 60"/>
                    <a:gd name="T20" fmla="*/ 12 w 23"/>
                    <a:gd name="T21" fmla="*/ 60 h 60"/>
                    <a:gd name="T22" fmla="*/ 17 w 23"/>
                    <a:gd name="T23" fmla="*/ 60 h 60"/>
                    <a:gd name="T24" fmla="*/ 13 w 23"/>
                    <a:gd name="T25" fmla="*/ 52 h 60"/>
                    <a:gd name="T26" fmla="*/ 17 w 23"/>
                    <a:gd name="T27" fmla="*/ 52 h 60"/>
                    <a:gd name="T28" fmla="*/ 15 w 23"/>
                    <a:gd name="T29" fmla="*/ 49 h 60"/>
                    <a:gd name="T30" fmla="*/ 18 w 23"/>
                    <a:gd name="T31" fmla="*/ 48 h 60"/>
                    <a:gd name="T32" fmla="*/ 15 w 23"/>
                    <a:gd name="T33" fmla="*/ 43 h 60"/>
                    <a:gd name="T34" fmla="*/ 16 w 23"/>
                    <a:gd name="T35" fmla="*/ 44 h 60"/>
                    <a:gd name="T36" fmla="*/ 11 w 23"/>
                    <a:gd name="T37" fmla="*/ 40 h 60"/>
                    <a:gd name="T38" fmla="*/ 17 w 23"/>
                    <a:gd name="T39" fmla="*/ 38 h 60"/>
                    <a:gd name="T40" fmla="*/ 13 w 23"/>
                    <a:gd name="T41" fmla="*/ 39 h 60"/>
                    <a:gd name="T42" fmla="*/ 19 w 23"/>
                    <a:gd name="T43" fmla="*/ 26 h 60"/>
                    <a:gd name="T44" fmla="*/ 15 w 23"/>
                    <a:gd name="T45" fmla="*/ 25 h 60"/>
                    <a:gd name="T46" fmla="*/ 18 w 23"/>
                    <a:gd name="T47" fmla="*/ 31 h 60"/>
                    <a:gd name="T48" fmla="*/ 9 w 23"/>
                    <a:gd name="T49" fmla="*/ 30 h 60"/>
                    <a:gd name="T50" fmla="*/ 17 w 23"/>
                    <a:gd name="T51" fmla="*/ 22 h 60"/>
                    <a:gd name="T52" fmla="*/ 16 w 23"/>
                    <a:gd name="T53" fmla="*/ 12 h 60"/>
                    <a:gd name="T54" fmla="*/ 17 w 23"/>
                    <a:gd name="T55" fmla="*/ 13 h 60"/>
                    <a:gd name="T56" fmla="*/ 14 w 23"/>
                    <a:gd name="T57" fmla="*/ 6 h 60"/>
                    <a:gd name="T58" fmla="*/ 12 w 23"/>
                    <a:gd name="T59" fmla="*/ 8 h 60"/>
                    <a:gd name="T60" fmla="*/ 10 w 23"/>
                    <a:gd name="T61" fmla="*/ 6 h 60"/>
                    <a:gd name="T62" fmla="*/ 12 w 23"/>
                    <a:gd name="T63" fmla="*/ 5 h 60"/>
                    <a:gd name="T64" fmla="*/ 6 w 23"/>
                    <a:gd name="T65" fmla="*/ 0 h 60"/>
                    <a:gd name="T66" fmla="*/ 9 w 23"/>
                    <a:gd name="T67" fmla="*/ 6 h 60"/>
                    <a:gd name="T68" fmla="*/ 4 w 23"/>
                    <a:gd name="T69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3" h="60">
                      <a:moveTo>
                        <a:pt x="4" y="3"/>
                      </a:moveTo>
                      <a:cubicBezTo>
                        <a:pt x="0" y="6"/>
                        <a:pt x="2" y="10"/>
                        <a:pt x="1" y="14"/>
                      </a:cubicBezTo>
                      <a:cubicBezTo>
                        <a:pt x="3" y="21"/>
                        <a:pt x="11" y="15"/>
                        <a:pt x="11" y="22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3" y="26"/>
                        <a:pt x="0" y="35"/>
                        <a:pt x="8" y="41"/>
                      </a:cubicBezTo>
                      <a:cubicBezTo>
                        <a:pt x="7" y="41"/>
                        <a:pt x="6" y="42"/>
                        <a:pt x="4" y="41"/>
                      </a:cubicBezTo>
                      <a:cubicBezTo>
                        <a:pt x="5" y="45"/>
                        <a:pt x="17" y="43"/>
                        <a:pt x="14" y="49"/>
                      </a:cubicBezTo>
                      <a:cubicBezTo>
                        <a:pt x="9" y="43"/>
                        <a:pt x="9" y="50"/>
                        <a:pt x="3" y="49"/>
                      </a:cubicBezTo>
                      <a:cubicBezTo>
                        <a:pt x="2" y="48"/>
                        <a:pt x="2" y="48"/>
                        <a:pt x="2" y="48"/>
                      </a:cubicBezTo>
                      <a:cubicBezTo>
                        <a:pt x="3" y="51"/>
                        <a:pt x="6" y="56"/>
                        <a:pt x="5" y="59"/>
                      </a:cubicBezTo>
                      <a:cubicBezTo>
                        <a:pt x="8" y="59"/>
                        <a:pt x="11" y="57"/>
                        <a:pt x="12" y="60"/>
                      </a:cubicBezTo>
                      <a:cubicBezTo>
                        <a:pt x="12" y="59"/>
                        <a:pt x="15" y="59"/>
                        <a:pt x="17" y="60"/>
                      </a:cubicBezTo>
                      <a:cubicBezTo>
                        <a:pt x="15" y="56"/>
                        <a:pt x="16" y="55"/>
                        <a:pt x="13" y="52"/>
                      </a:cubicBezTo>
                      <a:cubicBezTo>
                        <a:pt x="16" y="51"/>
                        <a:pt x="14" y="54"/>
                        <a:pt x="17" y="52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5" y="47"/>
                        <a:pt x="18" y="51"/>
                        <a:pt x="18" y="48"/>
                      </a:cubicBezTo>
                      <a:cubicBezTo>
                        <a:pt x="17" y="48"/>
                        <a:pt x="15" y="45"/>
                        <a:pt x="15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5" y="42"/>
                        <a:pt x="17" y="40"/>
                        <a:pt x="11" y="40"/>
                      </a:cubicBezTo>
                      <a:cubicBezTo>
                        <a:pt x="17" y="38"/>
                        <a:pt x="17" y="38"/>
                        <a:pt x="17" y="38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5" y="34"/>
                        <a:pt x="23" y="32"/>
                        <a:pt x="19" y="26"/>
                      </a:cubicBezTo>
                      <a:cubicBezTo>
                        <a:pt x="18" y="27"/>
                        <a:pt x="16" y="26"/>
                        <a:pt x="15" y="25"/>
                      </a:cubicBezTo>
                      <a:cubicBezTo>
                        <a:pt x="13" y="27"/>
                        <a:pt x="18" y="28"/>
                        <a:pt x="18" y="31"/>
                      </a:cubicBezTo>
                      <a:cubicBezTo>
                        <a:pt x="15" y="31"/>
                        <a:pt x="11" y="27"/>
                        <a:pt x="9" y="30"/>
                      </a:cubicBezTo>
                      <a:cubicBezTo>
                        <a:pt x="13" y="26"/>
                        <a:pt x="8" y="23"/>
                        <a:pt x="17" y="22"/>
                      </a:cubicBezTo>
                      <a:cubicBezTo>
                        <a:pt x="18" y="18"/>
                        <a:pt x="13" y="16"/>
                        <a:pt x="16" y="12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1" y="12"/>
                        <a:pt x="20" y="9"/>
                        <a:pt x="14" y="6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0" y="8"/>
                        <a:pt x="10" y="7"/>
                        <a:pt x="10" y="6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1"/>
                        <a:pt x="8" y="4"/>
                        <a:pt x="9" y="6"/>
                      </a:cubicBezTo>
                      <a:cubicBezTo>
                        <a:pt x="7" y="5"/>
                        <a:pt x="3" y="5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4" name="Freeform 1001"/>
                <p:cNvSpPr>
                  <a:spLocks/>
                </p:cNvSpPr>
                <p:nvPr/>
              </p:nvSpPr>
              <p:spPr bwMode="auto">
                <a:xfrm>
                  <a:off x="3924" y="3061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5" name="Freeform 1002"/>
                <p:cNvSpPr>
                  <a:spLocks/>
                </p:cNvSpPr>
                <p:nvPr/>
              </p:nvSpPr>
              <p:spPr bwMode="auto">
                <a:xfrm>
                  <a:off x="3908" y="2981"/>
                  <a:ext cx="24" cy="41"/>
                </a:xfrm>
                <a:custGeom>
                  <a:avLst/>
                  <a:gdLst>
                    <a:gd name="T0" fmla="*/ 14 w 28"/>
                    <a:gd name="T1" fmla="*/ 34 h 47"/>
                    <a:gd name="T2" fmla="*/ 20 w 28"/>
                    <a:gd name="T3" fmla="*/ 33 h 47"/>
                    <a:gd name="T4" fmla="*/ 9 w 28"/>
                    <a:gd name="T5" fmla="*/ 33 h 47"/>
                    <a:gd name="T6" fmla="*/ 8 w 28"/>
                    <a:gd name="T7" fmla="*/ 28 h 47"/>
                    <a:gd name="T8" fmla="*/ 17 w 28"/>
                    <a:gd name="T9" fmla="*/ 28 h 47"/>
                    <a:gd name="T10" fmla="*/ 18 w 28"/>
                    <a:gd name="T11" fmla="*/ 23 h 47"/>
                    <a:gd name="T12" fmla="*/ 12 w 28"/>
                    <a:gd name="T13" fmla="*/ 23 h 47"/>
                    <a:gd name="T14" fmla="*/ 9 w 28"/>
                    <a:gd name="T15" fmla="*/ 17 h 47"/>
                    <a:gd name="T16" fmla="*/ 11 w 28"/>
                    <a:gd name="T17" fmla="*/ 20 h 47"/>
                    <a:gd name="T18" fmla="*/ 18 w 28"/>
                    <a:gd name="T19" fmla="*/ 17 h 47"/>
                    <a:gd name="T20" fmla="*/ 2 w 28"/>
                    <a:gd name="T21" fmla="*/ 4 h 47"/>
                    <a:gd name="T22" fmla="*/ 3 w 28"/>
                    <a:gd name="T23" fmla="*/ 8 h 47"/>
                    <a:gd name="T24" fmla="*/ 10 w 28"/>
                    <a:gd name="T25" fmla="*/ 8 h 47"/>
                    <a:gd name="T26" fmla="*/ 8 w 28"/>
                    <a:gd name="T27" fmla="*/ 12 h 47"/>
                    <a:gd name="T28" fmla="*/ 4 w 28"/>
                    <a:gd name="T29" fmla="*/ 9 h 47"/>
                    <a:gd name="T30" fmla="*/ 4 w 28"/>
                    <a:gd name="T31" fmla="*/ 40 h 47"/>
                    <a:gd name="T32" fmla="*/ 4 w 28"/>
                    <a:gd name="T33" fmla="*/ 36 h 47"/>
                    <a:gd name="T34" fmla="*/ 8 w 28"/>
                    <a:gd name="T35" fmla="*/ 40 h 47"/>
                    <a:gd name="T36" fmla="*/ 15 w 28"/>
                    <a:gd name="T37" fmla="*/ 38 h 47"/>
                    <a:gd name="T38" fmla="*/ 13 w 28"/>
                    <a:gd name="T39" fmla="*/ 41 h 47"/>
                    <a:gd name="T40" fmla="*/ 20 w 28"/>
                    <a:gd name="T41" fmla="*/ 41 h 47"/>
                    <a:gd name="T42" fmla="*/ 22 w 28"/>
                    <a:gd name="T43" fmla="*/ 47 h 47"/>
                    <a:gd name="T44" fmla="*/ 23 w 28"/>
                    <a:gd name="T45" fmla="*/ 36 h 47"/>
                    <a:gd name="T46" fmla="*/ 14 w 28"/>
                    <a:gd name="T4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7">
                      <a:moveTo>
                        <a:pt x="14" y="34"/>
                      </a:moveTo>
                      <a:cubicBezTo>
                        <a:pt x="15" y="32"/>
                        <a:pt x="18" y="35"/>
                        <a:pt x="20" y="33"/>
                      </a:cubicBezTo>
                      <a:cubicBezTo>
                        <a:pt x="17" y="30"/>
                        <a:pt x="14" y="36"/>
                        <a:pt x="9" y="33"/>
                      </a:cubicBezTo>
                      <a:cubicBezTo>
                        <a:pt x="12" y="31"/>
                        <a:pt x="8" y="29"/>
                        <a:pt x="8" y="28"/>
                      </a:cubicBezTo>
                      <a:cubicBezTo>
                        <a:pt x="10" y="29"/>
                        <a:pt x="15" y="28"/>
                        <a:pt x="17" y="28"/>
                      </a:cubicBezTo>
                      <a:cubicBezTo>
                        <a:pt x="15" y="27"/>
                        <a:pt x="18" y="25"/>
                        <a:pt x="18" y="23"/>
                      </a:cubicBezTo>
                      <a:cubicBezTo>
                        <a:pt x="15" y="27"/>
                        <a:pt x="16" y="20"/>
                        <a:pt x="12" y="23"/>
                      </a:cubicBezTo>
                      <a:cubicBezTo>
                        <a:pt x="9" y="23"/>
                        <a:pt x="7" y="19"/>
                        <a:pt x="9" y="17"/>
                      </a:cubicBezTo>
                      <a:cubicBezTo>
                        <a:pt x="12" y="18"/>
                        <a:pt x="11" y="19"/>
                        <a:pt x="11" y="20"/>
                      </a:cubicBezTo>
                      <a:cubicBezTo>
                        <a:pt x="16" y="21"/>
                        <a:pt x="14" y="17"/>
                        <a:pt x="18" y="17"/>
                      </a:cubicBezTo>
                      <a:cubicBezTo>
                        <a:pt x="12" y="13"/>
                        <a:pt x="13" y="0"/>
                        <a:pt x="2" y="4"/>
                      </a:cubicBezTo>
                      <a:cubicBezTo>
                        <a:pt x="0" y="5"/>
                        <a:pt x="3" y="6"/>
                        <a:pt x="3" y="8"/>
                      </a:cubicBezTo>
                      <a:cubicBezTo>
                        <a:pt x="5" y="4"/>
                        <a:pt x="9" y="8"/>
                        <a:pt x="10" y="8"/>
                      </a:cubicBezTo>
                      <a:cubicBezTo>
                        <a:pt x="9" y="10"/>
                        <a:pt x="12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3" y="30"/>
                        <a:pt x="4" y="40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7"/>
                        <a:pt x="7" y="39"/>
                        <a:pt x="8" y="40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6" y="42"/>
                        <a:pt x="17" y="42"/>
                        <a:pt x="20" y="41"/>
                      </a:cubicBezTo>
                      <a:cubicBezTo>
                        <a:pt x="21" y="44"/>
                        <a:pt x="18" y="45"/>
                        <a:pt x="22" y="47"/>
                      </a:cubicBezTo>
                      <a:cubicBezTo>
                        <a:pt x="28" y="42"/>
                        <a:pt x="18" y="43"/>
                        <a:pt x="23" y="36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6" name="Freeform 1003"/>
                <p:cNvSpPr>
                  <a:spLocks/>
                </p:cNvSpPr>
                <p:nvPr/>
              </p:nvSpPr>
              <p:spPr bwMode="auto">
                <a:xfrm>
                  <a:off x="3920" y="3020"/>
                  <a:ext cx="3" cy="2"/>
                </a:xfrm>
                <a:custGeom>
                  <a:avLst/>
                  <a:gdLst>
                    <a:gd name="T0" fmla="*/ 3 w 3"/>
                    <a:gd name="T1" fmla="*/ 2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7" name="Freeform 1004"/>
                <p:cNvSpPr>
                  <a:spLocks/>
                </p:cNvSpPr>
                <p:nvPr/>
              </p:nvSpPr>
              <p:spPr bwMode="auto">
                <a:xfrm>
                  <a:off x="3911" y="3017"/>
                  <a:ext cx="3" cy="3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378" name="Freeform 1005"/>
                <p:cNvSpPr>
                  <a:spLocks/>
                </p:cNvSpPr>
                <p:nvPr/>
              </p:nvSpPr>
              <p:spPr bwMode="auto">
                <a:xfrm>
                  <a:off x="3922" y="299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2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4" name="Group 1207"/>
              <p:cNvGrpSpPr>
                <a:grpSpLocks/>
              </p:cNvGrpSpPr>
              <p:nvPr/>
            </p:nvGrpSpPr>
            <p:grpSpPr bwMode="auto">
              <a:xfrm>
                <a:off x="3900" y="2550"/>
                <a:ext cx="243" cy="703"/>
                <a:chOff x="3900" y="2550"/>
                <a:chExt cx="243" cy="703"/>
              </a:xfrm>
            </p:grpSpPr>
            <p:sp>
              <p:nvSpPr>
                <p:cNvPr id="2979" name="Freeform 1007"/>
                <p:cNvSpPr>
                  <a:spLocks/>
                </p:cNvSpPr>
                <p:nvPr/>
              </p:nvSpPr>
              <p:spPr bwMode="auto">
                <a:xfrm>
                  <a:off x="3910" y="2972"/>
                  <a:ext cx="11" cy="12"/>
                </a:xfrm>
                <a:custGeom>
                  <a:avLst/>
                  <a:gdLst>
                    <a:gd name="T0" fmla="*/ 0 w 13"/>
                    <a:gd name="T1" fmla="*/ 0 h 14"/>
                    <a:gd name="T2" fmla="*/ 0 w 13"/>
                    <a:gd name="T3" fmla="*/ 12 h 14"/>
                    <a:gd name="T4" fmla="*/ 12 w 13"/>
                    <a:gd name="T5" fmla="*/ 12 h 14"/>
                    <a:gd name="T6" fmla="*/ 4 w 13"/>
                    <a:gd name="T7" fmla="*/ 7 h 14"/>
                    <a:gd name="T8" fmla="*/ 4 w 13"/>
                    <a:gd name="T9" fmla="*/ 0 h 14"/>
                    <a:gd name="T10" fmla="*/ 0 w 1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0"/>
                      </a:moveTo>
                      <a:cubicBezTo>
                        <a:pt x="0" y="5"/>
                        <a:pt x="3" y="7"/>
                        <a:pt x="0" y="12"/>
                      </a:cubicBezTo>
                      <a:cubicBezTo>
                        <a:pt x="4" y="14"/>
                        <a:pt x="8" y="11"/>
                        <a:pt x="12" y="12"/>
                      </a:cubicBezTo>
                      <a:cubicBezTo>
                        <a:pt x="13" y="9"/>
                        <a:pt x="5" y="10"/>
                        <a:pt x="4" y="7"/>
                      </a:cubicBezTo>
                      <a:cubicBezTo>
                        <a:pt x="8" y="6"/>
                        <a:pt x="3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0" name="Freeform 1008"/>
                <p:cNvSpPr>
                  <a:spLocks/>
                </p:cNvSpPr>
                <p:nvPr/>
              </p:nvSpPr>
              <p:spPr bwMode="auto">
                <a:xfrm>
                  <a:off x="3912" y="2878"/>
                  <a:ext cx="19" cy="99"/>
                </a:xfrm>
                <a:custGeom>
                  <a:avLst/>
                  <a:gdLst>
                    <a:gd name="T0" fmla="*/ 12 w 22"/>
                    <a:gd name="T1" fmla="*/ 94 h 115"/>
                    <a:gd name="T2" fmla="*/ 11 w 22"/>
                    <a:gd name="T3" fmla="*/ 89 h 115"/>
                    <a:gd name="T4" fmla="*/ 14 w 22"/>
                    <a:gd name="T5" fmla="*/ 91 h 115"/>
                    <a:gd name="T6" fmla="*/ 16 w 22"/>
                    <a:gd name="T7" fmla="*/ 87 h 115"/>
                    <a:gd name="T8" fmla="*/ 14 w 22"/>
                    <a:gd name="T9" fmla="*/ 87 h 115"/>
                    <a:gd name="T10" fmla="*/ 12 w 22"/>
                    <a:gd name="T11" fmla="*/ 77 h 115"/>
                    <a:gd name="T12" fmla="*/ 7 w 22"/>
                    <a:gd name="T13" fmla="*/ 75 h 115"/>
                    <a:gd name="T14" fmla="*/ 16 w 22"/>
                    <a:gd name="T15" fmla="*/ 68 h 115"/>
                    <a:gd name="T16" fmla="*/ 5 w 22"/>
                    <a:gd name="T17" fmla="*/ 69 h 115"/>
                    <a:gd name="T18" fmla="*/ 8 w 22"/>
                    <a:gd name="T19" fmla="*/ 58 h 115"/>
                    <a:gd name="T20" fmla="*/ 9 w 22"/>
                    <a:gd name="T21" fmla="*/ 60 h 115"/>
                    <a:gd name="T22" fmla="*/ 9 w 22"/>
                    <a:gd name="T23" fmla="*/ 54 h 115"/>
                    <a:gd name="T24" fmla="*/ 15 w 22"/>
                    <a:gd name="T25" fmla="*/ 54 h 115"/>
                    <a:gd name="T26" fmla="*/ 14 w 22"/>
                    <a:gd name="T27" fmla="*/ 45 h 115"/>
                    <a:gd name="T28" fmla="*/ 17 w 22"/>
                    <a:gd name="T29" fmla="*/ 45 h 115"/>
                    <a:gd name="T30" fmla="*/ 13 w 22"/>
                    <a:gd name="T31" fmla="*/ 28 h 115"/>
                    <a:gd name="T32" fmla="*/ 16 w 22"/>
                    <a:gd name="T33" fmla="*/ 25 h 115"/>
                    <a:gd name="T34" fmla="*/ 6 w 22"/>
                    <a:gd name="T35" fmla="*/ 27 h 115"/>
                    <a:gd name="T36" fmla="*/ 7 w 22"/>
                    <a:gd name="T37" fmla="*/ 19 h 115"/>
                    <a:gd name="T38" fmla="*/ 14 w 22"/>
                    <a:gd name="T39" fmla="*/ 21 h 115"/>
                    <a:gd name="T40" fmla="*/ 11 w 22"/>
                    <a:gd name="T41" fmla="*/ 17 h 115"/>
                    <a:gd name="T42" fmla="*/ 17 w 22"/>
                    <a:gd name="T43" fmla="*/ 14 h 115"/>
                    <a:gd name="T44" fmla="*/ 8 w 22"/>
                    <a:gd name="T45" fmla="*/ 6 h 115"/>
                    <a:gd name="T46" fmla="*/ 10 w 22"/>
                    <a:gd name="T47" fmla="*/ 1 h 115"/>
                    <a:gd name="T48" fmla="*/ 0 w 22"/>
                    <a:gd name="T49" fmla="*/ 5 h 115"/>
                    <a:gd name="T50" fmla="*/ 2 w 22"/>
                    <a:gd name="T51" fmla="*/ 30 h 115"/>
                    <a:gd name="T52" fmla="*/ 7 w 22"/>
                    <a:gd name="T53" fmla="*/ 37 h 115"/>
                    <a:gd name="T54" fmla="*/ 1 w 22"/>
                    <a:gd name="T55" fmla="*/ 38 h 115"/>
                    <a:gd name="T56" fmla="*/ 7 w 22"/>
                    <a:gd name="T57" fmla="*/ 38 h 115"/>
                    <a:gd name="T58" fmla="*/ 1 w 22"/>
                    <a:gd name="T59" fmla="*/ 42 h 115"/>
                    <a:gd name="T60" fmla="*/ 7 w 22"/>
                    <a:gd name="T61" fmla="*/ 44 h 115"/>
                    <a:gd name="T62" fmla="*/ 0 w 22"/>
                    <a:gd name="T63" fmla="*/ 47 h 115"/>
                    <a:gd name="T64" fmla="*/ 2 w 22"/>
                    <a:gd name="T65" fmla="*/ 87 h 115"/>
                    <a:gd name="T66" fmla="*/ 7 w 22"/>
                    <a:gd name="T67" fmla="*/ 86 h 115"/>
                    <a:gd name="T68" fmla="*/ 7 w 22"/>
                    <a:gd name="T69" fmla="*/ 102 h 115"/>
                    <a:gd name="T70" fmla="*/ 11 w 22"/>
                    <a:gd name="T71" fmla="*/ 104 h 115"/>
                    <a:gd name="T72" fmla="*/ 1 w 22"/>
                    <a:gd name="T73" fmla="*/ 103 h 115"/>
                    <a:gd name="T74" fmla="*/ 2 w 22"/>
                    <a:gd name="T75" fmla="*/ 108 h 115"/>
                    <a:gd name="T76" fmla="*/ 4 w 22"/>
                    <a:gd name="T77" fmla="*/ 105 h 115"/>
                    <a:gd name="T78" fmla="*/ 2 w 22"/>
                    <a:gd name="T79" fmla="*/ 110 h 115"/>
                    <a:gd name="T80" fmla="*/ 14 w 22"/>
                    <a:gd name="T81" fmla="*/ 107 h 115"/>
                    <a:gd name="T82" fmla="*/ 18 w 22"/>
                    <a:gd name="T83" fmla="*/ 94 h 115"/>
                    <a:gd name="T84" fmla="*/ 12 w 22"/>
                    <a:gd name="T85" fmla="*/ 94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5">
                      <a:moveTo>
                        <a:pt x="12" y="94"/>
                      </a:moveTo>
                      <a:cubicBezTo>
                        <a:pt x="12" y="92"/>
                        <a:pt x="9" y="90"/>
                        <a:pt x="11" y="89"/>
                      </a:cubicBezTo>
                      <a:cubicBezTo>
                        <a:pt x="13" y="89"/>
                        <a:pt x="14" y="90"/>
                        <a:pt x="14" y="91"/>
                      </a:cubicBezTo>
                      <a:cubicBezTo>
                        <a:pt x="19" y="91"/>
                        <a:pt x="13" y="89"/>
                        <a:pt x="16" y="87"/>
                      </a:cubicBezTo>
                      <a:cubicBezTo>
                        <a:pt x="16" y="87"/>
                        <a:pt x="15" y="88"/>
                        <a:pt x="14" y="87"/>
                      </a:cubicBezTo>
                      <a:cubicBezTo>
                        <a:pt x="15" y="82"/>
                        <a:pt x="9" y="84"/>
                        <a:pt x="12" y="77"/>
                      </a:cubicBezTo>
                      <a:cubicBezTo>
                        <a:pt x="11" y="76"/>
                        <a:pt x="11" y="75"/>
                        <a:pt x="7" y="75"/>
                      </a:cubicBezTo>
                      <a:cubicBezTo>
                        <a:pt x="12" y="71"/>
                        <a:pt x="12" y="73"/>
                        <a:pt x="16" y="68"/>
                      </a:cubicBezTo>
                      <a:cubicBezTo>
                        <a:pt x="14" y="68"/>
                        <a:pt x="9" y="69"/>
                        <a:pt x="5" y="69"/>
                      </a:cubicBezTo>
                      <a:cubicBezTo>
                        <a:pt x="11" y="62"/>
                        <a:pt x="4" y="62"/>
                        <a:pt x="8" y="58"/>
                      </a:cubicBezTo>
                      <a:cubicBezTo>
                        <a:pt x="9" y="58"/>
                        <a:pt x="10" y="59"/>
                        <a:pt x="9" y="60"/>
                      </a:cubicBezTo>
                      <a:cubicBezTo>
                        <a:pt x="15" y="59"/>
                        <a:pt x="8" y="56"/>
                        <a:pt x="9" y="54"/>
                      </a:cubicBezTo>
                      <a:cubicBezTo>
                        <a:pt x="15" y="54"/>
                        <a:pt x="15" y="54"/>
                        <a:pt x="15" y="54"/>
                      </a:cubicBezTo>
                      <a:cubicBezTo>
                        <a:pt x="14" y="52"/>
                        <a:pt x="10" y="48"/>
                        <a:pt x="14" y="45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5" y="17"/>
                        <a:pt x="11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1"/>
                      </a:cubicBezTo>
                      <a:cubicBezTo>
                        <a:pt x="9" y="5"/>
                        <a:pt x="3" y="0"/>
                        <a:pt x="0" y="5"/>
                      </a:cubicBezTo>
                      <a:cubicBezTo>
                        <a:pt x="3" y="11"/>
                        <a:pt x="4" y="22"/>
                        <a:pt x="2" y="30"/>
                      </a:cubicBezTo>
                      <a:cubicBezTo>
                        <a:pt x="8" y="31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3"/>
                        <a:pt x="4" y="37"/>
                        <a:pt x="7" y="38"/>
                      </a:cubicBezTo>
                      <a:cubicBezTo>
                        <a:pt x="8" y="40"/>
                        <a:pt x="4" y="42"/>
                        <a:pt x="1" y="42"/>
                      </a:cubicBezTo>
                      <a:cubicBezTo>
                        <a:pt x="1" y="46"/>
                        <a:pt x="3" y="42"/>
                        <a:pt x="7" y="44"/>
                      </a:cubicBezTo>
                      <a:cubicBezTo>
                        <a:pt x="0" y="47"/>
                        <a:pt x="0" y="47"/>
                        <a:pt x="0" y="47"/>
                      </a:cubicBezTo>
                      <a:cubicBezTo>
                        <a:pt x="2" y="58"/>
                        <a:pt x="6" y="74"/>
                        <a:pt x="2" y="87"/>
                      </a:cubicBezTo>
                      <a:cubicBezTo>
                        <a:pt x="7" y="86"/>
                        <a:pt x="7" y="86"/>
                        <a:pt x="7" y="86"/>
                      </a:cubicBezTo>
                      <a:cubicBezTo>
                        <a:pt x="4" y="92"/>
                        <a:pt x="16" y="97"/>
                        <a:pt x="7" y="102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9" y="103"/>
                        <a:pt x="4" y="105"/>
                        <a:pt x="1" y="103"/>
                      </a:cubicBezTo>
                      <a:cubicBezTo>
                        <a:pt x="3" y="105"/>
                        <a:pt x="1" y="107"/>
                        <a:pt x="2" y="108"/>
                      </a:cubicBezTo>
                      <a:cubicBezTo>
                        <a:pt x="4" y="105"/>
                        <a:pt x="4" y="105"/>
                        <a:pt x="4" y="105"/>
                      </a:cubicBezTo>
                      <a:cubicBezTo>
                        <a:pt x="8" y="107"/>
                        <a:pt x="6" y="110"/>
                        <a:pt x="2" y="110"/>
                      </a:cubicBezTo>
                      <a:cubicBezTo>
                        <a:pt x="7" y="115"/>
                        <a:pt x="10" y="108"/>
                        <a:pt x="14" y="107"/>
                      </a:cubicBezTo>
                      <a:cubicBezTo>
                        <a:pt x="6" y="100"/>
                        <a:pt x="22" y="101"/>
                        <a:pt x="18" y="94"/>
                      </a:cubicBezTo>
                      <a:cubicBezTo>
                        <a:pt x="16" y="91"/>
                        <a:pt x="14" y="95"/>
                        <a:pt x="12" y="9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1" name="Freeform 1009"/>
                <p:cNvSpPr>
                  <a:spLocks/>
                </p:cNvSpPr>
                <p:nvPr/>
              </p:nvSpPr>
              <p:spPr bwMode="auto">
                <a:xfrm>
                  <a:off x="3912" y="296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2" name="Freeform 1010"/>
                <p:cNvSpPr>
                  <a:spLocks/>
                </p:cNvSpPr>
                <p:nvPr/>
              </p:nvSpPr>
              <p:spPr bwMode="auto">
                <a:xfrm>
                  <a:off x="3919" y="2877"/>
                  <a:ext cx="1" cy="1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2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3" name="Rectangle 1011"/>
                <p:cNvSpPr>
                  <a:spLocks noChangeArrowheads="1"/>
                </p:cNvSpPr>
                <p:nvPr/>
              </p:nvSpPr>
              <p:spPr bwMode="auto">
                <a:xfrm>
                  <a:off x="3913" y="2972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4" name="Freeform 1012"/>
                <p:cNvSpPr>
                  <a:spLocks/>
                </p:cNvSpPr>
                <p:nvPr/>
              </p:nvSpPr>
              <p:spPr bwMode="auto">
                <a:xfrm>
                  <a:off x="3921" y="297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5" name="Freeform 1013"/>
                <p:cNvSpPr>
                  <a:spLocks/>
                </p:cNvSpPr>
                <p:nvPr/>
              </p:nvSpPr>
              <p:spPr bwMode="auto">
                <a:xfrm>
                  <a:off x="3923" y="286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6" name="Freeform 1014"/>
                <p:cNvSpPr>
                  <a:spLocks/>
                </p:cNvSpPr>
                <p:nvPr/>
              </p:nvSpPr>
              <p:spPr bwMode="auto">
                <a:xfrm>
                  <a:off x="3926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7" name="Freeform 1015"/>
                <p:cNvSpPr>
                  <a:spLocks/>
                </p:cNvSpPr>
                <p:nvPr/>
              </p:nvSpPr>
              <p:spPr bwMode="auto">
                <a:xfrm>
                  <a:off x="3901" y="2707"/>
                  <a:ext cx="28" cy="169"/>
                </a:xfrm>
                <a:custGeom>
                  <a:avLst/>
                  <a:gdLst>
                    <a:gd name="T0" fmla="*/ 17 w 32"/>
                    <a:gd name="T1" fmla="*/ 7 h 196"/>
                    <a:gd name="T2" fmla="*/ 11 w 32"/>
                    <a:gd name="T3" fmla="*/ 4 h 196"/>
                    <a:gd name="T4" fmla="*/ 7 w 32"/>
                    <a:gd name="T5" fmla="*/ 11 h 196"/>
                    <a:gd name="T6" fmla="*/ 11 w 32"/>
                    <a:gd name="T7" fmla="*/ 21 h 196"/>
                    <a:gd name="T8" fmla="*/ 12 w 32"/>
                    <a:gd name="T9" fmla="*/ 43 h 196"/>
                    <a:gd name="T10" fmla="*/ 10 w 32"/>
                    <a:gd name="T11" fmla="*/ 57 h 196"/>
                    <a:gd name="T12" fmla="*/ 16 w 32"/>
                    <a:gd name="T13" fmla="*/ 76 h 196"/>
                    <a:gd name="T14" fmla="*/ 14 w 32"/>
                    <a:gd name="T15" fmla="*/ 80 h 196"/>
                    <a:gd name="T16" fmla="*/ 12 w 32"/>
                    <a:gd name="T17" fmla="*/ 91 h 196"/>
                    <a:gd name="T18" fmla="*/ 22 w 32"/>
                    <a:gd name="T19" fmla="*/ 95 h 196"/>
                    <a:gd name="T20" fmla="*/ 22 w 32"/>
                    <a:gd name="T21" fmla="*/ 105 h 196"/>
                    <a:gd name="T22" fmla="*/ 18 w 32"/>
                    <a:gd name="T23" fmla="*/ 113 h 196"/>
                    <a:gd name="T24" fmla="*/ 18 w 32"/>
                    <a:gd name="T25" fmla="*/ 126 h 196"/>
                    <a:gd name="T26" fmla="*/ 16 w 32"/>
                    <a:gd name="T27" fmla="*/ 139 h 196"/>
                    <a:gd name="T28" fmla="*/ 19 w 32"/>
                    <a:gd name="T29" fmla="*/ 150 h 196"/>
                    <a:gd name="T30" fmla="*/ 23 w 32"/>
                    <a:gd name="T31" fmla="*/ 158 h 196"/>
                    <a:gd name="T32" fmla="*/ 18 w 32"/>
                    <a:gd name="T33" fmla="*/ 161 h 196"/>
                    <a:gd name="T34" fmla="*/ 19 w 32"/>
                    <a:gd name="T35" fmla="*/ 168 h 196"/>
                    <a:gd name="T36" fmla="*/ 18 w 32"/>
                    <a:gd name="T37" fmla="*/ 195 h 196"/>
                    <a:gd name="T38" fmla="*/ 20 w 32"/>
                    <a:gd name="T39" fmla="*/ 182 h 196"/>
                    <a:gd name="T40" fmla="*/ 17 w 32"/>
                    <a:gd name="T41" fmla="*/ 179 h 196"/>
                    <a:gd name="T42" fmla="*/ 28 w 32"/>
                    <a:gd name="T43" fmla="*/ 176 h 196"/>
                    <a:gd name="T44" fmla="*/ 30 w 32"/>
                    <a:gd name="T45" fmla="*/ 172 h 196"/>
                    <a:gd name="T46" fmla="*/ 28 w 32"/>
                    <a:gd name="T47" fmla="*/ 163 h 196"/>
                    <a:gd name="T48" fmla="*/ 30 w 32"/>
                    <a:gd name="T49" fmla="*/ 155 h 196"/>
                    <a:gd name="T50" fmla="*/ 30 w 32"/>
                    <a:gd name="T51" fmla="*/ 142 h 196"/>
                    <a:gd name="T52" fmla="*/ 28 w 32"/>
                    <a:gd name="T53" fmla="*/ 132 h 196"/>
                    <a:gd name="T54" fmla="*/ 29 w 32"/>
                    <a:gd name="T55" fmla="*/ 131 h 196"/>
                    <a:gd name="T56" fmla="*/ 29 w 32"/>
                    <a:gd name="T57" fmla="*/ 128 h 196"/>
                    <a:gd name="T58" fmla="*/ 28 w 32"/>
                    <a:gd name="T59" fmla="*/ 120 h 196"/>
                    <a:gd name="T60" fmla="*/ 25 w 32"/>
                    <a:gd name="T61" fmla="*/ 112 h 196"/>
                    <a:gd name="T62" fmla="*/ 30 w 32"/>
                    <a:gd name="T63" fmla="*/ 108 h 196"/>
                    <a:gd name="T64" fmla="*/ 30 w 32"/>
                    <a:gd name="T65" fmla="*/ 98 h 196"/>
                    <a:gd name="T66" fmla="*/ 25 w 32"/>
                    <a:gd name="T67" fmla="*/ 93 h 196"/>
                    <a:gd name="T68" fmla="*/ 23 w 32"/>
                    <a:gd name="T69" fmla="*/ 81 h 196"/>
                    <a:gd name="T70" fmla="*/ 20 w 32"/>
                    <a:gd name="T71" fmla="*/ 62 h 196"/>
                    <a:gd name="T72" fmla="*/ 21 w 32"/>
                    <a:gd name="T73" fmla="*/ 57 h 196"/>
                    <a:gd name="T74" fmla="*/ 20 w 32"/>
                    <a:gd name="T75" fmla="*/ 37 h 196"/>
                    <a:gd name="T76" fmla="*/ 14 w 32"/>
                    <a:gd name="T77" fmla="*/ 45 h 196"/>
                    <a:gd name="T78" fmla="*/ 23 w 32"/>
                    <a:gd name="T79" fmla="*/ 3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96">
                      <a:moveTo>
                        <a:pt x="24" y="17"/>
                      </a:moveTo>
                      <a:cubicBezTo>
                        <a:pt x="22" y="14"/>
                        <a:pt x="21" y="10"/>
                        <a:pt x="17" y="7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6"/>
                        <a:pt x="15" y="0"/>
                        <a:pt x="11" y="4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6" y="9"/>
                        <a:pt x="9" y="8"/>
                        <a:pt x="7" y="11"/>
                      </a:cubicBezTo>
                      <a:cubicBezTo>
                        <a:pt x="8" y="15"/>
                        <a:pt x="17" y="17"/>
                        <a:pt x="15" y="20"/>
                      </a:cubicBezTo>
                      <a:cubicBezTo>
                        <a:pt x="15" y="22"/>
                        <a:pt x="13" y="21"/>
                        <a:pt x="11" y="21"/>
                      </a:cubicBezTo>
                      <a:cubicBezTo>
                        <a:pt x="11" y="24"/>
                        <a:pt x="17" y="26"/>
                        <a:pt x="18" y="28"/>
                      </a:cubicBezTo>
                      <a:cubicBezTo>
                        <a:pt x="0" y="29"/>
                        <a:pt x="23" y="38"/>
                        <a:pt x="12" y="43"/>
                      </a:cubicBezTo>
                      <a:cubicBezTo>
                        <a:pt x="13" y="46"/>
                        <a:pt x="12" y="50"/>
                        <a:pt x="15" y="54"/>
                      </a:cubicBezTo>
                      <a:cubicBezTo>
                        <a:pt x="11" y="52"/>
                        <a:pt x="15" y="58"/>
                        <a:pt x="10" y="57"/>
                      </a:cubicBezTo>
                      <a:cubicBezTo>
                        <a:pt x="20" y="58"/>
                        <a:pt x="5" y="69"/>
                        <a:pt x="18" y="70"/>
                      </a:cubicBezTo>
                      <a:cubicBezTo>
                        <a:pt x="14" y="75"/>
                        <a:pt x="19" y="70"/>
                        <a:pt x="16" y="76"/>
                      </a:cubicBezTo>
                      <a:cubicBezTo>
                        <a:pt x="14" y="76"/>
                        <a:pt x="14" y="75"/>
                        <a:pt x="14" y="75"/>
                      </a:cubicBezTo>
                      <a:cubicBezTo>
                        <a:pt x="12" y="77"/>
                        <a:pt x="20" y="78"/>
                        <a:pt x="14" y="80"/>
                      </a:cubicBezTo>
                      <a:cubicBezTo>
                        <a:pt x="13" y="85"/>
                        <a:pt x="17" y="81"/>
                        <a:pt x="21" y="84"/>
                      </a:cubicBezTo>
                      <a:cubicBezTo>
                        <a:pt x="19" y="89"/>
                        <a:pt x="17" y="88"/>
                        <a:pt x="12" y="91"/>
                      </a:cubicBezTo>
                      <a:cubicBezTo>
                        <a:pt x="18" y="91"/>
                        <a:pt x="15" y="94"/>
                        <a:pt x="19" y="97"/>
                      </a:cubicBezTo>
                      <a:cubicBezTo>
                        <a:pt x="19" y="96"/>
                        <a:pt x="20" y="93"/>
                        <a:pt x="22" y="95"/>
                      </a:cubicBezTo>
                      <a:cubicBezTo>
                        <a:pt x="21" y="101"/>
                        <a:pt x="26" y="100"/>
                        <a:pt x="28" y="106"/>
                      </a:cubicBezTo>
                      <a:cubicBezTo>
                        <a:pt x="21" y="109"/>
                        <a:pt x="28" y="100"/>
                        <a:pt x="22" y="105"/>
                      </a:cubicBezTo>
                      <a:cubicBezTo>
                        <a:pt x="19" y="101"/>
                        <a:pt x="20" y="99"/>
                        <a:pt x="15" y="97"/>
                      </a:cubicBezTo>
                      <a:cubicBezTo>
                        <a:pt x="14" y="102"/>
                        <a:pt x="15" y="107"/>
                        <a:pt x="18" y="113"/>
                      </a:cubicBezTo>
                      <a:cubicBezTo>
                        <a:pt x="17" y="116"/>
                        <a:pt x="15" y="111"/>
                        <a:pt x="14" y="114"/>
                      </a:cubicBezTo>
                      <a:cubicBezTo>
                        <a:pt x="11" y="119"/>
                        <a:pt x="21" y="122"/>
                        <a:pt x="18" y="126"/>
                      </a:cubicBezTo>
                      <a:cubicBezTo>
                        <a:pt x="15" y="125"/>
                        <a:pt x="15" y="125"/>
                        <a:pt x="15" y="125"/>
                      </a:cubicBezTo>
                      <a:cubicBezTo>
                        <a:pt x="20" y="127"/>
                        <a:pt x="14" y="134"/>
                        <a:pt x="16" y="139"/>
                      </a:cubicBezTo>
                      <a:cubicBezTo>
                        <a:pt x="18" y="138"/>
                        <a:pt x="19" y="138"/>
                        <a:pt x="21" y="139"/>
                      </a:cubicBezTo>
                      <a:cubicBezTo>
                        <a:pt x="12" y="138"/>
                        <a:pt x="25" y="145"/>
                        <a:pt x="19" y="150"/>
                      </a:cubicBezTo>
                      <a:cubicBezTo>
                        <a:pt x="24" y="150"/>
                        <a:pt x="28" y="154"/>
                        <a:pt x="28" y="157"/>
                      </a:cubicBezTo>
                      <a:cubicBezTo>
                        <a:pt x="27" y="158"/>
                        <a:pt x="24" y="158"/>
                        <a:pt x="23" y="158"/>
                      </a:cubicBezTo>
                      <a:cubicBezTo>
                        <a:pt x="26" y="153"/>
                        <a:pt x="17" y="153"/>
                        <a:pt x="14" y="150"/>
                      </a:cubicBezTo>
                      <a:cubicBezTo>
                        <a:pt x="17" y="153"/>
                        <a:pt x="14" y="158"/>
                        <a:pt x="18" y="161"/>
                      </a:cubicBezTo>
                      <a:cubicBezTo>
                        <a:pt x="14" y="160"/>
                        <a:pt x="14" y="160"/>
                        <a:pt x="14" y="160"/>
                      </a:cubicBezTo>
                      <a:cubicBezTo>
                        <a:pt x="13" y="164"/>
                        <a:pt x="24" y="163"/>
                        <a:pt x="19" y="168"/>
                      </a:cubicBezTo>
                      <a:cubicBezTo>
                        <a:pt x="16" y="168"/>
                        <a:pt x="16" y="168"/>
                        <a:pt x="16" y="168"/>
                      </a:cubicBezTo>
                      <a:cubicBezTo>
                        <a:pt x="17" y="177"/>
                        <a:pt x="11" y="188"/>
                        <a:pt x="18" y="195"/>
                      </a:cubicBezTo>
                      <a:cubicBezTo>
                        <a:pt x="21" y="196"/>
                        <a:pt x="27" y="192"/>
                        <a:pt x="29" y="192"/>
                      </a:cubicBezTo>
                      <a:cubicBezTo>
                        <a:pt x="27" y="187"/>
                        <a:pt x="22" y="185"/>
                        <a:pt x="20" y="182"/>
                      </a:cubicBezTo>
                      <a:cubicBezTo>
                        <a:pt x="25" y="182"/>
                        <a:pt x="25" y="182"/>
                        <a:pt x="25" y="182"/>
                      </a:cubicBezTo>
                      <a:cubicBezTo>
                        <a:pt x="21" y="181"/>
                        <a:pt x="19" y="177"/>
                        <a:pt x="17" y="179"/>
                      </a:cubicBezTo>
                      <a:cubicBezTo>
                        <a:pt x="14" y="176"/>
                        <a:pt x="21" y="177"/>
                        <a:pt x="18" y="174"/>
                      </a:cubicBezTo>
                      <a:cubicBezTo>
                        <a:pt x="24" y="174"/>
                        <a:pt x="24" y="176"/>
                        <a:pt x="28" y="176"/>
                      </a:cubicBezTo>
                      <a:cubicBezTo>
                        <a:pt x="26" y="173"/>
                        <a:pt x="26" y="173"/>
                        <a:pt x="26" y="173"/>
                      </a:cubicBezTo>
                      <a:cubicBezTo>
                        <a:pt x="28" y="174"/>
                        <a:pt x="28" y="171"/>
                        <a:pt x="30" y="172"/>
                      </a:cubicBezTo>
                      <a:cubicBezTo>
                        <a:pt x="23" y="167"/>
                        <a:pt x="32" y="165"/>
                        <a:pt x="29" y="160"/>
                      </a:cubicBezTo>
                      <a:cubicBezTo>
                        <a:pt x="28" y="163"/>
                        <a:pt x="28" y="163"/>
                        <a:pt x="28" y="163"/>
                      </a:cubicBezTo>
                      <a:cubicBezTo>
                        <a:pt x="25" y="163"/>
                        <a:pt x="26" y="161"/>
                        <a:pt x="25" y="160"/>
                      </a:cubicBezTo>
                      <a:cubicBezTo>
                        <a:pt x="29" y="159"/>
                        <a:pt x="28" y="158"/>
                        <a:pt x="30" y="155"/>
                      </a:cubicBezTo>
                      <a:cubicBezTo>
                        <a:pt x="28" y="153"/>
                        <a:pt x="23" y="151"/>
                        <a:pt x="23" y="148"/>
                      </a:cubicBezTo>
                      <a:cubicBezTo>
                        <a:pt x="28" y="149"/>
                        <a:pt x="26" y="143"/>
                        <a:pt x="30" y="142"/>
                      </a:cubicBezTo>
                      <a:cubicBezTo>
                        <a:pt x="25" y="142"/>
                        <a:pt x="28" y="136"/>
                        <a:pt x="25" y="136"/>
                      </a:cubicBezTo>
                      <a:cubicBezTo>
                        <a:pt x="24" y="134"/>
                        <a:pt x="25" y="132"/>
                        <a:pt x="28" y="132"/>
                      </a:cubicBezTo>
                      <a:cubicBezTo>
                        <a:pt x="29" y="133"/>
                        <a:pt x="29" y="133"/>
                        <a:pt x="29" y="133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30" y="132"/>
                        <a:pt x="30" y="132"/>
                        <a:pt x="30" y="132"/>
                      </a:cubicBezTo>
                      <a:cubicBezTo>
                        <a:pt x="30" y="130"/>
                        <a:pt x="26" y="130"/>
                        <a:pt x="29" y="128"/>
                      </a:cubicBezTo>
                      <a:cubicBezTo>
                        <a:pt x="30" y="128"/>
                        <a:pt x="30" y="129"/>
                        <a:pt x="31" y="130"/>
                      </a:cubicBezTo>
                      <a:cubicBezTo>
                        <a:pt x="32" y="126"/>
                        <a:pt x="23" y="123"/>
                        <a:pt x="28" y="120"/>
                      </a:cubicBezTo>
                      <a:cubicBezTo>
                        <a:pt x="25" y="119"/>
                        <a:pt x="25" y="115"/>
                        <a:pt x="19" y="116"/>
                      </a:cubicBezTo>
                      <a:cubicBezTo>
                        <a:pt x="21" y="114"/>
                        <a:pt x="26" y="115"/>
                        <a:pt x="25" y="112"/>
                      </a:cubicBezTo>
                      <a:cubicBezTo>
                        <a:pt x="20" y="110"/>
                        <a:pt x="27" y="108"/>
                        <a:pt x="23" y="105"/>
                      </a:cubicBezTo>
                      <a:cubicBezTo>
                        <a:pt x="29" y="109"/>
                        <a:pt x="25" y="105"/>
                        <a:pt x="30" y="108"/>
                      </a:cubicBezTo>
                      <a:cubicBezTo>
                        <a:pt x="32" y="106"/>
                        <a:pt x="25" y="103"/>
                        <a:pt x="26" y="99"/>
                      </a:cubicBezTo>
                      <a:cubicBezTo>
                        <a:pt x="30" y="98"/>
                        <a:pt x="30" y="98"/>
                        <a:pt x="30" y="98"/>
                      </a:cubicBezTo>
                      <a:cubicBezTo>
                        <a:pt x="28" y="96"/>
                        <a:pt x="24" y="95"/>
                        <a:pt x="28" y="93"/>
                      </a:cubicBezTo>
                      <a:cubicBezTo>
                        <a:pt x="25" y="93"/>
                        <a:pt x="25" y="93"/>
                        <a:pt x="25" y="93"/>
                      </a:cubicBezTo>
                      <a:cubicBezTo>
                        <a:pt x="27" y="91"/>
                        <a:pt x="25" y="87"/>
                        <a:pt x="29" y="84"/>
                      </a:cubicBezTo>
                      <a:cubicBezTo>
                        <a:pt x="23" y="81"/>
                        <a:pt x="23" y="81"/>
                        <a:pt x="23" y="81"/>
                      </a:cubicBezTo>
                      <a:cubicBezTo>
                        <a:pt x="30" y="76"/>
                        <a:pt x="23" y="70"/>
                        <a:pt x="17" y="66"/>
                      </a:cubicBezTo>
                      <a:cubicBezTo>
                        <a:pt x="18" y="65"/>
                        <a:pt x="19" y="62"/>
                        <a:pt x="20" y="62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3" y="61"/>
                        <a:pt x="27" y="58"/>
                        <a:pt x="21" y="57"/>
                      </a:cubicBezTo>
                      <a:cubicBezTo>
                        <a:pt x="19" y="55"/>
                        <a:pt x="25" y="55"/>
                        <a:pt x="26" y="53"/>
                      </a:cubicBezTo>
                      <a:cubicBezTo>
                        <a:pt x="18" y="48"/>
                        <a:pt x="32" y="38"/>
                        <a:pt x="20" y="37"/>
                      </a:cubicBezTo>
                      <a:cubicBezTo>
                        <a:pt x="20" y="39"/>
                        <a:pt x="17" y="43"/>
                        <a:pt x="18" y="47"/>
                      </a:cubicBezTo>
                      <a:cubicBezTo>
                        <a:pt x="16" y="46"/>
                        <a:pt x="14" y="47"/>
                        <a:pt x="14" y="45"/>
                      </a:cubicBezTo>
                      <a:cubicBezTo>
                        <a:pt x="13" y="41"/>
                        <a:pt x="18" y="39"/>
                        <a:pt x="16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1" y="29"/>
                        <a:pt x="13" y="22"/>
                        <a:pt x="24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8" name="Freeform 1016"/>
                <p:cNvSpPr>
                  <a:spLocks/>
                </p:cNvSpPr>
                <p:nvPr/>
              </p:nvSpPr>
              <p:spPr bwMode="auto">
                <a:xfrm>
                  <a:off x="3922" y="2763"/>
                  <a:ext cx="3" cy="3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89" name="Freeform 1017"/>
                <p:cNvSpPr>
                  <a:spLocks/>
                </p:cNvSpPr>
                <p:nvPr/>
              </p:nvSpPr>
              <p:spPr bwMode="auto">
                <a:xfrm>
                  <a:off x="3921" y="2762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0" name="Freeform 1018"/>
                <p:cNvSpPr>
                  <a:spLocks/>
                </p:cNvSpPr>
                <p:nvPr/>
              </p:nvSpPr>
              <p:spPr bwMode="auto">
                <a:xfrm>
                  <a:off x="3919" y="2709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1" name="Freeform 1019"/>
                <p:cNvSpPr>
                  <a:spLocks/>
                </p:cNvSpPr>
                <p:nvPr/>
              </p:nvSpPr>
              <p:spPr bwMode="auto">
                <a:xfrm>
                  <a:off x="3918" y="270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2" name="Freeform 1020"/>
                <p:cNvSpPr>
                  <a:spLocks/>
                </p:cNvSpPr>
                <p:nvPr/>
              </p:nvSpPr>
              <p:spPr bwMode="auto">
                <a:xfrm>
                  <a:off x="3900" y="2621"/>
                  <a:ext cx="23" cy="88"/>
                </a:xfrm>
                <a:custGeom>
                  <a:avLst/>
                  <a:gdLst>
                    <a:gd name="T0" fmla="*/ 14 w 26"/>
                    <a:gd name="T1" fmla="*/ 18 h 102"/>
                    <a:gd name="T2" fmla="*/ 10 w 26"/>
                    <a:gd name="T3" fmla="*/ 13 h 102"/>
                    <a:gd name="T4" fmla="*/ 13 w 26"/>
                    <a:gd name="T5" fmla="*/ 8 h 102"/>
                    <a:gd name="T6" fmla="*/ 5 w 26"/>
                    <a:gd name="T7" fmla="*/ 2 h 102"/>
                    <a:gd name="T8" fmla="*/ 11 w 26"/>
                    <a:gd name="T9" fmla="*/ 50 h 102"/>
                    <a:gd name="T10" fmla="*/ 7 w 26"/>
                    <a:gd name="T11" fmla="*/ 48 h 102"/>
                    <a:gd name="T12" fmla="*/ 13 w 26"/>
                    <a:gd name="T13" fmla="*/ 65 h 102"/>
                    <a:gd name="T14" fmla="*/ 7 w 26"/>
                    <a:gd name="T15" fmla="*/ 65 h 102"/>
                    <a:gd name="T16" fmla="*/ 9 w 26"/>
                    <a:gd name="T17" fmla="*/ 76 h 102"/>
                    <a:gd name="T18" fmla="*/ 12 w 26"/>
                    <a:gd name="T19" fmla="*/ 75 h 102"/>
                    <a:gd name="T20" fmla="*/ 10 w 26"/>
                    <a:gd name="T21" fmla="*/ 78 h 102"/>
                    <a:gd name="T22" fmla="*/ 12 w 26"/>
                    <a:gd name="T23" fmla="*/ 77 h 102"/>
                    <a:gd name="T24" fmla="*/ 12 w 26"/>
                    <a:gd name="T25" fmla="*/ 84 h 102"/>
                    <a:gd name="T26" fmla="*/ 11 w 26"/>
                    <a:gd name="T27" fmla="*/ 82 h 102"/>
                    <a:gd name="T28" fmla="*/ 13 w 26"/>
                    <a:gd name="T29" fmla="*/ 88 h 102"/>
                    <a:gd name="T30" fmla="*/ 9 w 26"/>
                    <a:gd name="T31" fmla="*/ 88 h 102"/>
                    <a:gd name="T32" fmla="*/ 15 w 26"/>
                    <a:gd name="T33" fmla="*/ 101 h 102"/>
                    <a:gd name="T34" fmla="*/ 19 w 26"/>
                    <a:gd name="T35" fmla="*/ 102 h 102"/>
                    <a:gd name="T36" fmla="*/ 16 w 26"/>
                    <a:gd name="T37" fmla="*/ 91 h 102"/>
                    <a:gd name="T38" fmla="*/ 16 w 26"/>
                    <a:gd name="T39" fmla="*/ 92 h 102"/>
                    <a:gd name="T40" fmla="*/ 14 w 26"/>
                    <a:gd name="T41" fmla="*/ 84 h 102"/>
                    <a:gd name="T42" fmla="*/ 19 w 26"/>
                    <a:gd name="T43" fmla="*/ 89 h 102"/>
                    <a:gd name="T44" fmla="*/ 23 w 26"/>
                    <a:gd name="T45" fmla="*/ 77 h 102"/>
                    <a:gd name="T46" fmla="*/ 23 w 26"/>
                    <a:gd name="T47" fmla="*/ 77 h 102"/>
                    <a:gd name="T48" fmla="*/ 22 w 26"/>
                    <a:gd name="T49" fmla="*/ 74 h 102"/>
                    <a:gd name="T50" fmla="*/ 19 w 26"/>
                    <a:gd name="T51" fmla="*/ 76 h 102"/>
                    <a:gd name="T52" fmla="*/ 12 w 26"/>
                    <a:gd name="T53" fmla="*/ 74 h 102"/>
                    <a:gd name="T54" fmla="*/ 12 w 26"/>
                    <a:gd name="T55" fmla="*/ 70 h 102"/>
                    <a:gd name="T56" fmla="*/ 18 w 26"/>
                    <a:gd name="T57" fmla="*/ 73 h 102"/>
                    <a:gd name="T58" fmla="*/ 15 w 26"/>
                    <a:gd name="T59" fmla="*/ 70 h 102"/>
                    <a:gd name="T60" fmla="*/ 21 w 26"/>
                    <a:gd name="T61" fmla="*/ 66 h 102"/>
                    <a:gd name="T62" fmla="*/ 15 w 26"/>
                    <a:gd name="T63" fmla="*/ 66 h 102"/>
                    <a:gd name="T64" fmla="*/ 15 w 26"/>
                    <a:gd name="T65" fmla="*/ 46 h 102"/>
                    <a:gd name="T66" fmla="*/ 19 w 26"/>
                    <a:gd name="T67" fmla="*/ 49 h 102"/>
                    <a:gd name="T68" fmla="*/ 14 w 26"/>
                    <a:gd name="T69" fmla="*/ 45 h 102"/>
                    <a:gd name="T70" fmla="*/ 16 w 26"/>
                    <a:gd name="T71" fmla="*/ 33 h 102"/>
                    <a:gd name="T72" fmla="*/ 13 w 26"/>
                    <a:gd name="T73" fmla="*/ 34 h 102"/>
                    <a:gd name="T74" fmla="*/ 14 w 26"/>
                    <a:gd name="T75" fmla="*/ 21 h 102"/>
                    <a:gd name="T76" fmla="*/ 14 w 26"/>
                    <a:gd name="T77" fmla="*/ 21 h 102"/>
                    <a:gd name="T78" fmla="*/ 8 w 26"/>
                    <a:gd name="T79" fmla="*/ 15 h 102"/>
                    <a:gd name="T80" fmla="*/ 14 w 26"/>
                    <a:gd name="T81" fmla="*/ 18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2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9" y="7"/>
                        <a:pt x="13" y="8"/>
                      </a:cubicBezTo>
                      <a:cubicBezTo>
                        <a:pt x="8" y="6"/>
                        <a:pt x="13" y="0"/>
                        <a:pt x="5" y="2"/>
                      </a:cubicBezTo>
                      <a:cubicBezTo>
                        <a:pt x="8" y="16"/>
                        <a:pt x="4" y="34"/>
                        <a:pt x="11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0" y="78"/>
                        <a:pt x="10" y="78"/>
                        <a:pt x="10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5"/>
                        <a:pt x="11" y="83"/>
                        <a:pt x="11" y="82"/>
                      </a:cubicBezTo>
                      <a:cubicBezTo>
                        <a:pt x="9" y="84"/>
                        <a:pt x="13" y="86"/>
                        <a:pt x="13" y="88"/>
                      </a:cubicBezTo>
                      <a:cubicBezTo>
                        <a:pt x="11" y="89"/>
                        <a:pt x="10" y="88"/>
                        <a:pt x="9" y="88"/>
                      </a:cubicBezTo>
                      <a:cubicBezTo>
                        <a:pt x="12" y="94"/>
                        <a:pt x="5" y="97"/>
                        <a:pt x="15" y="101"/>
                      </a:cubicBezTo>
                      <a:cubicBezTo>
                        <a:pt x="17" y="102"/>
                        <a:pt x="18" y="100"/>
                        <a:pt x="19" y="102"/>
                      </a:cubicBezTo>
                      <a:cubicBezTo>
                        <a:pt x="22" y="98"/>
                        <a:pt x="18" y="94"/>
                        <a:pt x="16" y="91"/>
                      </a:cubicBezTo>
                      <a:cubicBezTo>
                        <a:pt x="16" y="92"/>
                        <a:pt x="16" y="92"/>
                        <a:pt x="16" y="92"/>
                      </a:cubicBezTo>
                      <a:cubicBezTo>
                        <a:pt x="6" y="89"/>
                        <a:pt x="18" y="89"/>
                        <a:pt x="14" y="84"/>
                      </a:cubicBezTo>
                      <a:cubicBezTo>
                        <a:pt x="17" y="86"/>
                        <a:pt x="17" y="88"/>
                        <a:pt x="19" y="89"/>
                      </a:cubicBezTo>
                      <a:cubicBezTo>
                        <a:pt x="26" y="83"/>
                        <a:pt x="14" y="81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7"/>
                        <a:pt x="23" y="75"/>
                        <a:pt x="22" y="74"/>
                      </a:cubicBezTo>
                      <a:cubicBezTo>
                        <a:pt x="20" y="74"/>
                        <a:pt x="20" y="76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3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3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1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9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1"/>
                        <a:pt x="14" y="36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6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3" y="20"/>
                        <a:pt x="6" y="18"/>
                        <a:pt x="8" y="15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3" name="Freeform 1021"/>
                <p:cNvSpPr>
                  <a:spLocks/>
                </p:cNvSpPr>
                <p:nvPr/>
              </p:nvSpPr>
              <p:spPr bwMode="auto">
                <a:xfrm>
                  <a:off x="3904" y="2617"/>
                  <a:ext cx="7" cy="5"/>
                </a:xfrm>
                <a:custGeom>
                  <a:avLst/>
                  <a:gdLst>
                    <a:gd name="T0" fmla="*/ 3 w 8"/>
                    <a:gd name="T1" fmla="*/ 3 h 5"/>
                    <a:gd name="T2" fmla="*/ 7 w 8"/>
                    <a:gd name="T3" fmla="*/ 5 h 5"/>
                    <a:gd name="T4" fmla="*/ 1 w 8"/>
                    <a:gd name="T5" fmla="*/ 1 h 5"/>
                    <a:gd name="T6" fmla="*/ 2 w 8"/>
                    <a:gd name="T7" fmla="*/ 4 h 5"/>
                    <a:gd name="T8" fmla="*/ 3 w 8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3" y="3"/>
                      </a:move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3" y="0"/>
                        <a:pt x="1" y="1"/>
                      </a:cubicBezTo>
                      <a:cubicBezTo>
                        <a:pt x="1" y="2"/>
                        <a:pt x="0" y="4"/>
                        <a:pt x="2" y="4"/>
                      </a:cubicBezTo>
                      <a:cubicBezTo>
                        <a:pt x="3" y="4"/>
                        <a:pt x="4" y="4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4" name="Freeform 1022"/>
                <p:cNvSpPr>
                  <a:spLocks/>
                </p:cNvSpPr>
                <p:nvPr/>
              </p:nvSpPr>
              <p:spPr bwMode="auto">
                <a:xfrm>
                  <a:off x="3901" y="2569"/>
                  <a:ext cx="13" cy="49"/>
                </a:xfrm>
                <a:custGeom>
                  <a:avLst/>
                  <a:gdLst>
                    <a:gd name="T0" fmla="*/ 8 w 15"/>
                    <a:gd name="T1" fmla="*/ 22 h 57"/>
                    <a:gd name="T2" fmla="*/ 5 w 15"/>
                    <a:gd name="T3" fmla="*/ 20 h 57"/>
                    <a:gd name="T4" fmla="*/ 1 w 15"/>
                    <a:gd name="T5" fmla="*/ 42 h 57"/>
                    <a:gd name="T6" fmla="*/ 7 w 15"/>
                    <a:gd name="T7" fmla="*/ 48 h 57"/>
                    <a:gd name="T8" fmla="*/ 3 w 15"/>
                    <a:gd name="T9" fmla="*/ 50 h 57"/>
                    <a:gd name="T10" fmla="*/ 8 w 15"/>
                    <a:gd name="T11" fmla="*/ 55 h 57"/>
                    <a:gd name="T12" fmla="*/ 6 w 15"/>
                    <a:gd name="T13" fmla="*/ 52 h 57"/>
                    <a:gd name="T14" fmla="*/ 9 w 15"/>
                    <a:gd name="T15" fmla="*/ 52 h 57"/>
                    <a:gd name="T16" fmla="*/ 8 w 15"/>
                    <a:gd name="T17" fmla="*/ 49 h 57"/>
                    <a:gd name="T18" fmla="*/ 11 w 15"/>
                    <a:gd name="T19" fmla="*/ 50 h 57"/>
                    <a:gd name="T20" fmla="*/ 5 w 15"/>
                    <a:gd name="T21" fmla="*/ 41 h 57"/>
                    <a:gd name="T22" fmla="*/ 11 w 15"/>
                    <a:gd name="T23" fmla="*/ 41 h 57"/>
                    <a:gd name="T24" fmla="*/ 13 w 15"/>
                    <a:gd name="T25" fmla="*/ 32 h 57"/>
                    <a:gd name="T26" fmla="*/ 12 w 15"/>
                    <a:gd name="T27" fmla="*/ 32 h 57"/>
                    <a:gd name="T28" fmla="*/ 7 w 15"/>
                    <a:gd name="T29" fmla="*/ 33 h 57"/>
                    <a:gd name="T30" fmla="*/ 13 w 15"/>
                    <a:gd name="T31" fmla="*/ 30 h 57"/>
                    <a:gd name="T32" fmla="*/ 14 w 15"/>
                    <a:gd name="T33" fmla="*/ 12 h 57"/>
                    <a:gd name="T34" fmla="*/ 8 w 15"/>
                    <a:gd name="T35" fmla="*/ 6 h 57"/>
                    <a:gd name="T36" fmla="*/ 13 w 15"/>
                    <a:gd name="T37" fmla="*/ 9 h 57"/>
                    <a:gd name="T38" fmla="*/ 15 w 15"/>
                    <a:gd name="T39" fmla="*/ 6 h 57"/>
                    <a:gd name="T40" fmla="*/ 6 w 15"/>
                    <a:gd name="T41" fmla="*/ 0 h 57"/>
                    <a:gd name="T42" fmla="*/ 8 w 15"/>
                    <a:gd name="T43" fmla="*/ 2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57">
                      <a:moveTo>
                        <a:pt x="8" y="22"/>
                      </a:moveTo>
                      <a:cubicBezTo>
                        <a:pt x="7" y="21"/>
                        <a:pt x="6" y="21"/>
                        <a:pt x="5" y="20"/>
                      </a:cubicBezTo>
                      <a:cubicBezTo>
                        <a:pt x="3" y="29"/>
                        <a:pt x="5" y="39"/>
                        <a:pt x="1" y="42"/>
                      </a:cubicBezTo>
                      <a:cubicBezTo>
                        <a:pt x="0" y="44"/>
                        <a:pt x="6" y="45"/>
                        <a:pt x="7" y="48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6" y="52"/>
                        <a:pt x="1" y="57"/>
                        <a:pt x="8" y="55"/>
                      </a:cubicBezTo>
                      <a:cubicBezTo>
                        <a:pt x="9" y="55"/>
                        <a:pt x="5" y="54"/>
                        <a:pt x="6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8" y="49"/>
                        <a:pt x="8" y="49"/>
                        <a:pt x="8" y="49"/>
                      </a:cubicBezTo>
                      <a:cubicBezTo>
                        <a:pt x="11" y="50"/>
                        <a:pt x="11" y="50"/>
                        <a:pt x="11" y="50"/>
                      </a:cubicBezTo>
                      <a:cubicBezTo>
                        <a:pt x="15" y="45"/>
                        <a:pt x="2" y="46"/>
                        <a:pt x="5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37"/>
                        <a:pt x="10" y="35"/>
                        <a:pt x="13" y="32"/>
                      </a:cubicBezTo>
                      <a:cubicBezTo>
                        <a:pt x="13" y="32"/>
                        <a:pt x="11" y="32"/>
                        <a:pt x="12" y="32"/>
                      </a:cubicBezTo>
                      <a:cubicBezTo>
                        <a:pt x="11" y="33"/>
                        <a:pt x="9" y="34"/>
                        <a:pt x="7" y="33"/>
                      </a:cubicBezTo>
                      <a:cubicBezTo>
                        <a:pt x="3" y="26"/>
                        <a:pt x="11" y="34"/>
                        <a:pt x="13" y="30"/>
                      </a:cubicBezTo>
                      <a:cubicBezTo>
                        <a:pt x="9" y="25"/>
                        <a:pt x="9" y="14"/>
                        <a:pt x="14" y="12"/>
                      </a:cubicBezTo>
                      <a:cubicBezTo>
                        <a:pt x="10" y="14"/>
                        <a:pt x="7" y="9"/>
                        <a:pt x="8" y="6"/>
                      </a:cubicBezTo>
                      <a:cubicBezTo>
                        <a:pt x="10" y="6"/>
                        <a:pt x="11" y="8"/>
                        <a:pt x="13" y="9"/>
                      </a:cubicBezTo>
                      <a:cubicBezTo>
                        <a:pt x="14" y="8"/>
                        <a:pt x="15" y="7"/>
                        <a:pt x="15" y="6"/>
                      </a:cubicBezTo>
                      <a:cubicBezTo>
                        <a:pt x="11" y="7"/>
                        <a:pt x="7" y="4"/>
                        <a:pt x="6" y="0"/>
                      </a:cubicBezTo>
                      <a:cubicBezTo>
                        <a:pt x="1" y="7"/>
                        <a:pt x="10" y="15"/>
                        <a:pt x="8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5" name="Freeform 1023"/>
                <p:cNvSpPr>
                  <a:spLocks/>
                </p:cNvSpPr>
                <p:nvPr/>
              </p:nvSpPr>
              <p:spPr bwMode="auto">
                <a:xfrm>
                  <a:off x="3905" y="2585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6" name="Freeform 1024"/>
                <p:cNvSpPr>
                  <a:spLocks/>
                </p:cNvSpPr>
                <p:nvPr/>
              </p:nvSpPr>
              <p:spPr bwMode="auto">
                <a:xfrm>
                  <a:off x="3993" y="3239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7" name="Freeform 1025"/>
                <p:cNvSpPr>
                  <a:spLocks/>
                </p:cNvSpPr>
                <p:nvPr/>
              </p:nvSpPr>
              <p:spPr bwMode="auto">
                <a:xfrm>
                  <a:off x="3992" y="3228"/>
                  <a:ext cx="14" cy="11"/>
                </a:xfrm>
                <a:custGeom>
                  <a:avLst/>
                  <a:gdLst>
                    <a:gd name="T0" fmla="*/ 16 w 16"/>
                    <a:gd name="T1" fmla="*/ 3 h 12"/>
                    <a:gd name="T2" fmla="*/ 14 w 16"/>
                    <a:gd name="T3" fmla="*/ 0 h 12"/>
                    <a:gd name="T4" fmla="*/ 0 w 16"/>
                    <a:gd name="T5" fmla="*/ 6 h 12"/>
                    <a:gd name="T6" fmla="*/ 9 w 16"/>
                    <a:gd name="T7" fmla="*/ 11 h 12"/>
                    <a:gd name="T8" fmla="*/ 6 w 16"/>
                    <a:gd name="T9" fmla="*/ 6 h 12"/>
                    <a:gd name="T10" fmla="*/ 13 w 16"/>
                    <a:gd name="T11" fmla="*/ 9 h 12"/>
                    <a:gd name="T12" fmla="*/ 11 w 16"/>
                    <a:gd name="T13" fmla="*/ 4 h 12"/>
                    <a:gd name="T14" fmla="*/ 16 w 16"/>
                    <a:gd name="T15" fmla="*/ 3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2">
                      <a:moveTo>
                        <a:pt x="16" y="3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3"/>
                        <a:pt x="7" y="0"/>
                        <a:pt x="0" y="6"/>
                      </a:cubicBezTo>
                      <a:cubicBezTo>
                        <a:pt x="1" y="8"/>
                        <a:pt x="5" y="12"/>
                        <a:pt x="9" y="11"/>
                      </a:cubicBezTo>
                      <a:cubicBezTo>
                        <a:pt x="9" y="10"/>
                        <a:pt x="5" y="8"/>
                        <a:pt x="6" y="6"/>
                      </a:cubicBezTo>
                      <a:cubicBezTo>
                        <a:pt x="9" y="6"/>
                        <a:pt x="9" y="9"/>
                        <a:pt x="13" y="9"/>
                      </a:cubicBezTo>
                      <a:cubicBezTo>
                        <a:pt x="16" y="6"/>
                        <a:pt x="10" y="7"/>
                        <a:pt x="11" y="4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8" name="Freeform 1026"/>
                <p:cNvSpPr>
                  <a:spLocks/>
                </p:cNvSpPr>
                <p:nvPr/>
              </p:nvSpPr>
              <p:spPr bwMode="auto">
                <a:xfrm>
                  <a:off x="3997" y="3227"/>
                  <a:ext cx="4" cy="1"/>
                </a:xfrm>
                <a:custGeom>
                  <a:avLst/>
                  <a:gdLst>
                    <a:gd name="T0" fmla="*/ 0 w 5"/>
                    <a:gd name="T1" fmla="*/ 2 h 2"/>
                    <a:gd name="T2" fmla="*/ 5 w 5"/>
                    <a:gd name="T3" fmla="*/ 2 h 2"/>
                    <a:gd name="T4" fmla="*/ 0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99" name="Freeform 1027"/>
                <p:cNvSpPr>
                  <a:spLocks/>
                </p:cNvSpPr>
                <p:nvPr/>
              </p:nvSpPr>
              <p:spPr bwMode="auto">
                <a:xfrm>
                  <a:off x="3994" y="3224"/>
                  <a:ext cx="6" cy="3"/>
                </a:xfrm>
                <a:custGeom>
                  <a:avLst/>
                  <a:gdLst>
                    <a:gd name="T0" fmla="*/ 2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2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2" y="3"/>
                      </a:moveTo>
                      <a:cubicBezTo>
                        <a:pt x="3" y="0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0" name="Freeform 1028"/>
                <p:cNvSpPr>
                  <a:spLocks/>
                </p:cNvSpPr>
                <p:nvPr/>
              </p:nvSpPr>
              <p:spPr bwMode="auto">
                <a:xfrm>
                  <a:off x="3994" y="3217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1" name="Freeform 1029"/>
                <p:cNvSpPr>
                  <a:spLocks/>
                </p:cNvSpPr>
                <p:nvPr/>
              </p:nvSpPr>
              <p:spPr bwMode="auto">
                <a:xfrm>
                  <a:off x="3993" y="3214"/>
                  <a:ext cx="10" cy="8"/>
                </a:xfrm>
                <a:custGeom>
                  <a:avLst/>
                  <a:gdLst>
                    <a:gd name="T0" fmla="*/ 3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8 w 12"/>
                    <a:gd name="T9" fmla="*/ 10 h 10"/>
                    <a:gd name="T10" fmla="*/ 12 w 12"/>
                    <a:gd name="T11" fmla="*/ 7 h 10"/>
                    <a:gd name="T12" fmla="*/ 3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3" y="0"/>
                      </a:moveTo>
                      <a:cubicBezTo>
                        <a:pt x="0" y="1"/>
                        <a:pt x="2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8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5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2" name="Freeform 1030"/>
                <p:cNvSpPr>
                  <a:spLocks/>
                </p:cNvSpPr>
                <p:nvPr/>
              </p:nvSpPr>
              <p:spPr bwMode="auto">
                <a:xfrm>
                  <a:off x="3996" y="321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3" name="Freeform 1031"/>
                <p:cNvSpPr>
                  <a:spLocks/>
                </p:cNvSpPr>
                <p:nvPr/>
              </p:nvSpPr>
              <p:spPr bwMode="auto">
                <a:xfrm>
                  <a:off x="3995" y="3222"/>
                  <a:ext cx="3" cy="1"/>
                </a:xfrm>
                <a:custGeom>
                  <a:avLst/>
                  <a:gdLst>
                    <a:gd name="T0" fmla="*/ 0 w 3"/>
                    <a:gd name="T1" fmla="*/ 0 h 1"/>
                    <a:gd name="T2" fmla="*/ 1 w 3"/>
                    <a:gd name="T3" fmla="*/ 1 h 1"/>
                    <a:gd name="T4" fmla="*/ 3 w 3"/>
                    <a:gd name="T5" fmla="*/ 1 h 1"/>
                    <a:gd name="T6" fmla="*/ 0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4" name="Freeform 1032"/>
                <p:cNvSpPr>
                  <a:spLocks/>
                </p:cNvSpPr>
                <p:nvPr/>
              </p:nvSpPr>
              <p:spPr bwMode="auto">
                <a:xfrm>
                  <a:off x="3994" y="3204"/>
                  <a:ext cx="11" cy="8"/>
                </a:xfrm>
                <a:custGeom>
                  <a:avLst/>
                  <a:gdLst>
                    <a:gd name="T0" fmla="*/ 1 w 13"/>
                    <a:gd name="T1" fmla="*/ 3 h 9"/>
                    <a:gd name="T2" fmla="*/ 6 w 13"/>
                    <a:gd name="T3" fmla="*/ 9 h 9"/>
                    <a:gd name="T4" fmla="*/ 13 w 13"/>
                    <a:gd name="T5" fmla="*/ 4 h 9"/>
                    <a:gd name="T6" fmla="*/ 11 w 13"/>
                    <a:gd name="T7" fmla="*/ 1 h 9"/>
                    <a:gd name="T8" fmla="*/ 1 w 13"/>
                    <a:gd name="T9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9">
                      <a:moveTo>
                        <a:pt x="1" y="3"/>
                      </a:moveTo>
                      <a:cubicBezTo>
                        <a:pt x="8" y="4"/>
                        <a:pt x="0" y="9"/>
                        <a:pt x="6" y="9"/>
                      </a:cubicBezTo>
                      <a:cubicBezTo>
                        <a:pt x="5" y="6"/>
                        <a:pt x="10" y="4"/>
                        <a:pt x="13" y="4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5" name="Freeform 1033"/>
                <p:cNvSpPr>
                  <a:spLocks/>
                </p:cNvSpPr>
                <p:nvPr/>
              </p:nvSpPr>
              <p:spPr bwMode="auto">
                <a:xfrm>
                  <a:off x="4007" y="320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6" name="Freeform 1034"/>
                <p:cNvSpPr>
                  <a:spLocks/>
                </p:cNvSpPr>
                <p:nvPr/>
              </p:nvSpPr>
              <p:spPr bwMode="auto">
                <a:xfrm>
                  <a:off x="3997" y="3186"/>
                  <a:ext cx="15" cy="17"/>
                </a:xfrm>
                <a:custGeom>
                  <a:avLst/>
                  <a:gdLst>
                    <a:gd name="T0" fmla="*/ 2 w 17"/>
                    <a:gd name="T1" fmla="*/ 0 h 19"/>
                    <a:gd name="T2" fmla="*/ 8 w 17"/>
                    <a:gd name="T3" fmla="*/ 8 h 19"/>
                    <a:gd name="T4" fmla="*/ 3 w 17"/>
                    <a:gd name="T5" fmla="*/ 6 h 19"/>
                    <a:gd name="T6" fmla="*/ 6 w 17"/>
                    <a:gd name="T7" fmla="*/ 13 h 19"/>
                    <a:gd name="T8" fmla="*/ 0 w 17"/>
                    <a:gd name="T9" fmla="*/ 9 h 19"/>
                    <a:gd name="T10" fmla="*/ 6 w 17"/>
                    <a:gd name="T11" fmla="*/ 16 h 19"/>
                    <a:gd name="T12" fmla="*/ 2 w 17"/>
                    <a:gd name="T13" fmla="*/ 19 h 19"/>
                    <a:gd name="T14" fmla="*/ 9 w 17"/>
                    <a:gd name="T15" fmla="*/ 18 h 19"/>
                    <a:gd name="T16" fmla="*/ 8 w 17"/>
                    <a:gd name="T17" fmla="*/ 15 h 19"/>
                    <a:gd name="T18" fmla="*/ 12 w 17"/>
                    <a:gd name="T19" fmla="*/ 16 h 19"/>
                    <a:gd name="T20" fmla="*/ 16 w 17"/>
                    <a:gd name="T21" fmla="*/ 6 h 19"/>
                    <a:gd name="T22" fmla="*/ 2 w 17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9">
                      <a:moveTo>
                        <a:pt x="2" y="0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7"/>
                        <a:pt x="4" y="8"/>
                        <a:pt x="3" y="6"/>
                      </a:cubicBezTo>
                      <a:cubicBezTo>
                        <a:pt x="3" y="9"/>
                        <a:pt x="7" y="10"/>
                        <a:pt x="6" y="13"/>
                      </a:cubicBezTo>
                      <a:cubicBezTo>
                        <a:pt x="0" y="14"/>
                        <a:pt x="6" y="8"/>
                        <a:pt x="0" y="9"/>
                      </a:cubicBezTo>
                      <a:cubicBezTo>
                        <a:pt x="1" y="12"/>
                        <a:pt x="1" y="15"/>
                        <a:pt x="6" y="16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7"/>
                        <a:pt x="3" y="16"/>
                        <a:pt x="8" y="15"/>
                      </a:cubicBezTo>
                      <a:cubicBezTo>
                        <a:pt x="11" y="14"/>
                        <a:pt x="11" y="16"/>
                        <a:pt x="12" y="16"/>
                      </a:cubicBezTo>
                      <a:cubicBezTo>
                        <a:pt x="11" y="14"/>
                        <a:pt x="17" y="11"/>
                        <a:pt x="16" y="6"/>
                      </a:cubicBezTo>
                      <a:cubicBezTo>
                        <a:pt x="15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7" name="Freeform 1035"/>
                <p:cNvSpPr>
                  <a:spLocks/>
                </p:cNvSpPr>
                <p:nvPr/>
              </p:nvSpPr>
              <p:spPr bwMode="auto">
                <a:xfrm>
                  <a:off x="4004" y="3185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8" name="Freeform 1036"/>
                <p:cNvSpPr>
                  <a:spLocks/>
                </p:cNvSpPr>
                <p:nvPr/>
              </p:nvSpPr>
              <p:spPr bwMode="auto">
                <a:xfrm>
                  <a:off x="3996" y="3170"/>
                  <a:ext cx="16" cy="14"/>
                </a:xfrm>
                <a:custGeom>
                  <a:avLst/>
                  <a:gdLst>
                    <a:gd name="T0" fmla="*/ 1 w 18"/>
                    <a:gd name="T1" fmla="*/ 10 h 16"/>
                    <a:gd name="T2" fmla="*/ 5 w 18"/>
                    <a:gd name="T3" fmla="*/ 14 h 16"/>
                    <a:gd name="T4" fmla="*/ 2 w 18"/>
                    <a:gd name="T5" fmla="*/ 15 h 16"/>
                    <a:gd name="T6" fmla="*/ 8 w 18"/>
                    <a:gd name="T7" fmla="*/ 16 h 16"/>
                    <a:gd name="T8" fmla="*/ 4 w 18"/>
                    <a:gd name="T9" fmla="*/ 9 h 16"/>
                    <a:gd name="T10" fmla="*/ 13 w 18"/>
                    <a:gd name="T11" fmla="*/ 7 h 16"/>
                    <a:gd name="T12" fmla="*/ 11 w 18"/>
                    <a:gd name="T13" fmla="*/ 11 h 16"/>
                    <a:gd name="T14" fmla="*/ 10 w 18"/>
                    <a:gd name="T15" fmla="*/ 0 h 16"/>
                    <a:gd name="T16" fmla="*/ 8 w 18"/>
                    <a:gd name="T17" fmla="*/ 2 h 16"/>
                    <a:gd name="T18" fmla="*/ 6 w 18"/>
                    <a:gd name="T19" fmla="*/ 0 h 16"/>
                    <a:gd name="T20" fmla="*/ 1 w 18"/>
                    <a:gd name="T21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6">
                      <a:moveTo>
                        <a:pt x="1" y="10"/>
                      </a:move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5"/>
                        <a:pt x="3" y="15"/>
                        <a:pt x="2" y="15"/>
                      </a:cubicBezTo>
                      <a:cubicBezTo>
                        <a:pt x="4" y="15"/>
                        <a:pt x="6" y="16"/>
                        <a:pt x="8" y="16"/>
                      </a:cubicBezTo>
                      <a:cubicBezTo>
                        <a:pt x="13" y="14"/>
                        <a:pt x="5" y="11"/>
                        <a:pt x="4" y="9"/>
                      </a:cubicBezTo>
                      <a:cubicBezTo>
                        <a:pt x="7" y="3"/>
                        <a:pt x="8" y="9"/>
                        <a:pt x="13" y="7"/>
                      </a:cubicBezTo>
                      <a:cubicBezTo>
                        <a:pt x="13" y="8"/>
                        <a:pt x="12" y="8"/>
                        <a:pt x="11" y="11"/>
                      </a:cubicBezTo>
                      <a:cubicBezTo>
                        <a:pt x="18" y="7"/>
                        <a:pt x="12" y="3"/>
                        <a:pt x="10" y="0"/>
                      </a:cubicBezTo>
                      <a:cubicBezTo>
                        <a:pt x="9" y="1"/>
                        <a:pt x="7" y="1"/>
                        <a:pt x="8" y="2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09" name="Freeform 1037"/>
                <p:cNvSpPr>
                  <a:spLocks/>
                </p:cNvSpPr>
                <p:nvPr/>
              </p:nvSpPr>
              <p:spPr bwMode="auto">
                <a:xfrm>
                  <a:off x="3995" y="3183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0" name="Freeform 1038"/>
                <p:cNvSpPr>
                  <a:spLocks/>
                </p:cNvSpPr>
                <p:nvPr/>
              </p:nvSpPr>
              <p:spPr bwMode="auto">
                <a:xfrm>
                  <a:off x="4004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1" name="Freeform 1039"/>
                <p:cNvSpPr>
                  <a:spLocks/>
                </p:cNvSpPr>
                <p:nvPr/>
              </p:nvSpPr>
              <p:spPr bwMode="auto">
                <a:xfrm>
                  <a:off x="3996" y="3169"/>
                  <a:ext cx="3" cy="3"/>
                </a:xfrm>
                <a:custGeom>
                  <a:avLst/>
                  <a:gdLst>
                    <a:gd name="T0" fmla="*/ 3 w 3"/>
                    <a:gd name="T1" fmla="*/ 2 h 3"/>
                    <a:gd name="T2" fmla="*/ 3 w 3"/>
                    <a:gd name="T3" fmla="*/ 0 h 3"/>
                    <a:gd name="T4" fmla="*/ 0 w 3"/>
                    <a:gd name="T5" fmla="*/ 1 h 3"/>
                    <a:gd name="T6" fmla="*/ 3 w 3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3"/>
                        <a:pt x="3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2" name="Freeform 1040"/>
                <p:cNvSpPr>
                  <a:spLocks/>
                </p:cNvSpPr>
                <p:nvPr/>
              </p:nvSpPr>
              <p:spPr bwMode="auto">
                <a:xfrm>
                  <a:off x="3993" y="3074"/>
                  <a:ext cx="18" cy="93"/>
                </a:xfrm>
                <a:custGeom>
                  <a:avLst/>
                  <a:gdLst>
                    <a:gd name="T0" fmla="*/ 18 w 21"/>
                    <a:gd name="T1" fmla="*/ 1 h 108"/>
                    <a:gd name="T2" fmla="*/ 15 w 21"/>
                    <a:gd name="T3" fmla="*/ 5 h 108"/>
                    <a:gd name="T4" fmla="*/ 11 w 21"/>
                    <a:gd name="T5" fmla="*/ 0 h 108"/>
                    <a:gd name="T6" fmla="*/ 4 w 21"/>
                    <a:gd name="T7" fmla="*/ 0 h 108"/>
                    <a:gd name="T8" fmla="*/ 7 w 21"/>
                    <a:gd name="T9" fmla="*/ 9 h 108"/>
                    <a:gd name="T10" fmla="*/ 3 w 21"/>
                    <a:gd name="T11" fmla="*/ 9 h 108"/>
                    <a:gd name="T12" fmla="*/ 5 w 21"/>
                    <a:gd name="T13" fmla="*/ 25 h 108"/>
                    <a:gd name="T14" fmla="*/ 7 w 21"/>
                    <a:gd name="T15" fmla="*/ 36 h 108"/>
                    <a:gd name="T16" fmla="*/ 4 w 21"/>
                    <a:gd name="T17" fmla="*/ 82 h 108"/>
                    <a:gd name="T18" fmla="*/ 10 w 21"/>
                    <a:gd name="T19" fmla="*/ 84 h 108"/>
                    <a:gd name="T20" fmla="*/ 6 w 21"/>
                    <a:gd name="T21" fmla="*/ 87 h 108"/>
                    <a:gd name="T22" fmla="*/ 6 w 21"/>
                    <a:gd name="T23" fmla="*/ 85 h 108"/>
                    <a:gd name="T24" fmla="*/ 4 w 21"/>
                    <a:gd name="T25" fmla="*/ 97 h 108"/>
                    <a:gd name="T26" fmla="*/ 12 w 21"/>
                    <a:gd name="T27" fmla="*/ 98 h 108"/>
                    <a:gd name="T28" fmla="*/ 4 w 21"/>
                    <a:gd name="T29" fmla="*/ 103 h 108"/>
                    <a:gd name="T30" fmla="*/ 9 w 21"/>
                    <a:gd name="T31" fmla="*/ 108 h 108"/>
                    <a:gd name="T32" fmla="*/ 14 w 21"/>
                    <a:gd name="T33" fmla="*/ 103 h 108"/>
                    <a:gd name="T34" fmla="*/ 17 w 21"/>
                    <a:gd name="T35" fmla="*/ 107 h 108"/>
                    <a:gd name="T36" fmla="*/ 9 w 21"/>
                    <a:gd name="T37" fmla="*/ 77 h 108"/>
                    <a:gd name="T38" fmla="*/ 12 w 21"/>
                    <a:gd name="T39" fmla="*/ 78 h 108"/>
                    <a:gd name="T40" fmla="*/ 16 w 21"/>
                    <a:gd name="T41" fmla="*/ 61 h 108"/>
                    <a:gd name="T42" fmla="*/ 10 w 21"/>
                    <a:gd name="T43" fmla="*/ 54 h 108"/>
                    <a:gd name="T44" fmla="*/ 13 w 21"/>
                    <a:gd name="T45" fmla="*/ 50 h 108"/>
                    <a:gd name="T46" fmla="*/ 10 w 21"/>
                    <a:gd name="T47" fmla="*/ 49 h 108"/>
                    <a:gd name="T48" fmla="*/ 14 w 21"/>
                    <a:gd name="T49" fmla="*/ 44 h 108"/>
                    <a:gd name="T50" fmla="*/ 6 w 21"/>
                    <a:gd name="T51" fmla="*/ 43 h 108"/>
                    <a:gd name="T52" fmla="*/ 18 w 21"/>
                    <a:gd name="T53" fmla="*/ 32 h 108"/>
                    <a:gd name="T54" fmla="*/ 13 w 21"/>
                    <a:gd name="T55" fmla="*/ 34 h 108"/>
                    <a:gd name="T56" fmla="*/ 10 w 21"/>
                    <a:gd name="T57" fmla="*/ 31 h 108"/>
                    <a:gd name="T58" fmla="*/ 17 w 21"/>
                    <a:gd name="T59" fmla="*/ 30 h 108"/>
                    <a:gd name="T60" fmla="*/ 13 w 21"/>
                    <a:gd name="T61" fmla="*/ 22 h 108"/>
                    <a:gd name="T62" fmla="*/ 9 w 21"/>
                    <a:gd name="T63" fmla="*/ 22 h 108"/>
                    <a:gd name="T64" fmla="*/ 11 w 21"/>
                    <a:gd name="T65" fmla="*/ 11 h 108"/>
                    <a:gd name="T66" fmla="*/ 18 w 21"/>
                    <a:gd name="T67" fmla="*/ 17 h 108"/>
                    <a:gd name="T68" fmla="*/ 21 w 21"/>
                    <a:gd name="T69" fmla="*/ 13 h 108"/>
                    <a:gd name="T70" fmla="*/ 12 w 21"/>
                    <a:gd name="T71" fmla="*/ 6 h 108"/>
                    <a:gd name="T72" fmla="*/ 18 w 21"/>
                    <a:gd name="T73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1" h="108">
                      <a:moveTo>
                        <a:pt x="18" y="1"/>
                      </a:moveTo>
                      <a:cubicBezTo>
                        <a:pt x="16" y="1"/>
                        <a:pt x="15" y="2"/>
                        <a:pt x="15" y="5"/>
                      </a:cubicBezTo>
                      <a:cubicBezTo>
                        <a:pt x="12" y="4"/>
                        <a:pt x="13" y="1"/>
                        <a:pt x="11" y="0"/>
                      </a:cubicBezTo>
                      <a:cubicBezTo>
                        <a:pt x="9" y="3"/>
                        <a:pt x="7" y="0"/>
                        <a:pt x="4" y="0"/>
                      </a:cubicBezTo>
                      <a:cubicBezTo>
                        <a:pt x="3" y="4"/>
                        <a:pt x="8" y="5"/>
                        <a:pt x="7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8" y="21"/>
                        <a:pt x="5" y="25"/>
                      </a:cubicBezTo>
                      <a:cubicBezTo>
                        <a:pt x="4" y="29"/>
                        <a:pt x="5" y="32"/>
                        <a:pt x="7" y="36"/>
                      </a:cubicBezTo>
                      <a:cubicBezTo>
                        <a:pt x="4" y="51"/>
                        <a:pt x="7" y="66"/>
                        <a:pt x="4" y="82"/>
                      </a:cubicBezTo>
                      <a:cubicBezTo>
                        <a:pt x="10" y="84"/>
                        <a:pt x="10" y="84"/>
                        <a:pt x="10" y="84"/>
                      </a:cubicBezTo>
                      <a:cubicBezTo>
                        <a:pt x="7" y="85"/>
                        <a:pt x="10" y="88"/>
                        <a:pt x="6" y="87"/>
                      </a:cubicBezTo>
                      <a:cubicBezTo>
                        <a:pt x="7" y="86"/>
                        <a:pt x="6" y="86"/>
                        <a:pt x="6" y="85"/>
                      </a:cubicBezTo>
                      <a:cubicBezTo>
                        <a:pt x="0" y="88"/>
                        <a:pt x="6" y="93"/>
                        <a:pt x="4" y="97"/>
                      </a:cubicBezTo>
                      <a:cubicBezTo>
                        <a:pt x="5" y="97"/>
                        <a:pt x="11" y="96"/>
                        <a:pt x="12" y="98"/>
                      </a:cubicBezTo>
                      <a:cubicBezTo>
                        <a:pt x="5" y="97"/>
                        <a:pt x="12" y="102"/>
                        <a:pt x="4" y="103"/>
                      </a:cubicBezTo>
                      <a:cubicBezTo>
                        <a:pt x="2" y="107"/>
                        <a:pt x="10" y="104"/>
                        <a:pt x="9" y="108"/>
                      </a:cubicBezTo>
                      <a:cubicBezTo>
                        <a:pt x="13" y="108"/>
                        <a:pt x="11" y="104"/>
                        <a:pt x="14" y="103"/>
                      </a:cubicBezTo>
                      <a:cubicBezTo>
                        <a:pt x="17" y="104"/>
                        <a:pt x="12" y="107"/>
                        <a:pt x="17" y="107"/>
                      </a:cubicBezTo>
                      <a:cubicBezTo>
                        <a:pt x="19" y="100"/>
                        <a:pt x="11" y="88"/>
                        <a:pt x="9" y="77"/>
                      </a:cubicBezTo>
                      <a:cubicBezTo>
                        <a:pt x="12" y="78"/>
                        <a:pt x="12" y="78"/>
                        <a:pt x="12" y="78"/>
                      </a:cubicBezTo>
                      <a:cubicBezTo>
                        <a:pt x="10" y="73"/>
                        <a:pt x="10" y="65"/>
                        <a:pt x="16" y="61"/>
                      </a:cubicBezTo>
                      <a:cubicBezTo>
                        <a:pt x="13" y="62"/>
                        <a:pt x="19" y="53"/>
                        <a:pt x="10" y="54"/>
                      </a:cubicBezTo>
                      <a:cubicBezTo>
                        <a:pt x="12" y="52"/>
                        <a:pt x="12" y="52"/>
                        <a:pt x="13" y="50"/>
                      </a:cubicBezTo>
                      <a:cubicBezTo>
                        <a:pt x="10" y="49"/>
                        <a:pt x="10" y="49"/>
                        <a:pt x="10" y="49"/>
                      </a:cubicBezTo>
                      <a:cubicBezTo>
                        <a:pt x="10" y="47"/>
                        <a:pt x="14" y="47"/>
                        <a:pt x="14" y="44"/>
                      </a:cubicBezTo>
                      <a:cubicBezTo>
                        <a:pt x="10" y="46"/>
                        <a:pt x="9" y="44"/>
                        <a:pt x="6" y="43"/>
                      </a:cubicBezTo>
                      <a:cubicBezTo>
                        <a:pt x="10" y="39"/>
                        <a:pt x="14" y="35"/>
                        <a:pt x="18" y="32"/>
                      </a:cubicBezTo>
                      <a:cubicBezTo>
                        <a:pt x="16" y="33"/>
                        <a:pt x="15" y="33"/>
                        <a:pt x="13" y="34"/>
                      </a:cubicBezTo>
                      <a:cubicBezTo>
                        <a:pt x="15" y="32"/>
                        <a:pt x="11" y="32"/>
                        <a:pt x="10" y="31"/>
                      </a:cubicBezTo>
                      <a:cubicBezTo>
                        <a:pt x="10" y="29"/>
                        <a:pt x="15" y="30"/>
                        <a:pt x="17" y="30"/>
                      </a:cubicBezTo>
                      <a:cubicBezTo>
                        <a:pt x="19" y="26"/>
                        <a:pt x="10" y="24"/>
                        <a:pt x="13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8"/>
                        <a:pt x="12" y="15"/>
                        <a:pt x="11" y="11"/>
                      </a:cubicBezTo>
                      <a:cubicBezTo>
                        <a:pt x="16" y="9"/>
                        <a:pt x="16" y="15"/>
                        <a:pt x="18" y="17"/>
                      </a:cubicBezTo>
                      <a:cubicBezTo>
                        <a:pt x="19" y="16"/>
                        <a:pt x="19" y="14"/>
                        <a:pt x="21" y="13"/>
                      </a:cubicBezTo>
                      <a:cubicBezTo>
                        <a:pt x="18" y="11"/>
                        <a:pt x="15" y="8"/>
                        <a:pt x="12" y="6"/>
                      </a:cubicBezTo>
                      <a:cubicBezTo>
                        <a:pt x="18" y="8"/>
                        <a:pt x="18" y="3"/>
                        <a:pt x="18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3" name="Freeform 1041"/>
                <p:cNvSpPr>
                  <a:spLocks/>
                </p:cNvSpPr>
                <p:nvPr/>
              </p:nvSpPr>
              <p:spPr bwMode="auto">
                <a:xfrm>
                  <a:off x="4011" y="3085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1 w 2"/>
                    <a:gd name="T5" fmla="*/ 0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4" name="Freeform 1042"/>
                <p:cNvSpPr>
                  <a:spLocks/>
                </p:cNvSpPr>
                <p:nvPr/>
              </p:nvSpPr>
              <p:spPr bwMode="auto">
                <a:xfrm>
                  <a:off x="4008" y="307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5" name="Freeform 1043"/>
                <p:cNvSpPr>
                  <a:spLocks/>
                </p:cNvSpPr>
                <p:nvPr/>
              </p:nvSpPr>
              <p:spPr bwMode="auto">
                <a:xfrm>
                  <a:off x="3997" y="3095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6" name="Freeform 1044"/>
                <p:cNvSpPr>
                  <a:spLocks/>
                </p:cNvSpPr>
                <p:nvPr/>
              </p:nvSpPr>
              <p:spPr bwMode="auto">
                <a:xfrm>
                  <a:off x="4008" y="3099"/>
                  <a:ext cx="4" cy="3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7" name="Freeform 1045"/>
                <p:cNvSpPr>
                  <a:spLocks/>
                </p:cNvSpPr>
                <p:nvPr/>
              </p:nvSpPr>
              <p:spPr bwMode="auto">
                <a:xfrm>
                  <a:off x="4007" y="3121"/>
                  <a:ext cx="3" cy="1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2 h 2"/>
                    <a:gd name="T4" fmla="*/ 0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2"/>
                        <a:pt x="1" y="2"/>
                        <a:pt x="3" y="2"/>
                      </a:cubicBezTo>
                      <a:cubicBezTo>
                        <a:pt x="3" y="1"/>
                        <a:pt x="2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8" name="Freeform 1046"/>
                <p:cNvSpPr>
                  <a:spLocks/>
                </p:cNvSpPr>
                <p:nvPr/>
              </p:nvSpPr>
              <p:spPr bwMode="auto">
                <a:xfrm>
                  <a:off x="4010" y="3078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1 w 2"/>
                    <a:gd name="T3" fmla="*/ 0 h 4"/>
                    <a:gd name="T4" fmla="*/ 0 w 2"/>
                    <a:gd name="T5" fmla="*/ 0 h 4"/>
                    <a:gd name="T6" fmla="*/ 2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19" name="Freeform 1047"/>
                <p:cNvSpPr>
                  <a:spLocks/>
                </p:cNvSpPr>
                <p:nvPr/>
              </p:nvSpPr>
              <p:spPr bwMode="auto">
                <a:xfrm>
                  <a:off x="3991" y="3021"/>
                  <a:ext cx="22" cy="51"/>
                </a:xfrm>
                <a:custGeom>
                  <a:avLst/>
                  <a:gdLst>
                    <a:gd name="T0" fmla="*/ 5 w 25"/>
                    <a:gd name="T1" fmla="*/ 4 h 59"/>
                    <a:gd name="T2" fmla="*/ 2 w 25"/>
                    <a:gd name="T3" fmla="*/ 14 h 59"/>
                    <a:gd name="T4" fmla="*/ 13 w 25"/>
                    <a:gd name="T5" fmla="*/ 21 h 59"/>
                    <a:gd name="T6" fmla="*/ 4 w 25"/>
                    <a:gd name="T7" fmla="*/ 20 h 59"/>
                    <a:gd name="T8" fmla="*/ 10 w 25"/>
                    <a:gd name="T9" fmla="*/ 40 h 59"/>
                    <a:gd name="T10" fmla="*/ 6 w 25"/>
                    <a:gd name="T11" fmla="*/ 40 h 59"/>
                    <a:gd name="T12" fmla="*/ 16 w 25"/>
                    <a:gd name="T13" fmla="*/ 48 h 59"/>
                    <a:gd name="T14" fmla="*/ 5 w 25"/>
                    <a:gd name="T15" fmla="*/ 48 h 59"/>
                    <a:gd name="T16" fmla="*/ 4 w 25"/>
                    <a:gd name="T17" fmla="*/ 47 h 59"/>
                    <a:gd name="T18" fmla="*/ 7 w 25"/>
                    <a:gd name="T19" fmla="*/ 58 h 59"/>
                    <a:gd name="T20" fmla="*/ 14 w 25"/>
                    <a:gd name="T21" fmla="*/ 59 h 59"/>
                    <a:gd name="T22" fmla="*/ 19 w 25"/>
                    <a:gd name="T23" fmla="*/ 59 h 59"/>
                    <a:gd name="T24" fmla="*/ 15 w 25"/>
                    <a:gd name="T25" fmla="*/ 52 h 59"/>
                    <a:gd name="T26" fmla="*/ 19 w 25"/>
                    <a:gd name="T27" fmla="*/ 51 h 59"/>
                    <a:gd name="T28" fmla="*/ 16 w 25"/>
                    <a:gd name="T29" fmla="*/ 49 h 59"/>
                    <a:gd name="T30" fmla="*/ 20 w 25"/>
                    <a:gd name="T31" fmla="*/ 48 h 59"/>
                    <a:gd name="T32" fmla="*/ 17 w 25"/>
                    <a:gd name="T33" fmla="*/ 42 h 59"/>
                    <a:gd name="T34" fmla="*/ 18 w 25"/>
                    <a:gd name="T35" fmla="*/ 43 h 59"/>
                    <a:gd name="T36" fmla="*/ 13 w 25"/>
                    <a:gd name="T37" fmla="*/ 40 h 59"/>
                    <a:gd name="T38" fmla="*/ 18 w 25"/>
                    <a:gd name="T39" fmla="*/ 38 h 59"/>
                    <a:gd name="T40" fmla="*/ 15 w 25"/>
                    <a:gd name="T41" fmla="*/ 38 h 59"/>
                    <a:gd name="T42" fmla="*/ 20 w 25"/>
                    <a:gd name="T43" fmla="*/ 25 h 59"/>
                    <a:gd name="T44" fmla="*/ 17 w 25"/>
                    <a:gd name="T45" fmla="*/ 24 h 59"/>
                    <a:gd name="T46" fmla="*/ 20 w 25"/>
                    <a:gd name="T47" fmla="*/ 30 h 59"/>
                    <a:gd name="T48" fmla="*/ 10 w 25"/>
                    <a:gd name="T49" fmla="*/ 29 h 59"/>
                    <a:gd name="T50" fmla="*/ 18 w 25"/>
                    <a:gd name="T51" fmla="*/ 21 h 59"/>
                    <a:gd name="T52" fmla="*/ 17 w 25"/>
                    <a:gd name="T53" fmla="*/ 12 h 59"/>
                    <a:gd name="T54" fmla="*/ 18 w 25"/>
                    <a:gd name="T55" fmla="*/ 12 h 59"/>
                    <a:gd name="T56" fmla="*/ 14 w 25"/>
                    <a:gd name="T57" fmla="*/ 6 h 59"/>
                    <a:gd name="T58" fmla="*/ 13 w 25"/>
                    <a:gd name="T59" fmla="*/ 8 h 59"/>
                    <a:gd name="T60" fmla="*/ 10 w 25"/>
                    <a:gd name="T61" fmla="*/ 5 h 59"/>
                    <a:gd name="T62" fmla="*/ 12 w 25"/>
                    <a:gd name="T63" fmla="*/ 5 h 59"/>
                    <a:gd name="T64" fmla="*/ 6 w 25"/>
                    <a:gd name="T65" fmla="*/ 0 h 59"/>
                    <a:gd name="T66" fmla="*/ 10 w 25"/>
                    <a:gd name="T67" fmla="*/ 6 h 59"/>
                    <a:gd name="T68" fmla="*/ 5 w 25"/>
                    <a:gd name="T6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59">
                      <a:moveTo>
                        <a:pt x="5" y="4"/>
                      </a:moveTo>
                      <a:cubicBezTo>
                        <a:pt x="0" y="6"/>
                        <a:pt x="3" y="11"/>
                        <a:pt x="2" y="14"/>
                      </a:cubicBezTo>
                      <a:cubicBezTo>
                        <a:pt x="5" y="21"/>
                        <a:pt x="12" y="15"/>
                        <a:pt x="13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6"/>
                        <a:pt x="2" y="35"/>
                        <a:pt x="10" y="40"/>
                      </a:cubicBezTo>
                      <a:cubicBezTo>
                        <a:pt x="9" y="41"/>
                        <a:pt x="8" y="42"/>
                        <a:pt x="6" y="40"/>
                      </a:cubicBezTo>
                      <a:cubicBezTo>
                        <a:pt x="7" y="44"/>
                        <a:pt x="19" y="43"/>
                        <a:pt x="16" y="48"/>
                      </a:cubicBezTo>
                      <a:cubicBezTo>
                        <a:pt x="11" y="43"/>
                        <a:pt x="11" y="50"/>
                        <a:pt x="5" y="48"/>
                      </a:cubicBezTo>
                      <a:cubicBezTo>
                        <a:pt x="4" y="47"/>
                        <a:pt x="4" y="47"/>
                        <a:pt x="4" y="47"/>
                      </a:cubicBezTo>
                      <a:cubicBezTo>
                        <a:pt x="5" y="51"/>
                        <a:pt x="8" y="56"/>
                        <a:pt x="7" y="58"/>
                      </a:cubicBezTo>
                      <a:cubicBezTo>
                        <a:pt x="10" y="58"/>
                        <a:pt x="13" y="56"/>
                        <a:pt x="14" y="59"/>
                      </a:cubicBezTo>
                      <a:cubicBezTo>
                        <a:pt x="14" y="58"/>
                        <a:pt x="17" y="59"/>
                        <a:pt x="19" y="59"/>
                      </a:cubicBezTo>
                      <a:cubicBezTo>
                        <a:pt x="17" y="55"/>
                        <a:pt x="18" y="54"/>
                        <a:pt x="15" y="52"/>
                      </a:cubicBezTo>
                      <a:cubicBezTo>
                        <a:pt x="18" y="50"/>
                        <a:pt x="16" y="53"/>
                        <a:pt x="19" y="51"/>
                      </a:cubicBezTo>
                      <a:cubicBezTo>
                        <a:pt x="16" y="49"/>
                        <a:pt x="16" y="49"/>
                        <a:pt x="16" y="49"/>
                      </a:cubicBezTo>
                      <a:cubicBezTo>
                        <a:pt x="17" y="47"/>
                        <a:pt x="20" y="51"/>
                        <a:pt x="20" y="48"/>
                      </a:cubicBezTo>
                      <a:cubicBezTo>
                        <a:pt x="18" y="47"/>
                        <a:pt x="16" y="45"/>
                        <a:pt x="17" y="42"/>
                      </a:cubicBezTo>
                      <a:cubicBezTo>
                        <a:pt x="18" y="43"/>
                        <a:pt x="18" y="43"/>
                        <a:pt x="18" y="43"/>
                      </a:cubicBezTo>
                      <a:cubicBezTo>
                        <a:pt x="17" y="41"/>
                        <a:pt x="18" y="39"/>
                        <a:pt x="13" y="40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3"/>
                        <a:pt x="25" y="31"/>
                        <a:pt x="20" y="25"/>
                      </a:cubicBezTo>
                      <a:cubicBezTo>
                        <a:pt x="19" y="26"/>
                        <a:pt x="17" y="25"/>
                        <a:pt x="17" y="24"/>
                      </a:cubicBezTo>
                      <a:cubicBezTo>
                        <a:pt x="14" y="27"/>
                        <a:pt x="19" y="27"/>
                        <a:pt x="20" y="30"/>
                      </a:cubicBezTo>
                      <a:cubicBezTo>
                        <a:pt x="16" y="30"/>
                        <a:pt x="12" y="26"/>
                        <a:pt x="10" y="29"/>
                      </a:cubicBezTo>
                      <a:cubicBezTo>
                        <a:pt x="14" y="26"/>
                        <a:pt x="10" y="23"/>
                        <a:pt x="18" y="21"/>
                      </a:cubicBezTo>
                      <a:cubicBezTo>
                        <a:pt x="19" y="17"/>
                        <a:pt x="15" y="16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2" y="11"/>
                        <a:pt x="20" y="9"/>
                        <a:pt x="14" y="6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8"/>
                        <a:pt x="11" y="7"/>
                        <a:pt x="10" y="5"/>
                      </a:cubicBezTo>
                      <a:cubicBezTo>
                        <a:pt x="11" y="6"/>
                        <a:pt x="11" y="6"/>
                        <a:pt x="12" y="5"/>
                      </a:cubicBezTo>
                      <a:cubicBezTo>
                        <a:pt x="8" y="5"/>
                        <a:pt x="7" y="0"/>
                        <a:pt x="6" y="0"/>
                      </a:cubicBezTo>
                      <a:cubicBezTo>
                        <a:pt x="5" y="2"/>
                        <a:pt x="9" y="4"/>
                        <a:pt x="10" y="6"/>
                      </a:cubicBezTo>
                      <a:cubicBezTo>
                        <a:pt x="7" y="5"/>
                        <a:pt x="4" y="5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0" name="Freeform 1048"/>
                <p:cNvSpPr>
                  <a:spLocks/>
                </p:cNvSpPr>
                <p:nvPr/>
              </p:nvSpPr>
              <p:spPr bwMode="auto">
                <a:xfrm>
                  <a:off x="4006" y="3058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1" name="Freeform 1049"/>
                <p:cNvSpPr>
                  <a:spLocks/>
                </p:cNvSpPr>
                <p:nvPr/>
              </p:nvSpPr>
              <p:spPr bwMode="auto">
                <a:xfrm>
                  <a:off x="3988" y="2979"/>
                  <a:ext cx="25" cy="40"/>
                </a:xfrm>
                <a:custGeom>
                  <a:avLst/>
                  <a:gdLst>
                    <a:gd name="T0" fmla="*/ 15 w 30"/>
                    <a:gd name="T1" fmla="*/ 33 h 46"/>
                    <a:gd name="T2" fmla="*/ 21 w 30"/>
                    <a:gd name="T3" fmla="*/ 31 h 46"/>
                    <a:gd name="T4" fmla="*/ 10 w 30"/>
                    <a:gd name="T5" fmla="*/ 32 h 46"/>
                    <a:gd name="T6" fmla="*/ 8 w 30"/>
                    <a:gd name="T7" fmla="*/ 27 h 46"/>
                    <a:gd name="T8" fmla="*/ 17 w 30"/>
                    <a:gd name="T9" fmla="*/ 27 h 46"/>
                    <a:gd name="T10" fmla="*/ 19 w 30"/>
                    <a:gd name="T11" fmla="*/ 22 h 46"/>
                    <a:gd name="T12" fmla="*/ 13 w 30"/>
                    <a:gd name="T13" fmla="*/ 22 h 46"/>
                    <a:gd name="T14" fmla="*/ 9 w 30"/>
                    <a:gd name="T15" fmla="*/ 17 h 46"/>
                    <a:gd name="T16" fmla="*/ 11 w 30"/>
                    <a:gd name="T17" fmla="*/ 19 h 46"/>
                    <a:gd name="T18" fmla="*/ 18 w 30"/>
                    <a:gd name="T19" fmla="*/ 16 h 46"/>
                    <a:gd name="T20" fmla="*/ 2 w 30"/>
                    <a:gd name="T21" fmla="*/ 4 h 46"/>
                    <a:gd name="T22" fmla="*/ 3 w 30"/>
                    <a:gd name="T23" fmla="*/ 8 h 46"/>
                    <a:gd name="T24" fmla="*/ 10 w 30"/>
                    <a:gd name="T25" fmla="*/ 8 h 46"/>
                    <a:gd name="T26" fmla="*/ 8 w 30"/>
                    <a:gd name="T27" fmla="*/ 12 h 46"/>
                    <a:gd name="T28" fmla="*/ 4 w 30"/>
                    <a:gd name="T29" fmla="*/ 9 h 46"/>
                    <a:gd name="T30" fmla="*/ 5 w 30"/>
                    <a:gd name="T31" fmla="*/ 40 h 46"/>
                    <a:gd name="T32" fmla="*/ 5 w 30"/>
                    <a:gd name="T33" fmla="*/ 36 h 46"/>
                    <a:gd name="T34" fmla="*/ 10 w 30"/>
                    <a:gd name="T35" fmla="*/ 40 h 46"/>
                    <a:gd name="T36" fmla="*/ 16 w 30"/>
                    <a:gd name="T37" fmla="*/ 37 h 46"/>
                    <a:gd name="T38" fmla="*/ 15 w 30"/>
                    <a:gd name="T39" fmla="*/ 40 h 46"/>
                    <a:gd name="T40" fmla="*/ 21 w 30"/>
                    <a:gd name="T41" fmla="*/ 39 h 46"/>
                    <a:gd name="T42" fmla="*/ 24 w 30"/>
                    <a:gd name="T43" fmla="*/ 46 h 46"/>
                    <a:gd name="T44" fmla="*/ 24 w 30"/>
                    <a:gd name="T45" fmla="*/ 35 h 46"/>
                    <a:gd name="T46" fmla="*/ 15 w 30"/>
                    <a:gd name="T47" fmla="*/ 3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46">
                      <a:moveTo>
                        <a:pt x="15" y="33"/>
                      </a:moveTo>
                      <a:cubicBezTo>
                        <a:pt x="16" y="31"/>
                        <a:pt x="19" y="34"/>
                        <a:pt x="21" y="31"/>
                      </a:cubicBezTo>
                      <a:cubicBezTo>
                        <a:pt x="18" y="29"/>
                        <a:pt x="15" y="35"/>
                        <a:pt x="10" y="32"/>
                      </a:cubicBezTo>
                      <a:cubicBezTo>
                        <a:pt x="13" y="31"/>
                        <a:pt x="8" y="28"/>
                        <a:pt x="8" y="27"/>
                      </a:cubicBezTo>
                      <a:cubicBezTo>
                        <a:pt x="11" y="28"/>
                        <a:pt x="16" y="27"/>
                        <a:pt x="17" y="27"/>
                      </a:cubicBezTo>
                      <a:cubicBezTo>
                        <a:pt x="16" y="26"/>
                        <a:pt x="19" y="24"/>
                        <a:pt x="19" y="22"/>
                      </a:cubicBezTo>
                      <a:cubicBezTo>
                        <a:pt x="15" y="26"/>
                        <a:pt x="16" y="19"/>
                        <a:pt x="13" y="22"/>
                      </a:cubicBezTo>
                      <a:cubicBezTo>
                        <a:pt x="9" y="22"/>
                        <a:pt x="7" y="19"/>
                        <a:pt x="9" y="17"/>
                      </a:cubicBezTo>
                      <a:cubicBezTo>
                        <a:pt x="12" y="17"/>
                        <a:pt x="11" y="18"/>
                        <a:pt x="11" y="19"/>
                      </a:cubicBezTo>
                      <a:cubicBezTo>
                        <a:pt x="16" y="20"/>
                        <a:pt x="14" y="17"/>
                        <a:pt x="18" y="16"/>
                      </a:cubicBezTo>
                      <a:cubicBezTo>
                        <a:pt x="12" y="12"/>
                        <a:pt x="11" y="0"/>
                        <a:pt x="2" y="4"/>
                      </a:cubicBezTo>
                      <a:cubicBezTo>
                        <a:pt x="0" y="5"/>
                        <a:pt x="2" y="6"/>
                        <a:pt x="3" y="8"/>
                      </a:cubicBezTo>
                      <a:cubicBezTo>
                        <a:pt x="4" y="3"/>
                        <a:pt x="8" y="7"/>
                        <a:pt x="10" y="8"/>
                      </a:cubicBezTo>
                      <a:cubicBezTo>
                        <a:pt x="8" y="9"/>
                        <a:pt x="11" y="12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4" y="30"/>
                        <a:pt x="5" y="40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8" y="36"/>
                        <a:pt x="8" y="38"/>
                        <a:pt x="10" y="40"/>
                      </a:cubicBezTo>
                      <a:cubicBezTo>
                        <a:pt x="16" y="37"/>
                        <a:pt x="16" y="37"/>
                        <a:pt x="16" y="37"/>
                      </a:cubicBezTo>
                      <a:cubicBezTo>
                        <a:pt x="16" y="38"/>
                        <a:pt x="17" y="40"/>
                        <a:pt x="15" y="40"/>
                      </a:cubicBezTo>
                      <a:cubicBezTo>
                        <a:pt x="17" y="41"/>
                        <a:pt x="19" y="40"/>
                        <a:pt x="21" y="39"/>
                      </a:cubicBezTo>
                      <a:cubicBezTo>
                        <a:pt x="23" y="43"/>
                        <a:pt x="20" y="43"/>
                        <a:pt x="24" y="46"/>
                      </a:cubicBezTo>
                      <a:cubicBezTo>
                        <a:pt x="30" y="40"/>
                        <a:pt x="20" y="41"/>
                        <a:pt x="24" y="35"/>
                      </a:cubicBezTo>
                      <a:lnTo>
                        <a:pt x="15" y="3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2" name="Freeform 1050"/>
                <p:cNvSpPr>
                  <a:spLocks/>
                </p:cNvSpPr>
                <p:nvPr/>
              </p:nvSpPr>
              <p:spPr bwMode="auto">
                <a:xfrm>
                  <a:off x="4001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3" name="Freeform 1051"/>
                <p:cNvSpPr>
                  <a:spLocks/>
                </p:cNvSpPr>
                <p:nvPr/>
              </p:nvSpPr>
              <p:spPr bwMode="auto">
                <a:xfrm>
                  <a:off x="3992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4" name="Freeform 1052"/>
                <p:cNvSpPr>
                  <a:spLocks/>
                </p:cNvSpPr>
                <p:nvPr/>
              </p:nvSpPr>
              <p:spPr bwMode="auto">
                <a:xfrm>
                  <a:off x="4001" y="2987"/>
                  <a:ext cx="2" cy="3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0 h 3"/>
                    <a:gd name="T4" fmla="*/ 0 w 2"/>
                    <a:gd name="T5" fmla="*/ 2 h 3"/>
                    <a:gd name="T6" fmla="*/ 2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5" name="Freeform 1053"/>
                <p:cNvSpPr>
                  <a:spLocks/>
                </p:cNvSpPr>
                <p:nvPr/>
              </p:nvSpPr>
              <p:spPr bwMode="auto">
                <a:xfrm>
                  <a:off x="3988" y="2971"/>
                  <a:ext cx="12" cy="12"/>
                </a:xfrm>
                <a:custGeom>
                  <a:avLst/>
                  <a:gdLst>
                    <a:gd name="T0" fmla="*/ 0 w 14"/>
                    <a:gd name="T1" fmla="*/ 0 h 14"/>
                    <a:gd name="T2" fmla="*/ 1 w 14"/>
                    <a:gd name="T3" fmla="*/ 12 h 14"/>
                    <a:gd name="T4" fmla="*/ 13 w 14"/>
                    <a:gd name="T5" fmla="*/ 11 h 14"/>
                    <a:gd name="T6" fmla="*/ 5 w 14"/>
                    <a:gd name="T7" fmla="*/ 7 h 14"/>
                    <a:gd name="T8" fmla="*/ 4 w 14"/>
                    <a:gd name="T9" fmla="*/ 0 h 14"/>
                    <a:gd name="T10" fmla="*/ 0 w 14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0"/>
                      </a:moveTo>
                      <a:cubicBezTo>
                        <a:pt x="1" y="5"/>
                        <a:pt x="4" y="7"/>
                        <a:pt x="1" y="12"/>
                      </a:cubicBezTo>
                      <a:cubicBezTo>
                        <a:pt x="5" y="14"/>
                        <a:pt x="9" y="10"/>
                        <a:pt x="13" y="11"/>
                      </a:cubicBezTo>
                      <a:cubicBezTo>
                        <a:pt x="14" y="9"/>
                        <a:pt x="6" y="9"/>
                        <a:pt x="5" y="7"/>
                      </a:cubicBezTo>
                      <a:cubicBezTo>
                        <a:pt x="8" y="6"/>
                        <a:pt x="4" y="3"/>
                        <a:pt x="4" y="0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6" name="Freeform 1054"/>
                <p:cNvSpPr>
                  <a:spLocks/>
                </p:cNvSpPr>
                <p:nvPr/>
              </p:nvSpPr>
              <p:spPr bwMode="auto">
                <a:xfrm>
                  <a:off x="3986" y="2877"/>
                  <a:ext cx="21" cy="98"/>
                </a:xfrm>
                <a:custGeom>
                  <a:avLst/>
                  <a:gdLst>
                    <a:gd name="T0" fmla="*/ 15 w 25"/>
                    <a:gd name="T1" fmla="*/ 93 h 114"/>
                    <a:gd name="T2" fmla="*/ 14 w 25"/>
                    <a:gd name="T3" fmla="*/ 87 h 114"/>
                    <a:gd name="T4" fmla="*/ 17 w 25"/>
                    <a:gd name="T5" fmla="*/ 90 h 114"/>
                    <a:gd name="T6" fmla="*/ 19 w 25"/>
                    <a:gd name="T7" fmla="*/ 85 h 114"/>
                    <a:gd name="T8" fmla="*/ 17 w 25"/>
                    <a:gd name="T9" fmla="*/ 86 h 114"/>
                    <a:gd name="T10" fmla="*/ 15 w 25"/>
                    <a:gd name="T11" fmla="*/ 76 h 114"/>
                    <a:gd name="T12" fmla="*/ 10 w 25"/>
                    <a:gd name="T13" fmla="*/ 74 h 114"/>
                    <a:gd name="T14" fmla="*/ 18 w 25"/>
                    <a:gd name="T15" fmla="*/ 67 h 114"/>
                    <a:gd name="T16" fmla="*/ 7 w 25"/>
                    <a:gd name="T17" fmla="*/ 69 h 114"/>
                    <a:gd name="T18" fmla="*/ 10 w 25"/>
                    <a:gd name="T19" fmla="*/ 57 h 114"/>
                    <a:gd name="T20" fmla="*/ 11 w 25"/>
                    <a:gd name="T21" fmla="*/ 59 h 114"/>
                    <a:gd name="T22" fmla="*/ 11 w 25"/>
                    <a:gd name="T23" fmla="*/ 53 h 114"/>
                    <a:gd name="T24" fmla="*/ 16 w 25"/>
                    <a:gd name="T25" fmla="*/ 53 h 114"/>
                    <a:gd name="T26" fmla="*/ 15 w 25"/>
                    <a:gd name="T27" fmla="*/ 44 h 114"/>
                    <a:gd name="T28" fmla="*/ 18 w 25"/>
                    <a:gd name="T29" fmla="*/ 45 h 114"/>
                    <a:gd name="T30" fmla="*/ 13 w 25"/>
                    <a:gd name="T31" fmla="*/ 27 h 114"/>
                    <a:gd name="T32" fmla="*/ 17 w 25"/>
                    <a:gd name="T33" fmla="*/ 25 h 114"/>
                    <a:gd name="T34" fmla="*/ 7 w 25"/>
                    <a:gd name="T35" fmla="*/ 26 h 114"/>
                    <a:gd name="T36" fmla="*/ 8 w 25"/>
                    <a:gd name="T37" fmla="*/ 19 h 114"/>
                    <a:gd name="T38" fmla="*/ 14 w 25"/>
                    <a:gd name="T39" fmla="*/ 21 h 114"/>
                    <a:gd name="T40" fmla="*/ 11 w 25"/>
                    <a:gd name="T41" fmla="*/ 17 h 114"/>
                    <a:gd name="T42" fmla="*/ 17 w 25"/>
                    <a:gd name="T43" fmla="*/ 14 h 114"/>
                    <a:gd name="T44" fmla="*/ 8 w 25"/>
                    <a:gd name="T45" fmla="*/ 6 h 114"/>
                    <a:gd name="T46" fmla="*/ 10 w 25"/>
                    <a:gd name="T47" fmla="*/ 2 h 114"/>
                    <a:gd name="T48" fmla="*/ 0 w 25"/>
                    <a:gd name="T49" fmla="*/ 5 h 114"/>
                    <a:gd name="T50" fmla="*/ 2 w 25"/>
                    <a:gd name="T51" fmla="*/ 30 h 114"/>
                    <a:gd name="T52" fmla="*/ 8 w 25"/>
                    <a:gd name="T53" fmla="*/ 37 h 114"/>
                    <a:gd name="T54" fmla="*/ 2 w 25"/>
                    <a:gd name="T55" fmla="*/ 38 h 114"/>
                    <a:gd name="T56" fmla="*/ 8 w 25"/>
                    <a:gd name="T57" fmla="*/ 38 h 114"/>
                    <a:gd name="T58" fmla="*/ 2 w 25"/>
                    <a:gd name="T59" fmla="*/ 42 h 114"/>
                    <a:gd name="T60" fmla="*/ 8 w 25"/>
                    <a:gd name="T61" fmla="*/ 44 h 114"/>
                    <a:gd name="T62" fmla="*/ 1 w 25"/>
                    <a:gd name="T63" fmla="*/ 47 h 114"/>
                    <a:gd name="T64" fmla="*/ 5 w 25"/>
                    <a:gd name="T65" fmla="*/ 87 h 114"/>
                    <a:gd name="T66" fmla="*/ 9 w 25"/>
                    <a:gd name="T67" fmla="*/ 85 h 114"/>
                    <a:gd name="T68" fmla="*/ 11 w 25"/>
                    <a:gd name="T69" fmla="*/ 101 h 114"/>
                    <a:gd name="T70" fmla="*/ 14 w 25"/>
                    <a:gd name="T71" fmla="*/ 102 h 114"/>
                    <a:gd name="T72" fmla="*/ 5 w 25"/>
                    <a:gd name="T73" fmla="*/ 102 h 114"/>
                    <a:gd name="T74" fmla="*/ 6 w 25"/>
                    <a:gd name="T75" fmla="*/ 107 h 114"/>
                    <a:gd name="T76" fmla="*/ 8 w 25"/>
                    <a:gd name="T77" fmla="*/ 104 h 114"/>
                    <a:gd name="T78" fmla="*/ 7 w 25"/>
                    <a:gd name="T79" fmla="*/ 109 h 114"/>
                    <a:gd name="T80" fmla="*/ 18 w 25"/>
                    <a:gd name="T81" fmla="*/ 105 h 114"/>
                    <a:gd name="T82" fmla="*/ 22 w 25"/>
                    <a:gd name="T83" fmla="*/ 93 h 114"/>
                    <a:gd name="T84" fmla="*/ 15 w 25"/>
                    <a:gd name="T85" fmla="*/ 9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5" h="114">
                      <a:moveTo>
                        <a:pt x="15" y="93"/>
                      </a:moveTo>
                      <a:cubicBezTo>
                        <a:pt x="15" y="91"/>
                        <a:pt x="12" y="89"/>
                        <a:pt x="14" y="87"/>
                      </a:cubicBezTo>
                      <a:cubicBezTo>
                        <a:pt x="16" y="87"/>
                        <a:pt x="17" y="89"/>
                        <a:pt x="17" y="90"/>
                      </a:cubicBezTo>
                      <a:cubicBezTo>
                        <a:pt x="22" y="89"/>
                        <a:pt x="16" y="88"/>
                        <a:pt x="19" y="85"/>
                      </a:cubicBezTo>
                      <a:cubicBezTo>
                        <a:pt x="19" y="86"/>
                        <a:pt x="18" y="86"/>
                        <a:pt x="17" y="86"/>
                      </a:cubicBezTo>
                      <a:cubicBezTo>
                        <a:pt x="17" y="80"/>
                        <a:pt x="12" y="83"/>
                        <a:pt x="15" y="76"/>
                      </a:cubicBezTo>
                      <a:cubicBezTo>
                        <a:pt x="13" y="75"/>
                        <a:pt x="13" y="74"/>
                        <a:pt x="10" y="74"/>
                      </a:cubicBezTo>
                      <a:cubicBezTo>
                        <a:pt x="14" y="70"/>
                        <a:pt x="14" y="72"/>
                        <a:pt x="18" y="67"/>
                      </a:cubicBezTo>
                      <a:cubicBezTo>
                        <a:pt x="16" y="67"/>
                        <a:pt x="11" y="69"/>
                        <a:pt x="7" y="69"/>
                      </a:cubicBezTo>
                      <a:cubicBezTo>
                        <a:pt x="13" y="62"/>
                        <a:pt x="5" y="62"/>
                        <a:pt x="10" y="57"/>
                      </a:cubicBezTo>
                      <a:cubicBezTo>
                        <a:pt x="10" y="58"/>
                        <a:pt x="11" y="58"/>
                        <a:pt x="11" y="59"/>
                      </a:cubicBezTo>
                      <a:cubicBezTo>
                        <a:pt x="17" y="59"/>
                        <a:pt x="10" y="56"/>
                        <a:pt x="11" y="53"/>
                      </a:cubicBezTo>
                      <a:cubicBezTo>
                        <a:pt x="16" y="53"/>
                        <a:pt x="16" y="53"/>
                        <a:pt x="16" y="53"/>
                      </a:cubicBezTo>
                      <a:cubicBezTo>
                        <a:pt x="15" y="51"/>
                        <a:pt x="12" y="47"/>
                        <a:pt x="15" y="44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4" y="39"/>
                        <a:pt x="16" y="32"/>
                        <a:pt x="13" y="2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2" y="18"/>
                        <a:pt x="15" y="31"/>
                        <a:pt x="7" y="26"/>
                      </a:cubicBezTo>
                      <a:cubicBezTo>
                        <a:pt x="17" y="26"/>
                        <a:pt x="4" y="23"/>
                        <a:pt x="8" y="19"/>
                      </a:cubicBezTo>
                      <a:cubicBezTo>
                        <a:pt x="11" y="17"/>
                        <a:pt x="10" y="23"/>
                        <a:pt x="14" y="21"/>
                      </a:cubicBezTo>
                      <a:cubicBezTo>
                        <a:pt x="9" y="20"/>
                        <a:pt x="12" y="19"/>
                        <a:pt x="11" y="17"/>
                      </a:cubicBezTo>
                      <a:cubicBezTo>
                        <a:pt x="16" y="17"/>
                        <a:pt x="12" y="12"/>
                        <a:pt x="17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1" y="5"/>
                        <a:pt x="10" y="3"/>
                        <a:pt x="10" y="2"/>
                      </a:cubicBezTo>
                      <a:cubicBezTo>
                        <a:pt x="10" y="6"/>
                        <a:pt x="3" y="0"/>
                        <a:pt x="0" y="5"/>
                      </a:cubicBezTo>
                      <a:cubicBezTo>
                        <a:pt x="3" y="11"/>
                        <a:pt x="5" y="22"/>
                        <a:pt x="2" y="30"/>
                      </a:cubicBezTo>
                      <a:cubicBezTo>
                        <a:pt x="9" y="31"/>
                        <a:pt x="2" y="35"/>
                        <a:pt x="8" y="37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3" y="43"/>
                        <a:pt x="5" y="36"/>
                        <a:pt x="8" y="38"/>
                      </a:cubicBezTo>
                      <a:cubicBezTo>
                        <a:pt x="9" y="40"/>
                        <a:pt x="5" y="42"/>
                        <a:pt x="2" y="42"/>
                      </a:cubicBezTo>
                      <a:cubicBezTo>
                        <a:pt x="2" y="45"/>
                        <a:pt x="4" y="42"/>
                        <a:pt x="8" y="44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3" y="58"/>
                        <a:pt x="8" y="73"/>
                        <a:pt x="5" y="87"/>
                      </a:cubicBezTo>
                      <a:cubicBezTo>
                        <a:pt x="9" y="85"/>
                        <a:pt x="9" y="85"/>
                        <a:pt x="9" y="85"/>
                      </a:cubicBezTo>
                      <a:cubicBezTo>
                        <a:pt x="7" y="92"/>
                        <a:pt x="20" y="95"/>
                        <a:pt x="11" y="101"/>
                      </a:cubicBezTo>
                      <a:cubicBezTo>
                        <a:pt x="14" y="102"/>
                        <a:pt x="14" y="102"/>
                        <a:pt x="14" y="102"/>
                      </a:cubicBezTo>
                      <a:cubicBezTo>
                        <a:pt x="12" y="101"/>
                        <a:pt x="8" y="104"/>
                        <a:pt x="5" y="102"/>
                      </a:cubicBezTo>
                      <a:cubicBezTo>
                        <a:pt x="6" y="104"/>
                        <a:pt x="5" y="106"/>
                        <a:pt x="6" y="107"/>
                      </a:cubicBezTo>
                      <a:cubicBezTo>
                        <a:pt x="8" y="104"/>
                        <a:pt x="8" y="104"/>
                        <a:pt x="8" y="104"/>
                      </a:cubicBezTo>
                      <a:cubicBezTo>
                        <a:pt x="12" y="106"/>
                        <a:pt x="10" y="109"/>
                        <a:pt x="7" y="109"/>
                      </a:cubicBezTo>
                      <a:cubicBezTo>
                        <a:pt x="11" y="114"/>
                        <a:pt x="14" y="106"/>
                        <a:pt x="18" y="105"/>
                      </a:cubicBezTo>
                      <a:cubicBezTo>
                        <a:pt x="9" y="99"/>
                        <a:pt x="25" y="99"/>
                        <a:pt x="22" y="93"/>
                      </a:cubicBezTo>
                      <a:cubicBezTo>
                        <a:pt x="19" y="89"/>
                        <a:pt x="18" y="93"/>
                        <a:pt x="15" y="9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7" name="Freeform 1055"/>
                <p:cNvSpPr>
                  <a:spLocks/>
                </p:cNvSpPr>
                <p:nvPr/>
              </p:nvSpPr>
              <p:spPr bwMode="auto">
                <a:xfrm>
                  <a:off x="3989" y="296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8" name="Freeform 1056"/>
                <p:cNvSpPr>
                  <a:spLocks/>
                </p:cNvSpPr>
                <p:nvPr/>
              </p:nvSpPr>
              <p:spPr bwMode="auto">
                <a:xfrm>
                  <a:off x="3993" y="2876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1 w 2"/>
                    <a:gd name="T3" fmla="*/ 1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29" name="Freeform 1057"/>
                <p:cNvSpPr>
                  <a:spLocks/>
                </p:cNvSpPr>
                <p:nvPr/>
              </p:nvSpPr>
              <p:spPr bwMode="auto">
                <a:xfrm>
                  <a:off x="3991" y="2971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0" name="Freeform 1058"/>
                <p:cNvSpPr>
                  <a:spLocks/>
                </p:cNvSpPr>
                <p:nvPr/>
              </p:nvSpPr>
              <p:spPr bwMode="auto">
                <a:xfrm>
                  <a:off x="4000" y="297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1" name="Freeform 1059"/>
                <p:cNvSpPr>
                  <a:spLocks/>
                </p:cNvSpPr>
                <p:nvPr/>
              </p:nvSpPr>
              <p:spPr bwMode="auto">
                <a:xfrm>
                  <a:off x="3997" y="2863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2" name="Freeform 1060"/>
                <p:cNvSpPr>
                  <a:spLocks/>
                </p:cNvSpPr>
                <p:nvPr/>
              </p:nvSpPr>
              <p:spPr bwMode="auto">
                <a:xfrm>
                  <a:off x="4000" y="28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3" name="Freeform 1061"/>
                <p:cNvSpPr>
                  <a:spLocks/>
                </p:cNvSpPr>
                <p:nvPr/>
              </p:nvSpPr>
              <p:spPr bwMode="auto">
                <a:xfrm>
                  <a:off x="3975" y="2709"/>
                  <a:ext cx="28" cy="166"/>
                </a:xfrm>
                <a:custGeom>
                  <a:avLst/>
                  <a:gdLst>
                    <a:gd name="T0" fmla="*/ 17 w 33"/>
                    <a:gd name="T1" fmla="*/ 7 h 193"/>
                    <a:gd name="T2" fmla="*/ 10 w 33"/>
                    <a:gd name="T3" fmla="*/ 3 h 193"/>
                    <a:gd name="T4" fmla="*/ 7 w 33"/>
                    <a:gd name="T5" fmla="*/ 10 h 193"/>
                    <a:gd name="T6" fmla="*/ 11 w 33"/>
                    <a:gd name="T7" fmla="*/ 20 h 193"/>
                    <a:gd name="T8" fmla="*/ 11 w 33"/>
                    <a:gd name="T9" fmla="*/ 42 h 193"/>
                    <a:gd name="T10" fmla="*/ 9 w 33"/>
                    <a:gd name="T11" fmla="*/ 56 h 193"/>
                    <a:gd name="T12" fmla="*/ 16 w 33"/>
                    <a:gd name="T13" fmla="*/ 75 h 193"/>
                    <a:gd name="T14" fmla="*/ 14 w 33"/>
                    <a:gd name="T15" fmla="*/ 79 h 193"/>
                    <a:gd name="T16" fmla="*/ 12 w 33"/>
                    <a:gd name="T17" fmla="*/ 89 h 193"/>
                    <a:gd name="T18" fmla="*/ 22 w 33"/>
                    <a:gd name="T19" fmla="*/ 94 h 193"/>
                    <a:gd name="T20" fmla="*/ 23 w 33"/>
                    <a:gd name="T21" fmla="*/ 103 h 193"/>
                    <a:gd name="T22" fmla="*/ 18 w 33"/>
                    <a:gd name="T23" fmla="*/ 111 h 193"/>
                    <a:gd name="T24" fmla="*/ 19 w 33"/>
                    <a:gd name="T25" fmla="*/ 124 h 193"/>
                    <a:gd name="T26" fmla="*/ 17 w 33"/>
                    <a:gd name="T27" fmla="*/ 137 h 193"/>
                    <a:gd name="T28" fmla="*/ 19 w 33"/>
                    <a:gd name="T29" fmla="*/ 148 h 193"/>
                    <a:gd name="T30" fmla="*/ 23 w 33"/>
                    <a:gd name="T31" fmla="*/ 156 h 193"/>
                    <a:gd name="T32" fmla="*/ 19 w 33"/>
                    <a:gd name="T33" fmla="*/ 158 h 193"/>
                    <a:gd name="T34" fmla="*/ 20 w 33"/>
                    <a:gd name="T35" fmla="*/ 166 h 193"/>
                    <a:gd name="T36" fmla="*/ 19 w 33"/>
                    <a:gd name="T37" fmla="*/ 192 h 193"/>
                    <a:gd name="T38" fmla="*/ 21 w 33"/>
                    <a:gd name="T39" fmla="*/ 179 h 193"/>
                    <a:gd name="T40" fmla="*/ 17 w 33"/>
                    <a:gd name="T41" fmla="*/ 176 h 193"/>
                    <a:gd name="T42" fmla="*/ 29 w 33"/>
                    <a:gd name="T43" fmla="*/ 173 h 193"/>
                    <a:gd name="T44" fmla="*/ 30 w 33"/>
                    <a:gd name="T45" fmla="*/ 170 h 193"/>
                    <a:gd name="T46" fmla="*/ 29 w 33"/>
                    <a:gd name="T47" fmla="*/ 160 h 193"/>
                    <a:gd name="T48" fmla="*/ 31 w 33"/>
                    <a:gd name="T49" fmla="*/ 153 h 193"/>
                    <a:gd name="T50" fmla="*/ 31 w 33"/>
                    <a:gd name="T51" fmla="*/ 140 h 193"/>
                    <a:gd name="T52" fmla="*/ 28 w 33"/>
                    <a:gd name="T53" fmla="*/ 130 h 193"/>
                    <a:gd name="T54" fmla="*/ 29 w 33"/>
                    <a:gd name="T55" fmla="*/ 129 h 193"/>
                    <a:gd name="T56" fmla="*/ 29 w 33"/>
                    <a:gd name="T57" fmla="*/ 126 h 193"/>
                    <a:gd name="T58" fmla="*/ 28 w 33"/>
                    <a:gd name="T59" fmla="*/ 118 h 193"/>
                    <a:gd name="T60" fmla="*/ 25 w 33"/>
                    <a:gd name="T61" fmla="*/ 110 h 193"/>
                    <a:gd name="T62" fmla="*/ 30 w 33"/>
                    <a:gd name="T63" fmla="*/ 106 h 193"/>
                    <a:gd name="T64" fmla="*/ 30 w 33"/>
                    <a:gd name="T65" fmla="*/ 96 h 193"/>
                    <a:gd name="T66" fmla="*/ 25 w 33"/>
                    <a:gd name="T67" fmla="*/ 92 h 193"/>
                    <a:gd name="T68" fmla="*/ 22 w 33"/>
                    <a:gd name="T69" fmla="*/ 79 h 193"/>
                    <a:gd name="T70" fmla="*/ 20 w 33"/>
                    <a:gd name="T71" fmla="*/ 61 h 193"/>
                    <a:gd name="T72" fmla="*/ 21 w 33"/>
                    <a:gd name="T73" fmla="*/ 56 h 193"/>
                    <a:gd name="T74" fmla="*/ 19 w 33"/>
                    <a:gd name="T75" fmla="*/ 36 h 193"/>
                    <a:gd name="T76" fmla="*/ 13 w 33"/>
                    <a:gd name="T77" fmla="*/ 44 h 193"/>
                    <a:gd name="T78" fmla="*/ 23 w 33"/>
                    <a:gd name="T79" fmla="*/ 35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3" h="193">
                      <a:moveTo>
                        <a:pt x="23" y="16"/>
                      </a:moveTo>
                      <a:cubicBezTo>
                        <a:pt x="22" y="13"/>
                        <a:pt x="20" y="9"/>
                        <a:pt x="17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5"/>
                        <a:pt x="14" y="0"/>
                        <a:pt x="10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5" y="8"/>
                        <a:pt x="8" y="7"/>
                        <a:pt x="7" y="10"/>
                      </a:cubicBezTo>
                      <a:cubicBezTo>
                        <a:pt x="8" y="14"/>
                        <a:pt x="17" y="16"/>
                        <a:pt x="14" y="19"/>
                      </a:cubicBezTo>
                      <a:cubicBezTo>
                        <a:pt x="15" y="21"/>
                        <a:pt x="12" y="21"/>
                        <a:pt x="11" y="20"/>
                      </a:cubicBezTo>
                      <a:cubicBezTo>
                        <a:pt x="10" y="24"/>
                        <a:pt x="17" y="25"/>
                        <a:pt x="18" y="27"/>
                      </a:cubicBezTo>
                      <a:cubicBezTo>
                        <a:pt x="0" y="28"/>
                        <a:pt x="23" y="37"/>
                        <a:pt x="11" y="42"/>
                      </a:cubicBezTo>
                      <a:cubicBezTo>
                        <a:pt x="13" y="45"/>
                        <a:pt x="11" y="49"/>
                        <a:pt x="15" y="53"/>
                      </a:cubicBezTo>
                      <a:cubicBezTo>
                        <a:pt x="10" y="51"/>
                        <a:pt x="14" y="57"/>
                        <a:pt x="9" y="56"/>
                      </a:cubicBezTo>
                      <a:cubicBezTo>
                        <a:pt x="20" y="57"/>
                        <a:pt x="5" y="68"/>
                        <a:pt x="18" y="68"/>
                      </a:cubicBezTo>
                      <a:cubicBezTo>
                        <a:pt x="14" y="74"/>
                        <a:pt x="19" y="68"/>
                        <a:pt x="16" y="75"/>
                      </a:cubicBezTo>
                      <a:cubicBezTo>
                        <a:pt x="14" y="75"/>
                        <a:pt x="14" y="74"/>
                        <a:pt x="14" y="73"/>
                      </a:cubicBezTo>
                      <a:cubicBezTo>
                        <a:pt x="11" y="76"/>
                        <a:pt x="20" y="77"/>
                        <a:pt x="14" y="79"/>
                      </a:cubicBezTo>
                      <a:cubicBezTo>
                        <a:pt x="13" y="84"/>
                        <a:pt x="17" y="80"/>
                        <a:pt x="21" y="83"/>
                      </a:cubicBezTo>
                      <a:cubicBezTo>
                        <a:pt x="19" y="88"/>
                        <a:pt x="17" y="86"/>
                        <a:pt x="12" y="89"/>
                      </a:cubicBezTo>
                      <a:cubicBezTo>
                        <a:pt x="18" y="90"/>
                        <a:pt x="15" y="93"/>
                        <a:pt x="19" y="95"/>
                      </a:cubicBezTo>
                      <a:cubicBezTo>
                        <a:pt x="19" y="95"/>
                        <a:pt x="20" y="91"/>
                        <a:pt x="22" y="94"/>
                      </a:cubicBezTo>
                      <a:cubicBezTo>
                        <a:pt x="21" y="100"/>
                        <a:pt x="26" y="98"/>
                        <a:pt x="28" y="104"/>
                      </a:cubicBezTo>
                      <a:cubicBezTo>
                        <a:pt x="21" y="107"/>
                        <a:pt x="28" y="98"/>
                        <a:pt x="23" y="103"/>
                      </a:cubicBezTo>
                      <a:cubicBezTo>
                        <a:pt x="19" y="100"/>
                        <a:pt x="20" y="97"/>
                        <a:pt x="15" y="95"/>
                      </a:cubicBezTo>
                      <a:cubicBezTo>
                        <a:pt x="14" y="100"/>
                        <a:pt x="16" y="106"/>
                        <a:pt x="18" y="111"/>
                      </a:cubicBezTo>
                      <a:cubicBezTo>
                        <a:pt x="18" y="114"/>
                        <a:pt x="15" y="109"/>
                        <a:pt x="15" y="112"/>
                      </a:cubicBezTo>
                      <a:cubicBezTo>
                        <a:pt x="12" y="117"/>
                        <a:pt x="22" y="120"/>
                        <a:pt x="19" y="124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20" y="125"/>
                        <a:pt x="14" y="132"/>
                        <a:pt x="17" y="137"/>
                      </a:cubicBezTo>
                      <a:cubicBezTo>
                        <a:pt x="19" y="136"/>
                        <a:pt x="20" y="136"/>
                        <a:pt x="21" y="136"/>
                      </a:cubicBezTo>
                      <a:cubicBezTo>
                        <a:pt x="12" y="136"/>
                        <a:pt x="26" y="143"/>
                        <a:pt x="19" y="148"/>
                      </a:cubicBezTo>
                      <a:cubicBezTo>
                        <a:pt x="25" y="147"/>
                        <a:pt x="28" y="152"/>
                        <a:pt x="29" y="155"/>
                      </a:cubicBezTo>
                      <a:cubicBezTo>
                        <a:pt x="27" y="156"/>
                        <a:pt x="25" y="156"/>
                        <a:pt x="23" y="156"/>
                      </a:cubicBezTo>
                      <a:cubicBezTo>
                        <a:pt x="27" y="151"/>
                        <a:pt x="17" y="151"/>
                        <a:pt x="15" y="147"/>
                      </a:cubicBezTo>
                      <a:cubicBezTo>
                        <a:pt x="18" y="150"/>
                        <a:pt x="15" y="156"/>
                        <a:pt x="19" y="158"/>
                      </a:cubicBezTo>
                      <a:cubicBezTo>
                        <a:pt x="14" y="157"/>
                        <a:pt x="14" y="157"/>
                        <a:pt x="14" y="157"/>
                      </a:cubicBezTo>
                      <a:cubicBezTo>
                        <a:pt x="14" y="162"/>
                        <a:pt x="24" y="161"/>
                        <a:pt x="20" y="166"/>
                      </a:cubicBezTo>
                      <a:cubicBezTo>
                        <a:pt x="17" y="165"/>
                        <a:pt x="17" y="165"/>
                        <a:pt x="17" y="165"/>
                      </a:cubicBezTo>
                      <a:cubicBezTo>
                        <a:pt x="17" y="174"/>
                        <a:pt x="12" y="185"/>
                        <a:pt x="19" y="192"/>
                      </a:cubicBezTo>
                      <a:cubicBezTo>
                        <a:pt x="22" y="193"/>
                        <a:pt x="28" y="189"/>
                        <a:pt x="30" y="189"/>
                      </a:cubicBezTo>
                      <a:cubicBezTo>
                        <a:pt x="28" y="185"/>
                        <a:pt x="23" y="182"/>
                        <a:pt x="21" y="179"/>
                      </a:cubicBezTo>
                      <a:cubicBezTo>
                        <a:pt x="26" y="179"/>
                        <a:pt x="26" y="179"/>
                        <a:pt x="26" y="179"/>
                      </a:cubicBezTo>
                      <a:cubicBezTo>
                        <a:pt x="22" y="178"/>
                        <a:pt x="20" y="174"/>
                        <a:pt x="17" y="176"/>
                      </a:cubicBezTo>
                      <a:cubicBezTo>
                        <a:pt x="15" y="174"/>
                        <a:pt x="22" y="174"/>
                        <a:pt x="19" y="171"/>
                      </a:cubicBezTo>
                      <a:cubicBezTo>
                        <a:pt x="24" y="171"/>
                        <a:pt x="25" y="173"/>
                        <a:pt x="29" y="173"/>
                      </a:cubicBezTo>
                      <a:cubicBezTo>
                        <a:pt x="27" y="171"/>
                        <a:pt x="27" y="171"/>
                        <a:pt x="27" y="171"/>
                      </a:cubicBezTo>
                      <a:cubicBezTo>
                        <a:pt x="29" y="171"/>
                        <a:pt x="28" y="169"/>
                        <a:pt x="30" y="170"/>
                      </a:cubicBezTo>
                      <a:cubicBezTo>
                        <a:pt x="24" y="165"/>
                        <a:pt x="33" y="163"/>
                        <a:pt x="30" y="158"/>
                      </a:cubicBezTo>
                      <a:cubicBezTo>
                        <a:pt x="29" y="160"/>
                        <a:pt x="29" y="160"/>
                        <a:pt x="29" y="160"/>
                      </a:cubicBezTo>
                      <a:cubicBezTo>
                        <a:pt x="26" y="160"/>
                        <a:pt x="26" y="159"/>
                        <a:pt x="25" y="158"/>
                      </a:cubicBezTo>
                      <a:cubicBezTo>
                        <a:pt x="30" y="156"/>
                        <a:pt x="29" y="155"/>
                        <a:pt x="31" y="153"/>
                      </a:cubicBezTo>
                      <a:cubicBezTo>
                        <a:pt x="28" y="150"/>
                        <a:pt x="23" y="149"/>
                        <a:pt x="23" y="146"/>
                      </a:cubicBezTo>
                      <a:cubicBezTo>
                        <a:pt x="29" y="147"/>
                        <a:pt x="26" y="141"/>
                        <a:pt x="31" y="140"/>
                      </a:cubicBezTo>
                      <a:cubicBezTo>
                        <a:pt x="25" y="140"/>
                        <a:pt x="29" y="134"/>
                        <a:pt x="26" y="134"/>
                      </a:cubicBezTo>
                      <a:cubicBezTo>
                        <a:pt x="24" y="132"/>
                        <a:pt x="25" y="130"/>
                        <a:pt x="28" y="130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29"/>
                        <a:pt x="29" y="129"/>
                        <a:pt x="29" y="129"/>
                      </a:cubicBezTo>
                      <a:cubicBezTo>
                        <a:pt x="30" y="130"/>
                        <a:pt x="30" y="130"/>
                        <a:pt x="30" y="130"/>
                      </a:cubicBezTo>
                      <a:cubicBezTo>
                        <a:pt x="30" y="128"/>
                        <a:pt x="26" y="128"/>
                        <a:pt x="29" y="126"/>
                      </a:cubicBezTo>
                      <a:cubicBezTo>
                        <a:pt x="31" y="126"/>
                        <a:pt x="31" y="127"/>
                        <a:pt x="31" y="128"/>
                      </a:cubicBezTo>
                      <a:cubicBezTo>
                        <a:pt x="32" y="124"/>
                        <a:pt x="23" y="121"/>
                        <a:pt x="28" y="118"/>
                      </a:cubicBezTo>
                      <a:cubicBezTo>
                        <a:pt x="25" y="117"/>
                        <a:pt x="25" y="113"/>
                        <a:pt x="19" y="114"/>
                      </a:cubicBezTo>
                      <a:cubicBezTo>
                        <a:pt x="21" y="113"/>
                        <a:pt x="26" y="113"/>
                        <a:pt x="25" y="110"/>
                      </a:cubicBezTo>
                      <a:cubicBezTo>
                        <a:pt x="20" y="108"/>
                        <a:pt x="27" y="106"/>
                        <a:pt x="23" y="103"/>
                      </a:cubicBezTo>
                      <a:cubicBezTo>
                        <a:pt x="29" y="107"/>
                        <a:pt x="25" y="103"/>
                        <a:pt x="30" y="106"/>
                      </a:cubicBezTo>
                      <a:cubicBezTo>
                        <a:pt x="32" y="104"/>
                        <a:pt x="25" y="101"/>
                        <a:pt x="26" y="97"/>
                      </a:cubicBezTo>
                      <a:cubicBezTo>
                        <a:pt x="30" y="96"/>
                        <a:pt x="30" y="96"/>
                        <a:pt x="30" y="96"/>
                      </a:cubicBezTo>
                      <a:cubicBezTo>
                        <a:pt x="28" y="95"/>
                        <a:pt x="24" y="93"/>
                        <a:pt x="28" y="91"/>
                      </a:cubicBezTo>
                      <a:cubicBezTo>
                        <a:pt x="25" y="92"/>
                        <a:pt x="25" y="92"/>
                        <a:pt x="25" y="92"/>
                      </a:cubicBezTo>
                      <a:cubicBezTo>
                        <a:pt x="27" y="89"/>
                        <a:pt x="25" y="85"/>
                        <a:pt x="29" y="82"/>
                      </a:cubicBezTo>
                      <a:cubicBezTo>
                        <a:pt x="22" y="79"/>
                        <a:pt x="22" y="79"/>
                        <a:pt x="22" y="79"/>
                      </a:cubicBezTo>
                      <a:cubicBezTo>
                        <a:pt x="30" y="74"/>
                        <a:pt x="23" y="68"/>
                        <a:pt x="17" y="65"/>
                      </a:cubicBezTo>
                      <a:cubicBezTo>
                        <a:pt x="17" y="63"/>
                        <a:pt x="19" y="61"/>
                        <a:pt x="20" y="61"/>
                      </a:cubicBezTo>
                      <a:cubicBezTo>
                        <a:pt x="22" y="63"/>
                        <a:pt x="22" y="63"/>
                        <a:pt x="22" y="63"/>
                      </a:cubicBezTo>
                      <a:cubicBezTo>
                        <a:pt x="23" y="60"/>
                        <a:pt x="26" y="57"/>
                        <a:pt x="21" y="56"/>
                      </a:cubicBezTo>
                      <a:cubicBezTo>
                        <a:pt x="19" y="53"/>
                        <a:pt x="25" y="54"/>
                        <a:pt x="26" y="52"/>
                      </a:cubicBezTo>
                      <a:cubicBezTo>
                        <a:pt x="18" y="47"/>
                        <a:pt x="31" y="37"/>
                        <a:pt x="19" y="36"/>
                      </a:cubicBezTo>
                      <a:cubicBezTo>
                        <a:pt x="19" y="38"/>
                        <a:pt x="17" y="42"/>
                        <a:pt x="17" y="46"/>
                      </a:cubicBezTo>
                      <a:cubicBezTo>
                        <a:pt x="16" y="45"/>
                        <a:pt x="14" y="46"/>
                        <a:pt x="13" y="44"/>
                      </a:cubicBezTo>
                      <a:cubicBezTo>
                        <a:pt x="13" y="40"/>
                        <a:pt x="17" y="38"/>
                        <a:pt x="15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30" y="28"/>
                        <a:pt x="12" y="22"/>
                        <a:pt x="23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4" name="Freeform 1062"/>
                <p:cNvSpPr>
                  <a:spLocks/>
                </p:cNvSpPr>
                <p:nvPr/>
              </p:nvSpPr>
              <p:spPr bwMode="auto">
                <a:xfrm>
                  <a:off x="3994" y="2764"/>
                  <a:ext cx="4" cy="2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1"/>
                        <a:pt x="2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5" name="Freeform 1063"/>
                <p:cNvSpPr>
                  <a:spLocks/>
                </p:cNvSpPr>
                <p:nvPr/>
              </p:nvSpPr>
              <p:spPr bwMode="auto">
                <a:xfrm>
                  <a:off x="3994" y="2763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6" name="Freeform 1064"/>
                <p:cNvSpPr>
                  <a:spLocks/>
                </p:cNvSpPr>
                <p:nvPr/>
              </p:nvSpPr>
              <p:spPr bwMode="auto">
                <a:xfrm>
                  <a:off x="3993" y="2710"/>
                  <a:ext cx="1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2"/>
                        <a:pt x="2" y="1"/>
                        <a:pt x="1" y="0"/>
                      </a:cubicBezTo>
                      <a:cubicBezTo>
                        <a:pt x="0" y="1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7" name="Freeform 1065"/>
                <p:cNvSpPr>
                  <a:spLocks/>
                </p:cNvSpPr>
                <p:nvPr/>
              </p:nvSpPr>
              <p:spPr bwMode="auto">
                <a:xfrm>
                  <a:off x="3990" y="2710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8" name="Freeform 1066"/>
                <p:cNvSpPr>
                  <a:spLocks/>
                </p:cNvSpPr>
                <p:nvPr/>
              </p:nvSpPr>
              <p:spPr bwMode="auto">
                <a:xfrm>
                  <a:off x="3973" y="2622"/>
                  <a:ext cx="23" cy="87"/>
                </a:xfrm>
                <a:custGeom>
                  <a:avLst/>
                  <a:gdLst>
                    <a:gd name="T0" fmla="*/ 14 w 27"/>
                    <a:gd name="T1" fmla="*/ 18 h 101"/>
                    <a:gd name="T2" fmla="*/ 10 w 27"/>
                    <a:gd name="T3" fmla="*/ 13 h 101"/>
                    <a:gd name="T4" fmla="*/ 13 w 27"/>
                    <a:gd name="T5" fmla="*/ 9 h 101"/>
                    <a:gd name="T6" fmla="*/ 5 w 27"/>
                    <a:gd name="T7" fmla="*/ 3 h 101"/>
                    <a:gd name="T8" fmla="*/ 10 w 27"/>
                    <a:gd name="T9" fmla="*/ 50 h 101"/>
                    <a:gd name="T10" fmla="*/ 7 w 27"/>
                    <a:gd name="T11" fmla="*/ 48 h 101"/>
                    <a:gd name="T12" fmla="*/ 13 w 27"/>
                    <a:gd name="T13" fmla="*/ 65 h 101"/>
                    <a:gd name="T14" fmla="*/ 7 w 27"/>
                    <a:gd name="T15" fmla="*/ 65 h 101"/>
                    <a:gd name="T16" fmla="*/ 9 w 27"/>
                    <a:gd name="T17" fmla="*/ 76 h 101"/>
                    <a:gd name="T18" fmla="*/ 12 w 27"/>
                    <a:gd name="T19" fmla="*/ 75 h 101"/>
                    <a:gd name="T20" fmla="*/ 11 w 27"/>
                    <a:gd name="T21" fmla="*/ 78 h 101"/>
                    <a:gd name="T22" fmla="*/ 12 w 27"/>
                    <a:gd name="T23" fmla="*/ 77 h 101"/>
                    <a:gd name="T24" fmla="*/ 12 w 27"/>
                    <a:gd name="T25" fmla="*/ 84 h 101"/>
                    <a:gd name="T26" fmla="*/ 11 w 27"/>
                    <a:gd name="T27" fmla="*/ 82 h 101"/>
                    <a:gd name="T28" fmla="*/ 13 w 27"/>
                    <a:gd name="T29" fmla="*/ 88 h 101"/>
                    <a:gd name="T30" fmla="*/ 9 w 27"/>
                    <a:gd name="T31" fmla="*/ 87 h 101"/>
                    <a:gd name="T32" fmla="*/ 15 w 27"/>
                    <a:gd name="T33" fmla="*/ 101 h 101"/>
                    <a:gd name="T34" fmla="*/ 19 w 27"/>
                    <a:gd name="T35" fmla="*/ 101 h 101"/>
                    <a:gd name="T36" fmla="*/ 16 w 27"/>
                    <a:gd name="T37" fmla="*/ 90 h 101"/>
                    <a:gd name="T38" fmla="*/ 16 w 27"/>
                    <a:gd name="T39" fmla="*/ 91 h 101"/>
                    <a:gd name="T40" fmla="*/ 14 w 27"/>
                    <a:gd name="T41" fmla="*/ 84 h 101"/>
                    <a:gd name="T42" fmla="*/ 20 w 27"/>
                    <a:gd name="T43" fmla="*/ 88 h 101"/>
                    <a:gd name="T44" fmla="*/ 23 w 27"/>
                    <a:gd name="T45" fmla="*/ 77 h 101"/>
                    <a:gd name="T46" fmla="*/ 23 w 27"/>
                    <a:gd name="T47" fmla="*/ 77 h 101"/>
                    <a:gd name="T48" fmla="*/ 22 w 27"/>
                    <a:gd name="T49" fmla="*/ 74 h 101"/>
                    <a:gd name="T50" fmla="*/ 19 w 27"/>
                    <a:gd name="T51" fmla="*/ 76 h 101"/>
                    <a:gd name="T52" fmla="*/ 12 w 27"/>
                    <a:gd name="T53" fmla="*/ 74 h 101"/>
                    <a:gd name="T54" fmla="*/ 12 w 27"/>
                    <a:gd name="T55" fmla="*/ 70 h 101"/>
                    <a:gd name="T56" fmla="*/ 18 w 27"/>
                    <a:gd name="T57" fmla="*/ 72 h 101"/>
                    <a:gd name="T58" fmla="*/ 15 w 27"/>
                    <a:gd name="T59" fmla="*/ 70 h 101"/>
                    <a:gd name="T60" fmla="*/ 22 w 27"/>
                    <a:gd name="T61" fmla="*/ 66 h 101"/>
                    <a:gd name="T62" fmla="*/ 15 w 27"/>
                    <a:gd name="T63" fmla="*/ 66 h 101"/>
                    <a:gd name="T64" fmla="*/ 15 w 27"/>
                    <a:gd name="T65" fmla="*/ 46 h 101"/>
                    <a:gd name="T66" fmla="*/ 18 w 27"/>
                    <a:gd name="T67" fmla="*/ 49 h 101"/>
                    <a:gd name="T68" fmla="*/ 14 w 27"/>
                    <a:gd name="T69" fmla="*/ 45 h 101"/>
                    <a:gd name="T70" fmla="*/ 16 w 27"/>
                    <a:gd name="T71" fmla="*/ 33 h 101"/>
                    <a:gd name="T72" fmla="*/ 13 w 27"/>
                    <a:gd name="T73" fmla="*/ 34 h 101"/>
                    <a:gd name="T74" fmla="*/ 14 w 27"/>
                    <a:gd name="T75" fmla="*/ 22 h 101"/>
                    <a:gd name="T76" fmla="*/ 14 w 27"/>
                    <a:gd name="T77" fmla="*/ 22 h 101"/>
                    <a:gd name="T78" fmla="*/ 8 w 27"/>
                    <a:gd name="T79" fmla="*/ 16 h 101"/>
                    <a:gd name="T80" fmla="*/ 14 w 27"/>
                    <a:gd name="T81" fmla="*/ 18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" h="101">
                      <a:moveTo>
                        <a:pt x="14" y="18"/>
                      </a:move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3"/>
                        <a:pt x="9" y="7"/>
                        <a:pt x="13" y="9"/>
                      </a:cubicBezTo>
                      <a:cubicBezTo>
                        <a:pt x="8" y="6"/>
                        <a:pt x="13" y="0"/>
                        <a:pt x="5" y="3"/>
                      </a:cubicBezTo>
                      <a:cubicBezTo>
                        <a:pt x="8" y="16"/>
                        <a:pt x="3" y="35"/>
                        <a:pt x="10" y="50"/>
                      </a:cubicBezTo>
                      <a:cubicBezTo>
                        <a:pt x="7" y="48"/>
                        <a:pt x="7" y="48"/>
                        <a:pt x="7" y="48"/>
                      </a:cubicBezTo>
                      <a:cubicBezTo>
                        <a:pt x="14" y="56"/>
                        <a:pt x="0" y="59"/>
                        <a:pt x="13" y="65"/>
                      </a:cubicBezTo>
                      <a:cubicBezTo>
                        <a:pt x="7" y="65"/>
                        <a:pt x="7" y="65"/>
                        <a:pt x="7" y="65"/>
                      </a:cubicBezTo>
                      <a:cubicBezTo>
                        <a:pt x="5" y="68"/>
                        <a:pt x="16" y="72"/>
                        <a:pt x="9" y="76"/>
                      </a:cubicBezTo>
                      <a:cubicBezTo>
                        <a:pt x="12" y="75"/>
                        <a:pt x="12" y="75"/>
                        <a:pt x="12" y="75"/>
                      </a:cubicBezTo>
                      <a:cubicBezTo>
                        <a:pt x="12" y="76"/>
                        <a:pt x="11" y="77"/>
                        <a:pt x="11" y="78"/>
                      </a:cubicBezTo>
                      <a:cubicBezTo>
                        <a:pt x="12" y="77"/>
                        <a:pt x="12" y="77"/>
                        <a:pt x="12" y="77"/>
                      </a:cubicBezTo>
                      <a:cubicBezTo>
                        <a:pt x="14" y="80"/>
                        <a:pt x="14" y="82"/>
                        <a:pt x="12" y="84"/>
                      </a:cubicBezTo>
                      <a:cubicBezTo>
                        <a:pt x="10" y="84"/>
                        <a:pt x="11" y="83"/>
                        <a:pt x="11" y="82"/>
                      </a:cubicBezTo>
                      <a:cubicBezTo>
                        <a:pt x="9" y="83"/>
                        <a:pt x="13" y="85"/>
                        <a:pt x="13" y="88"/>
                      </a:cubicBezTo>
                      <a:cubicBezTo>
                        <a:pt x="11" y="89"/>
                        <a:pt x="10" y="88"/>
                        <a:pt x="9" y="87"/>
                      </a:cubicBezTo>
                      <a:cubicBezTo>
                        <a:pt x="12" y="94"/>
                        <a:pt x="5" y="96"/>
                        <a:pt x="15" y="101"/>
                      </a:cubicBezTo>
                      <a:cubicBezTo>
                        <a:pt x="17" y="101"/>
                        <a:pt x="18" y="99"/>
                        <a:pt x="19" y="101"/>
                      </a:cubicBezTo>
                      <a:cubicBezTo>
                        <a:pt x="22" y="97"/>
                        <a:pt x="18" y="94"/>
                        <a:pt x="16" y="90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6" y="88"/>
                        <a:pt x="18" y="89"/>
                        <a:pt x="14" y="84"/>
                      </a:cubicBezTo>
                      <a:cubicBezTo>
                        <a:pt x="18" y="85"/>
                        <a:pt x="18" y="87"/>
                        <a:pt x="20" y="88"/>
                      </a:cubicBezTo>
                      <a:cubicBezTo>
                        <a:pt x="27" y="83"/>
                        <a:pt x="14" y="80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4" y="76"/>
                        <a:pt x="23" y="75"/>
                        <a:pt x="22" y="74"/>
                      </a:cubicBezTo>
                      <a:cubicBezTo>
                        <a:pt x="21" y="74"/>
                        <a:pt x="20" y="75"/>
                        <a:pt x="19" y="76"/>
                      </a:cubicBezTo>
                      <a:cubicBezTo>
                        <a:pt x="18" y="75"/>
                        <a:pt x="14" y="74"/>
                        <a:pt x="12" y="74"/>
                      </a:cubicBezTo>
                      <a:cubicBezTo>
                        <a:pt x="16" y="72"/>
                        <a:pt x="10" y="72"/>
                        <a:pt x="12" y="70"/>
                      </a:cubicBezTo>
                      <a:cubicBezTo>
                        <a:pt x="16" y="69"/>
                        <a:pt x="16" y="72"/>
                        <a:pt x="18" y="72"/>
                      </a:cubicBezTo>
                      <a:cubicBezTo>
                        <a:pt x="15" y="70"/>
                        <a:pt x="15" y="70"/>
                        <a:pt x="15" y="70"/>
                      </a:cubicBezTo>
                      <a:cubicBezTo>
                        <a:pt x="15" y="67"/>
                        <a:pt x="19" y="67"/>
                        <a:pt x="22" y="66"/>
                      </a:cubicBezTo>
                      <a:cubicBezTo>
                        <a:pt x="19" y="64"/>
                        <a:pt x="19" y="67"/>
                        <a:pt x="15" y="66"/>
                      </a:cubicBezTo>
                      <a:cubicBezTo>
                        <a:pt x="20" y="63"/>
                        <a:pt x="19" y="51"/>
                        <a:pt x="15" y="46"/>
                      </a:cubicBezTo>
                      <a:cubicBezTo>
                        <a:pt x="16" y="48"/>
                        <a:pt x="19" y="47"/>
                        <a:pt x="18" y="49"/>
                      </a:cubicBezTo>
                      <a:cubicBezTo>
                        <a:pt x="19" y="48"/>
                        <a:pt x="17" y="45"/>
                        <a:pt x="14" y="45"/>
                      </a:cubicBezTo>
                      <a:cubicBezTo>
                        <a:pt x="12" y="42"/>
                        <a:pt x="14" y="37"/>
                        <a:pt x="16" y="33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8" y="31"/>
                        <a:pt x="17" y="27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0"/>
                        <a:pt x="6" y="19"/>
                        <a:pt x="8" y="16"/>
                      </a:cubicBezTo>
                      <a:cubicBezTo>
                        <a:pt x="11" y="16"/>
                        <a:pt x="11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39" name="Freeform 1067"/>
                <p:cNvSpPr>
                  <a:spLocks/>
                </p:cNvSpPr>
                <p:nvPr/>
              </p:nvSpPr>
              <p:spPr bwMode="auto">
                <a:xfrm>
                  <a:off x="3976" y="2620"/>
                  <a:ext cx="7" cy="3"/>
                </a:xfrm>
                <a:custGeom>
                  <a:avLst/>
                  <a:gdLst>
                    <a:gd name="T0" fmla="*/ 3 w 8"/>
                    <a:gd name="T1" fmla="*/ 3 h 4"/>
                    <a:gd name="T2" fmla="*/ 7 w 8"/>
                    <a:gd name="T3" fmla="*/ 4 h 4"/>
                    <a:gd name="T4" fmla="*/ 0 w 8"/>
                    <a:gd name="T5" fmla="*/ 1 h 4"/>
                    <a:gd name="T6" fmla="*/ 2 w 8"/>
                    <a:gd name="T7" fmla="*/ 4 h 4"/>
                    <a:gd name="T8" fmla="*/ 3 w 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3" y="3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2"/>
                        <a:pt x="3" y="0"/>
                        <a:pt x="0" y="1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3"/>
                        <a:pt x="4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0" name="Freeform 1068"/>
                <p:cNvSpPr>
                  <a:spLocks/>
                </p:cNvSpPr>
                <p:nvPr/>
              </p:nvSpPr>
              <p:spPr bwMode="auto">
                <a:xfrm>
                  <a:off x="3969" y="2577"/>
                  <a:ext cx="18" cy="44"/>
                </a:xfrm>
                <a:custGeom>
                  <a:avLst/>
                  <a:gdLst>
                    <a:gd name="T0" fmla="*/ 10 w 20"/>
                    <a:gd name="T1" fmla="*/ 18 h 51"/>
                    <a:gd name="T2" fmla="*/ 7 w 20"/>
                    <a:gd name="T3" fmla="*/ 17 h 51"/>
                    <a:gd name="T4" fmla="*/ 6 w 20"/>
                    <a:gd name="T5" fmla="*/ 36 h 51"/>
                    <a:gd name="T6" fmla="*/ 12 w 20"/>
                    <a:gd name="T7" fmla="*/ 43 h 51"/>
                    <a:gd name="T8" fmla="*/ 8 w 20"/>
                    <a:gd name="T9" fmla="*/ 44 h 51"/>
                    <a:gd name="T10" fmla="*/ 13 w 20"/>
                    <a:gd name="T11" fmla="*/ 49 h 51"/>
                    <a:gd name="T12" fmla="*/ 11 w 20"/>
                    <a:gd name="T13" fmla="*/ 46 h 51"/>
                    <a:gd name="T14" fmla="*/ 13 w 20"/>
                    <a:gd name="T15" fmla="*/ 46 h 51"/>
                    <a:gd name="T16" fmla="*/ 13 w 20"/>
                    <a:gd name="T17" fmla="*/ 43 h 51"/>
                    <a:gd name="T18" fmla="*/ 16 w 20"/>
                    <a:gd name="T19" fmla="*/ 44 h 51"/>
                    <a:gd name="T20" fmla="*/ 9 w 20"/>
                    <a:gd name="T21" fmla="*/ 35 h 51"/>
                    <a:gd name="T22" fmla="*/ 15 w 20"/>
                    <a:gd name="T23" fmla="*/ 35 h 51"/>
                    <a:gd name="T24" fmla="*/ 17 w 20"/>
                    <a:gd name="T25" fmla="*/ 26 h 51"/>
                    <a:gd name="T26" fmla="*/ 15 w 20"/>
                    <a:gd name="T27" fmla="*/ 27 h 51"/>
                    <a:gd name="T28" fmla="*/ 11 w 20"/>
                    <a:gd name="T29" fmla="*/ 28 h 51"/>
                    <a:gd name="T30" fmla="*/ 17 w 20"/>
                    <a:gd name="T31" fmla="*/ 25 h 51"/>
                    <a:gd name="T32" fmla="*/ 14 w 20"/>
                    <a:gd name="T33" fmla="*/ 8 h 51"/>
                    <a:gd name="T34" fmla="*/ 7 w 20"/>
                    <a:gd name="T35" fmla="*/ 5 h 51"/>
                    <a:gd name="T36" fmla="*/ 12 w 20"/>
                    <a:gd name="T37" fmla="*/ 6 h 51"/>
                    <a:gd name="T38" fmla="*/ 13 w 20"/>
                    <a:gd name="T39" fmla="*/ 2 h 51"/>
                    <a:gd name="T40" fmla="*/ 4 w 20"/>
                    <a:gd name="T41" fmla="*/ 0 h 51"/>
                    <a:gd name="T42" fmla="*/ 10 w 20"/>
                    <a:gd name="T43" fmla="*/ 1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1">
                      <a:moveTo>
                        <a:pt x="10" y="18"/>
                      </a:moveTo>
                      <a:cubicBezTo>
                        <a:pt x="9" y="17"/>
                        <a:pt x="8" y="17"/>
                        <a:pt x="7" y="17"/>
                      </a:cubicBezTo>
                      <a:cubicBezTo>
                        <a:pt x="7" y="24"/>
                        <a:pt x="9" y="34"/>
                        <a:pt x="6" y="36"/>
                      </a:cubicBezTo>
                      <a:cubicBezTo>
                        <a:pt x="5" y="39"/>
                        <a:pt x="11" y="39"/>
                        <a:pt x="12" y="43"/>
                      </a:cubicBezTo>
                      <a:cubicBezTo>
                        <a:pt x="8" y="44"/>
                        <a:pt x="8" y="44"/>
                        <a:pt x="8" y="44"/>
                      </a:cubicBezTo>
                      <a:cubicBezTo>
                        <a:pt x="11" y="46"/>
                        <a:pt x="6" y="51"/>
                        <a:pt x="13" y="49"/>
                      </a:cubicBezTo>
                      <a:cubicBezTo>
                        <a:pt x="14" y="49"/>
                        <a:pt x="10" y="47"/>
                        <a:pt x="11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20" y="39"/>
                        <a:pt x="7" y="41"/>
                        <a:pt x="9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6" y="32"/>
                        <a:pt x="14" y="30"/>
                        <a:pt x="17" y="26"/>
                      </a:cubicBezTo>
                      <a:cubicBezTo>
                        <a:pt x="17" y="26"/>
                        <a:pt x="14" y="26"/>
                        <a:pt x="15" y="27"/>
                      </a:cubicBezTo>
                      <a:cubicBezTo>
                        <a:pt x="15" y="28"/>
                        <a:pt x="13" y="28"/>
                        <a:pt x="11" y="28"/>
                      </a:cubicBezTo>
                      <a:cubicBezTo>
                        <a:pt x="6" y="22"/>
                        <a:pt x="14" y="29"/>
                        <a:pt x="17" y="25"/>
                      </a:cubicBezTo>
                      <a:cubicBezTo>
                        <a:pt x="13" y="20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5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5"/>
                        <a:pt x="14" y="4"/>
                        <a:pt x="13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0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1" name="Freeform 1069"/>
                <p:cNvSpPr>
                  <a:spLocks/>
                </p:cNvSpPr>
                <p:nvPr/>
              </p:nvSpPr>
              <p:spPr bwMode="auto">
                <a:xfrm>
                  <a:off x="3974" y="258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2" name="Freeform 1070"/>
                <p:cNvSpPr>
                  <a:spLocks/>
                </p:cNvSpPr>
                <p:nvPr/>
              </p:nvSpPr>
              <p:spPr bwMode="auto">
                <a:xfrm>
                  <a:off x="4064" y="324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3" name="Freeform 1071"/>
                <p:cNvSpPr>
                  <a:spLocks/>
                </p:cNvSpPr>
                <p:nvPr/>
              </p:nvSpPr>
              <p:spPr bwMode="auto">
                <a:xfrm>
                  <a:off x="4061" y="3234"/>
                  <a:ext cx="14" cy="12"/>
                </a:xfrm>
                <a:custGeom>
                  <a:avLst/>
                  <a:gdLst>
                    <a:gd name="T0" fmla="*/ 16 w 16"/>
                    <a:gd name="T1" fmla="*/ 2 h 13"/>
                    <a:gd name="T2" fmla="*/ 13 w 16"/>
                    <a:gd name="T3" fmla="*/ 0 h 13"/>
                    <a:gd name="T4" fmla="*/ 0 w 16"/>
                    <a:gd name="T5" fmla="*/ 8 h 13"/>
                    <a:gd name="T6" fmla="*/ 11 w 16"/>
                    <a:gd name="T7" fmla="*/ 11 h 13"/>
                    <a:gd name="T8" fmla="*/ 6 w 16"/>
                    <a:gd name="T9" fmla="*/ 7 h 13"/>
                    <a:gd name="T10" fmla="*/ 14 w 16"/>
                    <a:gd name="T11" fmla="*/ 8 h 13"/>
                    <a:gd name="T12" fmla="*/ 11 w 16"/>
                    <a:gd name="T13" fmla="*/ 4 h 13"/>
                    <a:gd name="T14" fmla="*/ 16 w 16"/>
                    <a:gd name="T1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13">
                      <a:moveTo>
                        <a:pt x="16" y="2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4" y="4"/>
                        <a:pt x="6" y="0"/>
                        <a:pt x="0" y="8"/>
                      </a:cubicBezTo>
                      <a:cubicBezTo>
                        <a:pt x="3" y="10"/>
                        <a:pt x="8" y="13"/>
                        <a:pt x="11" y="11"/>
                      </a:cubicBezTo>
                      <a:cubicBezTo>
                        <a:pt x="10" y="10"/>
                        <a:pt x="6" y="9"/>
                        <a:pt x="6" y="7"/>
                      </a:cubicBezTo>
                      <a:cubicBezTo>
                        <a:pt x="9" y="7"/>
                        <a:pt x="10" y="9"/>
                        <a:pt x="14" y="8"/>
                      </a:cubicBezTo>
                      <a:cubicBezTo>
                        <a:pt x="16" y="4"/>
                        <a:pt x="11" y="7"/>
                        <a:pt x="11" y="4"/>
                      </a:cubicBezTo>
                      <a:lnTo>
                        <a:pt x="16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4" name="Freeform 1072"/>
                <p:cNvSpPr>
                  <a:spLocks/>
                </p:cNvSpPr>
                <p:nvPr/>
              </p:nvSpPr>
              <p:spPr bwMode="auto">
                <a:xfrm>
                  <a:off x="4064" y="3234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5" name="Freeform 1073"/>
                <p:cNvSpPr>
                  <a:spLocks/>
                </p:cNvSpPr>
                <p:nvPr/>
              </p:nvSpPr>
              <p:spPr bwMode="auto">
                <a:xfrm>
                  <a:off x="4061" y="3231"/>
                  <a:ext cx="6" cy="3"/>
                </a:xfrm>
                <a:custGeom>
                  <a:avLst/>
                  <a:gdLst>
                    <a:gd name="T0" fmla="*/ 3 w 7"/>
                    <a:gd name="T1" fmla="*/ 3 h 3"/>
                    <a:gd name="T2" fmla="*/ 7 w 7"/>
                    <a:gd name="T3" fmla="*/ 2 h 3"/>
                    <a:gd name="T4" fmla="*/ 0 w 7"/>
                    <a:gd name="T5" fmla="*/ 0 h 3"/>
                    <a:gd name="T6" fmla="*/ 3 w 7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3" y="3"/>
                      </a:moveTo>
                      <a:cubicBezTo>
                        <a:pt x="3" y="1"/>
                        <a:pt x="7" y="3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6" name="Freeform 1074"/>
                <p:cNvSpPr>
                  <a:spLocks/>
                </p:cNvSpPr>
                <p:nvPr/>
              </p:nvSpPr>
              <p:spPr bwMode="auto">
                <a:xfrm>
                  <a:off x="4062" y="322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7" name="Freeform 1075"/>
                <p:cNvSpPr>
                  <a:spLocks/>
                </p:cNvSpPr>
                <p:nvPr/>
              </p:nvSpPr>
              <p:spPr bwMode="auto">
                <a:xfrm>
                  <a:off x="4060" y="3221"/>
                  <a:ext cx="10" cy="8"/>
                </a:xfrm>
                <a:custGeom>
                  <a:avLst/>
                  <a:gdLst>
                    <a:gd name="T0" fmla="*/ 2 w 12"/>
                    <a:gd name="T1" fmla="*/ 0 h 10"/>
                    <a:gd name="T2" fmla="*/ 3 w 12"/>
                    <a:gd name="T3" fmla="*/ 4 h 10"/>
                    <a:gd name="T4" fmla="*/ 3 w 12"/>
                    <a:gd name="T5" fmla="*/ 4 h 10"/>
                    <a:gd name="T6" fmla="*/ 9 w 12"/>
                    <a:gd name="T7" fmla="*/ 6 h 10"/>
                    <a:gd name="T8" fmla="*/ 9 w 12"/>
                    <a:gd name="T9" fmla="*/ 10 h 10"/>
                    <a:gd name="T10" fmla="*/ 12 w 12"/>
                    <a:gd name="T11" fmla="*/ 7 h 10"/>
                    <a:gd name="T12" fmla="*/ 2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2" y="0"/>
                      </a:moveTo>
                      <a:cubicBezTo>
                        <a:pt x="0" y="1"/>
                        <a:pt x="1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5" y="2"/>
                        <a:pt x="10" y="3"/>
                        <a:pt x="9" y="6"/>
                      </a:cubicBezTo>
                      <a:cubicBezTo>
                        <a:pt x="10" y="8"/>
                        <a:pt x="5" y="8"/>
                        <a:pt x="9" y="10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3"/>
                        <a:pt x="4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8" name="Freeform 1076"/>
                <p:cNvSpPr>
                  <a:spLocks/>
                </p:cNvSpPr>
                <p:nvPr/>
              </p:nvSpPr>
              <p:spPr bwMode="auto">
                <a:xfrm>
                  <a:off x="4063" y="3225"/>
                  <a:ext cx="1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49" name="Freeform 1077"/>
                <p:cNvSpPr>
                  <a:spLocks/>
                </p:cNvSpPr>
                <p:nvPr/>
              </p:nvSpPr>
              <p:spPr bwMode="auto">
                <a:xfrm>
                  <a:off x="4063" y="3229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0" name="Freeform 1078"/>
                <p:cNvSpPr>
                  <a:spLocks/>
                </p:cNvSpPr>
                <p:nvPr/>
              </p:nvSpPr>
              <p:spPr bwMode="auto">
                <a:xfrm>
                  <a:off x="4061" y="3211"/>
                  <a:ext cx="11" cy="9"/>
                </a:xfrm>
                <a:custGeom>
                  <a:avLst/>
                  <a:gdLst>
                    <a:gd name="T0" fmla="*/ 1 w 13"/>
                    <a:gd name="T1" fmla="*/ 3 h 10"/>
                    <a:gd name="T2" fmla="*/ 5 w 13"/>
                    <a:gd name="T3" fmla="*/ 10 h 10"/>
                    <a:gd name="T4" fmla="*/ 13 w 13"/>
                    <a:gd name="T5" fmla="*/ 5 h 10"/>
                    <a:gd name="T6" fmla="*/ 11 w 13"/>
                    <a:gd name="T7" fmla="*/ 1 h 10"/>
                    <a:gd name="T8" fmla="*/ 1 w 13"/>
                    <a:gd name="T9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0">
                      <a:moveTo>
                        <a:pt x="1" y="3"/>
                      </a:moveTo>
                      <a:cubicBezTo>
                        <a:pt x="7" y="4"/>
                        <a:pt x="0" y="9"/>
                        <a:pt x="5" y="10"/>
                      </a:cubicBezTo>
                      <a:cubicBezTo>
                        <a:pt x="5" y="6"/>
                        <a:pt x="10" y="4"/>
                        <a:pt x="13" y="5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4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1" name="Freeform 1079"/>
                <p:cNvSpPr>
                  <a:spLocks/>
                </p:cNvSpPr>
                <p:nvPr/>
              </p:nvSpPr>
              <p:spPr bwMode="auto">
                <a:xfrm>
                  <a:off x="4075" y="320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2" name="Freeform 1080"/>
                <p:cNvSpPr>
                  <a:spLocks/>
                </p:cNvSpPr>
                <p:nvPr/>
              </p:nvSpPr>
              <p:spPr bwMode="auto">
                <a:xfrm>
                  <a:off x="4065" y="3192"/>
                  <a:ext cx="15" cy="17"/>
                </a:xfrm>
                <a:custGeom>
                  <a:avLst/>
                  <a:gdLst>
                    <a:gd name="T0" fmla="*/ 2 w 17"/>
                    <a:gd name="T1" fmla="*/ 0 h 20"/>
                    <a:gd name="T2" fmla="*/ 8 w 17"/>
                    <a:gd name="T3" fmla="*/ 9 h 20"/>
                    <a:gd name="T4" fmla="*/ 3 w 17"/>
                    <a:gd name="T5" fmla="*/ 6 h 20"/>
                    <a:gd name="T6" fmla="*/ 6 w 17"/>
                    <a:gd name="T7" fmla="*/ 14 h 20"/>
                    <a:gd name="T8" fmla="*/ 0 w 17"/>
                    <a:gd name="T9" fmla="*/ 10 h 20"/>
                    <a:gd name="T10" fmla="*/ 5 w 17"/>
                    <a:gd name="T11" fmla="*/ 17 h 20"/>
                    <a:gd name="T12" fmla="*/ 1 w 17"/>
                    <a:gd name="T13" fmla="*/ 20 h 20"/>
                    <a:gd name="T14" fmla="*/ 8 w 17"/>
                    <a:gd name="T15" fmla="*/ 19 h 20"/>
                    <a:gd name="T16" fmla="*/ 7 w 17"/>
                    <a:gd name="T17" fmla="*/ 16 h 20"/>
                    <a:gd name="T18" fmla="*/ 11 w 17"/>
                    <a:gd name="T19" fmla="*/ 18 h 20"/>
                    <a:gd name="T20" fmla="*/ 16 w 17"/>
                    <a:gd name="T21" fmla="*/ 7 h 20"/>
                    <a:gd name="T22" fmla="*/ 2 w 17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20">
                      <a:moveTo>
                        <a:pt x="2" y="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6" y="8"/>
                        <a:pt x="4" y="8"/>
                        <a:pt x="3" y="6"/>
                      </a:cubicBezTo>
                      <a:cubicBezTo>
                        <a:pt x="2" y="10"/>
                        <a:pt x="7" y="11"/>
                        <a:pt x="6" y="14"/>
                      </a:cubicBezTo>
                      <a:cubicBezTo>
                        <a:pt x="0" y="14"/>
                        <a:pt x="6" y="8"/>
                        <a:pt x="0" y="10"/>
                      </a:cubicBezTo>
                      <a:cubicBezTo>
                        <a:pt x="0" y="12"/>
                        <a:pt x="0" y="15"/>
                        <a:pt x="5" y="1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10" y="18"/>
                        <a:pt x="3" y="16"/>
                        <a:pt x="7" y="16"/>
                      </a:cubicBezTo>
                      <a:cubicBezTo>
                        <a:pt x="10" y="16"/>
                        <a:pt x="11" y="17"/>
                        <a:pt x="11" y="18"/>
                      </a:cubicBezTo>
                      <a:cubicBezTo>
                        <a:pt x="10" y="16"/>
                        <a:pt x="17" y="12"/>
                        <a:pt x="16" y="7"/>
                      </a:cubicBezTo>
                      <a:cubicBezTo>
                        <a:pt x="16" y="2"/>
                        <a:pt x="5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3" name="Freeform 1081"/>
                <p:cNvSpPr>
                  <a:spLocks/>
                </p:cNvSpPr>
                <p:nvPr/>
              </p:nvSpPr>
              <p:spPr bwMode="auto">
                <a:xfrm>
                  <a:off x="4072" y="3191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1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4" name="Freeform 1082"/>
                <p:cNvSpPr>
                  <a:spLocks/>
                </p:cNvSpPr>
                <p:nvPr/>
              </p:nvSpPr>
              <p:spPr bwMode="auto">
                <a:xfrm>
                  <a:off x="4065" y="3175"/>
                  <a:ext cx="16" cy="15"/>
                </a:xfrm>
                <a:custGeom>
                  <a:avLst/>
                  <a:gdLst>
                    <a:gd name="T0" fmla="*/ 1 w 18"/>
                    <a:gd name="T1" fmla="*/ 11 h 17"/>
                    <a:gd name="T2" fmla="*/ 5 w 18"/>
                    <a:gd name="T3" fmla="*/ 15 h 17"/>
                    <a:gd name="T4" fmla="*/ 2 w 18"/>
                    <a:gd name="T5" fmla="*/ 16 h 17"/>
                    <a:gd name="T6" fmla="*/ 7 w 18"/>
                    <a:gd name="T7" fmla="*/ 17 h 17"/>
                    <a:gd name="T8" fmla="*/ 4 w 18"/>
                    <a:gd name="T9" fmla="*/ 9 h 17"/>
                    <a:gd name="T10" fmla="*/ 13 w 18"/>
                    <a:gd name="T11" fmla="*/ 7 h 17"/>
                    <a:gd name="T12" fmla="*/ 11 w 18"/>
                    <a:gd name="T13" fmla="*/ 11 h 17"/>
                    <a:gd name="T14" fmla="*/ 10 w 18"/>
                    <a:gd name="T15" fmla="*/ 0 h 17"/>
                    <a:gd name="T16" fmla="*/ 8 w 18"/>
                    <a:gd name="T17" fmla="*/ 3 h 17"/>
                    <a:gd name="T18" fmla="*/ 6 w 18"/>
                    <a:gd name="T19" fmla="*/ 0 h 17"/>
                    <a:gd name="T20" fmla="*/ 1 w 18"/>
                    <a:gd name="T21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7">
                      <a:moveTo>
                        <a:pt x="1" y="11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3" y="16"/>
                        <a:pt x="6" y="17"/>
                        <a:pt x="7" y="17"/>
                      </a:cubicBezTo>
                      <a:cubicBezTo>
                        <a:pt x="13" y="15"/>
                        <a:pt x="5" y="12"/>
                        <a:pt x="4" y="9"/>
                      </a:cubicBezTo>
                      <a:cubicBezTo>
                        <a:pt x="7" y="3"/>
                        <a:pt x="7" y="10"/>
                        <a:pt x="13" y="7"/>
                      </a:cubicBezTo>
                      <a:cubicBezTo>
                        <a:pt x="13" y="9"/>
                        <a:pt x="11" y="9"/>
                        <a:pt x="11" y="11"/>
                      </a:cubicBezTo>
                      <a:cubicBezTo>
                        <a:pt x="18" y="8"/>
                        <a:pt x="11" y="3"/>
                        <a:pt x="10" y="0"/>
                      </a:cubicBezTo>
                      <a:cubicBezTo>
                        <a:pt x="9" y="1"/>
                        <a:pt x="7" y="1"/>
                        <a:pt x="8" y="3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3"/>
                        <a:pt x="0" y="5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5" name="Freeform 1083"/>
                <p:cNvSpPr>
                  <a:spLocks/>
                </p:cNvSpPr>
                <p:nvPr/>
              </p:nvSpPr>
              <p:spPr bwMode="auto">
                <a:xfrm>
                  <a:off x="4064" y="3189"/>
                  <a:ext cx="3" cy="2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1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6" name="Freeform 1084"/>
                <p:cNvSpPr>
                  <a:spLocks/>
                </p:cNvSpPr>
                <p:nvPr/>
              </p:nvSpPr>
              <p:spPr bwMode="auto">
                <a:xfrm>
                  <a:off x="4073" y="3174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7" name="Freeform 1085"/>
                <p:cNvSpPr>
                  <a:spLocks/>
                </p:cNvSpPr>
                <p:nvPr/>
              </p:nvSpPr>
              <p:spPr bwMode="auto">
                <a:xfrm>
                  <a:off x="4065" y="3174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0 w 3"/>
                    <a:gd name="T5" fmla="*/ 1 h 3"/>
                    <a:gd name="T6" fmla="*/ 2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3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8" name="Freeform 1086"/>
                <p:cNvSpPr>
                  <a:spLocks/>
                </p:cNvSpPr>
                <p:nvPr/>
              </p:nvSpPr>
              <p:spPr bwMode="auto">
                <a:xfrm>
                  <a:off x="4062" y="3076"/>
                  <a:ext cx="16" cy="96"/>
                </a:xfrm>
                <a:custGeom>
                  <a:avLst/>
                  <a:gdLst>
                    <a:gd name="T0" fmla="*/ 16 w 19"/>
                    <a:gd name="T1" fmla="*/ 1 h 112"/>
                    <a:gd name="T2" fmla="*/ 12 w 19"/>
                    <a:gd name="T3" fmla="*/ 5 h 112"/>
                    <a:gd name="T4" fmla="*/ 8 w 19"/>
                    <a:gd name="T5" fmla="*/ 0 h 112"/>
                    <a:gd name="T6" fmla="*/ 1 w 19"/>
                    <a:gd name="T7" fmla="*/ 0 h 112"/>
                    <a:gd name="T8" fmla="*/ 4 w 19"/>
                    <a:gd name="T9" fmla="*/ 9 h 112"/>
                    <a:gd name="T10" fmla="*/ 0 w 19"/>
                    <a:gd name="T11" fmla="*/ 9 h 112"/>
                    <a:gd name="T12" fmla="*/ 3 w 19"/>
                    <a:gd name="T13" fmla="*/ 26 h 112"/>
                    <a:gd name="T14" fmla="*/ 4 w 19"/>
                    <a:gd name="T15" fmla="*/ 38 h 112"/>
                    <a:gd name="T16" fmla="*/ 3 w 19"/>
                    <a:gd name="T17" fmla="*/ 85 h 112"/>
                    <a:gd name="T18" fmla="*/ 9 w 19"/>
                    <a:gd name="T19" fmla="*/ 87 h 112"/>
                    <a:gd name="T20" fmla="*/ 5 w 19"/>
                    <a:gd name="T21" fmla="*/ 90 h 112"/>
                    <a:gd name="T22" fmla="*/ 5 w 19"/>
                    <a:gd name="T23" fmla="*/ 88 h 112"/>
                    <a:gd name="T24" fmla="*/ 4 w 19"/>
                    <a:gd name="T25" fmla="*/ 101 h 112"/>
                    <a:gd name="T26" fmla="*/ 11 w 19"/>
                    <a:gd name="T27" fmla="*/ 101 h 112"/>
                    <a:gd name="T28" fmla="*/ 3 w 19"/>
                    <a:gd name="T29" fmla="*/ 107 h 112"/>
                    <a:gd name="T30" fmla="*/ 9 w 19"/>
                    <a:gd name="T31" fmla="*/ 112 h 112"/>
                    <a:gd name="T32" fmla="*/ 14 w 19"/>
                    <a:gd name="T33" fmla="*/ 107 h 112"/>
                    <a:gd name="T34" fmla="*/ 17 w 19"/>
                    <a:gd name="T35" fmla="*/ 111 h 112"/>
                    <a:gd name="T36" fmla="*/ 7 w 19"/>
                    <a:gd name="T37" fmla="*/ 80 h 112"/>
                    <a:gd name="T38" fmla="*/ 11 w 19"/>
                    <a:gd name="T39" fmla="*/ 81 h 112"/>
                    <a:gd name="T40" fmla="*/ 15 w 19"/>
                    <a:gd name="T41" fmla="*/ 62 h 112"/>
                    <a:gd name="T42" fmla="*/ 8 w 19"/>
                    <a:gd name="T43" fmla="*/ 55 h 112"/>
                    <a:gd name="T44" fmla="*/ 11 w 19"/>
                    <a:gd name="T45" fmla="*/ 51 h 112"/>
                    <a:gd name="T46" fmla="*/ 8 w 19"/>
                    <a:gd name="T47" fmla="*/ 51 h 112"/>
                    <a:gd name="T48" fmla="*/ 12 w 19"/>
                    <a:gd name="T49" fmla="*/ 45 h 112"/>
                    <a:gd name="T50" fmla="*/ 4 w 19"/>
                    <a:gd name="T51" fmla="*/ 44 h 112"/>
                    <a:gd name="T52" fmla="*/ 15 w 19"/>
                    <a:gd name="T53" fmla="*/ 33 h 112"/>
                    <a:gd name="T54" fmla="*/ 11 w 19"/>
                    <a:gd name="T55" fmla="*/ 35 h 112"/>
                    <a:gd name="T56" fmla="*/ 8 w 19"/>
                    <a:gd name="T57" fmla="*/ 32 h 112"/>
                    <a:gd name="T58" fmla="*/ 15 w 19"/>
                    <a:gd name="T59" fmla="*/ 31 h 112"/>
                    <a:gd name="T60" fmla="*/ 10 w 19"/>
                    <a:gd name="T61" fmla="*/ 22 h 112"/>
                    <a:gd name="T62" fmla="*/ 6 w 19"/>
                    <a:gd name="T63" fmla="*/ 23 h 112"/>
                    <a:gd name="T64" fmla="*/ 8 w 19"/>
                    <a:gd name="T65" fmla="*/ 11 h 112"/>
                    <a:gd name="T66" fmla="*/ 15 w 19"/>
                    <a:gd name="T67" fmla="*/ 17 h 112"/>
                    <a:gd name="T68" fmla="*/ 18 w 19"/>
                    <a:gd name="T69" fmla="*/ 14 h 112"/>
                    <a:gd name="T70" fmla="*/ 10 w 19"/>
                    <a:gd name="T71" fmla="*/ 6 h 112"/>
                    <a:gd name="T72" fmla="*/ 16 w 19"/>
                    <a:gd name="T73" fmla="*/ 1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112">
                      <a:moveTo>
                        <a:pt x="16" y="1"/>
                      </a:moveTo>
                      <a:cubicBezTo>
                        <a:pt x="13" y="1"/>
                        <a:pt x="12" y="2"/>
                        <a:pt x="12" y="5"/>
                      </a:cubicBezTo>
                      <a:cubicBezTo>
                        <a:pt x="9" y="4"/>
                        <a:pt x="10" y="1"/>
                        <a:pt x="8" y="0"/>
                      </a:cubicBezTo>
                      <a:cubicBezTo>
                        <a:pt x="6" y="3"/>
                        <a:pt x="4" y="0"/>
                        <a:pt x="1" y="0"/>
                      </a:cubicBezTo>
                      <a:cubicBezTo>
                        <a:pt x="1" y="4"/>
                        <a:pt x="5" y="5"/>
                        <a:pt x="4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4"/>
                        <a:pt x="5" y="21"/>
                        <a:pt x="3" y="26"/>
                      </a:cubicBezTo>
                      <a:cubicBezTo>
                        <a:pt x="1" y="30"/>
                        <a:pt x="3" y="33"/>
                        <a:pt x="4" y="38"/>
                      </a:cubicBezTo>
                      <a:cubicBezTo>
                        <a:pt x="2" y="53"/>
                        <a:pt x="6" y="68"/>
                        <a:pt x="3" y="85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6" y="88"/>
                        <a:pt x="9" y="91"/>
                        <a:pt x="5" y="90"/>
                      </a:cubicBezTo>
                      <a:cubicBezTo>
                        <a:pt x="6" y="90"/>
                        <a:pt x="5" y="89"/>
                        <a:pt x="5" y="88"/>
                      </a:cubicBezTo>
                      <a:cubicBezTo>
                        <a:pt x="0" y="91"/>
                        <a:pt x="6" y="97"/>
                        <a:pt x="4" y="101"/>
                      </a:cubicBezTo>
                      <a:cubicBezTo>
                        <a:pt x="5" y="101"/>
                        <a:pt x="10" y="100"/>
                        <a:pt x="11" y="101"/>
                      </a:cubicBezTo>
                      <a:cubicBezTo>
                        <a:pt x="4" y="101"/>
                        <a:pt x="12" y="106"/>
                        <a:pt x="3" y="107"/>
                      </a:cubicBezTo>
                      <a:cubicBezTo>
                        <a:pt x="1" y="111"/>
                        <a:pt x="10" y="107"/>
                        <a:pt x="9" y="112"/>
                      </a:cubicBezTo>
                      <a:cubicBezTo>
                        <a:pt x="13" y="112"/>
                        <a:pt x="10" y="108"/>
                        <a:pt x="14" y="107"/>
                      </a:cubicBezTo>
                      <a:cubicBezTo>
                        <a:pt x="17" y="108"/>
                        <a:pt x="12" y="111"/>
                        <a:pt x="17" y="111"/>
                      </a:cubicBezTo>
                      <a:cubicBezTo>
                        <a:pt x="19" y="104"/>
                        <a:pt x="10" y="91"/>
                        <a:pt x="7" y="80"/>
                      </a:cubicBezTo>
                      <a:cubicBezTo>
                        <a:pt x="11" y="81"/>
                        <a:pt x="11" y="81"/>
                        <a:pt x="11" y="81"/>
                      </a:cubicBezTo>
                      <a:cubicBezTo>
                        <a:pt x="8" y="76"/>
                        <a:pt x="8" y="67"/>
                        <a:pt x="15" y="62"/>
                      </a:cubicBezTo>
                      <a:cubicBezTo>
                        <a:pt x="11" y="63"/>
                        <a:pt x="17" y="54"/>
                        <a:pt x="8" y="55"/>
                      </a:cubicBezTo>
                      <a:cubicBezTo>
                        <a:pt x="10" y="54"/>
                        <a:pt x="10" y="53"/>
                        <a:pt x="11" y="51"/>
                      </a:cubicBezTo>
                      <a:cubicBezTo>
                        <a:pt x="8" y="51"/>
                        <a:pt x="8" y="51"/>
                        <a:pt x="8" y="51"/>
                      </a:cubicBezTo>
                      <a:cubicBezTo>
                        <a:pt x="8" y="48"/>
                        <a:pt x="12" y="49"/>
                        <a:pt x="12" y="45"/>
                      </a:cubicBezTo>
                      <a:cubicBezTo>
                        <a:pt x="8" y="48"/>
                        <a:pt x="7" y="45"/>
                        <a:pt x="4" y="44"/>
                      </a:cubicBezTo>
                      <a:cubicBezTo>
                        <a:pt x="8" y="41"/>
                        <a:pt x="12" y="36"/>
                        <a:pt x="15" y="33"/>
                      </a:cubicBezTo>
                      <a:cubicBezTo>
                        <a:pt x="14" y="33"/>
                        <a:pt x="13" y="34"/>
                        <a:pt x="11" y="35"/>
                      </a:cubicBezTo>
                      <a:cubicBezTo>
                        <a:pt x="12" y="33"/>
                        <a:pt x="9" y="33"/>
                        <a:pt x="8" y="32"/>
                      </a:cubicBezTo>
                      <a:cubicBezTo>
                        <a:pt x="7" y="30"/>
                        <a:pt x="12" y="31"/>
                        <a:pt x="15" y="31"/>
                      </a:cubicBezTo>
                      <a:cubicBezTo>
                        <a:pt x="16" y="27"/>
                        <a:pt x="7" y="25"/>
                        <a:pt x="10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19"/>
                        <a:pt x="10" y="16"/>
                        <a:pt x="8" y="11"/>
                      </a:cubicBezTo>
                      <a:cubicBezTo>
                        <a:pt x="14" y="9"/>
                        <a:pt x="13" y="15"/>
                        <a:pt x="15" y="17"/>
                      </a:cubicBezTo>
                      <a:cubicBezTo>
                        <a:pt x="16" y="16"/>
                        <a:pt x="16" y="14"/>
                        <a:pt x="18" y="14"/>
                      </a:cubicBezTo>
                      <a:cubicBezTo>
                        <a:pt x="16" y="12"/>
                        <a:pt x="12" y="8"/>
                        <a:pt x="10" y="6"/>
                      </a:cubicBezTo>
                      <a:cubicBezTo>
                        <a:pt x="15" y="8"/>
                        <a:pt x="15" y="3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59" name="Freeform 1087"/>
                <p:cNvSpPr>
                  <a:spLocks/>
                </p:cNvSpPr>
                <p:nvPr/>
              </p:nvSpPr>
              <p:spPr bwMode="auto">
                <a:xfrm>
                  <a:off x="4077" y="3087"/>
                  <a:ext cx="2" cy="2"/>
                </a:xfrm>
                <a:custGeom>
                  <a:avLst/>
                  <a:gdLst>
                    <a:gd name="T0" fmla="*/ 0 w 2"/>
                    <a:gd name="T1" fmla="*/ 1 h 2"/>
                    <a:gd name="T2" fmla="*/ 2 w 2"/>
                    <a:gd name="T3" fmla="*/ 2 h 2"/>
                    <a:gd name="T4" fmla="*/ 2 w 2"/>
                    <a:gd name="T5" fmla="*/ 0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lnTo>
                        <a:pt x="2" y="2"/>
                      </a:lnTo>
                      <a:lnTo>
                        <a:pt x="2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0" name="Freeform 1088"/>
                <p:cNvSpPr>
                  <a:spLocks/>
                </p:cNvSpPr>
                <p:nvPr/>
              </p:nvSpPr>
              <p:spPr bwMode="auto">
                <a:xfrm>
                  <a:off x="4075" y="30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1" name="Freeform 1089"/>
                <p:cNvSpPr>
                  <a:spLocks/>
                </p:cNvSpPr>
                <p:nvPr/>
              </p:nvSpPr>
              <p:spPr bwMode="auto">
                <a:xfrm>
                  <a:off x="4063" y="3097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2" name="Freeform 1090"/>
                <p:cNvSpPr>
                  <a:spLocks/>
                </p:cNvSpPr>
                <p:nvPr/>
              </p:nvSpPr>
              <p:spPr bwMode="auto">
                <a:xfrm>
                  <a:off x="4075" y="3102"/>
                  <a:ext cx="3" cy="2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4 w 4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3"/>
                        <a:pt x="3" y="3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3" name="Freeform 1091"/>
                <p:cNvSpPr>
                  <a:spLocks/>
                </p:cNvSpPr>
                <p:nvPr/>
              </p:nvSpPr>
              <p:spPr bwMode="auto">
                <a:xfrm>
                  <a:off x="4075" y="3123"/>
                  <a:ext cx="2" cy="3"/>
                </a:xfrm>
                <a:custGeom>
                  <a:avLst/>
                  <a:gdLst>
                    <a:gd name="T0" fmla="*/ 0 w 3"/>
                    <a:gd name="T1" fmla="*/ 2 h 3"/>
                    <a:gd name="T2" fmla="*/ 3 w 3"/>
                    <a:gd name="T3" fmla="*/ 3 h 3"/>
                    <a:gd name="T4" fmla="*/ 0 w 3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0" y="3"/>
                        <a:pt x="2" y="2"/>
                        <a:pt x="3" y="3"/>
                      </a:cubicBezTo>
                      <a:cubicBezTo>
                        <a:pt x="3" y="1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4" name="Freeform 1092"/>
                <p:cNvSpPr>
                  <a:spLocks/>
                </p:cNvSpPr>
                <p:nvPr/>
              </p:nvSpPr>
              <p:spPr bwMode="auto">
                <a:xfrm>
                  <a:off x="4076" y="3079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1 w 2"/>
                    <a:gd name="T3" fmla="*/ 1 h 5"/>
                    <a:gd name="T4" fmla="*/ 0 w 2"/>
                    <a:gd name="T5" fmla="*/ 0 h 5"/>
                    <a:gd name="T6" fmla="*/ 2 w 2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5" name="Freeform 1093"/>
                <p:cNvSpPr>
                  <a:spLocks/>
                </p:cNvSpPr>
                <p:nvPr/>
              </p:nvSpPr>
              <p:spPr bwMode="auto">
                <a:xfrm>
                  <a:off x="4058" y="3020"/>
                  <a:ext cx="21" cy="53"/>
                </a:xfrm>
                <a:custGeom>
                  <a:avLst/>
                  <a:gdLst>
                    <a:gd name="T0" fmla="*/ 5 w 24"/>
                    <a:gd name="T1" fmla="*/ 4 h 62"/>
                    <a:gd name="T2" fmla="*/ 2 w 24"/>
                    <a:gd name="T3" fmla="*/ 15 h 62"/>
                    <a:gd name="T4" fmla="*/ 12 w 24"/>
                    <a:gd name="T5" fmla="*/ 23 h 62"/>
                    <a:gd name="T6" fmla="*/ 3 w 24"/>
                    <a:gd name="T7" fmla="*/ 21 h 62"/>
                    <a:gd name="T8" fmla="*/ 9 w 24"/>
                    <a:gd name="T9" fmla="*/ 43 h 62"/>
                    <a:gd name="T10" fmla="*/ 6 w 24"/>
                    <a:gd name="T11" fmla="*/ 43 h 62"/>
                    <a:gd name="T12" fmla="*/ 15 w 24"/>
                    <a:gd name="T13" fmla="*/ 51 h 62"/>
                    <a:gd name="T14" fmla="*/ 4 w 24"/>
                    <a:gd name="T15" fmla="*/ 51 h 62"/>
                    <a:gd name="T16" fmla="*/ 4 w 24"/>
                    <a:gd name="T17" fmla="*/ 50 h 62"/>
                    <a:gd name="T18" fmla="*/ 7 w 24"/>
                    <a:gd name="T19" fmla="*/ 61 h 62"/>
                    <a:gd name="T20" fmla="*/ 13 w 24"/>
                    <a:gd name="T21" fmla="*/ 62 h 62"/>
                    <a:gd name="T22" fmla="*/ 18 w 24"/>
                    <a:gd name="T23" fmla="*/ 62 h 62"/>
                    <a:gd name="T24" fmla="*/ 14 w 24"/>
                    <a:gd name="T25" fmla="*/ 55 h 62"/>
                    <a:gd name="T26" fmla="*/ 19 w 24"/>
                    <a:gd name="T27" fmla="*/ 54 h 62"/>
                    <a:gd name="T28" fmla="*/ 16 w 24"/>
                    <a:gd name="T29" fmla="*/ 51 h 62"/>
                    <a:gd name="T30" fmla="*/ 20 w 24"/>
                    <a:gd name="T31" fmla="*/ 50 h 62"/>
                    <a:gd name="T32" fmla="*/ 16 w 24"/>
                    <a:gd name="T33" fmla="*/ 45 h 62"/>
                    <a:gd name="T34" fmla="*/ 17 w 24"/>
                    <a:gd name="T35" fmla="*/ 46 h 62"/>
                    <a:gd name="T36" fmla="*/ 13 w 24"/>
                    <a:gd name="T37" fmla="*/ 42 h 62"/>
                    <a:gd name="T38" fmla="*/ 18 w 24"/>
                    <a:gd name="T39" fmla="*/ 40 h 62"/>
                    <a:gd name="T40" fmla="*/ 14 w 24"/>
                    <a:gd name="T41" fmla="*/ 40 h 62"/>
                    <a:gd name="T42" fmla="*/ 20 w 24"/>
                    <a:gd name="T43" fmla="*/ 27 h 62"/>
                    <a:gd name="T44" fmla="*/ 16 w 24"/>
                    <a:gd name="T45" fmla="*/ 26 h 62"/>
                    <a:gd name="T46" fmla="*/ 19 w 24"/>
                    <a:gd name="T47" fmla="*/ 32 h 62"/>
                    <a:gd name="T48" fmla="*/ 10 w 24"/>
                    <a:gd name="T49" fmla="*/ 31 h 62"/>
                    <a:gd name="T50" fmla="*/ 18 w 24"/>
                    <a:gd name="T51" fmla="*/ 23 h 62"/>
                    <a:gd name="T52" fmla="*/ 16 w 24"/>
                    <a:gd name="T53" fmla="*/ 14 h 62"/>
                    <a:gd name="T54" fmla="*/ 18 w 24"/>
                    <a:gd name="T55" fmla="*/ 14 h 62"/>
                    <a:gd name="T56" fmla="*/ 15 w 24"/>
                    <a:gd name="T57" fmla="*/ 7 h 62"/>
                    <a:gd name="T58" fmla="*/ 13 w 24"/>
                    <a:gd name="T59" fmla="*/ 9 h 62"/>
                    <a:gd name="T60" fmla="*/ 10 w 24"/>
                    <a:gd name="T61" fmla="*/ 7 h 62"/>
                    <a:gd name="T62" fmla="*/ 12 w 24"/>
                    <a:gd name="T63" fmla="*/ 6 h 62"/>
                    <a:gd name="T64" fmla="*/ 7 w 24"/>
                    <a:gd name="T65" fmla="*/ 0 h 62"/>
                    <a:gd name="T66" fmla="*/ 10 w 24"/>
                    <a:gd name="T67" fmla="*/ 7 h 62"/>
                    <a:gd name="T68" fmla="*/ 5 w 24"/>
                    <a:gd name="T69" fmla="*/ 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62">
                      <a:moveTo>
                        <a:pt x="5" y="4"/>
                      </a:moveTo>
                      <a:cubicBezTo>
                        <a:pt x="0" y="7"/>
                        <a:pt x="3" y="12"/>
                        <a:pt x="2" y="15"/>
                      </a:cubicBezTo>
                      <a:cubicBezTo>
                        <a:pt x="4" y="22"/>
                        <a:pt x="12" y="16"/>
                        <a:pt x="12" y="23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4" y="28"/>
                        <a:pt x="1" y="37"/>
                        <a:pt x="9" y="43"/>
                      </a:cubicBezTo>
                      <a:cubicBezTo>
                        <a:pt x="8" y="43"/>
                        <a:pt x="7" y="44"/>
                        <a:pt x="6" y="43"/>
                      </a:cubicBezTo>
                      <a:cubicBezTo>
                        <a:pt x="6" y="47"/>
                        <a:pt x="19" y="45"/>
                        <a:pt x="15" y="51"/>
                      </a:cubicBezTo>
                      <a:cubicBezTo>
                        <a:pt x="10" y="45"/>
                        <a:pt x="10" y="52"/>
                        <a:pt x="4" y="51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4" y="53"/>
                        <a:pt x="7" y="58"/>
                        <a:pt x="7" y="61"/>
                      </a:cubicBezTo>
                      <a:cubicBezTo>
                        <a:pt x="9" y="61"/>
                        <a:pt x="13" y="59"/>
                        <a:pt x="13" y="62"/>
                      </a:cubicBezTo>
                      <a:cubicBezTo>
                        <a:pt x="13" y="61"/>
                        <a:pt x="16" y="62"/>
                        <a:pt x="18" y="62"/>
                      </a:cubicBezTo>
                      <a:cubicBezTo>
                        <a:pt x="16" y="58"/>
                        <a:pt x="18" y="57"/>
                        <a:pt x="14" y="55"/>
                      </a:cubicBezTo>
                      <a:cubicBezTo>
                        <a:pt x="18" y="53"/>
                        <a:pt x="15" y="56"/>
                        <a:pt x="19" y="54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49"/>
                        <a:pt x="19" y="53"/>
                        <a:pt x="20" y="50"/>
                      </a:cubicBezTo>
                      <a:cubicBezTo>
                        <a:pt x="18" y="50"/>
                        <a:pt x="16" y="47"/>
                        <a:pt x="16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6" y="44"/>
                        <a:pt x="18" y="41"/>
                        <a:pt x="13" y="42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6" y="35"/>
                        <a:pt x="24" y="34"/>
                        <a:pt x="20" y="27"/>
                      </a:cubicBezTo>
                      <a:cubicBezTo>
                        <a:pt x="19" y="29"/>
                        <a:pt x="17" y="27"/>
                        <a:pt x="16" y="26"/>
                      </a:cubicBezTo>
                      <a:cubicBezTo>
                        <a:pt x="14" y="29"/>
                        <a:pt x="19" y="30"/>
                        <a:pt x="19" y="32"/>
                      </a:cubicBezTo>
                      <a:cubicBezTo>
                        <a:pt x="16" y="33"/>
                        <a:pt x="12" y="28"/>
                        <a:pt x="10" y="31"/>
                      </a:cubicBezTo>
                      <a:cubicBezTo>
                        <a:pt x="14" y="28"/>
                        <a:pt x="9" y="25"/>
                        <a:pt x="18" y="23"/>
                      </a:cubicBezTo>
                      <a:cubicBezTo>
                        <a:pt x="19" y="19"/>
                        <a:pt x="14" y="18"/>
                        <a:pt x="16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2" y="13"/>
                        <a:pt x="20" y="10"/>
                        <a:pt x="15" y="7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1" y="9"/>
                        <a:pt x="11" y="8"/>
                        <a:pt x="10" y="7"/>
                      </a:cubicBezTo>
                      <a:cubicBezTo>
                        <a:pt x="11" y="7"/>
                        <a:pt x="11" y="7"/>
                        <a:pt x="12" y="6"/>
                      </a:cubicBezTo>
                      <a:cubicBezTo>
                        <a:pt x="8" y="6"/>
                        <a:pt x="8" y="1"/>
                        <a:pt x="7" y="0"/>
                      </a:cubicBezTo>
                      <a:cubicBezTo>
                        <a:pt x="6" y="2"/>
                        <a:pt x="9" y="5"/>
                        <a:pt x="10" y="7"/>
                      </a:cubicBezTo>
                      <a:cubicBezTo>
                        <a:pt x="8" y="6"/>
                        <a:pt x="4" y="6"/>
                        <a:pt x="5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6" name="Freeform 1094"/>
                <p:cNvSpPr>
                  <a:spLocks/>
                </p:cNvSpPr>
                <p:nvPr/>
              </p:nvSpPr>
              <p:spPr bwMode="auto">
                <a:xfrm>
                  <a:off x="4073" y="305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7" name="Freeform 1095"/>
                <p:cNvSpPr>
                  <a:spLocks/>
                </p:cNvSpPr>
                <p:nvPr/>
              </p:nvSpPr>
              <p:spPr bwMode="auto">
                <a:xfrm>
                  <a:off x="4057" y="2978"/>
                  <a:ext cx="25" cy="41"/>
                </a:xfrm>
                <a:custGeom>
                  <a:avLst/>
                  <a:gdLst>
                    <a:gd name="T0" fmla="*/ 14 w 28"/>
                    <a:gd name="T1" fmla="*/ 35 h 48"/>
                    <a:gd name="T2" fmla="*/ 19 w 28"/>
                    <a:gd name="T3" fmla="*/ 33 h 48"/>
                    <a:gd name="T4" fmla="*/ 9 w 28"/>
                    <a:gd name="T5" fmla="*/ 33 h 48"/>
                    <a:gd name="T6" fmla="*/ 7 w 28"/>
                    <a:gd name="T7" fmla="*/ 28 h 48"/>
                    <a:gd name="T8" fmla="*/ 16 w 28"/>
                    <a:gd name="T9" fmla="*/ 28 h 48"/>
                    <a:gd name="T10" fmla="*/ 18 w 28"/>
                    <a:gd name="T11" fmla="*/ 23 h 48"/>
                    <a:gd name="T12" fmla="*/ 12 w 28"/>
                    <a:gd name="T13" fmla="*/ 23 h 48"/>
                    <a:gd name="T14" fmla="*/ 9 w 28"/>
                    <a:gd name="T15" fmla="*/ 18 h 48"/>
                    <a:gd name="T16" fmla="*/ 11 w 28"/>
                    <a:gd name="T17" fmla="*/ 20 h 48"/>
                    <a:gd name="T18" fmla="*/ 17 w 28"/>
                    <a:gd name="T19" fmla="*/ 17 h 48"/>
                    <a:gd name="T20" fmla="*/ 2 w 28"/>
                    <a:gd name="T21" fmla="*/ 3 h 48"/>
                    <a:gd name="T22" fmla="*/ 3 w 28"/>
                    <a:gd name="T23" fmla="*/ 7 h 48"/>
                    <a:gd name="T24" fmla="*/ 10 w 28"/>
                    <a:gd name="T25" fmla="*/ 8 h 48"/>
                    <a:gd name="T26" fmla="*/ 8 w 28"/>
                    <a:gd name="T27" fmla="*/ 12 h 48"/>
                    <a:gd name="T28" fmla="*/ 4 w 28"/>
                    <a:gd name="T29" fmla="*/ 9 h 48"/>
                    <a:gd name="T30" fmla="*/ 4 w 28"/>
                    <a:gd name="T31" fmla="*/ 41 h 48"/>
                    <a:gd name="T32" fmla="*/ 4 w 28"/>
                    <a:gd name="T33" fmla="*/ 37 h 48"/>
                    <a:gd name="T34" fmla="*/ 8 w 28"/>
                    <a:gd name="T35" fmla="*/ 41 h 48"/>
                    <a:gd name="T36" fmla="*/ 15 w 28"/>
                    <a:gd name="T37" fmla="*/ 39 h 48"/>
                    <a:gd name="T38" fmla="*/ 13 w 28"/>
                    <a:gd name="T39" fmla="*/ 41 h 48"/>
                    <a:gd name="T40" fmla="*/ 19 w 28"/>
                    <a:gd name="T41" fmla="*/ 41 h 48"/>
                    <a:gd name="T42" fmla="*/ 22 w 28"/>
                    <a:gd name="T43" fmla="*/ 48 h 48"/>
                    <a:gd name="T44" fmla="*/ 23 w 28"/>
                    <a:gd name="T45" fmla="*/ 37 h 48"/>
                    <a:gd name="T46" fmla="*/ 14 w 28"/>
                    <a:gd name="T47" fmla="*/ 3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48">
                      <a:moveTo>
                        <a:pt x="14" y="35"/>
                      </a:moveTo>
                      <a:cubicBezTo>
                        <a:pt x="15" y="32"/>
                        <a:pt x="17" y="36"/>
                        <a:pt x="19" y="33"/>
                      </a:cubicBezTo>
                      <a:cubicBezTo>
                        <a:pt x="16" y="30"/>
                        <a:pt x="13" y="36"/>
                        <a:pt x="9" y="33"/>
                      </a:cubicBezTo>
                      <a:cubicBezTo>
                        <a:pt x="11" y="32"/>
                        <a:pt x="7" y="29"/>
                        <a:pt x="7" y="28"/>
                      </a:cubicBezTo>
                      <a:cubicBezTo>
                        <a:pt x="10" y="29"/>
                        <a:pt x="15" y="29"/>
                        <a:pt x="16" y="28"/>
                      </a:cubicBezTo>
                      <a:cubicBezTo>
                        <a:pt x="15" y="27"/>
                        <a:pt x="17" y="25"/>
                        <a:pt x="18" y="23"/>
                      </a:cubicBezTo>
                      <a:cubicBezTo>
                        <a:pt x="14" y="27"/>
                        <a:pt x="16" y="20"/>
                        <a:pt x="12" y="23"/>
                      </a:cubicBezTo>
                      <a:cubicBezTo>
                        <a:pt x="9" y="23"/>
                        <a:pt x="6" y="19"/>
                        <a:pt x="9" y="18"/>
                      </a:cubicBezTo>
                      <a:cubicBezTo>
                        <a:pt x="11" y="18"/>
                        <a:pt x="11" y="19"/>
                        <a:pt x="11" y="20"/>
                      </a:cubicBezTo>
                      <a:cubicBezTo>
                        <a:pt x="15" y="21"/>
                        <a:pt x="13" y="17"/>
                        <a:pt x="17" y="17"/>
                      </a:cubicBezTo>
                      <a:cubicBezTo>
                        <a:pt x="11" y="13"/>
                        <a:pt x="12" y="0"/>
                        <a:pt x="2" y="3"/>
                      </a:cubicBezTo>
                      <a:cubicBezTo>
                        <a:pt x="0" y="5"/>
                        <a:pt x="2" y="6"/>
                        <a:pt x="3" y="7"/>
                      </a:cubicBezTo>
                      <a:cubicBezTo>
                        <a:pt x="5" y="3"/>
                        <a:pt x="8" y="7"/>
                        <a:pt x="10" y="8"/>
                      </a:cubicBezTo>
                      <a:cubicBezTo>
                        <a:pt x="8" y="10"/>
                        <a:pt x="11" y="13"/>
                        <a:pt x="8" y="12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18"/>
                        <a:pt x="2" y="31"/>
                        <a:pt x="4" y="41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6" y="37"/>
                        <a:pt x="7" y="39"/>
                        <a:pt x="8" y="41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14" y="40"/>
                        <a:pt x="15" y="41"/>
                        <a:pt x="13" y="41"/>
                      </a:cubicBezTo>
                      <a:cubicBezTo>
                        <a:pt x="15" y="43"/>
                        <a:pt x="17" y="42"/>
                        <a:pt x="19" y="41"/>
                      </a:cubicBezTo>
                      <a:cubicBezTo>
                        <a:pt x="20" y="45"/>
                        <a:pt x="18" y="45"/>
                        <a:pt x="22" y="48"/>
                      </a:cubicBezTo>
                      <a:cubicBezTo>
                        <a:pt x="28" y="43"/>
                        <a:pt x="18" y="43"/>
                        <a:pt x="23" y="37"/>
                      </a:cubicBezTo>
                      <a:lnTo>
                        <a:pt x="14" y="3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8" name="Freeform 1096"/>
                <p:cNvSpPr>
                  <a:spLocks/>
                </p:cNvSpPr>
                <p:nvPr/>
              </p:nvSpPr>
              <p:spPr bwMode="auto">
                <a:xfrm>
                  <a:off x="4069" y="3017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0 h 2"/>
                    <a:gd name="T4" fmla="*/ 1 w 3"/>
                    <a:gd name="T5" fmla="*/ 2 h 2"/>
                    <a:gd name="T6" fmla="*/ 3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69" name="Freeform 1097"/>
                <p:cNvSpPr>
                  <a:spLocks/>
                </p:cNvSpPr>
                <p:nvPr/>
              </p:nvSpPr>
              <p:spPr bwMode="auto">
                <a:xfrm>
                  <a:off x="4060" y="3015"/>
                  <a:ext cx="3" cy="2"/>
                </a:xfrm>
                <a:custGeom>
                  <a:avLst/>
                  <a:gdLst>
                    <a:gd name="T0" fmla="*/ 0 w 4"/>
                    <a:gd name="T1" fmla="*/ 2 h 3"/>
                    <a:gd name="T2" fmla="*/ 3 w 4"/>
                    <a:gd name="T3" fmla="*/ 3 h 3"/>
                    <a:gd name="T4" fmla="*/ 0 w 4"/>
                    <a:gd name="T5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0" y="2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4" y="0"/>
                        <a:pt x="2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0" name="Freeform 1098"/>
                <p:cNvSpPr>
                  <a:spLocks/>
                </p:cNvSpPr>
                <p:nvPr/>
              </p:nvSpPr>
              <p:spPr bwMode="auto">
                <a:xfrm>
                  <a:off x="4070" y="2986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2 w 3"/>
                    <a:gd name="T3" fmla="*/ 0 h 3"/>
                    <a:gd name="T4" fmla="*/ 0 w 3"/>
                    <a:gd name="T5" fmla="*/ 2 h 3"/>
                    <a:gd name="T6" fmla="*/ 3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2" y="3"/>
                        <a:pt x="3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1" name="Freeform 1099"/>
                <p:cNvSpPr>
                  <a:spLocks/>
                </p:cNvSpPr>
                <p:nvPr/>
              </p:nvSpPr>
              <p:spPr bwMode="auto">
                <a:xfrm>
                  <a:off x="4058" y="2968"/>
                  <a:ext cx="11" cy="13"/>
                </a:xfrm>
                <a:custGeom>
                  <a:avLst/>
                  <a:gdLst>
                    <a:gd name="T0" fmla="*/ 0 w 13"/>
                    <a:gd name="T1" fmla="*/ 0 h 15"/>
                    <a:gd name="T2" fmla="*/ 0 w 13"/>
                    <a:gd name="T3" fmla="*/ 12 h 15"/>
                    <a:gd name="T4" fmla="*/ 12 w 13"/>
                    <a:gd name="T5" fmla="*/ 12 h 15"/>
                    <a:gd name="T6" fmla="*/ 4 w 13"/>
                    <a:gd name="T7" fmla="*/ 7 h 15"/>
                    <a:gd name="T8" fmla="*/ 5 w 13"/>
                    <a:gd name="T9" fmla="*/ 1 h 15"/>
                    <a:gd name="T10" fmla="*/ 0 w 13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0"/>
                      </a:moveTo>
                      <a:cubicBezTo>
                        <a:pt x="1" y="5"/>
                        <a:pt x="4" y="7"/>
                        <a:pt x="0" y="12"/>
                      </a:cubicBezTo>
                      <a:cubicBezTo>
                        <a:pt x="4" y="15"/>
                        <a:pt x="8" y="11"/>
                        <a:pt x="12" y="12"/>
                      </a:cubicBezTo>
                      <a:cubicBezTo>
                        <a:pt x="13" y="10"/>
                        <a:pt x="6" y="10"/>
                        <a:pt x="4" y="7"/>
                      </a:cubicBezTo>
                      <a:cubicBezTo>
                        <a:pt x="8" y="6"/>
                        <a:pt x="4" y="3"/>
                        <a:pt x="5" y="1"/>
                      </a:cubicBezTo>
                      <a:cubicBezTo>
                        <a:pt x="3" y="1"/>
                        <a:pt x="1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2" name="Freeform 1100"/>
                <p:cNvSpPr>
                  <a:spLocks/>
                </p:cNvSpPr>
                <p:nvPr/>
              </p:nvSpPr>
              <p:spPr bwMode="auto">
                <a:xfrm>
                  <a:off x="4060" y="2872"/>
                  <a:ext cx="19" cy="100"/>
                </a:xfrm>
                <a:custGeom>
                  <a:avLst/>
                  <a:gdLst>
                    <a:gd name="T0" fmla="*/ 13 w 22"/>
                    <a:gd name="T1" fmla="*/ 96 h 117"/>
                    <a:gd name="T2" fmla="*/ 12 w 22"/>
                    <a:gd name="T3" fmla="*/ 90 h 117"/>
                    <a:gd name="T4" fmla="*/ 14 w 22"/>
                    <a:gd name="T5" fmla="*/ 93 h 117"/>
                    <a:gd name="T6" fmla="*/ 17 w 22"/>
                    <a:gd name="T7" fmla="*/ 88 h 117"/>
                    <a:gd name="T8" fmla="*/ 14 w 22"/>
                    <a:gd name="T9" fmla="*/ 89 h 117"/>
                    <a:gd name="T10" fmla="*/ 13 w 22"/>
                    <a:gd name="T11" fmla="*/ 78 h 117"/>
                    <a:gd name="T12" fmla="*/ 8 w 22"/>
                    <a:gd name="T13" fmla="*/ 76 h 117"/>
                    <a:gd name="T14" fmla="*/ 16 w 22"/>
                    <a:gd name="T15" fmla="*/ 69 h 117"/>
                    <a:gd name="T16" fmla="*/ 5 w 22"/>
                    <a:gd name="T17" fmla="*/ 71 h 117"/>
                    <a:gd name="T18" fmla="*/ 9 w 22"/>
                    <a:gd name="T19" fmla="*/ 59 h 117"/>
                    <a:gd name="T20" fmla="*/ 10 w 22"/>
                    <a:gd name="T21" fmla="*/ 61 h 117"/>
                    <a:gd name="T22" fmla="*/ 10 w 22"/>
                    <a:gd name="T23" fmla="*/ 55 h 117"/>
                    <a:gd name="T24" fmla="*/ 15 w 22"/>
                    <a:gd name="T25" fmla="*/ 55 h 117"/>
                    <a:gd name="T26" fmla="*/ 14 w 22"/>
                    <a:gd name="T27" fmla="*/ 45 h 117"/>
                    <a:gd name="T28" fmla="*/ 17 w 22"/>
                    <a:gd name="T29" fmla="*/ 46 h 117"/>
                    <a:gd name="T30" fmla="*/ 13 w 22"/>
                    <a:gd name="T31" fmla="*/ 28 h 117"/>
                    <a:gd name="T32" fmla="*/ 16 w 22"/>
                    <a:gd name="T33" fmla="*/ 25 h 117"/>
                    <a:gd name="T34" fmla="*/ 6 w 22"/>
                    <a:gd name="T35" fmla="*/ 27 h 117"/>
                    <a:gd name="T36" fmla="*/ 7 w 22"/>
                    <a:gd name="T37" fmla="*/ 19 h 117"/>
                    <a:gd name="T38" fmla="*/ 13 w 22"/>
                    <a:gd name="T39" fmla="*/ 21 h 117"/>
                    <a:gd name="T40" fmla="*/ 10 w 22"/>
                    <a:gd name="T41" fmla="*/ 17 h 117"/>
                    <a:gd name="T42" fmla="*/ 16 w 22"/>
                    <a:gd name="T43" fmla="*/ 14 h 117"/>
                    <a:gd name="T44" fmla="*/ 8 w 22"/>
                    <a:gd name="T45" fmla="*/ 6 h 117"/>
                    <a:gd name="T46" fmla="*/ 9 w 22"/>
                    <a:gd name="T47" fmla="*/ 1 h 117"/>
                    <a:gd name="T48" fmla="*/ 0 w 22"/>
                    <a:gd name="T49" fmla="*/ 5 h 117"/>
                    <a:gd name="T50" fmla="*/ 2 w 22"/>
                    <a:gd name="T51" fmla="*/ 31 h 117"/>
                    <a:gd name="T52" fmla="*/ 7 w 22"/>
                    <a:gd name="T53" fmla="*/ 37 h 117"/>
                    <a:gd name="T54" fmla="*/ 1 w 22"/>
                    <a:gd name="T55" fmla="*/ 38 h 117"/>
                    <a:gd name="T56" fmla="*/ 7 w 22"/>
                    <a:gd name="T57" fmla="*/ 39 h 117"/>
                    <a:gd name="T58" fmla="*/ 1 w 22"/>
                    <a:gd name="T59" fmla="*/ 43 h 117"/>
                    <a:gd name="T60" fmla="*/ 7 w 22"/>
                    <a:gd name="T61" fmla="*/ 45 h 117"/>
                    <a:gd name="T62" fmla="*/ 0 w 22"/>
                    <a:gd name="T63" fmla="*/ 48 h 117"/>
                    <a:gd name="T64" fmla="*/ 3 w 22"/>
                    <a:gd name="T65" fmla="*/ 89 h 117"/>
                    <a:gd name="T66" fmla="*/ 7 w 22"/>
                    <a:gd name="T67" fmla="*/ 88 h 117"/>
                    <a:gd name="T68" fmla="*/ 7 w 22"/>
                    <a:gd name="T69" fmla="*/ 104 h 117"/>
                    <a:gd name="T70" fmla="*/ 11 w 22"/>
                    <a:gd name="T71" fmla="*/ 106 h 117"/>
                    <a:gd name="T72" fmla="*/ 1 w 22"/>
                    <a:gd name="T73" fmla="*/ 105 h 117"/>
                    <a:gd name="T74" fmla="*/ 3 w 22"/>
                    <a:gd name="T75" fmla="*/ 111 h 117"/>
                    <a:gd name="T76" fmla="*/ 5 w 22"/>
                    <a:gd name="T77" fmla="*/ 107 h 117"/>
                    <a:gd name="T78" fmla="*/ 3 w 22"/>
                    <a:gd name="T79" fmla="*/ 113 h 117"/>
                    <a:gd name="T80" fmla="*/ 14 w 22"/>
                    <a:gd name="T81" fmla="*/ 109 h 117"/>
                    <a:gd name="T82" fmla="*/ 19 w 22"/>
                    <a:gd name="T83" fmla="*/ 96 h 117"/>
                    <a:gd name="T84" fmla="*/ 13 w 22"/>
                    <a:gd name="T85" fmla="*/ 9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117">
                      <a:moveTo>
                        <a:pt x="13" y="96"/>
                      </a:moveTo>
                      <a:cubicBezTo>
                        <a:pt x="13" y="94"/>
                        <a:pt x="10" y="92"/>
                        <a:pt x="12" y="90"/>
                      </a:cubicBezTo>
                      <a:cubicBezTo>
                        <a:pt x="14" y="91"/>
                        <a:pt x="15" y="92"/>
                        <a:pt x="14" y="93"/>
                      </a:cubicBezTo>
                      <a:cubicBezTo>
                        <a:pt x="19" y="92"/>
                        <a:pt x="13" y="91"/>
                        <a:pt x="17" y="88"/>
                      </a:cubicBezTo>
                      <a:cubicBezTo>
                        <a:pt x="16" y="89"/>
                        <a:pt x="15" y="90"/>
                        <a:pt x="14" y="89"/>
                      </a:cubicBezTo>
                      <a:cubicBezTo>
                        <a:pt x="16" y="83"/>
                        <a:pt x="10" y="86"/>
                        <a:pt x="13" y="78"/>
                      </a:cubicBezTo>
                      <a:cubicBezTo>
                        <a:pt x="12" y="77"/>
                        <a:pt x="12" y="76"/>
                        <a:pt x="8" y="76"/>
                      </a:cubicBezTo>
                      <a:cubicBezTo>
                        <a:pt x="12" y="72"/>
                        <a:pt x="12" y="74"/>
                        <a:pt x="16" y="69"/>
                      </a:cubicBezTo>
                      <a:cubicBezTo>
                        <a:pt x="14" y="69"/>
                        <a:pt x="10" y="71"/>
                        <a:pt x="5" y="71"/>
                      </a:cubicBezTo>
                      <a:cubicBezTo>
                        <a:pt x="11" y="63"/>
                        <a:pt x="4" y="63"/>
                        <a:pt x="9" y="59"/>
                      </a:cubicBezTo>
                      <a:cubicBezTo>
                        <a:pt x="9" y="59"/>
                        <a:pt x="10" y="60"/>
                        <a:pt x="10" y="61"/>
                      </a:cubicBezTo>
                      <a:cubicBezTo>
                        <a:pt x="16" y="60"/>
                        <a:pt x="8" y="57"/>
                        <a:pt x="10" y="55"/>
                      </a:cubicBezTo>
                      <a:cubicBezTo>
                        <a:pt x="15" y="55"/>
                        <a:pt x="15" y="55"/>
                        <a:pt x="15" y="55"/>
                      </a:cubicBezTo>
                      <a:cubicBezTo>
                        <a:pt x="14" y="53"/>
                        <a:pt x="11" y="48"/>
                        <a:pt x="14" y="45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3" y="40"/>
                        <a:pt x="15" y="33"/>
                        <a:pt x="13" y="28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2" y="18"/>
                        <a:pt x="14" y="32"/>
                        <a:pt x="6" y="27"/>
                      </a:cubicBezTo>
                      <a:cubicBezTo>
                        <a:pt x="16" y="26"/>
                        <a:pt x="3" y="23"/>
                        <a:pt x="7" y="19"/>
                      </a:cubicBezTo>
                      <a:cubicBezTo>
                        <a:pt x="11" y="17"/>
                        <a:pt x="9" y="23"/>
                        <a:pt x="13" y="21"/>
                      </a:cubicBezTo>
                      <a:cubicBezTo>
                        <a:pt x="8" y="20"/>
                        <a:pt x="12" y="19"/>
                        <a:pt x="10" y="17"/>
                      </a:cubicBezTo>
                      <a:cubicBezTo>
                        <a:pt x="15" y="17"/>
                        <a:pt x="11" y="12"/>
                        <a:pt x="16" y="14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0" y="3"/>
                        <a:pt x="9" y="1"/>
                      </a:cubicBezTo>
                      <a:cubicBezTo>
                        <a:pt x="9" y="5"/>
                        <a:pt x="2" y="0"/>
                        <a:pt x="0" y="5"/>
                      </a:cubicBezTo>
                      <a:cubicBezTo>
                        <a:pt x="2" y="11"/>
                        <a:pt x="4" y="22"/>
                        <a:pt x="2" y="31"/>
                      </a:cubicBezTo>
                      <a:cubicBezTo>
                        <a:pt x="8" y="32"/>
                        <a:pt x="2" y="36"/>
                        <a:pt x="7" y="37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2" y="44"/>
                        <a:pt x="4" y="37"/>
                        <a:pt x="7" y="39"/>
                      </a:cubicBezTo>
                      <a:cubicBezTo>
                        <a:pt x="8" y="41"/>
                        <a:pt x="4" y="43"/>
                        <a:pt x="1" y="43"/>
                      </a:cubicBezTo>
                      <a:cubicBezTo>
                        <a:pt x="1" y="46"/>
                        <a:pt x="3" y="43"/>
                        <a:pt x="7" y="45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2" y="60"/>
                        <a:pt x="7" y="75"/>
                        <a:pt x="3" y="89"/>
                      </a:cubicBezTo>
                      <a:cubicBezTo>
                        <a:pt x="7" y="88"/>
                        <a:pt x="7" y="88"/>
                        <a:pt x="7" y="88"/>
                      </a:cubicBezTo>
                      <a:cubicBezTo>
                        <a:pt x="5" y="94"/>
                        <a:pt x="17" y="99"/>
                        <a:pt x="7" y="104"/>
                      </a:cubicBezTo>
                      <a:cubicBezTo>
                        <a:pt x="11" y="106"/>
                        <a:pt x="11" y="106"/>
                        <a:pt x="11" y="106"/>
                      </a:cubicBezTo>
                      <a:cubicBezTo>
                        <a:pt x="9" y="105"/>
                        <a:pt x="4" y="107"/>
                        <a:pt x="1" y="105"/>
                      </a:cubicBezTo>
                      <a:cubicBezTo>
                        <a:pt x="3" y="107"/>
                        <a:pt x="1" y="109"/>
                        <a:pt x="3" y="111"/>
                      </a:cubicBezTo>
                      <a:cubicBezTo>
                        <a:pt x="5" y="107"/>
                        <a:pt x="5" y="107"/>
                        <a:pt x="5" y="107"/>
                      </a:cubicBezTo>
                      <a:cubicBezTo>
                        <a:pt x="8" y="110"/>
                        <a:pt x="6" y="112"/>
                        <a:pt x="3" y="113"/>
                      </a:cubicBezTo>
                      <a:cubicBezTo>
                        <a:pt x="7" y="117"/>
                        <a:pt x="10" y="110"/>
                        <a:pt x="14" y="109"/>
                      </a:cubicBezTo>
                      <a:cubicBezTo>
                        <a:pt x="6" y="102"/>
                        <a:pt x="22" y="103"/>
                        <a:pt x="19" y="96"/>
                      </a:cubicBezTo>
                      <a:cubicBezTo>
                        <a:pt x="17" y="92"/>
                        <a:pt x="15" y="97"/>
                        <a:pt x="13" y="9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3" name="Freeform 1101"/>
                <p:cNvSpPr>
                  <a:spLocks/>
                </p:cNvSpPr>
                <p:nvPr/>
              </p:nvSpPr>
              <p:spPr bwMode="auto">
                <a:xfrm>
                  <a:off x="4060" y="29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4" name="Freeform 1102"/>
                <p:cNvSpPr>
                  <a:spLocks/>
                </p:cNvSpPr>
                <p:nvPr/>
              </p:nvSpPr>
              <p:spPr bwMode="auto">
                <a:xfrm>
                  <a:off x="4067" y="2871"/>
                  <a:ext cx="1" cy="1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1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5" name="Rectangle 1103"/>
                <p:cNvSpPr>
                  <a:spLocks noChangeArrowheads="1"/>
                </p:cNvSpPr>
                <p:nvPr/>
              </p:nvSpPr>
              <p:spPr bwMode="auto">
                <a:xfrm>
                  <a:off x="4063" y="296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6" name="Freeform 1104"/>
                <p:cNvSpPr>
                  <a:spLocks/>
                </p:cNvSpPr>
                <p:nvPr/>
              </p:nvSpPr>
              <p:spPr bwMode="auto">
                <a:xfrm>
                  <a:off x="4070" y="2970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7" name="Freeform 1105"/>
                <p:cNvSpPr>
                  <a:spLocks/>
                </p:cNvSpPr>
                <p:nvPr/>
              </p:nvSpPr>
              <p:spPr bwMode="auto">
                <a:xfrm>
                  <a:off x="4070" y="285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8" name="Freeform 1106"/>
                <p:cNvSpPr>
                  <a:spLocks/>
                </p:cNvSpPr>
                <p:nvPr/>
              </p:nvSpPr>
              <p:spPr bwMode="auto">
                <a:xfrm>
                  <a:off x="4073" y="281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79" name="Freeform 1107"/>
                <p:cNvSpPr>
                  <a:spLocks/>
                </p:cNvSpPr>
                <p:nvPr/>
              </p:nvSpPr>
              <p:spPr bwMode="auto">
                <a:xfrm>
                  <a:off x="4047" y="2697"/>
                  <a:ext cx="29" cy="172"/>
                </a:xfrm>
                <a:custGeom>
                  <a:avLst/>
                  <a:gdLst>
                    <a:gd name="T0" fmla="*/ 16 w 34"/>
                    <a:gd name="T1" fmla="*/ 7 h 200"/>
                    <a:gd name="T2" fmla="*/ 10 w 34"/>
                    <a:gd name="T3" fmla="*/ 4 h 200"/>
                    <a:gd name="T4" fmla="*/ 6 w 34"/>
                    <a:gd name="T5" fmla="*/ 11 h 200"/>
                    <a:gd name="T6" fmla="*/ 11 w 34"/>
                    <a:gd name="T7" fmla="*/ 21 h 200"/>
                    <a:gd name="T8" fmla="*/ 12 w 34"/>
                    <a:gd name="T9" fmla="*/ 44 h 200"/>
                    <a:gd name="T10" fmla="*/ 10 w 34"/>
                    <a:gd name="T11" fmla="*/ 59 h 200"/>
                    <a:gd name="T12" fmla="*/ 16 w 34"/>
                    <a:gd name="T13" fmla="*/ 78 h 200"/>
                    <a:gd name="T14" fmla="*/ 14 w 34"/>
                    <a:gd name="T15" fmla="*/ 82 h 200"/>
                    <a:gd name="T16" fmla="*/ 13 w 34"/>
                    <a:gd name="T17" fmla="*/ 93 h 200"/>
                    <a:gd name="T18" fmla="*/ 23 w 34"/>
                    <a:gd name="T19" fmla="*/ 97 h 200"/>
                    <a:gd name="T20" fmla="*/ 24 w 34"/>
                    <a:gd name="T21" fmla="*/ 107 h 200"/>
                    <a:gd name="T22" fmla="*/ 20 w 34"/>
                    <a:gd name="T23" fmla="*/ 115 h 200"/>
                    <a:gd name="T24" fmla="*/ 20 w 34"/>
                    <a:gd name="T25" fmla="*/ 129 h 200"/>
                    <a:gd name="T26" fmla="*/ 18 w 34"/>
                    <a:gd name="T27" fmla="*/ 142 h 200"/>
                    <a:gd name="T28" fmla="*/ 21 w 34"/>
                    <a:gd name="T29" fmla="*/ 153 h 200"/>
                    <a:gd name="T30" fmla="*/ 25 w 34"/>
                    <a:gd name="T31" fmla="*/ 162 h 200"/>
                    <a:gd name="T32" fmla="*/ 20 w 34"/>
                    <a:gd name="T33" fmla="*/ 164 h 200"/>
                    <a:gd name="T34" fmla="*/ 22 w 34"/>
                    <a:gd name="T35" fmla="*/ 172 h 200"/>
                    <a:gd name="T36" fmla="*/ 21 w 34"/>
                    <a:gd name="T37" fmla="*/ 200 h 200"/>
                    <a:gd name="T38" fmla="*/ 22 w 34"/>
                    <a:gd name="T39" fmla="*/ 186 h 200"/>
                    <a:gd name="T40" fmla="*/ 19 w 34"/>
                    <a:gd name="T41" fmla="*/ 183 h 200"/>
                    <a:gd name="T42" fmla="*/ 31 w 34"/>
                    <a:gd name="T43" fmla="*/ 180 h 200"/>
                    <a:gd name="T44" fmla="*/ 32 w 34"/>
                    <a:gd name="T45" fmla="*/ 176 h 200"/>
                    <a:gd name="T46" fmla="*/ 30 w 34"/>
                    <a:gd name="T47" fmla="*/ 167 h 200"/>
                    <a:gd name="T48" fmla="*/ 32 w 34"/>
                    <a:gd name="T49" fmla="*/ 158 h 200"/>
                    <a:gd name="T50" fmla="*/ 32 w 34"/>
                    <a:gd name="T51" fmla="*/ 145 h 200"/>
                    <a:gd name="T52" fmla="*/ 29 w 34"/>
                    <a:gd name="T53" fmla="*/ 135 h 200"/>
                    <a:gd name="T54" fmla="*/ 31 w 34"/>
                    <a:gd name="T55" fmla="*/ 134 h 200"/>
                    <a:gd name="T56" fmla="*/ 31 w 34"/>
                    <a:gd name="T57" fmla="*/ 131 h 200"/>
                    <a:gd name="T58" fmla="*/ 29 w 34"/>
                    <a:gd name="T59" fmla="*/ 122 h 200"/>
                    <a:gd name="T60" fmla="*/ 26 w 34"/>
                    <a:gd name="T61" fmla="*/ 114 h 200"/>
                    <a:gd name="T62" fmla="*/ 31 w 34"/>
                    <a:gd name="T63" fmla="*/ 110 h 200"/>
                    <a:gd name="T64" fmla="*/ 31 w 34"/>
                    <a:gd name="T65" fmla="*/ 100 h 200"/>
                    <a:gd name="T66" fmla="*/ 26 w 34"/>
                    <a:gd name="T67" fmla="*/ 95 h 200"/>
                    <a:gd name="T68" fmla="*/ 23 w 34"/>
                    <a:gd name="T69" fmla="*/ 82 h 200"/>
                    <a:gd name="T70" fmla="*/ 21 w 34"/>
                    <a:gd name="T71" fmla="*/ 63 h 200"/>
                    <a:gd name="T72" fmla="*/ 21 w 34"/>
                    <a:gd name="T73" fmla="*/ 58 h 200"/>
                    <a:gd name="T74" fmla="*/ 19 w 34"/>
                    <a:gd name="T75" fmla="*/ 37 h 200"/>
                    <a:gd name="T76" fmla="*/ 14 w 34"/>
                    <a:gd name="T77" fmla="*/ 46 h 200"/>
                    <a:gd name="T78" fmla="*/ 23 w 34"/>
                    <a:gd name="T79" fmla="*/ 3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4" h="200">
                      <a:moveTo>
                        <a:pt x="23" y="17"/>
                      </a:moveTo>
                      <a:cubicBezTo>
                        <a:pt x="22" y="14"/>
                        <a:pt x="20" y="10"/>
                        <a:pt x="16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8" y="6"/>
                        <a:pt x="14" y="0"/>
                        <a:pt x="10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5" y="9"/>
                        <a:pt x="8" y="8"/>
                        <a:pt x="6" y="11"/>
                      </a:cubicBezTo>
                      <a:cubicBezTo>
                        <a:pt x="8" y="15"/>
                        <a:pt x="16" y="17"/>
                        <a:pt x="14" y="20"/>
                      </a:cubicBezTo>
                      <a:cubicBezTo>
                        <a:pt x="15" y="22"/>
                        <a:pt x="12" y="22"/>
                        <a:pt x="11" y="21"/>
                      </a:cubicBezTo>
                      <a:cubicBezTo>
                        <a:pt x="10" y="25"/>
                        <a:pt x="17" y="26"/>
                        <a:pt x="18" y="28"/>
                      </a:cubicBezTo>
                      <a:cubicBezTo>
                        <a:pt x="0" y="30"/>
                        <a:pt x="23" y="39"/>
                        <a:pt x="12" y="44"/>
                      </a:cubicBezTo>
                      <a:cubicBezTo>
                        <a:pt x="13" y="47"/>
                        <a:pt x="12" y="52"/>
                        <a:pt x="15" y="56"/>
                      </a:cubicBezTo>
                      <a:cubicBezTo>
                        <a:pt x="11" y="54"/>
                        <a:pt x="15" y="59"/>
                        <a:pt x="10" y="59"/>
                      </a:cubicBezTo>
                      <a:cubicBezTo>
                        <a:pt x="20" y="60"/>
                        <a:pt x="6" y="71"/>
                        <a:pt x="18" y="71"/>
                      </a:cubicBezTo>
                      <a:cubicBezTo>
                        <a:pt x="15" y="77"/>
                        <a:pt x="19" y="71"/>
                        <a:pt x="16" y="78"/>
                      </a:cubicBezTo>
                      <a:cubicBezTo>
                        <a:pt x="15" y="78"/>
                        <a:pt x="15" y="77"/>
                        <a:pt x="15" y="76"/>
                      </a:cubicBezTo>
                      <a:cubicBezTo>
                        <a:pt x="12" y="79"/>
                        <a:pt x="20" y="80"/>
                        <a:pt x="14" y="82"/>
                      </a:cubicBezTo>
                      <a:cubicBezTo>
                        <a:pt x="14" y="87"/>
                        <a:pt x="18" y="83"/>
                        <a:pt x="21" y="86"/>
                      </a:cubicBezTo>
                      <a:cubicBezTo>
                        <a:pt x="20" y="91"/>
                        <a:pt x="18" y="90"/>
                        <a:pt x="13" y="93"/>
                      </a:cubicBezTo>
                      <a:cubicBezTo>
                        <a:pt x="19" y="93"/>
                        <a:pt x="16" y="97"/>
                        <a:pt x="20" y="99"/>
                      </a:cubicBezTo>
                      <a:cubicBezTo>
                        <a:pt x="20" y="99"/>
                        <a:pt x="21" y="95"/>
                        <a:pt x="23" y="97"/>
                      </a:cubicBezTo>
                      <a:cubicBezTo>
                        <a:pt x="22" y="103"/>
                        <a:pt x="27" y="102"/>
                        <a:pt x="29" y="108"/>
                      </a:cubicBezTo>
                      <a:cubicBezTo>
                        <a:pt x="23" y="111"/>
                        <a:pt x="29" y="102"/>
                        <a:pt x="24" y="107"/>
                      </a:cubicBezTo>
                      <a:cubicBezTo>
                        <a:pt x="20" y="104"/>
                        <a:pt x="21" y="101"/>
                        <a:pt x="16" y="99"/>
                      </a:cubicBezTo>
                      <a:cubicBezTo>
                        <a:pt x="15" y="104"/>
                        <a:pt x="17" y="110"/>
                        <a:pt x="20" y="115"/>
                      </a:cubicBezTo>
                      <a:cubicBezTo>
                        <a:pt x="19" y="118"/>
                        <a:pt x="16" y="114"/>
                        <a:pt x="16" y="116"/>
                      </a:cubicBezTo>
                      <a:cubicBezTo>
                        <a:pt x="13" y="122"/>
                        <a:pt x="23" y="124"/>
                        <a:pt x="20" y="129"/>
                      </a:cubicBezTo>
                      <a:cubicBezTo>
                        <a:pt x="16" y="128"/>
                        <a:pt x="16" y="128"/>
                        <a:pt x="16" y="128"/>
                      </a:cubicBezTo>
                      <a:cubicBezTo>
                        <a:pt x="21" y="130"/>
                        <a:pt x="16" y="137"/>
                        <a:pt x="18" y="142"/>
                      </a:cubicBezTo>
                      <a:cubicBezTo>
                        <a:pt x="20" y="141"/>
                        <a:pt x="21" y="141"/>
                        <a:pt x="22" y="142"/>
                      </a:cubicBezTo>
                      <a:cubicBezTo>
                        <a:pt x="14" y="142"/>
                        <a:pt x="27" y="148"/>
                        <a:pt x="21" y="153"/>
                      </a:cubicBezTo>
                      <a:cubicBezTo>
                        <a:pt x="26" y="153"/>
                        <a:pt x="30" y="158"/>
                        <a:pt x="30" y="161"/>
                      </a:cubicBezTo>
                      <a:cubicBezTo>
                        <a:pt x="29" y="162"/>
                        <a:pt x="26" y="162"/>
                        <a:pt x="25" y="162"/>
                      </a:cubicBezTo>
                      <a:cubicBezTo>
                        <a:pt x="28" y="157"/>
                        <a:pt x="19" y="157"/>
                        <a:pt x="16" y="153"/>
                      </a:cubicBezTo>
                      <a:cubicBezTo>
                        <a:pt x="19" y="156"/>
                        <a:pt x="16" y="162"/>
                        <a:pt x="20" y="164"/>
                      </a:cubicBezTo>
                      <a:cubicBezTo>
                        <a:pt x="16" y="163"/>
                        <a:pt x="16" y="163"/>
                        <a:pt x="16" y="163"/>
                      </a:cubicBezTo>
                      <a:cubicBezTo>
                        <a:pt x="15" y="168"/>
                        <a:pt x="26" y="167"/>
                        <a:pt x="22" y="172"/>
                      </a:cubicBezTo>
                      <a:cubicBezTo>
                        <a:pt x="18" y="172"/>
                        <a:pt x="18" y="172"/>
                        <a:pt x="18" y="172"/>
                      </a:cubicBezTo>
                      <a:cubicBezTo>
                        <a:pt x="19" y="181"/>
                        <a:pt x="13" y="192"/>
                        <a:pt x="21" y="200"/>
                      </a:cubicBezTo>
                      <a:cubicBezTo>
                        <a:pt x="23" y="200"/>
                        <a:pt x="29" y="196"/>
                        <a:pt x="31" y="196"/>
                      </a:cubicBezTo>
                      <a:cubicBezTo>
                        <a:pt x="29" y="192"/>
                        <a:pt x="24" y="189"/>
                        <a:pt x="22" y="186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4" y="185"/>
                        <a:pt x="22" y="181"/>
                        <a:pt x="19" y="183"/>
                      </a:cubicBezTo>
                      <a:cubicBezTo>
                        <a:pt x="16" y="180"/>
                        <a:pt x="23" y="181"/>
                        <a:pt x="20" y="178"/>
                      </a:cubicBezTo>
                      <a:cubicBezTo>
                        <a:pt x="26" y="178"/>
                        <a:pt x="26" y="180"/>
                        <a:pt x="31" y="180"/>
                      </a:cubicBezTo>
                      <a:cubicBezTo>
                        <a:pt x="28" y="177"/>
                        <a:pt x="28" y="177"/>
                        <a:pt x="28" y="177"/>
                      </a:cubicBezTo>
                      <a:cubicBezTo>
                        <a:pt x="30" y="178"/>
                        <a:pt x="30" y="175"/>
                        <a:pt x="32" y="176"/>
                      </a:cubicBezTo>
                      <a:cubicBezTo>
                        <a:pt x="25" y="171"/>
                        <a:pt x="34" y="169"/>
                        <a:pt x="31" y="164"/>
                      </a:cubicBezTo>
                      <a:cubicBezTo>
                        <a:pt x="30" y="167"/>
                        <a:pt x="30" y="167"/>
                        <a:pt x="30" y="167"/>
                      </a:cubicBezTo>
                      <a:cubicBezTo>
                        <a:pt x="27" y="167"/>
                        <a:pt x="28" y="165"/>
                        <a:pt x="27" y="164"/>
                      </a:cubicBezTo>
                      <a:cubicBezTo>
                        <a:pt x="31" y="162"/>
                        <a:pt x="30" y="161"/>
                        <a:pt x="32" y="158"/>
                      </a:cubicBezTo>
                      <a:cubicBezTo>
                        <a:pt x="30" y="156"/>
                        <a:pt x="25" y="155"/>
                        <a:pt x="25" y="152"/>
                      </a:cubicBezTo>
                      <a:cubicBezTo>
                        <a:pt x="30" y="152"/>
                        <a:pt x="28" y="146"/>
                        <a:pt x="32" y="145"/>
                      </a:cubicBezTo>
                      <a:cubicBezTo>
                        <a:pt x="27" y="145"/>
                        <a:pt x="30" y="139"/>
                        <a:pt x="27" y="139"/>
                      </a:cubicBezTo>
                      <a:cubicBezTo>
                        <a:pt x="26" y="137"/>
                        <a:pt x="26" y="135"/>
                        <a:pt x="29" y="135"/>
                      </a:cubicBezTo>
                      <a:cubicBezTo>
                        <a:pt x="30" y="136"/>
                        <a:pt x="30" y="136"/>
                        <a:pt x="30" y="136"/>
                      </a:cubicBezTo>
                      <a:cubicBezTo>
                        <a:pt x="31" y="134"/>
                        <a:pt x="31" y="134"/>
                        <a:pt x="31" y="134"/>
                      </a:cubicBezTo>
                      <a:cubicBezTo>
                        <a:pt x="32" y="135"/>
                        <a:pt x="32" y="135"/>
                        <a:pt x="32" y="135"/>
                      </a:cubicBezTo>
                      <a:cubicBezTo>
                        <a:pt x="32" y="133"/>
                        <a:pt x="28" y="133"/>
                        <a:pt x="31" y="131"/>
                      </a:cubicBezTo>
                      <a:cubicBezTo>
                        <a:pt x="32" y="131"/>
                        <a:pt x="32" y="132"/>
                        <a:pt x="33" y="133"/>
                      </a:cubicBezTo>
                      <a:cubicBezTo>
                        <a:pt x="33" y="129"/>
                        <a:pt x="24" y="126"/>
                        <a:pt x="29" y="122"/>
                      </a:cubicBezTo>
                      <a:cubicBezTo>
                        <a:pt x="26" y="122"/>
                        <a:pt x="26" y="117"/>
                        <a:pt x="20" y="118"/>
                      </a:cubicBezTo>
                      <a:cubicBezTo>
                        <a:pt x="22" y="117"/>
                        <a:pt x="27" y="117"/>
                        <a:pt x="26" y="114"/>
                      </a:cubicBezTo>
                      <a:cubicBezTo>
                        <a:pt x="21" y="112"/>
                        <a:pt x="28" y="110"/>
                        <a:pt x="25" y="107"/>
                      </a:cubicBezTo>
                      <a:cubicBezTo>
                        <a:pt x="30" y="111"/>
                        <a:pt x="26" y="107"/>
                        <a:pt x="31" y="110"/>
                      </a:cubicBezTo>
                      <a:cubicBezTo>
                        <a:pt x="33" y="108"/>
                        <a:pt x="26" y="105"/>
                        <a:pt x="27" y="101"/>
                      </a:cubicBezTo>
                      <a:cubicBezTo>
                        <a:pt x="31" y="100"/>
                        <a:pt x="31" y="100"/>
                        <a:pt x="31" y="100"/>
                      </a:cubicBezTo>
                      <a:cubicBezTo>
                        <a:pt x="29" y="98"/>
                        <a:pt x="25" y="97"/>
                        <a:pt x="29" y="95"/>
                      </a:cubicBezTo>
                      <a:cubicBezTo>
                        <a:pt x="26" y="95"/>
                        <a:pt x="26" y="95"/>
                        <a:pt x="26" y="95"/>
                      </a:cubicBezTo>
                      <a:cubicBezTo>
                        <a:pt x="27" y="92"/>
                        <a:pt x="26" y="89"/>
                        <a:pt x="30" y="86"/>
                      </a:cubicBezTo>
                      <a:cubicBezTo>
                        <a:pt x="23" y="82"/>
                        <a:pt x="23" y="82"/>
                        <a:pt x="23" y="82"/>
                      </a:cubicBezTo>
                      <a:cubicBezTo>
                        <a:pt x="30" y="77"/>
                        <a:pt x="24" y="71"/>
                        <a:pt x="18" y="68"/>
                      </a:cubicBezTo>
                      <a:cubicBezTo>
                        <a:pt x="18" y="66"/>
                        <a:pt x="19" y="63"/>
                        <a:pt x="21" y="63"/>
                      </a:cubicBezTo>
                      <a:cubicBezTo>
                        <a:pt x="23" y="65"/>
                        <a:pt x="23" y="65"/>
                        <a:pt x="23" y="65"/>
                      </a:cubicBezTo>
                      <a:cubicBezTo>
                        <a:pt x="23" y="63"/>
                        <a:pt x="27" y="59"/>
                        <a:pt x="21" y="58"/>
                      </a:cubicBezTo>
                      <a:cubicBezTo>
                        <a:pt x="20" y="56"/>
                        <a:pt x="25" y="56"/>
                        <a:pt x="26" y="54"/>
                      </a:cubicBezTo>
                      <a:cubicBezTo>
                        <a:pt x="18" y="49"/>
                        <a:pt x="32" y="39"/>
                        <a:pt x="19" y="37"/>
                      </a:cubicBezTo>
                      <a:cubicBezTo>
                        <a:pt x="19" y="39"/>
                        <a:pt x="17" y="44"/>
                        <a:pt x="18" y="48"/>
                      </a:cubicBezTo>
                      <a:cubicBezTo>
                        <a:pt x="16" y="47"/>
                        <a:pt x="14" y="47"/>
                        <a:pt x="14" y="46"/>
                      </a:cubicBezTo>
                      <a:cubicBezTo>
                        <a:pt x="13" y="42"/>
                        <a:pt x="17" y="40"/>
                        <a:pt x="15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31" y="29"/>
                        <a:pt x="12" y="23"/>
                        <a:pt x="23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0" name="Freeform 1108"/>
                <p:cNvSpPr>
                  <a:spLocks/>
                </p:cNvSpPr>
                <p:nvPr/>
              </p:nvSpPr>
              <p:spPr bwMode="auto">
                <a:xfrm>
                  <a:off x="4068" y="2753"/>
                  <a:ext cx="3" cy="3"/>
                </a:xfrm>
                <a:custGeom>
                  <a:avLst/>
                  <a:gdLst>
                    <a:gd name="T0" fmla="*/ 0 w 4"/>
                    <a:gd name="T1" fmla="*/ 3 h 3"/>
                    <a:gd name="T2" fmla="*/ 4 w 4"/>
                    <a:gd name="T3" fmla="*/ 0 h 3"/>
                    <a:gd name="T4" fmla="*/ 1 w 4"/>
                    <a:gd name="T5" fmla="*/ 1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1" name="Freeform 1109"/>
                <p:cNvSpPr>
                  <a:spLocks/>
                </p:cNvSpPr>
                <p:nvPr/>
              </p:nvSpPr>
              <p:spPr bwMode="auto">
                <a:xfrm>
                  <a:off x="4067" y="2753"/>
                  <a:ext cx="2" cy="1"/>
                </a:xfrm>
                <a:custGeom>
                  <a:avLst/>
                  <a:gdLst>
                    <a:gd name="T0" fmla="*/ 2 w 2"/>
                    <a:gd name="T1" fmla="*/ 2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1" y="2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2" name="Freeform 1110"/>
                <p:cNvSpPr>
                  <a:spLocks/>
                </p:cNvSpPr>
                <p:nvPr/>
              </p:nvSpPr>
              <p:spPr bwMode="auto">
                <a:xfrm>
                  <a:off x="4065" y="2698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1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2" y="1"/>
                        <a:pt x="1" y="0"/>
                      </a:cubicBezTo>
                      <a:cubicBezTo>
                        <a:pt x="0" y="1"/>
                        <a:pt x="0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3" name="Freeform 1111"/>
                <p:cNvSpPr>
                  <a:spLocks/>
                </p:cNvSpPr>
                <p:nvPr/>
              </p:nvSpPr>
              <p:spPr bwMode="auto">
                <a:xfrm>
                  <a:off x="4063" y="2698"/>
                  <a:ext cx="0" cy="2"/>
                </a:xfrm>
                <a:custGeom>
                  <a:avLst/>
                  <a:gdLst>
                    <a:gd name="T0" fmla="*/ 0 h 2"/>
                    <a:gd name="T1" fmla="*/ 1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4" name="Freeform 1112"/>
                <p:cNvSpPr>
                  <a:spLocks/>
                </p:cNvSpPr>
                <p:nvPr/>
              </p:nvSpPr>
              <p:spPr bwMode="auto">
                <a:xfrm>
                  <a:off x="4045" y="2608"/>
                  <a:ext cx="23" cy="90"/>
                </a:xfrm>
                <a:custGeom>
                  <a:avLst/>
                  <a:gdLst>
                    <a:gd name="T0" fmla="*/ 14 w 26"/>
                    <a:gd name="T1" fmla="*/ 18 h 105"/>
                    <a:gd name="T2" fmla="*/ 9 w 26"/>
                    <a:gd name="T3" fmla="*/ 13 h 105"/>
                    <a:gd name="T4" fmla="*/ 12 w 26"/>
                    <a:gd name="T5" fmla="*/ 9 h 105"/>
                    <a:gd name="T6" fmla="*/ 4 w 26"/>
                    <a:gd name="T7" fmla="*/ 2 h 105"/>
                    <a:gd name="T8" fmla="*/ 10 w 26"/>
                    <a:gd name="T9" fmla="*/ 52 h 105"/>
                    <a:gd name="T10" fmla="*/ 7 w 26"/>
                    <a:gd name="T11" fmla="*/ 49 h 105"/>
                    <a:gd name="T12" fmla="*/ 13 w 26"/>
                    <a:gd name="T13" fmla="*/ 67 h 105"/>
                    <a:gd name="T14" fmla="*/ 6 w 26"/>
                    <a:gd name="T15" fmla="*/ 67 h 105"/>
                    <a:gd name="T16" fmla="*/ 9 w 26"/>
                    <a:gd name="T17" fmla="*/ 78 h 105"/>
                    <a:gd name="T18" fmla="*/ 11 w 26"/>
                    <a:gd name="T19" fmla="*/ 77 h 105"/>
                    <a:gd name="T20" fmla="*/ 10 w 26"/>
                    <a:gd name="T21" fmla="*/ 80 h 105"/>
                    <a:gd name="T22" fmla="*/ 11 w 26"/>
                    <a:gd name="T23" fmla="*/ 80 h 105"/>
                    <a:gd name="T24" fmla="*/ 12 w 26"/>
                    <a:gd name="T25" fmla="*/ 87 h 105"/>
                    <a:gd name="T26" fmla="*/ 10 w 26"/>
                    <a:gd name="T27" fmla="*/ 85 h 105"/>
                    <a:gd name="T28" fmla="*/ 13 w 26"/>
                    <a:gd name="T29" fmla="*/ 90 h 105"/>
                    <a:gd name="T30" fmla="*/ 9 w 26"/>
                    <a:gd name="T31" fmla="*/ 90 h 105"/>
                    <a:gd name="T32" fmla="*/ 15 w 26"/>
                    <a:gd name="T33" fmla="*/ 104 h 105"/>
                    <a:gd name="T34" fmla="*/ 19 w 26"/>
                    <a:gd name="T35" fmla="*/ 105 h 105"/>
                    <a:gd name="T36" fmla="*/ 15 w 26"/>
                    <a:gd name="T37" fmla="*/ 93 h 105"/>
                    <a:gd name="T38" fmla="*/ 15 w 26"/>
                    <a:gd name="T39" fmla="*/ 94 h 105"/>
                    <a:gd name="T40" fmla="*/ 13 w 26"/>
                    <a:gd name="T41" fmla="*/ 87 h 105"/>
                    <a:gd name="T42" fmla="*/ 19 w 26"/>
                    <a:gd name="T43" fmla="*/ 91 h 105"/>
                    <a:gd name="T44" fmla="*/ 23 w 26"/>
                    <a:gd name="T45" fmla="*/ 79 h 105"/>
                    <a:gd name="T46" fmla="*/ 23 w 26"/>
                    <a:gd name="T47" fmla="*/ 80 h 105"/>
                    <a:gd name="T48" fmla="*/ 21 w 26"/>
                    <a:gd name="T49" fmla="*/ 76 h 105"/>
                    <a:gd name="T50" fmla="*/ 19 w 26"/>
                    <a:gd name="T51" fmla="*/ 79 h 105"/>
                    <a:gd name="T52" fmla="*/ 12 w 26"/>
                    <a:gd name="T53" fmla="*/ 76 h 105"/>
                    <a:gd name="T54" fmla="*/ 12 w 26"/>
                    <a:gd name="T55" fmla="*/ 72 h 105"/>
                    <a:gd name="T56" fmla="*/ 18 w 26"/>
                    <a:gd name="T57" fmla="*/ 75 h 105"/>
                    <a:gd name="T58" fmla="*/ 15 w 26"/>
                    <a:gd name="T59" fmla="*/ 72 h 105"/>
                    <a:gd name="T60" fmla="*/ 21 w 26"/>
                    <a:gd name="T61" fmla="*/ 68 h 105"/>
                    <a:gd name="T62" fmla="*/ 15 w 26"/>
                    <a:gd name="T63" fmla="*/ 68 h 105"/>
                    <a:gd name="T64" fmla="*/ 14 w 26"/>
                    <a:gd name="T65" fmla="*/ 47 h 105"/>
                    <a:gd name="T66" fmla="*/ 18 w 26"/>
                    <a:gd name="T67" fmla="*/ 50 h 105"/>
                    <a:gd name="T68" fmla="*/ 14 w 26"/>
                    <a:gd name="T69" fmla="*/ 47 h 105"/>
                    <a:gd name="T70" fmla="*/ 16 w 26"/>
                    <a:gd name="T71" fmla="*/ 34 h 105"/>
                    <a:gd name="T72" fmla="*/ 13 w 26"/>
                    <a:gd name="T73" fmla="*/ 35 h 105"/>
                    <a:gd name="T74" fmla="*/ 13 w 26"/>
                    <a:gd name="T75" fmla="*/ 22 h 105"/>
                    <a:gd name="T76" fmla="*/ 13 w 26"/>
                    <a:gd name="T77" fmla="*/ 22 h 105"/>
                    <a:gd name="T78" fmla="*/ 7 w 26"/>
                    <a:gd name="T79" fmla="*/ 16 h 105"/>
                    <a:gd name="T80" fmla="*/ 14 w 26"/>
                    <a:gd name="T81" fmla="*/ 18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105">
                      <a:moveTo>
                        <a:pt x="14" y="18"/>
                      </a:move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1" y="13"/>
                        <a:pt x="8" y="7"/>
                        <a:pt x="12" y="9"/>
                      </a:cubicBezTo>
                      <a:cubicBezTo>
                        <a:pt x="7" y="6"/>
                        <a:pt x="12" y="0"/>
                        <a:pt x="4" y="2"/>
                      </a:cubicBezTo>
                      <a:cubicBezTo>
                        <a:pt x="7" y="16"/>
                        <a:pt x="3" y="36"/>
                        <a:pt x="10" y="52"/>
                      </a:cubicBezTo>
                      <a:cubicBezTo>
                        <a:pt x="7" y="49"/>
                        <a:pt x="7" y="49"/>
                        <a:pt x="7" y="49"/>
                      </a:cubicBezTo>
                      <a:cubicBezTo>
                        <a:pt x="13" y="57"/>
                        <a:pt x="0" y="61"/>
                        <a:pt x="13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4" y="70"/>
                        <a:pt x="15" y="74"/>
                        <a:pt x="9" y="78"/>
                      </a:cubicBezTo>
                      <a:cubicBezTo>
                        <a:pt x="11" y="77"/>
                        <a:pt x="11" y="77"/>
                        <a:pt x="11" y="77"/>
                      </a:cubicBezTo>
                      <a:cubicBezTo>
                        <a:pt x="11" y="79"/>
                        <a:pt x="10" y="79"/>
                        <a:pt x="10" y="80"/>
                      </a:cubicBezTo>
                      <a:cubicBezTo>
                        <a:pt x="11" y="80"/>
                        <a:pt x="11" y="80"/>
                        <a:pt x="11" y="80"/>
                      </a:cubicBezTo>
                      <a:cubicBezTo>
                        <a:pt x="14" y="82"/>
                        <a:pt x="14" y="84"/>
                        <a:pt x="12" y="87"/>
                      </a:cubicBezTo>
                      <a:cubicBezTo>
                        <a:pt x="10" y="87"/>
                        <a:pt x="11" y="86"/>
                        <a:pt x="10" y="85"/>
                      </a:cubicBezTo>
                      <a:cubicBezTo>
                        <a:pt x="8" y="86"/>
                        <a:pt x="13" y="88"/>
                        <a:pt x="13" y="90"/>
                      </a:cubicBezTo>
                      <a:cubicBezTo>
                        <a:pt x="11" y="92"/>
                        <a:pt x="10" y="90"/>
                        <a:pt x="9" y="90"/>
                      </a:cubicBezTo>
                      <a:cubicBezTo>
                        <a:pt x="12" y="97"/>
                        <a:pt x="5" y="100"/>
                        <a:pt x="15" y="104"/>
                      </a:cubicBezTo>
                      <a:cubicBezTo>
                        <a:pt x="17" y="104"/>
                        <a:pt x="18" y="102"/>
                        <a:pt x="19" y="105"/>
                      </a:cubicBezTo>
                      <a:cubicBezTo>
                        <a:pt x="22" y="100"/>
                        <a:pt x="18" y="97"/>
                        <a:pt x="15" y="93"/>
                      </a:cubicBezTo>
                      <a:cubicBezTo>
                        <a:pt x="15" y="94"/>
                        <a:pt x="15" y="94"/>
                        <a:pt x="15" y="94"/>
                      </a:cubicBezTo>
                      <a:cubicBezTo>
                        <a:pt x="6" y="91"/>
                        <a:pt x="17" y="92"/>
                        <a:pt x="13" y="87"/>
                      </a:cubicBezTo>
                      <a:cubicBezTo>
                        <a:pt x="17" y="88"/>
                        <a:pt x="17" y="90"/>
                        <a:pt x="19" y="91"/>
                      </a:cubicBezTo>
                      <a:cubicBezTo>
                        <a:pt x="26" y="85"/>
                        <a:pt x="14" y="83"/>
                        <a:pt x="23" y="79"/>
                      </a:cubicBezTo>
                      <a:cubicBezTo>
                        <a:pt x="23" y="80"/>
                        <a:pt x="23" y="80"/>
                        <a:pt x="23" y="80"/>
                      </a:cubicBezTo>
                      <a:cubicBezTo>
                        <a:pt x="24" y="79"/>
                        <a:pt x="22" y="77"/>
                        <a:pt x="21" y="76"/>
                      </a:cubicBezTo>
                      <a:cubicBezTo>
                        <a:pt x="20" y="76"/>
                        <a:pt x="20" y="78"/>
                        <a:pt x="19" y="79"/>
                      </a:cubicBezTo>
                      <a:cubicBezTo>
                        <a:pt x="18" y="77"/>
                        <a:pt x="14" y="77"/>
                        <a:pt x="12" y="76"/>
                      </a:cubicBezTo>
                      <a:cubicBezTo>
                        <a:pt x="16" y="75"/>
                        <a:pt x="10" y="74"/>
                        <a:pt x="12" y="72"/>
                      </a:cubicBezTo>
                      <a:cubicBezTo>
                        <a:pt x="16" y="71"/>
                        <a:pt x="15" y="74"/>
                        <a:pt x="18" y="75"/>
                      </a:cubicBezTo>
                      <a:cubicBezTo>
                        <a:pt x="15" y="72"/>
                        <a:pt x="15" y="72"/>
                        <a:pt x="15" y="72"/>
                      </a:cubicBezTo>
                      <a:cubicBezTo>
                        <a:pt x="15" y="69"/>
                        <a:pt x="19" y="69"/>
                        <a:pt x="21" y="68"/>
                      </a:cubicBezTo>
                      <a:cubicBezTo>
                        <a:pt x="18" y="66"/>
                        <a:pt x="19" y="69"/>
                        <a:pt x="15" y="68"/>
                      </a:cubicBezTo>
                      <a:cubicBezTo>
                        <a:pt x="20" y="65"/>
                        <a:pt x="18" y="53"/>
                        <a:pt x="14" y="47"/>
                      </a:cubicBezTo>
                      <a:cubicBezTo>
                        <a:pt x="15" y="49"/>
                        <a:pt x="19" y="48"/>
                        <a:pt x="18" y="50"/>
                      </a:cubicBezTo>
                      <a:cubicBezTo>
                        <a:pt x="19" y="50"/>
                        <a:pt x="17" y="47"/>
                        <a:pt x="14" y="47"/>
                      </a:cubicBezTo>
                      <a:cubicBezTo>
                        <a:pt x="11" y="43"/>
                        <a:pt x="13" y="38"/>
                        <a:pt x="16" y="34"/>
                      </a:cubicBezTo>
                      <a:cubicBezTo>
                        <a:pt x="13" y="35"/>
                        <a:pt x="13" y="35"/>
                        <a:pt x="13" y="35"/>
                      </a:cubicBezTo>
                      <a:cubicBezTo>
                        <a:pt x="8" y="32"/>
                        <a:pt x="16" y="27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0"/>
                        <a:pt x="5" y="19"/>
                        <a:pt x="7" y="16"/>
                      </a:cubicBezTo>
                      <a:cubicBezTo>
                        <a:pt x="10" y="17"/>
                        <a:pt x="10" y="18"/>
                        <a:pt x="14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5" name="Freeform 1113"/>
                <p:cNvSpPr>
                  <a:spLocks/>
                </p:cNvSpPr>
                <p:nvPr/>
              </p:nvSpPr>
              <p:spPr bwMode="auto">
                <a:xfrm>
                  <a:off x="4048" y="2605"/>
                  <a:ext cx="8" cy="4"/>
                </a:xfrm>
                <a:custGeom>
                  <a:avLst/>
                  <a:gdLst>
                    <a:gd name="T0" fmla="*/ 4 w 9"/>
                    <a:gd name="T1" fmla="*/ 2 h 4"/>
                    <a:gd name="T2" fmla="*/ 8 w 9"/>
                    <a:gd name="T3" fmla="*/ 4 h 4"/>
                    <a:gd name="T4" fmla="*/ 1 w 9"/>
                    <a:gd name="T5" fmla="*/ 0 h 4"/>
                    <a:gd name="T6" fmla="*/ 2 w 9"/>
                    <a:gd name="T7" fmla="*/ 3 h 4"/>
                    <a:gd name="T8" fmla="*/ 4 w 9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4">
                      <a:moveTo>
                        <a:pt x="4" y="2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2"/>
                        <a:pt x="3" y="0"/>
                        <a:pt x="1" y="0"/>
                      </a:cubicBezTo>
                      <a:cubicBezTo>
                        <a:pt x="2" y="1"/>
                        <a:pt x="0" y="3"/>
                        <a:pt x="2" y="3"/>
                      </a:cubicBezTo>
                      <a:cubicBezTo>
                        <a:pt x="3" y="3"/>
                        <a:pt x="4" y="3"/>
                        <a:pt x="4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6" name="Freeform 1114"/>
                <p:cNvSpPr>
                  <a:spLocks/>
                </p:cNvSpPr>
                <p:nvPr/>
              </p:nvSpPr>
              <p:spPr bwMode="auto">
                <a:xfrm>
                  <a:off x="4041" y="2560"/>
                  <a:ext cx="17" cy="45"/>
                </a:xfrm>
                <a:custGeom>
                  <a:avLst/>
                  <a:gdLst>
                    <a:gd name="T0" fmla="*/ 11 w 20"/>
                    <a:gd name="T1" fmla="*/ 18 h 52"/>
                    <a:gd name="T2" fmla="*/ 7 w 20"/>
                    <a:gd name="T3" fmla="*/ 17 h 52"/>
                    <a:gd name="T4" fmla="*/ 6 w 20"/>
                    <a:gd name="T5" fmla="*/ 37 h 52"/>
                    <a:gd name="T6" fmla="*/ 13 w 20"/>
                    <a:gd name="T7" fmla="*/ 44 h 52"/>
                    <a:gd name="T8" fmla="*/ 8 w 20"/>
                    <a:gd name="T9" fmla="*/ 45 h 52"/>
                    <a:gd name="T10" fmla="*/ 13 w 20"/>
                    <a:gd name="T11" fmla="*/ 50 h 52"/>
                    <a:gd name="T12" fmla="*/ 11 w 20"/>
                    <a:gd name="T13" fmla="*/ 47 h 52"/>
                    <a:gd name="T14" fmla="*/ 14 w 20"/>
                    <a:gd name="T15" fmla="*/ 48 h 52"/>
                    <a:gd name="T16" fmla="*/ 13 w 20"/>
                    <a:gd name="T17" fmla="*/ 44 h 52"/>
                    <a:gd name="T18" fmla="*/ 16 w 20"/>
                    <a:gd name="T19" fmla="*/ 45 h 52"/>
                    <a:gd name="T20" fmla="*/ 10 w 20"/>
                    <a:gd name="T21" fmla="*/ 36 h 52"/>
                    <a:gd name="T22" fmla="*/ 16 w 20"/>
                    <a:gd name="T23" fmla="*/ 36 h 52"/>
                    <a:gd name="T24" fmla="*/ 17 w 20"/>
                    <a:gd name="T25" fmla="*/ 27 h 52"/>
                    <a:gd name="T26" fmla="*/ 16 w 20"/>
                    <a:gd name="T27" fmla="*/ 28 h 52"/>
                    <a:gd name="T28" fmla="*/ 11 w 20"/>
                    <a:gd name="T29" fmla="*/ 29 h 52"/>
                    <a:gd name="T30" fmla="*/ 17 w 20"/>
                    <a:gd name="T31" fmla="*/ 25 h 52"/>
                    <a:gd name="T32" fmla="*/ 14 w 20"/>
                    <a:gd name="T33" fmla="*/ 8 h 52"/>
                    <a:gd name="T34" fmla="*/ 7 w 20"/>
                    <a:gd name="T35" fmla="*/ 4 h 52"/>
                    <a:gd name="T36" fmla="*/ 12 w 20"/>
                    <a:gd name="T37" fmla="*/ 6 h 52"/>
                    <a:gd name="T38" fmla="*/ 14 w 20"/>
                    <a:gd name="T39" fmla="*/ 2 h 52"/>
                    <a:gd name="T40" fmla="*/ 4 w 20"/>
                    <a:gd name="T41" fmla="*/ 0 h 52"/>
                    <a:gd name="T42" fmla="*/ 11 w 20"/>
                    <a:gd name="T43" fmla="*/ 18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52">
                      <a:moveTo>
                        <a:pt x="11" y="18"/>
                      </a:moveTo>
                      <a:cubicBezTo>
                        <a:pt x="10" y="17"/>
                        <a:pt x="8" y="18"/>
                        <a:pt x="7" y="17"/>
                      </a:cubicBezTo>
                      <a:cubicBezTo>
                        <a:pt x="8" y="25"/>
                        <a:pt x="9" y="34"/>
                        <a:pt x="6" y="37"/>
                      </a:cubicBezTo>
                      <a:cubicBezTo>
                        <a:pt x="5" y="40"/>
                        <a:pt x="11" y="40"/>
                        <a:pt x="13" y="44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1" y="47"/>
                        <a:pt x="7" y="52"/>
                        <a:pt x="13" y="50"/>
                      </a:cubicBezTo>
                      <a:cubicBezTo>
                        <a:pt x="14" y="50"/>
                        <a:pt x="10" y="49"/>
                        <a:pt x="11" y="47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6" y="45"/>
                        <a:pt x="16" y="45"/>
                        <a:pt x="16" y="45"/>
                      </a:cubicBezTo>
                      <a:cubicBezTo>
                        <a:pt x="20" y="41"/>
                        <a:pt x="7" y="42"/>
                        <a:pt x="10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16" y="32"/>
                        <a:pt x="14" y="30"/>
                        <a:pt x="17" y="27"/>
                      </a:cubicBezTo>
                      <a:cubicBezTo>
                        <a:pt x="17" y="27"/>
                        <a:pt x="14" y="27"/>
                        <a:pt x="16" y="28"/>
                      </a:cubicBezTo>
                      <a:cubicBezTo>
                        <a:pt x="15" y="28"/>
                        <a:pt x="13" y="29"/>
                        <a:pt x="11" y="29"/>
                      </a:cubicBezTo>
                      <a:cubicBezTo>
                        <a:pt x="7" y="23"/>
                        <a:pt x="15" y="30"/>
                        <a:pt x="17" y="25"/>
                      </a:cubicBezTo>
                      <a:cubicBezTo>
                        <a:pt x="13" y="21"/>
                        <a:pt x="9" y="11"/>
                        <a:pt x="14" y="8"/>
                      </a:cubicBezTo>
                      <a:cubicBezTo>
                        <a:pt x="11" y="11"/>
                        <a:pt x="7" y="7"/>
                        <a:pt x="7" y="4"/>
                      </a:cubicBezTo>
                      <a:cubicBezTo>
                        <a:pt x="9" y="3"/>
                        <a:pt x="11" y="5"/>
                        <a:pt x="12" y="6"/>
                      </a:cubicBezTo>
                      <a:cubicBezTo>
                        <a:pt x="13" y="4"/>
                        <a:pt x="15" y="3"/>
                        <a:pt x="14" y="2"/>
                      </a:cubicBezTo>
                      <a:cubicBezTo>
                        <a:pt x="10" y="4"/>
                        <a:pt x="6" y="3"/>
                        <a:pt x="4" y="0"/>
                      </a:cubicBezTo>
                      <a:cubicBezTo>
                        <a:pt x="0" y="6"/>
                        <a:pt x="11" y="11"/>
                        <a:pt x="11" y="1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7" name="Freeform 1115"/>
                <p:cNvSpPr>
                  <a:spLocks/>
                </p:cNvSpPr>
                <p:nvPr/>
              </p:nvSpPr>
              <p:spPr bwMode="auto">
                <a:xfrm>
                  <a:off x="4046" y="2573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8" name="Freeform 1116"/>
                <p:cNvSpPr>
                  <a:spLocks/>
                </p:cNvSpPr>
                <p:nvPr/>
              </p:nvSpPr>
              <p:spPr bwMode="auto">
                <a:xfrm>
                  <a:off x="4122" y="325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89" name="Freeform 1117"/>
                <p:cNvSpPr>
                  <a:spLocks/>
                </p:cNvSpPr>
                <p:nvPr/>
              </p:nvSpPr>
              <p:spPr bwMode="auto">
                <a:xfrm>
                  <a:off x="4121" y="3248"/>
                  <a:ext cx="14" cy="4"/>
                </a:xfrm>
                <a:custGeom>
                  <a:avLst/>
                  <a:gdLst>
                    <a:gd name="T0" fmla="*/ 16 w 16"/>
                    <a:gd name="T1" fmla="*/ 1 h 4"/>
                    <a:gd name="T2" fmla="*/ 14 w 16"/>
                    <a:gd name="T3" fmla="*/ 0 h 4"/>
                    <a:gd name="T4" fmla="*/ 0 w 16"/>
                    <a:gd name="T5" fmla="*/ 2 h 4"/>
                    <a:gd name="T6" fmla="*/ 9 w 16"/>
                    <a:gd name="T7" fmla="*/ 4 h 4"/>
                    <a:gd name="T8" fmla="*/ 6 w 16"/>
                    <a:gd name="T9" fmla="*/ 2 h 4"/>
                    <a:gd name="T10" fmla="*/ 12 w 16"/>
                    <a:gd name="T11" fmla="*/ 4 h 4"/>
                    <a:gd name="T12" fmla="*/ 11 w 16"/>
                    <a:gd name="T13" fmla="*/ 1 h 4"/>
                    <a:gd name="T14" fmla="*/ 16 w 16"/>
                    <a:gd name="T15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4">
                      <a:moveTo>
                        <a:pt x="16" y="1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4" y="1"/>
                        <a:pt x="7" y="0"/>
                        <a:pt x="0" y="2"/>
                      </a:cubicBezTo>
                      <a:cubicBezTo>
                        <a:pt x="1" y="3"/>
                        <a:pt x="5" y="4"/>
                        <a:pt x="9" y="4"/>
                      </a:cubicBezTo>
                      <a:cubicBezTo>
                        <a:pt x="8" y="3"/>
                        <a:pt x="4" y="3"/>
                        <a:pt x="6" y="2"/>
                      </a:cubicBezTo>
                      <a:cubicBezTo>
                        <a:pt x="9" y="2"/>
                        <a:pt x="8" y="3"/>
                        <a:pt x="12" y="4"/>
                      </a:cubicBezTo>
                      <a:cubicBezTo>
                        <a:pt x="16" y="2"/>
                        <a:pt x="10" y="3"/>
                        <a:pt x="11" y="1"/>
                      </a:cubicBezTo>
                      <a:lnTo>
                        <a:pt x="16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0" name="Freeform 1118"/>
                <p:cNvSpPr>
                  <a:spLocks/>
                </p:cNvSpPr>
                <p:nvPr/>
              </p:nvSpPr>
              <p:spPr bwMode="auto">
                <a:xfrm>
                  <a:off x="4126" y="3247"/>
                  <a:ext cx="5" cy="1"/>
                </a:xfrm>
                <a:custGeom>
                  <a:avLst/>
                  <a:gdLst>
                    <a:gd name="T0" fmla="*/ 0 w 5"/>
                    <a:gd name="T1" fmla="*/ 1 h 1"/>
                    <a:gd name="T2" fmla="*/ 5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1" name="Freeform 1119"/>
                <p:cNvSpPr>
                  <a:spLocks/>
                </p:cNvSpPr>
                <p:nvPr/>
              </p:nvSpPr>
              <p:spPr bwMode="auto">
                <a:xfrm>
                  <a:off x="4123" y="3247"/>
                  <a:ext cx="6" cy="0"/>
                </a:xfrm>
                <a:custGeom>
                  <a:avLst/>
                  <a:gdLst>
                    <a:gd name="T0" fmla="*/ 2 w 7"/>
                    <a:gd name="T1" fmla="*/ 1 h 1"/>
                    <a:gd name="T2" fmla="*/ 7 w 7"/>
                    <a:gd name="T3" fmla="*/ 1 h 1"/>
                    <a:gd name="T4" fmla="*/ 0 w 7"/>
                    <a:gd name="T5" fmla="*/ 0 h 1"/>
                    <a:gd name="T6" fmla="*/ 2 w 7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">
                      <a:moveTo>
                        <a:pt x="2" y="1"/>
                      </a:moveTo>
                      <a:cubicBezTo>
                        <a:pt x="3" y="0"/>
                        <a:pt x="6" y="1"/>
                        <a:pt x="7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2" name="Freeform 1120"/>
                <p:cNvSpPr>
                  <a:spLocks/>
                </p:cNvSpPr>
                <p:nvPr/>
              </p:nvSpPr>
              <p:spPr bwMode="auto">
                <a:xfrm>
                  <a:off x="4124" y="3244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3" name="Freeform 1121"/>
                <p:cNvSpPr>
                  <a:spLocks/>
                </p:cNvSpPr>
                <p:nvPr/>
              </p:nvSpPr>
              <p:spPr bwMode="auto">
                <a:xfrm>
                  <a:off x="4123" y="3243"/>
                  <a:ext cx="10" cy="3"/>
                </a:xfrm>
                <a:custGeom>
                  <a:avLst/>
                  <a:gdLst>
                    <a:gd name="T0" fmla="*/ 2 w 12"/>
                    <a:gd name="T1" fmla="*/ 0 h 3"/>
                    <a:gd name="T2" fmla="*/ 2 w 12"/>
                    <a:gd name="T3" fmla="*/ 1 h 3"/>
                    <a:gd name="T4" fmla="*/ 3 w 12"/>
                    <a:gd name="T5" fmla="*/ 1 h 3"/>
                    <a:gd name="T6" fmla="*/ 8 w 12"/>
                    <a:gd name="T7" fmla="*/ 2 h 3"/>
                    <a:gd name="T8" fmla="*/ 8 w 12"/>
                    <a:gd name="T9" fmla="*/ 3 h 3"/>
                    <a:gd name="T10" fmla="*/ 12 w 12"/>
                    <a:gd name="T11" fmla="*/ 2 h 3"/>
                    <a:gd name="T12" fmla="*/ 2 w 12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">
                      <a:moveTo>
                        <a:pt x="2" y="0"/>
                      </a:moveTo>
                      <a:cubicBezTo>
                        <a:pt x="0" y="0"/>
                        <a:pt x="1" y="1"/>
                        <a:pt x="2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5" y="1"/>
                        <a:pt x="9" y="1"/>
                        <a:pt x="8" y="2"/>
                      </a:cubicBezTo>
                      <a:cubicBezTo>
                        <a:pt x="9" y="3"/>
                        <a:pt x="5" y="3"/>
                        <a:pt x="8" y="3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4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4" name="Freeform 1122"/>
                <p:cNvSpPr>
                  <a:spLocks/>
                </p:cNvSpPr>
                <p:nvPr/>
              </p:nvSpPr>
              <p:spPr bwMode="auto">
                <a:xfrm>
                  <a:off x="4125" y="3245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5" name="Freeform 1123"/>
                <p:cNvSpPr>
                  <a:spLocks/>
                </p:cNvSpPr>
                <p:nvPr/>
              </p:nvSpPr>
              <p:spPr bwMode="auto">
                <a:xfrm>
                  <a:off x="4125" y="324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6" name="Freeform 1124"/>
                <p:cNvSpPr>
                  <a:spLocks/>
                </p:cNvSpPr>
                <p:nvPr/>
              </p:nvSpPr>
              <p:spPr bwMode="auto">
                <a:xfrm>
                  <a:off x="4124" y="3240"/>
                  <a:ext cx="11" cy="2"/>
                </a:xfrm>
                <a:custGeom>
                  <a:avLst/>
                  <a:gdLst>
                    <a:gd name="T0" fmla="*/ 1 w 13"/>
                    <a:gd name="T1" fmla="*/ 1 h 3"/>
                    <a:gd name="T2" fmla="*/ 5 w 13"/>
                    <a:gd name="T3" fmla="*/ 3 h 3"/>
                    <a:gd name="T4" fmla="*/ 13 w 13"/>
                    <a:gd name="T5" fmla="*/ 2 h 3"/>
                    <a:gd name="T6" fmla="*/ 11 w 13"/>
                    <a:gd name="T7" fmla="*/ 0 h 3"/>
                    <a:gd name="T8" fmla="*/ 1 w 1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3">
                      <a:moveTo>
                        <a:pt x="1" y="1"/>
                      </a:moveTo>
                      <a:cubicBezTo>
                        <a:pt x="7" y="1"/>
                        <a:pt x="0" y="3"/>
                        <a:pt x="5" y="3"/>
                      </a:cubicBezTo>
                      <a:cubicBezTo>
                        <a:pt x="5" y="2"/>
                        <a:pt x="10" y="1"/>
                        <a:pt x="13" y="2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0"/>
                        <a:pt x="4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7" name="Freeform 1125"/>
                <p:cNvSpPr>
                  <a:spLocks/>
                </p:cNvSpPr>
                <p:nvPr/>
              </p:nvSpPr>
              <p:spPr bwMode="auto">
                <a:xfrm>
                  <a:off x="4138" y="323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8" name="Freeform 1126"/>
                <p:cNvSpPr>
                  <a:spLocks/>
                </p:cNvSpPr>
                <p:nvPr/>
              </p:nvSpPr>
              <p:spPr bwMode="auto">
                <a:xfrm>
                  <a:off x="4127" y="3233"/>
                  <a:ext cx="15" cy="6"/>
                </a:xfrm>
                <a:custGeom>
                  <a:avLst/>
                  <a:gdLst>
                    <a:gd name="T0" fmla="*/ 2 w 17"/>
                    <a:gd name="T1" fmla="*/ 0 h 7"/>
                    <a:gd name="T2" fmla="*/ 9 w 17"/>
                    <a:gd name="T3" fmla="*/ 3 h 7"/>
                    <a:gd name="T4" fmla="*/ 4 w 17"/>
                    <a:gd name="T5" fmla="*/ 3 h 7"/>
                    <a:gd name="T6" fmla="*/ 6 w 17"/>
                    <a:gd name="T7" fmla="*/ 5 h 7"/>
                    <a:gd name="T8" fmla="*/ 0 w 17"/>
                    <a:gd name="T9" fmla="*/ 4 h 7"/>
                    <a:gd name="T10" fmla="*/ 6 w 17"/>
                    <a:gd name="T11" fmla="*/ 6 h 7"/>
                    <a:gd name="T12" fmla="*/ 2 w 17"/>
                    <a:gd name="T13" fmla="*/ 7 h 7"/>
                    <a:gd name="T14" fmla="*/ 9 w 17"/>
                    <a:gd name="T15" fmla="*/ 7 h 7"/>
                    <a:gd name="T16" fmla="*/ 8 w 17"/>
                    <a:gd name="T17" fmla="*/ 6 h 7"/>
                    <a:gd name="T18" fmla="*/ 12 w 17"/>
                    <a:gd name="T19" fmla="*/ 6 h 7"/>
                    <a:gd name="T20" fmla="*/ 16 w 17"/>
                    <a:gd name="T21" fmla="*/ 3 h 7"/>
                    <a:gd name="T22" fmla="*/ 2 w 17"/>
                    <a:gd name="T2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7">
                      <a:moveTo>
                        <a:pt x="2" y="0"/>
                      </a:move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6" y="3"/>
                        <a:pt x="4" y="3"/>
                        <a:pt x="4" y="3"/>
                      </a:cubicBezTo>
                      <a:cubicBezTo>
                        <a:pt x="3" y="4"/>
                        <a:pt x="7" y="4"/>
                        <a:pt x="6" y="5"/>
                      </a:cubicBezTo>
                      <a:cubicBezTo>
                        <a:pt x="0" y="5"/>
                        <a:pt x="6" y="3"/>
                        <a:pt x="0" y="4"/>
                      </a:cubicBezTo>
                      <a:cubicBezTo>
                        <a:pt x="1" y="5"/>
                        <a:pt x="1" y="6"/>
                        <a:pt x="6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3" y="6"/>
                        <a:pt x="8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1" y="6"/>
                        <a:pt x="17" y="4"/>
                        <a:pt x="16" y="3"/>
                      </a:cubicBezTo>
                      <a:cubicBezTo>
                        <a:pt x="16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099" name="Freeform 1127"/>
                <p:cNvSpPr>
                  <a:spLocks/>
                </p:cNvSpPr>
                <p:nvPr/>
              </p:nvSpPr>
              <p:spPr bwMode="auto">
                <a:xfrm>
                  <a:off x="4134" y="3233"/>
                  <a:ext cx="4" cy="0"/>
                </a:xfrm>
                <a:custGeom>
                  <a:avLst/>
                  <a:gdLst>
                    <a:gd name="T0" fmla="*/ 1 w 4"/>
                    <a:gd name="T1" fmla="*/ 4 w 4"/>
                    <a:gd name="T2" fmla="*/ 0 w 4"/>
                    <a:gd name="T3" fmla="*/ 1 w 4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4">
                      <a:moveTo>
                        <a:pt x="1" y="0"/>
                      </a:moveTo>
                      <a:lnTo>
                        <a:pt x="4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0" name="Freeform 1128"/>
                <p:cNvSpPr>
                  <a:spLocks/>
                </p:cNvSpPr>
                <p:nvPr/>
              </p:nvSpPr>
              <p:spPr bwMode="auto">
                <a:xfrm>
                  <a:off x="4127" y="3228"/>
                  <a:ext cx="16" cy="4"/>
                </a:xfrm>
                <a:custGeom>
                  <a:avLst/>
                  <a:gdLst>
                    <a:gd name="T0" fmla="*/ 1 w 18"/>
                    <a:gd name="T1" fmla="*/ 3 h 5"/>
                    <a:gd name="T2" fmla="*/ 5 w 18"/>
                    <a:gd name="T3" fmla="*/ 5 h 5"/>
                    <a:gd name="T4" fmla="*/ 2 w 18"/>
                    <a:gd name="T5" fmla="*/ 5 h 5"/>
                    <a:gd name="T6" fmla="*/ 7 w 18"/>
                    <a:gd name="T7" fmla="*/ 5 h 5"/>
                    <a:gd name="T8" fmla="*/ 4 w 18"/>
                    <a:gd name="T9" fmla="*/ 3 h 5"/>
                    <a:gd name="T10" fmla="*/ 13 w 18"/>
                    <a:gd name="T11" fmla="*/ 2 h 5"/>
                    <a:gd name="T12" fmla="*/ 11 w 18"/>
                    <a:gd name="T13" fmla="*/ 3 h 5"/>
                    <a:gd name="T14" fmla="*/ 10 w 18"/>
                    <a:gd name="T15" fmla="*/ 0 h 5"/>
                    <a:gd name="T16" fmla="*/ 8 w 18"/>
                    <a:gd name="T17" fmla="*/ 0 h 5"/>
                    <a:gd name="T18" fmla="*/ 6 w 18"/>
                    <a:gd name="T19" fmla="*/ 0 h 5"/>
                    <a:gd name="T20" fmla="*/ 1 w 18"/>
                    <a:gd name="T21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5">
                      <a:moveTo>
                        <a:pt x="1" y="3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3" y="5"/>
                        <a:pt x="2" y="5"/>
                      </a:cubicBezTo>
                      <a:cubicBezTo>
                        <a:pt x="3" y="5"/>
                        <a:pt x="6" y="5"/>
                        <a:pt x="7" y="5"/>
                      </a:cubicBezTo>
                      <a:cubicBezTo>
                        <a:pt x="13" y="5"/>
                        <a:pt x="5" y="4"/>
                        <a:pt x="4" y="3"/>
                      </a:cubicBezTo>
                      <a:cubicBezTo>
                        <a:pt x="7" y="1"/>
                        <a:pt x="7" y="3"/>
                        <a:pt x="13" y="2"/>
                      </a:cubicBezTo>
                      <a:cubicBezTo>
                        <a:pt x="13" y="3"/>
                        <a:pt x="11" y="3"/>
                        <a:pt x="11" y="3"/>
                      </a:cubicBezTo>
                      <a:cubicBezTo>
                        <a:pt x="18" y="2"/>
                        <a:pt x="12" y="1"/>
                        <a:pt x="10" y="0"/>
                      </a:cubicBezTo>
                      <a:cubicBezTo>
                        <a:pt x="9" y="0"/>
                        <a:pt x="7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1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1" name="Freeform 1129"/>
                <p:cNvSpPr>
                  <a:spLocks/>
                </p:cNvSpPr>
                <p:nvPr/>
              </p:nvSpPr>
              <p:spPr bwMode="auto">
                <a:xfrm>
                  <a:off x="4126" y="3232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2" name="Freeform 1130"/>
                <p:cNvSpPr>
                  <a:spLocks/>
                </p:cNvSpPr>
                <p:nvPr/>
              </p:nvSpPr>
              <p:spPr bwMode="auto">
                <a:xfrm>
                  <a:off x="4135" y="322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3" name="Freeform 1131"/>
                <p:cNvSpPr>
                  <a:spLocks/>
                </p:cNvSpPr>
                <p:nvPr/>
              </p:nvSpPr>
              <p:spPr bwMode="auto">
                <a:xfrm>
                  <a:off x="4127" y="3227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4" name="Freeform 1132"/>
                <p:cNvSpPr>
                  <a:spLocks/>
                </p:cNvSpPr>
                <p:nvPr/>
              </p:nvSpPr>
              <p:spPr bwMode="auto">
                <a:xfrm>
                  <a:off x="4124" y="3193"/>
                  <a:ext cx="16" cy="34"/>
                </a:xfrm>
                <a:custGeom>
                  <a:avLst/>
                  <a:gdLst>
                    <a:gd name="T0" fmla="*/ 16 w 19"/>
                    <a:gd name="T1" fmla="*/ 0 h 39"/>
                    <a:gd name="T2" fmla="*/ 13 w 19"/>
                    <a:gd name="T3" fmla="*/ 1 h 39"/>
                    <a:gd name="T4" fmla="*/ 8 w 19"/>
                    <a:gd name="T5" fmla="*/ 0 h 39"/>
                    <a:gd name="T6" fmla="*/ 1 w 19"/>
                    <a:gd name="T7" fmla="*/ 0 h 39"/>
                    <a:gd name="T8" fmla="*/ 4 w 19"/>
                    <a:gd name="T9" fmla="*/ 3 h 39"/>
                    <a:gd name="T10" fmla="*/ 1 w 19"/>
                    <a:gd name="T11" fmla="*/ 3 h 39"/>
                    <a:gd name="T12" fmla="*/ 3 w 19"/>
                    <a:gd name="T13" fmla="*/ 9 h 39"/>
                    <a:gd name="T14" fmla="*/ 5 w 19"/>
                    <a:gd name="T15" fmla="*/ 13 h 39"/>
                    <a:gd name="T16" fmla="*/ 3 w 19"/>
                    <a:gd name="T17" fmla="*/ 29 h 39"/>
                    <a:gd name="T18" fmla="*/ 10 w 19"/>
                    <a:gd name="T19" fmla="*/ 30 h 39"/>
                    <a:gd name="T20" fmla="*/ 6 w 19"/>
                    <a:gd name="T21" fmla="*/ 31 h 39"/>
                    <a:gd name="T22" fmla="*/ 6 w 19"/>
                    <a:gd name="T23" fmla="*/ 30 h 39"/>
                    <a:gd name="T24" fmla="*/ 4 w 19"/>
                    <a:gd name="T25" fmla="*/ 35 h 39"/>
                    <a:gd name="T26" fmla="*/ 12 w 19"/>
                    <a:gd name="T27" fmla="*/ 35 h 39"/>
                    <a:gd name="T28" fmla="*/ 4 w 19"/>
                    <a:gd name="T29" fmla="*/ 37 h 39"/>
                    <a:gd name="T30" fmla="*/ 9 w 19"/>
                    <a:gd name="T31" fmla="*/ 38 h 39"/>
                    <a:gd name="T32" fmla="*/ 14 w 19"/>
                    <a:gd name="T33" fmla="*/ 37 h 39"/>
                    <a:gd name="T34" fmla="*/ 17 w 19"/>
                    <a:gd name="T35" fmla="*/ 38 h 39"/>
                    <a:gd name="T36" fmla="*/ 8 w 19"/>
                    <a:gd name="T37" fmla="*/ 27 h 39"/>
                    <a:gd name="T38" fmla="*/ 12 w 19"/>
                    <a:gd name="T39" fmla="*/ 28 h 39"/>
                    <a:gd name="T40" fmla="*/ 15 w 19"/>
                    <a:gd name="T41" fmla="*/ 21 h 39"/>
                    <a:gd name="T42" fmla="*/ 9 w 19"/>
                    <a:gd name="T43" fmla="*/ 19 h 39"/>
                    <a:gd name="T44" fmla="*/ 11 w 19"/>
                    <a:gd name="T45" fmla="*/ 18 h 39"/>
                    <a:gd name="T46" fmla="*/ 8 w 19"/>
                    <a:gd name="T47" fmla="*/ 17 h 39"/>
                    <a:gd name="T48" fmla="*/ 12 w 19"/>
                    <a:gd name="T49" fmla="*/ 15 h 39"/>
                    <a:gd name="T50" fmla="*/ 5 w 19"/>
                    <a:gd name="T51" fmla="*/ 15 h 39"/>
                    <a:gd name="T52" fmla="*/ 16 w 19"/>
                    <a:gd name="T53" fmla="*/ 11 h 39"/>
                    <a:gd name="T54" fmla="*/ 11 w 19"/>
                    <a:gd name="T55" fmla="*/ 12 h 39"/>
                    <a:gd name="T56" fmla="*/ 8 w 19"/>
                    <a:gd name="T57" fmla="*/ 11 h 39"/>
                    <a:gd name="T58" fmla="*/ 15 w 19"/>
                    <a:gd name="T59" fmla="*/ 10 h 39"/>
                    <a:gd name="T60" fmla="*/ 10 w 19"/>
                    <a:gd name="T61" fmla="*/ 7 h 39"/>
                    <a:gd name="T62" fmla="*/ 7 w 19"/>
                    <a:gd name="T63" fmla="*/ 8 h 39"/>
                    <a:gd name="T64" fmla="*/ 9 w 19"/>
                    <a:gd name="T65" fmla="*/ 4 h 39"/>
                    <a:gd name="T66" fmla="*/ 15 w 19"/>
                    <a:gd name="T67" fmla="*/ 5 h 39"/>
                    <a:gd name="T68" fmla="*/ 18 w 19"/>
                    <a:gd name="T69" fmla="*/ 4 h 39"/>
                    <a:gd name="T70" fmla="*/ 10 w 19"/>
                    <a:gd name="T71" fmla="*/ 2 h 39"/>
                    <a:gd name="T72" fmla="*/ 16 w 19"/>
                    <a:gd name="T7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39">
                      <a:moveTo>
                        <a:pt x="16" y="0"/>
                      </a:moveTo>
                      <a:cubicBezTo>
                        <a:pt x="13" y="0"/>
                        <a:pt x="12" y="0"/>
                        <a:pt x="13" y="1"/>
                      </a:cubicBezTo>
                      <a:cubicBezTo>
                        <a:pt x="9" y="1"/>
                        <a:pt x="10" y="0"/>
                        <a:pt x="8" y="0"/>
                      </a:cubicBezTo>
                      <a:cubicBezTo>
                        <a:pt x="6" y="1"/>
                        <a:pt x="4" y="0"/>
                        <a:pt x="1" y="0"/>
                      </a:cubicBezTo>
                      <a:cubicBezTo>
                        <a:pt x="1" y="1"/>
                        <a:pt x="5" y="2"/>
                        <a:pt x="4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3" y="5"/>
                        <a:pt x="6" y="7"/>
                        <a:pt x="3" y="9"/>
                      </a:cubicBezTo>
                      <a:cubicBezTo>
                        <a:pt x="2" y="10"/>
                        <a:pt x="3" y="11"/>
                        <a:pt x="5" y="13"/>
                      </a:cubicBezTo>
                      <a:cubicBezTo>
                        <a:pt x="3" y="18"/>
                        <a:pt x="6" y="23"/>
                        <a:pt x="3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6" y="30"/>
                        <a:pt x="10" y="31"/>
                        <a:pt x="6" y="31"/>
                      </a:cubicBezTo>
                      <a:cubicBezTo>
                        <a:pt x="6" y="31"/>
                        <a:pt x="6" y="30"/>
                        <a:pt x="6" y="30"/>
                      </a:cubicBezTo>
                      <a:cubicBezTo>
                        <a:pt x="0" y="31"/>
                        <a:pt x="6" y="33"/>
                        <a:pt x="4" y="35"/>
                      </a:cubicBezTo>
                      <a:cubicBezTo>
                        <a:pt x="5" y="35"/>
                        <a:pt x="11" y="34"/>
                        <a:pt x="12" y="35"/>
                      </a:cubicBezTo>
                      <a:cubicBezTo>
                        <a:pt x="5" y="35"/>
                        <a:pt x="12" y="36"/>
                        <a:pt x="4" y="37"/>
                      </a:cubicBezTo>
                      <a:cubicBezTo>
                        <a:pt x="2" y="38"/>
                        <a:pt x="10" y="37"/>
                        <a:pt x="9" y="38"/>
                      </a:cubicBezTo>
                      <a:cubicBezTo>
                        <a:pt x="13" y="39"/>
                        <a:pt x="11" y="37"/>
                        <a:pt x="14" y="37"/>
                      </a:cubicBezTo>
                      <a:cubicBezTo>
                        <a:pt x="17" y="37"/>
                        <a:pt x="13" y="38"/>
                        <a:pt x="17" y="38"/>
                      </a:cubicBezTo>
                      <a:cubicBezTo>
                        <a:pt x="19" y="36"/>
                        <a:pt x="10" y="31"/>
                        <a:pt x="8" y="27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6"/>
                        <a:pt x="9" y="23"/>
                        <a:pt x="15" y="21"/>
                      </a:cubicBezTo>
                      <a:cubicBezTo>
                        <a:pt x="12" y="22"/>
                        <a:pt x="17" y="19"/>
                        <a:pt x="9" y="19"/>
                      </a:cubicBezTo>
                      <a:cubicBezTo>
                        <a:pt x="11" y="18"/>
                        <a:pt x="10" y="18"/>
                        <a:pt x="11" y="18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9" y="16"/>
                        <a:pt x="13" y="17"/>
                        <a:pt x="12" y="15"/>
                      </a:cubicBezTo>
                      <a:cubicBezTo>
                        <a:pt x="9" y="16"/>
                        <a:pt x="8" y="15"/>
                        <a:pt x="5" y="15"/>
                      </a:cubicBezTo>
                      <a:cubicBezTo>
                        <a:pt x="9" y="14"/>
                        <a:pt x="12" y="12"/>
                        <a:pt x="16" y="11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3" y="11"/>
                        <a:pt x="9" y="11"/>
                        <a:pt x="8" y="11"/>
                      </a:cubicBezTo>
                      <a:cubicBezTo>
                        <a:pt x="8" y="10"/>
                        <a:pt x="13" y="10"/>
                        <a:pt x="15" y="10"/>
                      </a:cubicBezTo>
                      <a:cubicBezTo>
                        <a:pt x="16" y="9"/>
                        <a:pt x="7" y="8"/>
                        <a:pt x="10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6"/>
                        <a:pt x="10" y="5"/>
                        <a:pt x="9" y="4"/>
                      </a:cubicBezTo>
                      <a:cubicBezTo>
                        <a:pt x="14" y="3"/>
                        <a:pt x="13" y="5"/>
                        <a:pt x="15" y="5"/>
                      </a:cubicBezTo>
                      <a:cubicBezTo>
                        <a:pt x="16" y="5"/>
                        <a:pt x="17" y="4"/>
                        <a:pt x="18" y="4"/>
                      </a:cubicBezTo>
                      <a:cubicBezTo>
                        <a:pt x="16" y="4"/>
                        <a:pt x="12" y="2"/>
                        <a:pt x="10" y="2"/>
                      </a:cubicBezTo>
                      <a:cubicBezTo>
                        <a:pt x="16" y="2"/>
                        <a:pt x="15" y="0"/>
                        <a:pt x="16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139" y="3197"/>
                  <a:ext cx="2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6" name="Freeform 1134"/>
                <p:cNvSpPr>
                  <a:spLocks/>
                </p:cNvSpPr>
                <p:nvPr/>
              </p:nvSpPr>
              <p:spPr bwMode="auto">
                <a:xfrm>
                  <a:off x="4138" y="3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7" name="Freeform 1135"/>
                <p:cNvSpPr>
                  <a:spLocks/>
                </p:cNvSpPr>
                <p:nvPr/>
              </p:nvSpPr>
              <p:spPr bwMode="auto">
                <a:xfrm>
                  <a:off x="4126" y="3200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8" name="Freeform 1136"/>
                <p:cNvSpPr>
                  <a:spLocks/>
                </p:cNvSpPr>
                <p:nvPr/>
              </p:nvSpPr>
              <p:spPr bwMode="auto">
                <a:xfrm>
                  <a:off x="4138" y="3202"/>
                  <a:ext cx="3" cy="1"/>
                </a:xfrm>
                <a:custGeom>
                  <a:avLst/>
                  <a:gdLst>
                    <a:gd name="T0" fmla="*/ 4 w 4"/>
                    <a:gd name="T1" fmla="*/ 0 h 1"/>
                    <a:gd name="T2" fmla="*/ 0 w 4"/>
                    <a:gd name="T3" fmla="*/ 1 h 1"/>
                    <a:gd name="T4" fmla="*/ 4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09" name="Freeform 1137"/>
                <p:cNvSpPr>
                  <a:spLocks/>
                </p:cNvSpPr>
                <p:nvPr/>
              </p:nvSpPr>
              <p:spPr bwMode="auto">
                <a:xfrm>
                  <a:off x="4137" y="3209"/>
                  <a:ext cx="3" cy="1"/>
                </a:xfrm>
                <a:custGeom>
                  <a:avLst/>
                  <a:gdLst>
                    <a:gd name="T0" fmla="*/ 0 w 4"/>
                    <a:gd name="T1" fmla="*/ 0 h 1"/>
                    <a:gd name="T2" fmla="*/ 3 w 4"/>
                    <a:gd name="T3" fmla="*/ 1 h 1"/>
                    <a:gd name="T4" fmla="*/ 0 w 4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0" name="Freeform 1138"/>
                <p:cNvSpPr>
                  <a:spLocks/>
                </p:cNvSpPr>
                <p:nvPr/>
              </p:nvSpPr>
              <p:spPr bwMode="auto">
                <a:xfrm>
                  <a:off x="4138" y="3194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0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1" name="Freeform 1139"/>
                <p:cNvSpPr>
                  <a:spLocks/>
                </p:cNvSpPr>
                <p:nvPr/>
              </p:nvSpPr>
              <p:spPr bwMode="auto">
                <a:xfrm>
                  <a:off x="4119" y="3173"/>
                  <a:ext cx="21" cy="19"/>
                </a:xfrm>
                <a:custGeom>
                  <a:avLst/>
                  <a:gdLst>
                    <a:gd name="T0" fmla="*/ 5 w 24"/>
                    <a:gd name="T1" fmla="*/ 2 h 22"/>
                    <a:gd name="T2" fmla="*/ 2 w 24"/>
                    <a:gd name="T3" fmla="*/ 6 h 22"/>
                    <a:gd name="T4" fmla="*/ 12 w 24"/>
                    <a:gd name="T5" fmla="*/ 8 h 22"/>
                    <a:gd name="T6" fmla="*/ 3 w 24"/>
                    <a:gd name="T7" fmla="*/ 8 h 22"/>
                    <a:gd name="T8" fmla="*/ 10 w 24"/>
                    <a:gd name="T9" fmla="*/ 15 h 22"/>
                    <a:gd name="T10" fmla="*/ 6 w 24"/>
                    <a:gd name="T11" fmla="*/ 15 h 22"/>
                    <a:gd name="T12" fmla="*/ 16 w 24"/>
                    <a:gd name="T13" fmla="*/ 18 h 22"/>
                    <a:gd name="T14" fmla="*/ 5 w 24"/>
                    <a:gd name="T15" fmla="*/ 18 h 22"/>
                    <a:gd name="T16" fmla="*/ 4 w 24"/>
                    <a:gd name="T17" fmla="*/ 18 h 22"/>
                    <a:gd name="T18" fmla="*/ 8 w 24"/>
                    <a:gd name="T19" fmla="*/ 21 h 22"/>
                    <a:gd name="T20" fmla="*/ 14 w 24"/>
                    <a:gd name="T21" fmla="*/ 22 h 22"/>
                    <a:gd name="T22" fmla="*/ 19 w 24"/>
                    <a:gd name="T23" fmla="*/ 21 h 22"/>
                    <a:gd name="T24" fmla="*/ 15 w 24"/>
                    <a:gd name="T25" fmla="*/ 19 h 22"/>
                    <a:gd name="T26" fmla="*/ 19 w 24"/>
                    <a:gd name="T27" fmla="*/ 19 h 22"/>
                    <a:gd name="T28" fmla="*/ 17 w 24"/>
                    <a:gd name="T29" fmla="*/ 18 h 22"/>
                    <a:gd name="T30" fmla="*/ 20 w 24"/>
                    <a:gd name="T31" fmla="*/ 17 h 22"/>
                    <a:gd name="T32" fmla="*/ 17 w 24"/>
                    <a:gd name="T33" fmla="*/ 16 h 22"/>
                    <a:gd name="T34" fmla="*/ 18 w 24"/>
                    <a:gd name="T35" fmla="*/ 16 h 22"/>
                    <a:gd name="T36" fmla="*/ 13 w 24"/>
                    <a:gd name="T37" fmla="*/ 15 h 22"/>
                    <a:gd name="T38" fmla="*/ 18 w 24"/>
                    <a:gd name="T39" fmla="*/ 14 h 22"/>
                    <a:gd name="T40" fmla="*/ 15 w 24"/>
                    <a:gd name="T41" fmla="*/ 14 h 22"/>
                    <a:gd name="T42" fmla="*/ 20 w 24"/>
                    <a:gd name="T43" fmla="*/ 9 h 22"/>
                    <a:gd name="T44" fmla="*/ 17 w 24"/>
                    <a:gd name="T45" fmla="*/ 9 h 22"/>
                    <a:gd name="T46" fmla="*/ 20 w 24"/>
                    <a:gd name="T47" fmla="*/ 11 h 22"/>
                    <a:gd name="T48" fmla="*/ 10 w 24"/>
                    <a:gd name="T49" fmla="*/ 11 h 22"/>
                    <a:gd name="T50" fmla="*/ 18 w 24"/>
                    <a:gd name="T51" fmla="*/ 8 h 22"/>
                    <a:gd name="T52" fmla="*/ 16 w 24"/>
                    <a:gd name="T53" fmla="*/ 5 h 22"/>
                    <a:gd name="T54" fmla="*/ 18 w 24"/>
                    <a:gd name="T55" fmla="*/ 5 h 22"/>
                    <a:gd name="T56" fmla="*/ 14 w 24"/>
                    <a:gd name="T57" fmla="*/ 3 h 22"/>
                    <a:gd name="T58" fmla="*/ 13 w 24"/>
                    <a:gd name="T59" fmla="*/ 3 h 22"/>
                    <a:gd name="T60" fmla="*/ 10 w 24"/>
                    <a:gd name="T61" fmla="*/ 2 h 22"/>
                    <a:gd name="T62" fmla="*/ 12 w 24"/>
                    <a:gd name="T63" fmla="*/ 2 h 22"/>
                    <a:gd name="T64" fmla="*/ 6 w 24"/>
                    <a:gd name="T65" fmla="*/ 0 h 22"/>
                    <a:gd name="T66" fmla="*/ 10 w 24"/>
                    <a:gd name="T67" fmla="*/ 3 h 22"/>
                    <a:gd name="T68" fmla="*/ 5 w 24"/>
                    <a:gd name="T69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" h="22">
                      <a:moveTo>
                        <a:pt x="5" y="2"/>
                      </a:moveTo>
                      <a:cubicBezTo>
                        <a:pt x="0" y="3"/>
                        <a:pt x="3" y="4"/>
                        <a:pt x="2" y="6"/>
                      </a:cubicBezTo>
                      <a:cubicBezTo>
                        <a:pt x="5" y="8"/>
                        <a:pt x="12" y="6"/>
                        <a:pt x="12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10"/>
                        <a:pt x="2" y="13"/>
                        <a:pt x="10" y="15"/>
                      </a:cubicBezTo>
                      <a:cubicBezTo>
                        <a:pt x="9" y="15"/>
                        <a:pt x="8" y="16"/>
                        <a:pt x="6" y="15"/>
                      </a:cubicBezTo>
                      <a:cubicBezTo>
                        <a:pt x="7" y="16"/>
                        <a:pt x="19" y="16"/>
                        <a:pt x="16" y="18"/>
                      </a:cubicBezTo>
                      <a:cubicBezTo>
                        <a:pt x="11" y="16"/>
                        <a:pt x="11" y="18"/>
                        <a:pt x="5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9"/>
                        <a:pt x="8" y="20"/>
                        <a:pt x="8" y="21"/>
                      </a:cubicBezTo>
                      <a:cubicBezTo>
                        <a:pt x="10" y="21"/>
                        <a:pt x="14" y="21"/>
                        <a:pt x="14" y="22"/>
                      </a:cubicBezTo>
                      <a:cubicBezTo>
                        <a:pt x="14" y="21"/>
                        <a:pt x="17" y="21"/>
                        <a:pt x="19" y="21"/>
                      </a:cubicBezTo>
                      <a:cubicBezTo>
                        <a:pt x="17" y="20"/>
                        <a:pt x="18" y="20"/>
                        <a:pt x="15" y="19"/>
                      </a:cubicBezTo>
                      <a:cubicBezTo>
                        <a:pt x="18" y="18"/>
                        <a:pt x="16" y="19"/>
                        <a:pt x="19" y="19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7"/>
                        <a:pt x="20" y="19"/>
                        <a:pt x="20" y="17"/>
                      </a:cubicBezTo>
                      <a:cubicBezTo>
                        <a:pt x="18" y="17"/>
                        <a:pt x="17" y="17"/>
                        <a:pt x="17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7" y="15"/>
                        <a:pt x="18" y="14"/>
                        <a:pt x="13" y="15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2"/>
                        <a:pt x="24" y="12"/>
                        <a:pt x="20" y="9"/>
                      </a:cubicBezTo>
                      <a:cubicBezTo>
                        <a:pt x="19" y="10"/>
                        <a:pt x="17" y="10"/>
                        <a:pt x="17" y="9"/>
                      </a:cubicBezTo>
                      <a:cubicBezTo>
                        <a:pt x="14" y="10"/>
                        <a:pt x="19" y="10"/>
                        <a:pt x="20" y="11"/>
                      </a:cubicBezTo>
                      <a:cubicBezTo>
                        <a:pt x="16" y="11"/>
                        <a:pt x="12" y="10"/>
                        <a:pt x="10" y="11"/>
                      </a:cubicBezTo>
                      <a:cubicBezTo>
                        <a:pt x="14" y="10"/>
                        <a:pt x="9" y="9"/>
                        <a:pt x="18" y="8"/>
                      </a:cubicBezTo>
                      <a:cubicBezTo>
                        <a:pt x="19" y="7"/>
                        <a:pt x="14" y="6"/>
                        <a:pt x="16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2" y="5"/>
                        <a:pt x="20" y="4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1" y="3"/>
                        <a:pt x="10" y="2"/>
                      </a:cubicBezTo>
                      <a:cubicBezTo>
                        <a:pt x="11" y="3"/>
                        <a:pt x="11" y="3"/>
                        <a:pt x="12" y="2"/>
                      </a:cubicBezTo>
                      <a:cubicBezTo>
                        <a:pt x="8" y="2"/>
                        <a:pt x="7" y="1"/>
                        <a:pt x="6" y="0"/>
                      </a:cubicBezTo>
                      <a:cubicBezTo>
                        <a:pt x="6" y="1"/>
                        <a:pt x="9" y="2"/>
                        <a:pt x="10" y="3"/>
                      </a:cubicBezTo>
                      <a:cubicBezTo>
                        <a:pt x="8" y="2"/>
                        <a:pt x="4" y="2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2" name="Freeform 1140"/>
                <p:cNvSpPr>
                  <a:spLocks/>
                </p:cNvSpPr>
                <p:nvPr/>
              </p:nvSpPr>
              <p:spPr bwMode="auto">
                <a:xfrm>
                  <a:off x="4135" y="3187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3" name="Freeform 1141"/>
                <p:cNvSpPr>
                  <a:spLocks/>
                </p:cNvSpPr>
                <p:nvPr/>
              </p:nvSpPr>
              <p:spPr bwMode="auto">
                <a:xfrm>
                  <a:off x="4118" y="3159"/>
                  <a:ext cx="24" cy="14"/>
                </a:xfrm>
                <a:custGeom>
                  <a:avLst/>
                  <a:gdLst>
                    <a:gd name="T0" fmla="*/ 14 w 28"/>
                    <a:gd name="T1" fmla="*/ 12 h 17"/>
                    <a:gd name="T2" fmla="*/ 19 w 28"/>
                    <a:gd name="T3" fmla="*/ 12 h 17"/>
                    <a:gd name="T4" fmla="*/ 9 w 28"/>
                    <a:gd name="T5" fmla="*/ 12 h 17"/>
                    <a:gd name="T6" fmla="*/ 7 w 28"/>
                    <a:gd name="T7" fmla="*/ 10 h 17"/>
                    <a:gd name="T8" fmla="*/ 16 w 28"/>
                    <a:gd name="T9" fmla="*/ 10 h 17"/>
                    <a:gd name="T10" fmla="*/ 18 w 28"/>
                    <a:gd name="T11" fmla="*/ 8 h 17"/>
                    <a:gd name="T12" fmla="*/ 12 w 28"/>
                    <a:gd name="T13" fmla="*/ 8 h 17"/>
                    <a:gd name="T14" fmla="*/ 9 w 28"/>
                    <a:gd name="T15" fmla="*/ 6 h 17"/>
                    <a:gd name="T16" fmla="*/ 11 w 28"/>
                    <a:gd name="T17" fmla="*/ 7 h 17"/>
                    <a:gd name="T18" fmla="*/ 17 w 28"/>
                    <a:gd name="T19" fmla="*/ 6 h 17"/>
                    <a:gd name="T20" fmla="*/ 2 w 28"/>
                    <a:gd name="T21" fmla="*/ 2 h 17"/>
                    <a:gd name="T22" fmla="*/ 2 w 28"/>
                    <a:gd name="T23" fmla="*/ 3 h 17"/>
                    <a:gd name="T24" fmla="*/ 9 w 28"/>
                    <a:gd name="T25" fmla="*/ 3 h 17"/>
                    <a:gd name="T26" fmla="*/ 7 w 28"/>
                    <a:gd name="T27" fmla="*/ 4 h 17"/>
                    <a:gd name="T28" fmla="*/ 4 w 28"/>
                    <a:gd name="T29" fmla="*/ 3 h 17"/>
                    <a:gd name="T30" fmla="*/ 4 w 28"/>
                    <a:gd name="T31" fmla="*/ 15 h 17"/>
                    <a:gd name="T32" fmla="*/ 4 w 28"/>
                    <a:gd name="T33" fmla="*/ 13 h 17"/>
                    <a:gd name="T34" fmla="*/ 8 w 28"/>
                    <a:gd name="T35" fmla="*/ 14 h 17"/>
                    <a:gd name="T36" fmla="*/ 15 w 28"/>
                    <a:gd name="T37" fmla="*/ 14 h 17"/>
                    <a:gd name="T38" fmla="*/ 13 w 28"/>
                    <a:gd name="T39" fmla="*/ 15 h 17"/>
                    <a:gd name="T40" fmla="*/ 20 w 28"/>
                    <a:gd name="T41" fmla="*/ 15 h 17"/>
                    <a:gd name="T42" fmla="*/ 23 w 28"/>
                    <a:gd name="T43" fmla="*/ 17 h 17"/>
                    <a:gd name="T44" fmla="*/ 23 w 28"/>
                    <a:gd name="T45" fmla="*/ 13 h 17"/>
                    <a:gd name="T46" fmla="*/ 14 w 28"/>
                    <a:gd name="T47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17">
                      <a:moveTo>
                        <a:pt x="14" y="12"/>
                      </a:moveTo>
                      <a:cubicBezTo>
                        <a:pt x="15" y="11"/>
                        <a:pt x="18" y="13"/>
                        <a:pt x="19" y="12"/>
                      </a:cubicBezTo>
                      <a:cubicBezTo>
                        <a:pt x="17" y="11"/>
                        <a:pt x="14" y="13"/>
                        <a:pt x="9" y="12"/>
                      </a:cubicBezTo>
                      <a:cubicBezTo>
                        <a:pt x="12" y="11"/>
                        <a:pt x="7" y="10"/>
                        <a:pt x="7" y="10"/>
                      </a:cubicBezTo>
                      <a:cubicBezTo>
                        <a:pt x="10" y="10"/>
                        <a:pt x="15" y="10"/>
                        <a:pt x="16" y="10"/>
                      </a:cubicBezTo>
                      <a:cubicBezTo>
                        <a:pt x="15" y="10"/>
                        <a:pt x="18" y="9"/>
                        <a:pt x="18" y="8"/>
                      </a:cubicBezTo>
                      <a:cubicBezTo>
                        <a:pt x="14" y="10"/>
                        <a:pt x="16" y="7"/>
                        <a:pt x="12" y="8"/>
                      </a:cubicBezTo>
                      <a:cubicBezTo>
                        <a:pt x="9" y="8"/>
                        <a:pt x="6" y="7"/>
                        <a:pt x="9" y="6"/>
                      </a:cubicBezTo>
                      <a:cubicBezTo>
                        <a:pt x="11" y="6"/>
                        <a:pt x="11" y="7"/>
                        <a:pt x="11" y="7"/>
                      </a:cubicBezTo>
                      <a:cubicBezTo>
                        <a:pt x="15" y="8"/>
                        <a:pt x="13" y="6"/>
                        <a:pt x="17" y="6"/>
                      </a:cubicBezTo>
                      <a:cubicBezTo>
                        <a:pt x="11" y="5"/>
                        <a:pt x="11" y="0"/>
                        <a:pt x="2" y="2"/>
                      </a:cubicBezTo>
                      <a:cubicBezTo>
                        <a:pt x="0" y="2"/>
                        <a:pt x="2" y="2"/>
                        <a:pt x="2" y="3"/>
                      </a:cubicBezTo>
                      <a:cubicBezTo>
                        <a:pt x="4" y="1"/>
                        <a:pt x="8" y="3"/>
                        <a:pt x="9" y="3"/>
                      </a:cubicBezTo>
                      <a:cubicBezTo>
                        <a:pt x="8" y="4"/>
                        <a:pt x="11" y="5"/>
                        <a:pt x="7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7"/>
                        <a:pt x="3" y="11"/>
                        <a:pt x="4" y="15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7" y="13"/>
                        <a:pt x="7" y="14"/>
                        <a:pt x="8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5"/>
                        <a:pt x="13" y="15"/>
                      </a:cubicBezTo>
                      <a:cubicBezTo>
                        <a:pt x="16" y="15"/>
                        <a:pt x="18" y="15"/>
                        <a:pt x="20" y="15"/>
                      </a:cubicBezTo>
                      <a:cubicBezTo>
                        <a:pt x="21" y="16"/>
                        <a:pt x="18" y="16"/>
                        <a:pt x="23" y="17"/>
                      </a:cubicBezTo>
                      <a:cubicBezTo>
                        <a:pt x="28" y="15"/>
                        <a:pt x="18" y="15"/>
                        <a:pt x="23" y="13"/>
                      </a:cubicBezTo>
                      <a:lnTo>
                        <a:pt x="14" y="1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4" name="Freeform 1142"/>
                <p:cNvSpPr>
                  <a:spLocks/>
                </p:cNvSpPr>
                <p:nvPr/>
              </p:nvSpPr>
              <p:spPr bwMode="auto">
                <a:xfrm>
                  <a:off x="4130" y="31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0 w 3"/>
                    <a:gd name="T3" fmla="*/ 0 h 1"/>
                    <a:gd name="T4" fmla="*/ 2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5" name="Freeform 1143"/>
                <p:cNvSpPr>
                  <a:spLocks/>
                </p:cNvSpPr>
                <p:nvPr/>
              </p:nvSpPr>
              <p:spPr bwMode="auto">
                <a:xfrm>
                  <a:off x="4120" y="3172"/>
                  <a:ext cx="5" cy="0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6" name="Freeform 1144"/>
                <p:cNvSpPr>
                  <a:spLocks/>
                </p:cNvSpPr>
                <p:nvPr/>
              </p:nvSpPr>
              <p:spPr bwMode="auto">
                <a:xfrm>
                  <a:off x="4131" y="3162"/>
                  <a:ext cx="2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7" name="Freeform 1145"/>
                <p:cNvSpPr>
                  <a:spLocks/>
                </p:cNvSpPr>
                <p:nvPr/>
              </p:nvSpPr>
              <p:spPr bwMode="auto">
                <a:xfrm>
                  <a:off x="4118" y="3156"/>
                  <a:ext cx="12" cy="4"/>
                </a:xfrm>
                <a:custGeom>
                  <a:avLst/>
                  <a:gdLst>
                    <a:gd name="T0" fmla="*/ 0 w 14"/>
                    <a:gd name="T1" fmla="*/ 0 h 5"/>
                    <a:gd name="T2" fmla="*/ 1 w 14"/>
                    <a:gd name="T3" fmla="*/ 4 h 5"/>
                    <a:gd name="T4" fmla="*/ 13 w 14"/>
                    <a:gd name="T5" fmla="*/ 4 h 5"/>
                    <a:gd name="T6" fmla="*/ 5 w 14"/>
                    <a:gd name="T7" fmla="*/ 2 h 5"/>
                    <a:gd name="T8" fmla="*/ 5 w 14"/>
                    <a:gd name="T9" fmla="*/ 0 h 5"/>
                    <a:gd name="T10" fmla="*/ 0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1"/>
                        <a:pt x="4" y="2"/>
                        <a:pt x="1" y="4"/>
                      </a:cubicBezTo>
                      <a:cubicBezTo>
                        <a:pt x="5" y="5"/>
                        <a:pt x="9" y="3"/>
                        <a:pt x="13" y="4"/>
                      </a:cubicBezTo>
                      <a:cubicBezTo>
                        <a:pt x="14" y="3"/>
                        <a:pt x="6" y="3"/>
                        <a:pt x="5" y="2"/>
                      </a:cubicBezTo>
                      <a:cubicBezTo>
                        <a:pt x="9" y="2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8" name="Freeform 1146"/>
                <p:cNvSpPr>
                  <a:spLocks/>
                </p:cNvSpPr>
                <p:nvPr/>
              </p:nvSpPr>
              <p:spPr bwMode="auto">
                <a:xfrm>
                  <a:off x="4119" y="3122"/>
                  <a:ext cx="19" cy="35"/>
                </a:xfrm>
                <a:custGeom>
                  <a:avLst/>
                  <a:gdLst>
                    <a:gd name="T0" fmla="*/ 13 w 22"/>
                    <a:gd name="T1" fmla="*/ 33 h 40"/>
                    <a:gd name="T2" fmla="*/ 12 w 22"/>
                    <a:gd name="T3" fmla="*/ 31 h 40"/>
                    <a:gd name="T4" fmla="*/ 14 w 22"/>
                    <a:gd name="T5" fmla="*/ 32 h 40"/>
                    <a:gd name="T6" fmla="*/ 17 w 22"/>
                    <a:gd name="T7" fmla="*/ 30 h 40"/>
                    <a:gd name="T8" fmla="*/ 14 w 22"/>
                    <a:gd name="T9" fmla="*/ 30 h 40"/>
                    <a:gd name="T10" fmla="*/ 13 w 22"/>
                    <a:gd name="T11" fmla="*/ 27 h 40"/>
                    <a:gd name="T12" fmla="*/ 8 w 22"/>
                    <a:gd name="T13" fmla="*/ 26 h 40"/>
                    <a:gd name="T14" fmla="*/ 16 w 22"/>
                    <a:gd name="T15" fmla="*/ 24 h 40"/>
                    <a:gd name="T16" fmla="*/ 5 w 22"/>
                    <a:gd name="T17" fmla="*/ 24 h 40"/>
                    <a:gd name="T18" fmla="*/ 9 w 22"/>
                    <a:gd name="T19" fmla="*/ 20 h 40"/>
                    <a:gd name="T20" fmla="*/ 10 w 22"/>
                    <a:gd name="T21" fmla="*/ 21 h 40"/>
                    <a:gd name="T22" fmla="*/ 10 w 22"/>
                    <a:gd name="T23" fmla="*/ 19 h 40"/>
                    <a:gd name="T24" fmla="*/ 15 w 22"/>
                    <a:gd name="T25" fmla="*/ 19 h 40"/>
                    <a:gd name="T26" fmla="*/ 14 w 22"/>
                    <a:gd name="T27" fmla="*/ 15 h 40"/>
                    <a:gd name="T28" fmla="*/ 17 w 22"/>
                    <a:gd name="T29" fmla="*/ 16 h 40"/>
                    <a:gd name="T30" fmla="*/ 13 w 22"/>
                    <a:gd name="T31" fmla="*/ 9 h 40"/>
                    <a:gd name="T32" fmla="*/ 16 w 22"/>
                    <a:gd name="T33" fmla="*/ 8 h 40"/>
                    <a:gd name="T34" fmla="*/ 7 w 22"/>
                    <a:gd name="T35" fmla="*/ 9 h 40"/>
                    <a:gd name="T36" fmla="*/ 7 w 22"/>
                    <a:gd name="T37" fmla="*/ 6 h 40"/>
                    <a:gd name="T38" fmla="*/ 14 w 22"/>
                    <a:gd name="T39" fmla="*/ 7 h 40"/>
                    <a:gd name="T40" fmla="*/ 11 w 22"/>
                    <a:gd name="T41" fmla="*/ 6 h 40"/>
                    <a:gd name="T42" fmla="*/ 17 w 22"/>
                    <a:gd name="T43" fmla="*/ 4 h 40"/>
                    <a:gd name="T44" fmla="*/ 8 w 22"/>
                    <a:gd name="T45" fmla="*/ 2 h 40"/>
                    <a:gd name="T46" fmla="*/ 10 w 22"/>
                    <a:gd name="T47" fmla="*/ 0 h 40"/>
                    <a:gd name="T48" fmla="*/ 0 w 22"/>
                    <a:gd name="T49" fmla="*/ 1 h 40"/>
                    <a:gd name="T50" fmla="*/ 2 w 22"/>
                    <a:gd name="T51" fmla="*/ 10 h 40"/>
                    <a:gd name="T52" fmla="*/ 7 w 22"/>
                    <a:gd name="T53" fmla="*/ 13 h 40"/>
                    <a:gd name="T54" fmla="*/ 1 w 22"/>
                    <a:gd name="T55" fmla="*/ 13 h 40"/>
                    <a:gd name="T56" fmla="*/ 7 w 22"/>
                    <a:gd name="T57" fmla="*/ 13 h 40"/>
                    <a:gd name="T58" fmla="*/ 2 w 22"/>
                    <a:gd name="T59" fmla="*/ 15 h 40"/>
                    <a:gd name="T60" fmla="*/ 7 w 22"/>
                    <a:gd name="T61" fmla="*/ 15 h 40"/>
                    <a:gd name="T62" fmla="*/ 0 w 22"/>
                    <a:gd name="T63" fmla="*/ 16 h 40"/>
                    <a:gd name="T64" fmla="*/ 3 w 22"/>
                    <a:gd name="T65" fmla="*/ 31 h 40"/>
                    <a:gd name="T66" fmla="*/ 7 w 22"/>
                    <a:gd name="T67" fmla="*/ 30 h 40"/>
                    <a:gd name="T68" fmla="*/ 8 w 22"/>
                    <a:gd name="T69" fmla="*/ 36 h 40"/>
                    <a:gd name="T70" fmla="*/ 11 w 22"/>
                    <a:gd name="T71" fmla="*/ 36 h 40"/>
                    <a:gd name="T72" fmla="*/ 2 w 22"/>
                    <a:gd name="T73" fmla="*/ 36 h 40"/>
                    <a:gd name="T74" fmla="*/ 3 w 22"/>
                    <a:gd name="T75" fmla="*/ 38 h 40"/>
                    <a:gd name="T76" fmla="*/ 5 w 22"/>
                    <a:gd name="T77" fmla="*/ 37 h 40"/>
                    <a:gd name="T78" fmla="*/ 3 w 22"/>
                    <a:gd name="T79" fmla="*/ 39 h 40"/>
                    <a:gd name="T80" fmla="*/ 14 w 22"/>
                    <a:gd name="T81" fmla="*/ 37 h 40"/>
                    <a:gd name="T82" fmla="*/ 19 w 22"/>
                    <a:gd name="T83" fmla="*/ 33 h 40"/>
                    <a:gd name="T84" fmla="*/ 13 w 22"/>
                    <a:gd name="T85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40">
                      <a:moveTo>
                        <a:pt x="13" y="33"/>
                      </a:moveTo>
                      <a:cubicBezTo>
                        <a:pt x="13" y="32"/>
                        <a:pt x="10" y="32"/>
                        <a:pt x="12" y="31"/>
                      </a:cubicBezTo>
                      <a:cubicBezTo>
                        <a:pt x="14" y="31"/>
                        <a:pt x="15" y="32"/>
                        <a:pt x="14" y="32"/>
                      </a:cubicBezTo>
                      <a:cubicBezTo>
                        <a:pt x="19" y="32"/>
                        <a:pt x="13" y="31"/>
                        <a:pt x="17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5" y="28"/>
                        <a:pt x="10" y="29"/>
                        <a:pt x="13" y="27"/>
                      </a:cubicBezTo>
                      <a:cubicBezTo>
                        <a:pt x="11" y="26"/>
                        <a:pt x="11" y="26"/>
                        <a:pt x="8" y="26"/>
                      </a:cubicBezTo>
                      <a:cubicBezTo>
                        <a:pt x="12" y="25"/>
                        <a:pt x="12" y="25"/>
                        <a:pt x="16" y="24"/>
                      </a:cubicBezTo>
                      <a:cubicBezTo>
                        <a:pt x="14" y="24"/>
                        <a:pt x="9" y="24"/>
                        <a:pt x="5" y="24"/>
                      </a:cubicBezTo>
                      <a:cubicBezTo>
                        <a:pt x="11" y="22"/>
                        <a:pt x="4" y="22"/>
                        <a:pt x="9" y="20"/>
                      </a:cubicBezTo>
                      <a:cubicBezTo>
                        <a:pt x="9" y="20"/>
                        <a:pt x="10" y="20"/>
                        <a:pt x="10" y="21"/>
                      </a:cubicBezTo>
                      <a:cubicBezTo>
                        <a:pt x="16" y="21"/>
                        <a:pt x="8" y="20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4" y="18"/>
                        <a:pt x="11" y="17"/>
                        <a:pt x="14" y="15"/>
                      </a:cubicBezTo>
                      <a:cubicBezTo>
                        <a:pt x="17" y="16"/>
                        <a:pt x="17" y="16"/>
                        <a:pt x="17" y="16"/>
                      </a:cubicBezTo>
                      <a:cubicBezTo>
                        <a:pt x="13" y="14"/>
                        <a:pt x="15" y="11"/>
                        <a:pt x="13" y="9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2" y="6"/>
                        <a:pt x="14" y="11"/>
                        <a:pt x="7" y="9"/>
                      </a:cubicBezTo>
                      <a:cubicBezTo>
                        <a:pt x="16" y="9"/>
                        <a:pt x="3" y="8"/>
                        <a:pt x="7" y="6"/>
                      </a:cubicBezTo>
                      <a:cubicBezTo>
                        <a:pt x="11" y="6"/>
                        <a:pt x="9" y="8"/>
                        <a:pt x="14" y="7"/>
                      </a:cubicBezTo>
                      <a:cubicBezTo>
                        <a:pt x="9" y="7"/>
                        <a:pt x="12" y="6"/>
                        <a:pt x="11" y="6"/>
                      </a:cubicBezTo>
                      <a:cubicBezTo>
                        <a:pt x="15" y="6"/>
                        <a:pt x="11" y="4"/>
                        <a:pt x="17" y="4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9" y="2"/>
                        <a:pt x="3" y="0"/>
                        <a:pt x="0" y="1"/>
                      </a:cubicBezTo>
                      <a:cubicBezTo>
                        <a:pt x="3" y="4"/>
                        <a:pt x="4" y="8"/>
                        <a:pt x="2" y="10"/>
                      </a:cubicBezTo>
                      <a:cubicBezTo>
                        <a:pt x="8" y="11"/>
                        <a:pt x="2" y="12"/>
                        <a:pt x="7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5"/>
                        <a:pt x="5" y="13"/>
                        <a:pt x="7" y="13"/>
                      </a:cubicBezTo>
                      <a:cubicBezTo>
                        <a:pt x="8" y="14"/>
                        <a:pt x="4" y="15"/>
                        <a:pt x="2" y="15"/>
                      </a:cubicBezTo>
                      <a:cubicBezTo>
                        <a:pt x="1" y="16"/>
                        <a:pt x="3" y="15"/>
                        <a:pt x="7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20"/>
                        <a:pt x="7" y="26"/>
                        <a:pt x="3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5" y="32"/>
                        <a:pt x="17" y="34"/>
                        <a:pt x="8" y="36"/>
                      </a:cubicBezTo>
                      <a:cubicBezTo>
                        <a:pt x="11" y="36"/>
                        <a:pt x="11" y="36"/>
                        <a:pt x="11" y="36"/>
                      </a:cubicBezTo>
                      <a:cubicBezTo>
                        <a:pt x="9" y="36"/>
                        <a:pt x="5" y="37"/>
                        <a:pt x="2" y="36"/>
                      </a:cubicBezTo>
                      <a:cubicBezTo>
                        <a:pt x="3" y="37"/>
                        <a:pt x="1" y="37"/>
                        <a:pt x="3" y="38"/>
                      </a:cubicBezTo>
                      <a:cubicBezTo>
                        <a:pt x="5" y="37"/>
                        <a:pt x="5" y="37"/>
                        <a:pt x="5" y="37"/>
                      </a:cubicBezTo>
                      <a:cubicBezTo>
                        <a:pt x="9" y="38"/>
                        <a:pt x="6" y="39"/>
                        <a:pt x="3" y="39"/>
                      </a:cubicBezTo>
                      <a:cubicBezTo>
                        <a:pt x="8" y="40"/>
                        <a:pt x="11" y="38"/>
                        <a:pt x="14" y="37"/>
                      </a:cubicBezTo>
                      <a:cubicBezTo>
                        <a:pt x="6" y="35"/>
                        <a:pt x="22" y="35"/>
                        <a:pt x="19" y="33"/>
                      </a:cubicBezTo>
                      <a:cubicBezTo>
                        <a:pt x="16" y="32"/>
                        <a:pt x="15" y="33"/>
                        <a:pt x="13" y="3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19" name="Freeform 1147"/>
                <p:cNvSpPr>
                  <a:spLocks/>
                </p:cNvSpPr>
                <p:nvPr/>
              </p:nvSpPr>
              <p:spPr bwMode="auto">
                <a:xfrm>
                  <a:off x="4119" y="3153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0" name="Freeform 1148"/>
                <p:cNvSpPr>
                  <a:spLocks/>
                </p:cNvSpPr>
                <p:nvPr/>
              </p:nvSpPr>
              <p:spPr bwMode="auto">
                <a:xfrm>
                  <a:off x="4126" y="3122"/>
                  <a:ext cx="2" cy="0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1" name="Rectangle 1149"/>
                <p:cNvSpPr>
                  <a:spLocks noChangeArrowheads="1"/>
                </p:cNvSpPr>
                <p:nvPr/>
              </p:nvSpPr>
              <p:spPr bwMode="auto">
                <a:xfrm>
                  <a:off x="4122" y="3156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2" name="Freeform 1150"/>
                <p:cNvSpPr>
                  <a:spLocks/>
                </p:cNvSpPr>
                <p:nvPr/>
              </p:nvSpPr>
              <p:spPr bwMode="auto">
                <a:xfrm>
                  <a:off x="4130" y="315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3" name="Freeform 1151"/>
                <p:cNvSpPr>
                  <a:spLocks/>
                </p:cNvSpPr>
                <p:nvPr/>
              </p:nvSpPr>
              <p:spPr bwMode="auto">
                <a:xfrm>
                  <a:off x="4131" y="311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4" name="Freeform 1152"/>
                <p:cNvSpPr>
                  <a:spLocks/>
                </p:cNvSpPr>
                <p:nvPr/>
              </p:nvSpPr>
              <p:spPr bwMode="auto">
                <a:xfrm>
                  <a:off x="4133" y="31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5" name="Freeform 1153"/>
                <p:cNvSpPr>
                  <a:spLocks/>
                </p:cNvSpPr>
                <p:nvPr/>
              </p:nvSpPr>
              <p:spPr bwMode="auto">
                <a:xfrm>
                  <a:off x="4109" y="3062"/>
                  <a:ext cx="28" cy="60"/>
                </a:xfrm>
                <a:custGeom>
                  <a:avLst/>
                  <a:gdLst>
                    <a:gd name="T0" fmla="*/ 17 w 32"/>
                    <a:gd name="T1" fmla="*/ 2 h 69"/>
                    <a:gd name="T2" fmla="*/ 10 w 32"/>
                    <a:gd name="T3" fmla="*/ 1 h 69"/>
                    <a:gd name="T4" fmla="*/ 7 w 32"/>
                    <a:gd name="T5" fmla="*/ 3 h 69"/>
                    <a:gd name="T6" fmla="*/ 11 w 32"/>
                    <a:gd name="T7" fmla="*/ 7 h 69"/>
                    <a:gd name="T8" fmla="*/ 11 w 32"/>
                    <a:gd name="T9" fmla="*/ 15 h 69"/>
                    <a:gd name="T10" fmla="*/ 9 w 32"/>
                    <a:gd name="T11" fmla="*/ 20 h 69"/>
                    <a:gd name="T12" fmla="*/ 16 w 32"/>
                    <a:gd name="T13" fmla="*/ 26 h 69"/>
                    <a:gd name="T14" fmla="*/ 13 w 32"/>
                    <a:gd name="T15" fmla="*/ 28 h 69"/>
                    <a:gd name="T16" fmla="*/ 12 w 32"/>
                    <a:gd name="T17" fmla="*/ 32 h 69"/>
                    <a:gd name="T18" fmla="*/ 22 w 32"/>
                    <a:gd name="T19" fmla="*/ 33 h 69"/>
                    <a:gd name="T20" fmla="*/ 22 w 32"/>
                    <a:gd name="T21" fmla="*/ 37 h 69"/>
                    <a:gd name="T22" fmla="*/ 18 w 32"/>
                    <a:gd name="T23" fmla="*/ 39 h 69"/>
                    <a:gd name="T24" fmla="*/ 18 w 32"/>
                    <a:gd name="T25" fmla="*/ 44 h 69"/>
                    <a:gd name="T26" fmla="*/ 16 w 32"/>
                    <a:gd name="T27" fmla="*/ 49 h 69"/>
                    <a:gd name="T28" fmla="*/ 19 w 32"/>
                    <a:gd name="T29" fmla="*/ 53 h 69"/>
                    <a:gd name="T30" fmla="*/ 23 w 32"/>
                    <a:gd name="T31" fmla="*/ 55 h 69"/>
                    <a:gd name="T32" fmla="*/ 18 w 32"/>
                    <a:gd name="T33" fmla="*/ 56 h 69"/>
                    <a:gd name="T34" fmla="*/ 19 w 32"/>
                    <a:gd name="T35" fmla="*/ 59 h 69"/>
                    <a:gd name="T36" fmla="*/ 18 w 32"/>
                    <a:gd name="T37" fmla="*/ 69 h 69"/>
                    <a:gd name="T38" fmla="*/ 20 w 32"/>
                    <a:gd name="T39" fmla="*/ 64 h 69"/>
                    <a:gd name="T40" fmla="*/ 17 w 32"/>
                    <a:gd name="T41" fmla="*/ 63 h 69"/>
                    <a:gd name="T42" fmla="*/ 28 w 32"/>
                    <a:gd name="T43" fmla="*/ 62 h 69"/>
                    <a:gd name="T44" fmla="*/ 30 w 32"/>
                    <a:gd name="T45" fmla="*/ 61 h 69"/>
                    <a:gd name="T46" fmla="*/ 28 w 32"/>
                    <a:gd name="T47" fmla="*/ 57 h 69"/>
                    <a:gd name="T48" fmla="*/ 30 w 32"/>
                    <a:gd name="T49" fmla="*/ 54 h 69"/>
                    <a:gd name="T50" fmla="*/ 30 w 32"/>
                    <a:gd name="T51" fmla="*/ 50 h 69"/>
                    <a:gd name="T52" fmla="*/ 27 w 32"/>
                    <a:gd name="T53" fmla="*/ 46 h 69"/>
                    <a:gd name="T54" fmla="*/ 29 w 32"/>
                    <a:gd name="T55" fmla="*/ 46 h 69"/>
                    <a:gd name="T56" fmla="*/ 29 w 32"/>
                    <a:gd name="T57" fmla="*/ 45 h 69"/>
                    <a:gd name="T58" fmla="*/ 27 w 32"/>
                    <a:gd name="T59" fmla="*/ 42 h 69"/>
                    <a:gd name="T60" fmla="*/ 24 w 32"/>
                    <a:gd name="T61" fmla="*/ 39 h 69"/>
                    <a:gd name="T62" fmla="*/ 30 w 32"/>
                    <a:gd name="T63" fmla="*/ 38 h 69"/>
                    <a:gd name="T64" fmla="*/ 30 w 32"/>
                    <a:gd name="T65" fmla="*/ 34 h 69"/>
                    <a:gd name="T66" fmla="*/ 24 w 32"/>
                    <a:gd name="T67" fmla="*/ 33 h 69"/>
                    <a:gd name="T68" fmla="*/ 22 w 32"/>
                    <a:gd name="T69" fmla="*/ 28 h 69"/>
                    <a:gd name="T70" fmla="*/ 20 w 32"/>
                    <a:gd name="T71" fmla="*/ 21 h 69"/>
                    <a:gd name="T72" fmla="*/ 21 w 32"/>
                    <a:gd name="T73" fmla="*/ 20 h 69"/>
                    <a:gd name="T74" fmla="*/ 19 w 32"/>
                    <a:gd name="T75" fmla="*/ 12 h 69"/>
                    <a:gd name="T76" fmla="*/ 13 w 32"/>
                    <a:gd name="T77" fmla="*/ 15 h 69"/>
                    <a:gd name="T78" fmla="*/ 23 w 32"/>
                    <a:gd name="T79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69">
                      <a:moveTo>
                        <a:pt x="23" y="5"/>
                      </a:moveTo>
                      <a:cubicBezTo>
                        <a:pt x="22" y="4"/>
                        <a:pt x="21" y="3"/>
                        <a:pt x="17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4" y="0"/>
                        <a:pt x="10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6" y="3"/>
                        <a:pt x="8" y="2"/>
                        <a:pt x="7" y="3"/>
                      </a:cubicBezTo>
                      <a:cubicBezTo>
                        <a:pt x="8" y="5"/>
                        <a:pt x="17" y="5"/>
                        <a:pt x="15" y="7"/>
                      </a:cubicBezTo>
                      <a:cubicBezTo>
                        <a:pt x="15" y="7"/>
                        <a:pt x="13" y="7"/>
                        <a:pt x="11" y="7"/>
                      </a:cubicBezTo>
                      <a:cubicBezTo>
                        <a:pt x="10" y="8"/>
                        <a:pt x="17" y="9"/>
                        <a:pt x="18" y="9"/>
                      </a:cubicBezTo>
                      <a:cubicBezTo>
                        <a:pt x="0" y="10"/>
                        <a:pt x="23" y="13"/>
                        <a:pt x="11" y="15"/>
                      </a:cubicBezTo>
                      <a:cubicBezTo>
                        <a:pt x="13" y="16"/>
                        <a:pt x="11" y="17"/>
                        <a:pt x="15" y="19"/>
                      </a:cubicBezTo>
                      <a:cubicBezTo>
                        <a:pt x="10" y="18"/>
                        <a:pt x="14" y="20"/>
                        <a:pt x="9" y="20"/>
                      </a:cubicBezTo>
                      <a:cubicBezTo>
                        <a:pt x="20" y="20"/>
                        <a:pt x="5" y="24"/>
                        <a:pt x="18" y="24"/>
                      </a:cubicBezTo>
                      <a:cubicBezTo>
                        <a:pt x="14" y="26"/>
                        <a:pt x="19" y="24"/>
                        <a:pt x="16" y="26"/>
                      </a:cubicBezTo>
                      <a:cubicBezTo>
                        <a:pt x="14" y="26"/>
                        <a:pt x="14" y="26"/>
                        <a:pt x="14" y="26"/>
                      </a:cubicBezTo>
                      <a:cubicBezTo>
                        <a:pt x="11" y="27"/>
                        <a:pt x="19" y="27"/>
                        <a:pt x="13" y="28"/>
                      </a:cubicBezTo>
                      <a:cubicBezTo>
                        <a:pt x="13" y="30"/>
                        <a:pt x="17" y="28"/>
                        <a:pt x="20" y="29"/>
                      </a:cubicBezTo>
                      <a:cubicBezTo>
                        <a:pt x="19" y="31"/>
                        <a:pt x="17" y="31"/>
                        <a:pt x="12" y="32"/>
                      </a:cubicBezTo>
                      <a:cubicBezTo>
                        <a:pt x="18" y="32"/>
                        <a:pt x="15" y="33"/>
                        <a:pt x="18" y="34"/>
                      </a:cubicBezTo>
                      <a:cubicBezTo>
                        <a:pt x="19" y="34"/>
                        <a:pt x="20" y="32"/>
                        <a:pt x="22" y="33"/>
                      </a:cubicBezTo>
                      <a:cubicBezTo>
                        <a:pt x="21" y="35"/>
                        <a:pt x="26" y="35"/>
                        <a:pt x="28" y="37"/>
                      </a:cubicBezTo>
                      <a:cubicBezTo>
                        <a:pt x="21" y="38"/>
                        <a:pt x="28" y="35"/>
                        <a:pt x="22" y="37"/>
                      </a:cubicBezTo>
                      <a:cubicBezTo>
                        <a:pt x="19" y="35"/>
                        <a:pt x="19" y="34"/>
                        <a:pt x="14" y="34"/>
                      </a:cubicBezTo>
                      <a:cubicBezTo>
                        <a:pt x="14" y="36"/>
                        <a:pt x="15" y="38"/>
                        <a:pt x="18" y="39"/>
                      </a:cubicBezTo>
                      <a:cubicBezTo>
                        <a:pt x="17" y="40"/>
                        <a:pt x="15" y="39"/>
                        <a:pt x="14" y="40"/>
                      </a:cubicBezTo>
                      <a:cubicBezTo>
                        <a:pt x="11" y="42"/>
                        <a:pt x="21" y="43"/>
                        <a:pt x="18" y="44"/>
                      </a:cubicBezTo>
                      <a:cubicBezTo>
                        <a:pt x="15" y="44"/>
                        <a:pt x="15" y="44"/>
                        <a:pt x="15" y="44"/>
                      </a:cubicBezTo>
                      <a:cubicBezTo>
                        <a:pt x="19" y="45"/>
                        <a:pt x="14" y="47"/>
                        <a:pt x="16" y="49"/>
                      </a:cubicBezTo>
                      <a:cubicBezTo>
                        <a:pt x="18" y="48"/>
                        <a:pt x="19" y="48"/>
                        <a:pt x="20" y="49"/>
                      </a:cubicBezTo>
                      <a:cubicBezTo>
                        <a:pt x="12" y="49"/>
                        <a:pt x="25" y="51"/>
                        <a:pt x="19" y="53"/>
                      </a:cubicBezTo>
                      <a:cubicBezTo>
                        <a:pt x="24" y="53"/>
                        <a:pt x="27" y="54"/>
                        <a:pt x="28" y="55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6" y="54"/>
                        <a:pt x="17" y="54"/>
                        <a:pt x="14" y="53"/>
                      </a:cubicBezTo>
                      <a:cubicBezTo>
                        <a:pt x="17" y="54"/>
                        <a:pt x="14" y="55"/>
                        <a:pt x="18" y="56"/>
                      </a:cubicBezTo>
                      <a:cubicBezTo>
                        <a:pt x="14" y="56"/>
                        <a:pt x="14" y="56"/>
                        <a:pt x="14" y="56"/>
                      </a:cubicBezTo>
                      <a:cubicBezTo>
                        <a:pt x="13" y="58"/>
                        <a:pt x="23" y="57"/>
                        <a:pt x="19" y="59"/>
                      </a:cubicBezTo>
                      <a:cubicBezTo>
                        <a:pt x="16" y="59"/>
                        <a:pt x="16" y="59"/>
                        <a:pt x="16" y="59"/>
                      </a:cubicBezTo>
                      <a:cubicBezTo>
                        <a:pt x="17" y="62"/>
                        <a:pt x="11" y="66"/>
                        <a:pt x="18" y="69"/>
                      </a:cubicBezTo>
                      <a:cubicBezTo>
                        <a:pt x="21" y="69"/>
                        <a:pt x="27" y="67"/>
                        <a:pt x="29" y="67"/>
                      </a:cubicBezTo>
                      <a:cubicBezTo>
                        <a:pt x="27" y="66"/>
                        <a:pt x="22" y="65"/>
                        <a:pt x="20" y="64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1" y="64"/>
                        <a:pt x="19" y="62"/>
                        <a:pt x="17" y="63"/>
                      </a:cubicBezTo>
                      <a:cubicBezTo>
                        <a:pt x="14" y="62"/>
                        <a:pt x="21" y="62"/>
                        <a:pt x="18" y="61"/>
                      </a:cubicBezTo>
                      <a:cubicBezTo>
                        <a:pt x="23" y="61"/>
                        <a:pt x="24" y="62"/>
                        <a:pt x="28" y="62"/>
                      </a:cubicBezTo>
                      <a:cubicBezTo>
                        <a:pt x="26" y="61"/>
                        <a:pt x="26" y="61"/>
                        <a:pt x="26" y="61"/>
                      </a:cubicBezTo>
                      <a:cubicBezTo>
                        <a:pt x="28" y="61"/>
                        <a:pt x="27" y="60"/>
                        <a:pt x="30" y="61"/>
                      </a:cubicBezTo>
                      <a:cubicBezTo>
                        <a:pt x="23" y="59"/>
                        <a:pt x="32" y="58"/>
                        <a:pt x="29" y="56"/>
                      </a:cubicBezTo>
                      <a:cubicBezTo>
                        <a:pt x="28" y="57"/>
                        <a:pt x="28" y="57"/>
                        <a:pt x="28" y="57"/>
                      </a:cubicBezTo>
                      <a:cubicBezTo>
                        <a:pt x="25" y="57"/>
                        <a:pt x="26" y="57"/>
                        <a:pt x="25" y="56"/>
                      </a:cubicBezTo>
                      <a:cubicBezTo>
                        <a:pt x="29" y="56"/>
                        <a:pt x="28" y="55"/>
                        <a:pt x="30" y="54"/>
                      </a:cubicBezTo>
                      <a:cubicBezTo>
                        <a:pt x="28" y="54"/>
                        <a:pt x="22" y="53"/>
                        <a:pt x="23" y="52"/>
                      </a:cubicBezTo>
                      <a:cubicBezTo>
                        <a:pt x="28" y="52"/>
                        <a:pt x="26" y="50"/>
                        <a:pt x="30" y="50"/>
                      </a:cubicBezTo>
                      <a:cubicBezTo>
                        <a:pt x="25" y="50"/>
                        <a:pt x="28" y="48"/>
                        <a:pt x="25" y="48"/>
                      </a:cubicBezTo>
                      <a:cubicBezTo>
                        <a:pt x="24" y="47"/>
                        <a:pt x="25" y="46"/>
                        <a:pt x="27" y="46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9" y="46"/>
                        <a:pt x="29" y="46"/>
                        <a:pt x="29" y="46"/>
                      </a:cubicBezTo>
                      <a:cubicBezTo>
                        <a:pt x="30" y="46"/>
                        <a:pt x="30" y="46"/>
                        <a:pt x="30" y="46"/>
                      </a:cubicBezTo>
                      <a:cubicBezTo>
                        <a:pt x="30" y="46"/>
                        <a:pt x="26" y="46"/>
                        <a:pt x="29" y="45"/>
                      </a:cubicBezTo>
                      <a:cubicBezTo>
                        <a:pt x="30" y="45"/>
                        <a:pt x="30" y="45"/>
                        <a:pt x="31" y="46"/>
                      </a:cubicBezTo>
                      <a:cubicBezTo>
                        <a:pt x="32" y="44"/>
                        <a:pt x="22" y="43"/>
                        <a:pt x="27" y="42"/>
                      </a:cubicBezTo>
                      <a:cubicBezTo>
                        <a:pt x="25" y="42"/>
                        <a:pt x="24" y="40"/>
                        <a:pt x="19" y="40"/>
                      </a:cubicBezTo>
                      <a:cubicBezTo>
                        <a:pt x="21" y="40"/>
                        <a:pt x="25" y="40"/>
                        <a:pt x="24" y="39"/>
                      </a:cubicBezTo>
                      <a:cubicBezTo>
                        <a:pt x="20" y="38"/>
                        <a:pt x="26" y="38"/>
                        <a:pt x="23" y="37"/>
                      </a:cubicBezTo>
                      <a:cubicBezTo>
                        <a:pt x="28" y="38"/>
                        <a:pt x="25" y="37"/>
                        <a:pt x="30" y="38"/>
                      </a:cubicBezTo>
                      <a:cubicBezTo>
                        <a:pt x="32" y="37"/>
                        <a:pt x="25" y="36"/>
                        <a:pt x="26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28" y="34"/>
                        <a:pt x="24" y="33"/>
                        <a:pt x="28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6" y="32"/>
                        <a:pt x="25" y="30"/>
                        <a:pt x="29" y="29"/>
                      </a:cubicBezTo>
                      <a:cubicBezTo>
                        <a:pt x="22" y="28"/>
                        <a:pt x="22" y="28"/>
                        <a:pt x="22" y="28"/>
                      </a:cubicBezTo>
                      <a:cubicBezTo>
                        <a:pt x="29" y="26"/>
                        <a:pt x="23" y="24"/>
                        <a:pt x="17" y="23"/>
                      </a:cubicBezTo>
                      <a:cubicBezTo>
                        <a:pt x="17" y="22"/>
                        <a:pt x="18" y="21"/>
                        <a:pt x="20" y="21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3" y="21"/>
                        <a:pt x="26" y="20"/>
                        <a:pt x="21" y="20"/>
                      </a:cubicBezTo>
                      <a:cubicBezTo>
                        <a:pt x="19" y="19"/>
                        <a:pt x="25" y="19"/>
                        <a:pt x="26" y="18"/>
                      </a:cubicBezTo>
                      <a:cubicBezTo>
                        <a:pt x="18" y="17"/>
                        <a:pt x="31" y="13"/>
                        <a:pt x="19" y="12"/>
                      </a:cubicBezTo>
                      <a:cubicBezTo>
                        <a:pt x="19" y="13"/>
                        <a:pt x="17" y="15"/>
                        <a:pt x="17" y="16"/>
                      </a:cubicBezTo>
                      <a:cubicBezTo>
                        <a:pt x="16" y="16"/>
                        <a:pt x="14" y="16"/>
                        <a:pt x="13" y="15"/>
                      </a:cubicBezTo>
                      <a:cubicBezTo>
                        <a:pt x="13" y="14"/>
                        <a:pt x="17" y="13"/>
                        <a:pt x="15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31" y="10"/>
                        <a:pt x="13" y="7"/>
                        <a:pt x="2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6" name="Freeform 1154"/>
                <p:cNvSpPr>
                  <a:spLocks/>
                </p:cNvSpPr>
                <p:nvPr/>
              </p:nvSpPr>
              <p:spPr bwMode="auto">
                <a:xfrm>
                  <a:off x="4129" y="3082"/>
                  <a:ext cx="3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7" name="Freeform 1155"/>
                <p:cNvSpPr>
                  <a:spLocks/>
                </p:cNvSpPr>
                <p:nvPr/>
              </p:nvSpPr>
              <p:spPr bwMode="auto">
                <a:xfrm>
                  <a:off x="4128" y="308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8" name="Freeform 1156"/>
                <p:cNvSpPr>
                  <a:spLocks/>
                </p:cNvSpPr>
                <p:nvPr/>
              </p:nvSpPr>
              <p:spPr bwMode="auto">
                <a:xfrm>
                  <a:off x="4127" y="3062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1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29" name="Freeform 1157"/>
                <p:cNvSpPr>
                  <a:spLocks/>
                </p:cNvSpPr>
                <p:nvPr/>
              </p:nvSpPr>
              <p:spPr bwMode="auto">
                <a:xfrm>
                  <a:off x="4125" y="3062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0" name="Freeform 1158"/>
                <p:cNvSpPr>
                  <a:spLocks/>
                </p:cNvSpPr>
                <p:nvPr/>
              </p:nvSpPr>
              <p:spPr bwMode="auto">
                <a:xfrm>
                  <a:off x="4108" y="3031"/>
                  <a:ext cx="23" cy="31"/>
                </a:xfrm>
                <a:custGeom>
                  <a:avLst/>
                  <a:gdLst>
                    <a:gd name="T0" fmla="*/ 14 w 26"/>
                    <a:gd name="T1" fmla="*/ 6 h 36"/>
                    <a:gd name="T2" fmla="*/ 9 w 26"/>
                    <a:gd name="T3" fmla="*/ 5 h 36"/>
                    <a:gd name="T4" fmla="*/ 13 w 26"/>
                    <a:gd name="T5" fmla="*/ 3 h 36"/>
                    <a:gd name="T6" fmla="*/ 5 w 26"/>
                    <a:gd name="T7" fmla="*/ 1 h 36"/>
                    <a:gd name="T8" fmla="*/ 10 w 26"/>
                    <a:gd name="T9" fmla="*/ 18 h 36"/>
                    <a:gd name="T10" fmla="*/ 7 w 26"/>
                    <a:gd name="T11" fmla="*/ 17 h 36"/>
                    <a:gd name="T12" fmla="*/ 13 w 26"/>
                    <a:gd name="T13" fmla="*/ 23 h 36"/>
                    <a:gd name="T14" fmla="*/ 6 w 26"/>
                    <a:gd name="T15" fmla="*/ 23 h 36"/>
                    <a:gd name="T16" fmla="*/ 9 w 26"/>
                    <a:gd name="T17" fmla="*/ 27 h 36"/>
                    <a:gd name="T18" fmla="*/ 11 w 26"/>
                    <a:gd name="T19" fmla="*/ 27 h 36"/>
                    <a:gd name="T20" fmla="*/ 10 w 26"/>
                    <a:gd name="T21" fmla="*/ 28 h 36"/>
                    <a:gd name="T22" fmla="*/ 11 w 26"/>
                    <a:gd name="T23" fmla="*/ 27 h 36"/>
                    <a:gd name="T24" fmla="*/ 12 w 26"/>
                    <a:gd name="T25" fmla="*/ 30 h 36"/>
                    <a:gd name="T26" fmla="*/ 10 w 26"/>
                    <a:gd name="T27" fmla="*/ 29 h 36"/>
                    <a:gd name="T28" fmla="*/ 13 w 26"/>
                    <a:gd name="T29" fmla="*/ 31 h 36"/>
                    <a:gd name="T30" fmla="*/ 9 w 26"/>
                    <a:gd name="T31" fmla="*/ 31 h 36"/>
                    <a:gd name="T32" fmla="*/ 14 w 26"/>
                    <a:gd name="T33" fmla="*/ 36 h 36"/>
                    <a:gd name="T34" fmla="*/ 18 w 26"/>
                    <a:gd name="T35" fmla="*/ 36 h 36"/>
                    <a:gd name="T36" fmla="*/ 15 w 26"/>
                    <a:gd name="T37" fmla="*/ 32 h 36"/>
                    <a:gd name="T38" fmla="*/ 15 w 26"/>
                    <a:gd name="T39" fmla="*/ 33 h 36"/>
                    <a:gd name="T40" fmla="*/ 13 w 26"/>
                    <a:gd name="T41" fmla="*/ 30 h 36"/>
                    <a:gd name="T42" fmla="*/ 19 w 26"/>
                    <a:gd name="T43" fmla="*/ 31 h 36"/>
                    <a:gd name="T44" fmla="*/ 23 w 26"/>
                    <a:gd name="T45" fmla="*/ 27 h 36"/>
                    <a:gd name="T46" fmla="*/ 23 w 26"/>
                    <a:gd name="T47" fmla="*/ 27 h 36"/>
                    <a:gd name="T48" fmla="*/ 21 w 26"/>
                    <a:gd name="T49" fmla="*/ 26 h 36"/>
                    <a:gd name="T50" fmla="*/ 19 w 26"/>
                    <a:gd name="T51" fmla="*/ 27 h 36"/>
                    <a:gd name="T52" fmla="*/ 12 w 26"/>
                    <a:gd name="T53" fmla="*/ 26 h 36"/>
                    <a:gd name="T54" fmla="*/ 12 w 26"/>
                    <a:gd name="T55" fmla="*/ 25 h 36"/>
                    <a:gd name="T56" fmla="*/ 17 w 26"/>
                    <a:gd name="T57" fmla="*/ 26 h 36"/>
                    <a:gd name="T58" fmla="*/ 15 w 26"/>
                    <a:gd name="T59" fmla="*/ 25 h 36"/>
                    <a:gd name="T60" fmla="*/ 21 w 26"/>
                    <a:gd name="T61" fmla="*/ 23 h 36"/>
                    <a:gd name="T62" fmla="*/ 15 w 26"/>
                    <a:gd name="T63" fmla="*/ 23 h 36"/>
                    <a:gd name="T64" fmla="*/ 15 w 26"/>
                    <a:gd name="T65" fmla="*/ 16 h 36"/>
                    <a:gd name="T66" fmla="*/ 18 w 26"/>
                    <a:gd name="T67" fmla="*/ 17 h 36"/>
                    <a:gd name="T68" fmla="*/ 14 w 26"/>
                    <a:gd name="T69" fmla="*/ 16 h 36"/>
                    <a:gd name="T70" fmla="*/ 16 w 26"/>
                    <a:gd name="T71" fmla="*/ 12 h 36"/>
                    <a:gd name="T72" fmla="*/ 13 w 26"/>
                    <a:gd name="T73" fmla="*/ 12 h 36"/>
                    <a:gd name="T74" fmla="*/ 14 w 26"/>
                    <a:gd name="T75" fmla="*/ 8 h 36"/>
                    <a:gd name="T76" fmla="*/ 14 w 26"/>
                    <a:gd name="T77" fmla="*/ 8 h 36"/>
                    <a:gd name="T78" fmla="*/ 7 w 26"/>
                    <a:gd name="T79" fmla="*/ 5 h 36"/>
                    <a:gd name="T80" fmla="*/ 14 w 26"/>
                    <a:gd name="T81" fmla="*/ 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36">
                      <a:moveTo>
                        <a:pt x="14" y="6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2" y="4"/>
                        <a:pt x="9" y="2"/>
                        <a:pt x="13" y="3"/>
                      </a:cubicBezTo>
                      <a:cubicBezTo>
                        <a:pt x="7" y="2"/>
                        <a:pt x="13" y="0"/>
                        <a:pt x="5" y="1"/>
                      </a:cubicBezTo>
                      <a:cubicBezTo>
                        <a:pt x="8" y="6"/>
                        <a:pt x="3" y="12"/>
                        <a:pt x="10" y="18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13" y="20"/>
                        <a:pt x="0" y="21"/>
                        <a:pt x="13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4" y="24"/>
                        <a:pt x="15" y="25"/>
                        <a:pt x="9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8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4" y="28"/>
                        <a:pt x="13" y="29"/>
                        <a:pt x="12" y="30"/>
                      </a:cubicBezTo>
                      <a:cubicBezTo>
                        <a:pt x="10" y="30"/>
                        <a:pt x="11" y="30"/>
                        <a:pt x="10" y="29"/>
                      </a:cubicBezTo>
                      <a:cubicBezTo>
                        <a:pt x="8" y="30"/>
                        <a:pt x="13" y="30"/>
                        <a:pt x="13" y="31"/>
                      </a:cubicBezTo>
                      <a:cubicBezTo>
                        <a:pt x="11" y="32"/>
                        <a:pt x="10" y="31"/>
                        <a:pt x="9" y="31"/>
                      </a:cubicBezTo>
                      <a:cubicBezTo>
                        <a:pt x="12" y="33"/>
                        <a:pt x="5" y="34"/>
                        <a:pt x="14" y="36"/>
                      </a:cubicBezTo>
                      <a:cubicBezTo>
                        <a:pt x="16" y="36"/>
                        <a:pt x="18" y="35"/>
                        <a:pt x="18" y="36"/>
                      </a:cubicBezTo>
                      <a:cubicBezTo>
                        <a:pt x="21" y="35"/>
                        <a:pt x="18" y="33"/>
                        <a:pt x="15" y="32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6" y="31"/>
                        <a:pt x="17" y="32"/>
                        <a:pt x="13" y="30"/>
                      </a:cubicBezTo>
                      <a:cubicBezTo>
                        <a:pt x="17" y="30"/>
                        <a:pt x="17" y="31"/>
                        <a:pt x="19" y="31"/>
                      </a:cubicBezTo>
                      <a:cubicBezTo>
                        <a:pt x="26" y="29"/>
                        <a:pt x="14" y="29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4" y="27"/>
                        <a:pt x="22" y="27"/>
                        <a:pt x="21" y="26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18" y="27"/>
                        <a:pt x="14" y="26"/>
                        <a:pt x="12" y="26"/>
                      </a:cubicBezTo>
                      <a:cubicBezTo>
                        <a:pt x="16" y="26"/>
                        <a:pt x="10" y="26"/>
                        <a:pt x="12" y="25"/>
                      </a:cubicBezTo>
                      <a:cubicBezTo>
                        <a:pt x="16" y="24"/>
                        <a:pt x="15" y="25"/>
                        <a:pt x="17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5" y="24"/>
                        <a:pt x="19" y="24"/>
                        <a:pt x="21" y="23"/>
                      </a:cubicBezTo>
                      <a:cubicBezTo>
                        <a:pt x="18" y="23"/>
                        <a:pt x="19" y="24"/>
                        <a:pt x="15" y="23"/>
                      </a:cubicBezTo>
                      <a:cubicBezTo>
                        <a:pt x="20" y="22"/>
                        <a:pt x="18" y="18"/>
                        <a:pt x="15" y="16"/>
                      </a:cubicBezTo>
                      <a:cubicBezTo>
                        <a:pt x="15" y="17"/>
                        <a:pt x="19" y="17"/>
                        <a:pt x="18" y="17"/>
                      </a:cubicBezTo>
                      <a:cubicBezTo>
                        <a:pt x="19" y="17"/>
                        <a:pt x="17" y="16"/>
                        <a:pt x="14" y="16"/>
                      </a:cubicBezTo>
                      <a:cubicBezTo>
                        <a:pt x="11" y="15"/>
                        <a:pt x="13" y="13"/>
                        <a:pt x="16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11"/>
                        <a:pt x="17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7"/>
                        <a:pt x="6" y="7"/>
                        <a:pt x="7" y="5"/>
                      </a:cubicBezTo>
                      <a:cubicBezTo>
                        <a:pt x="11" y="6"/>
                        <a:pt x="11" y="6"/>
                        <a:pt x="14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1" name="Freeform 1159"/>
                <p:cNvSpPr>
                  <a:spLocks/>
                </p:cNvSpPr>
                <p:nvPr/>
              </p:nvSpPr>
              <p:spPr bwMode="auto">
                <a:xfrm>
                  <a:off x="4111" y="3030"/>
                  <a:ext cx="8" cy="1"/>
                </a:xfrm>
                <a:custGeom>
                  <a:avLst/>
                  <a:gdLst>
                    <a:gd name="T0" fmla="*/ 4 w 9"/>
                    <a:gd name="T1" fmla="*/ 1 h 1"/>
                    <a:gd name="T2" fmla="*/ 8 w 9"/>
                    <a:gd name="T3" fmla="*/ 1 h 1"/>
                    <a:gd name="T4" fmla="*/ 1 w 9"/>
                    <a:gd name="T5" fmla="*/ 0 h 1"/>
                    <a:gd name="T6" fmla="*/ 3 w 9"/>
                    <a:gd name="T7" fmla="*/ 1 h 1"/>
                    <a:gd name="T8" fmla="*/ 4 w 9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">
                      <a:moveTo>
                        <a:pt x="4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2" name="Freeform 1160"/>
                <p:cNvSpPr>
                  <a:spLocks/>
                </p:cNvSpPr>
                <p:nvPr/>
              </p:nvSpPr>
              <p:spPr bwMode="auto">
                <a:xfrm>
                  <a:off x="4105" y="3015"/>
                  <a:ext cx="17" cy="15"/>
                </a:xfrm>
                <a:custGeom>
                  <a:avLst/>
                  <a:gdLst>
                    <a:gd name="T0" fmla="*/ 11 w 20"/>
                    <a:gd name="T1" fmla="*/ 6 h 18"/>
                    <a:gd name="T2" fmla="*/ 7 w 20"/>
                    <a:gd name="T3" fmla="*/ 6 h 18"/>
                    <a:gd name="T4" fmla="*/ 6 w 20"/>
                    <a:gd name="T5" fmla="*/ 13 h 18"/>
                    <a:gd name="T6" fmla="*/ 12 w 20"/>
                    <a:gd name="T7" fmla="*/ 15 h 18"/>
                    <a:gd name="T8" fmla="*/ 8 w 20"/>
                    <a:gd name="T9" fmla="*/ 16 h 18"/>
                    <a:gd name="T10" fmla="*/ 13 w 20"/>
                    <a:gd name="T11" fmla="*/ 17 h 18"/>
                    <a:gd name="T12" fmla="*/ 11 w 20"/>
                    <a:gd name="T13" fmla="*/ 16 h 18"/>
                    <a:gd name="T14" fmla="*/ 13 w 20"/>
                    <a:gd name="T15" fmla="*/ 16 h 18"/>
                    <a:gd name="T16" fmla="*/ 13 w 20"/>
                    <a:gd name="T17" fmla="*/ 15 h 18"/>
                    <a:gd name="T18" fmla="*/ 15 w 20"/>
                    <a:gd name="T19" fmla="*/ 16 h 18"/>
                    <a:gd name="T20" fmla="*/ 9 w 20"/>
                    <a:gd name="T21" fmla="*/ 12 h 18"/>
                    <a:gd name="T22" fmla="*/ 15 w 20"/>
                    <a:gd name="T23" fmla="*/ 12 h 18"/>
                    <a:gd name="T24" fmla="*/ 17 w 20"/>
                    <a:gd name="T25" fmla="*/ 9 h 18"/>
                    <a:gd name="T26" fmla="*/ 15 w 20"/>
                    <a:gd name="T27" fmla="*/ 10 h 18"/>
                    <a:gd name="T28" fmla="*/ 11 w 20"/>
                    <a:gd name="T29" fmla="*/ 10 h 18"/>
                    <a:gd name="T30" fmla="*/ 17 w 20"/>
                    <a:gd name="T31" fmla="*/ 9 h 18"/>
                    <a:gd name="T32" fmla="*/ 14 w 20"/>
                    <a:gd name="T33" fmla="*/ 3 h 18"/>
                    <a:gd name="T34" fmla="*/ 7 w 20"/>
                    <a:gd name="T35" fmla="*/ 2 h 18"/>
                    <a:gd name="T36" fmla="*/ 12 w 20"/>
                    <a:gd name="T37" fmla="*/ 2 h 18"/>
                    <a:gd name="T38" fmla="*/ 14 w 20"/>
                    <a:gd name="T39" fmla="*/ 1 h 18"/>
                    <a:gd name="T40" fmla="*/ 4 w 20"/>
                    <a:gd name="T41" fmla="*/ 0 h 18"/>
                    <a:gd name="T42" fmla="*/ 11 w 20"/>
                    <a:gd name="T4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18">
                      <a:moveTo>
                        <a:pt x="11" y="6"/>
                      </a:move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9"/>
                        <a:pt x="9" y="12"/>
                        <a:pt x="6" y="13"/>
                      </a:cubicBezTo>
                      <a:cubicBezTo>
                        <a:pt x="5" y="14"/>
                        <a:pt x="11" y="14"/>
                        <a:pt x="12" y="15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11" y="16"/>
                        <a:pt x="6" y="18"/>
                        <a:pt x="13" y="17"/>
                      </a:cubicBezTo>
                      <a:cubicBezTo>
                        <a:pt x="14" y="17"/>
                        <a:pt x="10" y="17"/>
                        <a:pt x="11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20" y="14"/>
                        <a:pt x="7" y="15"/>
                        <a:pt x="9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1"/>
                        <a:pt x="14" y="10"/>
                        <a:pt x="17" y="9"/>
                      </a:cubicBezTo>
                      <a:cubicBezTo>
                        <a:pt x="17" y="9"/>
                        <a:pt x="14" y="9"/>
                        <a:pt x="15" y="10"/>
                      </a:cubicBezTo>
                      <a:cubicBezTo>
                        <a:pt x="15" y="10"/>
                        <a:pt x="13" y="10"/>
                        <a:pt x="11" y="10"/>
                      </a:cubicBezTo>
                      <a:cubicBezTo>
                        <a:pt x="6" y="8"/>
                        <a:pt x="15" y="10"/>
                        <a:pt x="17" y="9"/>
                      </a:cubicBezTo>
                      <a:cubicBezTo>
                        <a:pt x="13" y="7"/>
                        <a:pt x="10" y="4"/>
                        <a:pt x="14" y="3"/>
                      </a:cubicBezTo>
                      <a:cubicBezTo>
                        <a:pt x="11" y="4"/>
                        <a:pt x="7" y="2"/>
                        <a:pt x="7" y="2"/>
                      </a:cubicBezTo>
                      <a:cubicBezTo>
                        <a:pt x="9" y="1"/>
                        <a:pt x="11" y="2"/>
                        <a:pt x="12" y="2"/>
                      </a:cubicBezTo>
                      <a:cubicBezTo>
                        <a:pt x="13" y="1"/>
                        <a:pt x="15" y="1"/>
                        <a:pt x="14" y="1"/>
                      </a:cubicBezTo>
                      <a:cubicBezTo>
                        <a:pt x="10" y="1"/>
                        <a:pt x="6" y="1"/>
                        <a:pt x="4" y="0"/>
                      </a:cubicBezTo>
                      <a:cubicBezTo>
                        <a:pt x="0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3" name="Freeform 1161"/>
                <p:cNvSpPr>
                  <a:spLocks/>
                </p:cNvSpPr>
                <p:nvPr/>
              </p:nvSpPr>
              <p:spPr bwMode="auto">
                <a:xfrm>
                  <a:off x="4110" y="301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4" name="Freeform 1162"/>
                <p:cNvSpPr>
                  <a:spLocks/>
                </p:cNvSpPr>
                <p:nvPr/>
              </p:nvSpPr>
              <p:spPr bwMode="auto">
                <a:xfrm>
                  <a:off x="4120" y="2907"/>
                  <a:ext cx="4" cy="2"/>
                </a:xfrm>
                <a:custGeom>
                  <a:avLst/>
                  <a:gdLst>
                    <a:gd name="T0" fmla="*/ 3 w 4"/>
                    <a:gd name="T1" fmla="*/ 2 h 2"/>
                    <a:gd name="T2" fmla="*/ 4 w 4"/>
                    <a:gd name="T3" fmla="*/ 1 h 2"/>
                    <a:gd name="T4" fmla="*/ 0 w 4"/>
                    <a:gd name="T5" fmla="*/ 0 h 2"/>
                    <a:gd name="T6" fmla="*/ 3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3" y="2"/>
                      </a:moveTo>
                      <a:lnTo>
                        <a:pt x="4" y="1"/>
                      </a:lnTo>
                      <a:lnTo>
                        <a:pt x="0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5" name="Freeform 1163"/>
                <p:cNvSpPr>
                  <a:spLocks/>
                </p:cNvSpPr>
                <p:nvPr/>
              </p:nvSpPr>
              <p:spPr bwMode="auto">
                <a:xfrm>
                  <a:off x="4119" y="2902"/>
                  <a:ext cx="15" cy="6"/>
                </a:xfrm>
                <a:custGeom>
                  <a:avLst/>
                  <a:gdLst>
                    <a:gd name="T0" fmla="*/ 17 w 17"/>
                    <a:gd name="T1" fmla="*/ 2 h 7"/>
                    <a:gd name="T2" fmla="*/ 15 w 17"/>
                    <a:gd name="T3" fmla="*/ 1 h 7"/>
                    <a:gd name="T4" fmla="*/ 0 w 17"/>
                    <a:gd name="T5" fmla="*/ 3 h 7"/>
                    <a:gd name="T6" fmla="*/ 10 w 17"/>
                    <a:gd name="T7" fmla="*/ 6 h 7"/>
                    <a:gd name="T8" fmla="*/ 6 w 17"/>
                    <a:gd name="T9" fmla="*/ 3 h 7"/>
                    <a:gd name="T10" fmla="*/ 13 w 17"/>
                    <a:gd name="T11" fmla="*/ 6 h 7"/>
                    <a:gd name="T12" fmla="*/ 12 w 17"/>
                    <a:gd name="T13" fmla="*/ 2 h 7"/>
                    <a:gd name="T14" fmla="*/ 17 w 17"/>
                    <a:gd name="T15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7">
                      <a:moveTo>
                        <a:pt x="17" y="2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5" y="2"/>
                        <a:pt x="8" y="0"/>
                        <a:pt x="0" y="3"/>
                      </a:cubicBezTo>
                      <a:cubicBezTo>
                        <a:pt x="2" y="4"/>
                        <a:pt x="6" y="7"/>
                        <a:pt x="10" y="6"/>
                      </a:cubicBezTo>
                      <a:cubicBezTo>
                        <a:pt x="9" y="6"/>
                        <a:pt x="5" y="4"/>
                        <a:pt x="6" y="3"/>
                      </a:cubicBezTo>
                      <a:cubicBezTo>
                        <a:pt x="9" y="4"/>
                        <a:pt x="9" y="5"/>
                        <a:pt x="13" y="6"/>
                      </a:cubicBezTo>
                      <a:cubicBezTo>
                        <a:pt x="16" y="4"/>
                        <a:pt x="10" y="4"/>
                        <a:pt x="12" y="2"/>
                      </a:cubicBezTo>
                      <a:lnTo>
                        <a:pt x="17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6" name="Freeform 1164"/>
                <p:cNvSpPr>
                  <a:spLocks/>
                </p:cNvSpPr>
                <p:nvPr/>
              </p:nvSpPr>
              <p:spPr bwMode="auto">
                <a:xfrm>
                  <a:off x="4125" y="2901"/>
                  <a:ext cx="4" cy="2"/>
                </a:xfrm>
                <a:custGeom>
                  <a:avLst/>
                  <a:gdLst>
                    <a:gd name="T0" fmla="*/ 0 w 5"/>
                    <a:gd name="T1" fmla="*/ 1 h 2"/>
                    <a:gd name="T2" fmla="*/ 5 w 5"/>
                    <a:gd name="T3" fmla="*/ 2 h 2"/>
                    <a:gd name="T4" fmla="*/ 0 w 5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0" y="1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7" name="Freeform 1165"/>
                <p:cNvSpPr>
                  <a:spLocks/>
                </p:cNvSpPr>
                <p:nvPr/>
              </p:nvSpPr>
              <p:spPr bwMode="auto">
                <a:xfrm>
                  <a:off x="4122" y="2899"/>
                  <a:ext cx="6" cy="2"/>
                </a:xfrm>
                <a:custGeom>
                  <a:avLst/>
                  <a:gdLst>
                    <a:gd name="T0" fmla="*/ 2 w 7"/>
                    <a:gd name="T1" fmla="*/ 2 h 2"/>
                    <a:gd name="T2" fmla="*/ 7 w 7"/>
                    <a:gd name="T3" fmla="*/ 2 h 2"/>
                    <a:gd name="T4" fmla="*/ 0 w 7"/>
                    <a:gd name="T5" fmla="*/ 0 h 2"/>
                    <a:gd name="T6" fmla="*/ 2 w 7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">
                      <a:moveTo>
                        <a:pt x="2" y="2"/>
                      </a:moveTo>
                      <a:cubicBezTo>
                        <a:pt x="3" y="1"/>
                        <a:pt x="6" y="2"/>
                        <a:pt x="7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8" name="Freeform 1166"/>
                <p:cNvSpPr>
                  <a:spLocks/>
                </p:cNvSpPr>
                <p:nvPr/>
              </p:nvSpPr>
              <p:spPr bwMode="auto">
                <a:xfrm>
                  <a:off x="4123" y="2896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39" name="Freeform 1167"/>
                <p:cNvSpPr>
                  <a:spLocks/>
                </p:cNvSpPr>
                <p:nvPr/>
              </p:nvSpPr>
              <p:spPr bwMode="auto">
                <a:xfrm>
                  <a:off x="4121" y="2894"/>
                  <a:ext cx="11" cy="4"/>
                </a:xfrm>
                <a:custGeom>
                  <a:avLst/>
                  <a:gdLst>
                    <a:gd name="T0" fmla="*/ 3 w 12"/>
                    <a:gd name="T1" fmla="*/ 0 h 5"/>
                    <a:gd name="T2" fmla="*/ 3 w 12"/>
                    <a:gd name="T3" fmla="*/ 2 h 5"/>
                    <a:gd name="T4" fmla="*/ 3 w 12"/>
                    <a:gd name="T5" fmla="*/ 2 h 5"/>
                    <a:gd name="T6" fmla="*/ 9 w 12"/>
                    <a:gd name="T7" fmla="*/ 3 h 5"/>
                    <a:gd name="T8" fmla="*/ 8 w 12"/>
                    <a:gd name="T9" fmla="*/ 5 h 5"/>
                    <a:gd name="T10" fmla="*/ 12 w 12"/>
                    <a:gd name="T11" fmla="*/ 4 h 5"/>
                    <a:gd name="T12" fmla="*/ 3 w 12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">
                      <a:moveTo>
                        <a:pt x="3" y="0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1"/>
                        <a:pt x="10" y="2"/>
                        <a:pt x="9" y="3"/>
                      </a:cubicBezTo>
                      <a:cubicBezTo>
                        <a:pt x="10" y="4"/>
                        <a:pt x="5" y="4"/>
                        <a:pt x="8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2"/>
                        <a:pt x="5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0" name="Freeform 1168"/>
                <p:cNvSpPr>
                  <a:spLocks/>
                </p:cNvSpPr>
                <p:nvPr/>
              </p:nvSpPr>
              <p:spPr bwMode="auto">
                <a:xfrm>
                  <a:off x="4125" y="2897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1" name="Freeform 1169"/>
                <p:cNvSpPr>
                  <a:spLocks/>
                </p:cNvSpPr>
                <p:nvPr/>
              </p:nvSpPr>
              <p:spPr bwMode="auto">
                <a:xfrm>
                  <a:off x="4124" y="2898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2" name="Freeform 1170"/>
                <p:cNvSpPr>
                  <a:spLocks/>
                </p:cNvSpPr>
                <p:nvPr/>
              </p:nvSpPr>
              <p:spPr bwMode="auto">
                <a:xfrm>
                  <a:off x="4123" y="2889"/>
                  <a:ext cx="11" cy="4"/>
                </a:xfrm>
                <a:custGeom>
                  <a:avLst/>
                  <a:gdLst>
                    <a:gd name="T0" fmla="*/ 0 w 13"/>
                    <a:gd name="T1" fmla="*/ 2 h 5"/>
                    <a:gd name="T2" fmla="*/ 5 w 13"/>
                    <a:gd name="T3" fmla="*/ 5 h 5"/>
                    <a:gd name="T4" fmla="*/ 13 w 13"/>
                    <a:gd name="T5" fmla="*/ 3 h 5"/>
                    <a:gd name="T6" fmla="*/ 11 w 13"/>
                    <a:gd name="T7" fmla="*/ 1 h 5"/>
                    <a:gd name="T8" fmla="*/ 0 w 13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0" y="2"/>
                      </a:moveTo>
                      <a:cubicBezTo>
                        <a:pt x="7" y="2"/>
                        <a:pt x="0" y="5"/>
                        <a:pt x="5" y="5"/>
                      </a:cubicBezTo>
                      <a:cubicBezTo>
                        <a:pt x="4" y="4"/>
                        <a:pt x="9" y="2"/>
                        <a:pt x="13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3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3" name="Freeform 1171"/>
                <p:cNvSpPr>
                  <a:spLocks/>
                </p:cNvSpPr>
                <p:nvPr/>
              </p:nvSpPr>
              <p:spPr bwMode="auto">
                <a:xfrm>
                  <a:off x="4137" y="288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4" name="Freeform 1172"/>
                <p:cNvSpPr>
                  <a:spLocks/>
                </p:cNvSpPr>
                <p:nvPr/>
              </p:nvSpPr>
              <p:spPr bwMode="auto">
                <a:xfrm>
                  <a:off x="4126" y="2879"/>
                  <a:ext cx="15" cy="9"/>
                </a:xfrm>
                <a:custGeom>
                  <a:avLst/>
                  <a:gdLst>
                    <a:gd name="T0" fmla="*/ 2 w 17"/>
                    <a:gd name="T1" fmla="*/ 0 h 10"/>
                    <a:gd name="T2" fmla="*/ 8 w 17"/>
                    <a:gd name="T3" fmla="*/ 4 h 10"/>
                    <a:gd name="T4" fmla="*/ 3 w 17"/>
                    <a:gd name="T5" fmla="*/ 3 h 10"/>
                    <a:gd name="T6" fmla="*/ 6 w 17"/>
                    <a:gd name="T7" fmla="*/ 7 h 10"/>
                    <a:gd name="T8" fmla="*/ 0 w 17"/>
                    <a:gd name="T9" fmla="*/ 5 h 10"/>
                    <a:gd name="T10" fmla="*/ 6 w 17"/>
                    <a:gd name="T11" fmla="*/ 9 h 10"/>
                    <a:gd name="T12" fmla="*/ 1 w 17"/>
                    <a:gd name="T13" fmla="*/ 10 h 10"/>
                    <a:gd name="T14" fmla="*/ 8 w 17"/>
                    <a:gd name="T15" fmla="*/ 10 h 10"/>
                    <a:gd name="T16" fmla="*/ 8 w 17"/>
                    <a:gd name="T17" fmla="*/ 8 h 10"/>
                    <a:gd name="T18" fmla="*/ 12 w 17"/>
                    <a:gd name="T19" fmla="*/ 9 h 10"/>
                    <a:gd name="T20" fmla="*/ 16 w 17"/>
                    <a:gd name="T21" fmla="*/ 3 h 10"/>
                    <a:gd name="T22" fmla="*/ 2 w 17"/>
                    <a:gd name="T2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0">
                      <a:moveTo>
                        <a:pt x="2" y="0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6" y="4"/>
                        <a:pt x="4" y="4"/>
                        <a:pt x="3" y="3"/>
                      </a:cubicBezTo>
                      <a:cubicBezTo>
                        <a:pt x="2" y="5"/>
                        <a:pt x="7" y="5"/>
                        <a:pt x="6" y="7"/>
                      </a:cubicBezTo>
                      <a:cubicBezTo>
                        <a:pt x="0" y="7"/>
                        <a:pt x="5" y="4"/>
                        <a:pt x="0" y="5"/>
                      </a:cubicBezTo>
                      <a:cubicBezTo>
                        <a:pt x="0" y="6"/>
                        <a:pt x="0" y="8"/>
                        <a:pt x="6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10" y="9"/>
                        <a:pt x="3" y="8"/>
                        <a:pt x="8" y="8"/>
                      </a:cubicBezTo>
                      <a:cubicBezTo>
                        <a:pt x="10" y="8"/>
                        <a:pt x="11" y="8"/>
                        <a:pt x="12" y="9"/>
                      </a:cubicBezTo>
                      <a:cubicBezTo>
                        <a:pt x="10" y="8"/>
                        <a:pt x="17" y="6"/>
                        <a:pt x="16" y="3"/>
                      </a:cubicBezTo>
                      <a:cubicBezTo>
                        <a:pt x="15" y="1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5" name="Freeform 1173"/>
                <p:cNvSpPr>
                  <a:spLocks/>
                </p:cNvSpPr>
                <p:nvPr/>
              </p:nvSpPr>
              <p:spPr bwMode="auto">
                <a:xfrm>
                  <a:off x="4133" y="2879"/>
                  <a:ext cx="3" cy="0"/>
                </a:xfrm>
                <a:custGeom>
                  <a:avLst/>
                  <a:gdLst>
                    <a:gd name="T0" fmla="*/ 1 w 3"/>
                    <a:gd name="T1" fmla="*/ 3 w 3"/>
                    <a:gd name="T2" fmla="*/ 0 w 3"/>
                    <a:gd name="T3" fmla="*/ 1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3">
                      <a:moveTo>
                        <a:pt x="1" y="0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6" name="Freeform 1174"/>
                <p:cNvSpPr>
                  <a:spLocks/>
                </p:cNvSpPr>
                <p:nvPr/>
              </p:nvSpPr>
              <p:spPr bwMode="auto">
                <a:xfrm>
                  <a:off x="4125" y="2871"/>
                  <a:ext cx="16" cy="7"/>
                </a:xfrm>
                <a:custGeom>
                  <a:avLst/>
                  <a:gdLst>
                    <a:gd name="T0" fmla="*/ 1 w 18"/>
                    <a:gd name="T1" fmla="*/ 5 h 8"/>
                    <a:gd name="T2" fmla="*/ 5 w 18"/>
                    <a:gd name="T3" fmla="*/ 7 h 8"/>
                    <a:gd name="T4" fmla="*/ 2 w 18"/>
                    <a:gd name="T5" fmla="*/ 8 h 8"/>
                    <a:gd name="T6" fmla="*/ 8 w 18"/>
                    <a:gd name="T7" fmla="*/ 8 h 8"/>
                    <a:gd name="T8" fmla="*/ 5 w 18"/>
                    <a:gd name="T9" fmla="*/ 4 h 8"/>
                    <a:gd name="T10" fmla="*/ 14 w 18"/>
                    <a:gd name="T11" fmla="*/ 3 h 8"/>
                    <a:gd name="T12" fmla="*/ 12 w 18"/>
                    <a:gd name="T13" fmla="*/ 5 h 8"/>
                    <a:gd name="T14" fmla="*/ 10 w 18"/>
                    <a:gd name="T15" fmla="*/ 0 h 8"/>
                    <a:gd name="T16" fmla="*/ 8 w 18"/>
                    <a:gd name="T17" fmla="*/ 1 h 8"/>
                    <a:gd name="T18" fmla="*/ 6 w 18"/>
                    <a:gd name="T19" fmla="*/ 0 h 8"/>
                    <a:gd name="T20" fmla="*/ 1 w 18"/>
                    <a:gd name="T21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8">
                      <a:moveTo>
                        <a:pt x="1" y="5"/>
                      </a:move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8"/>
                        <a:pt x="3" y="8"/>
                        <a:pt x="2" y="8"/>
                      </a:cubicBezTo>
                      <a:cubicBezTo>
                        <a:pt x="4" y="8"/>
                        <a:pt x="6" y="8"/>
                        <a:pt x="8" y="8"/>
                      </a:cubicBezTo>
                      <a:cubicBezTo>
                        <a:pt x="14" y="7"/>
                        <a:pt x="6" y="6"/>
                        <a:pt x="5" y="4"/>
                      </a:cubicBezTo>
                      <a:cubicBezTo>
                        <a:pt x="7" y="1"/>
                        <a:pt x="8" y="5"/>
                        <a:pt x="14" y="3"/>
                      </a:cubicBezTo>
                      <a:cubicBezTo>
                        <a:pt x="13" y="4"/>
                        <a:pt x="12" y="4"/>
                        <a:pt x="12" y="5"/>
                      </a:cubicBezTo>
                      <a:cubicBezTo>
                        <a:pt x="18" y="3"/>
                        <a:pt x="12" y="1"/>
                        <a:pt x="10" y="0"/>
                      </a:cubicBezTo>
                      <a:cubicBezTo>
                        <a:pt x="10" y="0"/>
                        <a:pt x="8" y="0"/>
                        <a:pt x="8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2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7" name="Freeform 1175"/>
                <p:cNvSpPr>
                  <a:spLocks/>
                </p:cNvSpPr>
                <p:nvPr/>
              </p:nvSpPr>
              <p:spPr bwMode="auto">
                <a:xfrm>
                  <a:off x="4125" y="2878"/>
                  <a:ext cx="2" cy="0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8" name="Freeform 1176"/>
                <p:cNvSpPr>
                  <a:spLocks/>
                </p:cNvSpPr>
                <p:nvPr/>
              </p:nvSpPr>
              <p:spPr bwMode="auto">
                <a:xfrm>
                  <a:off x="4134" y="287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49" name="Freeform 1177"/>
                <p:cNvSpPr>
                  <a:spLocks/>
                </p:cNvSpPr>
                <p:nvPr/>
              </p:nvSpPr>
              <p:spPr bwMode="auto">
                <a:xfrm>
                  <a:off x="4126" y="2870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0" name="Freeform 1178"/>
                <p:cNvSpPr>
                  <a:spLocks/>
                </p:cNvSpPr>
                <p:nvPr/>
              </p:nvSpPr>
              <p:spPr bwMode="auto">
                <a:xfrm>
                  <a:off x="4122" y="2818"/>
                  <a:ext cx="16" cy="51"/>
                </a:xfrm>
                <a:custGeom>
                  <a:avLst/>
                  <a:gdLst>
                    <a:gd name="T0" fmla="*/ 16 w 19"/>
                    <a:gd name="T1" fmla="*/ 1 h 59"/>
                    <a:gd name="T2" fmla="*/ 13 w 19"/>
                    <a:gd name="T3" fmla="*/ 3 h 59"/>
                    <a:gd name="T4" fmla="*/ 8 w 19"/>
                    <a:gd name="T5" fmla="*/ 0 h 59"/>
                    <a:gd name="T6" fmla="*/ 1 w 19"/>
                    <a:gd name="T7" fmla="*/ 1 h 59"/>
                    <a:gd name="T8" fmla="*/ 4 w 19"/>
                    <a:gd name="T9" fmla="*/ 5 h 59"/>
                    <a:gd name="T10" fmla="*/ 1 w 19"/>
                    <a:gd name="T11" fmla="*/ 6 h 59"/>
                    <a:gd name="T12" fmla="*/ 3 w 19"/>
                    <a:gd name="T13" fmla="*/ 14 h 59"/>
                    <a:gd name="T14" fmla="*/ 5 w 19"/>
                    <a:gd name="T15" fmla="*/ 20 h 59"/>
                    <a:gd name="T16" fmla="*/ 4 w 19"/>
                    <a:gd name="T17" fmla="*/ 45 h 59"/>
                    <a:gd name="T18" fmla="*/ 10 w 19"/>
                    <a:gd name="T19" fmla="*/ 46 h 59"/>
                    <a:gd name="T20" fmla="*/ 6 w 19"/>
                    <a:gd name="T21" fmla="*/ 48 h 59"/>
                    <a:gd name="T22" fmla="*/ 6 w 19"/>
                    <a:gd name="T23" fmla="*/ 46 h 59"/>
                    <a:gd name="T24" fmla="*/ 5 w 19"/>
                    <a:gd name="T25" fmla="*/ 53 h 59"/>
                    <a:gd name="T26" fmla="*/ 12 w 19"/>
                    <a:gd name="T27" fmla="*/ 53 h 59"/>
                    <a:gd name="T28" fmla="*/ 4 w 19"/>
                    <a:gd name="T29" fmla="*/ 57 h 59"/>
                    <a:gd name="T30" fmla="*/ 9 w 19"/>
                    <a:gd name="T31" fmla="*/ 59 h 59"/>
                    <a:gd name="T32" fmla="*/ 14 w 19"/>
                    <a:gd name="T33" fmla="*/ 56 h 59"/>
                    <a:gd name="T34" fmla="*/ 17 w 19"/>
                    <a:gd name="T35" fmla="*/ 58 h 59"/>
                    <a:gd name="T36" fmla="*/ 8 w 19"/>
                    <a:gd name="T37" fmla="*/ 42 h 59"/>
                    <a:gd name="T38" fmla="*/ 12 w 19"/>
                    <a:gd name="T39" fmla="*/ 43 h 59"/>
                    <a:gd name="T40" fmla="*/ 16 w 19"/>
                    <a:gd name="T41" fmla="*/ 33 h 59"/>
                    <a:gd name="T42" fmla="*/ 9 w 19"/>
                    <a:gd name="T43" fmla="*/ 29 h 59"/>
                    <a:gd name="T44" fmla="*/ 11 w 19"/>
                    <a:gd name="T45" fmla="*/ 27 h 59"/>
                    <a:gd name="T46" fmla="*/ 9 w 19"/>
                    <a:gd name="T47" fmla="*/ 27 h 59"/>
                    <a:gd name="T48" fmla="*/ 13 w 19"/>
                    <a:gd name="T49" fmla="*/ 24 h 59"/>
                    <a:gd name="T50" fmla="*/ 5 w 19"/>
                    <a:gd name="T51" fmla="*/ 24 h 59"/>
                    <a:gd name="T52" fmla="*/ 16 w 19"/>
                    <a:gd name="T53" fmla="*/ 18 h 59"/>
                    <a:gd name="T54" fmla="*/ 12 w 19"/>
                    <a:gd name="T55" fmla="*/ 19 h 59"/>
                    <a:gd name="T56" fmla="*/ 8 w 19"/>
                    <a:gd name="T57" fmla="*/ 17 h 59"/>
                    <a:gd name="T58" fmla="*/ 15 w 19"/>
                    <a:gd name="T59" fmla="*/ 17 h 59"/>
                    <a:gd name="T60" fmla="*/ 11 w 19"/>
                    <a:gd name="T61" fmla="*/ 12 h 59"/>
                    <a:gd name="T62" fmla="*/ 7 w 19"/>
                    <a:gd name="T63" fmla="*/ 13 h 59"/>
                    <a:gd name="T64" fmla="*/ 9 w 19"/>
                    <a:gd name="T65" fmla="*/ 6 h 59"/>
                    <a:gd name="T66" fmla="*/ 16 w 19"/>
                    <a:gd name="T67" fmla="*/ 9 h 59"/>
                    <a:gd name="T68" fmla="*/ 19 w 19"/>
                    <a:gd name="T69" fmla="*/ 7 h 59"/>
                    <a:gd name="T70" fmla="*/ 10 w 19"/>
                    <a:gd name="T71" fmla="*/ 4 h 59"/>
                    <a:gd name="T72" fmla="*/ 16 w 19"/>
                    <a:gd name="T73" fmla="*/ 1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9" h="59">
                      <a:moveTo>
                        <a:pt x="16" y="1"/>
                      </a:moveTo>
                      <a:cubicBezTo>
                        <a:pt x="13" y="1"/>
                        <a:pt x="12" y="2"/>
                        <a:pt x="13" y="3"/>
                      </a:cubicBezTo>
                      <a:cubicBezTo>
                        <a:pt x="10" y="3"/>
                        <a:pt x="10" y="1"/>
                        <a:pt x="8" y="0"/>
                      </a:cubicBezTo>
                      <a:cubicBezTo>
                        <a:pt x="6" y="2"/>
                        <a:pt x="4" y="0"/>
                        <a:pt x="1" y="1"/>
                      </a:cubicBezTo>
                      <a:cubicBezTo>
                        <a:pt x="1" y="3"/>
                        <a:pt x="5" y="3"/>
                        <a:pt x="4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3" y="8"/>
                        <a:pt x="6" y="12"/>
                        <a:pt x="3" y="14"/>
                      </a:cubicBezTo>
                      <a:cubicBezTo>
                        <a:pt x="2" y="16"/>
                        <a:pt x="4" y="18"/>
                        <a:pt x="5" y="20"/>
                      </a:cubicBezTo>
                      <a:cubicBezTo>
                        <a:pt x="3" y="28"/>
                        <a:pt x="7" y="36"/>
                        <a:pt x="4" y="45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7" y="46"/>
                        <a:pt x="10" y="48"/>
                        <a:pt x="6" y="48"/>
                      </a:cubicBezTo>
                      <a:cubicBezTo>
                        <a:pt x="7" y="47"/>
                        <a:pt x="6" y="47"/>
                        <a:pt x="6" y="46"/>
                      </a:cubicBezTo>
                      <a:cubicBezTo>
                        <a:pt x="0" y="48"/>
                        <a:pt x="7" y="51"/>
                        <a:pt x="5" y="53"/>
                      </a:cubicBezTo>
                      <a:cubicBezTo>
                        <a:pt x="6" y="53"/>
                        <a:pt x="11" y="53"/>
                        <a:pt x="12" y="53"/>
                      </a:cubicBezTo>
                      <a:cubicBezTo>
                        <a:pt x="5" y="53"/>
                        <a:pt x="12" y="56"/>
                        <a:pt x="4" y="57"/>
                      </a:cubicBezTo>
                      <a:cubicBezTo>
                        <a:pt x="2" y="59"/>
                        <a:pt x="10" y="57"/>
                        <a:pt x="9" y="59"/>
                      </a:cubicBezTo>
                      <a:cubicBezTo>
                        <a:pt x="13" y="59"/>
                        <a:pt x="11" y="57"/>
                        <a:pt x="14" y="56"/>
                      </a:cubicBezTo>
                      <a:cubicBezTo>
                        <a:pt x="18" y="57"/>
                        <a:pt x="13" y="58"/>
                        <a:pt x="17" y="58"/>
                      </a:cubicBezTo>
                      <a:cubicBezTo>
                        <a:pt x="19" y="55"/>
                        <a:pt x="11" y="48"/>
                        <a:pt x="8" y="42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9" y="40"/>
                        <a:pt x="9" y="35"/>
                        <a:pt x="16" y="33"/>
                      </a:cubicBezTo>
                      <a:cubicBezTo>
                        <a:pt x="12" y="34"/>
                        <a:pt x="18" y="29"/>
                        <a:pt x="9" y="29"/>
                      </a:cubicBezTo>
                      <a:cubicBezTo>
                        <a:pt x="11" y="29"/>
                        <a:pt x="11" y="29"/>
                        <a:pt x="11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6"/>
                        <a:pt x="13" y="26"/>
                        <a:pt x="13" y="24"/>
                      </a:cubicBezTo>
                      <a:cubicBezTo>
                        <a:pt x="9" y="25"/>
                        <a:pt x="8" y="24"/>
                        <a:pt x="5" y="24"/>
                      </a:cubicBezTo>
                      <a:cubicBezTo>
                        <a:pt x="9" y="22"/>
                        <a:pt x="13" y="20"/>
                        <a:pt x="16" y="18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8"/>
                        <a:pt x="10" y="18"/>
                        <a:pt x="8" y="17"/>
                      </a:cubicBezTo>
                      <a:cubicBezTo>
                        <a:pt x="8" y="16"/>
                        <a:pt x="13" y="16"/>
                        <a:pt x="15" y="17"/>
                      </a:cubicBezTo>
                      <a:cubicBezTo>
                        <a:pt x="17" y="14"/>
                        <a:pt x="8" y="14"/>
                        <a:pt x="11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6" y="11"/>
                        <a:pt x="10" y="9"/>
                        <a:pt x="9" y="6"/>
                      </a:cubicBezTo>
                      <a:cubicBezTo>
                        <a:pt x="14" y="5"/>
                        <a:pt x="13" y="8"/>
                        <a:pt x="16" y="9"/>
                      </a:cubicBezTo>
                      <a:cubicBezTo>
                        <a:pt x="17" y="9"/>
                        <a:pt x="17" y="8"/>
                        <a:pt x="19" y="7"/>
                      </a:cubicBezTo>
                      <a:cubicBezTo>
                        <a:pt x="16" y="6"/>
                        <a:pt x="12" y="5"/>
                        <a:pt x="10" y="4"/>
                      </a:cubicBezTo>
                      <a:cubicBezTo>
                        <a:pt x="16" y="5"/>
                        <a:pt x="16" y="2"/>
                        <a:pt x="16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1" name="Freeform 1179"/>
                <p:cNvSpPr>
                  <a:spLocks/>
                </p:cNvSpPr>
                <p:nvPr/>
              </p:nvSpPr>
              <p:spPr bwMode="auto">
                <a:xfrm>
                  <a:off x="4138" y="2824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1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2" name="Freeform 1180"/>
                <p:cNvSpPr>
                  <a:spLocks/>
                </p:cNvSpPr>
                <p:nvPr/>
              </p:nvSpPr>
              <p:spPr bwMode="auto">
                <a:xfrm>
                  <a:off x="4136" y="281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3" name="Rectangle 1181"/>
                <p:cNvSpPr>
                  <a:spLocks noChangeArrowheads="1"/>
                </p:cNvSpPr>
                <p:nvPr/>
              </p:nvSpPr>
              <p:spPr bwMode="auto">
                <a:xfrm>
                  <a:off x="4125" y="283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4" name="Freeform 1182"/>
                <p:cNvSpPr>
                  <a:spLocks/>
                </p:cNvSpPr>
                <p:nvPr/>
              </p:nvSpPr>
              <p:spPr bwMode="auto">
                <a:xfrm>
                  <a:off x="4136" y="2832"/>
                  <a:ext cx="3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2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5" name="Freeform 1183"/>
                <p:cNvSpPr>
                  <a:spLocks/>
                </p:cNvSpPr>
                <p:nvPr/>
              </p:nvSpPr>
              <p:spPr bwMode="auto">
                <a:xfrm>
                  <a:off x="4136" y="2844"/>
                  <a:ext cx="2" cy="1"/>
                </a:xfrm>
                <a:custGeom>
                  <a:avLst/>
                  <a:gdLst>
                    <a:gd name="T0" fmla="*/ 0 w 3"/>
                    <a:gd name="T1" fmla="*/ 0 h 1"/>
                    <a:gd name="T2" fmla="*/ 3 w 3"/>
                    <a:gd name="T3" fmla="*/ 1 h 1"/>
                    <a:gd name="T4" fmla="*/ 0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0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6" name="Freeform 1184"/>
                <p:cNvSpPr>
                  <a:spLocks/>
                </p:cNvSpPr>
                <p:nvPr/>
              </p:nvSpPr>
              <p:spPr bwMode="auto">
                <a:xfrm>
                  <a:off x="4137" y="2820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1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7" name="Freeform 1185"/>
                <p:cNvSpPr>
                  <a:spLocks/>
                </p:cNvSpPr>
                <p:nvPr/>
              </p:nvSpPr>
              <p:spPr bwMode="auto">
                <a:xfrm>
                  <a:off x="4118" y="2790"/>
                  <a:ext cx="21" cy="27"/>
                </a:xfrm>
                <a:custGeom>
                  <a:avLst/>
                  <a:gdLst>
                    <a:gd name="T0" fmla="*/ 5 w 25"/>
                    <a:gd name="T1" fmla="*/ 2 h 32"/>
                    <a:gd name="T2" fmla="*/ 2 w 25"/>
                    <a:gd name="T3" fmla="*/ 8 h 32"/>
                    <a:gd name="T4" fmla="*/ 13 w 25"/>
                    <a:gd name="T5" fmla="*/ 12 h 32"/>
                    <a:gd name="T6" fmla="*/ 3 w 25"/>
                    <a:gd name="T7" fmla="*/ 11 h 32"/>
                    <a:gd name="T8" fmla="*/ 10 w 25"/>
                    <a:gd name="T9" fmla="*/ 22 h 32"/>
                    <a:gd name="T10" fmla="*/ 6 w 25"/>
                    <a:gd name="T11" fmla="*/ 22 h 32"/>
                    <a:gd name="T12" fmla="*/ 16 w 25"/>
                    <a:gd name="T13" fmla="*/ 26 h 32"/>
                    <a:gd name="T14" fmla="*/ 5 w 25"/>
                    <a:gd name="T15" fmla="*/ 26 h 32"/>
                    <a:gd name="T16" fmla="*/ 5 w 25"/>
                    <a:gd name="T17" fmla="*/ 26 h 32"/>
                    <a:gd name="T18" fmla="*/ 8 w 25"/>
                    <a:gd name="T19" fmla="*/ 32 h 32"/>
                    <a:gd name="T20" fmla="*/ 14 w 25"/>
                    <a:gd name="T21" fmla="*/ 32 h 32"/>
                    <a:gd name="T22" fmla="*/ 20 w 25"/>
                    <a:gd name="T23" fmla="*/ 32 h 32"/>
                    <a:gd name="T24" fmla="*/ 16 w 25"/>
                    <a:gd name="T25" fmla="*/ 28 h 32"/>
                    <a:gd name="T26" fmla="*/ 20 w 25"/>
                    <a:gd name="T27" fmla="*/ 28 h 32"/>
                    <a:gd name="T28" fmla="*/ 17 w 25"/>
                    <a:gd name="T29" fmla="*/ 26 h 32"/>
                    <a:gd name="T30" fmla="*/ 21 w 25"/>
                    <a:gd name="T31" fmla="*/ 26 h 32"/>
                    <a:gd name="T32" fmla="*/ 17 w 25"/>
                    <a:gd name="T33" fmla="*/ 23 h 32"/>
                    <a:gd name="T34" fmla="*/ 18 w 25"/>
                    <a:gd name="T35" fmla="*/ 23 h 32"/>
                    <a:gd name="T36" fmla="*/ 13 w 25"/>
                    <a:gd name="T37" fmla="*/ 22 h 32"/>
                    <a:gd name="T38" fmla="*/ 18 w 25"/>
                    <a:gd name="T39" fmla="*/ 20 h 32"/>
                    <a:gd name="T40" fmla="*/ 15 w 25"/>
                    <a:gd name="T41" fmla="*/ 21 h 32"/>
                    <a:gd name="T42" fmla="*/ 20 w 25"/>
                    <a:gd name="T43" fmla="*/ 14 h 32"/>
                    <a:gd name="T44" fmla="*/ 17 w 25"/>
                    <a:gd name="T45" fmla="*/ 13 h 32"/>
                    <a:gd name="T46" fmla="*/ 20 w 25"/>
                    <a:gd name="T47" fmla="*/ 16 h 32"/>
                    <a:gd name="T48" fmla="*/ 10 w 25"/>
                    <a:gd name="T49" fmla="*/ 16 h 32"/>
                    <a:gd name="T50" fmla="*/ 18 w 25"/>
                    <a:gd name="T51" fmla="*/ 12 h 32"/>
                    <a:gd name="T52" fmla="*/ 17 w 25"/>
                    <a:gd name="T53" fmla="*/ 7 h 32"/>
                    <a:gd name="T54" fmla="*/ 18 w 25"/>
                    <a:gd name="T55" fmla="*/ 7 h 32"/>
                    <a:gd name="T56" fmla="*/ 15 w 25"/>
                    <a:gd name="T57" fmla="*/ 3 h 32"/>
                    <a:gd name="T58" fmla="*/ 13 w 25"/>
                    <a:gd name="T59" fmla="*/ 5 h 32"/>
                    <a:gd name="T60" fmla="*/ 10 w 25"/>
                    <a:gd name="T61" fmla="*/ 3 h 32"/>
                    <a:gd name="T62" fmla="*/ 12 w 25"/>
                    <a:gd name="T63" fmla="*/ 3 h 32"/>
                    <a:gd name="T64" fmla="*/ 6 w 25"/>
                    <a:gd name="T65" fmla="*/ 0 h 32"/>
                    <a:gd name="T66" fmla="*/ 10 w 25"/>
                    <a:gd name="T67" fmla="*/ 4 h 32"/>
                    <a:gd name="T68" fmla="*/ 5 w 25"/>
                    <a:gd name="T69" fmla="*/ 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32">
                      <a:moveTo>
                        <a:pt x="5" y="2"/>
                      </a:moveTo>
                      <a:cubicBezTo>
                        <a:pt x="0" y="4"/>
                        <a:pt x="3" y="6"/>
                        <a:pt x="2" y="8"/>
                      </a:cubicBezTo>
                      <a:cubicBezTo>
                        <a:pt x="5" y="11"/>
                        <a:pt x="12" y="8"/>
                        <a:pt x="13" y="12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5"/>
                        <a:pt x="2" y="19"/>
                        <a:pt x="10" y="22"/>
                      </a:cubicBezTo>
                      <a:cubicBezTo>
                        <a:pt x="9" y="22"/>
                        <a:pt x="8" y="23"/>
                        <a:pt x="6" y="22"/>
                      </a:cubicBezTo>
                      <a:cubicBezTo>
                        <a:pt x="7" y="24"/>
                        <a:pt x="19" y="23"/>
                        <a:pt x="16" y="26"/>
                      </a:cubicBezTo>
                      <a:cubicBezTo>
                        <a:pt x="11" y="23"/>
                        <a:pt x="11" y="27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8"/>
                        <a:pt x="8" y="30"/>
                        <a:pt x="8" y="32"/>
                      </a:cubicBezTo>
                      <a:cubicBezTo>
                        <a:pt x="10" y="32"/>
                        <a:pt x="14" y="30"/>
                        <a:pt x="14" y="32"/>
                      </a:cubicBezTo>
                      <a:cubicBezTo>
                        <a:pt x="15" y="31"/>
                        <a:pt x="17" y="32"/>
                        <a:pt x="20" y="32"/>
                      </a:cubicBezTo>
                      <a:cubicBezTo>
                        <a:pt x="17" y="30"/>
                        <a:pt x="19" y="29"/>
                        <a:pt x="16" y="28"/>
                      </a:cubicBezTo>
                      <a:cubicBezTo>
                        <a:pt x="19" y="27"/>
                        <a:pt x="17" y="29"/>
                        <a:pt x="20" y="28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5"/>
                        <a:pt x="20" y="27"/>
                        <a:pt x="21" y="26"/>
                      </a:cubicBezTo>
                      <a:cubicBezTo>
                        <a:pt x="19" y="26"/>
                        <a:pt x="17" y="24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7" y="23"/>
                        <a:pt x="19" y="21"/>
                        <a:pt x="13" y="22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18"/>
                        <a:pt x="25" y="17"/>
                        <a:pt x="20" y="14"/>
                      </a:cubicBezTo>
                      <a:cubicBezTo>
                        <a:pt x="19" y="15"/>
                        <a:pt x="17" y="14"/>
                        <a:pt x="17" y="13"/>
                      </a:cubicBezTo>
                      <a:cubicBezTo>
                        <a:pt x="14" y="15"/>
                        <a:pt x="19" y="15"/>
                        <a:pt x="20" y="16"/>
                      </a:cubicBezTo>
                      <a:cubicBezTo>
                        <a:pt x="16" y="17"/>
                        <a:pt x="12" y="14"/>
                        <a:pt x="10" y="16"/>
                      </a:cubicBezTo>
                      <a:cubicBezTo>
                        <a:pt x="14" y="14"/>
                        <a:pt x="10" y="13"/>
                        <a:pt x="18" y="12"/>
                      </a:cubicBezTo>
                      <a:cubicBezTo>
                        <a:pt x="19" y="10"/>
                        <a:pt x="15" y="9"/>
                        <a:pt x="17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2" y="6"/>
                        <a:pt x="20" y="5"/>
                        <a:pt x="15" y="3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4"/>
                        <a:pt x="10" y="3"/>
                      </a:cubicBezTo>
                      <a:cubicBezTo>
                        <a:pt x="11" y="3"/>
                        <a:pt x="11" y="3"/>
                        <a:pt x="12" y="3"/>
                      </a:cubicBezTo>
                      <a:cubicBezTo>
                        <a:pt x="8" y="3"/>
                        <a:pt x="8" y="0"/>
                        <a:pt x="6" y="0"/>
                      </a:cubicBezTo>
                      <a:cubicBezTo>
                        <a:pt x="6" y="1"/>
                        <a:pt x="9" y="2"/>
                        <a:pt x="10" y="4"/>
                      </a:cubicBezTo>
                      <a:cubicBezTo>
                        <a:pt x="8" y="3"/>
                        <a:pt x="4" y="3"/>
                        <a:pt x="5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8" name="Freeform 1186"/>
                <p:cNvSpPr>
                  <a:spLocks/>
                </p:cNvSpPr>
                <p:nvPr/>
              </p:nvSpPr>
              <p:spPr bwMode="auto">
                <a:xfrm>
                  <a:off x="4133" y="280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59" name="Freeform 1187"/>
                <p:cNvSpPr>
                  <a:spLocks/>
                </p:cNvSpPr>
                <p:nvPr/>
              </p:nvSpPr>
              <p:spPr bwMode="auto">
                <a:xfrm>
                  <a:off x="4116" y="2767"/>
                  <a:ext cx="24" cy="22"/>
                </a:xfrm>
                <a:custGeom>
                  <a:avLst/>
                  <a:gdLst>
                    <a:gd name="T0" fmla="*/ 14 w 28"/>
                    <a:gd name="T1" fmla="*/ 18 h 25"/>
                    <a:gd name="T2" fmla="*/ 20 w 28"/>
                    <a:gd name="T3" fmla="*/ 18 h 25"/>
                    <a:gd name="T4" fmla="*/ 9 w 28"/>
                    <a:gd name="T5" fmla="*/ 18 h 25"/>
                    <a:gd name="T6" fmla="*/ 7 w 28"/>
                    <a:gd name="T7" fmla="*/ 15 h 25"/>
                    <a:gd name="T8" fmla="*/ 17 w 28"/>
                    <a:gd name="T9" fmla="*/ 15 h 25"/>
                    <a:gd name="T10" fmla="*/ 18 w 28"/>
                    <a:gd name="T11" fmla="*/ 12 h 25"/>
                    <a:gd name="T12" fmla="*/ 12 w 28"/>
                    <a:gd name="T13" fmla="*/ 13 h 25"/>
                    <a:gd name="T14" fmla="*/ 9 w 28"/>
                    <a:gd name="T15" fmla="*/ 10 h 25"/>
                    <a:gd name="T16" fmla="*/ 11 w 28"/>
                    <a:gd name="T17" fmla="*/ 11 h 25"/>
                    <a:gd name="T18" fmla="*/ 17 w 28"/>
                    <a:gd name="T19" fmla="*/ 9 h 25"/>
                    <a:gd name="T20" fmla="*/ 2 w 28"/>
                    <a:gd name="T21" fmla="*/ 2 h 25"/>
                    <a:gd name="T22" fmla="*/ 2 w 28"/>
                    <a:gd name="T23" fmla="*/ 4 h 25"/>
                    <a:gd name="T24" fmla="*/ 10 w 28"/>
                    <a:gd name="T25" fmla="*/ 4 h 25"/>
                    <a:gd name="T26" fmla="*/ 8 w 28"/>
                    <a:gd name="T27" fmla="*/ 7 h 25"/>
                    <a:gd name="T28" fmla="*/ 4 w 28"/>
                    <a:gd name="T29" fmla="*/ 5 h 25"/>
                    <a:gd name="T30" fmla="*/ 4 w 28"/>
                    <a:gd name="T31" fmla="*/ 22 h 25"/>
                    <a:gd name="T32" fmla="*/ 4 w 28"/>
                    <a:gd name="T33" fmla="*/ 20 h 25"/>
                    <a:gd name="T34" fmla="*/ 9 w 28"/>
                    <a:gd name="T35" fmla="*/ 22 h 25"/>
                    <a:gd name="T36" fmla="*/ 15 w 28"/>
                    <a:gd name="T37" fmla="*/ 21 h 25"/>
                    <a:gd name="T38" fmla="*/ 13 w 28"/>
                    <a:gd name="T39" fmla="*/ 22 h 25"/>
                    <a:gd name="T40" fmla="*/ 20 w 28"/>
                    <a:gd name="T41" fmla="*/ 22 h 25"/>
                    <a:gd name="T42" fmla="*/ 23 w 28"/>
                    <a:gd name="T43" fmla="*/ 25 h 25"/>
                    <a:gd name="T44" fmla="*/ 23 w 28"/>
                    <a:gd name="T45" fmla="*/ 19 h 25"/>
                    <a:gd name="T46" fmla="*/ 14 w 28"/>
                    <a:gd name="T47" fmla="*/ 1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8" h="25">
                      <a:moveTo>
                        <a:pt x="14" y="18"/>
                      </a:moveTo>
                      <a:cubicBezTo>
                        <a:pt x="15" y="17"/>
                        <a:pt x="18" y="19"/>
                        <a:pt x="20" y="18"/>
                      </a:cubicBezTo>
                      <a:cubicBezTo>
                        <a:pt x="17" y="16"/>
                        <a:pt x="14" y="19"/>
                        <a:pt x="9" y="18"/>
                      </a:cubicBezTo>
                      <a:cubicBezTo>
                        <a:pt x="12" y="17"/>
                        <a:pt x="7" y="16"/>
                        <a:pt x="7" y="15"/>
                      </a:cubicBezTo>
                      <a:cubicBezTo>
                        <a:pt x="10" y="16"/>
                        <a:pt x="15" y="15"/>
                        <a:pt x="17" y="15"/>
                      </a:cubicBezTo>
                      <a:cubicBezTo>
                        <a:pt x="15" y="15"/>
                        <a:pt x="18" y="13"/>
                        <a:pt x="18" y="12"/>
                      </a:cubicBezTo>
                      <a:cubicBezTo>
                        <a:pt x="14" y="15"/>
                        <a:pt x="16" y="11"/>
                        <a:pt x="12" y="13"/>
                      </a:cubicBezTo>
                      <a:cubicBezTo>
                        <a:pt x="9" y="12"/>
                        <a:pt x="6" y="10"/>
                        <a:pt x="9" y="10"/>
                      </a:cubicBezTo>
                      <a:cubicBezTo>
                        <a:pt x="11" y="10"/>
                        <a:pt x="11" y="10"/>
                        <a:pt x="11" y="11"/>
                      </a:cubicBezTo>
                      <a:cubicBezTo>
                        <a:pt x="15" y="11"/>
                        <a:pt x="13" y="9"/>
                        <a:pt x="17" y="9"/>
                      </a:cubicBezTo>
                      <a:cubicBezTo>
                        <a:pt x="11" y="7"/>
                        <a:pt x="11" y="0"/>
                        <a:pt x="2" y="2"/>
                      </a:cubicBezTo>
                      <a:cubicBezTo>
                        <a:pt x="0" y="3"/>
                        <a:pt x="2" y="4"/>
                        <a:pt x="2" y="4"/>
                      </a:cubicBezTo>
                      <a:cubicBezTo>
                        <a:pt x="4" y="2"/>
                        <a:pt x="8" y="4"/>
                        <a:pt x="10" y="4"/>
                      </a:cubicBezTo>
                      <a:cubicBezTo>
                        <a:pt x="8" y="5"/>
                        <a:pt x="11" y="7"/>
                        <a:pt x="8" y="7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10"/>
                        <a:pt x="3" y="16"/>
                        <a:pt x="4" y="22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7" y="20"/>
                        <a:pt x="7" y="21"/>
                        <a:pt x="9" y="22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2"/>
                        <a:pt x="13" y="22"/>
                      </a:cubicBezTo>
                      <a:cubicBezTo>
                        <a:pt x="16" y="23"/>
                        <a:pt x="18" y="22"/>
                        <a:pt x="20" y="22"/>
                      </a:cubicBezTo>
                      <a:cubicBezTo>
                        <a:pt x="21" y="24"/>
                        <a:pt x="19" y="24"/>
                        <a:pt x="23" y="25"/>
                      </a:cubicBezTo>
                      <a:cubicBezTo>
                        <a:pt x="28" y="22"/>
                        <a:pt x="18" y="23"/>
                        <a:pt x="23" y="19"/>
                      </a:cubicBezTo>
                      <a:lnTo>
                        <a:pt x="14" y="18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0" name="Freeform 1188"/>
                <p:cNvSpPr>
                  <a:spLocks/>
                </p:cNvSpPr>
                <p:nvPr/>
              </p:nvSpPr>
              <p:spPr bwMode="auto">
                <a:xfrm>
                  <a:off x="4128" y="2788"/>
                  <a:ext cx="4" cy="1"/>
                </a:xfrm>
                <a:custGeom>
                  <a:avLst/>
                  <a:gdLst>
                    <a:gd name="T0" fmla="*/ 4 w 4"/>
                    <a:gd name="T1" fmla="*/ 1 h 1"/>
                    <a:gd name="T2" fmla="*/ 0 w 4"/>
                    <a:gd name="T3" fmla="*/ 0 h 1"/>
                    <a:gd name="T4" fmla="*/ 2 w 4"/>
                    <a:gd name="T5" fmla="*/ 1 h 1"/>
                    <a:gd name="T6" fmla="*/ 4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1"/>
                      </a:moveTo>
                      <a:lnTo>
                        <a:pt x="0" y="0"/>
                      </a:lnTo>
                      <a:lnTo>
                        <a:pt x="2" y="1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1" name="Freeform 1189"/>
                <p:cNvSpPr>
                  <a:spLocks/>
                </p:cNvSpPr>
                <p:nvPr/>
              </p:nvSpPr>
              <p:spPr bwMode="auto">
                <a:xfrm>
                  <a:off x="4119" y="2787"/>
                  <a:ext cx="4" cy="1"/>
                </a:xfrm>
                <a:custGeom>
                  <a:avLst/>
                  <a:gdLst>
                    <a:gd name="T0" fmla="*/ 0 w 5"/>
                    <a:gd name="T1" fmla="*/ 1 h 1"/>
                    <a:gd name="T2" fmla="*/ 4 w 5"/>
                    <a:gd name="T3" fmla="*/ 1 h 1"/>
                    <a:gd name="T4" fmla="*/ 0 w 5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">
                      <a:moveTo>
                        <a:pt x="0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2" name="Freeform 1190"/>
                <p:cNvSpPr>
                  <a:spLocks/>
                </p:cNvSpPr>
                <p:nvPr/>
              </p:nvSpPr>
              <p:spPr bwMode="auto">
                <a:xfrm>
                  <a:off x="4129" y="2772"/>
                  <a:ext cx="3" cy="1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1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3" name="Freeform 1191"/>
                <p:cNvSpPr>
                  <a:spLocks/>
                </p:cNvSpPr>
                <p:nvPr/>
              </p:nvSpPr>
              <p:spPr bwMode="auto">
                <a:xfrm>
                  <a:off x="4116" y="2763"/>
                  <a:ext cx="12" cy="7"/>
                </a:xfrm>
                <a:custGeom>
                  <a:avLst/>
                  <a:gdLst>
                    <a:gd name="T0" fmla="*/ 0 w 14"/>
                    <a:gd name="T1" fmla="*/ 0 h 8"/>
                    <a:gd name="T2" fmla="*/ 1 w 14"/>
                    <a:gd name="T3" fmla="*/ 6 h 8"/>
                    <a:gd name="T4" fmla="*/ 13 w 14"/>
                    <a:gd name="T5" fmla="*/ 6 h 8"/>
                    <a:gd name="T6" fmla="*/ 5 w 14"/>
                    <a:gd name="T7" fmla="*/ 4 h 8"/>
                    <a:gd name="T8" fmla="*/ 5 w 14"/>
                    <a:gd name="T9" fmla="*/ 0 h 8"/>
                    <a:gd name="T10" fmla="*/ 0 w 14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8">
                      <a:moveTo>
                        <a:pt x="0" y="0"/>
                      </a:moveTo>
                      <a:cubicBezTo>
                        <a:pt x="1" y="2"/>
                        <a:pt x="4" y="4"/>
                        <a:pt x="1" y="6"/>
                      </a:cubicBezTo>
                      <a:cubicBezTo>
                        <a:pt x="5" y="8"/>
                        <a:pt x="9" y="6"/>
                        <a:pt x="13" y="6"/>
                      </a:cubicBezTo>
                      <a:cubicBezTo>
                        <a:pt x="14" y="5"/>
                        <a:pt x="6" y="5"/>
                        <a:pt x="5" y="4"/>
                      </a:cubicBezTo>
                      <a:cubicBezTo>
                        <a:pt x="9" y="3"/>
                        <a:pt x="4" y="1"/>
                        <a:pt x="5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4" name="Freeform 1192"/>
                <p:cNvSpPr>
                  <a:spLocks/>
                </p:cNvSpPr>
                <p:nvPr/>
              </p:nvSpPr>
              <p:spPr bwMode="auto">
                <a:xfrm>
                  <a:off x="4118" y="2712"/>
                  <a:ext cx="19" cy="54"/>
                </a:xfrm>
                <a:custGeom>
                  <a:avLst/>
                  <a:gdLst>
                    <a:gd name="T0" fmla="*/ 13 w 22"/>
                    <a:gd name="T1" fmla="*/ 51 h 62"/>
                    <a:gd name="T2" fmla="*/ 11 w 22"/>
                    <a:gd name="T3" fmla="*/ 47 h 62"/>
                    <a:gd name="T4" fmla="*/ 14 w 22"/>
                    <a:gd name="T5" fmla="*/ 49 h 62"/>
                    <a:gd name="T6" fmla="*/ 17 w 22"/>
                    <a:gd name="T7" fmla="*/ 46 h 62"/>
                    <a:gd name="T8" fmla="*/ 14 w 22"/>
                    <a:gd name="T9" fmla="*/ 47 h 62"/>
                    <a:gd name="T10" fmla="*/ 13 w 22"/>
                    <a:gd name="T11" fmla="*/ 41 h 62"/>
                    <a:gd name="T12" fmla="*/ 8 w 22"/>
                    <a:gd name="T13" fmla="*/ 40 h 62"/>
                    <a:gd name="T14" fmla="*/ 16 w 22"/>
                    <a:gd name="T15" fmla="*/ 36 h 62"/>
                    <a:gd name="T16" fmla="*/ 5 w 22"/>
                    <a:gd name="T17" fmla="*/ 37 h 62"/>
                    <a:gd name="T18" fmla="*/ 9 w 22"/>
                    <a:gd name="T19" fmla="*/ 31 h 62"/>
                    <a:gd name="T20" fmla="*/ 9 w 22"/>
                    <a:gd name="T21" fmla="*/ 32 h 62"/>
                    <a:gd name="T22" fmla="*/ 10 w 22"/>
                    <a:gd name="T23" fmla="*/ 29 h 62"/>
                    <a:gd name="T24" fmla="*/ 15 w 22"/>
                    <a:gd name="T25" fmla="*/ 29 h 62"/>
                    <a:gd name="T26" fmla="*/ 14 w 22"/>
                    <a:gd name="T27" fmla="*/ 24 h 62"/>
                    <a:gd name="T28" fmla="*/ 17 w 22"/>
                    <a:gd name="T29" fmla="*/ 24 h 62"/>
                    <a:gd name="T30" fmla="*/ 13 w 22"/>
                    <a:gd name="T31" fmla="*/ 15 h 62"/>
                    <a:gd name="T32" fmla="*/ 16 w 22"/>
                    <a:gd name="T33" fmla="*/ 13 h 62"/>
                    <a:gd name="T34" fmla="*/ 6 w 22"/>
                    <a:gd name="T35" fmla="*/ 14 h 62"/>
                    <a:gd name="T36" fmla="*/ 7 w 22"/>
                    <a:gd name="T37" fmla="*/ 10 h 62"/>
                    <a:gd name="T38" fmla="*/ 13 w 22"/>
                    <a:gd name="T39" fmla="*/ 11 h 62"/>
                    <a:gd name="T40" fmla="*/ 11 w 22"/>
                    <a:gd name="T41" fmla="*/ 9 h 62"/>
                    <a:gd name="T42" fmla="*/ 16 w 22"/>
                    <a:gd name="T43" fmla="*/ 8 h 62"/>
                    <a:gd name="T44" fmla="*/ 8 w 22"/>
                    <a:gd name="T45" fmla="*/ 4 h 62"/>
                    <a:gd name="T46" fmla="*/ 9 w 22"/>
                    <a:gd name="T47" fmla="*/ 1 h 62"/>
                    <a:gd name="T48" fmla="*/ 0 w 22"/>
                    <a:gd name="T49" fmla="*/ 3 h 62"/>
                    <a:gd name="T50" fmla="*/ 2 w 22"/>
                    <a:gd name="T51" fmla="*/ 16 h 62"/>
                    <a:gd name="T52" fmla="*/ 7 w 22"/>
                    <a:gd name="T53" fmla="*/ 20 h 62"/>
                    <a:gd name="T54" fmla="*/ 1 w 22"/>
                    <a:gd name="T55" fmla="*/ 21 h 62"/>
                    <a:gd name="T56" fmla="*/ 7 w 22"/>
                    <a:gd name="T57" fmla="*/ 21 h 62"/>
                    <a:gd name="T58" fmla="*/ 1 w 22"/>
                    <a:gd name="T59" fmla="*/ 23 h 62"/>
                    <a:gd name="T60" fmla="*/ 7 w 22"/>
                    <a:gd name="T61" fmla="*/ 24 h 62"/>
                    <a:gd name="T62" fmla="*/ 0 w 22"/>
                    <a:gd name="T63" fmla="*/ 25 h 62"/>
                    <a:gd name="T64" fmla="*/ 3 w 22"/>
                    <a:gd name="T65" fmla="*/ 47 h 62"/>
                    <a:gd name="T66" fmla="*/ 7 w 22"/>
                    <a:gd name="T67" fmla="*/ 46 h 62"/>
                    <a:gd name="T68" fmla="*/ 7 w 22"/>
                    <a:gd name="T69" fmla="*/ 55 h 62"/>
                    <a:gd name="T70" fmla="*/ 11 w 22"/>
                    <a:gd name="T71" fmla="*/ 56 h 62"/>
                    <a:gd name="T72" fmla="*/ 2 w 22"/>
                    <a:gd name="T73" fmla="*/ 55 h 62"/>
                    <a:gd name="T74" fmla="*/ 3 w 22"/>
                    <a:gd name="T75" fmla="*/ 58 h 62"/>
                    <a:gd name="T76" fmla="*/ 5 w 22"/>
                    <a:gd name="T77" fmla="*/ 56 h 62"/>
                    <a:gd name="T78" fmla="*/ 3 w 22"/>
                    <a:gd name="T79" fmla="*/ 59 h 62"/>
                    <a:gd name="T80" fmla="*/ 14 w 22"/>
                    <a:gd name="T81" fmla="*/ 57 h 62"/>
                    <a:gd name="T82" fmla="*/ 19 w 22"/>
                    <a:gd name="T83" fmla="*/ 50 h 62"/>
                    <a:gd name="T84" fmla="*/ 13 w 22"/>
                    <a:gd name="T85" fmla="*/ 5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" h="62">
                      <a:moveTo>
                        <a:pt x="13" y="51"/>
                      </a:moveTo>
                      <a:cubicBezTo>
                        <a:pt x="13" y="49"/>
                        <a:pt x="10" y="48"/>
                        <a:pt x="11" y="47"/>
                      </a:cubicBezTo>
                      <a:cubicBezTo>
                        <a:pt x="14" y="48"/>
                        <a:pt x="15" y="48"/>
                        <a:pt x="14" y="49"/>
                      </a:cubicBezTo>
                      <a:cubicBezTo>
                        <a:pt x="19" y="48"/>
                        <a:pt x="13" y="48"/>
                        <a:pt x="17" y="46"/>
                      </a:cubicBezTo>
                      <a:cubicBezTo>
                        <a:pt x="16" y="47"/>
                        <a:pt x="15" y="47"/>
                        <a:pt x="14" y="47"/>
                      </a:cubicBezTo>
                      <a:cubicBezTo>
                        <a:pt x="15" y="44"/>
                        <a:pt x="10" y="45"/>
                        <a:pt x="13" y="41"/>
                      </a:cubicBezTo>
                      <a:cubicBezTo>
                        <a:pt x="11" y="40"/>
                        <a:pt x="11" y="40"/>
                        <a:pt x="8" y="40"/>
                      </a:cubicBezTo>
                      <a:cubicBezTo>
                        <a:pt x="12" y="38"/>
                        <a:pt x="12" y="39"/>
                        <a:pt x="16" y="36"/>
                      </a:cubicBezTo>
                      <a:cubicBezTo>
                        <a:pt x="14" y="36"/>
                        <a:pt x="9" y="37"/>
                        <a:pt x="5" y="37"/>
                      </a:cubicBezTo>
                      <a:cubicBezTo>
                        <a:pt x="11" y="33"/>
                        <a:pt x="4" y="33"/>
                        <a:pt x="9" y="31"/>
                      </a:cubicBezTo>
                      <a:cubicBezTo>
                        <a:pt x="9" y="31"/>
                        <a:pt x="10" y="32"/>
                        <a:pt x="9" y="32"/>
                      </a:cubicBezTo>
                      <a:cubicBezTo>
                        <a:pt x="16" y="32"/>
                        <a:pt x="8" y="30"/>
                        <a:pt x="10" y="29"/>
                      </a:cubicBez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14" y="28"/>
                        <a:pt x="10" y="26"/>
                        <a:pt x="14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3" y="21"/>
                        <a:pt x="15" y="18"/>
                        <a:pt x="13" y="1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2" y="10"/>
                        <a:pt x="14" y="17"/>
                        <a:pt x="6" y="14"/>
                      </a:cubicBezTo>
                      <a:cubicBezTo>
                        <a:pt x="16" y="14"/>
                        <a:pt x="3" y="13"/>
                        <a:pt x="7" y="10"/>
                      </a:cubicBezTo>
                      <a:cubicBezTo>
                        <a:pt x="11" y="9"/>
                        <a:pt x="9" y="13"/>
                        <a:pt x="13" y="11"/>
                      </a:cubicBezTo>
                      <a:cubicBezTo>
                        <a:pt x="9" y="11"/>
                        <a:pt x="12" y="10"/>
                        <a:pt x="11" y="9"/>
                      </a:cubicBezTo>
                      <a:cubicBezTo>
                        <a:pt x="15" y="9"/>
                        <a:pt x="11" y="7"/>
                        <a:pt x="16" y="8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3"/>
                        <a:pt x="10" y="2"/>
                        <a:pt x="9" y="1"/>
                      </a:cubicBezTo>
                      <a:cubicBezTo>
                        <a:pt x="9" y="3"/>
                        <a:pt x="2" y="0"/>
                        <a:pt x="0" y="3"/>
                      </a:cubicBezTo>
                      <a:cubicBezTo>
                        <a:pt x="2" y="6"/>
                        <a:pt x="4" y="12"/>
                        <a:pt x="2" y="16"/>
                      </a:cubicBezTo>
                      <a:cubicBezTo>
                        <a:pt x="8" y="17"/>
                        <a:pt x="2" y="19"/>
                        <a:pt x="7" y="20"/>
                      </a:cubicBezTo>
                      <a:cubicBezTo>
                        <a:pt x="1" y="21"/>
                        <a:pt x="1" y="21"/>
                        <a:pt x="1" y="21"/>
                      </a:cubicBezTo>
                      <a:cubicBezTo>
                        <a:pt x="2" y="23"/>
                        <a:pt x="4" y="20"/>
                        <a:pt x="7" y="21"/>
                      </a:cubicBezTo>
                      <a:cubicBezTo>
                        <a:pt x="8" y="22"/>
                        <a:pt x="4" y="23"/>
                        <a:pt x="1" y="23"/>
                      </a:cubicBezTo>
                      <a:cubicBezTo>
                        <a:pt x="1" y="25"/>
                        <a:pt x="3" y="23"/>
                        <a:pt x="7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31"/>
                        <a:pt x="7" y="40"/>
                        <a:pt x="3" y="47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5" y="50"/>
                        <a:pt x="17" y="52"/>
                        <a:pt x="7" y="55"/>
                      </a:cubicBezTo>
                      <a:cubicBezTo>
                        <a:pt x="11" y="56"/>
                        <a:pt x="11" y="56"/>
                        <a:pt x="11" y="56"/>
                      </a:cubicBezTo>
                      <a:cubicBezTo>
                        <a:pt x="9" y="55"/>
                        <a:pt x="5" y="56"/>
                        <a:pt x="2" y="55"/>
                      </a:cubicBezTo>
                      <a:cubicBezTo>
                        <a:pt x="3" y="56"/>
                        <a:pt x="1" y="57"/>
                        <a:pt x="3" y="58"/>
                      </a:cubicBezTo>
                      <a:cubicBezTo>
                        <a:pt x="5" y="56"/>
                        <a:pt x="5" y="56"/>
                        <a:pt x="5" y="56"/>
                      </a:cubicBezTo>
                      <a:cubicBezTo>
                        <a:pt x="9" y="57"/>
                        <a:pt x="6" y="59"/>
                        <a:pt x="3" y="59"/>
                      </a:cubicBezTo>
                      <a:cubicBezTo>
                        <a:pt x="8" y="62"/>
                        <a:pt x="11" y="58"/>
                        <a:pt x="14" y="57"/>
                      </a:cubicBezTo>
                      <a:cubicBezTo>
                        <a:pt x="6" y="54"/>
                        <a:pt x="22" y="54"/>
                        <a:pt x="19" y="50"/>
                      </a:cubicBezTo>
                      <a:cubicBezTo>
                        <a:pt x="16" y="48"/>
                        <a:pt x="15" y="51"/>
                        <a:pt x="13" y="5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5" name="Freeform 1193"/>
                <p:cNvSpPr>
                  <a:spLocks/>
                </p:cNvSpPr>
                <p:nvPr/>
              </p:nvSpPr>
              <p:spPr bwMode="auto">
                <a:xfrm>
                  <a:off x="4118" y="27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6" name="Freeform 1194"/>
                <p:cNvSpPr>
                  <a:spLocks/>
                </p:cNvSpPr>
                <p:nvPr/>
              </p:nvSpPr>
              <p:spPr bwMode="auto">
                <a:xfrm>
                  <a:off x="4125" y="2712"/>
                  <a:ext cx="0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7" name="Rectangle 1195"/>
                <p:cNvSpPr>
                  <a:spLocks noChangeArrowheads="1"/>
                </p:cNvSpPr>
                <p:nvPr/>
              </p:nvSpPr>
              <p:spPr bwMode="auto">
                <a:xfrm>
                  <a:off x="4120" y="2763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8" name="Freeform 1196"/>
                <p:cNvSpPr>
                  <a:spLocks/>
                </p:cNvSpPr>
                <p:nvPr/>
              </p:nvSpPr>
              <p:spPr bwMode="auto">
                <a:xfrm>
                  <a:off x="4128" y="276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69" name="Freeform 1197"/>
                <p:cNvSpPr>
                  <a:spLocks/>
                </p:cNvSpPr>
                <p:nvPr/>
              </p:nvSpPr>
              <p:spPr bwMode="auto">
                <a:xfrm>
                  <a:off x="4129" y="2704"/>
                  <a:ext cx="2" cy="0"/>
                </a:xfrm>
                <a:custGeom>
                  <a:avLst/>
                  <a:gdLst>
                    <a:gd name="T0" fmla="*/ 2 w 2"/>
                    <a:gd name="T1" fmla="*/ 0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0" name="Freeform 1198"/>
                <p:cNvSpPr>
                  <a:spLocks/>
                </p:cNvSpPr>
                <p:nvPr/>
              </p:nvSpPr>
              <p:spPr bwMode="auto">
                <a:xfrm>
                  <a:off x="4132" y="26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1" name="Freeform 1199"/>
                <p:cNvSpPr>
                  <a:spLocks/>
                </p:cNvSpPr>
                <p:nvPr/>
              </p:nvSpPr>
              <p:spPr bwMode="auto">
                <a:xfrm>
                  <a:off x="4107" y="2622"/>
                  <a:ext cx="28" cy="89"/>
                </a:xfrm>
                <a:custGeom>
                  <a:avLst/>
                  <a:gdLst>
                    <a:gd name="T0" fmla="*/ 17 w 32"/>
                    <a:gd name="T1" fmla="*/ 4 h 104"/>
                    <a:gd name="T2" fmla="*/ 10 w 32"/>
                    <a:gd name="T3" fmla="*/ 2 h 104"/>
                    <a:gd name="T4" fmla="*/ 7 w 32"/>
                    <a:gd name="T5" fmla="*/ 6 h 104"/>
                    <a:gd name="T6" fmla="*/ 11 w 32"/>
                    <a:gd name="T7" fmla="*/ 11 h 104"/>
                    <a:gd name="T8" fmla="*/ 11 w 32"/>
                    <a:gd name="T9" fmla="*/ 23 h 104"/>
                    <a:gd name="T10" fmla="*/ 9 w 32"/>
                    <a:gd name="T11" fmla="*/ 30 h 104"/>
                    <a:gd name="T12" fmla="*/ 15 w 32"/>
                    <a:gd name="T13" fmla="*/ 40 h 104"/>
                    <a:gd name="T14" fmla="*/ 13 w 32"/>
                    <a:gd name="T15" fmla="*/ 43 h 104"/>
                    <a:gd name="T16" fmla="*/ 12 w 32"/>
                    <a:gd name="T17" fmla="*/ 48 h 104"/>
                    <a:gd name="T18" fmla="*/ 22 w 32"/>
                    <a:gd name="T19" fmla="*/ 50 h 104"/>
                    <a:gd name="T20" fmla="*/ 22 w 32"/>
                    <a:gd name="T21" fmla="*/ 56 h 104"/>
                    <a:gd name="T22" fmla="*/ 18 w 32"/>
                    <a:gd name="T23" fmla="*/ 60 h 104"/>
                    <a:gd name="T24" fmla="*/ 18 w 32"/>
                    <a:gd name="T25" fmla="*/ 67 h 104"/>
                    <a:gd name="T26" fmla="*/ 16 w 32"/>
                    <a:gd name="T27" fmla="*/ 74 h 104"/>
                    <a:gd name="T28" fmla="*/ 19 w 32"/>
                    <a:gd name="T29" fmla="*/ 80 h 104"/>
                    <a:gd name="T30" fmla="*/ 22 w 32"/>
                    <a:gd name="T31" fmla="*/ 84 h 104"/>
                    <a:gd name="T32" fmla="*/ 18 w 32"/>
                    <a:gd name="T33" fmla="*/ 85 h 104"/>
                    <a:gd name="T34" fmla="*/ 19 w 32"/>
                    <a:gd name="T35" fmla="*/ 89 h 104"/>
                    <a:gd name="T36" fmla="*/ 18 w 32"/>
                    <a:gd name="T37" fmla="*/ 104 h 104"/>
                    <a:gd name="T38" fmla="*/ 20 w 32"/>
                    <a:gd name="T39" fmla="*/ 96 h 104"/>
                    <a:gd name="T40" fmla="*/ 16 w 32"/>
                    <a:gd name="T41" fmla="*/ 95 h 104"/>
                    <a:gd name="T42" fmla="*/ 28 w 32"/>
                    <a:gd name="T43" fmla="*/ 93 h 104"/>
                    <a:gd name="T44" fmla="*/ 29 w 32"/>
                    <a:gd name="T45" fmla="*/ 92 h 104"/>
                    <a:gd name="T46" fmla="*/ 28 w 32"/>
                    <a:gd name="T47" fmla="*/ 87 h 104"/>
                    <a:gd name="T48" fmla="*/ 30 w 32"/>
                    <a:gd name="T49" fmla="*/ 82 h 104"/>
                    <a:gd name="T50" fmla="*/ 30 w 32"/>
                    <a:gd name="T51" fmla="*/ 76 h 104"/>
                    <a:gd name="T52" fmla="*/ 27 w 32"/>
                    <a:gd name="T53" fmla="*/ 70 h 104"/>
                    <a:gd name="T54" fmla="*/ 28 w 32"/>
                    <a:gd name="T55" fmla="*/ 70 h 104"/>
                    <a:gd name="T56" fmla="*/ 28 w 32"/>
                    <a:gd name="T57" fmla="*/ 68 h 104"/>
                    <a:gd name="T58" fmla="*/ 27 w 32"/>
                    <a:gd name="T59" fmla="*/ 64 h 104"/>
                    <a:gd name="T60" fmla="*/ 24 w 32"/>
                    <a:gd name="T61" fmla="*/ 59 h 104"/>
                    <a:gd name="T62" fmla="*/ 29 w 32"/>
                    <a:gd name="T63" fmla="*/ 57 h 104"/>
                    <a:gd name="T64" fmla="*/ 29 w 32"/>
                    <a:gd name="T65" fmla="*/ 52 h 104"/>
                    <a:gd name="T66" fmla="*/ 24 w 32"/>
                    <a:gd name="T67" fmla="*/ 49 h 104"/>
                    <a:gd name="T68" fmla="*/ 22 w 32"/>
                    <a:gd name="T69" fmla="*/ 43 h 104"/>
                    <a:gd name="T70" fmla="*/ 20 w 32"/>
                    <a:gd name="T71" fmla="*/ 33 h 104"/>
                    <a:gd name="T72" fmla="*/ 21 w 32"/>
                    <a:gd name="T73" fmla="*/ 30 h 104"/>
                    <a:gd name="T74" fmla="*/ 19 w 32"/>
                    <a:gd name="T75" fmla="*/ 19 h 104"/>
                    <a:gd name="T76" fmla="*/ 13 w 32"/>
                    <a:gd name="T77" fmla="*/ 24 h 104"/>
                    <a:gd name="T78" fmla="*/ 23 w 32"/>
                    <a:gd name="T79" fmla="*/ 19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32" h="104">
                      <a:moveTo>
                        <a:pt x="23" y="9"/>
                      </a:moveTo>
                      <a:cubicBezTo>
                        <a:pt x="22" y="7"/>
                        <a:pt x="20" y="5"/>
                        <a:pt x="17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3"/>
                        <a:pt x="14" y="0"/>
                        <a:pt x="10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5" y="4"/>
                        <a:pt x="8" y="4"/>
                        <a:pt x="7" y="6"/>
                      </a:cubicBezTo>
                      <a:cubicBezTo>
                        <a:pt x="8" y="8"/>
                        <a:pt x="17" y="9"/>
                        <a:pt x="14" y="10"/>
                      </a:cubicBezTo>
                      <a:cubicBezTo>
                        <a:pt x="15" y="11"/>
                        <a:pt x="12" y="11"/>
                        <a:pt x="11" y="11"/>
                      </a:cubicBezTo>
                      <a:cubicBezTo>
                        <a:pt x="10" y="13"/>
                        <a:pt x="17" y="13"/>
                        <a:pt x="18" y="15"/>
                      </a:cubicBezTo>
                      <a:cubicBezTo>
                        <a:pt x="0" y="15"/>
                        <a:pt x="22" y="20"/>
                        <a:pt x="11" y="23"/>
                      </a:cubicBezTo>
                      <a:cubicBezTo>
                        <a:pt x="13" y="24"/>
                        <a:pt x="11" y="27"/>
                        <a:pt x="15" y="29"/>
                      </a:cubicBezTo>
                      <a:cubicBezTo>
                        <a:pt x="10" y="28"/>
                        <a:pt x="14" y="31"/>
                        <a:pt x="9" y="30"/>
                      </a:cubicBezTo>
                      <a:cubicBezTo>
                        <a:pt x="19" y="31"/>
                        <a:pt x="5" y="36"/>
                        <a:pt x="18" y="37"/>
                      </a:cubicBezTo>
                      <a:cubicBezTo>
                        <a:pt x="14" y="40"/>
                        <a:pt x="18" y="37"/>
                        <a:pt x="15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1" y="41"/>
                        <a:pt x="19" y="42"/>
                        <a:pt x="13" y="43"/>
                      </a:cubicBezTo>
                      <a:cubicBezTo>
                        <a:pt x="12" y="45"/>
                        <a:pt x="17" y="43"/>
                        <a:pt x="20" y="45"/>
                      </a:cubicBezTo>
                      <a:cubicBezTo>
                        <a:pt x="19" y="47"/>
                        <a:pt x="17" y="47"/>
                        <a:pt x="12" y="48"/>
                      </a:cubicBezTo>
                      <a:cubicBezTo>
                        <a:pt x="18" y="48"/>
                        <a:pt x="15" y="50"/>
                        <a:pt x="18" y="51"/>
                      </a:cubicBezTo>
                      <a:cubicBezTo>
                        <a:pt x="18" y="51"/>
                        <a:pt x="20" y="49"/>
                        <a:pt x="22" y="50"/>
                      </a:cubicBezTo>
                      <a:cubicBezTo>
                        <a:pt x="21" y="54"/>
                        <a:pt x="26" y="53"/>
                        <a:pt x="28" y="56"/>
                      </a:cubicBezTo>
                      <a:cubicBezTo>
                        <a:pt x="21" y="58"/>
                        <a:pt x="27" y="53"/>
                        <a:pt x="22" y="56"/>
                      </a:cubicBezTo>
                      <a:cubicBezTo>
                        <a:pt x="19" y="54"/>
                        <a:pt x="19" y="52"/>
                        <a:pt x="14" y="51"/>
                      </a:cubicBezTo>
                      <a:cubicBezTo>
                        <a:pt x="14" y="54"/>
                        <a:pt x="15" y="57"/>
                        <a:pt x="18" y="60"/>
                      </a:cubicBezTo>
                      <a:cubicBezTo>
                        <a:pt x="17" y="61"/>
                        <a:pt x="15" y="59"/>
                        <a:pt x="14" y="60"/>
                      </a:cubicBezTo>
                      <a:cubicBezTo>
                        <a:pt x="11" y="63"/>
                        <a:pt x="21" y="65"/>
                        <a:pt x="18" y="67"/>
                      </a:cubicBezTo>
                      <a:cubicBezTo>
                        <a:pt x="14" y="66"/>
                        <a:pt x="14" y="66"/>
                        <a:pt x="14" y="66"/>
                      </a:cubicBezTo>
                      <a:cubicBezTo>
                        <a:pt x="19" y="68"/>
                        <a:pt x="13" y="71"/>
                        <a:pt x="16" y="74"/>
                      </a:cubicBezTo>
                      <a:cubicBezTo>
                        <a:pt x="18" y="73"/>
                        <a:pt x="19" y="73"/>
                        <a:pt x="20" y="74"/>
                      </a:cubicBezTo>
                      <a:cubicBezTo>
                        <a:pt x="11" y="74"/>
                        <a:pt x="25" y="77"/>
                        <a:pt x="19" y="80"/>
                      </a:cubicBezTo>
                      <a:cubicBezTo>
                        <a:pt x="24" y="80"/>
                        <a:pt x="27" y="82"/>
                        <a:pt x="28" y="84"/>
                      </a:cubicBezTo>
                      <a:cubicBezTo>
                        <a:pt x="26" y="84"/>
                        <a:pt x="24" y="84"/>
                        <a:pt x="22" y="84"/>
                      </a:cubicBezTo>
                      <a:cubicBezTo>
                        <a:pt x="26" y="81"/>
                        <a:pt x="16" y="81"/>
                        <a:pt x="14" y="79"/>
                      </a:cubicBezTo>
                      <a:cubicBezTo>
                        <a:pt x="17" y="81"/>
                        <a:pt x="14" y="84"/>
                        <a:pt x="18" y="85"/>
                      </a:cubicBezTo>
                      <a:cubicBezTo>
                        <a:pt x="13" y="85"/>
                        <a:pt x="13" y="85"/>
                        <a:pt x="13" y="85"/>
                      </a:cubicBezTo>
                      <a:cubicBezTo>
                        <a:pt x="13" y="87"/>
                        <a:pt x="23" y="87"/>
                        <a:pt x="19" y="89"/>
                      </a:cubicBezTo>
                      <a:cubicBezTo>
                        <a:pt x="16" y="89"/>
                        <a:pt x="16" y="89"/>
                        <a:pt x="16" y="89"/>
                      </a:cubicBezTo>
                      <a:cubicBezTo>
                        <a:pt x="16" y="94"/>
                        <a:pt x="11" y="100"/>
                        <a:pt x="18" y="104"/>
                      </a:cubicBezTo>
                      <a:cubicBezTo>
                        <a:pt x="21" y="104"/>
                        <a:pt x="27" y="102"/>
                        <a:pt x="29" y="102"/>
                      </a:cubicBezTo>
                      <a:cubicBezTo>
                        <a:pt x="27" y="100"/>
                        <a:pt x="22" y="98"/>
                        <a:pt x="20" y="96"/>
                      </a:cubicBezTo>
                      <a:cubicBezTo>
                        <a:pt x="25" y="96"/>
                        <a:pt x="25" y="96"/>
                        <a:pt x="25" y="96"/>
                      </a:cubicBezTo>
                      <a:cubicBezTo>
                        <a:pt x="21" y="96"/>
                        <a:pt x="19" y="94"/>
                        <a:pt x="16" y="95"/>
                      </a:cubicBezTo>
                      <a:cubicBezTo>
                        <a:pt x="14" y="94"/>
                        <a:pt x="21" y="94"/>
                        <a:pt x="18" y="92"/>
                      </a:cubicBezTo>
                      <a:cubicBezTo>
                        <a:pt x="23" y="92"/>
                        <a:pt x="24" y="93"/>
                        <a:pt x="28" y="93"/>
                      </a:cubicBezTo>
                      <a:cubicBezTo>
                        <a:pt x="26" y="92"/>
                        <a:pt x="26" y="92"/>
                        <a:pt x="26" y="92"/>
                      </a:cubicBezTo>
                      <a:cubicBezTo>
                        <a:pt x="28" y="92"/>
                        <a:pt x="27" y="91"/>
                        <a:pt x="29" y="92"/>
                      </a:cubicBezTo>
                      <a:cubicBezTo>
                        <a:pt x="23" y="89"/>
                        <a:pt x="32" y="88"/>
                        <a:pt x="29" y="85"/>
                      </a:cubicBezTo>
                      <a:cubicBezTo>
                        <a:pt x="28" y="87"/>
                        <a:pt x="28" y="87"/>
                        <a:pt x="28" y="87"/>
                      </a:cubicBezTo>
                      <a:cubicBezTo>
                        <a:pt x="25" y="87"/>
                        <a:pt x="25" y="86"/>
                        <a:pt x="25" y="85"/>
                      </a:cubicBezTo>
                      <a:cubicBezTo>
                        <a:pt x="29" y="84"/>
                        <a:pt x="28" y="84"/>
                        <a:pt x="30" y="82"/>
                      </a:cubicBezTo>
                      <a:cubicBezTo>
                        <a:pt x="28" y="81"/>
                        <a:pt x="22" y="80"/>
                        <a:pt x="22" y="79"/>
                      </a:cubicBezTo>
                      <a:cubicBezTo>
                        <a:pt x="28" y="79"/>
                        <a:pt x="25" y="76"/>
                        <a:pt x="30" y="76"/>
                      </a:cubicBezTo>
                      <a:cubicBezTo>
                        <a:pt x="24" y="75"/>
                        <a:pt x="28" y="72"/>
                        <a:pt x="25" y="72"/>
                      </a:cubicBezTo>
                      <a:cubicBezTo>
                        <a:pt x="24" y="71"/>
                        <a:pt x="24" y="70"/>
                        <a:pt x="27" y="70"/>
                      </a:cubicBezTo>
                      <a:cubicBezTo>
                        <a:pt x="28" y="71"/>
                        <a:pt x="28" y="71"/>
                        <a:pt x="28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30" y="70"/>
                        <a:pt x="30" y="70"/>
                        <a:pt x="30" y="70"/>
                      </a:cubicBezTo>
                      <a:cubicBezTo>
                        <a:pt x="30" y="69"/>
                        <a:pt x="26" y="69"/>
                        <a:pt x="28" y="68"/>
                      </a:cubicBezTo>
                      <a:cubicBezTo>
                        <a:pt x="30" y="68"/>
                        <a:pt x="30" y="69"/>
                        <a:pt x="31" y="69"/>
                      </a:cubicBezTo>
                      <a:cubicBezTo>
                        <a:pt x="31" y="67"/>
                        <a:pt x="22" y="65"/>
                        <a:pt x="27" y="64"/>
                      </a:cubicBezTo>
                      <a:cubicBezTo>
                        <a:pt x="25" y="63"/>
                        <a:pt x="24" y="61"/>
                        <a:pt x="18" y="61"/>
                      </a:cubicBezTo>
                      <a:cubicBezTo>
                        <a:pt x="20" y="61"/>
                        <a:pt x="25" y="61"/>
                        <a:pt x="24" y="59"/>
                      </a:cubicBezTo>
                      <a:cubicBezTo>
                        <a:pt x="19" y="58"/>
                        <a:pt x="26" y="57"/>
                        <a:pt x="23" y="56"/>
                      </a:cubicBezTo>
                      <a:cubicBezTo>
                        <a:pt x="28" y="58"/>
                        <a:pt x="24" y="56"/>
                        <a:pt x="29" y="57"/>
                      </a:cubicBezTo>
                      <a:cubicBezTo>
                        <a:pt x="31" y="56"/>
                        <a:pt x="25" y="54"/>
                        <a:pt x="26" y="52"/>
                      </a:cubicBezTo>
                      <a:cubicBezTo>
                        <a:pt x="29" y="52"/>
                        <a:pt x="29" y="52"/>
                        <a:pt x="29" y="52"/>
                      </a:cubicBezTo>
                      <a:cubicBezTo>
                        <a:pt x="28" y="51"/>
                        <a:pt x="24" y="50"/>
                        <a:pt x="28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26" y="48"/>
                        <a:pt x="25" y="46"/>
                        <a:pt x="29" y="44"/>
                      </a:cubicBezTo>
                      <a:cubicBezTo>
                        <a:pt x="22" y="43"/>
                        <a:pt x="22" y="43"/>
                        <a:pt x="22" y="43"/>
                      </a:cubicBezTo>
                      <a:cubicBezTo>
                        <a:pt x="29" y="40"/>
                        <a:pt x="23" y="37"/>
                        <a:pt x="17" y="35"/>
                      </a:cubicBezTo>
                      <a:cubicBezTo>
                        <a:pt x="17" y="34"/>
                        <a:pt x="18" y="33"/>
                        <a:pt x="20" y="33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2"/>
                        <a:pt x="26" y="31"/>
                        <a:pt x="21" y="30"/>
                      </a:cubicBezTo>
                      <a:cubicBezTo>
                        <a:pt x="19" y="29"/>
                        <a:pt x="24" y="29"/>
                        <a:pt x="25" y="28"/>
                      </a:cubicBezTo>
                      <a:cubicBezTo>
                        <a:pt x="18" y="25"/>
                        <a:pt x="31" y="20"/>
                        <a:pt x="19" y="19"/>
                      </a:cubicBezTo>
                      <a:cubicBezTo>
                        <a:pt x="19" y="20"/>
                        <a:pt x="17" y="23"/>
                        <a:pt x="17" y="25"/>
                      </a:cubicBezTo>
                      <a:cubicBezTo>
                        <a:pt x="16" y="24"/>
                        <a:pt x="14" y="25"/>
                        <a:pt x="13" y="24"/>
                      </a:cubicBezTo>
                      <a:cubicBezTo>
                        <a:pt x="13" y="22"/>
                        <a:pt x="17" y="21"/>
                        <a:pt x="15" y="18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30" y="15"/>
                        <a:pt x="12" y="12"/>
                        <a:pt x="23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2" name="Freeform 1200"/>
                <p:cNvSpPr>
                  <a:spLocks/>
                </p:cNvSpPr>
                <p:nvPr/>
              </p:nvSpPr>
              <p:spPr bwMode="auto">
                <a:xfrm>
                  <a:off x="4127" y="2652"/>
                  <a:ext cx="4" cy="1"/>
                </a:xfrm>
                <a:custGeom>
                  <a:avLst/>
                  <a:gdLst>
                    <a:gd name="T0" fmla="*/ 0 w 4"/>
                    <a:gd name="T1" fmla="*/ 1 h 1"/>
                    <a:gd name="T2" fmla="*/ 4 w 4"/>
                    <a:gd name="T3" fmla="*/ 0 h 1"/>
                    <a:gd name="T4" fmla="*/ 1 w 4"/>
                    <a:gd name="T5" fmla="*/ 0 h 1"/>
                    <a:gd name="T6" fmla="*/ 0 w 4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3" name="Freeform 1201"/>
                <p:cNvSpPr>
                  <a:spLocks/>
                </p:cNvSpPr>
                <p:nvPr/>
              </p:nvSpPr>
              <p:spPr bwMode="auto">
                <a:xfrm>
                  <a:off x="4126" y="2651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1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4" name="Freeform 1202"/>
                <p:cNvSpPr>
                  <a:spLocks/>
                </p:cNvSpPr>
                <p:nvPr/>
              </p:nvSpPr>
              <p:spPr bwMode="auto">
                <a:xfrm>
                  <a:off x="4125" y="2622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1 w 2"/>
                    <a:gd name="T3" fmla="*/ 0 h 2"/>
                    <a:gd name="T4" fmla="*/ 1 w 2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1"/>
                        <a:pt x="2" y="1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5" name="Freeform 1203"/>
                <p:cNvSpPr>
                  <a:spLocks/>
                </p:cNvSpPr>
                <p:nvPr/>
              </p:nvSpPr>
              <p:spPr bwMode="auto">
                <a:xfrm>
                  <a:off x="4123" y="262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6" name="Freeform 1204"/>
                <p:cNvSpPr>
                  <a:spLocks/>
                </p:cNvSpPr>
                <p:nvPr/>
              </p:nvSpPr>
              <p:spPr bwMode="auto">
                <a:xfrm>
                  <a:off x="4107" y="2575"/>
                  <a:ext cx="22" cy="47"/>
                </a:xfrm>
                <a:custGeom>
                  <a:avLst/>
                  <a:gdLst>
                    <a:gd name="T0" fmla="*/ 14 w 26"/>
                    <a:gd name="T1" fmla="*/ 10 h 55"/>
                    <a:gd name="T2" fmla="*/ 9 w 26"/>
                    <a:gd name="T3" fmla="*/ 7 h 55"/>
                    <a:gd name="T4" fmla="*/ 13 w 26"/>
                    <a:gd name="T5" fmla="*/ 5 h 55"/>
                    <a:gd name="T6" fmla="*/ 5 w 26"/>
                    <a:gd name="T7" fmla="*/ 1 h 55"/>
                    <a:gd name="T8" fmla="*/ 10 w 26"/>
                    <a:gd name="T9" fmla="*/ 27 h 55"/>
                    <a:gd name="T10" fmla="*/ 7 w 26"/>
                    <a:gd name="T11" fmla="*/ 26 h 55"/>
                    <a:gd name="T12" fmla="*/ 12 w 26"/>
                    <a:gd name="T13" fmla="*/ 35 h 55"/>
                    <a:gd name="T14" fmla="*/ 6 w 26"/>
                    <a:gd name="T15" fmla="*/ 35 h 55"/>
                    <a:gd name="T16" fmla="*/ 8 w 26"/>
                    <a:gd name="T17" fmla="*/ 41 h 55"/>
                    <a:gd name="T18" fmla="*/ 11 w 26"/>
                    <a:gd name="T19" fmla="*/ 41 h 55"/>
                    <a:gd name="T20" fmla="*/ 10 w 26"/>
                    <a:gd name="T21" fmla="*/ 42 h 55"/>
                    <a:gd name="T22" fmla="*/ 11 w 26"/>
                    <a:gd name="T23" fmla="*/ 42 h 55"/>
                    <a:gd name="T24" fmla="*/ 12 w 26"/>
                    <a:gd name="T25" fmla="*/ 45 h 55"/>
                    <a:gd name="T26" fmla="*/ 10 w 26"/>
                    <a:gd name="T27" fmla="*/ 44 h 55"/>
                    <a:gd name="T28" fmla="*/ 12 w 26"/>
                    <a:gd name="T29" fmla="*/ 47 h 55"/>
                    <a:gd name="T30" fmla="*/ 9 w 26"/>
                    <a:gd name="T31" fmla="*/ 47 h 55"/>
                    <a:gd name="T32" fmla="*/ 14 w 26"/>
                    <a:gd name="T33" fmla="*/ 54 h 55"/>
                    <a:gd name="T34" fmla="*/ 18 w 26"/>
                    <a:gd name="T35" fmla="*/ 55 h 55"/>
                    <a:gd name="T36" fmla="*/ 15 w 26"/>
                    <a:gd name="T37" fmla="*/ 49 h 55"/>
                    <a:gd name="T38" fmla="*/ 15 w 26"/>
                    <a:gd name="T39" fmla="*/ 49 h 55"/>
                    <a:gd name="T40" fmla="*/ 13 w 26"/>
                    <a:gd name="T41" fmla="*/ 45 h 55"/>
                    <a:gd name="T42" fmla="*/ 19 w 26"/>
                    <a:gd name="T43" fmla="*/ 48 h 55"/>
                    <a:gd name="T44" fmla="*/ 23 w 26"/>
                    <a:gd name="T45" fmla="*/ 41 h 55"/>
                    <a:gd name="T46" fmla="*/ 23 w 26"/>
                    <a:gd name="T47" fmla="*/ 42 h 55"/>
                    <a:gd name="T48" fmla="*/ 21 w 26"/>
                    <a:gd name="T49" fmla="*/ 40 h 55"/>
                    <a:gd name="T50" fmla="*/ 18 w 26"/>
                    <a:gd name="T51" fmla="*/ 41 h 55"/>
                    <a:gd name="T52" fmla="*/ 12 w 26"/>
                    <a:gd name="T53" fmla="*/ 40 h 55"/>
                    <a:gd name="T54" fmla="*/ 12 w 26"/>
                    <a:gd name="T55" fmla="*/ 38 h 55"/>
                    <a:gd name="T56" fmla="*/ 17 w 26"/>
                    <a:gd name="T57" fmla="*/ 39 h 55"/>
                    <a:gd name="T58" fmla="*/ 15 w 26"/>
                    <a:gd name="T59" fmla="*/ 38 h 55"/>
                    <a:gd name="T60" fmla="*/ 21 w 26"/>
                    <a:gd name="T61" fmla="*/ 36 h 55"/>
                    <a:gd name="T62" fmla="*/ 15 w 26"/>
                    <a:gd name="T63" fmla="*/ 35 h 55"/>
                    <a:gd name="T64" fmla="*/ 14 w 26"/>
                    <a:gd name="T65" fmla="*/ 25 h 55"/>
                    <a:gd name="T66" fmla="*/ 18 w 26"/>
                    <a:gd name="T67" fmla="*/ 27 h 55"/>
                    <a:gd name="T68" fmla="*/ 14 w 26"/>
                    <a:gd name="T69" fmla="*/ 24 h 55"/>
                    <a:gd name="T70" fmla="*/ 16 w 26"/>
                    <a:gd name="T71" fmla="*/ 18 h 55"/>
                    <a:gd name="T72" fmla="*/ 13 w 26"/>
                    <a:gd name="T73" fmla="*/ 19 h 55"/>
                    <a:gd name="T74" fmla="*/ 14 w 26"/>
                    <a:gd name="T75" fmla="*/ 12 h 55"/>
                    <a:gd name="T76" fmla="*/ 14 w 26"/>
                    <a:gd name="T77" fmla="*/ 12 h 55"/>
                    <a:gd name="T78" fmla="*/ 7 w 26"/>
                    <a:gd name="T79" fmla="*/ 8 h 55"/>
                    <a:gd name="T80" fmla="*/ 14 w 26"/>
                    <a:gd name="T81" fmla="*/ 1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6" h="55">
                      <a:moveTo>
                        <a:pt x="14" y="10"/>
                      </a:move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2" y="7"/>
                        <a:pt x="9" y="4"/>
                        <a:pt x="13" y="5"/>
                      </a:cubicBezTo>
                      <a:cubicBezTo>
                        <a:pt x="7" y="3"/>
                        <a:pt x="13" y="0"/>
                        <a:pt x="5" y="1"/>
                      </a:cubicBezTo>
                      <a:cubicBezTo>
                        <a:pt x="8" y="9"/>
                        <a:pt x="3" y="19"/>
                        <a:pt x="10" y="27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3" y="30"/>
                        <a:pt x="0" y="32"/>
                        <a:pt x="12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4" y="37"/>
                        <a:pt x="15" y="39"/>
                        <a:pt x="8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4" y="43"/>
                        <a:pt x="13" y="44"/>
                        <a:pt x="12" y="45"/>
                      </a:cubicBezTo>
                      <a:cubicBezTo>
                        <a:pt x="9" y="46"/>
                        <a:pt x="11" y="45"/>
                        <a:pt x="10" y="44"/>
                      </a:cubicBezTo>
                      <a:cubicBezTo>
                        <a:pt x="8" y="45"/>
                        <a:pt x="12" y="46"/>
                        <a:pt x="12" y="47"/>
                      </a:cubicBezTo>
                      <a:cubicBezTo>
                        <a:pt x="11" y="48"/>
                        <a:pt x="9" y="47"/>
                        <a:pt x="9" y="47"/>
                      </a:cubicBezTo>
                      <a:cubicBezTo>
                        <a:pt x="11" y="50"/>
                        <a:pt x="5" y="52"/>
                        <a:pt x="14" y="54"/>
                      </a:cubicBezTo>
                      <a:cubicBezTo>
                        <a:pt x="16" y="55"/>
                        <a:pt x="17" y="54"/>
                        <a:pt x="18" y="55"/>
                      </a:cubicBezTo>
                      <a:cubicBezTo>
                        <a:pt x="21" y="53"/>
                        <a:pt x="18" y="51"/>
                        <a:pt x="15" y="49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6" y="48"/>
                        <a:pt x="17" y="48"/>
                        <a:pt x="13" y="45"/>
                      </a:cubicBezTo>
                      <a:cubicBezTo>
                        <a:pt x="17" y="46"/>
                        <a:pt x="17" y="47"/>
                        <a:pt x="19" y="48"/>
                      </a:cubicBezTo>
                      <a:cubicBezTo>
                        <a:pt x="26" y="45"/>
                        <a:pt x="13" y="43"/>
                        <a:pt x="23" y="41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4" y="41"/>
                        <a:pt x="22" y="40"/>
                        <a:pt x="21" y="40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0"/>
                        <a:pt x="13" y="40"/>
                        <a:pt x="12" y="40"/>
                      </a:cubicBezTo>
                      <a:cubicBezTo>
                        <a:pt x="16" y="39"/>
                        <a:pt x="10" y="39"/>
                        <a:pt x="12" y="38"/>
                      </a:cubicBezTo>
                      <a:cubicBezTo>
                        <a:pt x="16" y="37"/>
                        <a:pt x="15" y="39"/>
                        <a:pt x="17" y="39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4" y="36"/>
                        <a:pt x="19" y="36"/>
                        <a:pt x="21" y="36"/>
                      </a:cubicBezTo>
                      <a:cubicBezTo>
                        <a:pt x="18" y="35"/>
                        <a:pt x="19" y="36"/>
                        <a:pt x="15" y="35"/>
                      </a:cubicBezTo>
                      <a:cubicBezTo>
                        <a:pt x="19" y="34"/>
                        <a:pt x="18" y="28"/>
                        <a:pt x="14" y="25"/>
                      </a:cubicBezTo>
                      <a:cubicBezTo>
                        <a:pt x="15" y="26"/>
                        <a:pt x="19" y="25"/>
                        <a:pt x="18" y="27"/>
                      </a:cubicBezTo>
                      <a:cubicBezTo>
                        <a:pt x="19" y="26"/>
                        <a:pt x="17" y="24"/>
                        <a:pt x="14" y="24"/>
                      </a:cubicBezTo>
                      <a:cubicBezTo>
                        <a:pt x="11" y="22"/>
                        <a:pt x="13" y="20"/>
                        <a:pt x="16" y="18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8" y="17"/>
                        <a:pt x="16" y="15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1"/>
                        <a:pt x="6" y="10"/>
                        <a:pt x="7" y="8"/>
                      </a:cubicBezTo>
                      <a:cubicBezTo>
                        <a:pt x="11" y="9"/>
                        <a:pt x="10" y="10"/>
                        <a:pt x="1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7" name="Freeform 1205"/>
                <p:cNvSpPr>
                  <a:spLocks/>
                </p:cNvSpPr>
                <p:nvPr/>
              </p:nvSpPr>
              <p:spPr bwMode="auto">
                <a:xfrm>
                  <a:off x="4109" y="2574"/>
                  <a:ext cx="8" cy="2"/>
                </a:xfrm>
                <a:custGeom>
                  <a:avLst/>
                  <a:gdLst>
                    <a:gd name="T0" fmla="*/ 4 w 9"/>
                    <a:gd name="T1" fmla="*/ 1 h 2"/>
                    <a:gd name="T2" fmla="*/ 8 w 9"/>
                    <a:gd name="T3" fmla="*/ 2 h 2"/>
                    <a:gd name="T4" fmla="*/ 1 w 9"/>
                    <a:gd name="T5" fmla="*/ 0 h 2"/>
                    <a:gd name="T6" fmla="*/ 3 w 9"/>
                    <a:gd name="T7" fmla="*/ 1 h 2"/>
                    <a:gd name="T8" fmla="*/ 4 w 9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2">
                      <a:moveTo>
                        <a:pt x="4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1"/>
                        <a:pt x="4" y="0"/>
                        <a:pt x="1" y="0"/>
                      </a:cubicBezTo>
                      <a:cubicBezTo>
                        <a:pt x="2" y="0"/>
                        <a:pt x="0" y="1"/>
                        <a:pt x="3" y="1"/>
                      </a:cubicBezTo>
                      <a:cubicBezTo>
                        <a:pt x="3" y="1"/>
                        <a:pt x="5" y="1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3178" name="Freeform 1206"/>
                <p:cNvSpPr>
                  <a:spLocks/>
                </p:cNvSpPr>
                <p:nvPr/>
              </p:nvSpPr>
              <p:spPr bwMode="auto">
                <a:xfrm>
                  <a:off x="4103" y="2550"/>
                  <a:ext cx="17" cy="24"/>
                </a:xfrm>
                <a:custGeom>
                  <a:avLst/>
                  <a:gdLst>
                    <a:gd name="T0" fmla="*/ 10 w 20"/>
                    <a:gd name="T1" fmla="*/ 10 h 28"/>
                    <a:gd name="T2" fmla="*/ 7 w 20"/>
                    <a:gd name="T3" fmla="*/ 10 h 28"/>
                    <a:gd name="T4" fmla="*/ 6 w 20"/>
                    <a:gd name="T5" fmla="*/ 20 h 28"/>
                    <a:gd name="T6" fmla="*/ 12 w 20"/>
                    <a:gd name="T7" fmla="*/ 23 h 28"/>
                    <a:gd name="T8" fmla="*/ 8 w 20"/>
                    <a:gd name="T9" fmla="*/ 24 h 28"/>
                    <a:gd name="T10" fmla="*/ 13 w 20"/>
                    <a:gd name="T11" fmla="*/ 27 h 28"/>
                    <a:gd name="T12" fmla="*/ 11 w 20"/>
                    <a:gd name="T13" fmla="*/ 25 h 28"/>
                    <a:gd name="T14" fmla="*/ 13 w 20"/>
                    <a:gd name="T15" fmla="*/ 25 h 28"/>
                    <a:gd name="T16" fmla="*/ 12 w 20"/>
                    <a:gd name="T17" fmla="*/ 24 h 28"/>
                    <a:gd name="T18" fmla="*/ 15 w 20"/>
                    <a:gd name="T19" fmla="*/ 24 h 28"/>
                    <a:gd name="T20" fmla="*/ 9 w 20"/>
                    <a:gd name="T21" fmla="*/ 19 h 28"/>
                    <a:gd name="T22" fmla="*/ 15 w 20"/>
                    <a:gd name="T23" fmla="*/ 20 h 28"/>
                    <a:gd name="T24" fmla="*/ 17 w 20"/>
                    <a:gd name="T25" fmla="*/ 15 h 28"/>
                    <a:gd name="T26" fmla="*/ 15 w 20"/>
                    <a:gd name="T27" fmla="*/ 15 h 28"/>
                    <a:gd name="T28" fmla="*/ 11 w 20"/>
                    <a:gd name="T29" fmla="*/ 16 h 28"/>
                    <a:gd name="T30" fmla="*/ 17 w 20"/>
                    <a:gd name="T31" fmla="*/ 14 h 28"/>
                    <a:gd name="T32" fmla="*/ 14 w 20"/>
                    <a:gd name="T33" fmla="*/ 5 h 28"/>
                    <a:gd name="T34" fmla="*/ 7 w 20"/>
                    <a:gd name="T35" fmla="*/ 3 h 28"/>
                    <a:gd name="T36" fmla="*/ 12 w 20"/>
                    <a:gd name="T37" fmla="*/ 4 h 28"/>
                    <a:gd name="T38" fmla="*/ 14 w 20"/>
                    <a:gd name="T39" fmla="*/ 2 h 28"/>
                    <a:gd name="T40" fmla="*/ 4 w 20"/>
                    <a:gd name="T41" fmla="*/ 0 h 28"/>
                    <a:gd name="T42" fmla="*/ 10 w 20"/>
                    <a:gd name="T43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0" h="28">
                      <a:moveTo>
                        <a:pt x="10" y="10"/>
                      </a:move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4"/>
                        <a:pt x="9" y="19"/>
                        <a:pt x="6" y="20"/>
                      </a:cubicBezTo>
                      <a:cubicBezTo>
                        <a:pt x="5" y="21"/>
                        <a:pt x="11" y="22"/>
                        <a:pt x="12" y="23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1" y="25"/>
                        <a:pt x="6" y="28"/>
                        <a:pt x="13" y="27"/>
                      </a:cubicBezTo>
                      <a:cubicBezTo>
                        <a:pt x="14" y="27"/>
                        <a:pt x="10" y="26"/>
                        <a:pt x="11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20" y="22"/>
                        <a:pt x="7" y="23"/>
                        <a:pt x="9" y="19"/>
                      </a:cubicBezTo>
                      <a:cubicBezTo>
                        <a:pt x="15" y="20"/>
                        <a:pt x="15" y="20"/>
                        <a:pt x="15" y="20"/>
                      </a:cubicBezTo>
                      <a:cubicBezTo>
                        <a:pt x="16" y="18"/>
                        <a:pt x="14" y="16"/>
                        <a:pt x="17" y="15"/>
                      </a:cubicBezTo>
                      <a:cubicBezTo>
                        <a:pt x="17" y="15"/>
                        <a:pt x="14" y="15"/>
                        <a:pt x="15" y="15"/>
                      </a:cubicBezTo>
                      <a:cubicBezTo>
                        <a:pt x="15" y="15"/>
                        <a:pt x="13" y="16"/>
                        <a:pt x="11" y="16"/>
                      </a:cubicBezTo>
                      <a:cubicBezTo>
                        <a:pt x="6" y="13"/>
                        <a:pt x="14" y="16"/>
                        <a:pt x="17" y="14"/>
                      </a:cubicBezTo>
                      <a:cubicBezTo>
                        <a:pt x="13" y="11"/>
                        <a:pt x="9" y="6"/>
                        <a:pt x="14" y="5"/>
                      </a:cubicBezTo>
                      <a:cubicBezTo>
                        <a:pt x="11" y="6"/>
                        <a:pt x="7" y="4"/>
                        <a:pt x="7" y="3"/>
                      </a:cubicBezTo>
                      <a:cubicBezTo>
                        <a:pt x="9" y="2"/>
                        <a:pt x="11" y="3"/>
                        <a:pt x="12" y="4"/>
                      </a:cubicBezTo>
                      <a:cubicBezTo>
                        <a:pt x="13" y="3"/>
                        <a:pt x="14" y="2"/>
                        <a:pt x="14" y="2"/>
                      </a:cubicBezTo>
                      <a:cubicBezTo>
                        <a:pt x="10" y="3"/>
                        <a:pt x="6" y="2"/>
                        <a:pt x="4" y="0"/>
                      </a:cubicBezTo>
                      <a:cubicBezTo>
                        <a:pt x="0" y="4"/>
                        <a:pt x="11" y="7"/>
                        <a:pt x="1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5" name="Group 1408"/>
              <p:cNvGrpSpPr>
                <a:grpSpLocks/>
              </p:cNvGrpSpPr>
              <p:nvPr/>
            </p:nvGrpSpPr>
            <p:grpSpPr bwMode="auto">
              <a:xfrm>
                <a:off x="3450" y="2557"/>
                <a:ext cx="689" cy="411"/>
                <a:chOff x="3450" y="2557"/>
                <a:chExt cx="689" cy="411"/>
              </a:xfrm>
            </p:grpSpPr>
            <p:sp>
              <p:nvSpPr>
                <p:cNvPr id="2779" name="Freeform 1208"/>
                <p:cNvSpPr>
                  <a:spLocks/>
                </p:cNvSpPr>
                <p:nvPr/>
              </p:nvSpPr>
              <p:spPr bwMode="auto">
                <a:xfrm>
                  <a:off x="4108" y="2557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0" name="Freeform 1209"/>
                <p:cNvSpPr>
                  <a:spLocks/>
                </p:cNvSpPr>
                <p:nvPr/>
              </p:nvSpPr>
              <p:spPr bwMode="auto">
                <a:xfrm>
                  <a:off x="4112" y="2603"/>
                  <a:ext cx="1" cy="4"/>
                </a:xfrm>
                <a:custGeom>
                  <a:avLst/>
                  <a:gdLst>
                    <a:gd name="T0" fmla="*/ 1 w 1"/>
                    <a:gd name="T1" fmla="*/ 1 h 4"/>
                    <a:gd name="T2" fmla="*/ 0 w 1"/>
                    <a:gd name="T3" fmla="*/ 0 h 4"/>
                    <a:gd name="T4" fmla="*/ 0 w 1"/>
                    <a:gd name="T5" fmla="*/ 4 h 4"/>
                    <a:gd name="T6" fmla="*/ 1 w 1"/>
                    <a:gd name="T7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1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1" name="Freeform 1210"/>
                <p:cNvSpPr>
                  <a:spLocks/>
                </p:cNvSpPr>
                <p:nvPr/>
              </p:nvSpPr>
              <p:spPr bwMode="auto">
                <a:xfrm>
                  <a:off x="4100" y="2595"/>
                  <a:ext cx="11" cy="14"/>
                </a:xfrm>
                <a:custGeom>
                  <a:avLst/>
                  <a:gdLst>
                    <a:gd name="T0" fmla="*/ 3 w 12"/>
                    <a:gd name="T1" fmla="*/ 0 h 16"/>
                    <a:gd name="T2" fmla="*/ 0 w 12"/>
                    <a:gd name="T3" fmla="*/ 2 h 16"/>
                    <a:gd name="T4" fmla="*/ 7 w 12"/>
                    <a:gd name="T5" fmla="*/ 16 h 16"/>
                    <a:gd name="T6" fmla="*/ 11 w 12"/>
                    <a:gd name="T7" fmla="*/ 6 h 16"/>
                    <a:gd name="T8" fmla="*/ 6 w 12"/>
                    <a:gd name="T9" fmla="*/ 10 h 16"/>
                    <a:gd name="T10" fmla="*/ 9 w 12"/>
                    <a:gd name="T11" fmla="*/ 3 h 16"/>
                    <a:gd name="T12" fmla="*/ 4 w 12"/>
                    <a:gd name="T13" fmla="*/ 5 h 16"/>
                    <a:gd name="T14" fmla="*/ 3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2"/>
                        <a:pt x="0" y="9"/>
                        <a:pt x="7" y="16"/>
                      </a:cubicBezTo>
                      <a:cubicBezTo>
                        <a:pt x="9" y="14"/>
                        <a:pt x="12" y="10"/>
                        <a:pt x="11" y="6"/>
                      </a:cubicBezTo>
                      <a:cubicBezTo>
                        <a:pt x="10" y="6"/>
                        <a:pt x="9" y="11"/>
                        <a:pt x="6" y="10"/>
                      </a:cubicBezTo>
                      <a:cubicBezTo>
                        <a:pt x="7" y="7"/>
                        <a:pt x="9" y="7"/>
                        <a:pt x="9" y="3"/>
                      </a:cubicBezTo>
                      <a:cubicBezTo>
                        <a:pt x="5" y="0"/>
                        <a:pt x="8" y="5"/>
                        <a:pt x="4" y="5"/>
                      </a:cubicBez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2" name="Freeform 1211"/>
                <p:cNvSpPr>
                  <a:spLocks/>
                </p:cNvSpPr>
                <p:nvPr/>
              </p:nvSpPr>
              <p:spPr bwMode="auto">
                <a:xfrm>
                  <a:off x="4100" y="2600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3" name="Freeform 1212"/>
                <p:cNvSpPr>
                  <a:spLocks/>
                </p:cNvSpPr>
                <p:nvPr/>
              </p:nvSpPr>
              <p:spPr bwMode="auto">
                <a:xfrm>
                  <a:off x="4097" y="2602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2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0" y="4"/>
                        <a:pt x="2" y="0"/>
                        <a:pt x="2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4" name="Freeform 1213"/>
                <p:cNvSpPr>
                  <a:spLocks/>
                </p:cNvSpPr>
                <p:nvPr/>
              </p:nvSpPr>
              <p:spPr bwMode="auto">
                <a:xfrm>
                  <a:off x="4090" y="260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5" name="Freeform 1214"/>
                <p:cNvSpPr>
                  <a:spLocks/>
                </p:cNvSpPr>
                <p:nvPr/>
              </p:nvSpPr>
              <p:spPr bwMode="auto">
                <a:xfrm>
                  <a:off x="4088" y="2597"/>
                  <a:ext cx="7" cy="11"/>
                </a:xfrm>
                <a:custGeom>
                  <a:avLst/>
                  <a:gdLst>
                    <a:gd name="T0" fmla="*/ 0 w 9"/>
                    <a:gd name="T1" fmla="*/ 10 h 12"/>
                    <a:gd name="T2" fmla="*/ 3 w 9"/>
                    <a:gd name="T3" fmla="*/ 10 h 12"/>
                    <a:gd name="T4" fmla="*/ 3 w 9"/>
                    <a:gd name="T5" fmla="*/ 9 h 12"/>
                    <a:gd name="T6" fmla="*/ 5 w 9"/>
                    <a:gd name="T7" fmla="*/ 4 h 12"/>
                    <a:gd name="T8" fmla="*/ 9 w 9"/>
                    <a:gd name="T9" fmla="*/ 4 h 12"/>
                    <a:gd name="T10" fmla="*/ 6 w 9"/>
                    <a:gd name="T11" fmla="*/ 0 h 12"/>
                    <a:gd name="T12" fmla="*/ 0 w 9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3" y="10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3"/>
                        <a:pt x="5" y="4"/>
                      </a:cubicBezTo>
                      <a:cubicBezTo>
                        <a:pt x="7" y="3"/>
                        <a:pt x="7" y="7"/>
                        <a:pt x="9" y="4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1"/>
                        <a:pt x="1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6" name="Freeform 1215"/>
                <p:cNvSpPr>
                  <a:spLocks/>
                </p:cNvSpPr>
                <p:nvPr/>
              </p:nvSpPr>
              <p:spPr bwMode="auto">
                <a:xfrm>
                  <a:off x="4091" y="2604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7" name="Freeform 1216"/>
                <p:cNvSpPr>
                  <a:spLocks/>
                </p:cNvSpPr>
                <p:nvPr/>
              </p:nvSpPr>
              <p:spPr bwMode="auto">
                <a:xfrm>
                  <a:off x="4095" y="2603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8" name="Freeform 1217"/>
                <p:cNvSpPr>
                  <a:spLocks/>
                </p:cNvSpPr>
                <p:nvPr/>
              </p:nvSpPr>
              <p:spPr bwMode="auto">
                <a:xfrm>
                  <a:off x="4078" y="2596"/>
                  <a:ext cx="8" cy="11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4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3" y="6"/>
                        <a:pt x="8" y="13"/>
                        <a:pt x="9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89" name="Freeform 1218"/>
                <p:cNvSpPr>
                  <a:spLocks/>
                </p:cNvSpPr>
                <p:nvPr/>
              </p:nvSpPr>
              <p:spPr bwMode="auto">
                <a:xfrm>
                  <a:off x="4075" y="25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0" name="Freeform 1219"/>
                <p:cNvSpPr>
                  <a:spLocks/>
                </p:cNvSpPr>
                <p:nvPr/>
              </p:nvSpPr>
              <p:spPr bwMode="auto">
                <a:xfrm>
                  <a:off x="4060" y="2589"/>
                  <a:ext cx="16" cy="14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8 h 17"/>
                    <a:gd name="T4" fmla="*/ 6 w 19"/>
                    <a:gd name="T5" fmla="*/ 13 h 17"/>
                    <a:gd name="T6" fmla="*/ 13 w 19"/>
                    <a:gd name="T7" fmla="*/ 11 h 17"/>
                    <a:gd name="T8" fmla="*/ 9 w 19"/>
                    <a:gd name="T9" fmla="*/ 16 h 17"/>
                    <a:gd name="T10" fmla="*/ 16 w 19"/>
                    <a:gd name="T11" fmla="*/ 11 h 17"/>
                    <a:gd name="T12" fmla="*/ 19 w 19"/>
                    <a:gd name="T13" fmla="*/ 15 h 17"/>
                    <a:gd name="T14" fmla="*/ 18 w 19"/>
                    <a:gd name="T15" fmla="*/ 8 h 17"/>
                    <a:gd name="T16" fmla="*/ 15 w 19"/>
                    <a:gd name="T17" fmla="*/ 9 h 17"/>
                    <a:gd name="T18" fmla="*/ 17 w 19"/>
                    <a:gd name="T19" fmla="*/ 5 h 17"/>
                    <a:gd name="T20" fmla="*/ 7 w 19"/>
                    <a:gd name="T21" fmla="*/ 0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9" y="16"/>
                      </a:cubicBezTo>
                      <a:cubicBezTo>
                        <a:pt x="11" y="16"/>
                        <a:pt x="15" y="16"/>
                        <a:pt x="16" y="11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1" name="Freeform 1220"/>
                <p:cNvSpPr>
                  <a:spLocks/>
                </p:cNvSpPr>
                <p:nvPr/>
              </p:nvSpPr>
              <p:spPr bwMode="auto">
                <a:xfrm>
                  <a:off x="4060" y="2593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2" name="Freeform 1221"/>
                <p:cNvSpPr>
                  <a:spLocks/>
                </p:cNvSpPr>
                <p:nvPr/>
              </p:nvSpPr>
              <p:spPr bwMode="auto">
                <a:xfrm>
                  <a:off x="4044" y="2588"/>
                  <a:ext cx="13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5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9 w 16"/>
                    <a:gd name="T9" fmla="*/ 14 h 18"/>
                    <a:gd name="T10" fmla="*/ 7 w 16"/>
                    <a:gd name="T11" fmla="*/ 5 h 18"/>
                    <a:gd name="T12" fmla="*/ 11 w 16"/>
                    <a:gd name="T13" fmla="*/ 7 h 18"/>
                    <a:gd name="T14" fmla="*/ 1 w 16"/>
                    <a:gd name="T15" fmla="*/ 8 h 18"/>
                    <a:gd name="T16" fmla="*/ 3 w 16"/>
                    <a:gd name="T17" fmla="*/ 10 h 18"/>
                    <a:gd name="T18" fmla="*/ 0 w 16"/>
                    <a:gd name="T19" fmla="*/ 12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5"/>
                        <a:pt x="16" y="12"/>
                        <a:pt x="16" y="11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1"/>
                        <a:pt x="9" y="11"/>
                        <a:pt x="7" y="5"/>
                      </a:cubicBezTo>
                      <a:cubicBezTo>
                        <a:pt x="9" y="5"/>
                        <a:pt x="9" y="7"/>
                        <a:pt x="11" y="7"/>
                      </a:cubicBezTo>
                      <a:cubicBezTo>
                        <a:pt x="7" y="0"/>
                        <a:pt x="3" y="7"/>
                        <a:pt x="1" y="8"/>
                      </a:cubicBezTo>
                      <a:cubicBezTo>
                        <a:pt x="1" y="9"/>
                        <a:pt x="1" y="11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3" name="Freeform 1222"/>
                <p:cNvSpPr>
                  <a:spLocks/>
                </p:cNvSpPr>
                <p:nvPr/>
              </p:nvSpPr>
              <p:spPr bwMode="auto">
                <a:xfrm>
                  <a:off x="4057" y="2602"/>
                  <a:ext cx="2" cy="2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4" name="Freeform 1223"/>
                <p:cNvSpPr>
                  <a:spLocks/>
                </p:cNvSpPr>
                <p:nvPr/>
              </p:nvSpPr>
              <p:spPr bwMode="auto">
                <a:xfrm>
                  <a:off x="4043" y="2595"/>
                  <a:ext cx="1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5" name="Freeform 1224"/>
                <p:cNvSpPr>
                  <a:spLocks/>
                </p:cNvSpPr>
                <p:nvPr/>
              </p:nvSpPr>
              <p:spPr bwMode="auto">
                <a:xfrm>
                  <a:off x="4043" y="2601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6" name="Freeform 1225"/>
                <p:cNvSpPr>
                  <a:spLocks/>
                </p:cNvSpPr>
                <p:nvPr/>
              </p:nvSpPr>
              <p:spPr bwMode="auto">
                <a:xfrm>
                  <a:off x="3950" y="2591"/>
                  <a:ext cx="91" cy="20"/>
                </a:xfrm>
                <a:custGeom>
                  <a:avLst/>
                  <a:gdLst>
                    <a:gd name="T0" fmla="*/ 0 w 106"/>
                    <a:gd name="T1" fmla="*/ 9 h 23"/>
                    <a:gd name="T2" fmla="*/ 4 w 106"/>
                    <a:gd name="T3" fmla="*/ 12 h 23"/>
                    <a:gd name="T4" fmla="*/ 0 w 106"/>
                    <a:gd name="T5" fmla="*/ 16 h 23"/>
                    <a:gd name="T6" fmla="*/ 1 w 106"/>
                    <a:gd name="T7" fmla="*/ 23 h 23"/>
                    <a:gd name="T8" fmla="*/ 9 w 106"/>
                    <a:gd name="T9" fmla="*/ 20 h 23"/>
                    <a:gd name="T10" fmla="*/ 10 w 106"/>
                    <a:gd name="T11" fmla="*/ 23 h 23"/>
                    <a:gd name="T12" fmla="*/ 25 w 106"/>
                    <a:gd name="T13" fmla="*/ 20 h 23"/>
                    <a:gd name="T14" fmla="*/ 36 w 106"/>
                    <a:gd name="T15" fmla="*/ 17 h 23"/>
                    <a:gd name="T16" fmla="*/ 81 w 106"/>
                    <a:gd name="T17" fmla="*/ 16 h 23"/>
                    <a:gd name="T18" fmla="*/ 83 w 106"/>
                    <a:gd name="T19" fmla="*/ 10 h 23"/>
                    <a:gd name="T20" fmla="*/ 86 w 106"/>
                    <a:gd name="T21" fmla="*/ 14 h 23"/>
                    <a:gd name="T22" fmla="*/ 83 w 106"/>
                    <a:gd name="T23" fmla="*/ 14 h 23"/>
                    <a:gd name="T24" fmla="*/ 96 w 106"/>
                    <a:gd name="T25" fmla="*/ 15 h 23"/>
                    <a:gd name="T26" fmla="*/ 96 w 106"/>
                    <a:gd name="T27" fmla="*/ 7 h 23"/>
                    <a:gd name="T28" fmla="*/ 102 w 106"/>
                    <a:gd name="T29" fmla="*/ 15 h 23"/>
                    <a:gd name="T30" fmla="*/ 106 w 106"/>
                    <a:gd name="T31" fmla="*/ 10 h 23"/>
                    <a:gd name="T32" fmla="*/ 101 w 106"/>
                    <a:gd name="T33" fmla="*/ 5 h 23"/>
                    <a:gd name="T34" fmla="*/ 105 w 106"/>
                    <a:gd name="T35" fmla="*/ 2 h 23"/>
                    <a:gd name="T36" fmla="*/ 76 w 106"/>
                    <a:gd name="T37" fmla="*/ 12 h 23"/>
                    <a:gd name="T38" fmla="*/ 77 w 106"/>
                    <a:gd name="T39" fmla="*/ 8 h 23"/>
                    <a:gd name="T40" fmla="*/ 59 w 106"/>
                    <a:gd name="T41" fmla="*/ 5 h 23"/>
                    <a:gd name="T42" fmla="*/ 52 w 106"/>
                    <a:gd name="T43" fmla="*/ 12 h 23"/>
                    <a:gd name="T44" fmla="*/ 49 w 106"/>
                    <a:gd name="T45" fmla="*/ 10 h 23"/>
                    <a:gd name="T46" fmla="*/ 48 w 106"/>
                    <a:gd name="T47" fmla="*/ 13 h 23"/>
                    <a:gd name="T48" fmla="*/ 43 w 106"/>
                    <a:gd name="T49" fmla="*/ 9 h 23"/>
                    <a:gd name="T50" fmla="*/ 42 w 106"/>
                    <a:gd name="T51" fmla="*/ 17 h 23"/>
                    <a:gd name="T52" fmla="*/ 31 w 106"/>
                    <a:gd name="T53" fmla="*/ 7 h 23"/>
                    <a:gd name="T54" fmla="*/ 33 w 106"/>
                    <a:gd name="T55" fmla="*/ 11 h 23"/>
                    <a:gd name="T56" fmla="*/ 31 w 106"/>
                    <a:gd name="T57" fmla="*/ 14 h 23"/>
                    <a:gd name="T58" fmla="*/ 29 w 106"/>
                    <a:gd name="T59" fmla="*/ 7 h 23"/>
                    <a:gd name="T60" fmla="*/ 21 w 106"/>
                    <a:gd name="T61" fmla="*/ 13 h 23"/>
                    <a:gd name="T62" fmla="*/ 22 w 106"/>
                    <a:gd name="T63" fmla="*/ 16 h 23"/>
                    <a:gd name="T64" fmla="*/ 11 w 106"/>
                    <a:gd name="T65" fmla="*/ 15 h 23"/>
                    <a:gd name="T66" fmla="*/ 15 w 106"/>
                    <a:gd name="T67" fmla="*/ 8 h 23"/>
                    <a:gd name="T68" fmla="*/ 12 w 106"/>
                    <a:gd name="T69" fmla="*/ 5 h 23"/>
                    <a:gd name="T70" fmla="*/ 5 w 106"/>
                    <a:gd name="T71" fmla="*/ 14 h 23"/>
                    <a:gd name="T72" fmla="*/ 0 w 106"/>
                    <a:gd name="T73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3">
                      <a:moveTo>
                        <a:pt x="0" y="9"/>
                      </a:moveTo>
                      <a:cubicBezTo>
                        <a:pt x="1" y="11"/>
                        <a:pt x="2" y="12"/>
                        <a:pt x="4" y="12"/>
                      </a:cubicBezTo>
                      <a:cubicBezTo>
                        <a:pt x="4" y="15"/>
                        <a:pt x="1" y="14"/>
                        <a:pt x="0" y="16"/>
                      </a:cubicBezTo>
                      <a:cubicBezTo>
                        <a:pt x="3" y="18"/>
                        <a:pt x="0" y="20"/>
                        <a:pt x="1" y="23"/>
                      </a:cubicBezTo>
                      <a:cubicBezTo>
                        <a:pt x="4" y="23"/>
                        <a:pt x="6" y="19"/>
                        <a:pt x="9" y="20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4" y="21"/>
                        <a:pt x="21" y="17"/>
                        <a:pt x="25" y="20"/>
                      </a:cubicBezTo>
                      <a:cubicBezTo>
                        <a:pt x="29" y="21"/>
                        <a:pt x="32" y="19"/>
                        <a:pt x="36" y="17"/>
                      </a:cubicBezTo>
                      <a:cubicBezTo>
                        <a:pt x="50" y="18"/>
                        <a:pt x="65" y="14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3" y="13"/>
                        <a:pt x="86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8"/>
                        <a:pt x="96" y="7"/>
                      </a:cubicBezTo>
                      <a:cubicBezTo>
                        <a:pt x="96" y="14"/>
                        <a:pt x="101" y="7"/>
                        <a:pt x="102" y="15"/>
                      </a:cubicBezTo>
                      <a:cubicBezTo>
                        <a:pt x="106" y="17"/>
                        <a:pt x="102" y="9"/>
                        <a:pt x="106" y="10"/>
                      </a:cubicBezTo>
                      <a:cubicBezTo>
                        <a:pt x="106" y="6"/>
                        <a:pt x="102" y="8"/>
                        <a:pt x="101" y="5"/>
                      </a:cubicBezTo>
                      <a:cubicBezTo>
                        <a:pt x="103" y="1"/>
                        <a:pt x="105" y="6"/>
                        <a:pt x="105" y="2"/>
                      </a:cubicBezTo>
                      <a:cubicBezTo>
                        <a:pt x="98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3" y="11"/>
                        <a:pt x="59" y="5"/>
                      </a:cubicBezTo>
                      <a:cubicBezTo>
                        <a:pt x="60" y="9"/>
                        <a:pt x="51" y="4"/>
                        <a:pt x="52" y="12"/>
                      </a:cubicBezTo>
                      <a:cubicBezTo>
                        <a:pt x="51" y="10"/>
                        <a:pt x="51" y="10"/>
                        <a:pt x="49" y="10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6" y="13"/>
                        <a:pt x="46" y="9"/>
                        <a:pt x="43" y="9"/>
                      </a:cubicBezTo>
                      <a:cubicBezTo>
                        <a:pt x="45" y="13"/>
                        <a:pt x="43" y="14"/>
                        <a:pt x="42" y="17"/>
                      </a:cubicBezTo>
                      <a:cubicBezTo>
                        <a:pt x="39" y="13"/>
                        <a:pt x="34" y="10"/>
                        <a:pt x="31" y="7"/>
                      </a:cubicBezTo>
                      <a:cubicBezTo>
                        <a:pt x="31" y="8"/>
                        <a:pt x="32" y="9"/>
                        <a:pt x="33" y="11"/>
                      </a:cubicBezTo>
                      <a:cubicBezTo>
                        <a:pt x="31" y="9"/>
                        <a:pt x="31" y="13"/>
                        <a:pt x="31" y="14"/>
                      </a:cubicBezTo>
                      <a:cubicBezTo>
                        <a:pt x="29" y="15"/>
                        <a:pt x="29" y="10"/>
                        <a:pt x="29" y="7"/>
                      </a:cubicBezTo>
                      <a:cubicBezTo>
                        <a:pt x="25" y="6"/>
                        <a:pt x="24" y="15"/>
                        <a:pt x="21" y="13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18" y="17"/>
                        <a:pt x="15" y="13"/>
                        <a:pt x="11" y="15"/>
                      </a:cubicBezTo>
                      <a:cubicBezTo>
                        <a:pt x="8" y="10"/>
                        <a:pt x="14" y="10"/>
                        <a:pt x="15" y="8"/>
                      </a:cubicBezTo>
                      <a:cubicBezTo>
                        <a:pt x="14" y="7"/>
                        <a:pt x="13" y="7"/>
                        <a:pt x="12" y="5"/>
                      </a:cubicBezTo>
                      <a:cubicBezTo>
                        <a:pt x="10" y="8"/>
                        <a:pt x="8" y="12"/>
                        <a:pt x="5" y="14"/>
                      </a:cubicBezTo>
                      <a:cubicBezTo>
                        <a:pt x="7" y="8"/>
                        <a:pt x="2" y="9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7" name="Freeform 1226"/>
                <p:cNvSpPr>
                  <a:spLocks/>
                </p:cNvSpPr>
                <p:nvPr/>
              </p:nvSpPr>
              <p:spPr bwMode="auto">
                <a:xfrm>
                  <a:off x="3960" y="259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8" name="Freeform 1227"/>
                <p:cNvSpPr>
                  <a:spLocks/>
                </p:cNvSpPr>
                <p:nvPr/>
              </p:nvSpPr>
              <p:spPr bwMode="auto">
                <a:xfrm>
                  <a:off x="3950" y="25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99" name="Freeform 1228"/>
                <p:cNvSpPr>
                  <a:spLocks/>
                </p:cNvSpPr>
                <p:nvPr/>
              </p:nvSpPr>
              <p:spPr bwMode="auto">
                <a:xfrm>
                  <a:off x="3970" y="260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0" name="Freeform 1229"/>
                <p:cNvSpPr>
                  <a:spLocks/>
                </p:cNvSpPr>
                <p:nvPr/>
              </p:nvSpPr>
              <p:spPr bwMode="auto">
                <a:xfrm>
                  <a:off x="3974" y="2594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1" name="Freeform 1230"/>
                <p:cNvSpPr>
                  <a:spLocks/>
                </p:cNvSpPr>
                <p:nvPr/>
              </p:nvSpPr>
              <p:spPr bwMode="auto">
                <a:xfrm>
                  <a:off x="3994" y="2593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2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2" name="Freeform 1231"/>
                <p:cNvSpPr>
                  <a:spLocks/>
                </p:cNvSpPr>
                <p:nvPr/>
              </p:nvSpPr>
              <p:spPr bwMode="auto">
                <a:xfrm>
                  <a:off x="3952" y="2596"/>
                  <a:ext cx="4" cy="1"/>
                </a:xfrm>
                <a:custGeom>
                  <a:avLst/>
                  <a:gdLst>
                    <a:gd name="T0" fmla="*/ 4 w 4"/>
                    <a:gd name="T1" fmla="*/ 0 h 1"/>
                    <a:gd name="T2" fmla="*/ 1 w 4"/>
                    <a:gd name="T3" fmla="*/ 1 h 1"/>
                    <a:gd name="T4" fmla="*/ 0 w 4"/>
                    <a:gd name="T5" fmla="*/ 1 h 1"/>
                    <a:gd name="T6" fmla="*/ 4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1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3" name="Freeform 1232"/>
                <p:cNvSpPr>
                  <a:spLocks/>
                </p:cNvSpPr>
                <p:nvPr/>
              </p:nvSpPr>
              <p:spPr bwMode="auto">
                <a:xfrm>
                  <a:off x="3898" y="2597"/>
                  <a:ext cx="49" cy="22"/>
                </a:xfrm>
                <a:custGeom>
                  <a:avLst/>
                  <a:gdLst>
                    <a:gd name="T0" fmla="*/ 4 w 57"/>
                    <a:gd name="T1" fmla="*/ 21 h 25"/>
                    <a:gd name="T2" fmla="*/ 14 w 57"/>
                    <a:gd name="T3" fmla="*/ 23 h 25"/>
                    <a:gd name="T4" fmla="*/ 20 w 57"/>
                    <a:gd name="T5" fmla="*/ 12 h 25"/>
                    <a:gd name="T6" fmla="*/ 20 w 57"/>
                    <a:gd name="T7" fmla="*/ 21 h 25"/>
                    <a:gd name="T8" fmla="*/ 39 w 57"/>
                    <a:gd name="T9" fmla="*/ 14 h 25"/>
                    <a:gd name="T10" fmla="*/ 40 w 57"/>
                    <a:gd name="T11" fmla="*/ 18 h 25"/>
                    <a:gd name="T12" fmla="*/ 46 w 57"/>
                    <a:gd name="T13" fmla="*/ 7 h 25"/>
                    <a:gd name="T14" fmla="*/ 47 w 57"/>
                    <a:gd name="T15" fmla="*/ 18 h 25"/>
                    <a:gd name="T16" fmla="*/ 47 w 57"/>
                    <a:gd name="T17" fmla="*/ 19 h 25"/>
                    <a:gd name="T18" fmla="*/ 57 w 57"/>
                    <a:gd name="T19" fmla="*/ 15 h 25"/>
                    <a:gd name="T20" fmla="*/ 57 w 57"/>
                    <a:gd name="T21" fmla="*/ 9 h 25"/>
                    <a:gd name="T22" fmla="*/ 56 w 57"/>
                    <a:gd name="T23" fmla="*/ 3 h 25"/>
                    <a:gd name="T24" fmla="*/ 50 w 57"/>
                    <a:gd name="T25" fmla="*/ 8 h 25"/>
                    <a:gd name="T26" fmla="*/ 49 w 57"/>
                    <a:gd name="T27" fmla="*/ 4 h 25"/>
                    <a:gd name="T28" fmla="*/ 47 w 57"/>
                    <a:gd name="T29" fmla="*/ 7 h 25"/>
                    <a:gd name="T30" fmla="*/ 46 w 57"/>
                    <a:gd name="T31" fmla="*/ 3 h 25"/>
                    <a:gd name="T32" fmla="*/ 41 w 57"/>
                    <a:gd name="T33" fmla="*/ 7 h 25"/>
                    <a:gd name="T34" fmla="*/ 42 w 57"/>
                    <a:gd name="T35" fmla="*/ 6 h 25"/>
                    <a:gd name="T36" fmla="*/ 38 w 57"/>
                    <a:gd name="T37" fmla="*/ 11 h 25"/>
                    <a:gd name="T38" fmla="*/ 36 w 57"/>
                    <a:gd name="T39" fmla="*/ 6 h 25"/>
                    <a:gd name="T40" fmla="*/ 37 w 57"/>
                    <a:gd name="T41" fmla="*/ 9 h 25"/>
                    <a:gd name="T42" fmla="*/ 24 w 57"/>
                    <a:gd name="T43" fmla="*/ 4 h 25"/>
                    <a:gd name="T44" fmla="*/ 23 w 57"/>
                    <a:gd name="T45" fmla="*/ 8 h 25"/>
                    <a:gd name="T46" fmla="*/ 29 w 57"/>
                    <a:gd name="T47" fmla="*/ 5 h 25"/>
                    <a:gd name="T48" fmla="*/ 28 w 57"/>
                    <a:gd name="T49" fmla="*/ 14 h 25"/>
                    <a:gd name="T50" fmla="*/ 21 w 57"/>
                    <a:gd name="T51" fmla="*/ 7 h 25"/>
                    <a:gd name="T52" fmla="*/ 11 w 57"/>
                    <a:gd name="T53" fmla="*/ 9 h 25"/>
                    <a:gd name="T54" fmla="*/ 11 w 57"/>
                    <a:gd name="T55" fmla="*/ 7 h 25"/>
                    <a:gd name="T56" fmla="*/ 5 w 57"/>
                    <a:gd name="T57" fmla="*/ 11 h 25"/>
                    <a:gd name="T58" fmla="*/ 8 w 57"/>
                    <a:gd name="T59" fmla="*/ 12 h 25"/>
                    <a:gd name="T60" fmla="*/ 5 w 57"/>
                    <a:gd name="T61" fmla="*/ 15 h 25"/>
                    <a:gd name="T62" fmla="*/ 5 w 57"/>
                    <a:gd name="T63" fmla="*/ 13 h 25"/>
                    <a:gd name="T64" fmla="*/ 0 w 57"/>
                    <a:gd name="T65" fmla="*/ 20 h 25"/>
                    <a:gd name="T66" fmla="*/ 6 w 57"/>
                    <a:gd name="T67" fmla="*/ 15 h 25"/>
                    <a:gd name="T68" fmla="*/ 4 w 57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7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0" y="20"/>
                        <a:pt x="14" y="13"/>
                        <a:pt x="20" y="12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6" y="21"/>
                        <a:pt x="35" y="22"/>
                        <a:pt x="39" y="14"/>
                      </a:cubicBezTo>
                      <a:cubicBezTo>
                        <a:pt x="40" y="15"/>
                        <a:pt x="41" y="16"/>
                        <a:pt x="40" y="18"/>
                      </a:cubicBezTo>
                      <a:cubicBezTo>
                        <a:pt x="44" y="17"/>
                        <a:pt x="41" y="4"/>
                        <a:pt x="46" y="7"/>
                      </a:cubicBezTo>
                      <a:cubicBezTo>
                        <a:pt x="42" y="13"/>
                        <a:pt x="48" y="12"/>
                        <a:pt x="47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0" y="18"/>
                        <a:pt x="54" y="15"/>
                        <a:pt x="57" y="15"/>
                      </a:cubicBezTo>
                      <a:cubicBezTo>
                        <a:pt x="57" y="13"/>
                        <a:pt x="54" y="9"/>
                        <a:pt x="57" y="9"/>
                      </a:cubicBezTo>
                      <a:cubicBezTo>
                        <a:pt x="56" y="8"/>
                        <a:pt x="57" y="6"/>
                        <a:pt x="56" y="3"/>
                      </a:cubicBezTo>
                      <a:cubicBezTo>
                        <a:pt x="54" y="6"/>
                        <a:pt x="52" y="4"/>
                        <a:pt x="50" y="8"/>
                      </a:cubicBezTo>
                      <a:cubicBezTo>
                        <a:pt x="48" y="5"/>
                        <a:pt x="51" y="7"/>
                        <a:pt x="49" y="4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5" y="6"/>
                        <a:pt x="49" y="3"/>
                        <a:pt x="46" y="3"/>
                      </a:cubicBezTo>
                      <a:cubicBezTo>
                        <a:pt x="45" y="5"/>
                        <a:pt x="43" y="7"/>
                        <a:pt x="41" y="7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40" y="7"/>
                        <a:pt x="37" y="6"/>
                        <a:pt x="38" y="11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7" y="9"/>
                        <a:pt x="37" y="9"/>
                        <a:pt x="37" y="9"/>
                      </a:cubicBezTo>
                      <a:cubicBezTo>
                        <a:pt x="32" y="8"/>
                        <a:pt x="30" y="0"/>
                        <a:pt x="24" y="4"/>
                      </a:cubicBezTo>
                      <a:cubicBezTo>
                        <a:pt x="25" y="5"/>
                        <a:pt x="24" y="7"/>
                        <a:pt x="23" y="8"/>
                      </a:cubicBezTo>
                      <a:cubicBezTo>
                        <a:pt x="26" y="10"/>
                        <a:pt x="26" y="5"/>
                        <a:pt x="29" y="5"/>
                      </a:cubicBezTo>
                      <a:cubicBezTo>
                        <a:pt x="29" y="8"/>
                        <a:pt x="25" y="12"/>
                        <a:pt x="28" y="14"/>
                      </a:cubicBezTo>
                      <a:cubicBezTo>
                        <a:pt x="25" y="10"/>
                        <a:pt x="22" y="15"/>
                        <a:pt x="21" y="7"/>
                      </a:cubicBezTo>
                      <a:cubicBezTo>
                        <a:pt x="17" y="6"/>
                        <a:pt x="15" y="11"/>
                        <a:pt x="11" y="9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13"/>
                        <a:pt x="8" y="5"/>
                        <a:pt x="5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5"/>
                        <a:pt x="7" y="15"/>
                        <a:pt x="5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7"/>
                        <a:pt x="0" y="18"/>
                        <a:pt x="0" y="20"/>
                      </a:cubicBezTo>
                      <a:cubicBezTo>
                        <a:pt x="2" y="20"/>
                        <a:pt x="4" y="17"/>
                        <a:pt x="6" y="15"/>
                      </a:cubicBezTo>
                      <a:cubicBezTo>
                        <a:pt x="5" y="18"/>
                        <a:pt x="5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4" name="Freeform 1233"/>
                <p:cNvSpPr>
                  <a:spLocks/>
                </p:cNvSpPr>
                <p:nvPr/>
              </p:nvSpPr>
              <p:spPr bwMode="auto">
                <a:xfrm>
                  <a:off x="3934" y="260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5" name="Freeform 1234"/>
                <p:cNvSpPr>
                  <a:spLocks/>
                </p:cNvSpPr>
                <p:nvPr/>
              </p:nvSpPr>
              <p:spPr bwMode="auto">
                <a:xfrm>
                  <a:off x="3857" y="2597"/>
                  <a:ext cx="38" cy="26"/>
                </a:xfrm>
                <a:custGeom>
                  <a:avLst/>
                  <a:gdLst>
                    <a:gd name="T0" fmla="*/ 33 w 44"/>
                    <a:gd name="T1" fmla="*/ 14 h 30"/>
                    <a:gd name="T2" fmla="*/ 31 w 44"/>
                    <a:gd name="T3" fmla="*/ 9 h 30"/>
                    <a:gd name="T4" fmla="*/ 32 w 44"/>
                    <a:gd name="T5" fmla="*/ 19 h 30"/>
                    <a:gd name="T6" fmla="*/ 27 w 44"/>
                    <a:gd name="T7" fmla="*/ 21 h 30"/>
                    <a:gd name="T8" fmla="*/ 26 w 44"/>
                    <a:gd name="T9" fmla="*/ 12 h 30"/>
                    <a:gd name="T10" fmla="*/ 22 w 44"/>
                    <a:gd name="T11" fmla="*/ 11 h 30"/>
                    <a:gd name="T12" fmla="*/ 22 w 44"/>
                    <a:gd name="T13" fmla="*/ 17 h 30"/>
                    <a:gd name="T14" fmla="*/ 17 w 44"/>
                    <a:gd name="T15" fmla="*/ 20 h 30"/>
                    <a:gd name="T16" fmla="*/ 19 w 44"/>
                    <a:gd name="T17" fmla="*/ 18 h 30"/>
                    <a:gd name="T18" fmla="*/ 16 w 44"/>
                    <a:gd name="T19" fmla="*/ 12 h 30"/>
                    <a:gd name="T20" fmla="*/ 4 w 44"/>
                    <a:gd name="T21" fmla="*/ 28 h 30"/>
                    <a:gd name="T22" fmla="*/ 7 w 44"/>
                    <a:gd name="T23" fmla="*/ 27 h 30"/>
                    <a:gd name="T24" fmla="*/ 7 w 44"/>
                    <a:gd name="T25" fmla="*/ 20 h 30"/>
                    <a:gd name="T26" fmla="*/ 11 w 44"/>
                    <a:gd name="T27" fmla="*/ 22 h 30"/>
                    <a:gd name="T28" fmla="*/ 9 w 44"/>
                    <a:gd name="T29" fmla="*/ 26 h 30"/>
                    <a:gd name="T30" fmla="*/ 39 w 44"/>
                    <a:gd name="T31" fmla="*/ 24 h 30"/>
                    <a:gd name="T32" fmla="*/ 35 w 44"/>
                    <a:gd name="T33" fmla="*/ 24 h 30"/>
                    <a:gd name="T34" fmla="*/ 39 w 44"/>
                    <a:gd name="T35" fmla="*/ 20 h 30"/>
                    <a:gd name="T36" fmla="*/ 36 w 44"/>
                    <a:gd name="T37" fmla="*/ 13 h 30"/>
                    <a:gd name="T38" fmla="*/ 39 w 44"/>
                    <a:gd name="T39" fmla="*/ 15 h 30"/>
                    <a:gd name="T40" fmla="*/ 38 w 44"/>
                    <a:gd name="T41" fmla="*/ 8 h 30"/>
                    <a:gd name="T42" fmla="*/ 44 w 44"/>
                    <a:gd name="T43" fmla="*/ 5 h 30"/>
                    <a:gd name="T44" fmla="*/ 34 w 44"/>
                    <a:gd name="T45" fmla="*/ 5 h 30"/>
                    <a:gd name="T46" fmla="*/ 33 w 44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4" h="30">
                      <a:moveTo>
                        <a:pt x="33" y="14"/>
                      </a:moveTo>
                      <a:cubicBezTo>
                        <a:pt x="30" y="14"/>
                        <a:pt x="33" y="11"/>
                        <a:pt x="31" y="9"/>
                      </a:cubicBezTo>
                      <a:cubicBezTo>
                        <a:pt x="28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6" y="12"/>
                      </a:cubicBezTo>
                      <a:cubicBezTo>
                        <a:pt x="25" y="14"/>
                        <a:pt x="23" y="11"/>
                        <a:pt x="22" y="11"/>
                      </a:cubicBezTo>
                      <a:cubicBezTo>
                        <a:pt x="26" y="15"/>
                        <a:pt x="18" y="13"/>
                        <a:pt x="22" y="17"/>
                      </a:cubicBezTo>
                      <a:cubicBezTo>
                        <a:pt x="22" y="20"/>
                        <a:pt x="18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6" y="16"/>
                        <a:pt x="16" y="12"/>
                      </a:cubicBezTo>
                      <a:cubicBezTo>
                        <a:pt x="12" y="18"/>
                        <a:pt x="0" y="18"/>
                        <a:pt x="4" y="28"/>
                      </a:cubicBezTo>
                      <a:cubicBezTo>
                        <a:pt x="5" y="30"/>
                        <a:pt x="6" y="28"/>
                        <a:pt x="7" y="27"/>
                      </a:cubicBezTo>
                      <a:cubicBezTo>
                        <a:pt x="3" y="25"/>
                        <a:pt x="7" y="22"/>
                        <a:pt x="7" y="20"/>
                      </a:cubicBezTo>
                      <a:cubicBezTo>
                        <a:pt x="9" y="22"/>
                        <a:pt x="12" y="18"/>
                        <a:pt x="11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29" y="26"/>
                        <a:pt x="39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5" y="21"/>
                        <a:pt x="37" y="21"/>
                        <a:pt x="39" y="20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0" y="12"/>
                        <a:pt x="39" y="11"/>
                        <a:pt x="38" y="8"/>
                      </a:cubicBezTo>
                      <a:cubicBezTo>
                        <a:pt x="42" y="7"/>
                        <a:pt x="42" y="10"/>
                        <a:pt x="44" y="5"/>
                      </a:cubicBezTo>
                      <a:cubicBezTo>
                        <a:pt x="39" y="0"/>
                        <a:pt x="40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6" name="Freeform 1235"/>
                <p:cNvSpPr>
                  <a:spLocks/>
                </p:cNvSpPr>
                <p:nvPr/>
              </p:nvSpPr>
              <p:spPr bwMode="auto">
                <a:xfrm>
                  <a:off x="3894" y="2606"/>
                  <a:ext cx="2" cy="4"/>
                </a:xfrm>
                <a:custGeom>
                  <a:avLst/>
                  <a:gdLst>
                    <a:gd name="T0" fmla="*/ 1 w 2"/>
                    <a:gd name="T1" fmla="*/ 0 h 4"/>
                    <a:gd name="T2" fmla="*/ 0 w 2"/>
                    <a:gd name="T3" fmla="*/ 4 h 4"/>
                    <a:gd name="T4" fmla="*/ 2 w 2"/>
                    <a:gd name="T5" fmla="*/ 2 h 4"/>
                    <a:gd name="T6" fmla="*/ 1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7" name="Freeform 1236"/>
                <p:cNvSpPr>
                  <a:spLocks/>
                </p:cNvSpPr>
                <p:nvPr/>
              </p:nvSpPr>
              <p:spPr bwMode="auto">
                <a:xfrm>
                  <a:off x="3893" y="2615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8" name="Freeform 1237"/>
                <p:cNvSpPr>
                  <a:spLocks/>
                </p:cNvSpPr>
                <p:nvPr/>
              </p:nvSpPr>
              <p:spPr bwMode="auto">
                <a:xfrm>
                  <a:off x="3865" y="2608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09" name="Freeform 1238"/>
                <p:cNvSpPr>
                  <a:spLocks/>
                </p:cNvSpPr>
                <p:nvPr/>
              </p:nvSpPr>
              <p:spPr bwMode="auto">
                <a:xfrm>
                  <a:off x="3849" y="2611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3 h 14"/>
                    <a:gd name="T4" fmla="*/ 11 w 14"/>
                    <a:gd name="T5" fmla="*/ 1 h 14"/>
                    <a:gd name="T6" fmla="*/ 7 w 14"/>
                    <a:gd name="T7" fmla="*/ 9 h 14"/>
                    <a:gd name="T8" fmla="*/ 1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1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0" name="Freeform 1239"/>
                <p:cNvSpPr>
                  <a:spLocks/>
                </p:cNvSpPr>
                <p:nvPr/>
              </p:nvSpPr>
              <p:spPr bwMode="auto">
                <a:xfrm>
                  <a:off x="3757" y="2603"/>
                  <a:ext cx="96" cy="19"/>
                </a:xfrm>
                <a:custGeom>
                  <a:avLst/>
                  <a:gdLst>
                    <a:gd name="T0" fmla="*/ 91 w 111"/>
                    <a:gd name="T1" fmla="*/ 10 h 23"/>
                    <a:gd name="T2" fmla="*/ 85 w 111"/>
                    <a:gd name="T3" fmla="*/ 11 h 23"/>
                    <a:gd name="T4" fmla="*/ 88 w 111"/>
                    <a:gd name="T5" fmla="*/ 8 h 23"/>
                    <a:gd name="T6" fmla="*/ 83 w 111"/>
                    <a:gd name="T7" fmla="*/ 6 h 23"/>
                    <a:gd name="T8" fmla="*/ 84 w 111"/>
                    <a:gd name="T9" fmla="*/ 8 h 23"/>
                    <a:gd name="T10" fmla="*/ 74 w 111"/>
                    <a:gd name="T11" fmla="*/ 10 h 23"/>
                    <a:gd name="T12" fmla="*/ 72 w 111"/>
                    <a:gd name="T13" fmla="*/ 15 h 23"/>
                    <a:gd name="T14" fmla="*/ 65 w 111"/>
                    <a:gd name="T15" fmla="*/ 7 h 23"/>
                    <a:gd name="T16" fmla="*/ 67 w 111"/>
                    <a:gd name="T17" fmla="*/ 18 h 23"/>
                    <a:gd name="T18" fmla="*/ 55 w 111"/>
                    <a:gd name="T19" fmla="*/ 14 h 23"/>
                    <a:gd name="T20" fmla="*/ 58 w 111"/>
                    <a:gd name="T21" fmla="*/ 13 h 23"/>
                    <a:gd name="T22" fmla="*/ 52 w 111"/>
                    <a:gd name="T23" fmla="*/ 13 h 23"/>
                    <a:gd name="T24" fmla="*/ 52 w 111"/>
                    <a:gd name="T25" fmla="*/ 8 h 23"/>
                    <a:gd name="T26" fmla="*/ 43 w 111"/>
                    <a:gd name="T27" fmla="*/ 8 h 23"/>
                    <a:gd name="T28" fmla="*/ 44 w 111"/>
                    <a:gd name="T29" fmla="*/ 5 h 23"/>
                    <a:gd name="T30" fmla="*/ 26 w 111"/>
                    <a:gd name="T31" fmla="*/ 9 h 23"/>
                    <a:gd name="T32" fmla="*/ 24 w 111"/>
                    <a:gd name="T33" fmla="*/ 6 h 23"/>
                    <a:gd name="T34" fmla="*/ 25 w 111"/>
                    <a:gd name="T35" fmla="*/ 16 h 23"/>
                    <a:gd name="T36" fmla="*/ 18 w 111"/>
                    <a:gd name="T37" fmla="*/ 15 h 23"/>
                    <a:gd name="T38" fmla="*/ 20 w 111"/>
                    <a:gd name="T39" fmla="*/ 8 h 23"/>
                    <a:gd name="T40" fmla="*/ 16 w 111"/>
                    <a:gd name="T41" fmla="*/ 11 h 23"/>
                    <a:gd name="T42" fmla="*/ 13 w 111"/>
                    <a:gd name="T43" fmla="*/ 5 h 23"/>
                    <a:gd name="T44" fmla="*/ 6 w 111"/>
                    <a:gd name="T45" fmla="*/ 14 h 23"/>
                    <a:gd name="T46" fmla="*/ 1 w 111"/>
                    <a:gd name="T47" fmla="*/ 12 h 23"/>
                    <a:gd name="T48" fmla="*/ 4 w 111"/>
                    <a:gd name="T49" fmla="*/ 21 h 23"/>
                    <a:gd name="T50" fmla="*/ 29 w 111"/>
                    <a:gd name="T51" fmla="*/ 20 h 23"/>
                    <a:gd name="T52" fmla="*/ 35 w 111"/>
                    <a:gd name="T53" fmla="*/ 15 h 23"/>
                    <a:gd name="T54" fmla="*/ 36 w 111"/>
                    <a:gd name="T55" fmla="*/ 21 h 23"/>
                    <a:gd name="T56" fmla="*/ 36 w 111"/>
                    <a:gd name="T57" fmla="*/ 15 h 23"/>
                    <a:gd name="T58" fmla="*/ 40 w 111"/>
                    <a:gd name="T59" fmla="*/ 21 h 23"/>
                    <a:gd name="T60" fmla="*/ 42 w 111"/>
                    <a:gd name="T61" fmla="*/ 16 h 23"/>
                    <a:gd name="T62" fmla="*/ 45 w 111"/>
                    <a:gd name="T63" fmla="*/ 23 h 23"/>
                    <a:gd name="T64" fmla="*/ 84 w 111"/>
                    <a:gd name="T65" fmla="*/ 20 h 23"/>
                    <a:gd name="T66" fmla="*/ 83 w 111"/>
                    <a:gd name="T67" fmla="*/ 15 h 23"/>
                    <a:gd name="T68" fmla="*/ 98 w 111"/>
                    <a:gd name="T69" fmla="*/ 15 h 23"/>
                    <a:gd name="T70" fmla="*/ 100 w 111"/>
                    <a:gd name="T71" fmla="*/ 11 h 23"/>
                    <a:gd name="T72" fmla="*/ 100 w 111"/>
                    <a:gd name="T73" fmla="*/ 20 h 23"/>
                    <a:gd name="T74" fmla="*/ 104 w 111"/>
                    <a:gd name="T75" fmla="*/ 19 h 23"/>
                    <a:gd name="T76" fmla="*/ 101 w 111"/>
                    <a:gd name="T77" fmla="*/ 17 h 23"/>
                    <a:gd name="T78" fmla="*/ 107 w 111"/>
                    <a:gd name="T79" fmla="*/ 19 h 23"/>
                    <a:gd name="T80" fmla="*/ 103 w 111"/>
                    <a:gd name="T81" fmla="*/ 8 h 23"/>
                    <a:gd name="T82" fmla="*/ 90 w 111"/>
                    <a:gd name="T83" fmla="*/ 3 h 23"/>
                    <a:gd name="T84" fmla="*/ 91 w 111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3">
                      <a:moveTo>
                        <a:pt x="91" y="10"/>
                      </a:moveTo>
                      <a:cubicBezTo>
                        <a:pt x="89" y="10"/>
                        <a:pt x="87" y="13"/>
                        <a:pt x="85" y="11"/>
                      </a:cubicBezTo>
                      <a:cubicBezTo>
                        <a:pt x="85" y="9"/>
                        <a:pt x="87" y="8"/>
                        <a:pt x="88" y="8"/>
                      </a:cubicBezTo>
                      <a:cubicBezTo>
                        <a:pt x="87" y="3"/>
                        <a:pt x="86" y="9"/>
                        <a:pt x="83" y="6"/>
                      </a:cubicBezTo>
                      <a:cubicBezTo>
                        <a:pt x="83" y="6"/>
                        <a:pt x="84" y="7"/>
                        <a:pt x="84" y="8"/>
                      </a:cubicBezTo>
                      <a:cubicBezTo>
                        <a:pt x="78" y="7"/>
                        <a:pt x="81" y="13"/>
                        <a:pt x="74" y="10"/>
                      </a:cubicBezTo>
                      <a:cubicBezTo>
                        <a:pt x="73" y="11"/>
                        <a:pt x="72" y="12"/>
                        <a:pt x="72" y="15"/>
                      </a:cubicBezTo>
                      <a:cubicBezTo>
                        <a:pt x="68" y="11"/>
                        <a:pt x="70" y="11"/>
                        <a:pt x="65" y="7"/>
                      </a:cubicBezTo>
                      <a:cubicBezTo>
                        <a:pt x="65" y="9"/>
                        <a:pt x="67" y="13"/>
                        <a:pt x="67" y="18"/>
                      </a:cubicBezTo>
                      <a:cubicBezTo>
                        <a:pt x="60" y="12"/>
                        <a:pt x="60" y="19"/>
                        <a:pt x="55" y="14"/>
                      </a:cubicBezTo>
                      <a:cubicBezTo>
                        <a:pt x="56" y="14"/>
                        <a:pt x="56" y="13"/>
                        <a:pt x="58" y="13"/>
                      </a:cubicBezTo>
                      <a:cubicBezTo>
                        <a:pt x="57" y="7"/>
                        <a:pt x="54" y="14"/>
                        <a:pt x="52" y="13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0" y="9"/>
                        <a:pt x="46" y="12"/>
                        <a:pt x="43" y="8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38" y="9"/>
                        <a:pt x="31" y="7"/>
                        <a:pt x="26" y="9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7" y="10"/>
                        <a:pt x="30" y="8"/>
                        <a:pt x="25" y="16"/>
                      </a:cubicBezTo>
                      <a:cubicBezTo>
                        <a:pt x="25" y="6"/>
                        <a:pt x="22" y="19"/>
                        <a:pt x="18" y="15"/>
                      </a:cubicBezTo>
                      <a:cubicBezTo>
                        <a:pt x="16" y="11"/>
                        <a:pt x="22" y="13"/>
                        <a:pt x="20" y="8"/>
                      </a:cubicBezTo>
                      <a:cubicBezTo>
                        <a:pt x="19" y="13"/>
                        <a:pt x="18" y="10"/>
                        <a:pt x="16" y="11"/>
                      </a:cubicBezTo>
                      <a:cubicBezTo>
                        <a:pt x="17" y="7"/>
                        <a:pt x="12" y="11"/>
                        <a:pt x="13" y="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1"/>
                        <a:pt x="3" y="12"/>
                        <a:pt x="1" y="12"/>
                      </a:cubicBezTo>
                      <a:cubicBezTo>
                        <a:pt x="5" y="12"/>
                        <a:pt x="0" y="19"/>
                        <a:pt x="4" y="21"/>
                      </a:cubicBezTo>
                      <a:cubicBezTo>
                        <a:pt x="10" y="19"/>
                        <a:pt x="21" y="18"/>
                        <a:pt x="29" y="20"/>
                      </a:cubicBezTo>
                      <a:cubicBezTo>
                        <a:pt x="30" y="14"/>
                        <a:pt x="34" y="21"/>
                        <a:pt x="35" y="15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0"/>
                        <a:pt x="35" y="18"/>
                        <a:pt x="36" y="15"/>
                      </a:cubicBezTo>
                      <a:cubicBezTo>
                        <a:pt x="39" y="15"/>
                        <a:pt x="40" y="18"/>
                        <a:pt x="40" y="21"/>
                      </a:cubicBezTo>
                      <a:cubicBezTo>
                        <a:pt x="44" y="21"/>
                        <a:pt x="40" y="19"/>
                        <a:pt x="42" y="16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56" y="21"/>
                        <a:pt x="71" y="16"/>
                        <a:pt x="84" y="20"/>
                      </a:cubicBezTo>
                      <a:cubicBezTo>
                        <a:pt x="83" y="15"/>
                        <a:pt x="83" y="15"/>
                        <a:pt x="83" y="15"/>
                      </a:cubicBezTo>
                      <a:cubicBezTo>
                        <a:pt x="89" y="18"/>
                        <a:pt x="93" y="5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3"/>
                        <a:pt x="101" y="17"/>
                        <a:pt x="100" y="20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6" y="16"/>
                        <a:pt x="107" y="19"/>
                      </a:cubicBezTo>
                      <a:cubicBezTo>
                        <a:pt x="111" y="14"/>
                        <a:pt x="104" y="11"/>
                        <a:pt x="103" y="8"/>
                      </a:cubicBezTo>
                      <a:cubicBezTo>
                        <a:pt x="97" y="16"/>
                        <a:pt x="96" y="0"/>
                        <a:pt x="90" y="3"/>
                      </a:cubicBezTo>
                      <a:cubicBezTo>
                        <a:pt x="87" y="6"/>
                        <a:pt x="91" y="7"/>
                        <a:pt x="91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1" name="Freeform 1240"/>
                <p:cNvSpPr>
                  <a:spLocks/>
                </p:cNvSpPr>
                <p:nvPr/>
              </p:nvSpPr>
              <p:spPr bwMode="auto">
                <a:xfrm>
                  <a:off x="3843" y="26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2" name="Freeform 1241"/>
                <p:cNvSpPr>
                  <a:spLocks/>
                </p:cNvSpPr>
                <p:nvPr/>
              </p:nvSpPr>
              <p:spPr bwMode="auto">
                <a:xfrm>
                  <a:off x="3756" y="261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3" name="Freeform 1242"/>
                <p:cNvSpPr>
                  <a:spLocks/>
                </p:cNvSpPr>
                <p:nvPr/>
              </p:nvSpPr>
              <p:spPr bwMode="auto">
                <a:xfrm>
                  <a:off x="3849" y="26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4" name="Freeform 1243"/>
                <p:cNvSpPr>
                  <a:spLocks/>
                </p:cNvSpPr>
                <p:nvPr/>
              </p:nvSpPr>
              <p:spPr bwMode="auto">
                <a:xfrm>
                  <a:off x="3850" y="261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5" name="Freeform 1244"/>
                <p:cNvSpPr>
                  <a:spLocks/>
                </p:cNvSpPr>
                <p:nvPr/>
              </p:nvSpPr>
              <p:spPr bwMode="auto">
                <a:xfrm>
                  <a:off x="3744" y="2607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6" name="Freeform 1245"/>
                <p:cNvSpPr>
                  <a:spLocks/>
                </p:cNvSpPr>
                <p:nvPr/>
              </p:nvSpPr>
              <p:spPr bwMode="auto">
                <a:xfrm>
                  <a:off x="3704" y="26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7" name="Freeform 1246"/>
                <p:cNvSpPr>
                  <a:spLocks/>
                </p:cNvSpPr>
                <p:nvPr/>
              </p:nvSpPr>
              <p:spPr bwMode="auto">
                <a:xfrm>
                  <a:off x="3593" y="2591"/>
                  <a:ext cx="162" cy="31"/>
                </a:xfrm>
                <a:custGeom>
                  <a:avLst/>
                  <a:gdLst>
                    <a:gd name="T0" fmla="*/ 7 w 188"/>
                    <a:gd name="T1" fmla="*/ 13 h 35"/>
                    <a:gd name="T2" fmla="*/ 3 w 188"/>
                    <a:gd name="T3" fmla="*/ 19 h 35"/>
                    <a:gd name="T4" fmla="*/ 9 w 188"/>
                    <a:gd name="T5" fmla="*/ 23 h 35"/>
                    <a:gd name="T6" fmla="*/ 19 w 188"/>
                    <a:gd name="T7" fmla="*/ 20 h 35"/>
                    <a:gd name="T8" fmla="*/ 41 w 188"/>
                    <a:gd name="T9" fmla="*/ 21 h 35"/>
                    <a:gd name="T10" fmla="*/ 54 w 188"/>
                    <a:gd name="T11" fmla="*/ 24 h 35"/>
                    <a:gd name="T12" fmla="*/ 73 w 188"/>
                    <a:gd name="T13" fmla="*/ 19 h 35"/>
                    <a:gd name="T14" fmla="*/ 77 w 188"/>
                    <a:gd name="T15" fmla="*/ 22 h 35"/>
                    <a:gd name="T16" fmla="*/ 87 w 188"/>
                    <a:gd name="T17" fmla="*/ 25 h 35"/>
                    <a:gd name="T18" fmla="*/ 92 w 188"/>
                    <a:gd name="T19" fmla="*/ 15 h 35"/>
                    <a:gd name="T20" fmla="*/ 101 w 188"/>
                    <a:gd name="T21" fmla="*/ 16 h 35"/>
                    <a:gd name="T22" fmla="*/ 108 w 188"/>
                    <a:gd name="T23" fmla="*/ 21 h 35"/>
                    <a:gd name="T24" fmla="*/ 121 w 188"/>
                    <a:gd name="T25" fmla="*/ 22 h 35"/>
                    <a:gd name="T26" fmla="*/ 133 w 188"/>
                    <a:gd name="T27" fmla="*/ 25 h 35"/>
                    <a:gd name="T28" fmla="*/ 144 w 188"/>
                    <a:gd name="T29" fmla="*/ 24 h 35"/>
                    <a:gd name="T30" fmla="*/ 152 w 188"/>
                    <a:gd name="T31" fmla="*/ 21 h 35"/>
                    <a:gd name="T32" fmla="*/ 155 w 188"/>
                    <a:gd name="T33" fmla="*/ 25 h 35"/>
                    <a:gd name="T34" fmla="*/ 162 w 188"/>
                    <a:gd name="T35" fmla="*/ 25 h 35"/>
                    <a:gd name="T36" fmla="*/ 188 w 188"/>
                    <a:gd name="T37" fmla="*/ 28 h 35"/>
                    <a:gd name="T38" fmla="*/ 175 w 188"/>
                    <a:gd name="T39" fmla="*/ 25 h 35"/>
                    <a:gd name="T40" fmla="*/ 172 w 188"/>
                    <a:gd name="T41" fmla="*/ 28 h 35"/>
                    <a:gd name="T42" fmla="*/ 170 w 188"/>
                    <a:gd name="T43" fmla="*/ 16 h 35"/>
                    <a:gd name="T44" fmla="*/ 167 w 188"/>
                    <a:gd name="T45" fmla="*/ 15 h 35"/>
                    <a:gd name="T46" fmla="*/ 158 w 188"/>
                    <a:gd name="T47" fmla="*/ 15 h 35"/>
                    <a:gd name="T48" fmla="*/ 150 w 188"/>
                    <a:gd name="T49" fmla="*/ 13 h 35"/>
                    <a:gd name="T50" fmla="*/ 138 w 188"/>
                    <a:gd name="T51" fmla="*/ 12 h 35"/>
                    <a:gd name="T52" fmla="*/ 128 w 188"/>
                    <a:gd name="T53" fmla="*/ 14 h 35"/>
                    <a:gd name="T54" fmla="*/ 128 w 188"/>
                    <a:gd name="T55" fmla="*/ 12 h 35"/>
                    <a:gd name="T56" fmla="*/ 125 w 188"/>
                    <a:gd name="T57" fmla="*/ 12 h 35"/>
                    <a:gd name="T58" fmla="*/ 116 w 188"/>
                    <a:gd name="T59" fmla="*/ 12 h 35"/>
                    <a:gd name="T60" fmla="*/ 108 w 188"/>
                    <a:gd name="T61" fmla="*/ 14 h 35"/>
                    <a:gd name="T62" fmla="*/ 105 w 188"/>
                    <a:gd name="T63" fmla="*/ 9 h 35"/>
                    <a:gd name="T64" fmla="*/ 95 w 188"/>
                    <a:gd name="T65" fmla="*/ 8 h 35"/>
                    <a:gd name="T66" fmla="*/ 90 w 188"/>
                    <a:gd name="T67" fmla="*/ 12 h 35"/>
                    <a:gd name="T68" fmla="*/ 78 w 188"/>
                    <a:gd name="T69" fmla="*/ 13 h 35"/>
                    <a:gd name="T70" fmla="*/ 60 w 188"/>
                    <a:gd name="T71" fmla="*/ 14 h 35"/>
                    <a:gd name="T72" fmla="*/ 55 w 188"/>
                    <a:gd name="T73" fmla="*/ 12 h 35"/>
                    <a:gd name="T74" fmla="*/ 35 w 188"/>
                    <a:gd name="T75" fmla="*/ 12 h 35"/>
                    <a:gd name="T76" fmla="*/ 43 w 188"/>
                    <a:gd name="T77" fmla="*/ 19 h 35"/>
                    <a:gd name="T78" fmla="*/ 34 w 188"/>
                    <a:gd name="T79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8" h="35">
                      <a:moveTo>
                        <a:pt x="16" y="7"/>
                      </a:moveTo>
                      <a:cubicBezTo>
                        <a:pt x="13" y="8"/>
                        <a:pt x="9" y="9"/>
                        <a:pt x="7" y="13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5" y="12"/>
                        <a:pt x="0" y="15"/>
                        <a:pt x="3" y="19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6" y="21"/>
                        <a:pt x="9" y="23"/>
                      </a:cubicBezTo>
                      <a:cubicBezTo>
                        <a:pt x="13" y="22"/>
                        <a:pt x="16" y="14"/>
                        <a:pt x="19" y="16"/>
                      </a:cubicBezTo>
                      <a:cubicBezTo>
                        <a:pt x="20" y="16"/>
                        <a:pt x="20" y="18"/>
                        <a:pt x="19" y="20"/>
                      </a:cubicBezTo>
                      <a:cubicBezTo>
                        <a:pt x="22" y="21"/>
                        <a:pt x="24" y="14"/>
                        <a:pt x="26" y="13"/>
                      </a:cubicBezTo>
                      <a:cubicBezTo>
                        <a:pt x="26" y="31"/>
                        <a:pt x="37" y="9"/>
                        <a:pt x="41" y="21"/>
                      </a:cubicBezTo>
                      <a:cubicBezTo>
                        <a:pt x="44" y="19"/>
                        <a:pt x="48" y="21"/>
                        <a:pt x="52" y="18"/>
                      </a:cubicBezTo>
                      <a:cubicBezTo>
                        <a:pt x="49" y="22"/>
                        <a:pt x="55" y="19"/>
                        <a:pt x="54" y="24"/>
                      </a:cubicBezTo>
                      <a:cubicBezTo>
                        <a:pt x="56" y="13"/>
                        <a:pt x="65" y="29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1" y="21"/>
                      </a:cubicBezTo>
                      <a:cubicBezTo>
                        <a:pt x="73" y="24"/>
                        <a:pt x="75" y="16"/>
                        <a:pt x="77" y="22"/>
                      </a:cubicBezTo>
                      <a:cubicBezTo>
                        <a:pt x="81" y="23"/>
                        <a:pt x="78" y="19"/>
                        <a:pt x="81" y="15"/>
                      </a:cubicBezTo>
                      <a:cubicBezTo>
                        <a:pt x="86" y="17"/>
                        <a:pt x="84" y="19"/>
                        <a:pt x="87" y="25"/>
                      </a:cubicBezTo>
                      <a:cubicBezTo>
                        <a:pt x="88" y="19"/>
                        <a:pt x="90" y="22"/>
                        <a:pt x="93" y="19"/>
                      </a:cubicBezTo>
                      <a:cubicBezTo>
                        <a:pt x="93" y="19"/>
                        <a:pt x="89" y="17"/>
                        <a:pt x="92" y="15"/>
                      </a:cubicBezTo>
                      <a:cubicBezTo>
                        <a:pt x="98" y="17"/>
                        <a:pt x="97" y="11"/>
                        <a:pt x="103" y="10"/>
                      </a:cubicBezTo>
                      <a:cubicBezTo>
                        <a:pt x="105" y="17"/>
                        <a:pt x="97" y="10"/>
                        <a:pt x="101" y="16"/>
                      </a:cubicBezTo>
                      <a:cubicBezTo>
                        <a:pt x="97" y="19"/>
                        <a:pt x="95" y="18"/>
                        <a:pt x="93" y="23"/>
                      </a:cubicBezTo>
                      <a:cubicBezTo>
                        <a:pt x="97" y="24"/>
                        <a:pt x="103" y="23"/>
                        <a:pt x="108" y="21"/>
                      </a:cubicBezTo>
                      <a:cubicBezTo>
                        <a:pt x="111" y="22"/>
                        <a:pt x="106" y="24"/>
                        <a:pt x="109" y="25"/>
                      </a:cubicBezTo>
                      <a:cubicBezTo>
                        <a:pt x="113" y="28"/>
                        <a:pt x="117" y="19"/>
                        <a:pt x="121" y="22"/>
                      </a:cubicBezTo>
                      <a:cubicBezTo>
                        <a:pt x="120" y="26"/>
                        <a:pt x="120" y="26"/>
                        <a:pt x="120" y="26"/>
                      </a:cubicBezTo>
                      <a:cubicBezTo>
                        <a:pt x="123" y="21"/>
                        <a:pt x="128" y="27"/>
                        <a:pt x="133" y="25"/>
                      </a:cubicBezTo>
                      <a:cubicBezTo>
                        <a:pt x="133" y="24"/>
                        <a:pt x="133" y="22"/>
                        <a:pt x="133" y="21"/>
                      </a:cubicBezTo>
                      <a:cubicBezTo>
                        <a:pt x="132" y="30"/>
                        <a:pt x="140" y="17"/>
                        <a:pt x="144" y="24"/>
                      </a:cubicBezTo>
                      <a:cubicBezTo>
                        <a:pt x="145" y="18"/>
                        <a:pt x="149" y="15"/>
                        <a:pt x="152" y="15"/>
                      </a:cubicBezTo>
                      <a:cubicBezTo>
                        <a:pt x="153" y="17"/>
                        <a:pt x="153" y="19"/>
                        <a:pt x="152" y="21"/>
                      </a:cubicBezTo>
                      <a:cubicBezTo>
                        <a:pt x="148" y="17"/>
                        <a:pt x="147" y="26"/>
                        <a:pt x="143" y="28"/>
                      </a:cubicBezTo>
                      <a:cubicBezTo>
                        <a:pt x="147" y="26"/>
                        <a:pt x="151" y="29"/>
                        <a:pt x="155" y="25"/>
                      </a:cubicBezTo>
                      <a:cubicBezTo>
                        <a:pt x="153" y="30"/>
                        <a:pt x="153" y="30"/>
                        <a:pt x="153" y="30"/>
                      </a:cubicBezTo>
                      <a:cubicBezTo>
                        <a:pt x="157" y="31"/>
                        <a:pt x="158" y="20"/>
                        <a:pt x="162" y="25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70" y="28"/>
                        <a:pt x="180" y="35"/>
                        <a:pt x="188" y="28"/>
                      </a:cubicBezTo>
                      <a:cubicBezTo>
                        <a:pt x="188" y="26"/>
                        <a:pt x="185" y="19"/>
                        <a:pt x="185" y="17"/>
                      </a:cubicBezTo>
                      <a:cubicBezTo>
                        <a:pt x="181" y="19"/>
                        <a:pt x="178" y="23"/>
                        <a:pt x="175" y="25"/>
                      </a:cubicBezTo>
                      <a:cubicBezTo>
                        <a:pt x="175" y="20"/>
                        <a:pt x="175" y="20"/>
                        <a:pt x="175" y="20"/>
                      </a:cubicBezTo>
                      <a:cubicBezTo>
                        <a:pt x="174" y="24"/>
                        <a:pt x="170" y="26"/>
                        <a:pt x="172" y="28"/>
                      </a:cubicBezTo>
                      <a:cubicBezTo>
                        <a:pt x="169" y="31"/>
                        <a:pt x="170" y="24"/>
                        <a:pt x="167" y="26"/>
                      </a:cubicBezTo>
                      <a:cubicBezTo>
                        <a:pt x="168" y="21"/>
                        <a:pt x="170" y="21"/>
                        <a:pt x="170" y="16"/>
                      </a:cubicBezTo>
                      <a:cubicBezTo>
                        <a:pt x="167" y="19"/>
                        <a:pt x="167" y="19"/>
                        <a:pt x="167" y="19"/>
                      </a:cubicBezTo>
                      <a:cubicBezTo>
                        <a:pt x="168" y="17"/>
                        <a:pt x="166" y="17"/>
                        <a:pt x="167" y="15"/>
                      </a:cubicBezTo>
                      <a:cubicBezTo>
                        <a:pt x="161" y="21"/>
                        <a:pt x="160" y="12"/>
                        <a:pt x="155" y="14"/>
                      </a:cubicBezTo>
                      <a:cubicBezTo>
                        <a:pt x="158" y="15"/>
                        <a:pt x="158" y="15"/>
                        <a:pt x="158" y="15"/>
                      </a:cubicBezTo>
                      <a:cubicBezTo>
                        <a:pt x="157" y="18"/>
                        <a:pt x="156" y="18"/>
                        <a:pt x="154" y="19"/>
                      </a:cubicBezTo>
                      <a:cubicBezTo>
                        <a:pt x="153" y="14"/>
                        <a:pt x="153" y="15"/>
                        <a:pt x="150" y="13"/>
                      </a:cubicBezTo>
                      <a:cubicBezTo>
                        <a:pt x="148" y="15"/>
                        <a:pt x="146" y="20"/>
                        <a:pt x="143" y="20"/>
                      </a:cubicBezTo>
                      <a:cubicBezTo>
                        <a:pt x="144" y="14"/>
                        <a:pt x="138" y="16"/>
                        <a:pt x="138" y="12"/>
                      </a:cubicBezTo>
                      <a:cubicBezTo>
                        <a:pt x="137" y="17"/>
                        <a:pt x="132" y="13"/>
                        <a:pt x="131" y="16"/>
                      </a:cubicBezTo>
                      <a:cubicBezTo>
                        <a:pt x="130" y="17"/>
                        <a:pt x="127" y="16"/>
                        <a:pt x="128" y="14"/>
                      </a:cubicBezTo>
                      <a:cubicBezTo>
                        <a:pt x="129" y="13"/>
                        <a:pt x="129" y="13"/>
                        <a:pt x="129" y="13"/>
                      </a:cubicBezTo>
                      <a:cubicBezTo>
                        <a:pt x="128" y="12"/>
                        <a:pt x="128" y="12"/>
                        <a:pt x="128" y="12"/>
                      </a:cubicBezTo>
                      <a:cubicBezTo>
                        <a:pt x="128" y="11"/>
                        <a:pt x="128" y="11"/>
                        <a:pt x="128" y="11"/>
                      </a:cubicBezTo>
                      <a:cubicBezTo>
                        <a:pt x="127" y="11"/>
                        <a:pt x="126" y="15"/>
                        <a:pt x="125" y="12"/>
                      </a:cubicBezTo>
                      <a:cubicBezTo>
                        <a:pt x="125" y="11"/>
                        <a:pt x="126" y="11"/>
                        <a:pt x="127" y="10"/>
                      </a:cubicBezTo>
                      <a:cubicBezTo>
                        <a:pt x="123" y="9"/>
                        <a:pt x="119" y="18"/>
                        <a:pt x="116" y="12"/>
                      </a:cubicBezTo>
                      <a:cubicBezTo>
                        <a:pt x="115" y="15"/>
                        <a:pt x="111" y="15"/>
                        <a:pt x="111" y="21"/>
                      </a:cubicBezTo>
                      <a:cubicBezTo>
                        <a:pt x="110" y="18"/>
                        <a:pt x="111" y="14"/>
                        <a:pt x="108" y="14"/>
                      </a:cubicBezTo>
                      <a:cubicBezTo>
                        <a:pt x="105" y="19"/>
                        <a:pt x="104" y="12"/>
                        <a:pt x="102" y="15"/>
                      </a:cubicBezTo>
                      <a:cubicBezTo>
                        <a:pt x="106" y="10"/>
                        <a:pt x="102" y="14"/>
                        <a:pt x="105" y="9"/>
                      </a:cubicBezTo>
                      <a:cubicBezTo>
                        <a:pt x="103" y="7"/>
                        <a:pt x="99" y="13"/>
                        <a:pt x="96" y="12"/>
                      </a:cubicBezTo>
                      <a:cubicBezTo>
                        <a:pt x="95" y="8"/>
                        <a:pt x="95" y="8"/>
                        <a:pt x="95" y="8"/>
                      </a:cubicBezTo>
                      <a:cubicBezTo>
                        <a:pt x="94" y="9"/>
                        <a:pt x="91" y="13"/>
                        <a:pt x="90" y="9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8" y="10"/>
                        <a:pt x="84" y="11"/>
                        <a:pt x="82" y="7"/>
                      </a:cubicBezTo>
                      <a:cubicBezTo>
                        <a:pt x="78" y="13"/>
                        <a:pt x="78" y="13"/>
                        <a:pt x="78" y="13"/>
                      </a:cubicBezTo>
                      <a:cubicBezTo>
                        <a:pt x="74" y="6"/>
                        <a:pt x="67" y="11"/>
                        <a:pt x="63" y="17"/>
                      </a:cubicBezTo>
                      <a:cubicBezTo>
                        <a:pt x="62" y="17"/>
                        <a:pt x="60" y="15"/>
                        <a:pt x="60" y="14"/>
                      </a:cubicBezTo>
                      <a:cubicBezTo>
                        <a:pt x="62" y="11"/>
                        <a:pt x="62" y="11"/>
                        <a:pt x="62" y="11"/>
                      </a:cubicBezTo>
                      <a:cubicBezTo>
                        <a:pt x="59" y="11"/>
                        <a:pt x="57" y="7"/>
                        <a:pt x="55" y="12"/>
                      </a:cubicBezTo>
                      <a:cubicBezTo>
                        <a:pt x="52" y="14"/>
                        <a:pt x="53" y="8"/>
                        <a:pt x="52" y="7"/>
                      </a:cubicBezTo>
                      <a:cubicBezTo>
                        <a:pt x="46" y="15"/>
                        <a:pt x="38" y="0"/>
                        <a:pt x="35" y="12"/>
                      </a:cubicBezTo>
                      <a:cubicBezTo>
                        <a:pt x="37" y="12"/>
                        <a:pt x="41" y="15"/>
                        <a:pt x="45" y="15"/>
                      </a:cubicBezTo>
                      <a:cubicBezTo>
                        <a:pt x="44" y="16"/>
                        <a:pt x="44" y="19"/>
                        <a:pt x="43" y="19"/>
                      </a:cubicBezTo>
                      <a:cubicBezTo>
                        <a:pt x="39" y="19"/>
                        <a:pt x="37" y="15"/>
                        <a:pt x="33" y="16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28" y="1"/>
                        <a:pt x="21" y="18"/>
                        <a:pt x="16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8" name="Freeform 1247"/>
                <p:cNvSpPr>
                  <a:spLocks/>
                </p:cNvSpPr>
                <p:nvPr/>
              </p:nvSpPr>
              <p:spPr bwMode="auto">
                <a:xfrm>
                  <a:off x="3647" y="2597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19" name="Freeform 1248"/>
                <p:cNvSpPr>
                  <a:spLocks/>
                </p:cNvSpPr>
                <p:nvPr/>
              </p:nvSpPr>
              <p:spPr bwMode="auto">
                <a:xfrm>
                  <a:off x="3646" y="26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0" name="Freeform 1249"/>
                <p:cNvSpPr>
                  <a:spLocks/>
                </p:cNvSpPr>
                <p:nvPr/>
              </p:nvSpPr>
              <p:spPr bwMode="auto">
                <a:xfrm>
                  <a:off x="3594" y="2597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1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1" y="0"/>
                        <a:pt x="0" y="1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1" name="Freeform 1250"/>
                <p:cNvSpPr>
                  <a:spLocks/>
                </p:cNvSpPr>
                <p:nvPr/>
              </p:nvSpPr>
              <p:spPr bwMode="auto">
                <a:xfrm>
                  <a:off x="3594" y="2599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2" name="Freeform 1251"/>
                <p:cNvSpPr>
                  <a:spLocks/>
                </p:cNvSpPr>
                <p:nvPr/>
              </p:nvSpPr>
              <p:spPr bwMode="auto">
                <a:xfrm>
                  <a:off x="3508" y="2594"/>
                  <a:ext cx="86" cy="22"/>
                </a:xfrm>
                <a:custGeom>
                  <a:avLst/>
                  <a:gdLst>
                    <a:gd name="T0" fmla="*/ 18 w 99"/>
                    <a:gd name="T1" fmla="*/ 11 h 26"/>
                    <a:gd name="T2" fmla="*/ 13 w 99"/>
                    <a:gd name="T3" fmla="*/ 15 h 26"/>
                    <a:gd name="T4" fmla="*/ 9 w 99"/>
                    <a:gd name="T5" fmla="*/ 12 h 26"/>
                    <a:gd name="T6" fmla="*/ 3 w 99"/>
                    <a:gd name="T7" fmla="*/ 20 h 26"/>
                    <a:gd name="T8" fmla="*/ 49 w 99"/>
                    <a:gd name="T9" fmla="*/ 15 h 26"/>
                    <a:gd name="T10" fmla="*/ 47 w 99"/>
                    <a:gd name="T11" fmla="*/ 18 h 26"/>
                    <a:gd name="T12" fmla="*/ 64 w 99"/>
                    <a:gd name="T13" fmla="*/ 13 h 26"/>
                    <a:gd name="T14" fmla="*/ 63 w 99"/>
                    <a:gd name="T15" fmla="*/ 20 h 26"/>
                    <a:gd name="T16" fmla="*/ 74 w 99"/>
                    <a:gd name="T17" fmla="*/ 17 h 26"/>
                    <a:gd name="T18" fmla="*/ 73 w 99"/>
                    <a:gd name="T19" fmla="*/ 15 h 26"/>
                    <a:gd name="T20" fmla="*/ 76 w 99"/>
                    <a:gd name="T21" fmla="*/ 16 h 26"/>
                    <a:gd name="T22" fmla="*/ 75 w 99"/>
                    <a:gd name="T23" fmla="*/ 15 h 26"/>
                    <a:gd name="T24" fmla="*/ 82 w 99"/>
                    <a:gd name="T25" fmla="*/ 15 h 26"/>
                    <a:gd name="T26" fmla="*/ 80 w 99"/>
                    <a:gd name="T27" fmla="*/ 16 h 26"/>
                    <a:gd name="T28" fmla="*/ 85 w 99"/>
                    <a:gd name="T29" fmla="*/ 14 h 26"/>
                    <a:gd name="T30" fmla="*/ 85 w 99"/>
                    <a:gd name="T31" fmla="*/ 18 h 26"/>
                    <a:gd name="T32" fmla="*/ 98 w 99"/>
                    <a:gd name="T33" fmla="*/ 13 h 26"/>
                    <a:gd name="T34" fmla="*/ 99 w 99"/>
                    <a:gd name="T35" fmla="*/ 9 h 26"/>
                    <a:gd name="T36" fmla="*/ 88 w 99"/>
                    <a:gd name="T37" fmla="*/ 11 h 26"/>
                    <a:gd name="T38" fmla="*/ 89 w 99"/>
                    <a:gd name="T39" fmla="*/ 11 h 26"/>
                    <a:gd name="T40" fmla="*/ 82 w 99"/>
                    <a:gd name="T41" fmla="*/ 13 h 26"/>
                    <a:gd name="T42" fmla="*/ 87 w 99"/>
                    <a:gd name="T43" fmla="*/ 7 h 26"/>
                    <a:gd name="T44" fmla="*/ 75 w 99"/>
                    <a:gd name="T45" fmla="*/ 3 h 26"/>
                    <a:gd name="T46" fmla="*/ 76 w 99"/>
                    <a:gd name="T47" fmla="*/ 3 h 26"/>
                    <a:gd name="T48" fmla="*/ 72 w 99"/>
                    <a:gd name="T49" fmla="*/ 5 h 26"/>
                    <a:gd name="T50" fmla="*/ 75 w 99"/>
                    <a:gd name="T51" fmla="*/ 7 h 26"/>
                    <a:gd name="T52" fmla="*/ 72 w 99"/>
                    <a:gd name="T53" fmla="*/ 14 h 26"/>
                    <a:gd name="T54" fmla="*/ 68 w 99"/>
                    <a:gd name="T55" fmla="*/ 14 h 26"/>
                    <a:gd name="T56" fmla="*/ 71 w 99"/>
                    <a:gd name="T57" fmla="*/ 9 h 26"/>
                    <a:gd name="T58" fmla="*/ 68 w 99"/>
                    <a:gd name="T59" fmla="*/ 11 h 26"/>
                    <a:gd name="T60" fmla="*/ 65 w 99"/>
                    <a:gd name="T61" fmla="*/ 5 h 26"/>
                    <a:gd name="T62" fmla="*/ 64 w 99"/>
                    <a:gd name="T63" fmla="*/ 11 h 26"/>
                    <a:gd name="T64" fmla="*/ 45 w 99"/>
                    <a:gd name="T65" fmla="*/ 11 h 26"/>
                    <a:gd name="T66" fmla="*/ 48 w 99"/>
                    <a:gd name="T67" fmla="*/ 7 h 26"/>
                    <a:gd name="T68" fmla="*/ 44 w 99"/>
                    <a:gd name="T69" fmla="*/ 11 h 26"/>
                    <a:gd name="T70" fmla="*/ 33 w 99"/>
                    <a:gd name="T71" fmla="*/ 9 h 26"/>
                    <a:gd name="T72" fmla="*/ 34 w 99"/>
                    <a:gd name="T73" fmla="*/ 12 h 26"/>
                    <a:gd name="T74" fmla="*/ 21 w 99"/>
                    <a:gd name="T75" fmla="*/ 11 h 26"/>
                    <a:gd name="T76" fmla="*/ 21 w 99"/>
                    <a:gd name="T77" fmla="*/ 11 h 26"/>
                    <a:gd name="T78" fmla="*/ 15 w 99"/>
                    <a:gd name="T79" fmla="*/ 17 h 26"/>
                    <a:gd name="T80" fmla="*/ 18 w 99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6">
                      <a:moveTo>
                        <a:pt x="18" y="11"/>
                      </a:move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2" y="13"/>
                        <a:pt x="7" y="16"/>
                        <a:pt x="9" y="12"/>
                      </a:cubicBezTo>
                      <a:cubicBezTo>
                        <a:pt x="6" y="17"/>
                        <a:pt x="0" y="12"/>
                        <a:pt x="3" y="20"/>
                      </a:cubicBezTo>
                      <a:cubicBezTo>
                        <a:pt x="16" y="17"/>
                        <a:pt x="34" y="22"/>
                        <a:pt x="49" y="15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55" y="12"/>
                        <a:pt x="57" y="26"/>
                        <a:pt x="64" y="13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6" y="22"/>
                        <a:pt x="70" y="11"/>
                        <a:pt x="74" y="17"/>
                      </a:cubicBezTo>
                      <a:cubicBezTo>
                        <a:pt x="73" y="15"/>
                        <a:pt x="73" y="15"/>
                        <a:pt x="73" y="15"/>
                      </a:cubicBezTo>
                      <a:cubicBezTo>
                        <a:pt x="76" y="16"/>
                        <a:pt x="76" y="16"/>
                        <a:pt x="76" y="16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cubicBezTo>
                        <a:pt x="78" y="12"/>
                        <a:pt x="80" y="13"/>
                        <a:pt x="82" y="15"/>
                      </a:cubicBezTo>
                      <a:cubicBezTo>
                        <a:pt x="82" y="17"/>
                        <a:pt x="81" y="15"/>
                        <a:pt x="80" y="16"/>
                      </a:cubicBezTo>
                      <a:cubicBezTo>
                        <a:pt x="81" y="18"/>
                        <a:pt x="83" y="14"/>
                        <a:pt x="85" y="14"/>
                      </a:cubicBezTo>
                      <a:cubicBezTo>
                        <a:pt x="87" y="16"/>
                        <a:pt x="85" y="17"/>
                        <a:pt x="85" y="18"/>
                      </a:cubicBezTo>
                      <a:cubicBezTo>
                        <a:pt x="91" y="15"/>
                        <a:pt x="94" y="22"/>
                        <a:pt x="98" y="13"/>
                      </a:cubicBezTo>
                      <a:cubicBezTo>
                        <a:pt x="99" y="11"/>
                        <a:pt x="97" y="9"/>
                        <a:pt x="99" y="9"/>
                      </a:cubicBezTo>
                      <a:cubicBezTo>
                        <a:pt x="95" y="5"/>
                        <a:pt x="92" y="9"/>
                        <a:pt x="88" y="11"/>
                      </a:cubicBezTo>
                      <a:cubicBezTo>
                        <a:pt x="89" y="11"/>
                        <a:pt x="89" y="11"/>
                        <a:pt x="89" y="11"/>
                      </a:cubicBezTo>
                      <a:cubicBezTo>
                        <a:pt x="86" y="21"/>
                        <a:pt x="87" y="9"/>
                        <a:pt x="82" y="13"/>
                      </a:cubicBezTo>
                      <a:cubicBezTo>
                        <a:pt x="84" y="9"/>
                        <a:pt x="86" y="9"/>
                        <a:pt x="87" y="7"/>
                      </a:cubicBezTo>
                      <a:cubicBezTo>
                        <a:pt x="82" y="0"/>
                        <a:pt x="79" y="13"/>
                        <a:pt x="75" y="3"/>
                      </a:cubicBezTo>
                      <a:cubicBezTo>
                        <a:pt x="76" y="3"/>
                        <a:pt x="76" y="3"/>
                        <a:pt x="76" y="3"/>
                      </a:cubicBezTo>
                      <a:cubicBezTo>
                        <a:pt x="75" y="2"/>
                        <a:pt x="74" y="4"/>
                        <a:pt x="72" y="5"/>
                      </a:cubicBezTo>
                      <a:cubicBezTo>
                        <a:pt x="73" y="6"/>
                        <a:pt x="74" y="7"/>
                        <a:pt x="75" y="7"/>
                      </a:cubicBezTo>
                      <a:cubicBezTo>
                        <a:pt x="73" y="8"/>
                        <a:pt x="73" y="12"/>
                        <a:pt x="72" y="14"/>
                      </a:cubicBezTo>
                      <a:cubicBezTo>
                        <a:pt x="71" y="10"/>
                        <a:pt x="70" y="16"/>
                        <a:pt x="68" y="14"/>
                      </a:cubicBezTo>
                      <a:cubicBezTo>
                        <a:pt x="67" y="10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1"/>
                        <a:pt x="66" y="7"/>
                        <a:pt x="65" y="5"/>
                      </a:cubicBezTo>
                      <a:cubicBezTo>
                        <a:pt x="63" y="8"/>
                        <a:pt x="66" y="7"/>
                        <a:pt x="64" y="11"/>
                      </a:cubicBezTo>
                      <a:cubicBezTo>
                        <a:pt x="62" y="6"/>
                        <a:pt x="50" y="7"/>
                        <a:pt x="45" y="11"/>
                      </a:cubicBezTo>
                      <a:cubicBezTo>
                        <a:pt x="47" y="10"/>
                        <a:pt x="46" y="7"/>
                        <a:pt x="48" y="7"/>
                      </a:cubicBezTo>
                      <a:cubicBezTo>
                        <a:pt x="47" y="6"/>
                        <a:pt x="44" y="8"/>
                        <a:pt x="44" y="11"/>
                      </a:cubicBezTo>
                      <a:cubicBezTo>
                        <a:pt x="41" y="14"/>
                        <a:pt x="36" y="12"/>
                        <a:pt x="33" y="9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1" y="17"/>
                        <a:pt x="26" y="8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0" y="12"/>
                        <a:pt x="18" y="19"/>
                        <a:pt x="15" y="17"/>
                      </a:cubicBezTo>
                      <a:cubicBezTo>
                        <a:pt x="16" y="14"/>
                        <a:pt x="18" y="14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3" name="Freeform 1252"/>
                <p:cNvSpPr>
                  <a:spLocks/>
                </p:cNvSpPr>
                <p:nvPr/>
              </p:nvSpPr>
              <p:spPr bwMode="auto">
                <a:xfrm>
                  <a:off x="3506" y="2605"/>
                  <a:ext cx="3" cy="8"/>
                </a:xfrm>
                <a:custGeom>
                  <a:avLst/>
                  <a:gdLst>
                    <a:gd name="T0" fmla="*/ 2 w 3"/>
                    <a:gd name="T1" fmla="*/ 5 h 9"/>
                    <a:gd name="T2" fmla="*/ 3 w 3"/>
                    <a:gd name="T3" fmla="*/ 1 h 9"/>
                    <a:gd name="T4" fmla="*/ 0 w 3"/>
                    <a:gd name="T5" fmla="*/ 8 h 9"/>
                    <a:gd name="T6" fmla="*/ 3 w 3"/>
                    <a:gd name="T7" fmla="*/ 6 h 9"/>
                    <a:gd name="T8" fmla="*/ 2 w 3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9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1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4" name="Freeform 1253"/>
                <p:cNvSpPr>
                  <a:spLocks/>
                </p:cNvSpPr>
                <p:nvPr/>
              </p:nvSpPr>
              <p:spPr bwMode="auto">
                <a:xfrm>
                  <a:off x="3464" y="2603"/>
                  <a:ext cx="42" cy="17"/>
                </a:xfrm>
                <a:custGeom>
                  <a:avLst/>
                  <a:gdLst>
                    <a:gd name="T0" fmla="*/ 17 w 49"/>
                    <a:gd name="T1" fmla="*/ 9 h 20"/>
                    <a:gd name="T2" fmla="*/ 17 w 49"/>
                    <a:gd name="T3" fmla="*/ 13 h 20"/>
                    <a:gd name="T4" fmla="*/ 35 w 49"/>
                    <a:gd name="T5" fmla="*/ 14 h 20"/>
                    <a:gd name="T6" fmla="*/ 41 w 49"/>
                    <a:gd name="T7" fmla="*/ 7 h 20"/>
                    <a:gd name="T8" fmla="*/ 43 w 49"/>
                    <a:gd name="T9" fmla="*/ 11 h 20"/>
                    <a:gd name="T10" fmla="*/ 47 w 49"/>
                    <a:gd name="T11" fmla="*/ 6 h 20"/>
                    <a:gd name="T12" fmla="*/ 44 w 49"/>
                    <a:gd name="T13" fmla="*/ 8 h 20"/>
                    <a:gd name="T14" fmla="*/ 45 w 49"/>
                    <a:gd name="T15" fmla="*/ 6 h 20"/>
                    <a:gd name="T16" fmla="*/ 41 w 49"/>
                    <a:gd name="T17" fmla="*/ 7 h 20"/>
                    <a:gd name="T18" fmla="*/ 42 w 49"/>
                    <a:gd name="T19" fmla="*/ 4 h 20"/>
                    <a:gd name="T20" fmla="*/ 34 w 49"/>
                    <a:gd name="T21" fmla="*/ 10 h 20"/>
                    <a:gd name="T22" fmla="*/ 34 w 49"/>
                    <a:gd name="T23" fmla="*/ 4 h 20"/>
                    <a:gd name="T24" fmla="*/ 25 w 49"/>
                    <a:gd name="T25" fmla="*/ 3 h 20"/>
                    <a:gd name="T26" fmla="*/ 26 w 49"/>
                    <a:gd name="T27" fmla="*/ 4 h 20"/>
                    <a:gd name="T28" fmla="*/ 27 w 49"/>
                    <a:gd name="T29" fmla="*/ 9 h 20"/>
                    <a:gd name="T30" fmla="*/ 24 w 49"/>
                    <a:gd name="T31" fmla="*/ 3 h 20"/>
                    <a:gd name="T32" fmla="*/ 8 w 49"/>
                    <a:gd name="T33" fmla="*/ 6 h 20"/>
                    <a:gd name="T34" fmla="*/ 5 w 49"/>
                    <a:gd name="T35" fmla="*/ 13 h 20"/>
                    <a:gd name="T36" fmla="*/ 5 w 49"/>
                    <a:gd name="T37" fmla="*/ 8 h 20"/>
                    <a:gd name="T38" fmla="*/ 2 w 49"/>
                    <a:gd name="T39" fmla="*/ 7 h 20"/>
                    <a:gd name="T40" fmla="*/ 0 w 49"/>
                    <a:gd name="T41" fmla="*/ 16 h 20"/>
                    <a:gd name="T42" fmla="*/ 17 w 49"/>
                    <a:gd name="T43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9" h="20">
                      <a:moveTo>
                        <a:pt x="17" y="9"/>
                      </a:moveTo>
                      <a:cubicBezTo>
                        <a:pt x="17" y="10"/>
                        <a:pt x="17" y="12"/>
                        <a:pt x="17" y="13"/>
                      </a:cubicBezTo>
                      <a:cubicBezTo>
                        <a:pt x="24" y="12"/>
                        <a:pt x="32" y="10"/>
                        <a:pt x="35" y="14"/>
                      </a:cubicBezTo>
                      <a:cubicBezTo>
                        <a:pt x="38" y="15"/>
                        <a:pt x="38" y="9"/>
                        <a:pt x="41" y="7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8"/>
                        <a:pt x="49" y="13"/>
                        <a:pt x="47" y="6"/>
                      </a:cubicBezTo>
                      <a:cubicBezTo>
                        <a:pt x="47" y="6"/>
                        <a:pt x="46" y="9"/>
                        <a:pt x="44" y="8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1" y="7"/>
                        <a:pt x="41" y="7"/>
                        <a:pt x="41" y="7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38" y="0"/>
                        <a:pt x="40" y="13"/>
                        <a:pt x="34" y="10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0" y="4"/>
                        <a:pt x="29" y="6"/>
                        <a:pt x="25" y="3"/>
                      </a:cubicBezTo>
                      <a:cubicBezTo>
                        <a:pt x="25" y="3"/>
                        <a:pt x="25" y="6"/>
                        <a:pt x="26" y="4"/>
                      </a:cubicBezTo>
                      <a:cubicBezTo>
                        <a:pt x="27" y="5"/>
                        <a:pt x="27" y="7"/>
                        <a:pt x="27" y="9"/>
                      </a:cubicBezTo>
                      <a:cubicBezTo>
                        <a:pt x="22" y="14"/>
                        <a:pt x="28" y="5"/>
                        <a:pt x="24" y="3"/>
                      </a:cubicBezTo>
                      <a:cubicBezTo>
                        <a:pt x="19" y="7"/>
                        <a:pt x="11" y="11"/>
                        <a:pt x="8" y="6"/>
                      </a:cubicBezTo>
                      <a:cubicBezTo>
                        <a:pt x="10" y="10"/>
                        <a:pt x="7" y="13"/>
                        <a:pt x="5" y="13"/>
                      </a:cubicBezTo>
                      <a:cubicBezTo>
                        <a:pt x="3" y="11"/>
                        <a:pt x="5" y="10"/>
                        <a:pt x="5" y="8"/>
                      </a:cubicBezTo>
                      <a:cubicBezTo>
                        <a:pt x="4" y="7"/>
                        <a:pt x="3" y="6"/>
                        <a:pt x="2" y="7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20"/>
                        <a:pt x="11" y="9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5" name="Freeform 1254"/>
                <p:cNvSpPr>
                  <a:spLocks/>
                </p:cNvSpPr>
                <p:nvPr/>
              </p:nvSpPr>
              <p:spPr bwMode="auto">
                <a:xfrm>
                  <a:off x="3476" y="2614"/>
                  <a:ext cx="3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6" name="Freeform 1255"/>
                <p:cNvSpPr>
                  <a:spLocks/>
                </p:cNvSpPr>
                <p:nvPr/>
              </p:nvSpPr>
              <p:spPr bwMode="auto">
                <a:xfrm>
                  <a:off x="4126" y="2665"/>
                  <a:ext cx="4" cy="3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0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lnTo>
                        <a:pt x="2" y="0"/>
                      </a:lnTo>
                      <a:lnTo>
                        <a:pt x="0" y="3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7" name="Freeform 1256"/>
                <p:cNvSpPr>
                  <a:spLocks/>
                </p:cNvSpPr>
                <p:nvPr/>
              </p:nvSpPr>
              <p:spPr bwMode="auto">
                <a:xfrm>
                  <a:off x="4118" y="2653"/>
                  <a:ext cx="10" cy="15"/>
                </a:xfrm>
                <a:custGeom>
                  <a:avLst/>
                  <a:gdLst>
                    <a:gd name="T0" fmla="*/ 6 w 12"/>
                    <a:gd name="T1" fmla="*/ 0 h 17"/>
                    <a:gd name="T2" fmla="*/ 2 w 12"/>
                    <a:gd name="T3" fmla="*/ 1 h 17"/>
                    <a:gd name="T4" fmla="*/ 4 w 12"/>
                    <a:gd name="T5" fmla="*/ 17 h 17"/>
                    <a:gd name="T6" fmla="*/ 12 w 12"/>
                    <a:gd name="T7" fmla="*/ 9 h 17"/>
                    <a:gd name="T8" fmla="*/ 6 w 12"/>
                    <a:gd name="T9" fmla="*/ 11 h 17"/>
                    <a:gd name="T10" fmla="*/ 12 w 12"/>
                    <a:gd name="T11" fmla="*/ 5 h 17"/>
                    <a:gd name="T12" fmla="*/ 5 w 12"/>
                    <a:gd name="T13" fmla="*/ 5 h 17"/>
                    <a:gd name="T14" fmla="*/ 6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6" y="0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2"/>
                        <a:pt x="0" y="8"/>
                        <a:pt x="4" y="17"/>
                      </a:cubicBezTo>
                      <a:cubicBezTo>
                        <a:pt x="7" y="15"/>
                        <a:pt x="12" y="13"/>
                        <a:pt x="12" y="9"/>
                      </a:cubicBezTo>
                      <a:cubicBezTo>
                        <a:pt x="11" y="9"/>
                        <a:pt x="8" y="12"/>
                        <a:pt x="6" y="11"/>
                      </a:cubicBezTo>
                      <a:cubicBezTo>
                        <a:pt x="7" y="8"/>
                        <a:pt x="10" y="9"/>
                        <a:pt x="12" y="5"/>
                      </a:cubicBezTo>
                      <a:cubicBezTo>
                        <a:pt x="9" y="1"/>
                        <a:pt x="9" y="7"/>
                        <a:pt x="5" y="5"/>
                      </a:cubicBez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8" name="Freeform 1257"/>
                <p:cNvSpPr>
                  <a:spLocks/>
                </p:cNvSpPr>
                <p:nvPr/>
              </p:nvSpPr>
              <p:spPr bwMode="auto">
                <a:xfrm>
                  <a:off x="4117" y="2658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3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29" name="Freeform 1258"/>
                <p:cNvSpPr>
                  <a:spLocks/>
                </p:cNvSpPr>
                <p:nvPr/>
              </p:nvSpPr>
              <p:spPr bwMode="auto">
                <a:xfrm>
                  <a:off x="4113" y="2659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4 w 4"/>
                    <a:gd name="T3" fmla="*/ 0 h 6"/>
                    <a:gd name="T4" fmla="*/ 0 w 4"/>
                    <a:gd name="T5" fmla="*/ 6 h 6"/>
                    <a:gd name="T6" fmla="*/ 4 w 4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1" y="3"/>
                        <a:pt x="4" y="1"/>
                        <a:pt x="4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0" name="Freeform 1259"/>
                <p:cNvSpPr>
                  <a:spLocks/>
                </p:cNvSpPr>
                <p:nvPr/>
              </p:nvSpPr>
              <p:spPr bwMode="auto">
                <a:xfrm>
                  <a:off x="4107" y="2661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1" name="Freeform 1260"/>
                <p:cNvSpPr>
                  <a:spLocks/>
                </p:cNvSpPr>
                <p:nvPr/>
              </p:nvSpPr>
              <p:spPr bwMode="auto">
                <a:xfrm>
                  <a:off x="4103" y="2653"/>
                  <a:ext cx="9" cy="11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3"/>
                      </a:cubicBezTo>
                      <a:cubicBezTo>
                        <a:pt x="9" y="3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2" name="Freeform 1261"/>
                <p:cNvSpPr>
                  <a:spLocks/>
                </p:cNvSpPr>
                <p:nvPr/>
              </p:nvSpPr>
              <p:spPr bwMode="auto">
                <a:xfrm>
                  <a:off x="4107" y="266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3" name="Freeform 1262"/>
                <p:cNvSpPr>
                  <a:spLocks/>
                </p:cNvSpPr>
                <p:nvPr/>
              </p:nvSpPr>
              <p:spPr bwMode="auto">
                <a:xfrm>
                  <a:off x="4112" y="266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4" name="Freeform 1263"/>
                <p:cNvSpPr>
                  <a:spLocks/>
                </p:cNvSpPr>
                <p:nvPr/>
              </p:nvSpPr>
              <p:spPr bwMode="auto">
                <a:xfrm>
                  <a:off x="4094" y="2651"/>
                  <a:ext cx="8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5" name="Freeform 1264"/>
                <p:cNvSpPr>
                  <a:spLocks/>
                </p:cNvSpPr>
                <p:nvPr/>
              </p:nvSpPr>
              <p:spPr bwMode="auto">
                <a:xfrm>
                  <a:off x="4089" y="2647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6" name="Freeform 1265"/>
                <p:cNvSpPr>
                  <a:spLocks/>
                </p:cNvSpPr>
                <p:nvPr/>
              </p:nvSpPr>
              <p:spPr bwMode="auto">
                <a:xfrm>
                  <a:off x="4075" y="2644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3"/>
                        <a:pt x="15" y="9"/>
                      </a:cubicBezTo>
                      <a:cubicBezTo>
                        <a:pt x="15" y="6"/>
                        <a:pt x="16" y="5"/>
                        <a:pt x="17" y="5"/>
                      </a:cubicBezTo>
                      <a:cubicBezTo>
                        <a:pt x="15" y="6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7" name="Freeform 1266"/>
                <p:cNvSpPr>
                  <a:spLocks/>
                </p:cNvSpPr>
                <p:nvPr/>
              </p:nvSpPr>
              <p:spPr bwMode="auto">
                <a:xfrm>
                  <a:off x="4074" y="2649"/>
                  <a:ext cx="0" cy="3"/>
                </a:xfrm>
                <a:custGeom>
                  <a:avLst/>
                  <a:gdLst>
                    <a:gd name="T0" fmla="*/ 2 h 3"/>
                    <a:gd name="T1" fmla="*/ 0 h 3"/>
                    <a:gd name="T2" fmla="*/ 3 h 3"/>
                    <a:gd name="T3" fmla="*/ 2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3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3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8" name="Freeform 1267"/>
                <p:cNvSpPr>
                  <a:spLocks/>
                </p:cNvSpPr>
                <p:nvPr/>
              </p:nvSpPr>
              <p:spPr bwMode="auto">
                <a:xfrm>
                  <a:off x="4057" y="264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2 h 18"/>
                    <a:gd name="T4" fmla="*/ 16 w 17"/>
                    <a:gd name="T5" fmla="*/ 15 h 18"/>
                    <a:gd name="T6" fmla="*/ 17 w 17"/>
                    <a:gd name="T7" fmla="*/ 10 h 18"/>
                    <a:gd name="T8" fmla="*/ 9 w 17"/>
                    <a:gd name="T9" fmla="*/ 13 h 18"/>
                    <a:gd name="T10" fmla="*/ 6 w 17"/>
                    <a:gd name="T11" fmla="*/ 5 h 18"/>
                    <a:gd name="T12" fmla="*/ 11 w 17"/>
                    <a:gd name="T13" fmla="*/ 6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6" y="13"/>
                        <a:pt x="16" y="14"/>
                        <a:pt x="16" y="15"/>
                      </a:cubicBezTo>
                      <a:cubicBezTo>
                        <a:pt x="16" y="14"/>
                        <a:pt x="17" y="11"/>
                        <a:pt x="17" y="10"/>
                      </a:cubicBezTo>
                      <a:cubicBezTo>
                        <a:pt x="14" y="4"/>
                        <a:pt x="12" y="12"/>
                        <a:pt x="9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1" y="6"/>
                      </a:cubicBezTo>
                      <a:cubicBezTo>
                        <a:pt x="6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6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39" name="Freeform 1268"/>
                <p:cNvSpPr>
                  <a:spLocks/>
                </p:cNvSpPr>
                <p:nvPr/>
              </p:nvSpPr>
              <p:spPr bwMode="auto">
                <a:xfrm>
                  <a:off x="4071" y="2658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1" y="2"/>
                        <a:pt x="2" y="3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0" name="Freeform 1269"/>
                <p:cNvSpPr>
                  <a:spLocks/>
                </p:cNvSpPr>
                <p:nvPr/>
              </p:nvSpPr>
              <p:spPr bwMode="auto">
                <a:xfrm>
                  <a:off x="4057" y="26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1" name="Freeform 1270"/>
                <p:cNvSpPr>
                  <a:spLocks/>
                </p:cNvSpPr>
                <p:nvPr/>
              </p:nvSpPr>
              <p:spPr bwMode="auto">
                <a:xfrm>
                  <a:off x="4057" y="26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2" name="Freeform 1271"/>
                <p:cNvSpPr>
                  <a:spLocks/>
                </p:cNvSpPr>
                <p:nvPr/>
              </p:nvSpPr>
              <p:spPr bwMode="auto">
                <a:xfrm>
                  <a:off x="3961" y="2649"/>
                  <a:ext cx="95" cy="21"/>
                </a:xfrm>
                <a:custGeom>
                  <a:avLst/>
                  <a:gdLst>
                    <a:gd name="T0" fmla="*/ 2 w 110"/>
                    <a:gd name="T1" fmla="*/ 9 h 24"/>
                    <a:gd name="T2" fmla="*/ 5 w 110"/>
                    <a:gd name="T3" fmla="*/ 12 h 24"/>
                    <a:gd name="T4" fmla="*/ 0 w 110"/>
                    <a:gd name="T5" fmla="*/ 16 h 24"/>
                    <a:gd name="T6" fmla="*/ 1 w 110"/>
                    <a:gd name="T7" fmla="*/ 23 h 24"/>
                    <a:gd name="T8" fmla="*/ 10 w 110"/>
                    <a:gd name="T9" fmla="*/ 21 h 24"/>
                    <a:gd name="T10" fmla="*/ 10 w 110"/>
                    <a:gd name="T11" fmla="*/ 24 h 24"/>
                    <a:gd name="T12" fmla="*/ 26 w 110"/>
                    <a:gd name="T13" fmla="*/ 22 h 24"/>
                    <a:gd name="T14" fmla="*/ 37 w 110"/>
                    <a:gd name="T15" fmla="*/ 20 h 24"/>
                    <a:gd name="T16" fmla="*/ 83 w 110"/>
                    <a:gd name="T17" fmla="*/ 18 h 24"/>
                    <a:gd name="T18" fmla="*/ 85 w 110"/>
                    <a:gd name="T19" fmla="*/ 11 h 24"/>
                    <a:gd name="T20" fmla="*/ 89 w 110"/>
                    <a:gd name="T21" fmla="*/ 15 h 24"/>
                    <a:gd name="T22" fmla="*/ 86 w 110"/>
                    <a:gd name="T23" fmla="*/ 15 h 24"/>
                    <a:gd name="T24" fmla="*/ 99 w 110"/>
                    <a:gd name="T25" fmla="*/ 15 h 24"/>
                    <a:gd name="T26" fmla="*/ 98 w 110"/>
                    <a:gd name="T27" fmla="*/ 7 h 24"/>
                    <a:gd name="T28" fmla="*/ 105 w 110"/>
                    <a:gd name="T29" fmla="*/ 15 h 24"/>
                    <a:gd name="T30" fmla="*/ 109 w 110"/>
                    <a:gd name="T31" fmla="*/ 9 h 24"/>
                    <a:gd name="T32" fmla="*/ 104 w 110"/>
                    <a:gd name="T33" fmla="*/ 4 h 24"/>
                    <a:gd name="T34" fmla="*/ 107 w 110"/>
                    <a:gd name="T35" fmla="*/ 1 h 24"/>
                    <a:gd name="T36" fmla="*/ 78 w 110"/>
                    <a:gd name="T37" fmla="*/ 14 h 24"/>
                    <a:gd name="T38" fmla="*/ 79 w 110"/>
                    <a:gd name="T39" fmla="*/ 10 h 24"/>
                    <a:gd name="T40" fmla="*/ 61 w 110"/>
                    <a:gd name="T41" fmla="*/ 8 h 24"/>
                    <a:gd name="T42" fmla="*/ 54 w 110"/>
                    <a:gd name="T43" fmla="*/ 15 h 24"/>
                    <a:gd name="T44" fmla="*/ 51 w 110"/>
                    <a:gd name="T45" fmla="*/ 13 h 24"/>
                    <a:gd name="T46" fmla="*/ 50 w 110"/>
                    <a:gd name="T47" fmla="*/ 16 h 24"/>
                    <a:gd name="T48" fmla="*/ 45 w 110"/>
                    <a:gd name="T49" fmla="*/ 12 h 24"/>
                    <a:gd name="T50" fmla="*/ 44 w 110"/>
                    <a:gd name="T51" fmla="*/ 20 h 24"/>
                    <a:gd name="T52" fmla="*/ 33 w 110"/>
                    <a:gd name="T53" fmla="*/ 9 h 24"/>
                    <a:gd name="T54" fmla="*/ 35 w 110"/>
                    <a:gd name="T55" fmla="*/ 13 h 24"/>
                    <a:gd name="T56" fmla="*/ 32 w 110"/>
                    <a:gd name="T57" fmla="*/ 17 h 24"/>
                    <a:gd name="T58" fmla="*/ 31 w 110"/>
                    <a:gd name="T59" fmla="*/ 10 h 24"/>
                    <a:gd name="T60" fmla="*/ 22 w 110"/>
                    <a:gd name="T61" fmla="*/ 14 h 24"/>
                    <a:gd name="T62" fmla="*/ 23 w 110"/>
                    <a:gd name="T63" fmla="*/ 18 h 24"/>
                    <a:gd name="T64" fmla="*/ 12 w 110"/>
                    <a:gd name="T65" fmla="*/ 16 h 24"/>
                    <a:gd name="T66" fmla="*/ 17 w 110"/>
                    <a:gd name="T67" fmla="*/ 10 h 24"/>
                    <a:gd name="T68" fmla="*/ 14 w 110"/>
                    <a:gd name="T69" fmla="*/ 6 h 24"/>
                    <a:gd name="T70" fmla="*/ 6 w 110"/>
                    <a:gd name="T71" fmla="*/ 15 h 24"/>
                    <a:gd name="T72" fmla="*/ 2 w 110"/>
                    <a:gd name="T73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24">
                      <a:moveTo>
                        <a:pt x="2" y="9"/>
                      </a:move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5"/>
                        <a:pt x="2" y="15"/>
                        <a:pt x="0" y="16"/>
                      </a:cubicBezTo>
                      <a:cubicBezTo>
                        <a:pt x="3" y="19"/>
                        <a:pt x="0" y="20"/>
                        <a:pt x="1" y="23"/>
                      </a:cubicBezTo>
                      <a:cubicBezTo>
                        <a:pt x="4" y="24"/>
                        <a:pt x="6" y="20"/>
                        <a:pt x="10" y="21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4" y="22"/>
                        <a:pt x="22" y="19"/>
                        <a:pt x="26" y="22"/>
                      </a:cubicBezTo>
                      <a:cubicBezTo>
                        <a:pt x="30" y="23"/>
                        <a:pt x="33" y="22"/>
                        <a:pt x="37" y="20"/>
                      </a:cubicBezTo>
                      <a:cubicBezTo>
                        <a:pt x="52" y="22"/>
                        <a:pt x="67" y="17"/>
                        <a:pt x="83" y="18"/>
                      </a:cubicBezTo>
                      <a:cubicBezTo>
                        <a:pt x="85" y="11"/>
                        <a:pt x="85" y="11"/>
                        <a:pt x="85" y="11"/>
                      </a:cubicBezTo>
                      <a:cubicBezTo>
                        <a:pt x="86" y="14"/>
                        <a:pt x="89" y="11"/>
                        <a:pt x="89" y="15"/>
                      </a:cubicBezTo>
                      <a:cubicBezTo>
                        <a:pt x="88" y="14"/>
                        <a:pt x="87" y="15"/>
                        <a:pt x="86" y="15"/>
                      </a:cubicBezTo>
                      <a:cubicBezTo>
                        <a:pt x="90" y="20"/>
                        <a:pt x="95" y="13"/>
                        <a:pt x="99" y="15"/>
                      </a:cubicBezTo>
                      <a:cubicBezTo>
                        <a:pt x="99" y="14"/>
                        <a:pt x="97" y="9"/>
                        <a:pt x="98" y="7"/>
                      </a:cubicBezTo>
                      <a:cubicBezTo>
                        <a:pt x="99" y="14"/>
                        <a:pt x="103" y="7"/>
                        <a:pt x="105" y="15"/>
                      </a:cubicBezTo>
                      <a:cubicBezTo>
                        <a:pt x="110" y="16"/>
                        <a:pt x="105" y="8"/>
                        <a:pt x="109" y="9"/>
                      </a:cubicBezTo>
                      <a:cubicBezTo>
                        <a:pt x="109" y="5"/>
                        <a:pt x="105" y="7"/>
                        <a:pt x="104" y="4"/>
                      </a:cubicBezTo>
                      <a:cubicBezTo>
                        <a:pt x="104" y="1"/>
                        <a:pt x="108" y="5"/>
                        <a:pt x="107" y="1"/>
                      </a:cubicBezTo>
                      <a:cubicBezTo>
                        <a:pt x="100" y="0"/>
                        <a:pt x="88" y="10"/>
                        <a:pt x="78" y="14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4" y="13"/>
                        <a:pt x="65" y="14"/>
                        <a:pt x="61" y="8"/>
                      </a:cubicBezTo>
                      <a:cubicBezTo>
                        <a:pt x="62" y="12"/>
                        <a:pt x="53" y="7"/>
                        <a:pt x="54" y="15"/>
                      </a:cubicBezTo>
                      <a:cubicBezTo>
                        <a:pt x="53" y="13"/>
                        <a:pt x="52" y="14"/>
                        <a:pt x="51" y="1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47" y="16"/>
                        <a:pt x="48" y="12"/>
                        <a:pt x="45" y="12"/>
                      </a:cubicBezTo>
                      <a:cubicBezTo>
                        <a:pt x="47" y="16"/>
                        <a:pt x="45" y="17"/>
                        <a:pt x="44" y="20"/>
                      </a:cubicBezTo>
                      <a:cubicBezTo>
                        <a:pt x="40" y="16"/>
                        <a:pt x="36" y="13"/>
                        <a:pt x="33" y="9"/>
                      </a:cubicBezTo>
                      <a:cubicBezTo>
                        <a:pt x="33" y="10"/>
                        <a:pt x="34" y="12"/>
                        <a:pt x="35" y="13"/>
                      </a:cubicBezTo>
                      <a:cubicBezTo>
                        <a:pt x="33" y="12"/>
                        <a:pt x="33" y="16"/>
                        <a:pt x="32" y="17"/>
                      </a:cubicBezTo>
                      <a:cubicBezTo>
                        <a:pt x="30" y="17"/>
                        <a:pt x="31" y="12"/>
                        <a:pt x="31" y="10"/>
                      </a:cubicBezTo>
                      <a:cubicBezTo>
                        <a:pt x="27" y="9"/>
                        <a:pt x="25" y="18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5"/>
                        <a:pt x="12" y="16"/>
                      </a:cubicBezTo>
                      <a:cubicBezTo>
                        <a:pt x="10" y="11"/>
                        <a:pt x="15" y="12"/>
                        <a:pt x="17" y="10"/>
                      </a:cubicBezTo>
                      <a:cubicBezTo>
                        <a:pt x="17" y="8"/>
                        <a:pt x="15" y="8"/>
                        <a:pt x="14" y="6"/>
                      </a:cubicBezTo>
                      <a:cubicBezTo>
                        <a:pt x="12" y="9"/>
                        <a:pt x="9" y="12"/>
                        <a:pt x="6" y="15"/>
                      </a:cubicBezTo>
                      <a:cubicBezTo>
                        <a:pt x="9" y="9"/>
                        <a:pt x="3" y="9"/>
                        <a:pt x="2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3" name="Freeform 1272"/>
                <p:cNvSpPr>
                  <a:spLocks/>
                </p:cNvSpPr>
                <p:nvPr/>
              </p:nvSpPr>
              <p:spPr bwMode="auto">
                <a:xfrm>
                  <a:off x="3973" y="265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4" name="Freeform 1273"/>
                <p:cNvSpPr>
                  <a:spLocks/>
                </p:cNvSpPr>
                <p:nvPr/>
              </p:nvSpPr>
              <p:spPr bwMode="auto">
                <a:xfrm>
                  <a:off x="3962" y="265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5" name="Freeform 1274"/>
                <p:cNvSpPr>
                  <a:spLocks/>
                </p:cNvSpPr>
                <p:nvPr/>
              </p:nvSpPr>
              <p:spPr bwMode="auto">
                <a:xfrm>
                  <a:off x="3982" y="266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6" name="Freeform 1275"/>
                <p:cNvSpPr>
                  <a:spLocks/>
                </p:cNvSpPr>
                <p:nvPr/>
              </p:nvSpPr>
              <p:spPr bwMode="auto">
                <a:xfrm>
                  <a:off x="3987" y="2653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7" name="Freeform 1276"/>
                <p:cNvSpPr>
                  <a:spLocks/>
                </p:cNvSpPr>
                <p:nvPr/>
              </p:nvSpPr>
              <p:spPr bwMode="auto">
                <a:xfrm>
                  <a:off x="4007" y="2653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0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8" name="Freeform 1277"/>
                <p:cNvSpPr>
                  <a:spLocks/>
                </p:cNvSpPr>
                <p:nvPr/>
              </p:nvSpPr>
              <p:spPr bwMode="auto">
                <a:xfrm>
                  <a:off x="3965" y="2653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49" name="Freeform 1278"/>
                <p:cNvSpPr>
                  <a:spLocks/>
                </p:cNvSpPr>
                <p:nvPr/>
              </p:nvSpPr>
              <p:spPr bwMode="auto">
                <a:xfrm>
                  <a:off x="3906" y="2653"/>
                  <a:ext cx="53" cy="20"/>
                </a:xfrm>
                <a:custGeom>
                  <a:avLst/>
                  <a:gdLst>
                    <a:gd name="T0" fmla="*/ 4 w 61"/>
                    <a:gd name="T1" fmla="*/ 19 h 24"/>
                    <a:gd name="T2" fmla="*/ 15 w 61"/>
                    <a:gd name="T3" fmla="*/ 22 h 24"/>
                    <a:gd name="T4" fmla="*/ 22 w 61"/>
                    <a:gd name="T5" fmla="*/ 12 h 24"/>
                    <a:gd name="T6" fmla="*/ 21 w 61"/>
                    <a:gd name="T7" fmla="*/ 21 h 24"/>
                    <a:gd name="T8" fmla="*/ 42 w 61"/>
                    <a:gd name="T9" fmla="*/ 15 h 24"/>
                    <a:gd name="T10" fmla="*/ 42 w 61"/>
                    <a:gd name="T11" fmla="*/ 19 h 24"/>
                    <a:gd name="T12" fmla="*/ 50 w 61"/>
                    <a:gd name="T13" fmla="*/ 9 h 24"/>
                    <a:gd name="T14" fmla="*/ 50 w 61"/>
                    <a:gd name="T15" fmla="*/ 20 h 24"/>
                    <a:gd name="T16" fmla="*/ 49 w 61"/>
                    <a:gd name="T17" fmla="*/ 21 h 24"/>
                    <a:gd name="T18" fmla="*/ 60 w 61"/>
                    <a:gd name="T19" fmla="*/ 18 h 24"/>
                    <a:gd name="T20" fmla="*/ 61 w 61"/>
                    <a:gd name="T21" fmla="*/ 11 h 24"/>
                    <a:gd name="T22" fmla="*/ 60 w 61"/>
                    <a:gd name="T23" fmla="*/ 6 h 24"/>
                    <a:gd name="T24" fmla="*/ 53 w 61"/>
                    <a:gd name="T25" fmla="*/ 10 h 24"/>
                    <a:gd name="T26" fmla="*/ 53 w 61"/>
                    <a:gd name="T27" fmla="*/ 6 h 24"/>
                    <a:gd name="T28" fmla="*/ 50 w 61"/>
                    <a:gd name="T29" fmla="*/ 9 h 24"/>
                    <a:gd name="T30" fmla="*/ 49 w 61"/>
                    <a:gd name="T31" fmla="*/ 5 h 24"/>
                    <a:gd name="T32" fmla="*/ 44 w 61"/>
                    <a:gd name="T33" fmla="*/ 8 h 24"/>
                    <a:gd name="T34" fmla="*/ 45 w 61"/>
                    <a:gd name="T35" fmla="*/ 7 h 24"/>
                    <a:gd name="T36" fmla="*/ 41 w 61"/>
                    <a:gd name="T37" fmla="*/ 12 h 24"/>
                    <a:gd name="T38" fmla="*/ 39 w 61"/>
                    <a:gd name="T39" fmla="*/ 7 h 24"/>
                    <a:gd name="T40" fmla="*/ 39 w 61"/>
                    <a:gd name="T41" fmla="*/ 10 h 24"/>
                    <a:gd name="T42" fmla="*/ 26 w 61"/>
                    <a:gd name="T43" fmla="*/ 4 h 24"/>
                    <a:gd name="T44" fmla="*/ 26 w 61"/>
                    <a:gd name="T45" fmla="*/ 8 h 24"/>
                    <a:gd name="T46" fmla="*/ 32 w 61"/>
                    <a:gd name="T47" fmla="*/ 5 h 24"/>
                    <a:gd name="T48" fmla="*/ 30 w 61"/>
                    <a:gd name="T49" fmla="*/ 15 h 24"/>
                    <a:gd name="T50" fmla="*/ 23 w 61"/>
                    <a:gd name="T51" fmla="*/ 6 h 24"/>
                    <a:gd name="T52" fmla="*/ 13 w 61"/>
                    <a:gd name="T53" fmla="*/ 8 h 24"/>
                    <a:gd name="T54" fmla="*/ 13 w 61"/>
                    <a:gd name="T55" fmla="*/ 7 h 24"/>
                    <a:gd name="T56" fmla="*/ 7 w 61"/>
                    <a:gd name="T57" fmla="*/ 10 h 24"/>
                    <a:gd name="T58" fmla="*/ 9 w 61"/>
                    <a:gd name="T59" fmla="*/ 11 h 24"/>
                    <a:gd name="T60" fmla="*/ 6 w 61"/>
                    <a:gd name="T61" fmla="*/ 14 h 24"/>
                    <a:gd name="T62" fmla="*/ 6 w 61"/>
                    <a:gd name="T63" fmla="*/ 12 h 24"/>
                    <a:gd name="T64" fmla="*/ 0 w 61"/>
                    <a:gd name="T65" fmla="*/ 18 h 24"/>
                    <a:gd name="T66" fmla="*/ 7 w 61"/>
                    <a:gd name="T67" fmla="*/ 14 h 24"/>
                    <a:gd name="T68" fmla="*/ 4 w 61"/>
                    <a:gd name="T69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4">
                      <a:moveTo>
                        <a:pt x="4" y="19"/>
                      </a:moveTo>
                      <a:cubicBezTo>
                        <a:pt x="7" y="24"/>
                        <a:pt x="11" y="21"/>
                        <a:pt x="15" y="22"/>
                      </a:cubicBezTo>
                      <a:cubicBezTo>
                        <a:pt x="22" y="20"/>
                        <a:pt x="16" y="12"/>
                        <a:pt x="22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1"/>
                        <a:pt x="36" y="23"/>
                        <a:pt x="42" y="15"/>
                      </a:cubicBezTo>
                      <a:cubicBezTo>
                        <a:pt x="42" y="16"/>
                        <a:pt x="43" y="17"/>
                        <a:pt x="42" y="19"/>
                      </a:cubicBezTo>
                      <a:cubicBezTo>
                        <a:pt x="46" y="18"/>
                        <a:pt x="44" y="6"/>
                        <a:pt x="50" y="9"/>
                      </a:cubicBezTo>
                      <a:cubicBezTo>
                        <a:pt x="44" y="14"/>
                        <a:pt x="51" y="14"/>
                        <a:pt x="50" y="20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2" y="20"/>
                        <a:pt x="57" y="17"/>
                        <a:pt x="60" y="18"/>
                      </a:cubicBezTo>
                      <a:cubicBezTo>
                        <a:pt x="60" y="15"/>
                        <a:pt x="58" y="12"/>
                        <a:pt x="61" y="11"/>
                      </a:cubicBezTo>
                      <a:cubicBezTo>
                        <a:pt x="60" y="11"/>
                        <a:pt x="60" y="8"/>
                        <a:pt x="60" y="6"/>
                      </a:cubicBezTo>
                      <a:cubicBezTo>
                        <a:pt x="57" y="8"/>
                        <a:pt x="55" y="7"/>
                        <a:pt x="53" y="10"/>
                      </a:cubicBezTo>
                      <a:cubicBezTo>
                        <a:pt x="52" y="7"/>
                        <a:pt x="55" y="9"/>
                        <a:pt x="53" y="6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48" y="8"/>
                        <a:pt x="52" y="5"/>
                        <a:pt x="49" y="5"/>
                      </a:cubicBezTo>
                      <a:cubicBezTo>
                        <a:pt x="49" y="7"/>
                        <a:pt x="46" y="8"/>
                        <a:pt x="44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3" y="8"/>
                        <a:pt x="40" y="7"/>
                        <a:pt x="41" y="12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5" y="9"/>
                        <a:pt x="33" y="0"/>
                        <a:pt x="26" y="4"/>
                      </a:cubicBezTo>
                      <a:cubicBezTo>
                        <a:pt x="28" y="5"/>
                        <a:pt x="26" y="7"/>
                        <a:pt x="26" y="8"/>
                      </a:cubicBezTo>
                      <a:cubicBezTo>
                        <a:pt x="28" y="10"/>
                        <a:pt x="29" y="5"/>
                        <a:pt x="32" y="5"/>
                      </a:cubicBezTo>
                      <a:cubicBezTo>
                        <a:pt x="32" y="8"/>
                        <a:pt x="27" y="13"/>
                        <a:pt x="30" y="15"/>
                      </a:cubicBezTo>
                      <a:cubicBezTo>
                        <a:pt x="27" y="11"/>
                        <a:pt x="24" y="15"/>
                        <a:pt x="23" y="6"/>
                      </a:cubicBezTo>
                      <a:cubicBezTo>
                        <a:pt x="19" y="6"/>
                        <a:pt x="17" y="10"/>
                        <a:pt x="13" y="8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12"/>
                        <a:pt x="10" y="4"/>
                        <a:pt x="7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3"/>
                        <a:pt x="8" y="13"/>
                        <a:pt x="6" y="14"/>
                      </a:cubicBezTo>
                      <a:cubicBezTo>
                        <a:pt x="7" y="13"/>
                        <a:pt x="7" y="13"/>
                        <a:pt x="6" y="12"/>
                      </a:cubicBezTo>
                      <a:cubicBezTo>
                        <a:pt x="6" y="16"/>
                        <a:pt x="1" y="17"/>
                        <a:pt x="0" y="18"/>
                      </a:cubicBezTo>
                      <a:cubicBezTo>
                        <a:pt x="2" y="18"/>
                        <a:pt x="5" y="15"/>
                        <a:pt x="7" y="14"/>
                      </a:cubicBezTo>
                      <a:cubicBezTo>
                        <a:pt x="6" y="16"/>
                        <a:pt x="6" y="20"/>
                        <a:pt x="4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0" name="Freeform 1279"/>
                <p:cNvSpPr>
                  <a:spLocks/>
                </p:cNvSpPr>
                <p:nvPr/>
              </p:nvSpPr>
              <p:spPr bwMode="auto">
                <a:xfrm>
                  <a:off x="3945" y="2657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1" name="Freeform 1280"/>
                <p:cNvSpPr>
                  <a:spLocks/>
                </p:cNvSpPr>
                <p:nvPr/>
              </p:nvSpPr>
              <p:spPr bwMode="auto">
                <a:xfrm>
                  <a:off x="3865" y="2651"/>
                  <a:ext cx="41" cy="23"/>
                </a:xfrm>
                <a:custGeom>
                  <a:avLst/>
                  <a:gdLst>
                    <a:gd name="T0" fmla="*/ 34 w 47"/>
                    <a:gd name="T1" fmla="*/ 14 h 27"/>
                    <a:gd name="T2" fmla="*/ 32 w 47"/>
                    <a:gd name="T3" fmla="*/ 8 h 27"/>
                    <a:gd name="T4" fmla="*/ 33 w 47"/>
                    <a:gd name="T5" fmla="*/ 18 h 27"/>
                    <a:gd name="T6" fmla="*/ 27 w 47"/>
                    <a:gd name="T7" fmla="*/ 20 h 27"/>
                    <a:gd name="T8" fmla="*/ 28 w 47"/>
                    <a:gd name="T9" fmla="*/ 11 h 27"/>
                    <a:gd name="T10" fmla="*/ 23 w 47"/>
                    <a:gd name="T11" fmla="*/ 10 h 27"/>
                    <a:gd name="T12" fmla="*/ 23 w 47"/>
                    <a:gd name="T13" fmla="*/ 15 h 27"/>
                    <a:gd name="T14" fmla="*/ 17 w 47"/>
                    <a:gd name="T15" fmla="*/ 18 h 27"/>
                    <a:gd name="T16" fmla="*/ 20 w 47"/>
                    <a:gd name="T17" fmla="*/ 16 h 27"/>
                    <a:gd name="T18" fmla="*/ 16 w 47"/>
                    <a:gd name="T19" fmla="*/ 10 h 27"/>
                    <a:gd name="T20" fmla="*/ 3 w 47"/>
                    <a:gd name="T21" fmla="*/ 25 h 27"/>
                    <a:gd name="T22" fmla="*/ 7 w 47"/>
                    <a:gd name="T23" fmla="*/ 25 h 27"/>
                    <a:gd name="T24" fmla="*/ 8 w 47"/>
                    <a:gd name="T25" fmla="*/ 18 h 27"/>
                    <a:gd name="T26" fmla="*/ 12 w 47"/>
                    <a:gd name="T27" fmla="*/ 20 h 27"/>
                    <a:gd name="T28" fmla="*/ 9 w 47"/>
                    <a:gd name="T29" fmla="*/ 23 h 27"/>
                    <a:gd name="T30" fmla="*/ 40 w 47"/>
                    <a:gd name="T31" fmla="*/ 24 h 27"/>
                    <a:gd name="T32" fmla="*/ 36 w 47"/>
                    <a:gd name="T33" fmla="*/ 23 h 27"/>
                    <a:gd name="T34" fmla="*/ 40 w 47"/>
                    <a:gd name="T35" fmla="*/ 19 h 27"/>
                    <a:gd name="T36" fmla="*/ 38 w 47"/>
                    <a:gd name="T37" fmla="*/ 13 h 27"/>
                    <a:gd name="T38" fmla="*/ 40 w 47"/>
                    <a:gd name="T39" fmla="*/ 15 h 27"/>
                    <a:gd name="T40" fmla="*/ 40 w 47"/>
                    <a:gd name="T41" fmla="*/ 8 h 27"/>
                    <a:gd name="T42" fmla="*/ 47 w 47"/>
                    <a:gd name="T43" fmla="*/ 5 h 27"/>
                    <a:gd name="T44" fmla="*/ 36 w 47"/>
                    <a:gd name="T45" fmla="*/ 5 h 27"/>
                    <a:gd name="T46" fmla="*/ 34 w 47"/>
                    <a:gd name="T47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27">
                      <a:moveTo>
                        <a:pt x="34" y="14"/>
                      </a:moveTo>
                      <a:cubicBezTo>
                        <a:pt x="31" y="13"/>
                        <a:pt x="35" y="10"/>
                        <a:pt x="32" y="8"/>
                      </a:cubicBezTo>
                      <a:cubicBezTo>
                        <a:pt x="30" y="11"/>
                        <a:pt x="35" y="14"/>
                        <a:pt x="33" y="18"/>
                      </a:cubicBezTo>
                      <a:cubicBezTo>
                        <a:pt x="31" y="16"/>
                        <a:pt x="29" y="20"/>
                        <a:pt x="27" y="20"/>
                      </a:cubicBezTo>
                      <a:cubicBezTo>
                        <a:pt x="29" y="18"/>
                        <a:pt x="28" y="12"/>
                        <a:pt x="28" y="11"/>
                      </a:cubicBezTo>
                      <a:cubicBezTo>
                        <a:pt x="27" y="13"/>
                        <a:pt x="24" y="10"/>
                        <a:pt x="23" y="10"/>
                      </a:cubicBezTo>
                      <a:cubicBezTo>
                        <a:pt x="27" y="13"/>
                        <a:pt x="19" y="12"/>
                        <a:pt x="23" y="15"/>
                      </a:cubicBezTo>
                      <a:cubicBezTo>
                        <a:pt x="23" y="19"/>
                        <a:pt x="19" y="21"/>
                        <a:pt x="17" y="18"/>
                      </a:cubicBezTo>
                      <a:cubicBezTo>
                        <a:pt x="17" y="16"/>
                        <a:pt x="19" y="17"/>
                        <a:pt x="20" y="16"/>
                      </a:cubicBezTo>
                      <a:cubicBezTo>
                        <a:pt x="20" y="12"/>
                        <a:pt x="17" y="14"/>
                        <a:pt x="16" y="10"/>
                      </a:cubicBezTo>
                      <a:cubicBezTo>
                        <a:pt x="12" y="16"/>
                        <a:pt x="0" y="15"/>
                        <a:pt x="3" y="25"/>
                      </a:cubicBezTo>
                      <a:cubicBezTo>
                        <a:pt x="5" y="27"/>
                        <a:pt x="6" y="25"/>
                        <a:pt x="7" y="25"/>
                      </a:cubicBezTo>
                      <a:cubicBezTo>
                        <a:pt x="3" y="22"/>
                        <a:pt x="7" y="19"/>
                        <a:pt x="8" y="18"/>
                      </a:cubicBezTo>
                      <a:cubicBezTo>
                        <a:pt x="9" y="19"/>
                        <a:pt x="12" y="16"/>
                        <a:pt x="12" y="20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8" y="25"/>
                        <a:pt x="30" y="25"/>
                        <a:pt x="40" y="24"/>
                      </a:cubicBezTo>
                      <a:cubicBezTo>
                        <a:pt x="36" y="23"/>
                        <a:pt x="36" y="23"/>
                        <a:pt x="36" y="23"/>
                      </a:cubicBezTo>
                      <a:cubicBezTo>
                        <a:pt x="36" y="21"/>
                        <a:pt x="38" y="21"/>
                        <a:pt x="40" y="19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3"/>
                        <a:pt x="41" y="12"/>
                        <a:pt x="40" y="15"/>
                      </a:cubicBezTo>
                      <a:cubicBezTo>
                        <a:pt x="42" y="12"/>
                        <a:pt x="41" y="10"/>
                        <a:pt x="40" y="8"/>
                      </a:cubicBezTo>
                      <a:cubicBezTo>
                        <a:pt x="44" y="7"/>
                        <a:pt x="44" y="9"/>
                        <a:pt x="47" y="5"/>
                      </a:cubicBezTo>
                      <a:cubicBezTo>
                        <a:pt x="42" y="0"/>
                        <a:pt x="42" y="10"/>
                        <a:pt x="36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2" name="Freeform 1281"/>
                <p:cNvSpPr>
                  <a:spLocks/>
                </p:cNvSpPr>
                <p:nvPr/>
              </p:nvSpPr>
              <p:spPr bwMode="auto">
                <a:xfrm>
                  <a:off x="3904" y="2660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lnTo>
                        <a:pt x="0" y="2"/>
                      </a:lnTo>
                      <a:lnTo>
                        <a:pt x="2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3" name="Freeform 1282"/>
                <p:cNvSpPr>
                  <a:spLocks/>
                </p:cNvSpPr>
                <p:nvPr/>
              </p:nvSpPr>
              <p:spPr bwMode="auto">
                <a:xfrm>
                  <a:off x="3901" y="2668"/>
                  <a:ext cx="3" cy="4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4" name="Freeform 1283"/>
                <p:cNvSpPr>
                  <a:spLocks/>
                </p:cNvSpPr>
                <p:nvPr/>
              </p:nvSpPr>
              <p:spPr bwMode="auto">
                <a:xfrm>
                  <a:off x="3874" y="2660"/>
                  <a:ext cx="2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5" name="Freeform 1284"/>
                <p:cNvSpPr>
                  <a:spLocks/>
                </p:cNvSpPr>
                <p:nvPr/>
              </p:nvSpPr>
              <p:spPr bwMode="auto">
                <a:xfrm>
                  <a:off x="3856" y="2662"/>
                  <a:ext cx="13" cy="11"/>
                </a:xfrm>
                <a:custGeom>
                  <a:avLst/>
                  <a:gdLst>
                    <a:gd name="T0" fmla="*/ 0 w 14"/>
                    <a:gd name="T1" fmla="*/ 13 h 13"/>
                    <a:gd name="T2" fmla="*/ 11 w 14"/>
                    <a:gd name="T3" fmla="*/ 13 h 13"/>
                    <a:gd name="T4" fmla="*/ 11 w 14"/>
                    <a:gd name="T5" fmla="*/ 1 h 13"/>
                    <a:gd name="T6" fmla="*/ 6 w 14"/>
                    <a:gd name="T7" fmla="*/ 9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9"/>
                        <a:pt x="10" y="5"/>
                        <a:pt x="11" y="1"/>
                      </a:cubicBezTo>
                      <a:cubicBezTo>
                        <a:pt x="9" y="0"/>
                        <a:pt x="9" y="7"/>
                        <a:pt x="6" y="9"/>
                      </a:cubicBezTo>
                      <a:cubicBezTo>
                        <a:pt x="5" y="5"/>
                        <a:pt x="2" y="9"/>
                        <a:pt x="0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6" name="Freeform 1285"/>
                <p:cNvSpPr>
                  <a:spLocks/>
                </p:cNvSpPr>
                <p:nvPr/>
              </p:nvSpPr>
              <p:spPr bwMode="auto">
                <a:xfrm>
                  <a:off x="3761" y="2653"/>
                  <a:ext cx="99" cy="19"/>
                </a:xfrm>
                <a:custGeom>
                  <a:avLst/>
                  <a:gdLst>
                    <a:gd name="T0" fmla="*/ 95 w 115"/>
                    <a:gd name="T1" fmla="*/ 10 h 23"/>
                    <a:gd name="T2" fmla="*/ 89 w 115"/>
                    <a:gd name="T3" fmla="*/ 11 h 23"/>
                    <a:gd name="T4" fmla="*/ 92 w 115"/>
                    <a:gd name="T5" fmla="*/ 8 h 23"/>
                    <a:gd name="T6" fmla="*/ 87 w 115"/>
                    <a:gd name="T7" fmla="*/ 6 h 23"/>
                    <a:gd name="T8" fmla="*/ 87 w 115"/>
                    <a:gd name="T9" fmla="*/ 8 h 23"/>
                    <a:gd name="T10" fmla="*/ 77 w 115"/>
                    <a:gd name="T11" fmla="*/ 10 h 23"/>
                    <a:gd name="T12" fmla="*/ 75 w 115"/>
                    <a:gd name="T13" fmla="*/ 15 h 23"/>
                    <a:gd name="T14" fmla="*/ 68 w 115"/>
                    <a:gd name="T15" fmla="*/ 6 h 23"/>
                    <a:gd name="T16" fmla="*/ 70 w 115"/>
                    <a:gd name="T17" fmla="*/ 18 h 23"/>
                    <a:gd name="T18" fmla="*/ 58 w 115"/>
                    <a:gd name="T19" fmla="*/ 14 h 23"/>
                    <a:gd name="T20" fmla="*/ 60 w 115"/>
                    <a:gd name="T21" fmla="*/ 13 h 23"/>
                    <a:gd name="T22" fmla="*/ 54 w 115"/>
                    <a:gd name="T23" fmla="*/ 13 h 23"/>
                    <a:gd name="T24" fmla="*/ 54 w 115"/>
                    <a:gd name="T25" fmla="*/ 8 h 23"/>
                    <a:gd name="T26" fmla="*/ 45 w 115"/>
                    <a:gd name="T27" fmla="*/ 8 h 23"/>
                    <a:gd name="T28" fmla="*/ 46 w 115"/>
                    <a:gd name="T29" fmla="*/ 6 h 23"/>
                    <a:gd name="T30" fmla="*/ 28 w 115"/>
                    <a:gd name="T31" fmla="*/ 10 h 23"/>
                    <a:gd name="T32" fmla="*/ 25 w 115"/>
                    <a:gd name="T33" fmla="*/ 6 h 23"/>
                    <a:gd name="T34" fmla="*/ 27 w 115"/>
                    <a:gd name="T35" fmla="*/ 16 h 23"/>
                    <a:gd name="T36" fmla="*/ 19 w 115"/>
                    <a:gd name="T37" fmla="*/ 16 h 23"/>
                    <a:gd name="T38" fmla="*/ 21 w 115"/>
                    <a:gd name="T39" fmla="*/ 9 h 23"/>
                    <a:gd name="T40" fmla="*/ 17 w 115"/>
                    <a:gd name="T41" fmla="*/ 12 h 23"/>
                    <a:gd name="T42" fmla="*/ 14 w 115"/>
                    <a:gd name="T43" fmla="*/ 6 h 23"/>
                    <a:gd name="T44" fmla="*/ 6 w 115"/>
                    <a:gd name="T45" fmla="*/ 15 h 23"/>
                    <a:gd name="T46" fmla="*/ 1 w 115"/>
                    <a:gd name="T47" fmla="*/ 13 h 23"/>
                    <a:gd name="T48" fmla="*/ 5 w 115"/>
                    <a:gd name="T49" fmla="*/ 22 h 23"/>
                    <a:gd name="T50" fmla="*/ 31 w 115"/>
                    <a:gd name="T51" fmla="*/ 21 h 23"/>
                    <a:gd name="T52" fmla="*/ 37 w 115"/>
                    <a:gd name="T53" fmla="*/ 16 h 23"/>
                    <a:gd name="T54" fmla="*/ 38 w 115"/>
                    <a:gd name="T55" fmla="*/ 22 h 23"/>
                    <a:gd name="T56" fmla="*/ 38 w 115"/>
                    <a:gd name="T57" fmla="*/ 16 h 23"/>
                    <a:gd name="T58" fmla="*/ 42 w 115"/>
                    <a:gd name="T59" fmla="*/ 21 h 23"/>
                    <a:gd name="T60" fmla="*/ 44 w 115"/>
                    <a:gd name="T61" fmla="*/ 16 h 23"/>
                    <a:gd name="T62" fmla="*/ 47 w 115"/>
                    <a:gd name="T63" fmla="*/ 23 h 23"/>
                    <a:gd name="T64" fmla="*/ 88 w 115"/>
                    <a:gd name="T65" fmla="*/ 20 h 23"/>
                    <a:gd name="T66" fmla="*/ 87 w 115"/>
                    <a:gd name="T67" fmla="*/ 15 h 23"/>
                    <a:gd name="T68" fmla="*/ 102 w 115"/>
                    <a:gd name="T69" fmla="*/ 15 h 23"/>
                    <a:gd name="T70" fmla="*/ 104 w 115"/>
                    <a:gd name="T71" fmla="*/ 11 h 23"/>
                    <a:gd name="T72" fmla="*/ 104 w 115"/>
                    <a:gd name="T73" fmla="*/ 21 h 23"/>
                    <a:gd name="T74" fmla="*/ 109 w 115"/>
                    <a:gd name="T75" fmla="*/ 20 h 23"/>
                    <a:gd name="T76" fmla="*/ 106 w 115"/>
                    <a:gd name="T77" fmla="*/ 17 h 23"/>
                    <a:gd name="T78" fmla="*/ 111 w 115"/>
                    <a:gd name="T79" fmla="*/ 19 h 23"/>
                    <a:gd name="T80" fmla="*/ 107 w 115"/>
                    <a:gd name="T81" fmla="*/ 8 h 23"/>
                    <a:gd name="T82" fmla="*/ 95 w 115"/>
                    <a:gd name="T83" fmla="*/ 3 h 23"/>
                    <a:gd name="T84" fmla="*/ 95 w 115"/>
                    <a:gd name="T85" fmla="*/ 1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3">
                      <a:moveTo>
                        <a:pt x="95" y="10"/>
                      </a:moveTo>
                      <a:cubicBezTo>
                        <a:pt x="93" y="10"/>
                        <a:pt x="91" y="13"/>
                        <a:pt x="89" y="11"/>
                      </a:cubicBezTo>
                      <a:cubicBezTo>
                        <a:pt x="89" y="9"/>
                        <a:pt x="90" y="8"/>
                        <a:pt x="92" y="8"/>
                      </a:cubicBezTo>
                      <a:cubicBezTo>
                        <a:pt x="91" y="3"/>
                        <a:pt x="89" y="9"/>
                        <a:pt x="87" y="6"/>
                      </a:cubicBezTo>
                      <a:cubicBezTo>
                        <a:pt x="87" y="6"/>
                        <a:pt x="88" y="7"/>
                        <a:pt x="87" y="8"/>
                      </a:cubicBezTo>
                      <a:cubicBezTo>
                        <a:pt x="82" y="7"/>
                        <a:pt x="84" y="13"/>
                        <a:pt x="77" y="10"/>
                      </a:cubicBezTo>
                      <a:cubicBezTo>
                        <a:pt x="76" y="11"/>
                        <a:pt x="75" y="11"/>
                        <a:pt x="75" y="15"/>
                      </a:cubicBezTo>
                      <a:cubicBezTo>
                        <a:pt x="71" y="10"/>
                        <a:pt x="73" y="10"/>
                        <a:pt x="68" y="6"/>
                      </a:cubicBezTo>
                      <a:cubicBezTo>
                        <a:pt x="68" y="8"/>
                        <a:pt x="70" y="13"/>
                        <a:pt x="70" y="18"/>
                      </a:cubicBezTo>
                      <a:cubicBezTo>
                        <a:pt x="63" y="11"/>
                        <a:pt x="62" y="18"/>
                        <a:pt x="58" y="14"/>
                      </a:cubicBezTo>
                      <a:cubicBezTo>
                        <a:pt x="58" y="14"/>
                        <a:pt x="59" y="12"/>
                        <a:pt x="60" y="13"/>
                      </a:cubicBezTo>
                      <a:cubicBezTo>
                        <a:pt x="60" y="7"/>
                        <a:pt x="56" y="14"/>
                        <a:pt x="54" y="13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2" y="9"/>
                        <a:pt x="48" y="12"/>
                        <a:pt x="45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0" y="10"/>
                        <a:pt x="33" y="8"/>
                        <a:pt x="28" y="1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18" y="11"/>
                        <a:pt x="32" y="8"/>
                        <a:pt x="27" y="16"/>
                      </a:cubicBezTo>
                      <a:cubicBezTo>
                        <a:pt x="26" y="6"/>
                        <a:pt x="23" y="19"/>
                        <a:pt x="19" y="16"/>
                      </a:cubicBezTo>
                      <a:cubicBezTo>
                        <a:pt x="17" y="12"/>
                        <a:pt x="23" y="13"/>
                        <a:pt x="21" y="9"/>
                      </a:cubicBezTo>
                      <a:cubicBezTo>
                        <a:pt x="20" y="14"/>
                        <a:pt x="19" y="11"/>
                        <a:pt x="17" y="12"/>
                      </a:cubicBezTo>
                      <a:cubicBezTo>
                        <a:pt x="17" y="7"/>
                        <a:pt x="12" y="11"/>
                        <a:pt x="14" y="6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2"/>
                        <a:pt x="3" y="13"/>
                        <a:pt x="1" y="13"/>
                      </a:cubicBezTo>
                      <a:cubicBezTo>
                        <a:pt x="5" y="13"/>
                        <a:pt x="0" y="20"/>
                        <a:pt x="5" y="22"/>
                      </a:cubicBezTo>
                      <a:cubicBezTo>
                        <a:pt x="11" y="20"/>
                        <a:pt x="22" y="18"/>
                        <a:pt x="31" y="21"/>
                      </a:cubicBezTo>
                      <a:cubicBezTo>
                        <a:pt x="31" y="14"/>
                        <a:pt x="36" y="21"/>
                        <a:pt x="37" y="16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43" y="20"/>
                        <a:pt x="37" y="18"/>
                        <a:pt x="38" y="16"/>
                      </a:cubicBezTo>
                      <a:cubicBezTo>
                        <a:pt x="40" y="15"/>
                        <a:pt x="42" y="19"/>
                        <a:pt x="42" y="21"/>
                      </a:cubicBezTo>
                      <a:cubicBezTo>
                        <a:pt x="46" y="21"/>
                        <a:pt x="43" y="19"/>
                        <a:pt x="44" y="16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59" y="21"/>
                        <a:pt x="74" y="16"/>
                        <a:pt x="88" y="20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cubicBezTo>
                        <a:pt x="93" y="18"/>
                        <a:pt x="97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8"/>
                        <a:pt x="104" y="21"/>
                      </a:cubicBezTo>
                      <a:cubicBezTo>
                        <a:pt x="105" y="19"/>
                        <a:pt x="107" y="21"/>
                        <a:pt x="109" y="20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4"/>
                        <a:pt x="110" y="16"/>
                        <a:pt x="111" y="19"/>
                      </a:cubicBezTo>
                      <a:cubicBezTo>
                        <a:pt x="115" y="15"/>
                        <a:pt x="108" y="12"/>
                        <a:pt x="107" y="8"/>
                      </a:cubicBezTo>
                      <a:cubicBezTo>
                        <a:pt x="101" y="16"/>
                        <a:pt x="101" y="0"/>
                        <a:pt x="95" y="3"/>
                      </a:cubicBezTo>
                      <a:cubicBezTo>
                        <a:pt x="91" y="6"/>
                        <a:pt x="95" y="8"/>
                        <a:pt x="95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7" name="Freeform 1286"/>
                <p:cNvSpPr>
                  <a:spLocks/>
                </p:cNvSpPr>
                <p:nvPr/>
              </p:nvSpPr>
              <p:spPr bwMode="auto">
                <a:xfrm>
                  <a:off x="3850" y="267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8" name="Freeform 1287"/>
                <p:cNvSpPr>
                  <a:spLocks/>
                </p:cNvSpPr>
                <p:nvPr/>
              </p:nvSpPr>
              <p:spPr bwMode="auto">
                <a:xfrm>
                  <a:off x="3760" y="266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59" name="Freeform 1288"/>
                <p:cNvSpPr>
                  <a:spLocks/>
                </p:cNvSpPr>
                <p:nvPr/>
              </p:nvSpPr>
              <p:spPr bwMode="auto">
                <a:xfrm>
                  <a:off x="3856" y="266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0" name="Freeform 1289"/>
                <p:cNvSpPr>
                  <a:spLocks/>
                </p:cNvSpPr>
                <p:nvPr/>
              </p:nvSpPr>
              <p:spPr bwMode="auto">
                <a:xfrm>
                  <a:off x="3857" y="266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1" name="Freeform 1290"/>
                <p:cNvSpPr>
                  <a:spLocks/>
                </p:cNvSpPr>
                <p:nvPr/>
              </p:nvSpPr>
              <p:spPr bwMode="auto">
                <a:xfrm>
                  <a:off x="3746" y="26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2" name="Freeform 1291"/>
                <p:cNvSpPr>
                  <a:spLocks/>
                </p:cNvSpPr>
                <p:nvPr/>
              </p:nvSpPr>
              <p:spPr bwMode="auto">
                <a:xfrm>
                  <a:off x="3705" y="265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3" name="Freeform 1292"/>
                <p:cNvSpPr>
                  <a:spLocks/>
                </p:cNvSpPr>
                <p:nvPr/>
              </p:nvSpPr>
              <p:spPr bwMode="auto">
                <a:xfrm>
                  <a:off x="3590" y="2655"/>
                  <a:ext cx="169" cy="29"/>
                </a:xfrm>
                <a:custGeom>
                  <a:avLst/>
                  <a:gdLst>
                    <a:gd name="T0" fmla="*/ 6 w 196"/>
                    <a:gd name="T1" fmla="*/ 16 h 33"/>
                    <a:gd name="T2" fmla="*/ 3 w 196"/>
                    <a:gd name="T3" fmla="*/ 23 h 33"/>
                    <a:gd name="T4" fmla="*/ 10 w 196"/>
                    <a:gd name="T5" fmla="*/ 26 h 33"/>
                    <a:gd name="T6" fmla="*/ 20 w 196"/>
                    <a:gd name="T7" fmla="*/ 22 h 33"/>
                    <a:gd name="T8" fmla="*/ 42 w 196"/>
                    <a:gd name="T9" fmla="*/ 21 h 33"/>
                    <a:gd name="T10" fmla="*/ 57 w 196"/>
                    <a:gd name="T11" fmla="*/ 23 h 33"/>
                    <a:gd name="T12" fmla="*/ 76 w 196"/>
                    <a:gd name="T13" fmla="*/ 17 h 33"/>
                    <a:gd name="T14" fmla="*/ 80 w 196"/>
                    <a:gd name="T15" fmla="*/ 19 h 33"/>
                    <a:gd name="T16" fmla="*/ 90 w 196"/>
                    <a:gd name="T17" fmla="*/ 21 h 33"/>
                    <a:gd name="T18" fmla="*/ 95 w 196"/>
                    <a:gd name="T19" fmla="*/ 10 h 33"/>
                    <a:gd name="T20" fmla="*/ 105 w 196"/>
                    <a:gd name="T21" fmla="*/ 10 h 33"/>
                    <a:gd name="T22" fmla="*/ 112 w 196"/>
                    <a:gd name="T23" fmla="*/ 14 h 33"/>
                    <a:gd name="T24" fmla="*/ 125 w 196"/>
                    <a:gd name="T25" fmla="*/ 14 h 33"/>
                    <a:gd name="T26" fmla="*/ 139 w 196"/>
                    <a:gd name="T27" fmla="*/ 16 h 33"/>
                    <a:gd name="T28" fmla="*/ 150 w 196"/>
                    <a:gd name="T29" fmla="*/ 13 h 33"/>
                    <a:gd name="T30" fmla="*/ 158 w 196"/>
                    <a:gd name="T31" fmla="*/ 9 h 33"/>
                    <a:gd name="T32" fmla="*/ 161 w 196"/>
                    <a:gd name="T33" fmla="*/ 14 h 33"/>
                    <a:gd name="T34" fmla="*/ 168 w 196"/>
                    <a:gd name="T35" fmla="*/ 13 h 33"/>
                    <a:gd name="T36" fmla="*/ 195 w 196"/>
                    <a:gd name="T37" fmla="*/ 14 h 33"/>
                    <a:gd name="T38" fmla="*/ 181 w 196"/>
                    <a:gd name="T39" fmla="*/ 12 h 33"/>
                    <a:gd name="T40" fmla="*/ 179 w 196"/>
                    <a:gd name="T41" fmla="*/ 15 h 33"/>
                    <a:gd name="T42" fmla="*/ 176 w 196"/>
                    <a:gd name="T43" fmla="*/ 4 h 33"/>
                    <a:gd name="T44" fmla="*/ 172 w 196"/>
                    <a:gd name="T45" fmla="*/ 2 h 33"/>
                    <a:gd name="T46" fmla="*/ 163 w 196"/>
                    <a:gd name="T47" fmla="*/ 4 h 33"/>
                    <a:gd name="T48" fmla="*/ 155 w 196"/>
                    <a:gd name="T49" fmla="*/ 2 h 33"/>
                    <a:gd name="T50" fmla="*/ 142 w 196"/>
                    <a:gd name="T51" fmla="*/ 2 h 33"/>
                    <a:gd name="T52" fmla="*/ 131 w 196"/>
                    <a:gd name="T53" fmla="*/ 5 h 33"/>
                    <a:gd name="T54" fmla="*/ 131 w 196"/>
                    <a:gd name="T55" fmla="*/ 3 h 33"/>
                    <a:gd name="T56" fmla="*/ 128 w 196"/>
                    <a:gd name="T57" fmla="*/ 3 h 33"/>
                    <a:gd name="T58" fmla="*/ 119 w 196"/>
                    <a:gd name="T59" fmla="*/ 5 h 33"/>
                    <a:gd name="T60" fmla="*/ 111 w 196"/>
                    <a:gd name="T61" fmla="*/ 8 h 33"/>
                    <a:gd name="T62" fmla="*/ 108 w 196"/>
                    <a:gd name="T63" fmla="*/ 3 h 33"/>
                    <a:gd name="T64" fmla="*/ 97 w 196"/>
                    <a:gd name="T65" fmla="*/ 3 h 33"/>
                    <a:gd name="T66" fmla="*/ 93 w 196"/>
                    <a:gd name="T67" fmla="*/ 8 h 33"/>
                    <a:gd name="T68" fmla="*/ 80 w 196"/>
                    <a:gd name="T69" fmla="*/ 10 h 33"/>
                    <a:gd name="T70" fmla="*/ 61 w 196"/>
                    <a:gd name="T71" fmla="*/ 13 h 33"/>
                    <a:gd name="T72" fmla="*/ 56 w 196"/>
                    <a:gd name="T73" fmla="*/ 12 h 33"/>
                    <a:gd name="T74" fmla="*/ 36 w 196"/>
                    <a:gd name="T75" fmla="*/ 14 h 33"/>
                    <a:gd name="T76" fmla="*/ 44 w 196"/>
                    <a:gd name="T77" fmla="*/ 19 h 33"/>
                    <a:gd name="T78" fmla="*/ 35 w 196"/>
                    <a:gd name="T79" fmla="*/ 1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33">
                      <a:moveTo>
                        <a:pt x="16" y="10"/>
                      </a:moveTo>
                      <a:cubicBezTo>
                        <a:pt x="13" y="11"/>
                        <a:pt x="9" y="13"/>
                        <a:pt x="6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5" y="15"/>
                        <a:pt x="0" y="19"/>
                        <a:pt x="3" y="23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8" y="17"/>
                        <a:pt x="7" y="25"/>
                        <a:pt x="10" y="26"/>
                      </a:cubicBezTo>
                      <a:cubicBezTo>
                        <a:pt x="14" y="25"/>
                        <a:pt x="16" y="16"/>
                        <a:pt x="19" y="18"/>
                      </a:cubicBezTo>
                      <a:cubicBezTo>
                        <a:pt x="21" y="18"/>
                        <a:pt x="21" y="20"/>
                        <a:pt x="20" y="22"/>
                      </a:cubicBezTo>
                      <a:cubicBezTo>
                        <a:pt x="24" y="23"/>
                        <a:pt x="25" y="16"/>
                        <a:pt x="27" y="15"/>
                      </a:cubicBezTo>
                      <a:cubicBezTo>
                        <a:pt x="28" y="33"/>
                        <a:pt x="37" y="10"/>
                        <a:pt x="42" y="21"/>
                      </a:cubicBezTo>
                      <a:cubicBezTo>
                        <a:pt x="46" y="20"/>
                        <a:pt x="50" y="22"/>
                        <a:pt x="54" y="18"/>
                      </a:cubicBezTo>
                      <a:cubicBezTo>
                        <a:pt x="52" y="22"/>
                        <a:pt x="58" y="18"/>
                        <a:pt x="57" y="23"/>
                      </a:cubicBezTo>
                      <a:cubicBezTo>
                        <a:pt x="58" y="13"/>
                        <a:pt x="68" y="28"/>
                        <a:pt x="69" y="15"/>
                      </a:cubicBezTo>
                      <a:cubicBezTo>
                        <a:pt x="74" y="18"/>
                        <a:pt x="69" y="14"/>
                        <a:pt x="76" y="17"/>
                      </a:cubicBezTo>
                      <a:cubicBezTo>
                        <a:pt x="76" y="18"/>
                        <a:pt x="74" y="18"/>
                        <a:pt x="74" y="19"/>
                      </a:cubicBezTo>
                      <a:cubicBezTo>
                        <a:pt x="77" y="21"/>
                        <a:pt x="78" y="13"/>
                        <a:pt x="80" y="19"/>
                      </a:cubicBezTo>
                      <a:cubicBezTo>
                        <a:pt x="85" y="20"/>
                        <a:pt x="81" y="16"/>
                        <a:pt x="84" y="12"/>
                      </a:cubicBezTo>
                      <a:cubicBezTo>
                        <a:pt x="89" y="14"/>
                        <a:pt x="88" y="15"/>
                        <a:pt x="90" y="21"/>
                      </a:cubicBezTo>
                      <a:cubicBezTo>
                        <a:pt x="91" y="14"/>
                        <a:pt x="94" y="17"/>
                        <a:pt x="97" y="14"/>
                      </a:cubicBezTo>
                      <a:cubicBezTo>
                        <a:pt x="96" y="14"/>
                        <a:pt x="92" y="13"/>
                        <a:pt x="95" y="10"/>
                      </a:cubicBezTo>
                      <a:cubicBezTo>
                        <a:pt x="101" y="11"/>
                        <a:pt x="99" y="6"/>
                        <a:pt x="105" y="5"/>
                      </a:cubicBezTo>
                      <a:cubicBezTo>
                        <a:pt x="108" y="11"/>
                        <a:pt x="99" y="5"/>
                        <a:pt x="105" y="10"/>
                      </a:cubicBezTo>
                      <a:cubicBezTo>
                        <a:pt x="101" y="13"/>
                        <a:pt x="98" y="13"/>
                        <a:pt x="96" y="18"/>
                      </a:cubicBezTo>
                      <a:cubicBezTo>
                        <a:pt x="101" y="18"/>
                        <a:pt x="107" y="17"/>
                        <a:pt x="112" y="14"/>
                      </a:cubicBezTo>
                      <a:cubicBezTo>
                        <a:pt x="115" y="15"/>
                        <a:pt x="111" y="17"/>
                        <a:pt x="113" y="18"/>
                      </a:cubicBezTo>
                      <a:cubicBezTo>
                        <a:pt x="118" y="21"/>
                        <a:pt x="121" y="11"/>
                        <a:pt x="125" y="14"/>
                      </a:cubicBezTo>
                      <a:cubicBezTo>
                        <a:pt x="125" y="18"/>
                        <a:pt x="125" y="18"/>
                        <a:pt x="125" y="18"/>
                      </a:cubicBezTo>
                      <a:cubicBezTo>
                        <a:pt x="127" y="13"/>
                        <a:pt x="134" y="18"/>
                        <a:pt x="139" y="16"/>
                      </a:cubicBezTo>
                      <a:cubicBezTo>
                        <a:pt x="138" y="14"/>
                        <a:pt x="138" y="13"/>
                        <a:pt x="138" y="12"/>
                      </a:cubicBezTo>
                      <a:cubicBezTo>
                        <a:pt x="138" y="21"/>
                        <a:pt x="145" y="7"/>
                        <a:pt x="150" y="13"/>
                      </a:cubicBezTo>
                      <a:cubicBezTo>
                        <a:pt x="149" y="8"/>
                        <a:pt x="154" y="4"/>
                        <a:pt x="157" y="4"/>
                      </a:cubicBezTo>
                      <a:cubicBezTo>
                        <a:pt x="158" y="5"/>
                        <a:pt x="158" y="8"/>
                        <a:pt x="158" y="9"/>
                      </a:cubicBezTo>
                      <a:cubicBezTo>
                        <a:pt x="153" y="6"/>
                        <a:pt x="153" y="15"/>
                        <a:pt x="149" y="18"/>
                      </a:cubicBezTo>
                      <a:cubicBezTo>
                        <a:pt x="153" y="15"/>
                        <a:pt x="158" y="18"/>
                        <a:pt x="161" y="14"/>
                      </a:cubicBezTo>
                      <a:cubicBezTo>
                        <a:pt x="159" y="18"/>
                        <a:pt x="159" y="18"/>
                        <a:pt x="159" y="18"/>
                      </a:cubicBezTo>
                      <a:cubicBezTo>
                        <a:pt x="164" y="19"/>
                        <a:pt x="163" y="8"/>
                        <a:pt x="168" y="13"/>
                      </a:cubicBezTo>
                      <a:cubicBezTo>
                        <a:pt x="167" y="16"/>
                        <a:pt x="167" y="16"/>
                        <a:pt x="167" y="16"/>
                      </a:cubicBezTo>
                      <a:cubicBezTo>
                        <a:pt x="177" y="15"/>
                        <a:pt x="188" y="21"/>
                        <a:pt x="195" y="14"/>
                      </a:cubicBezTo>
                      <a:cubicBezTo>
                        <a:pt x="196" y="11"/>
                        <a:pt x="192" y="5"/>
                        <a:pt x="192" y="3"/>
                      </a:cubicBezTo>
                      <a:cubicBezTo>
                        <a:pt x="187" y="5"/>
                        <a:pt x="185" y="10"/>
                        <a:pt x="181" y="12"/>
                      </a:cubicBezTo>
                      <a:cubicBezTo>
                        <a:pt x="181" y="7"/>
                        <a:pt x="181" y="7"/>
                        <a:pt x="181" y="7"/>
                      </a:cubicBezTo>
                      <a:cubicBezTo>
                        <a:pt x="181" y="11"/>
                        <a:pt x="177" y="13"/>
                        <a:pt x="179" y="15"/>
                      </a:cubicBezTo>
                      <a:cubicBezTo>
                        <a:pt x="176" y="18"/>
                        <a:pt x="177" y="11"/>
                        <a:pt x="174" y="14"/>
                      </a:cubicBezTo>
                      <a:cubicBezTo>
                        <a:pt x="174" y="9"/>
                        <a:pt x="176" y="8"/>
                        <a:pt x="176" y="4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4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60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6"/>
                        <a:pt x="160" y="7"/>
                      </a:cubicBezTo>
                      <a:cubicBezTo>
                        <a:pt x="158" y="3"/>
                        <a:pt x="157" y="4"/>
                        <a:pt x="155" y="2"/>
                      </a:cubicBezTo>
                      <a:cubicBezTo>
                        <a:pt x="152" y="4"/>
                        <a:pt x="151" y="9"/>
                        <a:pt x="148" y="9"/>
                      </a:cubicBezTo>
                      <a:cubicBezTo>
                        <a:pt x="149" y="4"/>
                        <a:pt x="143" y="6"/>
                        <a:pt x="142" y="2"/>
                      </a:cubicBezTo>
                      <a:cubicBezTo>
                        <a:pt x="141" y="7"/>
                        <a:pt x="136" y="4"/>
                        <a:pt x="135" y="7"/>
                      </a:cubicBezTo>
                      <a:cubicBezTo>
                        <a:pt x="134" y="8"/>
                        <a:pt x="131" y="8"/>
                        <a:pt x="131" y="5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31" y="3"/>
                        <a:pt x="131" y="3"/>
                        <a:pt x="131" y="3"/>
                      </a:cubicBezTo>
                      <a:cubicBezTo>
                        <a:pt x="131" y="2"/>
                        <a:pt x="131" y="2"/>
                        <a:pt x="131" y="2"/>
                      </a:cubicBezTo>
                      <a:cubicBezTo>
                        <a:pt x="130" y="2"/>
                        <a:pt x="130" y="6"/>
                        <a:pt x="128" y="3"/>
                      </a:cubicBezTo>
                      <a:cubicBezTo>
                        <a:pt x="128" y="2"/>
                        <a:pt x="129" y="2"/>
                        <a:pt x="130" y="1"/>
                      </a:cubicBezTo>
                      <a:cubicBezTo>
                        <a:pt x="126" y="1"/>
                        <a:pt x="123" y="10"/>
                        <a:pt x="119" y="5"/>
                      </a:cubicBezTo>
                      <a:cubicBezTo>
                        <a:pt x="119" y="8"/>
                        <a:pt x="114" y="8"/>
                        <a:pt x="115" y="14"/>
                      </a:cubicBezTo>
                      <a:cubicBezTo>
                        <a:pt x="114" y="12"/>
                        <a:pt x="114" y="7"/>
                        <a:pt x="111" y="8"/>
                      </a:cubicBezTo>
                      <a:cubicBezTo>
                        <a:pt x="109" y="13"/>
                        <a:pt x="107" y="6"/>
                        <a:pt x="105" y="9"/>
                      </a:cubicBezTo>
                      <a:cubicBezTo>
                        <a:pt x="108" y="4"/>
                        <a:pt x="105" y="8"/>
                        <a:pt x="108" y="3"/>
                      </a:cubicBezTo>
                      <a:cubicBezTo>
                        <a:pt x="105" y="1"/>
                        <a:pt x="102" y="7"/>
                        <a:pt x="98" y="7"/>
                      </a:cubicBezTo>
                      <a:cubicBezTo>
                        <a:pt x="97" y="3"/>
                        <a:pt x="97" y="3"/>
                        <a:pt x="97" y="3"/>
                      </a:cubicBezTo>
                      <a:cubicBezTo>
                        <a:pt x="96" y="4"/>
                        <a:pt x="94" y="9"/>
                        <a:pt x="93" y="4"/>
                      </a:cubicBezTo>
                      <a:cubicBezTo>
                        <a:pt x="93" y="8"/>
                        <a:pt x="93" y="8"/>
                        <a:pt x="93" y="8"/>
                      </a:cubicBezTo>
                      <a:cubicBezTo>
                        <a:pt x="90" y="6"/>
                        <a:pt x="86" y="7"/>
                        <a:pt x="83" y="4"/>
                      </a:cubicBezTo>
                      <a:cubicBezTo>
                        <a:pt x="80" y="10"/>
                        <a:pt x="80" y="10"/>
                        <a:pt x="80" y="10"/>
                      </a:cubicBezTo>
                      <a:cubicBezTo>
                        <a:pt x="75" y="3"/>
                        <a:pt x="69" y="10"/>
                        <a:pt x="66" y="16"/>
                      </a:cubicBezTo>
                      <a:cubicBezTo>
                        <a:pt x="64" y="15"/>
                        <a:pt x="61" y="14"/>
                        <a:pt x="61" y="13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1" y="10"/>
                        <a:pt x="58" y="6"/>
                        <a:pt x="56" y="12"/>
                      </a:cubicBezTo>
                      <a:cubicBezTo>
                        <a:pt x="54" y="14"/>
                        <a:pt x="54" y="8"/>
                        <a:pt x="53" y="7"/>
                      </a:cubicBezTo>
                      <a:cubicBezTo>
                        <a:pt x="47" y="15"/>
                        <a:pt x="37" y="2"/>
                        <a:pt x="36" y="14"/>
                      </a:cubicBezTo>
                      <a:cubicBezTo>
                        <a:pt x="38" y="14"/>
                        <a:pt x="42" y="16"/>
                        <a:pt x="46" y="15"/>
                      </a:cubicBezTo>
                      <a:cubicBezTo>
                        <a:pt x="45" y="17"/>
                        <a:pt x="46" y="19"/>
                        <a:pt x="44" y="19"/>
                      </a:cubicBezTo>
                      <a:cubicBezTo>
                        <a:pt x="40" y="20"/>
                        <a:pt x="38" y="16"/>
                        <a:pt x="34" y="18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8" y="2"/>
                        <a:pt x="22" y="20"/>
                        <a:pt x="1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4" name="Freeform 1293"/>
                <p:cNvSpPr>
                  <a:spLocks/>
                </p:cNvSpPr>
                <p:nvPr/>
              </p:nvSpPr>
              <p:spPr bwMode="auto">
                <a:xfrm>
                  <a:off x="3646" y="2660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5" name="Freeform 1294"/>
                <p:cNvSpPr>
                  <a:spLocks/>
                </p:cNvSpPr>
                <p:nvPr/>
              </p:nvSpPr>
              <p:spPr bwMode="auto">
                <a:xfrm>
                  <a:off x="3644" y="2663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6" name="Freeform 1295"/>
                <p:cNvSpPr>
                  <a:spLocks/>
                </p:cNvSpPr>
                <p:nvPr/>
              </p:nvSpPr>
              <p:spPr bwMode="auto">
                <a:xfrm>
                  <a:off x="3591" y="2664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7" name="Freeform 1296"/>
                <p:cNvSpPr>
                  <a:spLocks/>
                </p:cNvSpPr>
                <p:nvPr/>
              </p:nvSpPr>
              <p:spPr bwMode="auto">
                <a:xfrm>
                  <a:off x="3591" y="2666"/>
                  <a:ext cx="2" cy="2"/>
                </a:xfrm>
                <a:custGeom>
                  <a:avLst/>
                  <a:gdLst>
                    <a:gd name="T0" fmla="*/ 0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0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8" name="Freeform 1297"/>
                <p:cNvSpPr>
                  <a:spLocks/>
                </p:cNvSpPr>
                <p:nvPr/>
              </p:nvSpPr>
              <p:spPr bwMode="auto">
                <a:xfrm>
                  <a:off x="3502" y="2662"/>
                  <a:ext cx="89" cy="23"/>
                </a:xfrm>
                <a:custGeom>
                  <a:avLst/>
                  <a:gdLst>
                    <a:gd name="T0" fmla="*/ 18 w 103"/>
                    <a:gd name="T1" fmla="*/ 11 h 26"/>
                    <a:gd name="T2" fmla="*/ 13 w 103"/>
                    <a:gd name="T3" fmla="*/ 16 h 26"/>
                    <a:gd name="T4" fmla="*/ 9 w 103"/>
                    <a:gd name="T5" fmla="*/ 12 h 26"/>
                    <a:gd name="T6" fmla="*/ 2 w 103"/>
                    <a:gd name="T7" fmla="*/ 20 h 26"/>
                    <a:gd name="T8" fmla="*/ 51 w 103"/>
                    <a:gd name="T9" fmla="*/ 16 h 26"/>
                    <a:gd name="T10" fmla="*/ 48 w 103"/>
                    <a:gd name="T11" fmla="*/ 19 h 26"/>
                    <a:gd name="T12" fmla="*/ 66 w 103"/>
                    <a:gd name="T13" fmla="*/ 13 h 26"/>
                    <a:gd name="T14" fmla="*/ 65 w 103"/>
                    <a:gd name="T15" fmla="*/ 20 h 26"/>
                    <a:gd name="T16" fmla="*/ 77 w 103"/>
                    <a:gd name="T17" fmla="*/ 17 h 26"/>
                    <a:gd name="T18" fmla="*/ 76 w 103"/>
                    <a:gd name="T19" fmla="*/ 15 h 26"/>
                    <a:gd name="T20" fmla="*/ 79 w 103"/>
                    <a:gd name="T21" fmla="*/ 16 h 26"/>
                    <a:gd name="T22" fmla="*/ 78 w 103"/>
                    <a:gd name="T23" fmla="*/ 15 h 26"/>
                    <a:gd name="T24" fmla="*/ 85 w 103"/>
                    <a:gd name="T25" fmla="*/ 14 h 26"/>
                    <a:gd name="T26" fmla="*/ 83 w 103"/>
                    <a:gd name="T27" fmla="*/ 16 h 26"/>
                    <a:gd name="T28" fmla="*/ 89 w 103"/>
                    <a:gd name="T29" fmla="*/ 14 h 26"/>
                    <a:gd name="T30" fmla="*/ 89 w 103"/>
                    <a:gd name="T31" fmla="*/ 17 h 26"/>
                    <a:gd name="T32" fmla="*/ 102 w 103"/>
                    <a:gd name="T33" fmla="*/ 12 h 26"/>
                    <a:gd name="T34" fmla="*/ 103 w 103"/>
                    <a:gd name="T35" fmla="*/ 8 h 26"/>
                    <a:gd name="T36" fmla="*/ 92 w 103"/>
                    <a:gd name="T37" fmla="*/ 11 h 26"/>
                    <a:gd name="T38" fmla="*/ 93 w 103"/>
                    <a:gd name="T39" fmla="*/ 11 h 26"/>
                    <a:gd name="T40" fmla="*/ 85 w 103"/>
                    <a:gd name="T41" fmla="*/ 13 h 26"/>
                    <a:gd name="T42" fmla="*/ 90 w 103"/>
                    <a:gd name="T43" fmla="*/ 7 h 26"/>
                    <a:gd name="T44" fmla="*/ 78 w 103"/>
                    <a:gd name="T45" fmla="*/ 3 h 26"/>
                    <a:gd name="T46" fmla="*/ 78 w 103"/>
                    <a:gd name="T47" fmla="*/ 3 h 26"/>
                    <a:gd name="T48" fmla="*/ 75 w 103"/>
                    <a:gd name="T49" fmla="*/ 5 h 26"/>
                    <a:gd name="T50" fmla="*/ 77 w 103"/>
                    <a:gd name="T51" fmla="*/ 7 h 26"/>
                    <a:gd name="T52" fmla="*/ 75 w 103"/>
                    <a:gd name="T53" fmla="*/ 14 h 26"/>
                    <a:gd name="T54" fmla="*/ 71 w 103"/>
                    <a:gd name="T55" fmla="*/ 14 h 26"/>
                    <a:gd name="T56" fmla="*/ 74 w 103"/>
                    <a:gd name="T57" fmla="*/ 9 h 26"/>
                    <a:gd name="T58" fmla="*/ 71 w 103"/>
                    <a:gd name="T59" fmla="*/ 11 h 26"/>
                    <a:gd name="T60" fmla="*/ 67 w 103"/>
                    <a:gd name="T61" fmla="*/ 5 h 26"/>
                    <a:gd name="T62" fmla="*/ 67 w 103"/>
                    <a:gd name="T63" fmla="*/ 11 h 26"/>
                    <a:gd name="T64" fmla="*/ 47 w 103"/>
                    <a:gd name="T65" fmla="*/ 11 h 26"/>
                    <a:gd name="T66" fmla="*/ 50 w 103"/>
                    <a:gd name="T67" fmla="*/ 8 h 26"/>
                    <a:gd name="T68" fmla="*/ 46 w 103"/>
                    <a:gd name="T69" fmla="*/ 12 h 26"/>
                    <a:gd name="T70" fmla="*/ 34 w 103"/>
                    <a:gd name="T71" fmla="*/ 10 h 26"/>
                    <a:gd name="T72" fmla="*/ 35 w 103"/>
                    <a:gd name="T73" fmla="*/ 13 h 26"/>
                    <a:gd name="T74" fmla="*/ 22 w 103"/>
                    <a:gd name="T75" fmla="*/ 12 h 26"/>
                    <a:gd name="T76" fmla="*/ 22 w 103"/>
                    <a:gd name="T77" fmla="*/ 12 h 26"/>
                    <a:gd name="T78" fmla="*/ 16 w 103"/>
                    <a:gd name="T79" fmla="*/ 18 h 26"/>
                    <a:gd name="T80" fmla="*/ 18 w 103"/>
                    <a:gd name="T81" fmla="*/ 1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6">
                      <a:moveTo>
                        <a:pt x="18" y="11"/>
                      </a:move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4"/>
                        <a:pt x="7" y="16"/>
                        <a:pt x="9" y="12"/>
                      </a:cubicBezTo>
                      <a:cubicBezTo>
                        <a:pt x="6" y="18"/>
                        <a:pt x="0" y="13"/>
                        <a:pt x="2" y="20"/>
                      </a:cubicBezTo>
                      <a:cubicBezTo>
                        <a:pt x="16" y="18"/>
                        <a:pt x="35" y="23"/>
                        <a:pt x="51" y="16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7" y="13"/>
                        <a:pt x="60" y="26"/>
                        <a:pt x="66" y="13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3" y="11"/>
                        <a:pt x="77" y="17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3"/>
                        <a:pt x="85" y="14"/>
                      </a:cubicBezTo>
                      <a:cubicBezTo>
                        <a:pt x="86" y="16"/>
                        <a:pt x="84" y="15"/>
                        <a:pt x="83" y="16"/>
                      </a:cubicBezTo>
                      <a:cubicBezTo>
                        <a:pt x="85" y="18"/>
                        <a:pt x="87" y="13"/>
                        <a:pt x="89" y="14"/>
                      </a:cubicBezTo>
                      <a:cubicBezTo>
                        <a:pt x="91" y="15"/>
                        <a:pt x="89" y="16"/>
                        <a:pt x="89" y="17"/>
                      </a:cubicBezTo>
                      <a:cubicBezTo>
                        <a:pt x="95" y="15"/>
                        <a:pt x="98" y="21"/>
                        <a:pt x="102" y="12"/>
                      </a:cubicBezTo>
                      <a:cubicBezTo>
                        <a:pt x="103" y="10"/>
                        <a:pt x="101" y="8"/>
                        <a:pt x="103" y="8"/>
                      </a:cubicBezTo>
                      <a:cubicBezTo>
                        <a:pt x="99" y="5"/>
                        <a:pt x="95" y="8"/>
                        <a:pt x="92" y="11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90" y="20"/>
                        <a:pt x="90" y="9"/>
                        <a:pt x="85" y="13"/>
                      </a:cubicBezTo>
                      <a:cubicBezTo>
                        <a:pt x="87" y="9"/>
                        <a:pt x="89" y="9"/>
                        <a:pt x="90" y="7"/>
                      </a:cubicBezTo>
                      <a:cubicBezTo>
                        <a:pt x="84" y="0"/>
                        <a:pt x="82" y="12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6" y="4"/>
                        <a:pt x="75" y="5"/>
                      </a:cubicBezTo>
                      <a:cubicBezTo>
                        <a:pt x="75" y="6"/>
                        <a:pt x="76" y="7"/>
                        <a:pt x="77" y="7"/>
                      </a:cubicBezTo>
                      <a:cubicBezTo>
                        <a:pt x="76" y="8"/>
                        <a:pt x="75" y="12"/>
                        <a:pt x="75" y="14"/>
                      </a:cubicBezTo>
                      <a:cubicBezTo>
                        <a:pt x="73" y="10"/>
                        <a:pt x="73" y="16"/>
                        <a:pt x="71" y="14"/>
                      </a:cubicBezTo>
                      <a:cubicBezTo>
                        <a:pt x="70" y="10"/>
                        <a:pt x="73" y="11"/>
                        <a:pt x="74" y="9"/>
                      </a:cubicBezTo>
                      <a:cubicBezTo>
                        <a:pt x="71" y="11"/>
                        <a:pt x="71" y="11"/>
                        <a:pt x="71" y="11"/>
                      </a:cubicBezTo>
                      <a:cubicBezTo>
                        <a:pt x="68" y="11"/>
                        <a:pt x="68" y="7"/>
                        <a:pt x="67" y="5"/>
                      </a:cubicBezTo>
                      <a:cubicBezTo>
                        <a:pt x="65" y="8"/>
                        <a:pt x="68" y="7"/>
                        <a:pt x="67" y="11"/>
                      </a:cubicBezTo>
                      <a:cubicBezTo>
                        <a:pt x="64" y="6"/>
                        <a:pt x="52" y="7"/>
                        <a:pt x="47" y="11"/>
                      </a:cubicBezTo>
                      <a:cubicBezTo>
                        <a:pt x="49" y="11"/>
                        <a:pt x="47" y="7"/>
                        <a:pt x="50" y="8"/>
                      </a:cubicBezTo>
                      <a:cubicBezTo>
                        <a:pt x="49" y="7"/>
                        <a:pt x="46" y="9"/>
                        <a:pt x="46" y="12"/>
                      </a:cubicBezTo>
                      <a:cubicBezTo>
                        <a:pt x="42" y="14"/>
                        <a:pt x="37" y="12"/>
                        <a:pt x="34" y="10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8"/>
                        <a:pt x="27" y="9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0" y="12"/>
                        <a:pt x="19" y="20"/>
                        <a:pt x="16" y="18"/>
                      </a:cubicBezTo>
                      <a:cubicBezTo>
                        <a:pt x="17" y="15"/>
                        <a:pt x="18" y="15"/>
                        <a:pt x="18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69" name="Freeform 1298"/>
                <p:cNvSpPr>
                  <a:spLocks/>
                </p:cNvSpPr>
                <p:nvPr/>
              </p:nvSpPr>
              <p:spPr bwMode="auto">
                <a:xfrm>
                  <a:off x="3500" y="2673"/>
                  <a:ext cx="3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0" name="Freeform 1299"/>
                <p:cNvSpPr>
                  <a:spLocks/>
                </p:cNvSpPr>
                <p:nvPr/>
              </p:nvSpPr>
              <p:spPr bwMode="auto">
                <a:xfrm>
                  <a:off x="3460" y="2630"/>
                  <a:ext cx="40" cy="55"/>
                </a:xfrm>
                <a:custGeom>
                  <a:avLst/>
                  <a:gdLst>
                    <a:gd name="T0" fmla="*/ 13 w 46"/>
                    <a:gd name="T1" fmla="*/ 55 h 63"/>
                    <a:gd name="T2" fmla="*/ 12 w 46"/>
                    <a:gd name="T3" fmla="*/ 59 h 63"/>
                    <a:gd name="T4" fmla="*/ 32 w 46"/>
                    <a:gd name="T5" fmla="*/ 60 h 63"/>
                    <a:gd name="T6" fmla="*/ 38 w 46"/>
                    <a:gd name="T7" fmla="*/ 54 h 63"/>
                    <a:gd name="T8" fmla="*/ 39 w 46"/>
                    <a:gd name="T9" fmla="*/ 58 h 63"/>
                    <a:gd name="T10" fmla="*/ 45 w 46"/>
                    <a:gd name="T11" fmla="*/ 53 h 63"/>
                    <a:gd name="T12" fmla="*/ 42 w 46"/>
                    <a:gd name="T13" fmla="*/ 55 h 63"/>
                    <a:gd name="T14" fmla="*/ 42 w 46"/>
                    <a:gd name="T15" fmla="*/ 53 h 63"/>
                    <a:gd name="T16" fmla="*/ 39 w 46"/>
                    <a:gd name="T17" fmla="*/ 54 h 63"/>
                    <a:gd name="T18" fmla="*/ 40 w 46"/>
                    <a:gd name="T19" fmla="*/ 51 h 63"/>
                    <a:gd name="T20" fmla="*/ 31 w 46"/>
                    <a:gd name="T21" fmla="*/ 57 h 63"/>
                    <a:gd name="T22" fmla="*/ 31 w 46"/>
                    <a:gd name="T23" fmla="*/ 51 h 63"/>
                    <a:gd name="T24" fmla="*/ 22 w 46"/>
                    <a:gd name="T25" fmla="*/ 49 h 63"/>
                    <a:gd name="T26" fmla="*/ 22 w 46"/>
                    <a:gd name="T27" fmla="*/ 51 h 63"/>
                    <a:gd name="T28" fmla="*/ 23 w 46"/>
                    <a:gd name="T29" fmla="*/ 55 h 63"/>
                    <a:gd name="T30" fmla="*/ 20 w 46"/>
                    <a:gd name="T31" fmla="*/ 49 h 63"/>
                    <a:gd name="T32" fmla="*/ 3 w 46"/>
                    <a:gd name="T33" fmla="*/ 52 h 63"/>
                    <a:gd name="T34" fmla="*/ 3 w 46"/>
                    <a:gd name="T35" fmla="*/ 57 h 63"/>
                    <a:gd name="T36" fmla="*/ 2 w 46"/>
                    <a:gd name="T37" fmla="*/ 58 h 63"/>
                    <a:gd name="T38" fmla="*/ 2 w 46"/>
                    <a:gd name="T39" fmla="*/ 58 h 63"/>
                    <a:gd name="T40" fmla="*/ 2 w 46"/>
                    <a:gd name="T41" fmla="*/ 58 h 63"/>
                    <a:gd name="T42" fmla="*/ 2 w 46"/>
                    <a:gd name="T43" fmla="*/ 58 h 63"/>
                    <a:gd name="T44" fmla="*/ 13 w 46"/>
                    <a:gd name="T45" fmla="*/ 33 h 63"/>
                    <a:gd name="T46" fmla="*/ 13 w 46"/>
                    <a:gd name="T47" fmla="*/ 33 h 63"/>
                    <a:gd name="T48" fmla="*/ 13 w 46"/>
                    <a:gd name="T49" fmla="*/ 33 h 63"/>
                    <a:gd name="T50" fmla="*/ 13 w 46"/>
                    <a:gd name="T51" fmla="*/ 33 h 63"/>
                    <a:gd name="T52" fmla="*/ 13 w 46"/>
                    <a:gd name="T53" fmla="*/ 33 h 63"/>
                    <a:gd name="T54" fmla="*/ 13 w 46"/>
                    <a:gd name="T55" fmla="*/ 33 h 63"/>
                    <a:gd name="T56" fmla="*/ 14 w 46"/>
                    <a:gd name="T57" fmla="*/ 33 h 63"/>
                    <a:gd name="T58" fmla="*/ 16 w 46"/>
                    <a:gd name="T59" fmla="*/ 35 h 63"/>
                    <a:gd name="T60" fmla="*/ 11 w 46"/>
                    <a:gd name="T61" fmla="*/ 37 h 63"/>
                    <a:gd name="T62" fmla="*/ 13 w 46"/>
                    <a:gd name="T63" fmla="*/ 42 h 63"/>
                    <a:gd name="T64" fmla="*/ 24 w 46"/>
                    <a:gd name="T65" fmla="*/ 40 h 63"/>
                    <a:gd name="T66" fmla="*/ 19 w 46"/>
                    <a:gd name="T67" fmla="*/ 33 h 63"/>
                    <a:gd name="T68" fmla="*/ 16 w 46"/>
                    <a:gd name="T69" fmla="*/ 31 h 63"/>
                    <a:gd name="T70" fmla="*/ 16 w 46"/>
                    <a:gd name="T71" fmla="*/ 31 h 63"/>
                    <a:gd name="T72" fmla="*/ 15 w 46"/>
                    <a:gd name="T73" fmla="*/ 31 h 63"/>
                    <a:gd name="T74" fmla="*/ 15 w 46"/>
                    <a:gd name="T75" fmla="*/ 31 h 63"/>
                    <a:gd name="T76" fmla="*/ 15 w 46"/>
                    <a:gd name="T77" fmla="*/ 31 h 63"/>
                    <a:gd name="T78" fmla="*/ 15 w 46"/>
                    <a:gd name="T79" fmla="*/ 31 h 63"/>
                    <a:gd name="T80" fmla="*/ 2 w 46"/>
                    <a:gd name="T81" fmla="*/ 61 h 63"/>
                    <a:gd name="T82" fmla="*/ 2 w 46"/>
                    <a:gd name="T83" fmla="*/ 61 h 63"/>
                    <a:gd name="T84" fmla="*/ 2 w 46"/>
                    <a:gd name="T85" fmla="*/ 61 h 63"/>
                    <a:gd name="T86" fmla="*/ 3 w 46"/>
                    <a:gd name="T87" fmla="*/ 61 h 63"/>
                    <a:gd name="T88" fmla="*/ 4 w 46"/>
                    <a:gd name="T89" fmla="*/ 60 h 63"/>
                    <a:gd name="T90" fmla="*/ 13 w 46"/>
                    <a:gd name="T91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6" h="63">
                      <a:moveTo>
                        <a:pt x="13" y="55"/>
                      </a:moveTo>
                      <a:cubicBezTo>
                        <a:pt x="12" y="56"/>
                        <a:pt x="12" y="58"/>
                        <a:pt x="12" y="59"/>
                      </a:cubicBezTo>
                      <a:cubicBezTo>
                        <a:pt x="20" y="59"/>
                        <a:pt x="29" y="57"/>
                        <a:pt x="32" y="60"/>
                      </a:cubicBezTo>
                      <a:cubicBezTo>
                        <a:pt x="34" y="62"/>
                        <a:pt x="35" y="55"/>
                        <a:pt x="38" y="54"/>
                      </a:cubicBezTo>
                      <a:cubicBezTo>
                        <a:pt x="39" y="58"/>
                        <a:pt x="39" y="58"/>
                        <a:pt x="39" y="58"/>
                      </a:cubicBezTo>
                      <a:cubicBezTo>
                        <a:pt x="41" y="56"/>
                        <a:pt x="46" y="60"/>
                        <a:pt x="45" y="53"/>
                      </a:cubicBezTo>
                      <a:cubicBezTo>
                        <a:pt x="44" y="53"/>
                        <a:pt x="43" y="56"/>
                        <a:pt x="42" y="55"/>
                      </a:cubicBezTo>
                      <a:cubicBezTo>
                        <a:pt x="42" y="53"/>
                        <a:pt x="42" y="53"/>
                        <a:pt x="42" y="53"/>
                      </a:cubicBezTo>
                      <a:cubicBezTo>
                        <a:pt x="39" y="54"/>
                        <a:pt x="39" y="54"/>
                        <a:pt x="39" y="54"/>
                      </a:cubicBezTo>
                      <a:cubicBezTo>
                        <a:pt x="40" y="51"/>
                        <a:pt x="40" y="51"/>
                        <a:pt x="40" y="51"/>
                      </a:cubicBezTo>
                      <a:cubicBezTo>
                        <a:pt x="35" y="47"/>
                        <a:pt x="36" y="60"/>
                        <a:pt x="31" y="57"/>
                      </a:cubicBezTo>
                      <a:cubicBezTo>
                        <a:pt x="31" y="51"/>
                        <a:pt x="31" y="51"/>
                        <a:pt x="31" y="51"/>
                      </a:cubicBezTo>
                      <a:cubicBezTo>
                        <a:pt x="27" y="51"/>
                        <a:pt x="25" y="53"/>
                        <a:pt x="22" y="49"/>
                      </a:cubicBezTo>
                      <a:cubicBezTo>
                        <a:pt x="22" y="49"/>
                        <a:pt x="22" y="52"/>
                        <a:pt x="22" y="51"/>
                      </a:cubicBezTo>
                      <a:cubicBezTo>
                        <a:pt x="23" y="51"/>
                        <a:pt x="24" y="53"/>
                        <a:pt x="23" y="55"/>
                      </a:cubicBezTo>
                      <a:cubicBezTo>
                        <a:pt x="17" y="60"/>
                        <a:pt x="24" y="52"/>
                        <a:pt x="20" y="49"/>
                      </a:cubicBezTo>
                      <a:cubicBezTo>
                        <a:pt x="15" y="53"/>
                        <a:pt x="6" y="57"/>
                        <a:pt x="3" y="52"/>
                      </a:cubicBezTo>
                      <a:cubicBezTo>
                        <a:pt x="4" y="54"/>
                        <a:pt x="4" y="55"/>
                        <a:pt x="3" y="57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0" y="63"/>
                        <a:pt x="23" y="10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3" y="33"/>
                        <a:pt x="13" y="33"/>
                        <a:pt x="13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8"/>
                        <a:pt x="13" y="37"/>
                        <a:pt x="11" y="37"/>
                      </a:cubicBezTo>
                      <a:cubicBezTo>
                        <a:pt x="12" y="39"/>
                        <a:pt x="11" y="41"/>
                        <a:pt x="13" y="42"/>
                      </a:cubicBezTo>
                      <a:cubicBezTo>
                        <a:pt x="14" y="38"/>
                        <a:pt x="19" y="37"/>
                        <a:pt x="24" y="40"/>
                      </a:cubicBezTo>
                      <a:cubicBezTo>
                        <a:pt x="23" y="37"/>
                        <a:pt x="21" y="35"/>
                        <a:pt x="19" y="33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15" y="31"/>
                        <a:pt x="15" y="31"/>
                        <a:pt x="15" y="31"/>
                      </a:cubicBezTo>
                      <a:cubicBezTo>
                        <a:pt x="9" y="44"/>
                        <a:pt x="28" y="0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3" y="61"/>
                        <a:pt x="3" y="61"/>
                        <a:pt x="3" y="61"/>
                      </a:cubicBezTo>
                      <a:cubicBezTo>
                        <a:pt x="4" y="60"/>
                        <a:pt x="4" y="60"/>
                        <a:pt x="4" y="60"/>
                      </a:cubicBezTo>
                      <a:cubicBezTo>
                        <a:pt x="7" y="58"/>
                        <a:pt x="10" y="55"/>
                        <a:pt x="13" y="5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1" name="Freeform 1300"/>
                <p:cNvSpPr>
                  <a:spLocks/>
                </p:cNvSpPr>
                <p:nvPr/>
              </p:nvSpPr>
              <p:spPr bwMode="auto">
                <a:xfrm>
                  <a:off x="3468" y="2681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2" name="Freeform 1301"/>
                <p:cNvSpPr>
                  <a:spLocks/>
                </p:cNvSpPr>
                <p:nvPr/>
              </p:nvSpPr>
              <p:spPr bwMode="auto">
                <a:xfrm>
                  <a:off x="4125" y="2722"/>
                  <a:ext cx="2" cy="4"/>
                </a:xfrm>
                <a:custGeom>
                  <a:avLst/>
                  <a:gdLst>
                    <a:gd name="T0" fmla="*/ 2 w 2"/>
                    <a:gd name="T1" fmla="*/ 2 h 4"/>
                    <a:gd name="T2" fmla="*/ 0 w 2"/>
                    <a:gd name="T3" fmla="*/ 0 h 4"/>
                    <a:gd name="T4" fmla="*/ 0 w 2"/>
                    <a:gd name="T5" fmla="*/ 4 h 4"/>
                    <a:gd name="T6" fmla="*/ 2 w 2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2"/>
                      </a:moveTo>
                      <a:lnTo>
                        <a:pt x="0" y="0"/>
                      </a:lnTo>
                      <a:lnTo>
                        <a:pt x="0" y="4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3" name="Freeform 1302"/>
                <p:cNvSpPr>
                  <a:spLocks/>
                </p:cNvSpPr>
                <p:nvPr/>
              </p:nvSpPr>
              <p:spPr bwMode="auto">
                <a:xfrm>
                  <a:off x="4115" y="2713"/>
                  <a:ext cx="10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4" name="Freeform 1303"/>
                <p:cNvSpPr>
                  <a:spLocks/>
                </p:cNvSpPr>
                <p:nvPr/>
              </p:nvSpPr>
              <p:spPr bwMode="auto">
                <a:xfrm>
                  <a:off x="4113" y="2717"/>
                  <a:ext cx="2" cy="5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5" name="Freeform 1304"/>
                <p:cNvSpPr>
                  <a:spLocks/>
                </p:cNvSpPr>
                <p:nvPr/>
              </p:nvSpPr>
              <p:spPr bwMode="auto">
                <a:xfrm>
                  <a:off x="4111" y="2718"/>
                  <a:ext cx="2" cy="6"/>
                </a:xfrm>
                <a:custGeom>
                  <a:avLst/>
                  <a:gdLst>
                    <a:gd name="T0" fmla="*/ 3 w 3"/>
                    <a:gd name="T1" fmla="*/ 5 h 7"/>
                    <a:gd name="T2" fmla="*/ 2 w 3"/>
                    <a:gd name="T3" fmla="*/ 0 h 7"/>
                    <a:gd name="T4" fmla="*/ 0 w 3"/>
                    <a:gd name="T5" fmla="*/ 7 h 7"/>
                    <a:gd name="T6" fmla="*/ 3 w 3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5"/>
                      </a:moveTo>
                      <a:cubicBezTo>
                        <a:pt x="0" y="4"/>
                        <a:pt x="3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6" name="Freeform 1305"/>
                <p:cNvSpPr>
                  <a:spLocks/>
                </p:cNvSpPr>
                <p:nvPr/>
              </p:nvSpPr>
              <p:spPr bwMode="auto">
                <a:xfrm>
                  <a:off x="4104" y="2722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7" name="Freeform 1306"/>
                <p:cNvSpPr>
                  <a:spLocks/>
                </p:cNvSpPr>
                <p:nvPr/>
              </p:nvSpPr>
              <p:spPr bwMode="auto">
                <a:xfrm>
                  <a:off x="4100" y="2715"/>
                  <a:ext cx="9" cy="9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8 h 11"/>
                    <a:gd name="T6" fmla="*/ 6 w 10"/>
                    <a:gd name="T7" fmla="*/ 3 h 11"/>
                    <a:gd name="T8" fmla="*/ 10 w 10"/>
                    <a:gd name="T9" fmla="*/ 4 h 11"/>
                    <a:gd name="T10" fmla="*/ 7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8" name="Freeform 1307"/>
                <p:cNvSpPr>
                  <a:spLocks/>
                </p:cNvSpPr>
                <p:nvPr/>
              </p:nvSpPr>
              <p:spPr bwMode="auto">
                <a:xfrm>
                  <a:off x="4105" y="2721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79" name="Freeform 1308"/>
                <p:cNvSpPr>
                  <a:spLocks/>
                </p:cNvSpPr>
                <p:nvPr/>
              </p:nvSpPr>
              <p:spPr bwMode="auto">
                <a:xfrm>
                  <a:off x="4109" y="272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0" name="Freeform 1309"/>
                <p:cNvSpPr>
                  <a:spLocks/>
                </p:cNvSpPr>
                <p:nvPr/>
              </p:nvSpPr>
              <p:spPr bwMode="auto">
                <a:xfrm>
                  <a:off x="4091" y="2712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1" name="Freeform 1310"/>
                <p:cNvSpPr>
                  <a:spLocks/>
                </p:cNvSpPr>
                <p:nvPr/>
              </p:nvSpPr>
              <p:spPr bwMode="auto">
                <a:xfrm>
                  <a:off x="4088" y="27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2" name="Freeform 1311"/>
                <p:cNvSpPr>
                  <a:spLocks/>
                </p:cNvSpPr>
                <p:nvPr/>
              </p:nvSpPr>
              <p:spPr bwMode="auto">
                <a:xfrm>
                  <a:off x="4073" y="2704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2 h 17"/>
                    <a:gd name="T12" fmla="*/ 19 w 19"/>
                    <a:gd name="T13" fmla="*/ 16 h 17"/>
                    <a:gd name="T14" fmla="*/ 18 w 19"/>
                    <a:gd name="T15" fmla="*/ 9 h 17"/>
                    <a:gd name="T16" fmla="*/ 15 w 19"/>
                    <a:gd name="T17" fmla="*/ 10 h 17"/>
                    <a:gd name="T18" fmla="*/ 17 w 19"/>
                    <a:gd name="T19" fmla="*/ 6 h 17"/>
                    <a:gd name="T20" fmla="*/ 7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8" y="13"/>
                        <a:pt x="6" y="14"/>
                      </a:cubicBezTo>
                      <a:cubicBezTo>
                        <a:pt x="9" y="15"/>
                        <a:pt x="10" y="11"/>
                        <a:pt x="13" y="11"/>
                      </a:cubicBezTo>
                      <a:cubicBezTo>
                        <a:pt x="14" y="17"/>
                        <a:pt x="8" y="12"/>
                        <a:pt x="9" y="17"/>
                      </a:cubicBezTo>
                      <a:cubicBezTo>
                        <a:pt x="11" y="17"/>
                        <a:pt x="14" y="17"/>
                        <a:pt x="16" y="12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10"/>
                      </a:cubicBezTo>
                      <a:cubicBezTo>
                        <a:pt x="14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3" name="Freeform 1312"/>
                <p:cNvSpPr>
                  <a:spLocks/>
                </p:cNvSpPr>
                <p:nvPr/>
              </p:nvSpPr>
              <p:spPr bwMode="auto">
                <a:xfrm>
                  <a:off x="4072" y="2709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4" name="Freeform 1313"/>
                <p:cNvSpPr>
                  <a:spLocks/>
                </p:cNvSpPr>
                <p:nvPr/>
              </p:nvSpPr>
              <p:spPr bwMode="auto">
                <a:xfrm>
                  <a:off x="4057" y="2704"/>
                  <a:ext cx="13" cy="15"/>
                </a:xfrm>
                <a:custGeom>
                  <a:avLst/>
                  <a:gdLst>
                    <a:gd name="T0" fmla="*/ 10 w 16"/>
                    <a:gd name="T1" fmla="*/ 17 h 17"/>
                    <a:gd name="T2" fmla="*/ 14 w 16"/>
                    <a:gd name="T3" fmla="*/ 13 h 17"/>
                    <a:gd name="T4" fmla="*/ 15 w 16"/>
                    <a:gd name="T5" fmla="*/ 16 h 17"/>
                    <a:gd name="T6" fmla="*/ 16 w 16"/>
                    <a:gd name="T7" fmla="*/ 10 h 17"/>
                    <a:gd name="T8" fmla="*/ 8 w 16"/>
                    <a:gd name="T9" fmla="*/ 13 h 17"/>
                    <a:gd name="T10" fmla="*/ 7 w 16"/>
                    <a:gd name="T11" fmla="*/ 4 h 17"/>
                    <a:gd name="T12" fmla="*/ 11 w 16"/>
                    <a:gd name="T13" fmla="*/ 6 h 17"/>
                    <a:gd name="T14" fmla="*/ 0 w 16"/>
                    <a:gd name="T15" fmla="*/ 7 h 17"/>
                    <a:gd name="T16" fmla="*/ 2 w 16"/>
                    <a:gd name="T17" fmla="*/ 9 h 17"/>
                    <a:gd name="T18" fmla="*/ 0 w 16"/>
                    <a:gd name="T19" fmla="*/ 11 h 17"/>
                    <a:gd name="T20" fmla="*/ 10 w 16"/>
                    <a:gd name="T21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5"/>
                        <a:pt x="15" y="16"/>
                      </a:cubicBezTo>
                      <a:cubicBezTo>
                        <a:pt x="15" y="14"/>
                        <a:pt x="16" y="12"/>
                        <a:pt x="16" y="10"/>
                      </a:cubicBezTo>
                      <a:cubicBezTo>
                        <a:pt x="14" y="4"/>
                        <a:pt x="11" y="12"/>
                        <a:pt x="8" y="13"/>
                      </a:cubicBezTo>
                      <a:cubicBezTo>
                        <a:pt x="3" y="10"/>
                        <a:pt x="9" y="10"/>
                        <a:pt x="7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7" y="0"/>
                        <a:pt x="2" y="6"/>
                        <a:pt x="0" y="7"/>
                      </a:cubicBezTo>
                      <a:cubicBezTo>
                        <a:pt x="1" y="8"/>
                        <a:pt x="1" y="10"/>
                        <a:pt x="2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7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5" name="Freeform 1314"/>
                <p:cNvSpPr>
                  <a:spLocks/>
                </p:cNvSpPr>
                <p:nvPr/>
              </p:nvSpPr>
              <p:spPr bwMode="auto">
                <a:xfrm>
                  <a:off x="4069" y="271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6" name="Freeform 1315"/>
                <p:cNvSpPr>
                  <a:spLocks/>
                </p:cNvSpPr>
                <p:nvPr/>
              </p:nvSpPr>
              <p:spPr bwMode="auto">
                <a:xfrm>
                  <a:off x="4056" y="2710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0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7" name="Freeform 1316"/>
                <p:cNvSpPr>
                  <a:spLocks/>
                </p:cNvSpPr>
                <p:nvPr/>
              </p:nvSpPr>
              <p:spPr bwMode="auto">
                <a:xfrm>
                  <a:off x="4055" y="2716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8" name="Freeform 1317"/>
                <p:cNvSpPr>
                  <a:spLocks/>
                </p:cNvSpPr>
                <p:nvPr/>
              </p:nvSpPr>
              <p:spPr bwMode="auto">
                <a:xfrm>
                  <a:off x="3959" y="2706"/>
                  <a:ext cx="95" cy="16"/>
                </a:xfrm>
                <a:custGeom>
                  <a:avLst/>
                  <a:gdLst>
                    <a:gd name="T0" fmla="*/ 1 w 110"/>
                    <a:gd name="T1" fmla="*/ 2 h 19"/>
                    <a:gd name="T2" fmla="*/ 4 w 110"/>
                    <a:gd name="T3" fmla="*/ 5 h 19"/>
                    <a:gd name="T4" fmla="*/ 0 w 110"/>
                    <a:gd name="T5" fmla="*/ 10 h 19"/>
                    <a:gd name="T6" fmla="*/ 1 w 110"/>
                    <a:gd name="T7" fmla="*/ 17 h 19"/>
                    <a:gd name="T8" fmla="*/ 9 w 110"/>
                    <a:gd name="T9" fmla="*/ 14 h 19"/>
                    <a:gd name="T10" fmla="*/ 9 w 110"/>
                    <a:gd name="T11" fmla="*/ 17 h 19"/>
                    <a:gd name="T12" fmla="*/ 25 w 110"/>
                    <a:gd name="T13" fmla="*/ 15 h 19"/>
                    <a:gd name="T14" fmla="*/ 37 w 110"/>
                    <a:gd name="T15" fmla="*/ 13 h 19"/>
                    <a:gd name="T16" fmla="*/ 83 w 110"/>
                    <a:gd name="T17" fmla="*/ 15 h 19"/>
                    <a:gd name="T18" fmla="*/ 85 w 110"/>
                    <a:gd name="T19" fmla="*/ 9 h 19"/>
                    <a:gd name="T20" fmla="*/ 88 w 110"/>
                    <a:gd name="T21" fmla="*/ 13 h 19"/>
                    <a:gd name="T22" fmla="*/ 86 w 110"/>
                    <a:gd name="T23" fmla="*/ 13 h 19"/>
                    <a:gd name="T24" fmla="*/ 99 w 110"/>
                    <a:gd name="T25" fmla="*/ 15 h 19"/>
                    <a:gd name="T26" fmla="*/ 99 w 110"/>
                    <a:gd name="T27" fmla="*/ 7 h 19"/>
                    <a:gd name="T28" fmla="*/ 105 w 110"/>
                    <a:gd name="T29" fmla="*/ 15 h 19"/>
                    <a:gd name="T30" fmla="*/ 109 w 110"/>
                    <a:gd name="T31" fmla="*/ 10 h 19"/>
                    <a:gd name="T32" fmla="*/ 105 w 110"/>
                    <a:gd name="T33" fmla="*/ 5 h 19"/>
                    <a:gd name="T34" fmla="*/ 108 w 110"/>
                    <a:gd name="T35" fmla="*/ 2 h 19"/>
                    <a:gd name="T36" fmla="*/ 78 w 110"/>
                    <a:gd name="T37" fmla="*/ 11 h 19"/>
                    <a:gd name="T38" fmla="*/ 79 w 110"/>
                    <a:gd name="T39" fmla="*/ 7 h 19"/>
                    <a:gd name="T40" fmla="*/ 61 w 110"/>
                    <a:gd name="T41" fmla="*/ 3 h 19"/>
                    <a:gd name="T42" fmla="*/ 54 w 110"/>
                    <a:gd name="T43" fmla="*/ 10 h 19"/>
                    <a:gd name="T44" fmla="*/ 51 w 110"/>
                    <a:gd name="T45" fmla="*/ 7 h 19"/>
                    <a:gd name="T46" fmla="*/ 50 w 110"/>
                    <a:gd name="T47" fmla="*/ 10 h 19"/>
                    <a:gd name="T48" fmla="*/ 45 w 110"/>
                    <a:gd name="T49" fmla="*/ 6 h 19"/>
                    <a:gd name="T50" fmla="*/ 43 w 110"/>
                    <a:gd name="T51" fmla="*/ 14 h 19"/>
                    <a:gd name="T52" fmla="*/ 32 w 110"/>
                    <a:gd name="T53" fmla="*/ 3 h 19"/>
                    <a:gd name="T54" fmla="*/ 34 w 110"/>
                    <a:gd name="T55" fmla="*/ 7 h 19"/>
                    <a:gd name="T56" fmla="*/ 32 w 110"/>
                    <a:gd name="T57" fmla="*/ 10 h 19"/>
                    <a:gd name="T58" fmla="*/ 30 w 110"/>
                    <a:gd name="T59" fmla="*/ 3 h 19"/>
                    <a:gd name="T60" fmla="*/ 22 w 110"/>
                    <a:gd name="T61" fmla="*/ 8 h 19"/>
                    <a:gd name="T62" fmla="*/ 23 w 110"/>
                    <a:gd name="T63" fmla="*/ 11 h 19"/>
                    <a:gd name="T64" fmla="*/ 11 w 110"/>
                    <a:gd name="T65" fmla="*/ 9 h 19"/>
                    <a:gd name="T66" fmla="*/ 16 w 110"/>
                    <a:gd name="T67" fmla="*/ 3 h 19"/>
                    <a:gd name="T68" fmla="*/ 13 w 110"/>
                    <a:gd name="T69" fmla="*/ 0 h 19"/>
                    <a:gd name="T70" fmla="*/ 6 w 110"/>
                    <a:gd name="T71" fmla="*/ 8 h 19"/>
                    <a:gd name="T72" fmla="*/ 1 w 110"/>
                    <a:gd name="T73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0" h="19">
                      <a:moveTo>
                        <a:pt x="1" y="2"/>
                      </a:moveTo>
                      <a:cubicBezTo>
                        <a:pt x="1" y="5"/>
                        <a:pt x="2" y="6"/>
                        <a:pt x="4" y="5"/>
                      </a:cubicBezTo>
                      <a:cubicBezTo>
                        <a:pt x="4" y="9"/>
                        <a:pt x="1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4" y="17"/>
                        <a:pt x="5" y="13"/>
                        <a:pt x="9" y="14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4" y="15"/>
                        <a:pt x="21" y="12"/>
                        <a:pt x="25" y="15"/>
                      </a:cubicBezTo>
                      <a:cubicBezTo>
                        <a:pt x="29" y="16"/>
                        <a:pt x="32" y="15"/>
                        <a:pt x="37" y="13"/>
                      </a:cubicBezTo>
                      <a:cubicBezTo>
                        <a:pt x="52" y="15"/>
                        <a:pt x="67" y="12"/>
                        <a:pt x="83" y="15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6" y="12"/>
                        <a:pt x="89" y="9"/>
                        <a:pt x="88" y="13"/>
                      </a:cubicBezTo>
                      <a:cubicBezTo>
                        <a:pt x="88" y="12"/>
                        <a:pt x="87" y="13"/>
                        <a:pt x="86" y="13"/>
                      </a:cubicBezTo>
                      <a:cubicBezTo>
                        <a:pt x="89" y="19"/>
                        <a:pt x="95" y="13"/>
                        <a:pt x="99" y="15"/>
                      </a:cubicBezTo>
                      <a:cubicBezTo>
                        <a:pt x="98" y="14"/>
                        <a:pt x="98" y="8"/>
                        <a:pt x="99" y="7"/>
                      </a:cubicBezTo>
                      <a:cubicBezTo>
                        <a:pt x="99" y="14"/>
                        <a:pt x="104" y="7"/>
                        <a:pt x="105" y="15"/>
                      </a:cubicBezTo>
                      <a:cubicBezTo>
                        <a:pt x="109" y="17"/>
                        <a:pt x="105" y="9"/>
                        <a:pt x="109" y="10"/>
                      </a:cubicBezTo>
                      <a:cubicBezTo>
                        <a:pt x="110" y="6"/>
                        <a:pt x="105" y="8"/>
                        <a:pt x="105" y="5"/>
                      </a:cubicBezTo>
                      <a:cubicBezTo>
                        <a:pt x="106" y="2"/>
                        <a:pt x="108" y="7"/>
                        <a:pt x="108" y="2"/>
                      </a:cubicBezTo>
                      <a:cubicBezTo>
                        <a:pt x="102" y="0"/>
                        <a:pt x="89" y="9"/>
                        <a:pt x="78" y="11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4" y="10"/>
                        <a:pt x="66" y="10"/>
                        <a:pt x="61" y="3"/>
                      </a:cubicBezTo>
                      <a:cubicBezTo>
                        <a:pt x="62" y="7"/>
                        <a:pt x="53" y="1"/>
                        <a:pt x="54" y="10"/>
                      </a:cubicBezTo>
                      <a:cubicBezTo>
                        <a:pt x="53" y="8"/>
                        <a:pt x="52" y="8"/>
                        <a:pt x="51" y="7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47" y="10"/>
                        <a:pt x="48" y="6"/>
                        <a:pt x="45" y="6"/>
                      </a:cubicBezTo>
                      <a:cubicBezTo>
                        <a:pt x="47" y="10"/>
                        <a:pt x="44" y="11"/>
                        <a:pt x="43" y="14"/>
                      </a:cubicBezTo>
                      <a:cubicBezTo>
                        <a:pt x="40" y="10"/>
                        <a:pt x="36" y="6"/>
                        <a:pt x="32" y="3"/>
                      </a:cubicBezTo>
                      <a:cubicBezTo>
                        <a:pt x="33" y="4"/>
                        <a:pt x="33" y="5"/>
                        <a:pt x="34" y="7"/>
                      </a:cubicBezTo>
                      <a:cubicBezTo>
                        <a:pt x="32" y="5"/>
                        <a:pt x="32" y="9"/>
                        <a:pt x="32" y="10"/>
                      </a:cubicBezTo>
                      <a:cubicBezTo>
                        <a:pt x="30" y="10"/>
                        <a:pt x="30" y="5"/>
                        <a:pt x="30" y="3"/>
                      </a:cubicBezTo>
                      <a:cubicBezTo>
                        <a:pt x="26" y="2"/>
                        <a:pt x="24" y="11"/>
                        <a:pt x="22" y="8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9" y="12"/>
                        <a:pt x="15" y="8"/>
                        <a:pt x="11" y="9"/>
                      </a:cubicBezTo>
                      <a:cubicBezTo>
                        <a:pt x="9" y="4"/>
                        <a:pt x="14" y="5"/>
                        <a:pt x="16" y="3"/>
                      </a:cubicBezTo>
                      <a:cubicBezTo>
                        <a:pt x="15" y="2"/>
                        <a:pt x="13" y="1"/>
                        <a:pt x="13" y="0"/>
                      </a:cubicBezTo>
                      <a:cubicBezTo>
                        <a:pt x="11" y="2"/>
                        <a:pt x="8" y="6"/>
                        <a:pt x="6" y="8"/>
                      </a:cubicBezTo>
                      <a:cubicBezTo>
                        <a:pt x="8" y="2"/>
                        <a:pt x="2" y="2"/>
                        <a:pt x="1" y="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89" name="Freeform 1318"/>
                <p:cNvSpPr>
                  <a:spLocks/>
                </p:cNvSpPr>
                <p:nvPr/>
              </p:nvSpPr>
              <p:spPr bwMode="auto">
                <a:xfrm>
                  <a:off x="3970" y="27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0" name="Freeform 1319"/>
                <p:cNvSpPr>
                  <a:spLocks/>
                </p:cNvSpPr>
                <p:nvPr/>
              </p:nvSpPr>
              <p:spPr bwMode="auto">
                <a:xfrm>
                  <a:off x="3959" y="2707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1" name="Rectangle 1320"/>
                <p:cNvSpPr>
                  <a:spLocks noChangeArrowheads="1"/>
                </p:cNvSpPr>
                <p:nvPr/>
              </p:nvSpPr>
              <p:spPr bwMode="auto">
                <a:xfrm>
                  <a:off x="3981" y="271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2" name="Freeform 1321"/>
                <p:cNvSpPr>
                  <a:spLocks/>
                </p:cNvSpPr>
                <p:nvPr/>
              </p:nvSpPr>
              <p:spPr bwMode="auto">
                <a:xfrm>
                  <a:off x="3984" y="2704"/>
                  <a:ext cx="3" cy="5"/>
                </a:xfrm>
                <a:custGeom>
                  <a:avLst/>
                  <a:gdLst>
                    <a:gd name="T0" fmla="*/ 0 w 3"/>
                    <a:gd name="T1" fmla="*/ 0 h 5"/>
                    <a:gd name="T2" fmla="*/ 3 w 3"/>
                    <a:gd name="T3" fmla="*/ 5 h 5"/>
                    <a:gd name="T4" fmla="*/ 0 w 3"/>
                    <a:gd name="T5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0" y="0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3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3" name="Freeform 1322"/>
                <p:cNvSpPr>
                  <a:spLocks/>
                </p:cNvSpPr>
                <p:nvPr/>
              </p:nvSpPr>
              <p:spPr bwMode="auto">
                <a:xfrm>
                  <a:off x="4006" y="2706"/>
                  <a:ext cx="2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4" name="Freeform 1323"/>
                <p:cNvSpPr>
                  <a:spLocks/>
                </p:cNvSpPr>
                <p:nvPr/>
              </p:nvSpPr>
              <p:spPr bwMode="auto">
                <a:xfrm>
                  <a:off x="3963" y="270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5" name="Freeform 1324"/>
                <p:cNvSpPr>
                  <a:spLocks/>
                </p:cNvSpPr>
                <p:nvPr/>
              </p:nvSpPr>
              <p:spPr bwMode="auto">
                <a:xfrm>
                  <a:off x="3905" y="2705"/>
                  <a:ext cx="51" cy="22"/>
                </a:xfrm>
                <a:custGeom>
                  <a:avLst/>
                  <a:gdLst>
                    <a:gd name="T0" fmla="*/ 4 w 60"/>
                    <a:gd name="T1" fmla="*/ 21 h 25"/>
                    <a:gd name="T2" fmla="*/ 15 w 60"/>
                    <a:gd name="T3" fmla="*/ 23 h 25"/>
                    <a:gd name="T4" fmla="*/ 22 w 60"/>
                    <a:gd name="T5" fmla="*/ 13 h 25"/>
                    <a:gd name="T6" fmla="*/ 21 w 60"/>
                    <a:gd name="T7" fmla="*/ 22 h 25"/>
                    <a:gd name="T8" fmla="*/ 41 w 60"/>
                    <a:gd name="T9" fmla="*/ 15 h 25"/>
                    <a:gd name="T10" fmla="*/ 41 w 60"/>
                    <a:gd name="T11" fmla="*/ 18 h 25"/>
                    <a:gd name="T12" fmla="*/ 49 w 60"/>
                    <a:gd name="T13" fmla="*/ 8 h 25"/>
                    <a:gd name="T14" fmla="*/ 49 w 60"/>
                    <a:gd name="T15" fmla="*/ 19 h 25"/>
                    <a:gd name="T16" fmla="*/ 49 w 60"/>
                    <a:gd name="T17" fmla="*/ 20 h 25"/>
                    <a:gd name="T18" fmla="*/ 59 w 60"/>
                    <a:gd name="T19" fmla="*/ 16 h 25"/>
                    <a:gd name="T20" fmla="*/ 60 w 60"/>
                    <a:gd name="T21" fmla="*/ 10 h 25"/>
                    <a:gd name="T22" fmla="*/ 60 w 60"/>
                    <a:gd name="T23" fmla="*/ 4 h 25"/>
                    <a:gd name="T24" fmla="*/ 53 w 60"/>
                    <a:gd name="T25" fmla="*/ 9 h 25"/>
                    <a:gd name="T26" fmla="*/ 52 w 60"/>
                    <a:gd name="T27" fmla="*/ 5 h 25"/>
                    <a:gd name="T28" fmla="*/ 49 w 60"/>
                    <a:gd name="T29" fmla="*/ 8 h 25"/>
                    <a:gd name="T30" fmla="*/ 48 w 60"/>
                    <a:gd name="T31" fmla="*/ 4 h 25"/>
                    <a:gd name="T32" fmla="*/ 43 w 60"/>
                    <a:gd name="T33" fmla="*/ 8 h 25"/>
                    <a:gd name="T34" fmla="*/ 44 w 60"/>
                    <a:gd name="T35" fmla="*/ 6 h 25"/>
                    <a:gd name="T36" fmla="*/ 41 w 60"/>
                    <a:gd name="T37" fmla="*/ 11 h 25"/>
                    <a:gd name="T38" fmla="*/ 38 w 60"/>
                    <a:gd name="T39" fmla="*/ 6 h 25"/>
                    <a:gd name="T40" fmla="*/ 39 w 60"/>
                    <a:gd name="T41" fmla="*/ 10 h 25"/>
                    <a:gd name="T42" fmla="*/ 26 w 60"/>
                    <a:gd name="T43" fmla="*/ 5 h 25"/>
                    <a:gd name="T44" fmla="*/ 25 w 60"/>
                    <a:gd name="T45" fmla="*/ 9 h 25"/>
                    <a:gd name="T46" fmla="*/ 31 w 60"/>
                    <a:gd name="T47" fmla="*/ 5 h 25"/>
                    <a:gd name="T48" fmla="*/ 30 w 60"/>
                    <a:gd name="T49" fmla="*/ 15 h 25"/>
                    <a:gd name="T50" fmla="*/ 22 w 60"/>
                    <a:gd name="T51" fmla="*/ 7 h 25"/>
                    <a:gd name="T52" fmla="*/ 13 w 60"/>
                    <a:gd name="T53" fmla="*/ 9 h 25"/>
                    <a:gd name="T54" fmla="*/ 13 w 60"/>
                    <a:gd name="T55" fmla="*/ 8 h 25"/>
                    <a:gd name="T56" fmla="*/ 6 w 60"/>
                    <a:gd name="T57" fmla="*/ 11 h 25"/>
                    <a:gd name="T58" fmla="*/ 9 w 60"/>
                    <a:gd name="T59" fmla="*/ 13 h 25"/>
                    <a:gd name="T60" fmla="*/ 6 w 60"/>
                    <a:gd name="T61" fmla="*/ 15 h 25"/>
                    <a:gd name="T62" fmla="*/ 6 w 60"/>
                    <a:gd name="T63" fmla="*/ 13 h 25"/>
                    <a:gd name="T64" fmla="*/ 0 w 60"/>
                    <a:gd name="T65" fmla="*/ 20 h 25"/>
                    <a:gd name="T66" fmla="*/ 7 w 60"/>
                    <a:gd name="T67" fmla="*/ 16 h 25"/>
                    <a:gd name="T68" fmla="*/ 4 w 60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0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1"/>
                        <a:pt x="16" y="13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7" y="21"/>
                        <a:pt x="36" y="23"/>
                        <a:pt x="41" y="15"/>
                      </a:cubicBezTo>
                      <a:cubicBezTo>
                        <a:pt x="42" y="16"/>
                        <a:pt x="43" y="17"/>
                        <a:pt x="41" y="18"/>
                      </a:cubicBezTo>
                      <a:cubicBezTo>
                        <a:pt x="46" y="18"/>
                        <a:pt x="43" y="5"/>
                        <a:pt x="49" y="8"/>
                      </a:cubicBezTo>
                      <a:cubicBezTo>
                        <a:pt x="44" y="14"/>
                        <a:pt x="51" y="13"/>
                        <a:pt x="49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2" y="19"/>
                        <a:pt x="57" y="16"/>
                        <a:pt x="59" y="16"/>
                      </a:cubicBezTo>
                      <a:cubicBezTo>
                        <a:pt x="59" y="14"/>
                        <a:pt x="57" y="10"/>
                        <a:pt x="60" y="10"/>
                      </a:cubicBezTo>
                      <a:cubicBezTo>
                        <a:pt x="59" y="9"/>
                        <a:pt x="59" y="7"/>
                        <a:pt x="60" y="4"/>
                      </a:cubicBezTo>
                      <a:cubicBezTo>
                        <a:pt x="56" y="7"/>
                        <a:pt x="55" y="6"/>
                        <a:pt x="53" y="9"/>
                      </a:cubicBezTo>
                      <a:cubicBezTo>
                        <a:pt x="51" y="6"/>
                        <a:pt x="54" y="8"/>
                        <a:pt x="52" y="5"/>
                      </a:cubicBezTo>
                      <a:cubicBezTo>
                        <a:pt x="49" y="8"/>
                        <a:pt x="49" y="8"/>
                        <a:pt x="49" y="8"/>
                      </a:cubicBezTo>
                      <a:cubicBezTo>
                        <a:pt x="47" y="7"/>
                        <a:pt x="51" y="4"/>
                        <a:pt x="48" y="4"/>
                      </a:cubicBezTo>
                      <a:cubicBezTo>
                        <a:pt x="48" y="6"/>
                        <a:pt x="46" y="8"/>
                        <a:pt x="43" y="8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8"/>
                        <a:pt x="40" y="6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4"/>
                        <a:pt x="9" y="5"/>
                        <a:pt x="6" y="11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5"/>
                        <a:pt x="6" y="15"/>
                        <a:pt x="6" y="13"/>
                      </a:cubicBezTo>
                      <a:cubicBezTo>
                        <a:pt x="5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6" name="Freeform 1325"/>
                <p:cNvSpPr>
                  <a:spLocks/>
                </p:cNvSpPr>
                <p:nvPr/>
              </p:nvSpPr>
              <p:spPr bwMode="auto">
                <a:xfrm>
                  <a:off x="3943" y="2709"/>
                  <a:ext cx="1" cy="1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7" name="Freeform 1326"/>
                <p:cNvSpPr>
                  <a:spLocks/>
                </p:cNvSpPr>
                <p:nvPr/>
              </p:nvSpPr>
              <p:spPr bwMode="auto">
                <a:xfrm>
                  <a:off x="3863" y="2705"/>
                  <a:ext cx="40" cy="27"/>
                </a:xfrm>
                <a:custGeom>
                  <a:avLst/>
                  <a:gdLst>
                    <a:gd name="T0" fmla="*/ 34 w 46"/>
                    <a:gd name="T1" fmla="*/ 14 h 31"/>
                    <a:gd name="T2" fmla="*/ 32 w 46"/>
                    <a:gd name="T3" fmla="*/ 9 h 31"/>
                    <a:gd name="T4" fmla="*/ 33 w 46"/>
                    <a:gd name="T5" fmla="*/ 19 h 31"/>
                    <a:gd name="T6" fmla="*/ 28 w 46"/>
                    <a:gd name="T7" fmla="*/ 21 h 31"/>
                    <a:gd name="T8" fmla="*/ 27 w 46"/>
                    <a:gd name="T9" fmla="*/ 12 h 31"/>
                    <a:gd name="T10" fmla="*/ 22 w 46"/>
                    <a:gd name="T11" fmla="*/ 11 h 31"/>
                    <a:gd name="T12" fmla="*/ 23 w 46"/>
                    <a:gd name="T13" fmla="*/ 17 h 31"/>
                    <a:gd name="T14" fmla="*/ 17 w 46"/>
                    <a:gd name="T15" fmla="*/ 21 h 31"/>
                    <a:gd name="T16" fmla="*/ 20 w 46"/>
                    <a:gd name="T17" fmla="*/ 18 h 31"/>
                    <a:gd name="T18" fmla="*/ 16 w 46"/>
                    <a:gd name="T19" fmla="*/ 12 h 31"/>
                    <a:gd name="T20" fmla="*/ 4 w 46"/>
                    <a:gd name="T21" fmla="*/ 29 h 31"/>
                    <a:gd name="T22" fmla="*/ 8 w 46"/>
                    <a:gd name="T23" fmla="*/ 28 h 31"/>
                    <a:gd name="T24" fmla="*/ 8 w 46"/>
                    <a:gd name="T25" fmla="*/ 20 h 31"/>
                    <a:gd name="T26" fmla="*/ 12 w 46"/>
                    <a:gd name="T27" fmla="*/ 22 h 31"/>
                    <a:gd name="T28" fmla="*/ 10 w 46"/>
                    <a:gd name="T29" fmla="*/ 26 h 31"/>
                    <a:gd name="T30" fmla="*/ 41 w 46"/>
                    <a:gd name="T31" fmla="*/ 24 h 31"/>
                    <a:gd name="T32" fmla="*/ 36 w 46"/>
                    <a:gd name="T33" fmla="*/ 24 h 31"/>
                    <a:gd name="T34" fmla="*/ 40 w 46"/>
                    <a:gd name="T35" fmla="*/ 20 h 31"/>
                    <a:gd name="T36" fmla="*/ 38 w 46"/>
                    <a:gd name="T37" fmla="*/ 13 h 31"/>
                    <a:gd name="T38" fmla="*/ 40 w 46"/>
                    <a:gd name="T39" fmla="*/ 15 h 31"/>
                    <a:gd name="T40" fmla="*/ 40 w 46"/>
                    <a:gd name="T41" fmla="*/ 8 h 31"/>
                    <a:gd name="T42" fmla="*/ 46 w 46"/>
                    <a:gd name="T43" fmla="*/ 5 h 31"/>
                    <a:gd name="T44" fmla="*/ 35 w 46"/>
                    <a:gd name="T45" fmla="*/ 5 h 31"/>
                    <a:gd name="T46" fmla="*/ 34 w 46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1">
                      <a:moveTo>
                        <a:pt x="34" y="14"/>
                      </a:moveTo>
                      <a:cubicBezTo>
                        <a:pt x="31" y="14"/>
                        <a:pt x="34" y="11"/>
                        <a:pt x="32" y="9"/>
                      </a:cubicBezTo>
                      <a:cubicBezTo>
                        <a:pt x="29" y="12"/>
                        <a:pt x="35" y="15"/>
                        <a:pt x="33" y="19"/>
                      </a:cubicBezTo>
                      <a:cubicBezTo>
                        <a:pt x="31" y="17"/>
                        <a:pt x="29" y="21"/>
                        <a:pt x="28" y="21"/>
                      </a:cubicBezTo>
                      <a:cubicBezTo>
                        <a:pt x="29" y="19"/>
                        <a:pt x="28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7" y="14"/>
                        <a:pt x="19" y="14"/>
                        <a:pt x="23" y="17"/>
                      </a:cubicBezTo>
                      <a:cubicBezTo>
                        <a:pt x="23" y="20"/>
                        <a:pt x="19" y="23"/>
                        <a:pt x="17" y="21"/>
                      </a:cubicBezTo>
                      <a:cubicBezTo>
                        <a:pt x="17" y="18"/>
                        <a:pt x="19" y="19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1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7" y="21"/>
                        <a:pt x="39" y="21"/>
                        <a:pt x="40" y="20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9" y="14"/>
                        <a:pt x="40" y="13"/>
                        <a:pt x="40" y="15"/>
                      </a:cubicBezTo>
                      <a:cubicBezTo>
                        <a:pt x="42" y="12"/>
                        <a:pt x="41" y="11"/>
                        <a:pt x="40" y="8"/>
                      </a:cubicBezTo>
                      <a:cubicBezTo>
                        <a:pt x="43" y="7"/>
                        <a:pt x="44" y="10"/>
                        <a:pt x="46" y="5"/>
                      </a:cubicBezTo>
                      <a:cubicBezTo>
                        <a:pt x="40" y="0"/>
                        <a:pt x="42" y="10"/>
                        <a:pt x="35" y="5"/>
                      </a:cubicBezTo>
                      <a:lnTo>
                        <a:pt x="34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8" name="Freeform 1327"/>
                <p:cNvSpPr>
                  <a:spLocks/>
                </p:cNvSpPr>
                <p:nvPr/>
              </p:nvSpPr>
              <p:spPr bwMode="auto">
                <a:xfrm>
                  <a:off x="3902" y="27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2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899" name="Freeform 1328"/>
                <p:cNvSpPr>
                  <a:spLocks/>
                </p:cNvSpPr>
                <p:nvPr/>
              </p:nvSpPr>
              <p:spPr bwMode="auto">
                <a:xfrm>
                  <a:off x="3900" y="2722"/>
                  <a:ext cx="2" cy="5"/>
                </a:xfrm>
                <a:custGeom>
                  <a:avLst/>
                  <a:gdLst>
                    <a:gd name="T0" fmla="*/ 2 w 3"/>
                    <a:gd name="T1" fmla="*/ 5 h 5"/>
                    <a:gd name="T2" fmla="*/ 3 w 3"/>
                    <a:gd name="T3" fmla="*/ 1 h 5"/>
                    <a:gd name="T4" fmla="*/ 2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0" name="Freeform 1329"/>
                <p:cNvSpPr>
                  <a:spLocks/>
                </p:cNvSpPr>
                <p:nvPr/>
              </p:nvSpPr>
              <p:spPr bwMode="auto">
                <a:xfrm>
                  <a:off x="3872" y="2716"/>
                  <a:ext cx="3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1" name="Freeform 1330"/>
                <p:cNvSpPr>
                  <a:spLocks/>
                </p:cNvSpPr>
                <p:nvPr/>
              </p:nvSpPr>
              <p:spPr bwMode="auto">
                <a:xfrm>
                  <a:off x="3856" y="2720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1 w 14"/>
                    <a:gd name="T3" fmla="*/ 13 h 14"/>
                    <a:gd name="T4" fmla="*/ 11 w 14"/>
                    <a:gd name="T5" fmla="*/ 1 h 14"/>
                    <a:gd name="T6" fmla="*/ 6 w 14"/>
                    <a:gd name="T7" fmla="*/ 9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4" y="8"/>
                        <a:pt x="10" y="5"/>
                        <a:pt x="11" y="1"/>
                      </a:cubicBezTo>
                      <a:cubicBezTo>
                        <a:pt x="8" y="0"/>
                        <a:pt x="9" y="7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2" name="Freeform 1331"/>
                <p:cNvSpPr>
                  <a:spLocks/>
                </p:cNvSpPr>
                <p:nvPr/>
              </p:nvSpPr>
              <p:spPr bwMode="auto">
                <a:xfrm>
                  <a:off x="3761" y="2711"/>
                  <a:ext cx="98" cy="25"/>
                </a:xfrm>
                <a:custGeom>
                  <a:avLst/>
                  <a:gdLst>
                    <a:gd name="T0" fmla="*/ 93 w 114"/>
                    <a:gd name="T1" fmla="*/ 11 h 29"/>
                    <a:gd name="T2" fmla="*/ 87 w 114"/>
                    <a:gd name="T3" fmla="*/ 12 h 29"/>
                    <a:gd name="T4" fmla="*/ 90 w 114"/>
                    <a:gd name="T5" fmla="*/ 9 h 29"/>
                    <a:gd name="T6" fmla="*/ 85 w 114"/>
                    <a:gd name="T7" fmla="*/ 7 h 29"/>
                    <a:gd name="T8" fmla="*/ 86 w 114"/>
                    <a:gd name="T9" fmla="*/ 9 h 29"/>
                    <a:gd name="T10" fmla="*/ 75 w 114"/>
                    <a:gd name="T11" fmla="*/ 11 h 29"/>
                    <a:gd name="T12" fmla="*/ 74 w 114"/>
                    <a:gd name="T13" fmla="*/ 16 h 29"/>
                    <a:gd name="T14" fmla="*/ 66 w 114"/>
                    <a:gd name="T15" fmla="*/ 9 h 29"/>
                    <a:gd name="T16" fmla="*/ 69 w 114"/>
                    <a:gd name="T17" fmla="*/ 20 h 29"/>
                    <a:gd name="T18" fmla="*/ 57 w 114"/>
                    <a:gd name="T19" fmla="*/ 17 h 29"/>
                    <a:gd name="T20" fmla="*/ 59 w 114"/>
                    <a:gd name="T21" fmla="*/ 16 h 29"/>
                    <a:gd name="T22" fmla="*/ 53 w 114"/>
                    <a:gd name="T23" fmla="*/ 16 h 29"/>
                    <a:gd name="T24" fmla="*/ 53 w 114"/>
                    <a:gd name="T25" fmla="*/ 11 h 29"/>
                    <a:gd name="T26" fmla="*/ 44 w 114"/>
                    <a:gd name="T27" fmla="*/ 12 h 29"/>
                    <a:gd name="T28" fmla="*/ 44 w 114"/>
                    <a:gd name="T29" fmla="*/ 9 h 29"/>
                    <a:gd name="T30" fmla="*/ 27 w 114"/>
                    <a:gd name="T31" fmla="*/ 14 h 29"/>
                    <a:gd name="T32" fmla="*/ 24 w 114"/>
                    <a:gd name="T33" fmla="*/ 11 h 29"/>
                    <a:gd name="T34" fmla="*/ 26 w 114"/>
                    <a:gd name="T35" fmla="*/ 21 h 29"/>
                    <a:gd name="T36" fmla="*/ 19 w 114"/>
                    <a:gd name="T37" fmla="*/ 21 h 29"/>
                    <a:gd name="T38" fmla="*/ 20 w 114"/>
                    <a:gd name="T39" fmla="*/ 14 h 29"/>
                    <a:gd name="T40" fmla="*/ 16 w 114"/>
                    <a:gd name="T41" fmla="*/ 17 h 29"/>
                    <a:gd name="T42" fmla="*/ 13 w 114"/>
                    <a:gd name="T43" fmla="*/ 12 h 29"/>
                    <a:gd name="T44" fmla="*/ 6 w 114"/>
                    <a:gd name="T45" fmla="*/ 21 h 29"/>
                    <a:gd name="T46" fmla="*/ 1 w 114"/>
                    <a:gd name="T47" fmla="*/ 20 h 29"/>
                    <a:gd name="T48" fmla="*/ 5 w 114"/>
                    <a:gd name="T49" fmla="*/ 29 h 29"/>
                    <a:gd name="T50" fmla="*/ 30 w 114"/>
                    <a:gd name="T51" fmla="*/ 25 h 29"/>
                    <a:gd name="T52" fmla="*/ 36 w 114"/>
                    <a:gd name="T53" fmla="*/ 20 h 29"/>
                    <a:gd name="T54" fmla="*/ 38 w 114"/>
                    <a:gd name="T55" fmla="*/ 26 h 29"/>
                    <a:gd name="T56" fmla="*/ 37 w 114"/>
                    <a:gd name="T57" fmla="*/ 20 h 29"/>
                    <a:gd name="T58" fmla="*/ 42 w 114"/>
                    <a:gd name="T59" fmla="*/ 25 h 29"/>
                    <a:gd name="T60" fmla="*/ 44 w 114"/>
                    <a:gd name="T61" fmla="*/ 19 h 29"/>
                    <a:gd name="T62" fmla="*/ 46 w 114"/>
                    <a:gd name="T63" fmla="*/ 26 h 29"/>
                    <a:gd name="T64" fmla="*/ 87 w 114"/>
                    <a:gd name="T65" fmla="*/ 21 h 29"/>
                    <a:gd name="T66" fmla="*/ 85 w 114"/>
                    <a:gd name="T67" fmla="*/ 16 h 29"/>
                    <a:gd name="T68" fmla="*/ 101 w 114"/>
                    <a:gd name="T69" fmla="*/ 15 h 29"/>
                    <a:gd name="T70" fmla="*/ 102 w 114"/>
                    <a:gd name="T71" fmla="*/ 11 h 29"/>
                    <a:gd name="T72" fmla="*/ 103 w 114"/>
                    <a:gd name="T73" fmla="*/ 21 h 29"/>
                    <a:gd name="T74" fmla="*/ 108 w 114"/>
                    <a:gd name="T75" fmla="*/ 19 h 29"/>
                    <a:gd name="T76" fmla="*/ 104 w 114"/>
                    <a:gd name="T77" fmla="*/ 17 h 29"/>
                    <a:gd name="T78" fmla="*/ 110 w 114"/>
                    <a:gd name="T79" fmla="*/ 19 h 29"/>
                    <a:gd name="T80" fmla="*/ 105 w 114"/>
                    <a:gd name="T81" fmla="*/ 8 h 29"/>
                    <a:gd name="T82" fmla="*/ 93 w 114"/>
                    <a:gd name="T83" fmla="*/ 4 h 29"/>
                    <a:gd name="T84" fmla="*/ 93 w 114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4" h="29">
                      <a:moveTo>
                        <a:pt x="93" y="11"/>
                      </a:moveTo>
                      <a:cubicBezTo>
                        <a:pt x="91" y="11"/>
                        <a:pt x="89" y="14"/>
                        <a:pt x="87" y="12"/>
                      </a:cubicBezTo>
                      <a:cubicBezTo>
                        <a:pt x="87" y="10"/>
                        <a:pt x="89" y="9"/>
                        <a:pt x="90" y="9"/>
                      </a:cubicBezTo>
                      <a:cubicBezTo>
                        <a:pt x="89" y="4"/>
                        <a:pt x="88" y="10"/>
                        <a:pt x="85" y="7"/>
                      </a:cubicBezTo>
                      <a:cubicBezTo>
                        <a:pt x="85" y="7"/>
                        <a:pt x="86" y="8"/>
                        <a:pt x="86" y="9"/>
                      </a:cubicBezTo>
                      <a:cubicBezTo>
                        <a:pt x="80" y="8"/>
                        <a:pt x="83" y="14"/>
                        <a:pt x="75" y="11"/>
                      </a:cubicBezTo>
                      <a:cubicBezTo>
                        <a:pt x="74" y="13"/>
                        <a:pt x="73" y="13"/>
                        <a:pt x="74" y="16"/>
                      </a:cubicBezTo>
                      <a:cubicBezTo>
                        <a:pt x="69" y="12"/>
                        <a:pt x="71" y="12"/>
                        <a:pt x="66" y="9"/>
                      </a:cubicBezTo>
                      <a:cubicBezTo>
                        <a:pt x="66" y="11"/>
                        <a:pt x="68" y="15"/>
                        <a:pt x="69" y="20"/>
                      </a:cubicBezTo>
                      <a:cubicBezTo>
                        <a:pt x="61" y="14"/>
                        <a:pt x="62" y="21"/>
                        <a:pt x="57" y="17"/>
                      </a:cubicBezTo>
                      <a:cubicBezTo>
                        <a:pt x="57" y="16"/>
                        <a:pt x="58" y="15"/>
                        <a:pt x="59" y="16"/>
                      </a:cubicBezTo>
                      <a:cubicBezTo>
                        <a:pt x="58" y="10"/>
                        <a:pt x="55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0" y="12"/>
                        <a:pt x="47" y="15"/>
                        <a:pt x="44" y="12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8" y="14"/>
                        <a:pt x="31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1"/>
                        <a:pt x="23" y="24"/>
                        <a:pt x="19" y="21"/>
                      </a:cubicBezTo>
                      <a:cubicBezTo>
                        <a:pt x="16" y="17"/>
                        <a:pt x="22" y="19"/>
                        <a:pt x="20" y="14"/>
                      </a:cubicBezTo>
                      <a:cubicBezTo>
                        <a:pt x="19" y="19"/>
                        <a:pt x="18" y="16"/>
                        <a:pt x="16" y="17"/>
                      </a:cubicBezTo>
                      <a:cubicBezTo>
                        <a:pt x="16" y="13"/>
                        <a:pt x="12" y="17"/>
                        <a:pt x="13" y="12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5" y="19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0" y="25"/>
                      </a:cubicBezTo>
                      <a:cubicBezTo>
                        <a:pt x="31" y="19"/>
                        <a:pt x="35" y="25"/>
                        <a:pt x="36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6" y="22"/>
                        <a:pt x="37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5" y="25"/>
                        <a:pt x="42" y="23"/>
                        <a:pt x="44" y="19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8" y="23"/>
                        <a:pt x="73" y="18"/>
                        <a:pt x="87" y="21"/>
                      </a:cubicBezTo>
                      <a:cubicBezTo>
                        <a:pt x="85" y="16"/>
                        <a:pt x="85" y="16"/>
                        <a:pt x="85" y="16"/>
                      </a:cubicBezTo>
                      <a:cubicBezTo>
                        <a:pt x="92" y="18"/>
                        <a:pt x="95" y="6"/>
                        <a:pt x="101" y="15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ubicBezTo>
                        <a:pt x="102" y="13"/>
                        <a:pt x="104" y="18"/>
                        <a:pt x="103" y="21"/>
                      </a:cubicBezTo>
                      <a:cubicBezTo>
                        <a:pt x="104" y="19"/>
                        <a:pt x="106" y="21"/>
                        <a:pt x="108" y="19"/>
                      </a:cubicBezTo>
                      <a:cubicBezTo>
                        <a:pt x="104" y="17"/>
                        <a:pt x="104" y="17"/>
                        <a:pt x="104" y="17"/>
                      </a:cubicBezTo>
                      <a:cubicBezTo>
                        <a:pt x="106" y="14"/>
                        <a:pt x="109" y="16"/>
                        <a:pt x="110" y="19"/>
                      </a:cubicBezTo>
                      <a:cubicBezTo>
                        <a:pt x="114" y="14"/>
                        <a:pt x="107" y="11"/>
                        <a:pt x="105" y="8"/>
                      </a:cubicBezTo>
                      <a:cubicBezTo>
                        <a:pt x="99" y="16"/>
                        <a:pt x="98" y="0"/>
                        <a:pt x="93" y="4"/>
                      </a:cubicBezTo>
                      <a:cubicBezTo>
                        <a:pt x="89" y="7"/>
                        <a:pt x="93" y="8"/>
                        <a:pt x="93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3" name="Freeform 1332"/>
                <p:cNvSpPr>
                  <a:spLocks/>
                </p:cNvSpPr>
                <p:nvPr/>
              </p:nvSpPr>
              <p:spPr bwMode="auto">
                <a:xfrm>
                  <a:off x="3849" y="272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4" name="Freeform 1333"/>
                <p:cNvSpPr>
                  <a:spLocks/>
                </p:cNvSpPr>
                <p:nvPr/>
              </p:nvSpPr>
              <p:spPr bwMode="auto">
                <a:xfrm>
                  <a:off x="3759" y="2728"/>
                  <a:ext cx="3" cy="1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5" name="Rectangle 1334"/>
                <p:cNvSpPr>
                  <a:spLocks noChangeArrowheads="1"/>
                </p:cNvSpPr>
                <p:nvPr/>
              </p:nvSpPr>
              <p:spPr bwMode="auto">
                <a:xfrm>
                  <a:off x="3856" y="2728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6" name="Freeform 1335"/>
                <p:cNvSpPr>
                  <a:spLocks/>
                </p:cNvSpPr>
                <p:nvPr/>
              </p:nvSpPr>
              <p:spPr bwMode="auto">
                <a:xfrm>
                  <a:off x="3856" y="2718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0 h 2"/>
                    <a:gd name="T4" fmla="*/ 0 w 1"/>
                    <a:gd name="T5" fmla="*/ 2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7" name="Freeform 1336"/>
                <p:cNvSpPr>
                  <a:spLocks/>
                </p:cNvSpPr>
                <p:nvPr/>
              </p:nvSpPr>
              <p:spPr bwMode="auto">
                <a:xfrm>
                  <a:off x="3746" y="2724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8" name="Freeform 1337"/>
                <p:cNvSpPr>
                  <a:spLocks/>
                </p:cNvSpPr>
                <p:nvPr/>
              </p:nvSpPr>
              <p:spPr bwMode="auto">
                <a:xfrm>
                  <a:off x="3705" y="2725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09" name="Freeform 1338"/>
                <p:cNvSpPr>
                  <a:spLocks/>
                </p:cNvSpPr>
                <p:nvPr/>
              </p:nvSpPr>
              <p:spPr bwMode="auto">
                <a:xfrm>
                  <a:off x="3591" y="2721"/>
                  <a:ext cx="167" cy="32"/>
                </a:xfrm>
                <a:custGeom>
                  <a:avLst/>
                  <a:gdLst>
                    <a:gd name="T0" fmla="*/ 7 w 194"/>
                    <a:gd name="T1" fmla="*/ 21 h 37"/>
                    <a:gd name="T2" fmla="*/ 3 w 194"/>
                    <a:gd name="T3" fmla="*/ 28 h 37"/>
                    <a:gd name="T4" fmla="*/ 10 w 194"/>
                    <a:gd name="T5" fmla="*/ 31 h 37"/>
                    <a:gd name="T6" fmla="*/ 20 w 194"/>
                    <a:gd name="T7" fmla="*/ 26 h 37"/>
                    <a:gd name="T8" fmla="*/ 42 w 194"/>
                    <a:gd name="T9" fmla="*/ 25 h 37"/>
                    <a:gd name="T10" fmla="*/ 57 w 194"/>
                    <a:gd name="T11" fmla="*/ 27 h 37"/>
                    <a:gd name="T12" fmla="*/ 75 w 194"/>
                    <a:gd name="T13" fmla="*/ 20 h 37"/>
                    <a:gd name="T14" fmla="*/ 80 w 194"/>
                    <a:gd name="T15" fmla="*/ 22 h 37"/>
                    <a:gd name="T16" fmla="*/ 90 w 194"/>
                    <a:gd name="T17" fmla="*/ 23 h 37"/>
                    <a:gd name="T18" fmla="*/ 94 w 194"/>
                    <a:gd name="T19" fmla="*/ 13 h 37"/>
                    <a:gd name="T20" fmla="*/ 104 w 194"/>
                    <a:gd name="T21" fmla="*/ 13 h 37"/>
                    <a:gd name="T22" fmla="*/ 112 w 194"/>
                    <a:gd name="T23" fmla="*/ 16 h 37"/>
                    <a:gd name="T24" fmla="*/ 125 w 194"/>
                    <a:gd name="T25" fmla="*/ 16 h 37"/>
                    <a:gd name="T26" fmla="*/ 138 w 194"/>
                    <a:gd name="T27" fmla="*/ 17 h 37"/>
                    <a:gd name="T28" fmla="*/ 149 w 194"/>
                    <a:gd name="T29" fmla="*/ 14 h 37"/>
                    <a:gd name="T30" fmla="*/ 157 w 194"/>
                    <a:gd name="T31" fmla="*/ 10 h 37"/>
                    <a:gd name="T32" fmla="*/ 159 w 194"/>
                    <a:gd name="T33" fmla="*/ 14 h 37"/>
                    <a:gd name="T34" fmla="*/ 167 w 194"/>
                    <a:gd name="T35" fmla="*/ 13 h 37"/>
                    <a:gd name="T36" fmla="*/ 194 w 194"/>
                    <a:gd name="T37" fmla="*/ 12 h 37"/>
                    <a:gd name="T38" fmla="*/ 180 w 194"/>
                    <a:gd name="T39" fmla="*/ 12 h 37"/>
                    <a:gd name="T40" fmla="*/ 178 w 194"/>
                    <a:gd name="T41" fmla="*/ 15 h 37"/>
                    <a:gd name="T42" fmla="*/ 174 w 194"/>
                    <a:gd name="T43" fmla="*/ 3 h 37"/>
                    <a:gd name="T44" fmla="*/ 170 w 194"/>
                    <a:gd name="T45" fmla="*/ 2 h 37"/>
                    <a:gd name="T46" fmla="*/ 161 w 194"/>
                    <a:gd name="T47" fmla="*/ 4 h 37"/>
                    <a:gd name="T48" fmla="*/ 153 w 194"/>
                    <a:gd name="T49" fmla="*/ 2 h 37"/>
                    <a:gd name="T50" fmla="*/ 141 w 194"/>
                    <a:gd name="T51" fmla="*/ 3 h 37"/>
                    <a:gd name="T52" fmla="*/ 130 w 194"/>
                    <a:gd name="T53" fmla="*/ 6 h 37"/>
                    <a:gd name="T54" fmla="*/ 130 w 194"/>
                    <a:gd name="T55" fmla="*/ 5 h 37"/>
                    <a:gd name="T56" fmla="*/ 127 w 194"/>
                    <a:gd name="T57" fmla="*/ 5 h 37"/>
                    <a:gd name="T58" fmla="*/ 118 w 194"/>
                    <a:gd name="T59" fmla="*/ 7 h 37"/>
                    <a:gd name="T60" fmla="*/ 110 w 194"/>
                    <a:gd name="T61" fmla="*/ 10 h 37"/>
                    <a:gd name="T62" fmla="*/ 107 w 194"/>
                    <a:gd name="T63" fmla="*/ 5 h 37"/>
                    <a:gd name="T64" fmla="*/ 96 w 194"/>
                    <a:gd name="T65" fmla="*/ 5 h 37"/>
                    <a:gd name="T66" fmla="*/ 92 w 194"/>
                    <a:gd name="T67" fmla="*/ 11 h 37"/>
                    <a:gd name="T68" fmla="*/ 79 w 194"/>
                    <a:gd name="T69" fmla="*/ 13 h 37"/>
                    <a:gd name="T70" fmla="*/ 61 w 194"/>
                    <a:gd name="T71" fmla="*/ 16 h 37"/>
                    <a:gd name="T72" fmla="*/ 56 w 194"/>
                    <a:gd name="T73" fmla="*/ 15 h 37"/>
                    <a:gd name="T74" fmla="*/ 36 w 194"/>
                    <a:gd name="T75" fmla="*/ 17 h 37"/>
                    <a:gd name="T76" fmla="*/ 44 w 194"/>
                    <a:gd name="T77" fmla="*/ 23 h 37"/>
                    <a:gd name="T78" fmla="*/ 34 w 194"/>
                    <a:gd name="T79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4" h="37">
                      <a:moveTo>
                        <a:pt x="16" y="14"/>
                      </a:moveTo>
                      <a:cubicBezTo>
                        <a:pt x="13" y="15"/>
                        <a:pt x="9" y="17"/>
                        <a:pt x="7" y="21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20"/>
                        <a:pt x="0" y="24"/>
                        <a:pt x="3" y="28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2"/>
                        <a:pt x="7" y="29"/>
                        <a:pt x="10" y="31"/>
                      </a:cubicBezTo>
                      <a:cubicBezTo>
                        <a:pt x="14" y="29"/>
                        <a:pt x="16" y="21"/>
                        <a:pt x="19" y="23"/>
                      </a:cubicBezTo>
                      <a:cubicBezTo>
                        <a:pt x="21" y="22"/>
                        <a:pt x="21" y="25"/>
                        <a:pt x="20" y="26"/>
                      </a:cubicBezTo>
                      <a:cubicBezTo>
                        <a:pt x="24" y="27"/>
                        <a:pt x="25" y="20"/>
                        <a:pt x="27" y="19"/>
                      </a:cubicBezTo>
                      <a:cubicBezTo>
                        <a:pt x="28" y="37"/>
                        <a:pt x="37" y="14"/>
                        <a:pt x="42" y="25"/>
                      </a:cubicBezTo>
                      <a:cubicBezTo>
                        <a:pt x="45" y="24"/>
                        <a:pt x="50" y="25"/>
                        <a:pt x="54" y="21"/>
                      </a:cubicBezTo>
                      <a:cubicBezTo>
                        <a:pt x="52" y="26"/>
                        <a:pt x="57" y="22"/>
                        <a:pt x="57" y="27"/>
                      </a:cubicBezTo>
                      <a:cubicBezTo>
                        <a:pt x="57" y="16"/>
                        <a:pt x="68" y="31"/>
                        <a:pt x="69" y="18"/>
                      </a:cubicBezTo>
                      <a:cubicBezTo>
                        <a:pt x="74" y="21"/>
                        <a:pt x="69" y="17"/>
                        <a:pt x="75" y="20"/>
                      </a:cubicBezTo>
                      <a:cubicBezTo>
                        <a:pt x="75" y="21"/>
                        <a:pt x="74" y="21"/>
                        <a:pt x="74" y="22"/>
                      </a:cubicBezTo>
                      <a:cubicBezTo>
                        <a:pt x="76" y="24"/>
                        <a:pt x="77" y="16"/>
                        <a:pt x="80" y="22"/>
                      </a:cubicBezTo>
                      <a:cubicBezTo>
                        <a:pt x="85" y="23"/>
                        <a:pt x="80" y="18"/>
                        <a:pt x="83" y="15"/>
                      </a:cubicBezTo>
                      <a:cubicBezTo>
                        <a:pt x="88" y="16"/>
                        <a:pt x="87" y="18"/>
                        <a:pt x="90" y="23"/>
                      </a:cubicBezTo>
                      <a:cubicBezTo>
                        <a:pt x="90" y="17"/>
                        <a:pt x="94" y="20"/>
                        <a:pt x="96" y="17"/>
                      </a:cubicBezTo>
                      <a:cubicBezTo>
                        <a:pt x="95" y="16"/>
                        <a:pt x="92" y="15"/>
                        <a:pt x="94" y="13"/>
                      </a:cubicBezTo>
                      <a:cubicBezTo>
                        <a:pt x="100" y="14"/>
                        <a:pt x="99" y="9"/>
                        <a:pt x="104" y="7"/>
                      </a:cubicBezTo>
                      <a:cubicBezTo>
                        <a:pt x="107" y="14"/>
                        <a:pt x="99" y="7"/>
                        <a:pt x="104" y="13"/>
                      </a:cubicBezTo>
                      <a:cubicBezTo>
                        <a:pt x="100" y="16"/>
                        <a:pt x="98" y="16"/>
                        <a:pt x="96" y="21"/>
                      </a:cubicBezTo>
                      <a:cubicBezTo>
                        <a:pt x="101" y="21"/>
                        <a:pt x="106" y="20"/>
                        <a:pt x="112" y="16"/>
                      </a:cubicBezTo>
                      <a:cubicBezTo>
                        <a:pt x="115" y="17"/>
                        <a:pt x="110" y="20"/>
                        <a:pt x="113" y="20"/>
                      </a:cubicBezTo>
                      <a:cubicBezTo>
                        <a:pt x="118" y="23"/>
                        <a:pt x="120" y="13"/>
                        <a:pt x="125" y="16"/>
                      </a:cubicBezTo>
                      <a:cubicBezTo>
                        <a:pt x="124" y="19"/>
                        <a:pt x="124" y="19"/>
                        <a:pt x="124" y="19"/>
                      </a:cubicBezTo>
                      <a:cubicBezTo>
                        <a:pt x="126" y="14"/>
                        <a:pt x="133" y="20"/>
                        <a:pt x="138" y="17"/>
                      </a:cubicBezTo>
                      <a:cubicBezTo>
                        <a:pt x="137" y="15"/>
                        <a:pt x="137" y="14"/>
                        <a:pt x="137" y="13"/>
                      </a:cubicBezTo>
                      <a:cubicBezTo>
                        <a:pt x="138" y="22"/>
                        <a:pt x="144" y="8"/>
                        <a:pt x="149" y="14"/>
                      </a:cubicBezTo>
                      <a:cubicBezTo>
                        <a:pt x="148" y="8"/>
                        <a:pt x="153" y="5"/>
                        <a:pt x="155" y="4"/>
                      </a:cubicBezTo>
                      <a:cubicBezTo>
                        <a:pt x="157" y="6"/>
                        <a:pt x="156" y="8"/>
                        <a:pt x="157" y="10"/>
                      </a:cubicBezTo>
                      <a:cubicBezTo>
                        <a:pt x="152" y="7"/>
                        <a:pt x="152" y="16"/>
                        <a:pt x="149" y="19"/>
                      </a:cubicBezTo>
                      <a:cubicBezTo>
                        <a:pt x="152" y="16"/>
                        <a:pt x="157" y="18"/>
                        <a:pt x="159" y="14"/>
                      </a:cubicBezTo>
                      <a:cubicBezTo>
                        <a:pt x="159" y="19"/>
                        <a:pt x="159" y="19"/>
                        <a:pt x="159" y="19"/>
                      </a:cubicBezTo>
                      <a:cubicBezTo>
                        <a:pt x="163" y="19"/>
                        <a:pt x="162" y="9"/>
                        <a:pt x="167" y="13"/>
                      </a:cubicBezTo>
                      <a:cubicBezTo>
                        <a:pt x="166" y="16"/>
                        <a:pt x="166" y="16"/>
                        <a:pt x="166" y="16"/>
                      </a:cubicBezTo>
                      <a:cubicBezTo>
                        <a:pt x="176" y="15"/>
                        <a:pt x="187" y="20"/>
                        <a:pt x="194" y="12"/>
                      </a:cubicBezTo>
                      <a:cubicBezTo>
                        <a:pt x="194" y="10"/>
                        <a:pt x="190" y="4"/>
                        <a:pt x="190" y="2"/>
                      </a:cubicBezTo>
                      <a:cubicBezTo>
                        <a:pt x="185" y="4"/>
                        <a:pt x="183" y="9"/>
                        <a:pt x="180" y="12"/>
                      </a:cubicBezTo>
                      <a:cubicBezTo>
                        <a:pt x="180" y="7"/>
                        <a:pt x="180" y="7"/>
                        <a:pt x="180" y="7"/>
                      </a:cubicBezTo>
                      <a:cubicBezTo>
                        <a:pt x="179" y="10"/>
                        <a:pt x="175" y="12"/>
                        <a:pt x="178" y="15"/>
                      </a:cubicBezTo>
                      <a:cubicBezTo>
                        <a:pt x="175" y="18"/>
                        <a:pt x="175" y="11"/>
                        <a:pt x="172" y="14"/>
                      </a:cubicBezTo>
                      <a:cubicBezTo>
                        <a:pt x="172" y="8"/>
                        <a:pt x="174" y="8"/>
                        <a:pt x="174" y="3"/>
                      </a:cubicBezTo>
                      <a:cubicBezTo>
                        <a:pt x="171" y="6"/>
                        <a:pt x="171" y="6"/>
                        <a:pt x="171" y="6"/>
                      </a:cubicBezTo>
                      <a:cubicBezTo>
                        <a:pt x="172" y="4"/>
                        <a:pt x="170" y="4"/>
                        <a:pt x="170" y="2"/>
                      </a:cubicBezTo>
                      <a:cubicBezTo>
                        <a:pt x="166" y="9"/>
                        <a:pt x="163" y="0"/>
                        <a:pt x="158" y="3"/>
                      </a:cubicBezTo>
                      <a:cubicBezTo>
                        <a:pt x="161" y="4"/>
                        <a:pt x="161" y="4"/>
                        <a:pt x="161" y="4"/>
                      </a:cubicBezTo>
                      <a:cubicBezTo>
                        <a:pt x="161" y="7"/>
                        <a:pt x="160" y="7"/>
                        <a:pt x="158" y="8"/>
                      </a:cubicBezTo>
                      <a:cubicBezTo>
                        <a:pt x="157" y="4"/>
                        <a:pt x="156" y="4"/>
                        <a:pt x="153" y="2"/>
                      </a:cubicBezTo>
                      <a:cubicBezTo>
                        <a:pt x="151" y="5"/>
                        <a:pt x="150" y="10"/>
                        <a:pt x="147" y="10"/>
                      </a:cubicBezTo>
                      <a:cubicBezTo>
                        <a:pt x="147" y="5"/>
                        <a:pt x="141" y="7"/>
                        <a:pt x="141" y="3"/>
                      </a:cubicBezTo>
                      <a:cubicBezTo>
                        <a:pt x="140" y="8"/>
                        <a:pt x="135" y="5"/>
                        <a:pt x="134" y="8"/>
                      </a:cubicBezTo>
                      <a:cubicBezTo>
                        <a:pt x="133" y="10"/>
                        <a:pt x="130" y="9"/>
                        <a:pt x="130" y="6"/>
                      </a:cubicBezTo>
                      <a:cubicBezTo>
                        <a:pt x="132" y="5"/>
                        <a:pt x="132" y="5"/>
                        <a:pt x="132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4"/>
                        <a:pt x="130" y="4"/>
                      </a:cubicBezTo>
                      <a:cubicBezTo>
                        <a:pt x="129" y="4"/>
                        <a:pt x="129" y="8"/>
                        <a:pt x="127" y="5"/>
                      </a:cubicBezTo>
                      <a:cubicBezTo>
                        <a:pt x="127" y="4"/>
                        <a:pt x="128" y="4"/>
                        <a:pt x="129" y="3"/>
                      </a:cubicBezTo>
                      <a:cubicBezTo>
                        <a:pt x="125" y="2"/>
                        <a:pt x="122" y="12"/>
                        <a:pt x="118" y="7"/>
                      </a:cubicBezTo>
                      <a:cubicBezTo>
                        <a:pt x="118" y="9"/>
                        <a:pt x="113" y="10"/>
                        <a:pt x="115" y="16"/>
                      </a:cubicBezTo>
                      <a:cubicBezTo>
                        <a:pt x="113" y="14"/>
                        <a:pt x="114" y="9"/>
                        <a:pt x="110" y="10"/>
                      </a:cubicBezTo>
                      <a:cubicBezTo>
                        <a:pt x="108" y="15"/>
                        <a:pt x="106" y="8"/>
                        <a:pt x="104" y="12"/>
                      </a:cubicBezTo>
                      <a:cubicBezTo>
                        <a:pt x="107" y="6"/>
                        <a:pt x="104" y="10"/>
                        <a:pt x="107" y="5"/>
                      </a:cubicBezTo>
                      <a:cubicBezTo>
                        <a:pt x="104" y="3"/>
                        <a:pt x="101" y="10"/>
                        <a:pt x="97" y="9"/>
                      </a:cubicBezTo>
                      <a:cubicBezTo>
                        <a:pt x="96" y="5"/>
                        <a:pt x="96" y="5"/>
                        <a:pt x="96" y="5"/>
                      </a:cubicBezTo>
                      <a:cubicBezTo>
                        <a:pt x="95" y="7"/>
                        <a:pt x="93" y="11"/>
                        <a:pt x="92" y="7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9"/>
                        <a:pt x="86" y="10"/>
                        <a:pt x="83" y="6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5" y="6"/>
                        <a:pt x="69" y="13"/>
                        <a:pt x="65" y="19"/>
                      </a:cubicBezTo>
                      <a:cubicBezTo>
                        <a:pt x="64" y="19"/>
                        <a:pt x="61" y="18"/>
                        <a:pt x="61" y="16"/>
                      </a:cubicBezTo>
                      <a:cubicBezTo>
                        <a:pt x="63" y="14"/>
                        <a:pt x="63" y="14"/>
                        <a:pt x="63" y="14"/>
                      </a:cubicBezTo>
                      <a:cubicBezTo>
                        <a:pt x="60" y="13"/>
                        <a:pt x="57" y="10"/>
                        <a:pt x="56" y="15"/>
                      </a:cubicBezTo>
                      <a:cubicBezTo>
                        <a:pt x="54" y="17"/>
                        <a:pt x="54" y="12"/>
                        <a:pt x="52" y="11"/>
                      </a:cubicBezTo>
                      <a:cubicBezTo>
                        <a:pt x="47" y="19"/>
                        <a:pt x="37" y="5"/>
                        <a:pt x="36" y="17"/>
                      </a:cubicBezTo>
                      <a:cubicBezTo>
                        <a:pt x="38" y="17"/>
                        <a:pt x="42" y="20"/>
                        <a:pt x="46" y="19"/>
                      </a:cubicBezTo>
                      <a:cubicBezTo>
                        <a:pt x="45" y="20"/>
                        <a:pt x="46" y="23"/>
                        <a:pt x="44" y="23"/>
                      </a:cubicBezTo>
                      <a:cubicBezTo>
                        <a:pt x="40" y="24"/>
                        <a:pt x="38" y="19"/>
                        <a:pt x="34" y="22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27" y="6"/>
                        <a:pt x="22" y="25"/>
                        <a:pt x="16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0" name="Freeform 1339"/>
                <p:cNvSpPr>
                  <a:spLocks/>
                </p:cNvSpPr>
                <p:nvPr/>
              </p:nvSpPr>
              <p:spPr bwMode="auto">
                <a:xfrm>
                  <a:off x="3646" y="2728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2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1" name="Freeform 1340"/>
                <p:cNvSpPr>
                  <a:spLocks/>
                </p:cNvSpPr>
                <p:nvPr/>
              </p:nvSpPr>
              <p:spPr bwMode="auto">
                <a:xfrm>
                  <a:off x="3645" y="273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2" name="Freeform 1341"/>
                <p:cNvSpPr>
                  <a:spLocks/>
                </p:cNvSpPr>
                <p:nvPr/>
              </p:nvSpPr>
              <p:spPr bwMode="auto">
                <a:xfrm>
                  <a:off x="3592" y="2734"/>
                  <a:ext cx="3" cy="1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3" name="Freeform 1342"/>
                <p:cNvSpPr>
                  <a:spLocks/>
                </p:cNvSpPr>
                <p:nvPr/>
              </p:nvSpPr>
              <p:spPr bwMode="auto">
                <a:xfrm>
                  <a:off x="3592" y="273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4" name="Freeform 1343"/>
                <p:cNvSpPr>
                  <a:spLocks/>
                </p:cNvSpPr>
                <p:nvPr/>
              </p:nvSpPr>
              <p:spPr bwMode="auto">
                <a:xfrm>
                  <a:off x="3504" y="2732"/>
                  <a:ext cx="88" cy="22"/>
                </a:xfrm>
                <a:custGeom>
                  <a:avLst/>
                  <a:gdLst>
                    <a:gd name="T0" fmla="*/ 18 w 102"/>
                    <a:gd name="T1" fmla="*/ 13 h 26"/>
                    <a:gd name="T2" fmla="*/ 13 w 102"/>
                    <a:gd name="T3" fmla="*/ 18 h 26"/>
                    <a:gd name="T4" fmla="*/ 9 w 102"/>
                    <a:gd name="T5" fmla="*/ 14 h 26"/>
                    <a:gd name="T6" fmla="*/ 2 w 102"/>
                    <a:gd name="T7" fmla="*/ 22 h 26"/>
                    <a:gd name="T8" fmla="*/ 51 w 102"/>
                    <a:gd name="T9" fmla="*/ 16 h 26"/>
                    <a:gd name="T10" fmla="*/ 48 w 102"/>
                    <a:gd name="T11" fmla="*/ 20 h 26"/>
                    <a:gd name="T12" fmla="*/ 66 w 102"/>
                    <a:gd name="T13" fmla="*/ 14 h 26"/>
                    <a:gd name="T14" fmla="*/ 65 w 102"/>
                    <a:gd name="T15" fmla="*/ 20 h 26"/>
                    <a:gd name="T16" fmla="*/ 76 w 102"/>
                    <a:gd name="T17" fmla="*/ 18 h 26"/>
                    <a:gd name="T18" fmla="*/ 76 w 102"/>
                    <a:gd name="T19" fmla="*/ 15 h 26"/>
                    <a:gd name="T20" fmla="*/ 78 w 102"/>
                    <a:gd name="T21" fmla="*/ 16 h 26"/>
                    <a:gd name="T22" fmla="*/ 78 w 102"/>
                    <a:gd name="T23" fmla="*/ 15 h 26"/>
                    <a:gd name="T24" fmla="*/ 85 w 102"/>
                    <a:gd name="T25" fmla="*/ 14 h 26"/>
                    <a:gd name="T26" fmla="*/ 83 w 102"/>
                    <a:gd name="T27" fmla="*/ 16 h 26"/>
                    <a:gd name="T28" fmla="*/ 88 w 102"/>
                    <a:gd name="T29" fmla="*/ 13 h 26"/>
                    <a:gd name="T30" fmla="*/ 88 w 102"/>
                    <a:gd name="T31" fmla="*/ 17 h 26"/>
                    <a:gd name="T32" fmla="*/ 102 w 102"/>
                    <a:gd name="T33" fmla="*/ 11 h 26"/>
                    <a:gd name="T34" fmla="*/ 102 w 102"/>
                    <a:gd name="T35" fmla="*/ 7 h 26"/>
                    <a:gd name="T36" fmla="*/ 91 w 102"/>
                    <a:gd name="T37" fmla="*/ 11 h 26"/>
                    <a:gd name="T38" fmla="*/ 92 w 102"/>
                    <a:gd name="T39" fmla="*/ 11 h 26"/>
                    <a:gd name="T40" fmla="*/ 85 w 102"/>
                    <a:gd name="T41" fmla="*/ 13 h 26"/>
                    <a:gd name="T42" fmla="*/ 89 w 102"/>
                    <a:gd name="T43" fmla="*/ 7 h 26"/>
                    <a:gd name="T44" fmla="*/ 77 w 102"/>
                    <a:gd name="T45" fmla="*/ 4 h 26"/>
                    <a:gd name="T46" fmla="*/ 78 w 102"/>
                    <a:gd name="T47" fmla="*/ 3 h 26"/>
                    <a:gd name="T48" fmla="*/ 74 w 102"/>
                    <a:gd name="T49" fmla="*/ 5 h 26"/>
                    <a:gd name="T50" fmla="*/ 77 w 102"/>
                    <a:gd name="T51" fmla="*/ 8 h 26"/>
                    <a:gd name="T52" fmla="*/ 74 w 102"/>
                    <a:gd name="T53" fmla="*/ 14 h 26"/>
                    <a:gd name="T54" fmla="*/ 70 w 102"/>
                    <a:gd name="T55" fmla="*/ 14 h 26"/>
                    <a:gd name="T56" fmla="*/ 73 w 102"/>
                    <a:gd name="T57" fmla="*/ 9 h 26"/>
                    <a:gd name="T58" fmla="*/ 70 w 102"/>
                    <a:gd name="T59" fmla="*/ 11 h 26"/>
                    <a:gd name="T60" fmla="*/ 66 w 102"/>
                    <a:gd name="T61" fmla="*/ 5 h 26"/>
                    <a:gd name="T62" fmla="*/ 66 w 102"/>
                    <a:gd name="T63" fmla="*/ 11 h 26"/>
                    <a:gd name="T64" fmla="*/ 46 w 102"/>
                    <a:gd name="T65" fmla="*/ 12 h 26"/>
                    <a:gd name="T66" fmla="*/ 49 w 102"/>
                    <a:gd name="T67" fmla="*/ 9 h 26"/>
                    <a:gd name="T68" fmla="*/ 45 w 102"/>
                    <a:gd name="T69" fmla="*/ 13 h 26"/>
                    <a:gd name="T70" fmla="*/ 33 w 102"/>
                    <a:gd name="T71" fmla="*/ 11 h 26"/>
                    <a:gd name="T72" fmla="*/ 34 w 102"/>
                    <a:gd name="T73" fmla="*/ 14 h 26"/>
                    <a:gd name="T74" fmla="*/ 22 w 102"/>
                    <a:gd name="T75" fmla="*/ 13 h 26"/>
                    <a:gd name="T76" fmla="*/ 22 w 102"/>
                    <a:gd name="T77" fmla="*/ 13 h 26"/>
                    <a:gd name="T78" fmla="*/ 16 w 102"/>
                    <a:gd name="T79" fmla="*/ 20 h 26"/>
                    <a:gd name="T80" fmla="*/ 18 w 102"/>
                    <a:gd name="T8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2" h="26">
                      <a:moveTo>
                        <a:pt x="18" y="13"/>
                      </a:move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2" y="15"/>
                        <a:pt x="7" y="18"/>
                        <a:pt x="9" y="14"/>
                      </a:cubicBezTo>
                      <a:cubicBezTo>
                        <a:pt x="6" y="20"/>
                        <a:pt x="0" y="14"/>
                        <a:pt x="2" y="22"/>
                      </a:cubicBezTo>
                      <a:cubicBezTo>
                        <a:pt x="16" y="19"/>
                        <a:pt x="35" y="24"/>
                        <a:pt x="51" y="16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56" y="13"/>
                        <a:pt x="59" y="26"/>
                        <a:pt x="66" y="14"/>
                      </a:cubicBezTo>
                      <a:cubicBezTo>
                        <a:pt x="65" y="20"/>
                        <a:pt x="65" y="20"/>
                        <a:pt x="65" y="20"/>
                      </a:cubicBezTo>
                      <a:cubicBezTo>
                        <a:pt x="69" y="22"/>
                        <a:pt x="72" y="11"/>
                        <a:pt x="76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7" y="16"/>
                        <a:pt x="78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0" y="12"/>
                        <a:pt x="82" y="13"/>
                        <a:pt x="85" y="14"/>
                      </a:cubicBezTo>
                      <a:cubicBezTo>
                        <a:pt x="85" y="16"/>
                        <a:pt x="84" y="15"/>
                        <a:pt x="83" y="16"/>
                      </a:cubicBezTo>
                      <a:cubicBezTo>
                        <a:pt x="84" y="18"/>
                        <a:pt x="86" y="13"/>
                        <a:pt x="88" y="13"/>
                      </a:cubicBezTo>
                      <a:cubicBezTo>
                        <a:pt x="90" y="15"/>
                        <a:pt x="88" y="16"/>
                        <a:pt x="88" y="17"/>
                      </a:cubicBezTo>
                      <a:cubicBezTo>
                        <a:pt x="94" y="14"/>
                        <a:pt x="97" y="21"/>
                        <a:pt x="102" y="11"/>
                      </a:cubicBezTo>
                      <a:cubicBezTo>
                        <a:pt x="102" y="10"/>
                        <a:pt x="100" y="8"/>
                        <a:pt x="102" y="7"/>
                      </a:cubicBezTo>
                      <a:cubicBezTo>
                        <a:pt x="98" y="4"/>
                        <a:pt x="95" y="8"/>
                        <a:pt x="91" y="11"/>
                      </a:cubicBezTo>
                      <a:cubicBezTo>
                        <a:pt x="92" y="11"/>
                        <a:pt x="92" y="11"/>
                        <a:pt x="92" y="11"/>
                      </a:cubicBezTo>
                      <a:cubicBezTo>
                        <a:pt x="89" y="20"/>
                        <a:pt x="90" y="9"/>
                        <a:pt x="85" y="13"/>
                      </a:cubicBezTo>
                      <a:cubicBezTo>
                        <a:pt x="86" y="9"/>
                        <a:pt x="88" y="9"/>
                        <a:pt x="89" y="7"/>
                      </a:cubicBezTo>
                      <a:cubicBezTo>
                        <a:pt x="83" y="0"/>
                        <a:pt x="81" y="13"/>
                        <a:pt x="77" y="4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4" y="6"/>
                        <a:pt x="76" y="7"/>
                        <a:pt x="77" y="8"/>
                      </a:cubicBezTo>
                      <a:cubicBezTo>
                        <a:pt x="75" y="9"/>
                        <a:pt x="75" y="13"/>
                        <a:pt x="74" y="14"/>
                      </a:cubicBezTo>
                      <a:cubicBezTo>
                        <a:pt x="73" y="10"/>
                        <a:pt x="73" y="16"/>
                        <a:pt x="70" y="14"/>
                      </a:cubicBezTo>
                      <a:cubicBezTo>
                        <a:pt x="69" y="11"/>
                        <a:pt x="72" y="11"/>
                        <a:pt x="73" y="9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8" y="12"/>
                        <a:pt x="68" y="7"/>
                        <a:pt x="66" y="5"/>
                      </a:cubicBezTo>
                      <a:cubicBezTo>
                        <a:pt x="64" y="8"/>
                        <a:pt x="68" y="7"/>
                        <a:pt x="66" y="11"/>
                      </a:cubicBezTo>
                      <a:cubicBezTo>
                        <a:pt x="63" y="7"/>
                        <a:pt x="52" y="8"/>
                        <a:pt x="46" y="12"/>
                      </a:cubicBezTo>
                      <a:cubicBezTo>
                        <a:pt x="48" y="11"/>
                        <a:pt x="47" y="8"/>
                        <a:pt x="49" y="9"/>
                      </a:cubicBezTo>
                      <a:cubicBezTo>
                        <a:pt x="48" y="8"/>
                        <a:pt x="45" y="10"/>
                        <a:pt x="45" y="13"/>
                      </a:cubicBezTo>
                      <a:cubicBezTo>
                        <a:pt x="42" y="15"/>
                        <a:pt x="37" y="14"/>
                        <a:pt x="33" y="11"/>
                      </a:cubicBezTo>
                      <a:cubicBezTo>
                        <a:pt x="34" y="14"/>
                        <a:pt x="34" y="14"/>
                        <a:pt x="34" y="14"/>
                      </a:cubicBezTo>
                      <a:cubicBezTo>
                        <a:pt x="31" y="19"/>
                        <a:pt x="27" y="10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0" y="14"/>
                        <a:pt x="19" y="21"/>
                        <a:pt x="16" y="20"/>
                      </a:cubicBezTo>
                      <a:cubicBezTo>
                        <a:pt x="16" y="16"/>
                        <a:pt x="18" y="16"/>
                        <a:pt x="18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5" name="Freeform 1344"/>
                <p:cNvSpPr>
                  <a:spLocks/>
                </p:cNvSpPr>
                <p:nvPr/>
              </p:nvSpPr>
              <p:spPr bwMode="auto">
                <a:xfrm>
                  <a:off x="3501" y="2745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6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3" y="9"/>
                        <a:pt x="3" y="6"/>
                      </a:cubicBezTo>
                      <a:cubicBezTo>
                        <a:pt x="3" y="6"/>
                        <a:pt x="3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6" name="Freeform 1345"/>
                <p:cNvSpPr>
                  <a:spLocks/>
                </p:cNvSpPr>
                <p:nvPr/>
              </p:nvSpPr>
              <p:spPr bwMode="auto">
                <a:xfrm>
                  <a:off x="3465" y="2741"/>
                  <a:ext cx="37" cy="18"/>
                </a:xfrm>
                <a:custGeom>
                  <a:avLst/>
                  <a:gdLst>
                    <a:gd name="T0" fmla="*/ 11 w 43"/>
                    <a:gd name="T1" fmla="*/ 9 h 21"/>
                    <a:gd name="T2" fmla="*/ 11 w 43"/>
                    <a:gd name="T3" fmla="*/ 13 h 21"/>
                    <a:gd name="T4" fmla="*/ 27 w 43"/>
                    <a:gd name="T5" fmla="*/ 14 h 21"/>
                    <a:gd name="T6" fmla="*/ 34 w 43"/>
                    <a:gd name="T7" fmla="*/ 8 h 21"/>
                    <a:gd name="T8" fmla="*/ 35 w 43"/>
                    <a:gd name="T9" fmla="*/ 12 h 21"/>
                    <a:gd name="T10" fmla="*/ 41 w 43"/>
                    <a:gd name="T11" fmla="*/ 7 h 21"/>
                    <a:gd name="T12" fmla="*/ 38 w 43"/>
                    <a:gd name="T13" fmla="*/ 9 h 21"/>
                    <a:gd name="T14" fmla="*/ 38 w 43"/>
                    <a:gd name="T15" fmla="*/ 7 h 21"/>
                    <a:gd name="T16" fmla="*/ 34 w 43"/>
                    <a:gd name="T17" fmla="*/ 8 h 21"/>
                    <a:gd name="T18" fmla="*/ 35 w 43"/>
                    <a:gd name="T19" fmla="*/ 5 h 21"/>
                    <a:gd name="T20" fmla="*/ 26 w 43"/>
                    <a:gd name="T21" fmla="*/ 10 h 21"/>
                    <a:gd name="T22" fmla="*/ 26 w 43"/>
                    <a:gd name="T23" fmla="*/ 4 h 21"/>
                    <a:gd name="T24" fmla="*/ 18 w 43"/>
                    <a:gd name="T25" fmla="*/ 2 h 21"/>
                    <a:gd name="T26" fmla="*/ 18 w 43"/>
                    <a:gd name="T27" fmla="*/ 4 h 21"/>
                    <a:gd name="T28" fmla="*/ 19 w 43"/>
                    <a:gd name="T29" fmla="*/ 8 h 21"/>
                    <a:gd name="T30" fmla="*/ 16 w 43"/>
                    <a:gd name="T31" fmla="*/ 2 h 21"/>
                    <a:gd name="T32" fmla="*/ 3 w 43"/>
                    <a:gd name="T33" fmla="*/ 7 h 21"/>
                    <a:gd name="T34" fmla="*/ 5 w 43"/>
                    <a:gd name="T35" fmla="*/ 14 h 21"/>
                    <a:gd name="T36" fmla="*/ 3 w 43"/>
                    <a:gd name="T37" fmla="*/ 9 h 21"/>
                    <a:gd name="T38" fmla="*/ 0 w 43"/>
                    <a:gd name="T39" fmla="*/ 9 h 21"/>
                    <a:gd name="T40" fmla="*/ 6 w 43"/>
                    <a:gd name="T41" fmla="*/ 16 h 21"/>
                    <a:gd name="T42" fmla="*/ 11 w 43"/>
                    <a:gd name="T43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3" h="21">
                      <a:moveTo>
                        <a:pt x="11" y="9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5" y="11"/>
                        <a:pt x="25" y="11"/>
                        <a:pt x="27" y="14"/>
                      </a:cubicBezTo>
                      <a:cubicBezTo>
                        <a:pt x="30" y="15"/>
                        <a:pt x="30" y="9"/>
                        <a:pt x="34" y="8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7" y="10"/>
                        <a:pt x="43" y="14"/>
                        <a:pt x="41" y="7"/>
                      </a:cubicBezTo>
                      <a:cubicBezTo>
                        <a:pt x="40" y="7"/>
                        <a:pt x="39" y="10"/>
                        <a:pt x="38" y="9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4" y="8"/>
                        <a:pt x="34" y="8"/>
                        <a:pt x="34" y="8"/>
                      </a:cubicBezTo>
                      <a:cubicBezTo>
                        <a:pt x="35" y="5"/>
                        <a:pt x="35" y="5"/>
                        <a:pt x="35" y="5"/>
                      </a:cubicBezTo>
                      <a:cubicBezTo>
                        <a:pt x="31" y="0"/>
                        <a:pt x="32" y="13"/>
                        <a:pt x="26" y="10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3" y="4"/>
                        <a:pt x="21" y="6"/>
                        <a:pt x="18" y="2"/>
                      </a:cubicBezTo>
                      <a:cubicBezTo>
                        <a:pt x="18" y="2"/>
                        <a:pt x="18" y="5"/>
                        <a:pt x="18" y="4"/>
                      </a:cubicBezTo>
                      <a:cubicBezTo>
                        <a:pt x="19" y="4"/>
                        <a:pt x="20" y="7"/>
                        <a:pt x="19" y="8"/>
                      </a:cubicBezTo>
                      <a:cubicBezTo>
                        <a:pt x="14" y="13"/>
                        <a:pt x="20" y="5"/>
                        <a:pt x="16" y="2"/>
                      </a:cubicBezTo>
                      <a:cubicBezTo>
                        <a:pt x="12" y="7"/>
                        <a:pt x="5" y="10"/>
                        <a:pt x="3" y="7"/>
                      </a:cubicBezTo>
                      <a:cubicBezTo>
                        <a:pt x="5" y="10"/>
                        <a:pt x="5" y="14"/>
                        <a:pt x="5" y="14"/>
                      </a:cubicBezTo>
                      <a:cubicBezTo>
                        <a:pt x="3" y="12"/>
                        <a:pt x="3" y="11"/>
                        <a:pt x="3" y="9"/>
                      </a:cubicBezTo>
                      <a:cubicBezTo>
                        <a:pt x="2" y="9"/>
                        <a:pt x="1" y="8"/>
                        <a:pt x="0" y="9"/>
                      </a:cubicBezTo>
                      <a:cubicBezTo>
                        <a:pt x="3" y="11"/>
                        <a:pt x="5" y="15"/>
                        <a:pt x="6" y="16"/>
                      </a:cubicBezTo>
                      <a:cubicBezTo>
                        <a:pt x="8" y="21"/>
                        <a:pt x="4" y="9"/>
                        <a:pt x="11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7" name="Freeform 1346"/>
                <p:cNvSpPr>
                  <a:spLocks/>
                </p:cNvSpPr>
                <p:nvPr/>
              </p:nvSpPr>
              <p:spPr bwMode="auto">
                <a:xfrm>
                  <a:off x="3473" y="2753"/>
                  <a:ext cx="2" cy="0"/>
                </a:xfrm>
                <a:custGeom>
                  <a:avLst/>
                  <a:gdLst>
                    <a:gd name="T0" fmla="*/ 1 w 2"/>
                    <a:gd name="T1" fmla="*/ 2 w 2"/>
                    <a:gd name="T2" fmla="*/ 0 w 2"/>
                    <a:gd name="T3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8" name="Freeform 1347"/>
                <p:cNvSpPr>
                  <a:spLocks/>
                </p:cNvSpPr>
                <p:nvPr/>
              </p:nvSpPr>
              <p:spPr bwMode="auto">
                <a:xfrm>
                  <a:off x="4137" y="2806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19" name="Freeform 1348"/>
                <p:cNvSpPr>
                  <a:spLocks/>
                </p:cNvSpPr>
                <p:nvPr/>
              </p:nvSpPr>
              <p:spPr bwMode="auto">
                <a:xfrm>
                  <a:off x="4126" y="2797"/>
                  <a:ext cx="12" cy="13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9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7" y="0"/>
                        <a:pt x="8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0" name="Freeform 1349"/>
                <p:cNvSpPr>
                  <a:spLocks/>
                </p:cNvSpPr>
                <p:nvPr/>
              </p:nvSpPr>
              <p:spPr bwMode="auto">
                <a:xfrm>
                  <a:off x="4125" y="2801"/>
                  <a:ext cx="2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1" name="Freeform 1350"/>
                <p:cNvSpPr>
                  <a:spLocks/>
                </p:cNvSpPr>
                <p:nvPr/>
              </p:nvSpPr>
              <p:spPr bwMode="auto">
                <a:xfrm>
                  <a:off x="4122" y="2803"/>
                  <a:ext cx="3" cy="6"/>
                </a:xfrm>
                <a:custGeom>
                  <a:avLst/>
                  <a:gdLst>
                    <a:gd name="T0" fmla="*/ 3 w 3"/>
                    <a:gd name="T1" fmla="*/ 4 h 7"/>
                    <a:gd name="T2" fmla="*/ 3 w 3"/>
                    <a:gd name="T3" fmla="*/ 0 h 7"/>
                    <a:gd name="T4" fmla="*/ 0 w 3"/>
                    <a:gd name="T5" fmla="*/ 7 h 7"/>
                    <a:gd name="T6" fmla="*/ 3 w 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7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2" name="Freeform 1351"/>
                <p:cNvSpPr>
                  <a:spLocks/>
                </p:cNvSpPr>
                <p:nvPr/>
              </p:nvSpPr>
              <p:spPr bwMode="auto">
                <a:xfrm>
                  <a:off x="4115" y="280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3" name="Freeform 1352"/>
                <p:cNvSpPr>
                  <a:spLocks/>
                </p:cNvSpPr>
                <p:nvPr/>
              </p:nvSpPr>
              <p:spPr bwMode="auto">
                <a:xfrm>
                  <a:off x="4112" y="2798"/>
                  <a:ext cx="8" cy="11"/>
                </a:xfrm>
                <a:custGeom>
                  <a:avLst/>
                  <a:gdLst>
                    <a:gd name="T0" fmla="*/ 0 w 10"/>
                    <a:gd name="T1" fmla="*/ 10 h 12"/>
                    <a:gd name="T2" fmla="*/ 4 w 10"/>
                    <a:gd name="T3" fmla="*/ 10 h 12"/>
                    <a:gd name="T4" fmla="*/ 4 w 10"/>
                    <a:gd name="T5" fmla="*/ 9 h 12"/>
                    <a:gd name="T6" fmla="*/ 6 w 10"/>
                    <a:gd name="T7" fmla="*/ 4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10"/>
                      </a:moveTo>
                      <a:cubicBezTo>
                        <a:pt x="1" y="12"/>
                        <a:pt x="2" y="11"/>
                        <a:pt x="4" y="1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2" y="7"/>
                        <a:pt x="4" y="2"/>
                        <a:pt x="6" y="4"/>
                      </a:cubicBezTo>
                      <a:cubicBezTo>
                        <a:pt x="8" y="3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1"/>
                        <a:pt x="2" y="8"/>
                        <a:pt x="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4" name="Freeform 1353"/>
                <p:cNvSpPr>
                  <a:spLocks/>
                </p:cNvSpPr>
                <p:nvPr/>
              </p:nvSpPr>
              <p:spPr bwMode="auto">
                <a:xfrm>
                  <a:off x="4116" y="280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5" name="Freeform 1354"/>
                <p:cNvSpPr>
                  <a:spLocks/>
                </p:cNvSpPr>
                <p:nvPr/>
              </p:nvSpPr>
              <p:spPr bwMode="auto">
                <a:xfrm>
                  <a:off x="4120" y="2803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6" name="Freeform 1355"/>
                <p:cNvSpPr>
                  <a:spLocks/>
                </p:cNvSpPr>
                <p:nvPr/>
              </p:nvSpPr>
              <p:spPr bwMode="auto">
                <a:xfrm>
                  <a:off x="4102" y="2797"/>
                  <a:ext cx="9" cy="11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8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7" name="Freeform 1356"/>
                <p:cNvSpPr>
                  <a:spLocks/>
                </p:cNvSpPr>
                <p:nvPr/>
              </p:nvSpPr>
              <p:spPr bwMode="auto">
                <a:xfrm>
                  <a:off x="4098" y="279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8" name="Freeform 1357"/>
                <p:cNvSpPr>
                  <a:spLocks/>
                </p:cNvSpPr>
                <p:nvPr/>
              </p:nvSpPr>
              <p:spPr bwMode="auto">
                <a:xfrm>
                  <a:off x="4083" y="2790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10 w 20"/>
                    <a:gd name="T9" fmla="*/ 17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1"/>
                        <a:pt x="8" y="13"/>
                        <a:pt x="6" y="14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7"/>
                      </a:cubicBezTo>
                      <a:cubicBezTo>
                        <a:pt x="12" y="17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7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1"/>
                      </a:cubicBezTo>
                      <a:cubicBezTo>
                        <a:pt x="2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29" name="Freeform 1358"/>
                <p:cNvSpPr>
                  <a:spLocks/>
                </p:cNvSpPr>
                <p:nvPr/>
              </p:nvSpPr>
              <p:spPr bwMode="auto">
                <a:xfrm>
                  <a:off x="4082" y="2794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0" name="Freeform 1359"/>
                <p:cNvSpPr>
                  <a:spLocks/>
                </p:cNvSpPr>
                <p:nvPr/>
              </p:nvSpPr>
              <p:spPr bwMode="auto">
                <a:xfrm>
                  <a:off x="4066" y="2790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0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3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4"/>
                        <a:pt x="16" y="16"/>
                      </a:cubicBezTo>
                      <a:cubicBezTo>
                        <a:pt x="16" y="14"/>
                        <a:pt x="17" y="12"/>
                        <a:pt x="17" y="10"/>
                      </a:cubicBezTo>
                      <a:cubicBezTo>
                        <a:pt x="15" y="4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6"/>
                      </a:cubicBezTo>
                      <a:cubicBezTo>
                        <a:pt x="7" y="0"/>
                        <a:pt x="3" y="6"/>
                        <a:pt x="0" y="8"/>
                      </a:cubicBezTo>
                      <a:cubicBezTo>
                        <a:pt x="1" y="8"/>
                        <a:pt x="1" y="10"/>
                        <a:pt x="3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1" name="Freeform 1360"/>
                <p:cNvSpPr>
                  <a:spLocks/>
                </p:cNvSpPr>
                <p:nvPr/>
              </p:nvSpPr>
              <p:spPr bwMode="auto">
                <a:xfrm>
                  <a:off x="4080" y="2803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1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2" name="Freeform 1361"/>
                <p:cNvSpPr>
                  <a:spLocks/>
                </p:cNvSpPr>
                <p:nvPr/>
              </p:nvSpPr>
              <p:spPr bwMode="auto">
                <a:xfrm>
                  <a:off x="4065" y="279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3" name="Freeform 1362"/>
                <p:cNvSpPr>
                  <a:spLocks/>
                </p:cNvSpPr>
                <p:nvPr/>
              </p:nvSpPr>
              <p:spPr bwMode="auto">
                <a:xfrm>
                  <a:off x="4065" y="2802"/>
                  <a:ext cx="3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4" name="Freeform 1363"/>
                <p:cNvSpPr>
                  <a:spLocks/>
                </p:cNvSpPr>
                <p:nvPr/>
              </p:nvSpPr>
              <p:spPr bwMode="auto">
                <a:xfrm>
                  <a:off x="3967" y="2791"/>
                  <a:ext cx="96" cy="17"/>
                </a:xfrm>
                <a:custGeom>
                  <a:avLst/>
                  <a:gdLst>
                    <a:gd name="T0" fmla="*/ 1 w 112"/>
                    <a:gd name="T1" fmla="*/ 3 h 19"/>
                    <a:gd name="T2" fmla="*/ 5 w 112"/>
                    <a:gd name="T3" fmla="*/ 6 h 19"/>
                    <a:gd name="T4" fmla="*/ 0 w 112"/>
                    <a:gd name="T5" fmla="*/ 10 h 19"/>
                    <a:gd name="T6" fmla="*/ 1 w 112"/>
                    <a:gd name="T7" fmla="*/ 17 h 19"/>
                    <a:gd name="T8" fmla="*/ 9 w 112"/>
                    <a:gd name="T9" fmla="*/ 14 h 19"/>
                    <a:gd name="T10" fmla="*/ 10 w 112"/>
                    <a:gd name="T11" fmla="*/ 18 h 19"/>
                    <a:gd name="T12" fmla="*/ 26 w 112"/>
                    <a:gd name="T13" fmla="*/ 16 h 19"/>
                    <a:gd name="T14" fmla="*/ 38 w 112"/>
                    <a:gd name="T15" fmla="*/ 14 h 19"/>
                    <a:gd name="T16" fmla="*/ 85 w 112"/>
                    <a:gd name="T17" fmla="*/ 16 h 19"/>
                    <a:gd name="T18" fmla="*/ 87 w 112"/>
                    <a:gd name="T19" fmla="*/ 10 h 19"/>
                    <a:gd name="T20" fmla="*/ 91 w 112"/>
                    <a:gd name="T21" fmla="*/ 14 h 19"/>
                    <a:gd name="T22" fmla="*/ 88 w 112"/>
                    <a:gd name="T23" fmla="*/ 14 h 19"/>
                    <a:gd name="T24" fmla="*/ 101 w 112"/>
                    <a:gd name="T25" fmla="*/ 15 h 19"/>
                    <a:gd name="T26" fmla="*/ 101 w 112"/>
                    <a:gd name="T27" fmla="*/ 8 h 19"/>
                    <a:gd name="T28" fmla="*/ 107 w 112"/>
                    <a:gd name="T29" fmla="*/ 16 h 19"/>
                    <a:gd name="T30" fmla="*/ 112 w 112"/>
                    <a:gd name="T31" fmla="*/ 11 h 19"/>
                    <a:gd name="T32" fmla="*/ 107 w 112"/>
                    <a:gd name="T33" fmla="*/ 6 h 19"/>
                    <a:gd name="T34" fmla="*/ 111 w 112"/>
                    <a:gd name="T35" fmla="*/ 3 h 19"/>
                    <a:gd name="T36" fmla="*/ 80 w 112"/>
                    <a:gd name="T37" fmla="*/ 11 h 19"/>
                    <a:gd name="T38" fmla="*/ 81 w 112"/>
                    <a:gd name="T39" fmla="*/ 7 h 19"/>
                    <a:gd name="T40" fmla="*/ 63 w 112"/>
                    <a:gd name="T41" fmla="*/ 4 h 19"/>
                    <a:gd name="T42" fmla="*/ 56 w 112"/>
                    <a:gd name="T43" fmla="*/ 10 h 19"/>
                    <a:gd name="T44" fmla="*/ 52 w 112"/>
                    <a:gd name="T45" fmla="*/ 8 h 19"/>
                    <a:gd name="T46" fmla="*/ 51 w 112"/>
                    <a:gd name="T47" fmla="*/ 10 h 19"/>
                    <a:gd name="T48" fmla="*/ 46 w 112"/>
                    <a:gd name="T49" fmla="*/ 6 h 19"/>
                    <a:gd name="T50" fmla="*/ 45 w 112"/>
                    <a:gd name="T51" fmla="*/ 14 h 19"/>
                    <a:gd name="T52" fmla="*/ 34 w 112"/>
                    <a:gd name="T53" fmla="*/ 3 h 19"/>
                    <a:gd name="T54" fmla="*/ 35 w 112"/>
                    <a:gd name="T55" fmla="*/ 7 h 19"/>
                    <a:gd name="T56" fmla="*/ 33 w 112"/>
                    <a:gd name="T57" fmla="*/ 11 h 19"/>
                    <a:gd name="T58" fmla="*/ 31 w 112"/>
                    <a:gd name="T59" fmla="*/ 4 h 19"/>
                    <a:gd name="T60" fmla="*/ 23 w 112"/>
                    <a:gd name="T61" fmla="*/ 8 h 19"/>
                    <a:gd name="T62" fmla="*/ 23 w 112"/>
                    <a:gd name="T63" fmla="*/ 12 h 19"/>
                    <a:gd name="T64" fmla="*/ 11 w 112"/>
                    <a:gd name="T65" fmla="*/ 10 h 19"/>
                    <a:gd name="T66" fmla="*/ 17 w 112"/>
                    <a:gd name="T67" fmla="*/ 3 h 19"/>
                    <a:gd name="T68" fmla="*/ 14 w 112"/>
                    <a:gd name="T69" fmla="*/ 0 h 19"/>
                    <a:gd name="T70" fmla="*/ 6 w 112"/>
                    <a:gd name="T71" fmla="*/ 9 h 19"/>
                    <a:gd name="T72" fmla="*/ 1 w 112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2" h="19">
                      <a:moveTo>
                        <a:pt x="1" y="3"/>
                      </a:moveTo>
                      <a:cubicBezTo>
                        <a:pt x="1" y="5"/>
                        <a:pt x="2" y="6"/>
                        <a:pt x="5" y="6"/>
                      </a:cubicBezTo>
                      <a:cubicBezTo>
                        <a:pt x="5" y="9"/>
                        <a:pt x="1" y="9"/>
                        <a:pt x="0" y="10"/>
                      </a:cubicBezTo>
                      <a:cubicBezTo>
                        <a:pt x="3" y="13"/>
                        <a:pt x="0" y="14"/>
                        <a:pt x="1" y="17"/>
                      </a:cubicBezTo>
                      <a:cubicBezTo>
                        <a:pt x="4" y="18"/>
                        <a:pt x="6" y="14"/>
                        <a:pt x="9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4" y="16"/>
                        <a:pt x="22" y="13"/>
                        <a:pt x="26" y="16"/>
                      </a:cubicBezTo>
                      <a:cubicBezTo>
                        <a:pt x="30" y="17"/>
                        <a:pt x="33" y="15"/>
                        <a:pt x="38" y="14"/>
                      </a:cubicBezTo>
                      <a:cubicBezTo>
                        <a:pt x="53" y="16"/>
                        <a:pt x="69" y="13"/>
                        <a:pt x="85" y="16"/>
                      </a:cubicBezTo>
                      <a:cubicBezTo>
                        <a:pt x="87" y="10"/>
                        <a:pt x="87" y="10"/>
                        <a:pt x="87" y="10"/>
                      </a:cubicBezTo>
                      <a:cubicBezTo>
                        <a:pt x="88" y="13"/>
                        <a:pt x="91" y="10"/>
                        <a:pt x="91" y="14"/>
                      </a:cubicBezTo>
                      <a:cubicBezTo>
                        <a:pt x="90" y="13"/>
                        <a:pt x="89" y="14"/>
                        <a:pt x="88" y="14"/>
                      </a:cubicBezTo>
                      <a:cubicBezTo>
                        <a:pt x="91" y="19"/>
                        <a:pt x="97" y="13"/>
                        <a:pt x="101" y="15"/>
                      </a:cubicBezTo>
                      <a:cubicBezTo>
                        <a:pt x="101" y="14"/>
                        <a:pt x="100" y="9"/>
                        <a:pt x="101" y="8"/>
                      </a:cubicBezTo>
                      <a:cubicBezTo>
                        <a:pt x="101" y="15"/>
                        <a:pt x="106" y="8"/>
                        <a:pt x="107" y="16"/>
                      </a:cubicBezTo>
                      <a:cubicBezTo>
                        <a:pt x="112" y="18"/>
                        <a:pt x="107" y="10"/>
                        <a:pt x="112" y="11"/>
                      </a:cubicBezTo>
                      <a:cubicBezTo>
                        <a:pt x="112" y="7"/>
                        <a:pt x="108" y="9"/>
                        <a:pt x="107" y="6"/>
                      </a:cubicBezTo>
                      <a:cubicBezTo>
                        <a:pt x="108" y="2"/>
                        <a:pt x="111" y="7"/>
                        <a:pt x="111" y="3"/>
                      </a:cubicBezTo>
                      <a:cubicBezTo>
                        <a:pt x="104" y="0"/>
                        <a:pt x="91" y="9"/>
                        <a:pt x="80" y="11"/>
                      </a:cubicBezTo>
                      <a:cubicBezTo>
                        <a:pt x="81" y="7"/>
                        <a:pt x="81" y="7"/>
                        <a:pt x="81" y="7"/>
                      </a:cubicBezTo>
                      <a:cubicBezTo>
                        <a:pt x="76" y="10"/>
                        <a:pt x="67" y="10"/>
                        <a:pt x="63" y="4"/>
                      </a:cubicBezTo>
                      <a:cubicBezTo>
                        <a:pt x="64" y="7"/>
                        <a:pt x="55" y="2"/>
                        <a:pt x="56" y="10"/>
                      </a:cubicBezTo>
                      <a:cubicBezTo>
                        <a:pt x="54" y="8"/>
                        <a:pt x="54" y="8"/>
                        <a:pt x="52" y="8"/>
                      </a:cubicBezTo>
                      <a:cubicBezTo>
                        <a:pt x="51" y="10"/>
                        <a:pt x="51" y="10"/>
                        <a:pt x="51" y="10"/>
                      </a:cubicBezTo>
                      <a:cubicBezTo>
                        <a:pt x="49" y="10"/>
                        <a:pt x="49" y="6"/>
                        <a:pt x="46" y="6"/>
                      </a:cubicBezTo>
                      <a:cubicBezTo>
                        <a:pt x="48" y="10"/>
                        <a:pt x="46" y="11"/>
                        <a:pt x="45" y="14"/>
                      </a:cubicBezTo>
                      <a:cubicBezTo>
                        <a:pt x="41" y="10"/>
                        <a:pt x="37" y="6"/>
                        <a:pt x="34" y="3"/>
                      </a:cubicBezTo>
                      <a:cubicBezTo>
                        <a:pt x="34" y="4"/>
                        <a:pt x="34" y="6"/>
                        <a:pt x="35" y="7"/>
                      </a:cubicBezTo>
                      <a:cubicBezTo>
                        <a:pt x="33" y="6"/>
                        <a:pt x="33" y="9"/>
                        <a:pt x="33" y="11"/>
                      </a:cubicBezTo>
                      <a:cubicBezTo>
                        <a:pt x="31" y="11"/>
                        <a:pt x="31" y="6"/>
                        <a:pt x="31" y="4"/>
                      </a:cubicBezTo>
                      <a:cubicBezTo>
                        <a:pt x="27" y="2"/>
                        <a:pt x="25" y="11"/>
                        <a:pt x="23" y="8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9" y="13"/>
                        <a:pt x="16" y="9"/>
                        <a:pt x="11" y="10"/>
                      </a:cubicBezTo>
                      <a:cubicBezTo>
                        <a:pt x="9" y="5"/>
                        <a:pt x="15" y="5"/>
                        <a:pt x="17" y="3"/>
                      </a:cubicBezTo>
                      <a:cubicBezTo>
                        <a:pt x="16" y="2"/>
                        <a:pt x="14" y="2"/>
                        <a:pt x="14" y="0"/>
                      </a:cubicBezTo>
                      <a:cubicBezTo>
                        <a:pt x="12" y="3"/>
                        <a:pt x="8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5" name="Freeform 1364"/>
                <p:cNvSpPr>
                  <a:spLocks/>
                </p:cNvSpPr>
                <p:nvPr/>
              </p:nvSpPr>
              <p:spPr bwMode="auto">
                <a:xfrm>
                  <a:off x="3979" y="279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6" name="Freeform 1365"/>
                <p:cNvSpPr>
                  <a:spLocks/>
                </p:cNvSpPr>
                <p:nvPr/>
              </p:nvSpPr>
              <p:spPr bwMode="auto">
                <a:xfrm>
                  <a:off x="3968" y="279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7" name="Freeform 1366"/>
                <p:cNvSpPr>
                  <a:spLocks/>
                </p:cNvSpPr>
                <p:nvPr/>
              </p:nvSpPr>
              <p:spPr bwMode="auto">
                <a:xfrm>
                  <a:off x="3988" y="2804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1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1" y="1"/>
                      </a:lnTo>
                      <a:lnTo>
                        <a:pt x="0" y="0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8" name="Freeform 1367"/>
                <p:cNvSpPr>
                  <a:spLocks/>
                </p:cNvSpPr>
                <p:nvPr/>
              </p:nvSpPr>
              <p:spPr bwMode="auto">
                <a:xfrm>
                  <a:off x="3994" y="2791"/>
                  <a:ext cx="2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39" name="Freeform 1368"/>
                <p:cNvSpPr>
                  <a:spLocks/>
                </p:cNvSpPr>
                <p:nvPr/>
              </p:nvSpPr>
              <p:spPr bwMode="auto">
                <a:xfrm>
                  <a:off x="4015" y="2791"/>
                  <a:ext cx="2" cy="4"/>
                </a:xfrm>
                <a:custGeom>
                  <a:avLst/>
                  <a:gdLst>
                    <a:gd name="T0" fmla="*/ 1 w 2"/>
                    <a:gd name="T1" fmla="*/ 4 h 4"/>
                    <a:gd name="T2" fmla="*/ 2 w 2"/>
                    <a:gd name="T3" fmla="*/ 1 h 4"/>
                    <a:gd name="T4" fmla="*/ 1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1" y="4"/>
                      </a:move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0" name="Freeform 1369"/>
                <p:cNvSpPr>
                  <a:spLocks/>
                </p:cNvSpPr>
                <p:nvPr/>
              </p:nvSpPr>
              <p:spPr bwMode="auto">
                <a:xfrm>
                  <a:off x="3970" y="2791"/>
                  <a:ext cx="5" cy="1"/>
                </a:xfrm>
                <a:custGeom>
                  <a:avLst/>
                  <a:gdLst>
                    <a:gd name="T0" fmla="*/ 5 w 5"/>
                    <a:gd name="T1" fmla="*/ 0 h 1"/>
                    <a:gd name="T2" fmla="*/ 1 w 5"/>
                    <a:gd name="T3" fmla="*/ 0 h 1"/>
                    <a:gd name="T4" fmla="*/ 0 w 5"/>
                    <a:gd name="T5" fmla="*/ 1 h 1"/>
                    <a:gd name="T6" fmla="*/ 5 w 5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1" name="Freeform 1370"/>
                <p:cNvSpPr>
                  <a:spLocks/>
                </p:cNvSpPr>
                <p:nvPr/>
              </p:nvSpPr>
              <p:spPr bwMode="auto">
                <a:xfrm>
                  <a:off x="3912" y="2791"/>
                  <a:ext cx="52" cy="22"/>
                </a:xfrm>
                <a:custGeom>
                  <a:avLst/>
                  <a:gdLst>
                    <a:gd name="T0" fmla="*/ 4 w 61"/>
                    <a:gd name="T1" fmla="*/ 21 h 26"/>
                    <a:gd name="T2" fmla="*/ 15 w 61"/>
                    <a:gd name="T3" fmla="*/ 23 h 26"/>
                    <a:gd name="T4" fmla="*/ 22 w 61"/>
                    <a:gd name="T5" fmla="*/ 13 h 26"/>
                    <a:gd name="T6" fmla="*/ 21 w 61"/>
                    <a:gd name="T7" fmla="*/ 22 h 26"/>
                    <a:gd name="T8" fmla="*/ 42 w 61"/>
                    <a:gd name="T9" fmla="*/ 14 h 26"/>
                    <a:gd name="T10" fmla="*/ 42 w 61"/>
                    <a:gd name="T11" fmla="*/ 18 h 26"/>
                    <a:gd name="T12" fmla="*/ 50 w 61"/>
                    <a:gd name="T13" fmla="*/ 8 h 26"/>
                    <a:gd name="T14" fmla="*/ 50 w 61"/>
                    <a:gd name="T15" fmla="*/ 19 h 26"/>
                    <a:gd name="T16" fmla="*/ 49 w 61"/>
                    <a:gd name="T17" fmla="*/ 20 h 26"/>
                    <a:gd name="T18" fmla="*/ 60 w 61"/>
                    <a:gd name="T19" fmla="*/ 17 h 26"/>
                    <a:gd name="T20" fmla="*/ 61 w 61"/>
                    <a:gd name="T21" fmla="*/ 10 h 26"/>
                    <a:gd name="T22" fmla="*/ 61 w 61"/>
                    <a:gd name="T23" fmla="*/ 5 h 26"/>
                    <a:gd name="T24" fmla="*/ 53 w 61"/>
                    <a:gd name="T25" fmla="*/ 9 h 26"/>
                    <a:gd name="T26" fmla="*/ 53 w 61"/>
                    <a:gd name="T27" fmla="*/ 5 h 26"/>
                    <a:gd name="T28" fmla="*/ 50 w 61"/>
                    <a:gd name="T29" fmla="*/ 8 h 26"/>
                    <a:gd name="T30" fmla="*/ 49 w 61"/>
                    <a:gd name="T31" fmla="*/ 4 h 26"/>
                    <a:gd name="T32" fmla="*/ 44 w 61"/>
                    <a:gd name="T33" fmla="*/ 7 h 26"/>
                    <a:gd name="T34" fmla="*/ 45 w 61"/>
                    <a:gd name="T35" fmla="*/ 6 h 26"/>
                    <a:gd name="T36" fmla="*/ 41 w 61"/>
                    <a:gd name="T37" fmla="*/ 11 h 26"/>
                    <a:gd name="T38" fmla="*/ 39 w 61"/>
                    <a:gd name="T39" fmla="*/ 6 h 26"/>
                    <a:gd name="T40" fmla="*/ 39 w 61"/>
                    <a:gd name="T41" fmla="*/ 10 h 26"/>
                    <a:gd name="T42" fmla="*/ 26 w 61"/>
                    <a:gd name="T43" fmla="*/ 5 h 26"/>
                    <a:gd name="T44" fmla="*/ 25 w 61"/>
                    <a:gd name="T45" fmla="*/ 8 h 26"/>
                    <a:gd name="T46" fmla="*/ 31 w 61"/>
                    <a:gd name="T47" fmla="*/ 5 h 26"/>
                    <a:gd name="T48" fmla="*/ 30 w 61"/>
                    <a:gd name="T49" fmla="*/ 15 h 26"/>
                    <a:gd name="T50" fmla="*/ 22 w 61"/>
                    <a:gd name="T51" fmla="*/ 7 h 26"/>
                    <a:gd name="T52" fmla="*/ 12 w 61"/>
                    <a:gd name="T53" fmla="*/ 9 h 26"/>
                    <a:gd name="T54" fmla="*/ 12 w 61"/>
                    <a:gd name="T55" fmla="*/ 8 h 26"/>
                    <a:gd name="T56" fmla="*/ 6 w 61"/>
                    <a:gd name="T57" fmla="*/ 12 h 26"/>
                    <a:gd name="T58" fmla="*/ 8 w 61"/>
                    <a:gd name="T59" fmla="*/ 13 h 26"/>
                    <a:gd name="T60" fmla="*/ 6 w 61"/>
                    <a:gd name="T61" fmla="*/ 16 h 26"/>
                    <a:gd name="T62" fmla="*/ 5 w 61"/>
                    <a:gd name="T63" fmla="*/ 14 h 26"/>
                    <a:gd name="T64" fmla="*/ 0 w 61"/>
                    <a:gd name="T65" fmla="*/ 20 h 26"/>
                    <a:gd name="T66" fmla="*/ 6 w 61"/>
                    <a:gd name="T67" fmla="*/ 16 h 26"/>
                    <a:gd name="T68" fmla="*/ 4 w 61"/>
                    <a:gd name="T69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6">
                      <a:moveTo>
                        <a:pt x="4" y="21"/>
                      </a:moveTo>
                      <a:cubicBezTo>
                        <a:pt x="7" y="26"/>
                        <a:pt x="11" y="23"/>
                        <a:pt x="15" y="23"/>
                      </a:cubicBezTo>
                      <a:cubicBezTo>
                        <a:pt x="22" y="21"/>
                        <a:pt x="15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6"/>
                        <a:pt x="44" y="17"/>
                        <a:pt x="42" y="18"/>
                      </a:cubicBezTo>
                      <a:cubicBezTo>
                        <a:pt x="46" y="18"/>
                        <a:pt x="44" y="5"/>
                        <a:pt x="50" y="8"/>
                      </a:cubicBezTo>
                      <a:cubicBezTo>
                        <a:pt x="44" y="14"/>
                        <a:pt x="52" y="14"/>
                        <a:pt x="50" y="19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3" y="19"/>
                        <a:pt x="58" y="16"/>
                        <a:pt x="60" y="17"/>
                      </a:cubicBezTo>
                      <a:cubicBezTo>
                        <a:pt x="60" y="14"/>
                        <a:pt x="58" y="11"/>
                        <a:pt x="61" y="10"/>
                      </a:cubicBezTo>
                      <a:cubicBezTo>
                        <a:pt x="60" y="10"/>
                        <a:pt x="61" y="7"/>
                        <a:pt x="61" y="5"/>
                      </a:cubicBezTo>
                      <a:cubicBezTo>
                        <a:pt x="57" y="8"/>
                        <a:pt x="56" y="6"/>
                        <a:pt x="53" y="9"/>
                      </a:cubicBezTo>
                      <a:cubicBezTo>
                        <a:pt x="52" y="6"/>
                        <a:pt x="55" y="8"/>
                        <a:pt x="53" y="5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48" y="7"/>
                        <a:pt x="52" y="5"/>
                        <a:pt x="49" y="4"/>
                      </a:cubicBezTo>
                      <a:cubicBezTo>
                        <a:pt x="49" y="6"/>
                        <a:pt x="46" y="8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8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8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8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8"/>
                        <a:pt x="27" y="13"/>
                        <a:pt x="30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9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5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2" name="Freeform 1371"/>
                <p:cNvSpPr>
                  <a:spLocks/>
                </p:cNvSpPr>
                <p:nvPr/>
              </p:nvSpPr>
              <p:spPr bwMode="auto">
                <a:xfrm>
                  <a:off x="3950" y="2794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3" name="Freeform 1372"/>
                <p:cNvSpPr>
                  <a:spLocks/>
                </p:cNvSpPr>
                <p:nvPr/>
              </p:nvSpPr>
              <p:spPr bwMode="auto">
                <a:xfrm>
                  <a:off x="3869" y="2791"/>
                  <a:ext cx="40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1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1 w 47"/>
                    <a:gd name="T17" fmla="*/ 19 h 31"/>
                    <a:gd name="T18" fmla="*/ 17 w 47"/>
                    <a:gd name="T19" fmla="*/ 13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9 w 47"/>
                    <a:gd name="T25" fmla="*/ 21 h 31"/>
                    <a:gd name="T26" fmla="*/ 13 w 47"/>
                    <a:gd name="T27" fmla="*/ 23 h 31"/>
                    <a:gd name="T28" fmla="*/ 10 w 47"/>
                    <a:gd name="T29" fmla="*/ 27 h 31"/>
                    <a:gd name="T30" fmla="*/ 42 w 47"/>
                    <a:gd name="T31" fmla="*/ 24 h 31"/>
                    <a:gd name="T32" fmla="*/ 38 w 47"/>
                    <a:gd name="T33" fmla="*/ 24 h 31"/>
                    <a:gd name="T34" fmla="*/ 42 w 47"/>
                    <a:gd name="T35" fmla="*/ 20 h 31"/>
                    <a:gd name="T36" fmla="*/ 39 w 47"/>
                    <a:gd name="T37" fmla="*/ 13 h 31"/>
                    <a:gd name="T38" fmla="*/ 42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1"/>
                      </a:cubicBezTo>
                      <a:cubicBezTo>
                        <a:pt x="30" y="19"/>
                        <a:pt x="29" y="13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1"/>
                        <a:pt x="20" y="23"/>
                        <a:pt x="18" y="21"/>
                      </a:cubicBezTo>
                      <a:cubicBezTo>
                        <a:pt x="18" y="19"/>
                        <a:pt x="20" y="19"/>
                        <a:pt x="21" y="19"/>
                      </a:cubicBezTo>
                      <a:cubicBezTo>
                        <a:pt x="21" y="14"/>
                        <a:pt x="18" y="17"/>
                        <a:pt x="17" y="13"/>
                      </a:cubicBezTo>
                      <a:cubicBezTo>
                        <a:pt x="13" y="19"/>
                        <a:pt x="0" y="20"/>
                        <a:pt x="5" y="29"/>
                      </a:cubicBezTo>
                      <a:cubicBezTo>
                        <a:pt x="6" y="31"/>
                        <a:pt x="7" y="29"/>
                        <a:pt x="9" y="28"/>
                      </a:cubicBezTo>
                      <a:cubicBezTo>
                        <a:pt x="4" y="26"/>
                        <a:pt x="8" y="23"/>
                        <a:pt x="9" y="21"/>
                      </a:cubicBezTo>
                      <a:cubicBezTo>
                        <a:pt x="10" y="23"/>
                        <a:pt x="13" y="19"/>
                        <a:pt x="13" y="23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20" y="28"/>
                        <a:pt x="32" y="26"/>
                        <a:pt x="42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1"/>
                        <a:pt x="40" y="21"/>
                        <a:pt x="42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2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4" name="Freeform 1373"/>
                <p:cNvSpPr>
                  <a:spLocks/>
                </p:cNvSpPr>
                <p:nvPr/>
              </p:nvSpPr>
              <p:spPr bwMode="auto">
                <a:xfrm>
                  <a:off x="3908" y="280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5" name="Freeform 1374"/>
                <p:cNvSpPr>
                  <a:spLocks/>
                </p:cNvSpPr>
                <p:nvPr/>
              </p:nvSpPr>
              <p:spPr bwMode="auto">
                <a:xfrm>
                  <a:off x="3906" y="2809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1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0" y="0"/>
                        <a:pt x="0" y="2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6" name="Freeform 1375"/>
                <p:cNvSpPr>
                  <a:spLocks/>
                </p:cNvSpPr>
                <p:nvPr/>
              </p:nvSpPr>
              <p:spPr bwMode="auto">
                <a:xfrm>
                  <a:off x="3877" y="2803"/>
                  <a:ext cx="3" cy="1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7" name="Freeform 1376"/>
                <p:cNvSpPr>
                  <a:spLocks/>
                </p:cNvSpPr>
                <p:nvPr/>
              </p:nvSpPr>
              <p:spPr bwMode="auto">
                <a:xfrm>
                  <a:off x="3861" y="2807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0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8" name="Freeform 1377"/>
                <p:cNvSpPr>
                  <a:spLocks/>
                </p:cNvSpPr>
                <p:nvPr/>
              </p:nvSpPr>
              <p:spPr bwMode="auto">
                <a:xfrm>
                  <a:off x="3763" y="2799"/>
                  <a:ext cx="101" cy="23"/>
                </a:xfrm>
                <a:custGeom>
                  <a:avLst/>
                  <a:gdLst>
                    <a:gd name="T0" fmla="*/ 96 w 117"/>
                    <a:gd name="T1" fmla="*/ 10 h 27"/>
                    <a:gd name="T2" fmla="*/ 90 w 117"/>
                    <a:gd name="T3" fmla="*/ 11 h 27"/>
                    <a:gd name="T4" fmla="*/ 93 w 117"/>
                    <a:gd name="T5" fmla="*/ 9 h 27"/>
                    <a:gd name="T6" fmla="*/ 88 w 117"/>
                    <a:gd name="T7" fmla="*/ 6 h 27"/>
                    <a:gd name="T8" fmla="*/ 88 w 117"/>
                    <a:gd name="T9" fmla="*/ 9 h 27"/>
                    <a:gd name="T10" fmla="*/ 78 w 117"/>
                    <a:gd name="T11" fmla="*/ 11 h 27"/>
                    <a:gd name="T12" fmla="*/ 76 w 117"/>
                    <a:gd name="T13" fmla="*/ 16 h 27"/>
                    <a:gd name="T14" fmla="*/ 68 w 117"/>
                    <a:gd name="T15" fmla="*/ 8 h 27"/>
                    <a:gd name="T16" fmla="*/ 71 w 117"/>
                    <a:gd name="T17" fmla="*/ 19 h 27"/>
                    <a:gd name="T18" fmla="*/ 59 w 117"/>
                    <a:gd name="T19" fmla="*/ 16 h 27"/>
                    <a:gd name="T20" fmla="*/ 61 w 117"/>
                    <a:gd name="T21" fmla="*/ 15 h 27"/>
                    <a:gd name="T22" fmla="*/ 55 w 117"/>
                    <a:gd name="T23" fmla="*/ 16 h 27"/>
                    <a:gd name="T24" fmla="*/ 55 w 117"/>
                    <a:gd name="T25" fmla="*/ 10 h 27"/>
                    <a:gd name="T26" fmla="*/ 45 w 117"/>
                    <a:gd name="T27" fmla="*/ 12 h 27"/>
                    <a:gd name="T28" fmla="*/ 46 w 117"/>
                    <a:gd name="T29" fmla="*/ 9 h 27"/>
                    <a:gd name="T30" fmla="*/ 28 w 117"/>
                    <a:gd name="T31" fmla="*/ 14 h 27"/>
                    <a:gd name="T32" fmla="*/ 25 w 117"/>
                    <a:gd name="T33" fmla="*/ 10 h 27"/>
                    <a:gd name="T34" fmla="*/ 27 w 117"/>
                    <a:gd name="T35" fmla="*/ 20 h 27"/>
                    <a:gd name="T36" fmla="*/ 20 w 117"/>
                    <a:gd name="T37" fmla="*/ 19 h 27"/>
                    <a:gd name="T38" fmla="*/ 21 w 117"/>
                    <a:gd name="T39" fmla="*/ 13 h 27"/>
                    <a:gd name="T40" fmla="*/ 17 w 117"/>
                    <a:gd name="T41" fmla="*/ 16 h 27"/>
                    <a:gd name="T42" fmla="*/ 14 w 117"/>
                    <a:gd name="T43" fmla="*/ 10 h 27"/>
                    <a:gd name="T44" fmla="*/ 6 w 117"/>
                    <a:gd name="T45" fmla="*/ 19 h 27"/>
                    <a:gd name="T46" fmla="*/ 1 w 117"/>
                    <a:gd name="T47" fmla="*/ 18 h 27"/>
                    <a:gd name="T48" fmla="*/ 5 w 117"/>
                    <a:gd name="T49" fmla="*/ 27 h 27"/>
                    <a:gd name="T50" fmla="*/ 31 w 117"/>
                    <a:gd name="T51" fmla="*/ 25 h 27"/>
                    <a:gd name="T52" fmla="*/ 38 w 117"/>
                    <a:gd name="T53" fmla="*/ 19 h 27"/>
                    <a:gd name="T54" fmla="*/ 39 w 117"/>
                    <a:gd name="T55" fmla="*/ 25 h 27"/>
                    <a:gd name="T56" fmla="*/ 39 w 117"/>
                    <a:gd name="T57" fmla="*/ 19 h 27"/>
                    <a:gd name="T58" fmla="*/ 43 w 117"/>
                    <a:gd name="T59" fmla="*/ 25 h 27"/>
                    <a:gd name="T60" fmla="*/ 45 w 117"/>
                    <a:gd name="T61" fmla="*/ 19 h 27"/>
                    <a:gd name="T62" fmla="*/ 48 w 117"/>
                    <a:gd name="T63" fmla="*/ 26 h 27"/>
                    <a:gd name="T64" fmla="*/ 90 w 117"/>
                    <a:gd name="T65" fmla="*/ 20 h 27"/>
                    <a:gd name="T66" fmla="*/ 88 w 117"/>
                    <a:gd name="T67" fmla="*/ 16 h 27"/>
                    <a:gd name="T68" fmla="*/ 104 w 117"/>
                    <a:gd name="T69" fmla="*/ 14 h 27"/>
                    <a:gd name="T70" fmla="*/ 105 w 117"/>
                    <a:gd name="T71" fmla="*/ 10 h 27"/>
                    <a:gd name="T72" fmla="*/ 106 w 117"/>
                    <a:gd name="T73" fmla="*/ 20 h 27"/>
                    <a:gd name="T74" fmla="*/ 111 w 117"/>
                    <a:gd name="T75" fmla="*/ 18 h 27"/>
                    <a:gd name="T76" fmla="*/ 108 w 117"/>
                    <a:gd name="T77" fmla="*/ 17 h 27"/>
                    <a:gd name="T78" fmla="*/ 113 w 117"/>
                    <a:gd name="T79" fmla="*/ 18 h 27"/>
                    <a:gd name="T80" fmla="*/ 108 w 117"/>
                    <a:gd name="T81" fmla="*/ 7 h 27"/>
                    <a:gd name="T82" fmla="*/ 95 w 117"/>
                    <a:gd name="T83" fmla="*/ 3 h 27"/>
                    <a:gd name="T84" fmla="*/ 96 w 117"/>
                    <a:gd name="T85" fmla="*/ 1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7" h="27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1"/>
                      </a:cubicBezTo>
                      <a:cubicBezTo>
                        <a:pt x="90" y="9"/>
                        <a:pt x="91" y="8"/>
                        <a:pt x="93" y="9"/>
                      </a:cubicBezTo>
                      <a:cubicBezTo>
                        <a:pt x="91" y="3"/>
                        <a:pt x="90" y="10"/>
                        <a:pt x="88" y="6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2" y="8"/>
                        <a:pt x="85" y="13"/>
                        <a:pt x="78" y="11"/>
                      </a:cubicBezTo>
                      <a:cubicBezTo>
                        <a:pt x="77" y="12"/>
                        <a:pt x="76" y="12"/>
                        <a:pt x="76" y="16"/>
                      </a:cubicBezTo>
                      <a:cubicBezTo>
                        <a:pt x="72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4" y="21"/>
                        <a:pt x="59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5" y="16"/>
                      </a:cubicBezTo>
                      <a:cubicBezTo>
                        <a:pt x="55" y="10"/>
                        <a:pt x="55" y="10"/>
                        <a:pt x="55" y="10"/>
                      </a:cubicBezTo>
                      <a:cubicBezTo>
                        <a:pt x="52" y="12"/>
                        <a:pt x="48" y="15"/>
                        <a:pt x="45" y="12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0" y="13"/>
                        <a:pt x="33" y="11"/>
                        <a:pt x="28" y="14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18" y="15"/>
                        <a:pt x="32" y="12"/>
                        <a:pt x="27" y="20"/>
                      </a:cubicBezTo>
                      <a:cubicBezTo>
                        <a:pt x="26" y="10"/>
                        <a:pt x="24" y="23"/>
                        <a:pt x="20" y="19"/>
                      </a:cubicBezTo>
                      <a:cubicBezTo>
                        <a:pt x="18" y="16"/>
                        <a:pt x="24" y="17"/>
                        <a:pt x="21" y="13"/>
                      </a:cubicBezTo>
                      <a:cubicBezTo>
                        <a:pt x="21" y="18"/>
                        <a:pt x="19" y="15"/>
                        <a:pt x="17" y="16"/>
                      </a:cubicBezTo>
                      <a:cubicBezTo>
                        <a:pt x="17" y="11"/>
                        <a:pt x="13" y="15"/>
                        <a:pt x="14" y="1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6"/>
                        <a:pt x="3" y="17"/>
                        <a:pt x="1" y="18"/>
                      </a:cubicBezTo>
                      <a:cubicBezTo>
                        <a:pt x="6" y="18"/>
                        <a:pt x="0" y="25"/>
                        <a:pt x="5" y="27"/>
                      </a:cubicBezTo>
                      <a:cubicBezTo>
                        <a:pt x="12" y="24"/>
                        <a:pt x="23" y="22"/>
                        <a:pt x="31" y="25"/>
                      </a:cubicBezTo>
                      <a:cubicBezTo>
                        <a:pt x="32" y="18"/>
                        <a:pt x="37" y="25"/>
                        <a:pt x="38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4"/>
                        <a:pt x="38" y="22"/>
                        <a:pt x="39" y="19"/>
                      </a:cubicBezTo>
                      <a:cubicBezTo>
                        <a:pt x="41" y="18"/>
                        <a:pt x="43" y="22"/>
                        <a:pt x="43" y="25"/>
                      </a:cubicBezTo>
                      <a:cubicBezTo>
                        <a:pt x="47" y="25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6" y="17"/>
                        <a:pt x="90" y="20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5"/>
                        <a:pt x="104" y="14"/>
                      </a:cubicBezTo>
                      <a:cubicBezTo>
                        <a:pt x="105" y="10"/>
                        <a:pt x="105" y="10"/>
                        <a:pt x="105" y="10"/>
                      </a:cubicBezTo>
                      <a:cubicBezTo>
                        <a:pt x="105" y="13"/>
                        <a:pt x="107" y="17"/>
                        <a:pt x="106" y="20"/>
                      </a:cubicBezTo>
                      <a:cubicBezTo>
                        <a:pt x="107" y="18"/>
                        <a:pt x="109" y="20"/>
                        <a:pt x="111" y="18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9" y="13"/>
                        <a:pt x="112" y="15"/>
                        <a:pt x="113" y="18"/>
                      </a:cubicBezTo>
                      <a:cubicBezTo>
                        <a:pt x="117" y="13"/>
                        <a:pt x="110" y="11"/>
                        <a:pt x="108" y="7"/>
                      </a:cubicBezTo>
                      <a:cubicBezTo>
                        <a:pt x="102" y="16"/>
                        <a:pt x="101" y="0"/>
                        <a:pt x="95" y="3"/>
                      </a:cubicBezTo>
                      <a:cubicBezTo>
                        <a:pt x="92" y="6"/>
                        <a:pt x="96" y="7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49" name="Freeform 1378"/>
                <p:cNvSpPr>
                  <a:spLocks/>
                </p:cNvSpPr>
                <p:nvPr/>
              </p:nvSpPr>
              <p:spPr bwMode="auto">
                <a:xfrm>
                  <a:off x="3854" y="2816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0" name="Freeform 1379"/>
                <p:cNvSpPr>
                  <a:spLocks/>
                </p:cNvSpPr>
                <p:nvPr/>
              </p:nvSpPr>
              <p:spPr bwMode="auto">
                <a:xfrm>
                  <a:off x="3763" y="281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1" name="Rectangle 1380"/>
                <p:cNvSpPr>
                  <a:spLocks noChangeArrowheads="1"/>
                </p:cNvSpPr>
                <p:nvPr/>
              </p:nvSpPr>
              <p:spPr bwMode="auto">
                <a:xfrm>
                  <a:off x="3861" y="2815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2" name="Freeform 1381"/>
                <p:cNvSpPr>
                  <a:spLocks/>
                </p:cNvSpPr>
                <p:nvPr/>
              </p:nvSpPr>
              <p:spPr bwMode="auto">
                <a:xfrm>
                  <a:off x="3861" y="2805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3" name="Freeform 1382"/>
                <p:cNvSpPr>
                  <a:spLocks/>
                </p:cNvSpPr>
                <p:nvPr/>
              </p:nvSpPr>
              <p:spPr bwMode="auto">
                <a:xfrm>
                  <a:off x="3749" y="2810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4" name="Freeform 1383"/>
                <p:cNvSpPr>
                  <a:spLocks/>
                </p:cNvSpPr>
                <p:nvPr/>
              </p:nvSpPr>
              <p:spPr bwMode="auto">
                <a:xfrm>
                  <a:off x="3706" y="280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5" name="Freeform 1384"/>
                <p:cNvSpPr>
                  <a:spLocks/>
                </p:cNvSpPr>
                <p:nvPr/>
              </p:nvSpPr>
              <p:spPr bwMode="auto">
                <a:xfrm>
                  <a:off x="3589" y="2805"/>
                  <a:ext cx="173" cy="28"/>
                </a:xfrm>
                <a:custGeom>
                  <a:avLst/>
                  <a:gdLst>
                    <a:gd name="T0" fmla="*/ 7 w 200"/>
                    <a:gd name="T1" fmla="*/ 16 h 32"/>
                    <a:gd name="T2" fmla="*/ 4 w 200"/>
                    <a:gd name="T3" fmla="*/ 23 h 32"/>
                    <a:gd name="T4" fmla="*/ 11 w 200"/>
                    <a:gd name="T5" fmla="*/ 26 h 32"/>
                    <a:gd name="T6" fmla="*/ 21 w 200"/>
                    <a:gd name="T7" fmla="*/ 22 h 32"/>
                    <a:gd name="T8" fmla="*/ 44 w 200"/>
                    <a:gd name="T9" fmla="*/ 20 h 32"/>
                    <a:gd name="T10" fmla="*/ 58 w 200"/>
                    <a:gd name="T11" fmla="*/ 22 h 32"/>
                    <a:gd name="T12" fmla="*/ 77 w 200"/>
                    <a:gd name="T13" fmla="*/ 16 h 32"/>
                    <a:gd name="T14" fmla="*/ 82 w 200"/>
                    <a:gd name="T15" fmla="*/ 18 h 32"/>
                    <a:gd name="T16" fmla="*/ 93 w 200"/>
                    <a:gd name="T17" fmla="*/ 20 h 32"/>
                    <a:gd name="T18" fmla="*/ 97 w 200"/>
                    <a:gd name="T19" fmla="*/ 10 h 32"/>
                    <a:gd name="T20" fmla="*/ 107 w 200"/>
                    <a:gd name="T21" fmla="*/ 10 h 32"/>
                    <a:gd name="T22" fmla="*/ 115 w 200"/>
                    <a:gd name="T23" fmla="*/ 14 h 32"/>
                    <a:gd name="T24" fmla="*/ 128 w 200"/>
                    <a:gd name="T25" fmla="*/ 14 h 32"/>
                    <a:gd name="T26" fmla="*/ 142 w 200"/>
                    <a:gd name="T27" fmla="*/ 16 h 32"/>
                    <a:gd name="T28" fmla="*/ 153 w 200"/>
                    <a:gd name="T29" fmla="*/ 14 h 32"/>
                    <a:gd name="T30" fmla="*/ 161 w 200"/>
                    <a:gd name="T31" fmla="*/ 10 h 32"/>
                    <a:gd name="T32" fmla="*/ 164 w 200"/>
                    <a:gd name="T33" fmla="*/ 14 h 32"/>
                    <a:gd name="T34" fmla="*/ 171 w 200"/>
                    <a:gd name="T35" fmla="*/ 13 h 32"/>
                    <a:gd name="T36" fmla="*/ 199 w 200"/>
                    <a:gd name="T37" fmla="*/ 14 h 32"/>
                    <a:gd name="T38" fmla="*/ 185 w 200"/>
                    <a:gd name="T39" fmla="*/ 13 h 32"/>
                    <a:gd name="T40" fmla="*/ 183 w 200"/>
                    <a:gd name="T41" fmla="*/ 16 h 32"/>
                    <a:gd name="T42" fmla="*/ 179 w 200"/>
                    <a:gd name="T43" fmla="*/ 4 h 32"/>
                    <a:gd name="T44" fmla="*/ 176 w 200"/>
                    <a:gd name="T45" fmla="*/ 3 h 32"/>
                    <a:gd name="T46" fmla="*/ 166 w 200"/>
                    <a:gd name="T47" fmla="*/ 4 h 32"/>
                    <a:gd name="T48" fmla="*/ 158 w 200"/>
                    <a:gd name="T49" fmla="*/ 2 h 32"/>
                    <a:gd name="T50" fmla="*/ 145 w 200"/>
                    <a:gd name="T51" fmla="*/ 2 h 32"/>
                    <a:gd name="T52" fmla="*/ 135 w 200"/>
                    <a:gd name="T53" fmla="*/ 5 h 32"/>
                    <a:gd name="T54" fmla="*/ 134 w 200"/>
                    <a:gd name="T55" fmla="*/ 3 h 32"/>
                    <a:gd name="T56" fmla="*/ 131 w 200"/>
                    <a:gd name="T57" fmla="*/ 3 h 32"/>
                    <a:gd name="T58" fmla="*/ 122 w 200"/>
                    <a:gd name="T59" fmla="*/ 5 h 32"/>
                    <a:gd name="T60" fmla="*/ 114 w 200"/>
                    <a:gd name="T61" fmla="*/ 7 h 32"/>
                    <a:gd name="T62" fmla="*/ 110 w 200"/>
                    <a:gd name="T63" fmla="*/ 2 h 32"/>
                    <a:gd name="T64" fmla="*/ 100 w 200"/>
                    <a:gd name="T65" fmla="*/ 2 h 32"/>
                    <a:gd name="T66" fmla="*/ 95 w 200"/>
                    <a:gd name="T67" fmla="*/ 7 h 32"/>
                    <a:gd name="T68" fmla="*/ 82 w 200"/>
                    <a:gd name="T69" fmla="*/ 9 h 32"/>
                    <a:gd name="T70" fmla="*/ 63 w 200"/>
                    <a:gd name="T71" fmla="*/ 12 h 32"/>
                    <a:gd name="T72" fmla="*/ 58 w 200"/>
                    <a:gd name="T73" fmla="*/ 11 h 32"/>
                    <a:gd name="T74" fmla="*/ 37 w 200"/>
                    <a:gd name="T75" fmla="*/ 13 h 32"/>
                    <a:gd name="T76" fmla="*/ 46 w 200"/>
                    <a:gd name="T77" fmla="*/ 18 h 32"/>
                    <a:gd name="T78" fmla="*/ 36 w 200"/>
                    <a:gd name="T79" fmla="*/ 9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0" h="32">
                      <a:moveTo>
                        <a:pt x="17" y="9"/>
                      </a:moveTo>
                      <a:cubicBezTo>
                        <a:pt x="14" y="11"/>
                        <a:pt x="10" y="12"/>
                        <a:pt x="7" y="16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5"/>
                        <a:pt x="0" y="19"/>
                        <a:pt x="4" y="23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9" y="17"/>
                        <a:pt x="8" y="24"/>
                        <a:pt x="11" y="26"/>
                      </a:cubicBezTo>
                      <a:cubicBezTo>
                        <a:pt x="15" y="25"/>
                        <a:pt x="17" y="16"/>
                        <a:pt x="20" y="18"/>
                      </a:cubicBezTo>
                      <a:cubicBezTo>
                        <a:pt x="22" y="17"/>
                        <a:pt x="22" y="20"/>
                        <a:pt x="21" y="22"/>
                      </a:cubicBezTo>
                      <a:cubicBezTo>
                        <a:pt x="25" y="22"/>
                        <a:pt x="26" y="15"/>
                        <a:pt x="28" y="14"/>
                      </a:cubicBezTo>
                      <a:cubicBezTo>
                        <a:pt x="30" y="32"/>
                        <a:pt x="39" y="9"/>
                        <a:pt x="44" y="20"/>
                      </a:cubicBezTo>
                      <a:cubicBezTo>
                        <a:pt x="47" y="19"/>
                        <a:pt x="51" y="20"/>
                        <a:pt x="55" y="17"/>
                      </a:cubicBezTo>
                      <a:cubicBezTo>
                        <a:pt x="53" y="21"/>
                        <a:pt x="59" y="17"/>
                        <a:pt x="58" y="22"/>
                      </a:cubicBezTo>
                      <a:cubicBezTo>
                        <a:pt x="59" y="12"/>
                        <a:pt x="70" y="27"/>
                        <a:pt x="71" y="14"/>
                      </a:cubicBezTo>
                      <a:cubicBezTo>
                        <a:pt x="76" y="17"/>
                        <a:pt x="71" y="13"/>
                        <a:pt x="77" y="16"/>
                      </a:cubicBezTo>
                      <a:cubicBezTo>
                        <a:pt x="77" y="17"/>
                        <a:pt x="76" y="17"/>
                        <a:pt x="76" y="18"/>
                      </a:cubicBezTo>
                      <a:cubicBezTo>
                        <a:pt x="78" y="20"/>
                        <a:pt x="80" y="12"/>
                        <a:pt x="82" y="18"/>
                      </a:cubicBezTo>
                      <a:cubicBezTo>
                        <a:pt x="87" y="19"/>
                        <a:pt x="83" y="15"/>
                        <a:pt x="86" y="11"/>
                      </a:cubicBezTo>
                      <a:cubicBezTo>
                        <a:pt x="91" y="13"/>
                        <a:pt x="90" y="14"/>
                        <a:pt x="93" y="20"/>
                      </a:cubicBezTo>
                      <a:cubicBezTo>
                        <a:pt x="93" y="14"/>
                        <a:pt x="96" y="17"/>
                        <a:pt x="99" y="14"/>
                      </a:cubicBezTo>
                      <a:cubicBezTo>
                        <a:pt x="98" y="13"/>
                        <a:pt x="95" y="12"/>
                        <a:pt x="97" y="10"/>
                      </a:cubicBezTo>
                      <a:cubicBezTo>
                        <a:pt x="103" y="11"/>
                        <a:pt x="102" y="6"/>
                        <a:pt x="108" y="4"/>
                      </a:cubicBezTo>
                      <a:cubicBezTo>
                        <a:pt x="111" y="11"/>
                        <a:pt x="102" y="4"/>
                        <a:pt x="107" y="10"/>
                      </a:cubicBezTo>
                      <a:cubicBezTo>
                        <a:pt x="103" y="13"/>
                        <a:pt x="101" y="12"/>
                        <a:pt x="99" y="17"/>
                      </a:cubicBezTo>
                      <a:cubicBezTo>
                        <a:pt x="104" y="18"/>
                        <a:pt x="110" y="17"/>
                        <a:pt x="115" y="14"/>
                      </a:cubicBezTo>
                      <a:cubicBezTo>
                        <a:pt x="118" y="15"/>
                        <a:pt x="113" y="17"/>
                        <a:pt x="116" y="18"/>
                      </a:cubicBezTo>
                      <a:cubicBezTo>
                        <a:pt x="121" y="21"/>
                        <a:pt x="124" y="11"/>
                        <a:pt x="128" y="14"/>
                      </a:cubicBezTo>
                      <a:cubicBezTo>
                        <a:pt x="127" y="17"/>
                        <a:pt x="127" y="17"/>
                        <a:pt x="127" y="17"/>
                      </a:cubicBezTo>
                      <a:cubicBezTo>
                        <a:pt x="130" y="13"/>
                        <a:pt x="137" y="18"/>
                        <a:pt x="142" y="16"/>
                      </a:cubicBezTo>
                      <a:cubicBezTo>
                        <a:pt x="141" y="14"/>
                        <a:pt x="141" y="13"/>
                        <a:pt x="141" y="12"/>
                      </a:cubicBezTo>
                      <a:cubicBezTo>
                        <a:pt x="141" y="21"/>
                        <a:pt x="148" y="7"/>
                        <a:pt x="153" y="14"/>
                      </a:cubicBezTo>
                      <a:cubicBezTo>
                        <a:pt x="153" y="8"/>
                        <a:pt x="157" y="5"/>
                        <a:pt x="160" y="4"/>
                      </a:cubicBezTo>
                      <a:cubicBezTo>
                        <a:pt x="161" y="6"/>
                        <a:pt x="161" y="8"/>
                        <a:pt x="161" y="10"/>
                      </a:cubicBezTo>
                      <a:cubicBezTo>
                        <a:pt x="156" y="6"/>
                        <a:pt x="156" y="16"/>
                        <a:pt x="153" y="18"/>
                      </a:cubicBezTo>
                      <a:cubicBezTo>
                        <a:pt x="156" y="15"/>
                        <a:pt x="161" y="18"/>
                        <a:pt x="164" y="14"/>
                      </a:cubicBezTo>
                      <a:cubicBezTo>
                        <a:pt x="163" y="19"/>
                        <a:pt x="163" y="19"/>
                        <a:pt x="163" y="19"/>
                      </a:cubicBezTo>
                      <a:cubicBezTo>
                        <a:pt x="167" y="20"/>
                        <a:pt x="167" y="9"/>
                        <a:pt x="171" y="13"/>
                      </a:cubicBezTo>
                      <a:cubicBezTo>
                        <a:pt x="171" y="16"/>
                        <a:pt x="171" y="16"/>
                        <a:pt x="171" y="16"/>
                      </a:cubicBezTo>
                      <a:cubicBezTo>
                        <a:pt x="180" y="16"/>
                        <a:pt x="192" y="22"/>
                        <a:pt x="199" y="14"/>
                      </a:cubicBezTo>
                      <a:cubicBezTo>
                        <a:pt x="200" y="12"/>
                        <a:pt x="196" y="5"/>
                        <a:pt x="196" y="3"/>
                      </a:cubicBezTo>
                      <a:cubicBezTo>
                        <a:pt x="191" y="6"/>
                        <a:pt x="189" y="10"/>
                        <a:pt x="185" y="13"/>
                      </a:cubicBezTo>
                      <a:cubicBezTo>
                        <a:pt x="185" y="8"/>
                        <a:pt x="185" y="8"/>
                        <a:pt x="185" y="8"/>
                      </a:cubicBezTo>
                      <a:cubicBezTo>
                        <a:pt x="184" y="11"/>
                        <a:pt x="180" y="13"/>
                        <a:pt x="183" y="16"/>
                      </a:cubicBezTo>
                      <a:cubicBezTo>
                        <a:pt x="180" y="19"/>
                        <a:pt x="180" y="12"/>
                        <a:pt x="177" y="14"/>
                      </a:cubicBezTo>
                      <a:cubicBezTo>
                        <a:pt x="178" y="9"/>
                        <a:pt x="179" y="9"/>
                        <a:pt x="179" y="4"/>
                      </a:cubicBezTo>
                      <a:cubicBezTo>
                        <a:pt x="177" y="7"/>
                        <a:pt x="177" y="7"/>
                        <a:pt x="177" y="7"/>
                      </a:cubicBezTo>
                      <a:cubicBezTo>
                        <a:pt x="178" y="5"/>
                        <a:pt x="175" y="5"/>
                        <a:pt x="176" y="3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6" y="4"/>
                        <a:pt x="166" y="4"/>
                        <a:pt x="166" y="4"/>
                      </a:cubicBezTo>
                      <a:cubicBezTo>
                        <a:pt x="166" y="7"/>
                        <a:pt x="164" y="7"/>
                        <a:pt x="163" y="8"/>
                      </a:cubicBezTo>
                      <a:cubicBezTo>
                        <a:pt x="162" y="4"/>
                        <a:pt x="161" y="4"/>
                        <a:pt x="158" y="2"/>
                      </a:cubicBezTo>
                      <a:cubicBezTo>
                        <a:pt x="156" y="5"/>
                        <a:pt x="154" y="10"/>
                        <a:pt x="151" y="10"/>
                      </a:cubicBezTo>
                      <a:cubicBezTo>
                        <a:pt x="152" y="4"/>
                        <a:pt x="146" y="7"/>
                        <a:pt x="145" y="2"/>
                      </a:cubicBezTo>
                      <a:cubicBezTo>
                        <a:pt x="145" y="8"/>
                        <a:pt x="139" y="4"/>
                        <a:pt x="139" y="7"/>
                      </a:cubicBezTo>
                      <a:cubicBezTo>
                        <a:pt x="137" y="8"/>
                        <a:pt x="135" y="8"/>
                        <a:pt x="135" y="5"/>
                      </a:cubicBezTo>
                      <a:cubicBezTo>
                        <a:pt x="136" y="4"/>
                        <a:pt x="136" y="4"/>
                        <a:pt x="136" y="4"/>
                      </a:cubicBezTo>
                      <a:cubicBezTo>
                        <a:pt x="134" y="3"/>
                        <a:pt x="134" y="3"/>
                        <a:pt x="134" y="3"/>
                      </a:cubicBezTo>
                      <a:cubicBezTo>
                        <a:pt x="135" y="2"/>
                        <a:pt x="135" y="2"/>
                        <a:pt x="135" y="2"/>
                      </a:cubicBezTo>
                      <a:cubicBezTo>
                        <a:pt x="133" y="2"/>
                        <a:pt x="133" y="6"/>
                        <a:pt x="131" y="3"/>
                      </a:cubicBezTo>
                      <a:cubicBezTo>
                        <a:pt x="131" y="2"/>
                        <a:pt x="132" y="2"/>
                        <a:pt x="133" y="1"/>
                      </a:cubicBezTo>
                      <a:cubicBezTo>
                        <a:pt x="129" y="0"/>
                        <a:pt x="126" y="10"/>
                        <a:pt x="122" y="5"/>
                      </a:cubicBezTo>
                      <a:cubicBezTo>
                        <a:pt x="122" y="7"/>
                        <a:pt x="117" y="7"/>
                        <a:pt x="118" y="13"/>
                      </a:cubicBezTo>
                      <a:cubicBezTo>
                        <a:pt x="117" y="11"/>
                        <a:pt x="117" y="7"/>
                        <a:pt x="114" y="7"/>
                      </a:cubicBezTo>
                      <a:cubicBezTo>
                        <a:pt x="112" y="12"/>
                        <a:pt x="110" y="6"/>
                        <a:pt x="107" y="9"/>
                      </a:cubicBezTo>
                      <a:cubicBezTo>
                        <a:pt x="111" y="4"/>
                        <a:pt x="107" y="7"/>
                        <a:pt x="110" y="2"/>
                      </a:cubicBezTo>
                      <a:cubicBezTo>
                        <a:pt x="108" y="0"/>
                        <a:pt x="105" y="7"/>
                        <a:pt x="100" y="6"/>
                      </a:cubicBezTo>
                      <a:cubicBezTo>
                        <a:pt x="100" y="2"/>
                        <a:pt x="100" y="2"/>
                        <a:pt x="100" y="2"/>
                      </a:cubicBezTo>
                      <a:cubicBezTo>
                        <a:pt x="98" y="4"/>
                        <a:pt x="96" y="8"/>
                        <a:pt x="95" y="4"/>
                      </a:cubicBezTo>
                      <a:cubicBezTo>
                        <a:pt x="95" y="7"/>
                        <a:pt x="95" y="7"/>
                        <a:pt x="95" y="7"/>
                      </a:cubicBezTo>
                      <a:cubicBezTo>
                        <a:pt x="92" y="5"/>
                        <a:pt x="88" y="7"/>
                        <a:pt x="86" y="3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77" y="2"/>
                        <a:pt x="71" y="9"/>
                        <a:pt x="67" y="15"/>
                      </a:cubicBezTo>
                      <a:cubicBezTo>
                        <a:pt x="66" y="14"/>
                        <a:pt x="63" y="13"/>
                        <a:pt x="63" y="12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2" y="9"/>
                        <a:pt x="59" y="5"/>
                        <a:pt x="58" y="11"/>
                      </a:cubicBezTo>
                      <a:cubicBezTo>
                        <a:pt x="55" y="12"/>
                        <a:pt x="56" y="7"/>
                        <a:pt x="54" y="6"/>
                      </a:cubicBezTo>
                      <a:cubicBezTo>
                        <a:pt x="49" y="14"/>
                        <a:pt x="39" y="1"/>
                        <a:pt x="37" y="13"/>
                      </a:cubicBezTo>
                      <a:cubicBezTo>
                        <a:pt x="39" y="13"/>
                        <a:pt x="43" y="15"/>
                        <a:pt x="47" y="14"/>
                      </a:cubicBezTo>
                      <a:cubicBezTo>
                        <a:pt x="46" y="16"/>
                        <a:pt x="47" y="18"/>
                        <a:pt x="46" y="18"/>
                      </a:cubicBezTo>
                      <a:cubicBezTo>
                        <a:pt x="42" y="19"/>
                        <a:pt x="40" y="15"/>
                        <a:pt x="36" y="17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29" y="2"/>
                        <a:pt x="23" y="20"/>
                        <a:pt x="17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6" name="Freeform 1385"/>
                <p:cNvSpPr>
                  <a:spLocks/>
                </p:cNvSpPr>
                <p:nvPr/>
              </p:nvSpPr>
              <p:spPr bwMode="auto">
                <a:xfrm>
                  <a:off x="3646" y="2809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4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2" y="3"/>
                        <a:pt x="3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7" name="Freeform 1386"/>
                <p:cNvSpPr>
                  <a:spLocks/>
                </p:cNvSpPr>
                <p:nvPr/>
              </p:nvSpPr>
              <p:spPr bwMode="auto">
                <a:xfrm>
                  <a:off x="3645" y="2812"/>
                  <a:ext cx="2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8" name="Freeform 1387"/>
                <p:cNvSpPr>
                  <a:spLocks/>
                </p:cNvSpPr>
                <p:nvPr/>
              </p:nvSpPr>
              <p:spPr bwMode="auto">
                <a:xfrm>
                  <a:off x="3591" y="2814"/>
                  <a:ext cx="3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59" name="Freeform 1388"/>
                <p:cNvSpPr>
                  <a:spLocks/>
                </p:cNvSpPr>
                <p:nvPr/>
              </p:nvSpPr>
              <p:spPr bwMode="auto">
                <a:xfrm>
                  <a:off x="3591" y="281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0" name="Freeform 1389"/>
                <p:cNvSpPr>
                  <a:spLocks/>
                </p:cNvSpPr>
                <p:nvPr/>
              </p:nvSpPr>
              <p:spPr bwMode="auto">
                <a:xfrm>
                  <a:off x="3501" y="2813"/>
                  <a:ext cx="90" cy="26"/>
                </a:xfrm>
                <a:custGeom>
                  <a:avLst/>
                  <a:gdLst>
                    <a:gd name="T0" fmla="*/ 18 w 104"/>
                    <a:gd name="T1" fmla="*/ 20 h 30"/>
                    <a:gd name="T2" fmla="*/ 14 w 104"/>
                    <a:gd name="T3" fmla="*/ 25 h 30"/>
                    <a:gd name="T4" fmla="*/ 9 w 104"/>
                    <a:gd name="T5" fmla="*/ 22 h 30"/>
                    <a:gd name="T6" fmla="*/ 3 w 104"/>
                    <a:gd name="T7" fmla="*/ 30 h 30"/>
                    <a:gd name="T8" fmla="*/ 52 w 104"/>
                    <a:gd name="T9" fmla="*/ 20 h 30"/>
                    <a:gd name="T10" fmla="*/ 50 w 104"/>
                    <a:gd name="T11" fmla="*/ 23 h 30"/>
                    <a:gd name="T12" fmla="*/ 67 w 104"/>
                    <a:gd name="T13" fmla="*/ 15 h 30"/>
                    <a:gd name="T14" fmla="*/ 67 w 104"/>
                    <a:gd name="T15" fmla="*/ 22 h 30"/>
                    <a:gd name="T16" fmla="*/ 78 w 104"/>
                    <a:gd name="T17" fmla="*/ 18 h 30"/>
                    <a:gd name="T18" fmla="*/ 77 w 104"/>
                    <a:gd name="T19" fmla="*/ 15 h 30"/>
                    <a:gd name="T20" fmla="*/ 80 w 104"/>
                    <a:gd name="T21" fmla="*/ 16 h 30"/>
                    <a:gd name="T22" fmla="*/ 79 w 104"/>
                    <a:gd name="T23" fmla="*/ 15 h 30"/>
                    <a:gd name="T24" fmla="*/ 86 w 104"/>
                    <a:gd name="T25" fmla="*/ 14 h 30"/>
                    <a:gd name="T26" fmla="*/ 85 w 104"/>
                    <a:gd name="T27" fmla="*/ 16 h 30"/>
                    <a:gd name="T28" fmla="*/ 90 w 104"/>
                    <a:gd name="T29" fmla="*/ 13 h 30"/>
                    <a:gd name="T30" fmla="*/ 90 w 104"/>
                    <a:gd name="T31" fmla="*/ 17 h 30"/>
                    <a:gd name="T32" fmla="*/ 103 w 104"/>
                    <a:gd name="T33" fmla="*/ 11 h 30"/>
                    <a:gd name="T34" fmla="*/ 104 w 104"/>
                    <a:gd name="T35" fmla="*/ 7 h 30"/>
                    <a:gd name="T36" fmla="*/ 92 w 104"/>
                    <a:gd name="T37" fmla="*/ 10 h 30"/>
                    <a:gd name="T38" fmla="*/ 93 w 104"/>
                    <a:gd name="T39" fmla="*/ 10 h 30"/>
                    <a:gd name="T40" fmla="*/ 86 w 104"/>
                    <a:gd name="T41" fmla="*/ 13 h 30"/>
                    <a:gd name="T42" fmla="*/ 90 w 104"/>
                    <a:gd name="T43" fmla="*/ 7 h 30"/>
                    <a:gd name="T44" fmla="*/ 78 w 104"/>
                    <a:gd name="T45" fmla="*/ 4 h 30"/>
                    <a:gd name="T46" fmla="*/ 78 w 104"/>
                    <a:gd name="T47" fmla="*/ 4 h 30"/>
                    <a:gd name="T48" fmla="*/ 75 w 104"/>
                    <a:gd name="T49" fmla="*/ 6 h 30"/>
                    <a:gd name="T50" fmla="*/ 78 w 104"/>
                    <a:gd name="T51" fmla="*/ 8 h 30"/>
                    <a:gd name="T52" fmla="*/ 76 w 104"/>
                    <a:gd name="T53" fmla="*/ 15 h 30"/>
                    <a:gd name="T54" fmla="*/ 72 w 104"/>
                    <a:gd name="T55" fmla="*/ 15 h 30"/>
                    <a:gd name="T56" fmla="*/ 74 w 104"/>
                    <a:gd name="T57" fmla="*/ 10 h 30"/>
                    <a:gd name="T58" fmla="*/ 72 w 104"/>
                    <a:gd name="T59" fmla="*/ 13 h 30"/>
                    <a:gd name="T60" fmla="*/ 67 w 104"/>
                    <a:gd name="T61" fmla="*/ 7 h 30"/>
                    <a:gd name="T62" fmla="*/ 67 w 104"/>
                    <a:gd name="T63" fmla="*/ 13 h 30"/>
                    <a:gd name="T64" fmla="*/ 47 w 104"/>
                    <a:gd name="T65" fmla="*/ 16 h 30"/>
                    <a:gd name="T66" fmla="*/ 50 w 104"/>
                    <a:gd name="T67" fmla="*/ 12 h 30"/>
                    <a:gd name="T68" fmla="*/ 47 w 104"/>
                    <a:gd name="T69" fmla="*/ 17 h 30"/>
                    <a:gd name="T70" fmla="*/ 34 w 104"/>
                    <a:gd name="T71" fmla="*/ 16 h 30"/>
                    <a:gd name="T72" fmla="*/ 35 w 104"/>
                    <a:gd name="T73" fmla="*/ 19 h 30"/>
                    <a:gd name="T74" fmla="*/ 22 w 104"/>
                    <a:gd name="T75" fmla="*/ 20 h 30"/>
                    <a:gd name="T76" fmla="*/ 22 w 104"/>
                    <a:gd name="T77" fmla="*/ 20 h 30"/>
                    <a:gd name="T78" fmla="*/ 17 w 104"/>
                    <a:gd name="T79" fmla="*/ 27 h 30"/>
                    <a:gd name="T80" fmla="*/ 18 w 104"/>
                    <a:gd name="T81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4" h="30">
                      <a:moveTo>
                        <a:pt x="18" y="20"/>
                      </a:move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3" y="23"/>
                        <a:pt x="8" y="26"/>
                        <a:pt x="9" y="22"/>
                      </a:cubicBezTo>
                      <a:cubicBezTo>
                        <a:pt x="7" y="27"/>
                        <a:pt x="0" y="23"/>
                        <a:pt x="3" y="30"/>
                      </a:cubicBezTo>
                      <a:cubicBezTo>
                        <a:pt x="17" y="27"/>
                        <a:pt x="37" y="29"/>
                        <a:pt x="52" y="20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8" y="16"/>
                        <a:pt x="62" y="29"/>
                        <a:pt x="67" y="15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71" y="23"/>
                        <a:pt x="73" y="12"/>
                        <a:pt x="78" y="18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8" y="15"/>
                        <a:pt x="79" y="17"/>
                        <a:pt x="80" y="16"/>
                      </a:cubicBezTo>
                      <a:cubicBezTo>
                        <a:pt x="79" y="15"/>
                        <a:pt x="79" y="15"/>
                        <a:pt x="79" y="15"/>
                      </a:cubicBezTo>
                      <a:cubicBezTo>
                        <a:pt x="82" y="13"/>
                        <a:pt x="84" y="13"/>
                        <a:pt x="86" y="14"/>
                      </a:cubicBezTo>
                      <a:cubicBezTo>
                        <a:pt x="87" y="16"/>
                        <a:pt x="85" y="15"/>
                        <a:pt x="85" y="16"/>
                      </a:cubicBezTo>
                      <a:cubicBezTo>
                        <a:pt x="86" y="18"/>
                        <a:pt x="88" y="13"/>
                        <a:pt x="90" y="13"/>
                      </a:cubicBezTo>
                      <a:cubicBezTo>
                        <a:pt x="92" y="15"/>
                        <a:pt x="90" y="16"/>
                        <a:pt x="90" y="17"/>
                      </a:cubicBezTo>
                      <a:cubicBezTo>
                        <a:pt x="96" y="13"/>
                        <a:pt x="99" y="20"/>
                        <a:pt x="103" y="11"/>
                      </a:cubicBezTo>
                      <a:cubicBezTo>
                        <a:pt x="104" y="9"/>
                        <a:pt x="101" y="7"/>
                        <a:pt x="104" y="7"/>
                      </a:cubicBezTo>
                      <a:cubicBezTo>
                        <a:pt x="99" y="4"/>
                        <a:pt x="96" y="8"/>
                        <a:pt x="92" y="10"/>
                      </a:cubicBezTo>
                      <a:cubicBezTo>
                        <a:pt x="93" y="10"/>
                        <a:pt x="93" y="10"/>
                        <a:pt x="93" y="10"/>
                      </a:cubicBezTo>
                      <a:cubicBezTo>
                        <a:pt x="91" y="20"/>
                        <a:pt x="91" y="8"/>
                        <a:pt x="86" y="13"/>
                      </a:cubicBezTo>
                      <a:cubicBezTo>
                        <a:pt x="87" y="9"/>
                        <a:pt x="90" y="9"/>
                        <a:pt x="90" y="7"/>
                      </a:cubicBezTo>
                      <a:cubicBezTo>
                        <a:pt x="84" y="0"/>
                        <a:pt x="83" y="13"/>
                        <a:pt x="78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77" y="3"/>
                        <a:pt x="76" y="5"/>
                        <a:pt x="75" y="6"/>
                      </a:cubicBezTo>
                      <a:cubicBezTo>
                        <a:pt x="75" y="7"/>
                        <a:pt x="77" y="7"/>
                        <a:pt x="78" y="8"/>
                      </a:cubicBezTo>
                      <a:cubicBezTo>
                        <a:pt x="76" y="9"/>
                        <a:pt x="76" y="13"/>
                        <a:pt x="76" y="15"/>
                      </a:cubicBezTo>
                      <a:cubicBezTo>
                        <a:pt x="74" y="11"/>
                        <a:pt x="74" y="17"/>
                        <a:pt x="72" y="15"/>
                      </a:cubicBezTo>
                      <a:cubicBezTo>
                        <a:pt x="71" y="12"/>
                        <a:pt x="73" y="12"/>
                        <a:pt x="74" y="10"/>
                      </a:cubicBezTo>
                      <a:cubicBezTo>
                        <a:pt x="72" y="13"/>
                        <a:pt x="72" y="13"/>
                        <a:pt x="72" y="13"/>
                      </a:cubicBezTo>
                      <a:cubicBezTo>
                        <a:pt x="69" y="13"/>
                        <a:pt x="69" y="9"/>
                        <a:pt x="67" y="7"/>
                      </a:cubicBezTo>
                      <a:cubicBezTo>
                        <a:pt x="65" y="10"/>
                        <a:pt x="69" y="9"/>
                        <a:pt x="67" y="13"/>
                      </a:cubicBezTo>
                      <a:cubicBezTo>
                        <a:pt x="64" y="9"/>
                        <a:pt x="52" y="11"/>
                        <a:pt x="47" y="16"/>
                      </a:cubicBezTo>
                      <a:cubicBezTo>
                        <a:pt x="49" y="15"/>
                        <a:pt x="48" y="12"/>
                        <a:pt x="50" y="12"/>
                      </a:cubicBezTo>
                      <a:cubicBezTo>
                        <a:pt x="49" y="11"/>
                        <a:pt x="46" y="14"/>
                        <a:pt x="47" y="17"/>
                      </a:cubicBezTo>
                      <a:cubicBezTo>
                        <a:pt x="43" y="20"/>
                        <a:pt x="38" y="19"/>
                        <a:pt x="34" y="16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24"/>
                        <a:pt x="27" y="16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21"/>
                        <a:pt x="20" y="28"/>
                        <a:pt x="17" y="27"/>
                      </a:cubicBezTo>
                      <a:cubicBezTo>
                        <a:pt x="17" y="23"/>
                        <a:pt x="19" y="23"/>
                        <a:pt x="1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1" name="Freeform 1390"/>
                <p:cNvSpPr>
                  <a:spLocks/>
                </p:cNvSpPr>
                <p:nvPr/>
              </p:nvSpPr>
              <p:spPr bwMode="auto">
                <a:xfrm>
                  <a:off x="3499" y="2833"/>
                  <a:ext cx="3" cy="8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4 w 4"/>
                    <a:gd name="T7" fmla="*/ 7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0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3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2" name="Freeform 1391"/>
                <p:cNvSpPr>
                  <a:spLocks/>
                </p:cNvSpPr>
                <p:nvPr/>
              </p:nvSpPr>
              <p:spPr bwMode="auto">
                <a:xfrm>
                  <a:off x="3450" y="2830"/>
                  <a:ext cx="50" cy="13"/>
                </a:xfrm>
                <a:custGeom>
                  <a:avLst/>
                  <a:gdLst>
                    <a:gd name="T0" fmla="*/ 21 w 58"/>
                    <a:gd name="T1" fmla="*/ 7 h 15"/>
                    <a:gd name="T2" fmla="*/ 20 w 58"/>
                    <a:gd name="T3" fmla="*/ 11 h 15"/>
                    <a:gd name="T4" fmla="*/ 42 w 58"/>
                    <a:gd name="T5" fmla="*/ 14 h 15"/>
                    <a:gd name="T6" fmla="*/ 49 w 58"/>
                    <a:gd name="T7" fmla="*/ 7 h 15"/>
                    <a:gd name="T8" fmla="*/ 50 w 58"/>
                    <a:gd name="T9" fmla="*/ 11 h 15"/>
                    <a:gd name="T10" fmla="*/ 55 w 58"/>
                    <a:gd name="T11" fmla="*/ 6 h 15"/>
                    <a:gd name="T12" fmla="*/ 52 w 58"/>
                    <a:gd name="T13" fmla="*/ 8 h 15"/>
                    <a:gd name="T14" fmla="*/ 53 w 58"/>
                    <a:gd name="T15" fmla="*/ 6 h 15"/>
                    <a:gd name="T16" fmla="*/ 49 w 58"/>
                    <a:gd name="T17" fmla="*/ 7 h 15"/>
                    <a:gd name="T18" fmla="*/ 50 w 58"/>
                    <a:gd name="T19" fmla="*/ 4 h 15"/>
                    <a:gd name="T20" fmla="*/ 41 w 58"/>
                    <a:gd name="T21" fmla="*/ 10 h 15"/>
                    <a:gd name="T22" fmla="*/ 41 w 58"/>
                    <a:gd name="T23" fmla="*/ 4 h 15"/>
                    <a:gd name="T24" fmla="*/ 31 w 58"/>
                    <a:gd name="T25" fmla="*/ 2 h 15"/>
                    <a:gd name="T26" fmla="*/ 32 w 58"/>
                    <a:gd name="T27" fmla="*/ 3 h 15"/>
                    <a:gd name="T28" fmla="*/ 33 w 58"/>
                    <a:gd name="T29" fmla="*/ 8 h 15"/>
                    <a:gd name="T30" fmla="*/ 30 w 58"/>
                    <a:gd name="T31" fmla="*/ 2 h 15"/>
                    <a:gd name="T32" fmla="*/ 12 w 58"/>
                    <a:gd name="T33" fmla="*/ 2 h 15"/>
                    <a:gd name="T34" fmla="*/ 6 w 58"/>
                    <a:gd name="T35" fmla="*/ 8 h 15"/>
                    <a:gd name="T36" fmla="*/ 9 w 58"/>
                    <a:gd name="T37" fmla="*/ 3 h 15"/>
                    <a:gd name="T38" fmla="*/ 5 w 58"/>
                    <a:gd name="T39" fmla="*/ 1 h 15"/>
                    <a:gd name="T40" fmla="*/ 0 w 58"/>
                    <a:gd name="T41" fmla="*/ 9 h 15"/>
                    <a:gd name="T42" fmla="*/ 21 w 58"/>
                    <a:gd name="T43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8" h="15">
                      <a:moveTo>
                        <a:pt x="21" y="7"/>
                      </a:moveTo>
                      <a:cubicBezTo>
                        <a:pt x="21" y="8"/>
                        <a:pt x="20" y="10"/>
                        <a:pt x="20" y="11"/>
                      </a:cubicBezTo>
                      <a:cubicBezTo>
                        <a:pt x="28" y="11"/>
                        <a:pt x="39" y="10"/>
                        <a:pt x="42" y="14"/>
                      </a:cubicBezTo>
                      <a:cubicBezTo>
                        <a:pt x="45" y="15"/>
                        <a:pt x="45" y="9"/>
                        <a:pt x="49" y="7"/>
                      </a:cubicBezTo>
                      <a:cubicBezTo>
                        <a:pt x="50" y="11"/>
                        <a:pt x="50" y="11"/>
                        <a:pt x="50" y="11"/>
                      </a:cubicBezTo>
                      <a:cubicBezTo>
                        <a:pt x="52" y="9"/>
                        <a:pt x="58" y="13"/>
                        <a:pt x="55" y="6"/>
                      </a:cubicBezTo>
                      <a:cubicBezTo>
                        <a:pt x="55" y="6"/>
                        <a:pt x="54" y="10"/>
                        <a:pt x="52" y="8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9" y="7"/>
                        <a:pt x="49" y="7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5" y="0"/>
                        <a:pt x="47" y="13"/>
                        <a:pt x="41" y="10"/>
                      </a:cubicBezTo>
                      <a:cubicBezTo>
                        <a:pt x="41" y="4"/>
                        <a:pt x="41" y="4"/>
                        <a:pt x="41" y="4"/>
                      </a:cubicBezTo>
                      <a:cubicBezTo>
                        <a:pt x="37" y="4"/>
                        <a:pt x="35" y="5"/>
                        <a:pt x="31" y="2"/>
                      </a:cubicBezTo>
                      <a:cubicBezTo>
                        <a:pt x="31" y="2"/>
                        <a:pt x="31" y="5"/>
                        <a:pt x="32" y="3"/>
                      </a:cubicBezTo>
                      <a:cubicBezTo>
                        <a:pt x="33" y="4"/>
                        <a:pt x="33" y="6"/>
                        <a:pt x="33" y="8"/>
                      </a:cubicBezTo>
                      <a:cubicBezTo>
                        <a:pt x="26" y="12"/>
                        <a:pt x="34" y="4"/>
                        <a:pt x="30" y="2"/>
                      </a:cubicBezTo>
                      <a:cubicBezTo>
                        <a:pt x="24" y="6"/>
                        <a:pt x="14" y="7"/>
                        <a:pt x="12" y="2"/>
                      </a:cubicBezTo>
                      <a:cubicBezTo>
                        <a:pt x="13" y="6"/>
                        <a:pt x="9" y="9"/>
                        <a:pt x="6" y="8"/>
                      </a:cubicBezTo>
                      <a:cubicBezTo>
                        <a:pt x="5" y="5"/>
                        <a:pt x="8" y="4"/>
                        <a:pt x="9" y="3"/>
                      </a:cubicBezTo>
                      <a:cubicBezTo>
                        <a:pt x="7" y="2"/>
                        <a:pt x="7" y="0"/>
                        <a:pt x="5" y="1"/>
                      </a:cubicBezTo>
                      <a:cubicBezTo>
                        <a:pt x="6" y="4"/>
                        <a:pt x="4" y="8"/>
                        <a:pt x="0" y="9"/>
                      </a:cubicBezTo>
                      <a:cubicBezTo>
                        <a:pt x="7" y="15"/>
                        <a:pt x="15" y="5"/>
                        <a:pt x="21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3" name="Freeform 1392"/>
                <p:cNvSpPr>
                  <a:spLocks/>
                </p:cNvSpPr>
                <p:nvPr/>
              </p:nvSpPr>
              <p:spPr bwMode="auto">
                <a:xfrm>
                  <a:off x="3464" y="2839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3 w 3"/>
                    <a:gd name="T3" fmla="*/ 1 h 2"/>
                    <a:gd name="T4" fmla="*/ 0 w 3"/>
                    <a:gd name="T5" fmla="*/ 0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lnTo>
                        <a:pt x="3" y="1"/>
                      </a:lnTo>
                      <a:lnTo>
                        <a:pt x="0" y="0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4" name="Freeform 1393"/>
                <p:cNvSpPr>
                  <a:spLocks/>
                </p:cNvSpPr>
                <p:nvPr/>
              </p:nvSpPr>
              <p:spPr bwMode="auto">
                <a:xfrm>
                  <a:off x="4092" y="2964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5" name="Freeform 1394"/>
                <p:cNvSpPr>
                  <a:spLocks/>
                </p:cNvSpPr>
                <p:nvPr/>
              </p:nvSpPr>
              <p:spPr bwMode="auto">
                <a:xfrm>
                  <a:off x="4082" y="2954"/>
                  <a:ext cx="11" cy="14"/>
                </a:xfrm>
                <a:custGeom>
                  <a:avLst/>
                  <a:gdLst>
                    <a:gd name="T0" fmla="*/ 4 w 12"/>
                    <a:gd name="T1" fmla="*/ 0 h 16"/>
                    <a:gd name="T2" fmla="*/ 1 w 12"/>
                    <a:gd name="T3" fmla="*/ 1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4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1"/>
                        <a:pt x="0" y="8"/>
                        <a:pt x="6" y="16"/>
                      </a:cubicBezTo>
                      <a:cubicBezTo>
                        <a:pt x="8" y="14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7" y="7"/>
                        <a:pt x="9" y="7"/>
                        <a:pt x="10" y="3"/>
                      </a:cubicBezTo>
                      <a:cubicBezTo>
                        <a:pt x="7" y="0"/>
                        <a:pt x="8" y="6"/>
                        <a:pt x="4" y="4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6" name="Freeform 1395"/>
                <p:cNvSpPr>
                  <a:spLocks/>
                </p:cNvSpPr>
                <p:nvPr/>
              </p:nvSpPr>
              <p:spPr bwMode="auto">
                <a:xfrm>
                  <a:off x="4082" y="2959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7" name="Freeform 1396"/>
                <p:cNvSpPr>
                  <a:spLocks/>
                </p:cNvSpPr>
                <p:nvPr/>
              </p:nvSpPr>
              <p:spPr bwMode="auto">
                <a:xfrm>
                  <a:off x="4078" y="2960"/>
                  <a:ext cx="3" cy="6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8" name="Freeform 1397"/>
                <p:cNvSpPr>
                  <a:spLocks/>
                </p:cNvSpPr>
                <p:nvPr/>
              </p:nvSpPr>
              <p:spPr bwMode="auto">
                <a:xfrm>
                  <a:off x="4071" y="2963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69" name="Freeform 1398"/>
                <p:cNvSpPr>
                  <a:spLocks/>
                </p:cNvSpPr>
                <p:nvPr/>
              </p:nvSpPr>
              <p:spPr bwMode="auto">
                <a:xfrm>
                  <a:off x="4069" y="2956"/>
                  <a:ext cx="7" cy="10"/>
                </a:xfrm>
                <a:custGeom>
                  <a:avLst/>
                  <a:gdLst>
                    <a:gd name="T0" fmla="*/ 0 w 9"/>
                    <a:gd name="T1" fmla="*/ 9 h 11"/>
                    <a:gd name="T2" fmla="*/ 3 w 9"/>
                    <a:gd name="T3" fmla="*/ 9 h 11"/>
                    <a:gd name="T4" fmla="*/ 3 w 9"/>
                    <a:gd name="T5" fmla="*/ 9 h 11"/>
                    <a:gd name="T6" fmla="*/ 5 w 9"/>
                    <a:gd name="T7" fmla="*/ 3 h 11"/>
                    <a:gd name="T8" fmla="*/ 9 w 9"/>
                    <a:gd name="T9" fmla="*/ 4 h 11"/>
                    <a:gd name="T10" fmla="*/ 7 w 9"/>
                    <a:gd name="T11" fmla="*/ 0 h 11"/>
                    <a:gd name="T12" fmla="*/ 0 w 9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2" y="7"/>
                        <a:pt x="3" y="2"/>
                        <a:pt x="5" y="3"/>
                      </a:cubicBezTo>
                      <a:cubicBezTo>
                        <a:pt x="8" y="2"/>
                        <a:pt x="7" y="7"/>
                        <a:pt x="9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3" y="0"/>
                        <a:pt x="1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0" name="Freeform 1399"/>
                <p:cNvSpPr>
                  <a:spLocks/>
                </p:cNvSpPr>
                <p:nvPr/>
              </p:nvSpPr>
              <p:spPr bwMode="auto">
                <a:xfrm>
                  <a:off x="4072" y="296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1" name="Freeform 1400"/>
                <p:cNvSpPr>
                  <a:spLocks/>
                </p:cNvSpPr>
                <p:nvPr/>
              </p:nvSpPr>
              <p:spPr bwMode="auto">
                <a:xfrm>
                  <a:off x="4076" y="2961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2" name="Freeform 1401"/>
                <p:cNvSpPr>
                  <a:spLocks/>
                </p:cNvSpPr>
                <p:nvPr/>
              </p:nvSpPr>
              <p:spPr bwMode="auto">
                <a:xfrm>
                  <a:off x="4059" y="2953"/>
                  <a:ext cx="8" cy="12"/>
                </a:xfrm>
                <a:custGeom>
                  <a:avLst/>
                  <a:gdLst>
                    <a:gd name="T0" fmla="*/ 3 w 9"/>
                    <a:gd name="T1" fmla="*/ 12 h 13"/>
                    <a:gd name="T2" fmla="*/ 9 w 9"/>
                    <a:gd name="T3" fmla="*/ 8 h 13"/>
                    <a:gd name="T4" fmla="*/ 5 w 9"/>
                    <a:gd name="T5" fmla="*/ 0 h 13"/>
                    <a:gd name="T6" fmla="*/ 1 w 9"/>
                    <a:gd name="T7" fmla="*/ 2 h 13"/>
                    <a:gd name="T8" fmla="*/ 3 w 9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9" y="8"/>
                      </a:cubicBezTo>
                      <a:cubicBezTo>
                        <a:pt x="6" y="8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3" name="Freeform 1402"/>
                <p:cNvSpPr>
                  <a:spLocks/>
                </p:cNvSpPr>
                <p:nvPr/>
              </p:nvSpPr>
              <p:spPr bwMode="auto">
                <a:xfrm>
                  <a:off x="4056" y="295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4" name="Freeform 1403"/>
                <p:cNvSpPr>
                  <a:spLocks/>
                </p:cNvSpPr>
                <p:nvPr/>
              </p:nvSpPr>
              <p:spPr bwMode="auto">
                <a:xfrm>
                  <a:off x="4042" y="2947"/>
                  <a:ext cx="15" cy="14"/>
                </a:xfrm>
                <a:custGeom>
                  <a:avLst/>
                  <a:gdLst>
                    <a:gd name="T0" fmla="*/ 0 w 18"/>
                    <a:gd name="T1" fmla="*/ 15 h 17"/>
                    <a:gd name="T2" fmla="*/ 8 w 18"/>
                    <a:gd name="T3" fmla="*/ 8 h 17"/>
                    <a:gd name="T4" fmla="*/ 5 w 18"/>
                    <a:gd name="T5" fmla="*/ 13 h 17"/>
                    <a:gd name="T6" fmla="*/ 12 w 18"/>
                    <a:gd name="T7" fmla="*/ 11 h 17"/>
                    <a:gd name="T8" fmla="*/ 9 w 18"/>
                    <a:gd name="T9" fmla="*/ 16 h 17"/>
                    <a:gd name="T10" fmla="*/ 15 w 18"/>
                    <a:gd name="T11" fmla="*/ 11 h 17"/>
                    <a:gd name="T12" fmla="*/ 18 w 18"/>
                    <a:gd name="T13" fmla="*/ 15 h 17"/>
                    <a:gd name="T14" fmla="*/ 18 w 18"/>
                    <a:gd name="T15" fmla="*/ 8 h 17"/>
                    <a:gd name="T16" fmla="*/ 14 w 18"/>
                    <a:gd name="T17" fmla="*/ 9 h 17"/>
                    <a:gd name="T18" fmla="*/ 16 w 18"/>
                    <a:gd name="T19" fmla="*/ 5 h 17"/>
                    <a:gd name="T20" fmla="*/ 6 w 18"/>
                    <a:gd name="T21" fmla="*/ 0 h 17"/>
                    <a:gd name="T22" fmla="*/ 0 w 18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7">
                      <a:moveTo>
                        <a:pt x="0" y="15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10"/>
                        <a:pt x="7" y="12"/>
                        <a:pt x="5" y="13"/>
                      </a:cubicBezTo>
                      <a:cubicBezTo>
                        <a:pt x="9" y="14"/>
                        <a:pt x="9" y="10"/>
                        <a:pt x="12" y="11"/>
                      </a:cubicBezTo>
                      <a:cubicBezTo>
                        <a:pt x="13" y="17"/>
                        <a:pt x="7" y="11"/>
                        <a:pt x="9" y="16"/>
                      </a:cubicBezTo>
                      <a:cubicBezTo>
                        <a:pt x="11" y="16"/>
                        <a:pt x="14" y="16"/>
                        <a:pt x="15" y="11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6" y="7"/>
                        <a:pt x="15" y="14"/>
                        <a:pt x="14" y="9"/>
                      </a:cubicBezTo>
                      <a:cubicBezTo>
                        <a:pt x="14" y="6"/>
                        <a:pt x="15" y="6"/>
                        <a:pt x="16" y="5"/>
                      </a:cubicBezTo>
                      <a:cubicBezTo>
                        <a:pt x="14" y="6"/>
                        <a:pt x="10" y="0"/>
                        <a:pt x="6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5" name="Freeform 1404"/>
                <p:cNvSpPr>
                  <a:spLocks/>
                </p:cNvSpPr>
                <p:nvPr/>
              </p:nvSpPr>
              <p:spPr bwMode="auto">
                <a:xfrm>
                  <a:off x="4041" y="2951"/>
                  <a:ext cx="0" cy="2"/>
                </a:xfrm>
                <a:custGeom>
                  <a:avLst/>
                  <a:gdLst>
                    <a:gd name="T0" fmla="*/ 2 h 2"/>
                    <a:gd name="T1" fmla="*/ 0 h 2"/>
                    <a:gd name="T2" fmla="*/ 2 h 2"/>
                    <a:gd name="T3" fmla="*/ 2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2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6" name="Freeform 1405"/>
                <p:cNvSpPr>
                  <a:spLocks/>
                </p:cNvSpPr>
                <p:nvPr/>
              </p:nvSpPr>
              <p:spPr bwMode="auto">
                <a:xfrm>
                  <a:off x="4025" y="2946"/>
                  <a:ext cx="14" cy="15"/>
                </a:xfrm>
                <a:custGeom>
                  <a:avLst/>
                  <a:gdLst>
                    <a:gd name="T0" fmla="*/ 10 w 16"/>
                    <a:gd name="T1" fmla="*/ 17 h 18"/>
                    <a:gd name="T2" fmla="*/ 14 w 16"/>
                    <a:gd name="T3" fmla="*/ 13 h 18"/>
                    <a:gd name="T4" fmla="*/ 15 w 16"/>
                    <a:gd name="T5" fmla="*/ 16 h 18"/>
                    <a:gd name="T6" fmla="*/ 16 w 16"/>
                    <a:gd name="T7" fmla="*/ 11 h 18"/>
                    <a:gd name="T8" fmla="*/ 8 w 16"/>
                    <a:gd name="T9" fmla="*/ 13 h 18"/>
                    <a:gd name="T10" fmla="*/ 6 w 16"/>
                    <a:gd name="T11" fmla="*/ 5 h 18"/>
                    <a:gd name="T12" fmla="*/ 10 w 16"/>
                    <a:gd name="T13" fmla="*/ 7 h 18"/>
                    <a:gd name="T14" fmla="*/ 0 w 16"/>
                    <a:gd name="T15" fmla="*/ 8 h 18"/>
                    <a:gd name="T16" fmla="*/ 2 w 16"/>
                    <a:gd name="T17" fmla="*/ 10 h 18"/>
                    <a:gd name="T18" fmla="*/ 0 w 16"/>
                    <a:gd name="T19" fmla="*/ 11 h 18"/>
                    <a:gd name="T20" fmla="*/ 10 w 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8">
                      <a:moveTo>
                        <a:pt x="10" y="17"/>
                      </a:move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5"/>
                        <a:pt x="15" y="16"/>
                      </a:cubicBezTo>
                      <a:cubicBezTo>
                        <a:pt x="15" y="14"/>
                        <a:pt x="16" y="12"/>
                        <a:pt x="16" y="11"/>
                      </a:cubicBezTo>
                      <a:cubicBezTo>
                        <a:pt x="14" y="5"/>
                        <a:pt x="11" y="12"/>
                        <a:pt x="8" y="13"/>
                      </a:cubicBezTo>
                      <a:cubicBezTo>
                        <a:pt x="3" y="11"/>
                        <a:pt x="9" y="10"/>
                        <a:pt x="6" y="5"/>
                      </a:cubicBezTo>
                      <a:cubicBezTo>
                        <a:pt x="8" y="5"/>
                        <a:pt x="8" y="6"/>
                        <a:pt x="10" y="7"/>
                      </a:cubicBezTo>
                      <a:cubicBezTo>
                        <a:pt x="7" y="0"/>
                        <a:pt x="2" y="6"/>
                        <a:pt x="0" y="8"/>
                      </a:cubicBezTo>
                      <a:cubicBezTo>
                        <a:pt x="1" y="8"/>
                        <a:pt x="1" y="10"/>
                        <a:pt x="2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6"/>
                        <a:pt x="4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7" name="Freeform 1406"/>
                <p:cNvSpPr>
                  <a:spLocks/>
                </p:cNvSpPr>
                <p:nvPr/>
              </p:nvSpPr>
              <p:spPr bwMode="auto">
                <a:xfrm>
                  <a:off x="4038" y="2959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978" name="Freeform 1407"/>
                <p:cNvSpPr>
                  <a:spLocks/>
                </p:cNvSpPr>
                <p:nvPr/>
              </p:nvSpPr>
              <p:spPr bwMode="auto">
                <a:xfrm>
                  <a:off x="4025" y="2952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2526" name="Group 1609"/>
              <p:cNvGrpSpPr>
                <a:grpSpLocks/>
              </p:cNvGrpSpPr>
              <p:nvPr/>
            </p:nvGrpSpPr>
            <p:grpSpPr bwMode="auto">
              <a:xfrm>
                <a:off x="3323" y="1923"/>
                <a:ext cx="931" cy="1334"/>
                <a:chOff x="3323" y="1923"/>
                <a:chExt cx="931" cy="1334"/>
              </a:xfrm>
            </p:grpSpPr>
            <p:sp>
              <p:nvSpPr>
                <p:cNvPr id="2579" name="Freeform 1409"/>
                <p:cNvSpPr>
                  <a:spLocks/>
                </p:cNvSpPr>
                <p:nvPr/>
              </p:nvSpPr>
              <p:spPr bwMode="auto">
                <a:xfrm>
                  <a:off x="4024" y="2958"/>
                  <a:ext cx="2" cy="2"/>
                </a:xfrm>
                <a:custGeom>
                  <a:avLst/>
                  <a:gdLst>
                    <a:gd name="T0" fmla="*/ 3 w 3"/>
                    <a:gd name="T1" fmla="*/ 1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0" name="Freeform 1410"/>
                <p:cNvSpPr>
                  <a:spLocks/>
                </p:cNvSpPr>
                <p:nvPr/>
              </p:nvSpPr>
              <p:spPr bwMode="auto">
                <a:xfrm>
                  <a:off x="3931" y="2947"/>
                  <a:ext cx="92" cy="19"/>
                </a:xfrm>
                <a:custGeom>
                  <a:avLst/>
                  <a:gdLst>
                    <a:gd name="T0" fmla="*/ 0 w 107"/>
                    <a:gd name="T1" fmla="*/ 7 h 22"/>
                    <a:gd name="T2" fmla="*/ 4 w 107"/>
                    <a:gd name="T3" fmla="*/ 10 h 22"/>
                    <a:gd name="T4" fmla="*/ 0 w 107"/>
                    <a:gd name="T5" fmla="*/ 15 h 22"/>
                    <a:gd name="T6" fmla="*/ 1 w 107"/>
                    <a:gd name="T7" fmla="*/ 22 h 22"/>
                    <a:gd name="T8" fmla="*/ 9 w 107"/>
                    <a:gd name="T9" fmla="*/ 18 h 22"/>
                    <a:gd name="T10" fmla="*/ 9 w 107"/>
                    <a:gd name="T11" fmla="*/ 22 h 22"/>
                    <a:gd name="T12" fmla="*/ 25 w 107"/>
                    <a:gd name="T13" fmla="*/ 18 h 22"/>
                    <a:gd name="T14" fmla="*/ 36 w 107"/>
                    <a:gd name="T15" fmla="*/ 16 h 22"/>
                    <a:gd name="T16" fmla="*/ 81 w 107"/>
                    <a:gd name="T17" fmla="*/ 16 h 22"/>
                    <a:gd name="T18" fmla="*/ 83 w 107"/>
                    <a:gd name="T19" fmla="*/ 10 h 22"/>
                    <a:gd name="T20" fmla="*/ 86 w 107"/>
                    <a:gd name="T21" fmla="*/ 14 h 22"/>
                    <a:gd name="T22" fmla="*/ 83 w 107"/>
                    <a:gd name="T23" fmla="*/ 14 h 22"/>
                    <a:gd name="T24" fmla="*/ 96 w 107"/>
                    <a:gd name="T25" fmla="*/ 15 h 22"/>
                    <a:gd name="T26" fmla="*/ 96 w 107"/>
                    <a:gd name="T27" fmla="*/ 8 h 22"/>
                    <a:gd name="T28" fmla="*/ 102 w 107"/>
                    <a:gd name="T29" fmla="*/ 16 h 22"/>
                    <a:gd name="T30" fmla="*/ 106 w 107"/>
                    <a:gd name="T31" fmla="*/ 11 h 22"/>
                    <a:gd name="T32" fmla="*/ 102 w 107"/>
                    <a:gd name="T33" fmla="*/ 5 h 22"/>
                    <a:gd name="T34" fmla="*/ 105 w 107"/>
                    <a:gd name="T35" fmla="*/ 2 h 22"/>
                    <a:gd name="T36" fmla="*/ 76 w 107"/>
                    <a:gd name="T37" fmla="*/ 12 h 22"/>
                    <a:gd name="T38" fmla="*/ 77 w 107"/>
                    <a:gd name="T39" fmla="*/ 8 h 22"/>
                    <a:gd name="T40" fmla="*/ 59 w 107"/>
                    <a:gd name="T41" fmla="*/ 5 h 22"/>
                    <a:gd name="T42" fmla="*/ 53 w 107"/>
                    <a:gd name="T43" fmla="*/ 11 h 22"/>
                    <a:gd name="T44" fmla="*/ 49 w 107"/>
                    <a:gd name="T45" fmla="*/ 9 h 22"/>
                    <a:gd name="T46" fmla="*/ 49 w 107"/>
                    <a:gd name="T47" fmla="*/ 12 h 22"/>
                    <a:gd name="T48" fmla="*/ 43 w 107"/>
                    <a:gd name="T49" fmla="*/ 8 h 22"/>
                    <a:gd name="T50" fmla="*/ 42 w 107"/>
                    <a:gd name="T51" fmla="*/ 16 h 22"/>
                    <a:gd name="T52" fmla="*/ 31 w 107"/>
                    <a:gd name="T53" fmla="*/ 5 h 22"/>
                    <a:gd name="T54" fmla="*/ 33 w 107"/>
                    <a:gd name="T55" fmla="*/ 9 h 22"/>
                    <a:gd name="T56" fmla="*/ 31 w 107"/>
                    <a:gd name="T57" fmla="*/ 13 h 22"/>
                    <a:gd name="T58" fmla="*/ 29 w 107"/>
                    <a:gd name="T59" fmla="*/ 6 h 22"/>
                    <a:gd name="T60" fmla="*/ 21 w 107"/>
                    <a:gd name="T61" fmla="*/ 11 h 22"/>
                    <a:gd name="T62" fmla="*/ 22 w 107"/>
                    <a:gd name="T63" fmla="*/ 15 h 22"/>
                    <a:gd name="T64" fmla="*/ 11 w 107"/>
                    <a:gd name="T65" fmla="*/ 13 h 22"/>
                    <a:gd name="T66" fmla="*/ 16 w 107"/>
                    <a:gd name="T67" fmla="*/ 7 h 22"/>
                    <a:gd name="T68" fmla="*/ 12 w 107"/>
                    <a:gd name="T69" fmla="*/ 4 h 22"/>
                    <a:gd name="T70" fmla="*/ 5 w 107"/>
                    <a:gd name="T71" fmla="*/ 13 h 22"/>
                    <a:gd name="T72" fmla="*/ 0 w 107"/>
                    <a:gd name="T73" fmla="*/ 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7" h="22">
                      <a:moveTo>
                        <a:pt x="0" y="7"/>
                      </a:moveTo>
                      <a:cubicBezTo>
                        <a:pt x="1" y="9"/>
                        <a:pt x="2" y="10"/>
                        <a:pt x="4" y="10"/>
                      </a:cubicBezTo>
                      <a:cubicBezTo>
                        <a:pt x="4" y="13"/>
                        <a:pt x="1" y="13"/>
                        <a:pt x="0" y="15"/>
                      </a:cubicBezTo>
                      <a:cubicBezTo>
                        <a:pt x="3" y="17"/>
                        <a:pt x="0" y="18"/>
                        <a:pt x="1" y="22"/>
                      </a:cubicBezTo>
                      <a:cubicBezTo>
                        <a:pt x="4" y="22"/>
                        <a:pt x="5" y="17"/>
                        <a:pt x="9" y="18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4" y="19"/>
                        <a:pt x="21" y="16"/>
                        <a:pt x="25" y="18"/>
                      </a:cubicBezTo>
                      <a:cubicBezTo>
                        <a:pt x="29" y="20"/>
                        <a:pt x="32" y="18"/>
                        <a:pt x="36" y="16"/>
                      </a:cubicBezTo>
                      <a:cubicBezTo>
                        <a:pt x="50" y="17"/>
                        <a:pt x="65" y="13"/>
                        <a:pt x="81" y="16"/>
                      </a:cubicBezTo>
                      <a:cubicBezTo>
                        <a:pt x="83" y="10"/>
                        <a:pt x="83" y="10"/>
                        <a:pt x="83" y="10"/>
                      </a:cubicBezTo>
                      <a:cubicBezTo>
                        <a:pt x="84" y="13"/>
                        <a:pt x="87" y="10"/>
                        <a:pt x="86" y="14"/>
                      </a:cubicBezTo>
                      <a:cubicBezTo>
                        <a:pt x="85" y="13"/>
                        <a:pt x="84" y="14"/>
                        <a:pt x="83" y="14"/>
                      </a:cubicBezTo>
                      <a:cubicBezTo>
                        <a:pt x="87" y="19"/>
                        <a:pt x="92" y="13"/>
                        <a:pt x="96" y="15"/>
                      </a:cubicBezTo>
                      <a:cubicBezTo>
                        <a:pt x="96" y="14"/>
                        <a:pt x="95" y="9"/>
                        <a:pt x="96" y="8"/>
                      </a:cubicBezTo>
                      <a:cubicBezTo>
                        <a:pt x="96" y="15"/>
                        <a:pt x="101" y="7"/>
                        <a:pt x="102" y="16"/>
                      </a:cubicBezTo>
                      <a:cubicBezTo>
                        <a:pt x="106" y="18"/>
                        <a:pt x="102" y="9"/>
                        <a:pt x="106" y="11"/>
                      </a:cubicBezTo>
                      <a:cubicBezTo>
                        <a:pt x="107" y="6"/>
                        <a:pt x="102" y="9"/>
                        <a:pt x="102" y="5"/>
                      </a:cubicBezTo>
                      <a:cubicBezTo>
                        <a:pt x="103" y="2"/>
                        <a:pt x="106" y="7"/>
                        <a:pt x="105" y="2"/>
                      </a:cubicBezTo>
                      <a:cubicBezTo>
                        <a:pt x="99" y="0"/>
                        <a:pt x="86" y="9"/>
                        <a:pt x="76" y="12"/>
                      </a:cubicBezTo>
                      <a:cubicBezTo>
                        <a:pt x="77" y="8"/>
                        <a:pt x="77" y="8"/>
                        <a:pt x="77" y="8"/>
                      </a:cubicBezTo>
                      <a:cubicBezTo>
                        <a:pt x="72" y="11"/>
                        <a:pt x="64" y="11"/>
                        <a:pt x="59" y="5"/>
                      </a:cubicBezTo>
                      <a:cubicBezTo>
                        <a:pt x="60" y="8"/>
                        <a:pt x="52" y="3"/>
                        <a:pt x="53" y="11"/>
                      </a:cubicBezTo>
                      <a:cubicBezTo>
                        <a:pt x="51" y="9"/>
                        <a:pt x="51" y="10"/>
                        <a:pt x="49" y="9"/>
                      </a:cubicBezTo>
                      <a:cubicBezTo>
                        <a:pt x="49" y="12"/>
                        <a:pt x="49" y="12"/>
                        <a:pt x="49" y="12"/>
                      </a:cubicBezTo>
                      <a:cubicBezTo>
                        <a:pt x="46" y="12"/>
                        <a:pt x="46" y="8"/>
                        <a:pt x="43" y="8"/>
                      </a:cubicBezTo>
                      <a:cubicBezTo>
                        <a:pt x="45" y="12"/>
                        <a:pt x="43" y="13"/>
                        <a:pt x="42" y="16"/>
                      </a:cubicBezTo>
                      <a:cubicBezTo>
                        <a:pt x="39" y="12"/>
                        <a:pt x="34" y="9"/>
                        <a:pt x="31" y="5"/>
                      </a:cubicBezTo>
                      <a:cubicBezTo>
                        <a:pt x="32" y="7"/>
                        <a:pt x="32" y="8"/>
                        <a:pt x="33" y="9"/>
                      </a:cubicBezTo>
                      <a:cubicBezTo>
                        <a:pt x="31" y="8"/>
                        <a:pt x="31" y="12"/>
                        <a:pt x="31" y="13"/>
                      </a:cubicBezTo>
                      <a:cubicBezTo>
                        <a:pt x="29" y="13"/>
                        <a:pt x="29" y="9"/>
                        <a:pt x="29" y="6"/>
                      </a:cubicBezTo>
                      <a:cubicBezTo>
                        <a:pt x="25" y="5"/>
                        <a:pt x="24" y="14"/>
                        <a:pt x="21" y="11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18" y="16"/>
                        <a:pt x="15" y="12"/>
                        <a:pt x="11" y="13"/>
                      </a:cubicBezTo>
                      <a:cubicBezTo>
                        <a:pt x="8" y="8"/>
                        <a:pt x="14" y="9"/>
                        <a:pt x="16" y="7"/>
                      </a:cubicBezTo>
                      <a:cubicBezTo>
                        <a:pt x="15" y="6"/>
                        <a:pt x="13" y="5"/>
                        <a:pt x="12" y="4"/>
                      </a:cubicBezTo>
                      <a:cubicBezTo>
                        <a:pt x="10" y="6"/>
                        <a:pt x="8" y="10"/>
                        <a:pt x="5" y="13"/>
                      </a:cubicBezTo>
                      <a:cubicBezTo>
                        <a:pt x="7" y="7"/>
                        <a:pt x="2" y="7"/>
                        <a:pt x="0" y="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1" name="Freeform 1411"/>
                <p:cNvSpPr>
                  <a:spLocks/>
                </p:cNvSpPr>
                <p:nvPr/>
              </p:nvSpPr>
              <p:spPr bwMode="auto">
                <a:xfrm>
                  <a:off x="3941" y="294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2" name="Freeform 1412"/>
                <p:cNvSpPr>
                  <a:spLocks/>
                </p:cNvSpPr>
                <p:nvPr/>
              </p:nvSpPr>
              <p:spPr bwMode="auto">
                <a:xfrm>
                  <a:off x="3931" y="2953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3" name="Freeform 1413"/>
                <p:cNvSpPr>
                  <a:spLocks/>
                </p:cNvSpPr>
                <p:nvPr/>
              </p:nvSpPr>
              <p:spPr bwMode="auto">
                <a:xfrm>
                  <a:off x="3951" y="2963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4" name="Freeform 1414"/>
                <p:cNvSpPr>
                  <a:spLocks/>
                </p:cNvSpPr>
                <p:nvPr/>
              </p:nvSpPr>
              <p:spPr bwMode="auto">
                <a:xfrm>
                  <a:off x="3955" y="2949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5" name="Freeform 1415"/>
                <p:cNvSpPr>
                  <a:spLocks/>
                </p:cNvSpPr>
                <p:nvPr/>
              </p:nvSpPr>
              <p:spPr bwMode="auto">
                <a:xfrm>
                  <a:off x="3976" y="2949"/>
                  <a:ext cx="2" cy="3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2"/>
                        <a:pt x="1" y="1"/>
                        <a:pt x="2" y="0"/>
                      </a:cubicBezTo>
                      <a:cubicBezTo>
                        <a:pt x="0" y="0"/>
                        <a:pt x="0" y="1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6" name="Freeform 1416"/>
                <p:cNvSpPr>
                  <a:spLocks/>
                </p:cNvSpPr>
                <p:nvPr/>
              </p:nvSpPr>
              <p:spPr bwMode="auto">
                <a:xfrm>
                  <a:off x="3933" y="2950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7" name="Freeform 1417"/>
                <p:cNvSpPr>
                  <a:spLocks/>
                </p:cNvSpPr>
                <p:nvPr/>
              </p:nvSpPr>
              <p:spPr bwMode="auto">
                <a:xfrm>
                  <a:off x="3878" y="2952"/>
                  <a:ext cx="50" cy="21"/>
                </a:xfrm>
                <a:custGeom>
                  <a:avLst/>
                  <a:gdLst>
                    <a:gd name="T0" fmla="*/ 4 w 58"/>
                    <a:gd name="T1" fmla="*/ 21 h 25"/>
                    <a:gd name="T2" fmla="*/ 15 w 58"/>
                    <a:gd name="T3" fmla="*/ 23 h 25"/>
                    <a:gd name="T4" fmla="*/ 21 w 58"/>
                    <a:gd name="T5" fmla="*/ 12 h 25"/>
                    <a:gd name="T6" fmla="*/ 21 w 58"/>
                    <a:gd name="T7" fmla="*/ 21 h 25"/>
                    <a:gd name="T8" fmla="*/ 40 w 58"/>
                    <a:gd name="T9" fmla="*/ 14 h 25"/>
                    <a:gd name="T10" fmla="*/ 40 w 58"/>
                    <a:gd name="T11" fmla="*/ 17 h 25"/>
                    <a:gd name="T12" fmla="*/ 47 w 58"/>
                    <a:gd name="T13" fmla="*/ 7 h 25"/>
                    <a:gd name="T14" fmla="*/ 48 w 58"/>
                    <a:gd name="T15" fmla="*/ 18 h 25"/>
                    <a:gd name="T16" fmla="*/ 47 w 58"/>
                    <a:gd name="T17" fmla="*/ 19 h 25"/>
                    <a:gd name="T18" fmla="*/ 58 w 58"/>
                    <a:gd name="T19" fmla="*/ 15 h 25"/>
                    <a:gd name="T20" fmla="*/ 58 w 58"/>
                    <a:gd name="T21" fmla="*/ 9 h 25"/>
                    <a:gd name="T22" fmla="*/ 57 w 58"/>
                    <a:gd name="T23" fmla="*/ 3 h 25"/>
                    <a:gd name="T24" fmla="*/ 51 w 58"/>
                    <a:gd name="T25" fmla="*/ 8 h 25"/>
                    <a:gd name="T26" fmla="*/ 50 w 58"/>
                    <a:gd name="T27" fmla="*/ 4 h 25"/>
                    <a:gd name="T28" fmla="*/ 48 w 58"/>
                    <a:gd name="T29" fmla="*/ 7 h 25"/>
                    <a:gd name="T30" fmla="*/ 47 w 58"/>
                    <a:gd name="T31" fmla="*/ 3 h 25"/>
                    <a:gd name="T32" fmla="*/ 42 w 58"/>
                    <a:gd name="T33" fmla="*/ 7 h 25"/>
                    <a:gd name="T34" fmla="*/ 42 w 58"/>
                    <a:gd name="T35" fmla="*/ 5 h 25"/>
                    <a:gd name="T36" fmla="*/ 39 w 58"/>
                    <a:gd name="T37" fmla="*/ 10 h 25"/>
                    <a:gd name="T38" fmla="*/ 37 w 58"/>
                    <a:gd name="T39" fmla="*/ 5 h 25"/>
                    <a:gd name="T40" fmla="*/ 38 w 58"/>
                    <a:gd name="T41" fmla="*/ 9 h 25"/>
                    <a:gd name="T42" fmla="*/ 25 w 58"/>
                    <a:gd name="T43" fmla="*/ 4 h 25"/>
                    <a:gd name="T44" fmla="*/ 24 w 58"/>
                    <a:gd name="T45" fmla="*/ 8 h 25"/>
                    <a:gd name="T46" fmla="*/ 30 w 58"/>
                    <a:gd name="T47" fmla="*/ 4 h 25"/>
                    <a:gd name="T48" fmla="*/ 29 w 58"/>
                    <a:gd name="T49" fmla="*/ 14 h 25"/>
                    <a:gd name="T50" fmla="*/ 21 w 58"/>
                    <a:gd name="T51" fmla="*/ 6 h 25"/>
                    <a:gd name="T52" fmla="*/ 12 w 58"/>
                    <a:gd name="T53" fmla="*/ 9 h 25"/>
                    <a:gd name="T54" fmla="*/ 12 w 58"/>
                    <a:gd name="T55" fmla="*/ 7 h 25"/>
                    <a:gd name="T56" fmla="*/ 6 w 58"/>
                    <a:gd name="T57" fmla="*/ 11 h 25"/>
                    <a:gd name="T58" fmla="*/ 8 w 58"/>
                    <a:gd name="T59" fmla="*/ 12 h 25"/>
                    <a:gd name="T60" fmla="*/ 6 w 58"/>
                    <a:gd name="T61" fmla="*/ 15 h 25"/>
                    <a:gd name="T62" fmla="*/ 6 w 58"/>
                    <a:gd name="T63" fmla="*/ 13 h 25"/>
                    <a:gd name="T64" fmla="*/ 0 w 58"/>
                    <a:gd name="T65" fmla="*/ 19 h 25"/>
                    <a:gd name="T66" fmla="*/ 7 w 58"/>
                    <a:gd name="T67" fmla="*/ 15 h 25"/>
                    <a:gd name="T68" fmla="*/ 4 w 58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8" h="25">
                      <a:moveTo>
                        <a:pt x="4" y="21"/>
                      </a:moveTo>
                      <a:cubicBezTo>
                        <a:pt x="7" y="25"/>
                        <a:pt x="11" y="22"/>
                        <a:pt x="15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7" y="20"/>
                        <a:pt x="35" y="22"/>
                        <a:pt x="40" y="14"/>
                      </a:cubicBezTo>
                      <a:cubicBezTo>
                        <a:pt x="41" y="15"/>
                        <a:pt x="42" y="16"/>
                        <a:pt x="40" y="17"/>
                      </a:cubicBezTo>
                      <a:cubicBezTo>
                        <a:pt x="44" y="17"/>
                        <a:pt x="42" y="4"/>
                        <a:pt x="47" y="7"/>
                      </a:cubicBezTo>
                      <a:cubicBezTo>
                        <a:pt x="43" y="13"/>
                        <a:pt x="49" y="12"/>
                        <a:pt x="48" y="18"/>
                      </a:cubicBezTo>
                      <a:cubicBezTo>
                        <a:pt x="47" y="19"/>
                        <a:pt x="47" y="19"/>
                        <a:pt x="47" y="19"/>
                      </a:cubicBezTo>
                      <a:cubicBezTo>
                        <a:pt x="51" y="18"/>
                        <a:pt x="55" y="15"/>
                        <a:pt x="58" y="15"/>
                      </a:cubicBezTo>
                      <a:cubicBezTo>
                        <a:pt x="57" y="13"/>
                        <a:pt x="55" y="9"/>
                        <a:pt x="58" y="9"/>
                      </a:cubicBezTo>
                      <a:cubicBezTo>
                        <a:pt x="57" y="8"/>
                        <a:pt x="57" y="6"/>
                        <a:pt x="57" y="3"/>
                      </a:cubicBezTo>
                      <a:cubicBezTo>
                        <a:pt x="54" y="6"/>
                        <a:pt x="53" y="5"/>
                        <a:pt x="51" y="8"/>
                      </a:cubicBezTo>
                      <a:cubicBezTo>
                        <a:pt x="49" y="5"/>
                        <a:pt x="52" y="7"/>
                        <a:pt x="50" y="4"/>
                      </a:cubicBezTo>
                      <a:cubicBezTo>
                        <a:pt x="48" y="7"/>
                        <a:pt x="48" y="7"/>
                        <a:pt x="48" y="7"/>
                      </a:cubicBezTo>
                      <a:cubicBezTo>
                        <a:pt x="46" y="6"/>
                        <a:pt x="50" y="3"/>
                        <a:pt x="47" y="3"/>
                      </a:cubicBezTo>
                      <a:cubicBezTo>
                        <a:pt x="46" y="5"/>
                        <a:pt x="44" y="7"/>
                        <a:pt x="42" y="7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7"/>
                        <a:pt x="38" y="5"/>
                        <a:pt x="39" y="10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9"/>
                        <a:pt x="38" y="9"/>
                        <a:pt x="38" y="9"/>
                      </a:cubicBezTo>
                      <a:cubicBezTo>
                        <a:pt x="33" y="8"/>
                        <a:pt x="31" y="0"/>
                        <a:pt x="25" y="4"/>
                      </a:cubicBezTo>
                      <a:cubicBezTo>
                        <a:pt x="26" y="5"/>
                        <a:pt x="25" y="7"/>
                        <a:pt x="24" y="8"/>
                      </a:cubicBezTo>
                      <a:cubicBezTo>
                        <a:pt x="27" y="10"/>
                        <a:pt x="27" y="5"/>
                        <a:pt x="30" y="4"/>
                      </a:cubicBezTo>
                      <a:cubicBezTo>
                        <a:pt x="30" y="8"/>
                        <a:pt x="26" y="12"/>
                        <a:pt x="29" y="14"/>
                      </a:cubicBezTo>
                      <a:cubicBezTo>
                        <a:pt x="26" y="10"/>
                        <a:pt x="23" y="15"/>
                        <a:pt x="21" y="6"/>
                      </a:cubicBezTo>
                      <a:cubicBezTo>
                        <a:pt x="17" y="6"/>
                        <a:pt x="16" y="10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5" y="16"/>
                        <a:pt x="7" y="15"/>
                      </a:cubicBezTo>
                      <a:cubicBezTo>
                        <a:pt x="6" y="18"/>
                        <a:pt x="6" y="21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8" name="Freeform 1418"/>
                <p:cNvSpPr>
                  <a:spLocks/>
                </p:cNvSpPr>
                <p:nvPr/>
              </p:nvSpPr>
              <p:spPr bwMode="auto">
                <a:xfrm>
                  <a:off x="3914" y="295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89" name="Freeform 1419"/>
                <p:cNvSpPr>
                  <a:spLocks/>
                </p:cNvSpPr>
                <p:nvPr/>
              </p:nvSpPr>
              <p:spPr bwMode="auto">
                <a:xfrm>
                  <a:off x="3838" y="2952"/>
                  <a:ext cx="38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3 w 45"/>
                    <a:gd name="T13" fmla="*/ 17 h 30"/>
                    <a:gd name="T14" fmla="*/ 17 w 45"/>
                    <a:gd name="T15" fmla="*/ 20 h 30"/>
                    <a:gd name="T16" fmla="*/ 20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9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10 w 45"/>
                    <a:gd name="T29" fmla="*/ 26 h 30"/>
                    <a:gd name="T30" fmla="*/ 40 w 45"/>
                    <a:gd name="T31" fmla="*/ 24 h 30"/>
                    <a:gd name="T32" fmla="*/ 36 w 45"/>
                    <a:gd name="T33" fmla="*/ 24 h 30"/>
                    <a:gd name="T34" fmla="*/ 40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3"/>
                        <a:pt x="34" y="11"/>
                        <a:pt x="31" y="9"/>
                      </a:cubicBezTo>
                      <a:cubicBezTo>
                        <a:pt x="29" y="12"/>
                        <a:pt x="35" y="15"/>
                        <a:pt x="32" y="19"/>
                      </a:cubicBezTo>
                      <a:cubicBezTo>
                        <a:pt x="31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3" y="17"/>
                      </a:cubicBezTo>
                      <a:cubicBezTo>
                        <a:pt x="23" y="20"/>
                        <a:pt x="19" y="23"/>
                        <a:pt x="17" y="20"/>
                      </a:cubicBezTo>
                      <a:cubicBezTo>
                        <a:pt x="17" y="18"/>
                        <a:pt x="19" y="18"/>
                        <a:pt x="20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3" y="18"/>
                        <a:pt x="0" y="19"/>
                        <a:pt x="4" y="29"/>
                      </a:cubicBezTo>
                      <a:cubicBezTo>
                        <a:pt x="6" y="30"/>
                        <a:pt x="7" y="28"/>
                        <a:pt x="8" y="27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8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1"/>
                        <a:pt x="38" y="21"/>
                        <a:pt x="40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3"/>
                        <a:pt x="39" y="12"/>
                        <a:pt x="39" y="15"/>
                      </a:cubicBezTo>
                      <a:cubicBezTo>
                        <a:pt x="41" y="12"/>
                        <a:pt x="40" y="10"/>
                        <a:pt x="39" y="8"/>
                      </a:cubicBezTo>
                      <a:cubicBezTo>
                        <a:pt x="42" y="7"/>
                        <a:pt x="43" y="9"/>
                        <a:pt x="45" y="5"/>
                      </a:cubicBezTo>
                      <a:cubicBezTo>
                        <a:pt x="39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0" name="Freeform 1420"/>
                <p:cNvSpPr>
                  <a:spLocks/>
                </p:cNvSpPr>
                <p:nvPr/>
              </p:nvSpPr>
              <p:spPr bwMode="auto">
                <a:xfrm>
                  <a:off x="3875" y="2960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1" name="Freeform 1421"/>
                <p:cNvSpPr>
                  <a:spLocks/>
                </p:cNvSpPr>
                <p:nvPr/>
              </p:nvSpPr>
              <p:spPr bwMode="auto">
                <a:xfrm>
                  <a:off x="3873" y="2969"/>
                  <a:ext cx="2" cy="4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2" name="Freeform 1422"/>
                <p:cNvSpPr>
                  <a:spLocks/>
                </p:cNvSpPr>
                <p:nvPr/>
              </p:nvSpPr>
              <p:spPr bwMode="auto">
                <a:xfrm>
                  <a:off x="3846" y="2962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3" name="Freeform 1423"/>
                <p:cNvSpPr>
                  <a:spLocks/>
                </p:cNvSpPr>
                <p:nvPr/>
              </p:nvSpPr>
              <p:spPr bwMode="auto">
                <a:xfrm>
                  <a:off x="3830" y="2966"/>
                  <a:ext cx="12" cy="12"/>
                </a:xfrm>
                <a:custGeom>
                  <a:avLst/>
                  <a:gdLst>
                    <a:gd name="T0" fmla="*/ 0 w 14"/>
                    <a:gd name="T1" fmla="*/ 14 h 14"/>
                    <a:gd name="T2" fmla="*/ 12 w 14"/>
                    <a:gd name="T3" fmla="*/ 12 h 14"/>
                    <a:gd name="T4" fmla="*/ 11 w 14"/>
                    <a:gd name="T5" fmla="*/ 0 h 14"/>
                    <a:gd name="T6" fmla="*/ 7 w 14"/>
                    <a:gd name="T7" fmla="*/ 8 h 14"/>
                    <a:gd name="T8" fmla="*/ 0 w 14"/>
                    <a:gd name="T9" fmla="*/ 9 h 14"/>
                    <a:gd name="T10" fmla="*/ 0 w 14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4">
                      <a:moveTo>
                        <a:pt x="0" y="14"/>
                      </a:moveTo>
                      <a:cubicBezTo>
                        <a:pt x="5" y="13"/>
                        <a:pt x="7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10"/>
                        <a:pt x="0" y="9"/>
                      </a:cubicBezTo>
                      <a:cubicBezTo>
                        <a:pt x="1" y="10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4" name="Freeform 1424"/>
                <p:cNvSpPr>
                  <a:spLocks/>
                </p:cNvSpPr>
                <p:nvPr/>
              </p:nvSpPr>
              <p:spPr bwMode="auto">
                <a:xfrm>
                  <a:off x="3738" y="2958"/>
                  <a:ext cx="95" cy="25"/>
                </a:xfrm>
                <a:custGeom>
                  <a:avLst/>
                  <a:gdLst>
                    <a:gd name="T0" fmla="*/ 90 w 110"/>
                    <a:gd name="T1" fmla="*/ 10 h 29"/>
                    <a:gd name="T2" fmla="*/ 85 w 110"/>
                    <a:gd name="T3" fmla="*/ 12 h 29"/>
                    <a:gd name="T4" fmla="*/ 87 w 110"/>
                    <a:gd name="T5" fmla="*/ 9 h 29"/>
                    <a:gd name="T6" fmla="*/ 82 w 110"/>
                    <a:gd name="T7" fmla="*/ 7 h 29"/>
                    <a:gd name="T8" fmla="*/ 83 w 110"/>
                    <a:gd name="T9" fmla="*/ 9 h 29"/>
                    <a:gd name="T10" fmla="*/ 73 w 110"/>
                    <a:gd name="T11" fmla="*/ 11 h 29"/>
                    <a:gd name="T12" fmla="*/ 71 w 110"/>
                    <a:gd name="T13" fmla="*/ 16 h 29"/>
                    <a:gd name="T14" fmla="*/ 64 w 110"/>
                    <a:gd name="T15" fmla="*/ 9 h 29"/>
                    <a:gd name="T16" fmla="*/ 67 w 110"/>
                    <a:gd name="T17" fmla="*/ 20 h 29"/>
                    <a:gd name="T18" fmla="*/ 55 w 110"/>
                    <a:gd name="T19" fmla="*/ 17 h 29"/>
                    <a:gd name="T20" fmla="*/ 57 w 110"/>
                    <a:gd name="T21" fmla="*/ 16 h 29"/>
                    <a:gd name="T22" fmla="*/ 51 w 110"/>
                    <a:gd name="T23" fmla="*/ 16 h 29"/>
                    <a:gd name="T24" fmla="*/ 51 w 110"/>
                    <a:gd name="T25" fmla="*/ 11 h 29"/>
                    <a:gd name="T26" fmla="*/ 42 w 110"/>
                    <a:gd name="T27" fmla="*/ 12 h 29"/>
                    <a:gd name="T28" fmla="*/ 42 w 110"/>
                    <a:gd name="T29" fmla="*/ 9 h 29"/>
                    <a:gd name="T30" fmla="*/ 25 w 110"/>
                    <a:gd name="T31" fmla="*/ 15 h 29"/>
                    <a:gd name="T32" fmla="*/ 23 w 110"/>
                    <a:gd name="T33" fmla="*/ 12 h 29"/>
                    <a:gd name="T34" fmla="*/ 25 w 110"/>
                    <a:gd name="T35" fmla="*/ 21 h 29"/>
                    <a:gd name="T36" fmla="*/ 18 w 110"/>
                    <a:gd name="T37" fmla="*/ 21 h 29"/>
                    <a:gd name="T38" fmla="*/ 19 w 110"/>
                    <a:gd name="T39" fmla="*/ 14 h 29"/>
                    <a:gd name="T40" fmla="*/ 15 w 110"/>
                    <a:gd name="T41" fmla="*/ 17 h 29"/>
                    <a:gd name="T42" fmla="*/ 12 w 110"/>
                    <a:gd name="T43" fmla="*/ 12 h 29"/>
                    <a:gd name="T44" fmla="*/ 5 w 110"/>
                    <a:gd name="T45" fmla="*/ 21 h 29"/>
                    <a:gd name="T46" fmla="*/ 0 w 110"/>
                    <a:gd name="T47" fmla="*/ 20 h 29"/>
                    <a:gd name="T48" fmla="*/ 4 w 110"/>
                    <a:gd name="T49" fmla="*/ 29 h 29"/>
                    <a:gd name="T50" fmla="*/ 29 w 110"/>
                    <a:gd name="T51" fmla="*/ 26 h 29"/>
                    <a:gd name="T52" fmla="*/ 35 w 110"/>
                    <a:gd name="T53" fmla="*/ 20 h 29"/>
                    <a:gd name="T54" fmla="*/ 36 w 110"/>
                    <a:gd name="T55" fmla="*/ 26 h 29"/>
                    <a:gd name="T56" fmla="*/ 36 w 110"/>
                    <a:gd name="T57" fmla="*/ 20 h 29"/>
                    <a:gd name="T58" fmla="*/ 40 w 110"/>
                    <a:gd name="T59" fmla="*/ 25 h 29"/>
                    <a:gd name="T60" fmla="*/ 42 w 110"/>
                    <a:gd name="T61" fmla="*/ 20 h 29"/>
                    <a:gd name="T62" fmla="*/ 45 w 110"/>
                    <a:gd name="T63" fmla="*/ 26 h 29"/>
                    <a:gd name="T64" fmla="*/ 84 w 110"/>
                    <a:gd name="T65" fmla="*/ 21 h 29"/>
                    <a:gd name="T66" fmla="*/ 83 w 110"/>
                    <a:gd name="T67" fmla="*/ 16 h 29"/>
                    <a:gd name="T68" fmla="*/ 98 w 110"/>
                    <a:gd name="T69" fmla="*/ 15 h 29"/>
                    <a:gd name="T70" fmla="*/ 99 w 110"/>
                    <a:gd name="T71" fmla="*/ 11 h 29"/>
                    <a:gd name="T72" fmla="*/ 99 w 110"/>
                    <a:gd name="T73" fmla="*/ 21 h 29"/>
                    <a:gd name="T74" fmla="*/ 104 w 110"/>
                    <a:gd name="T75" fmla="*/ 19 h 29"/>
                    <a:gd name="T76" fmla="*/ 101 w 110"/>
                    <a:gd name="T77" fmla="*/ 17 h 29"/>
                    <a:gd name="T78" fmla="*/ 106 w 110"/>
                    <a:gd name="T79" fmla="*/ 19 h 29"/>
                    <a:gd name="T80" fmla="*/ 102 w 110"/>
                    <a:gd name="T81" fmla="*/ 8 h 29"/>
                    <a:gd name="T82" fmla="*/ 90 w 110"/>
                    <a:gd name="T83" fmla="*/ 4 h 29"/>
                    <a:gd name="T84" fmla="*/ 90 w 110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0" h="29">
                      <a:moveTo>
                        <a:pt x="90" y="10"/>
                      </a:moveTo>
                      <a:cubicBezTo>
                        <a:pt x="88" y="11"/>
                        <a:pt x="86" y="14"/>
                        <a:pt x="85" y="12"/>
                      </a:cubicBezTo>
                      <a:cubicBezTo>
                        <a:pt x="85" y="10"/>
                        <a:pt x="86" y="9"/>
                        <a:pt x="87" y="9"/>
                      </a:cubicBezTo>
                      <a:cubicBezTo>
                        <a:pt x="86" y="4"/>
                        <a:pt x="85" y="10"/>
                        <a:pt x="82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7" y="8"/>
                        <a:pt x="80" y="14"/>
                        <a:pt x="73" y="11"/>
                      </a:cubicBezTo>
                      <a:cubicBezTo>
                        <a:pt x="72" y="13"/>
                        <a:pt x="71" y="13"/>
                        <a:pt x="71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4" y="11"/>
                        <a:pt x="66" y="15"/>
                        <a:pt x="67" y="20"/>
                      </a:cubicBezTo>
                      <a:cubicBezTo>
                        <a:pt x="59" y="14"/>
                        <a:pt x="60" y="21"/>
                        <a:pt x="55" y="17"/>
                      </a:cubicBezTo>
                      <a:cubicBezTo>
                        <a:pt x="55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6"/>
                        <a:pt x="42" y="12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37" y="14"/>
                        <a:pt x="30" y="12"/>
                        <a:pt x="25" y="15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16" y="16"/>
                        <a:pt x="29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1" y="19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5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0" y="20"/>
                      </a:cubicBezTo>
                      <a:cubicBezTo>
                        <a:pt x="4" y="20"/>
                        <a:pt x="0" y="27"/>
                        <a:pt x="4" y="29"/>
                      </a:cubicBezTo>
                      <a:cubicBezTo>
                        <a:pt x="11" y="26"/>
                        <a:pt x="21" y="24"/>
                        <a:pt x="29" y="26"/>
                      </a:cubicBezTo>
                      <a:cubicBezTo>
                        <a:pt x="29" y="19"/>
                        <a:pt x="34" y="25"/>
                        <a:pt x="35" y="20"/>
                      </a:cubicBezTo>
                      <a:cubicBezTo>
                        <a:pt x="36" y="26"/>
                        <a:pt x="36" y="26"/>
                        <a:pt x="36" y="26"/>
                      </a:cubicBezTo>
                      <a:cubicBezTo>
                        <a:pt x="41" y="24"/>
                        <a:pt x="35" y="22"/>
                        <a:pt x="36" y="20"/>
                      </a:cubicBezTo>
                      <a:cubicBezTo>
                        <a:pt x="38" y="19"/>
                        <a:pt x="40" y="23"/>
                        <a:pt x="40" y="25"/>
                      </a:cubicBezTo>
                      <a:cubicBezTo>
                        <a:pt x="44" y="25"/>
                        <a:pt x="40" y="23"/>
                        <a:pt x="42" y="20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8"/>
                        <a:pt x="92" y="6"/>
                        <a:pt x="98" y="15"/>
                      </a:cubicBezTo>
                      <a:cubicBezTo>
                        <a:pt x="99" y="11"/>
                        <a:pt x="99" y="11"/>
                        <a:pt x="99" y="11"/>
                      </a:cubicBezTo>
                      <a:cubicBezTo>
                        <a:pt x="99" y="13"/>
                        <a:pt x="101" y="18"/>
                        <a:pt x="99" y="21"/>
                      </a:cubicBezTo>
                      <a:cubicBezTo>
                        <a:pt x="101" y="19"/>
                        <a:pt x="103" y="21"/>
                        <a:pt x="104" y="19"/>
                      </a:cubicBezTo>
                      <a:cubicBezTo>
                        <a:pt x="101" y="17"/>
                        <a:pt x="101" y="17"/>
                        <a:pt x="101" y="17"/>
                      </a:cubicBezTo>
                      <a:cubicBezTo>
                        <a:pt x="103" y="13"/>
                        <a:pt x="105" y="16"/>
                        <a:pt x="106" y="19"/>
                      </a:cubicBezTo>
                      <a:cubicBezTo>
                        <a:pt x="110" y="14"/>
                        <a:pt x="103" y="11"/>
                        <a:pt x="102" y="8"/>
                      </a:cubicBezTo>
                      <a:cubicBezTo>
                        <a:pt x="96" y="16"/>
                        <a:pt x="95" y="0"/>
                        <a:pt x="90" y="4"/>
                      </a:cubicBezTo>
                      <a:cubicBezTo>
                        <a:pt x="86" y="7"/>
                        <a:pt x="90" y="8"/>
                        <a:pt x="90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5" name="Freeform 1425"/>
                <p:cNvSpPr>
                  <a:spLocks/>
                </p:cNvSpPr>
                <p:nvPr/>
              </p:nvSpPr>
              <p:spPr bwMode="auto">
                <a:xfrm>
                  <a:off x="3824" y="297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6" name="Freeform 1426"/>
                <p:cNvSpPr>
                  <a:spLocks/>
                </p:cNvSpPr>
                <p:nvPr/>
              </p:nvSpPr>
              <p:spPr bwMode="auto">
                <a:xfrm>
                  <a:off x="3737" y="2975"/>
                  <a:ext cx="1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7" name="Rectangle 1427"/>
                <p:cNvSpPr>
                  <a:spLocks noChangeArrowheads="1"/>
                </p:cNvSpPr>
                <p:nvPr/>
              </p:nvSpPr>
              <p:spPr bwMode="auto">
                <a:xfrm>
                  <a:off x="3830" y="2974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8" name="Freeform 1428"/>
                <p:cNvSpPr>
                  <a:spLocks/>
                </p:cNvSpPr>
                <p:nvPr/>
              </p:nvSpPr>
              <p:spPr bwMode="auto">
                <a:xfrm>
                  <a:off x="3831" y="296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599" name="Freeform 1429"/>
                <p:cNvSpPr>
                  <a:spLocks/>
                </p:cNvSpPr>
                <p:nvPr/>
              </p:nvSpPr>
              <p:spPr bwMode="auto">
                <a:xfrm>
                  <a:off x="3724" y="2971"/>
                  <a:ext cx="0" cy="2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0" name="Freeform 1430"/>
                <p:cNvSpPr>
                  <a:spLocks/>
                </p:cNvSpPr>
                <p:nvPr/>
              </p:nvSpPr>
              <p:spPr bwMode="auto">
                <a:xfrm>
                  <a:off x="3683" y="2972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1" name="Freeform 1431"/>
                <p:cNvSpPr>
                  <a:spLocks/>
                </p:cNvSpPr>
                <p:nvPr/>
              </p:nvSpPr>
              <p:spPr bwMode="auto">
                <a:xfrm>
                  <a:off x="3573" y="2967"/>
                  <a:ext cx="163" cy="31"/>
                </a:xfrm>
                <a:custGeom>
                  <a:avLst/>
                  <a:gdLst>
                    <a:gd name="T0" fmla="*/ 7 w 189"/>
                    <a:gd name="T1" fmla="*/ 20 h 36"/>
                    <a:gd name="T2" fmla="*/ 4 w 189"/>
                    <a:gd name="T3" fmla="*/ 27 h 36"/>
                    <a:gd name="T4" fmla="*/ 11 w 189"/>
                    <a:gd name="T5" fmla="*/ 30 h 36"/>
                    <a:gd name="T6" fmla="*/ 20 w 189"/>
                    <a:gd name="T7" fmla="*/ 26 h 36"/>
                    <a:gd name="T8" fmla="*/ 41 w 189"/>
                    <a:gd name="T9" fmla="*/ 24 h 36"/>
                    <a:gd name="T10" fmla="*/ 55 w 189"/>
                    <a:gd name="T11" fmla="*/ 26 h 36"/>
                    <a:gd name="T12" fmla="*/ 73 w 189"/>
                    <a:gd name="T13" fmla="*/ 19 h 36"/>
                    <a:gd name="T14" fmla="*/ 78 w 189"/>
                    <a:gd name="T15" fmla="*/ 21 h 36"/>
                    <a:gd name="T16" fmla="*/ 88 w 189"/>
                    <a:gd name="T17" fmla="*/ 23 h 36"/>
                    <a:gd name="T18" fmla="*/ 92 w 189"/>
                    <a:gd name="T19" fmla="*/ 12 h 36"/>
                    <a:gd name="T20" fmla="*/ 101 w 189"/>
                    <a:gd name="T21" fmla="*/ 12 h 36"/>
                    <a:gd name="T22" fmla="*/ 109 w 189"/>
                    <a:gd name="T23" fmla="*/ 16 h 36"/>
                    <a:gd name="T24" fmla="*/ 121 w 189"/>
                    <a:gd name="T25" fmla="*/ 15 h 36"/>
                    <a:gd name="T26" fmla="*/ 134 w 189"/>
                    <a:gd name="T27" fmla="*/ 17 h 36"/>
                    <a:gd name="T28" fmla="*/ 145 w 189"/>
                    <a:gd name="T29" fmla="*/ 14 h 36"/>
                    <a:gd name="T30" fmla="*/ 152 w 189"/>
                    <a:gd name="T31" fmla="*/ 10 h 36"/>
                    <a:gd name="T32" fmla="*/ 155 w 189"/>
                    <a:gd name="T33" fmla="*/ 15 h 36"/>
                    <a:gd name="T34" fmla="*/ 162 w 189"/>
                    <a:gd name="T35" fmla="*/ 13 h 36"/>
                    <a:gd name="T36" fmla="*/ 189 w 189"/>
                    <a:gd name="T37" fmla="*/ 12 h 36"/>
                    <a:gd name="T38" fmla="*/ 175 w 189"/>
                    <a:gd name="T39" fmla="*/ 12 h 36"/>
                    <a:gd name="T40" fmla="*/ 173 w 189"/>
                    <a:gd name="T41" fmla="*/ 15 h 36"/>
                    <a:gd name="T42" fmla="*/ 169 w 189"/>
                    <a:gd name="T43" fmla="*/ 3 h 36"/>
                    <a:gd name="T44" fmla="*/ 166 w 189"/>
                    <a:gd name="T45" fmla="*/ 2 h 36"/>
                    <a:gd name="T46" fmla="*/ 157 w 189"/>
                    <a:gd name="T47" fmla="*/ 4 h 36"/>
                    <a:gd name="T48" fmla="*/ 149 w 189"/>
                    <a:gd name="T49" fmla="*/ 3 h 36"/>
                    <a:gd name="T50" fmla="*/ 137 w 189"/>
                    <a:gd name="T51" fmla="*/ 3 h 36"/>
                    <a:gd name="T52" fmla="*/ 127 w 189"/>
                    <a:gd name="T53" fmla="*/ 6 h 36"/>
                    <a:gd name="T54" fmla="*/ 127 w 189"/>
                    <a:gd name="T55" fmla="*/ 5 h 36"/>
                    <a:gd name="T56" fmla="*/ 124 w 189"/>
                    <a:gd name="T57" fmla="*/ 5 h 36"/>
                    <a:gd name="T58" fmla="*/ 115 w 189"/>
                    <a:gd name="T59" fmla="*/ 6 h 36"/>
                    <a:gd name="T60" fmla="*/ 107 w 189"/>
                    <a:gd name="T61" fmla="*/ 9 h 36"/>
                    <a:gd name="T62" fmla="*/ 104 w 189"/>
                    <a:gd name="T63" fmla="*/ 5 h 36"/>
                    <a:gd name="T64" fmla="*/ 94 w 189"/>
                    <a:gd name="T65" fmla="*/ 5 h 36"/>
                    <a:gd name="T66" fmla="*/ 90 w 189"/>
                    <a:gd name="T67" fmla="*/ 10 h 36"/>
                    <a:gd name="T68" fmla="*/ 77 w 189"/>
                    <a:gd name="T69" fmla="*/ 12 h 36"/>
                    <a:gd name="T70" fmla="*/ 60 w 189"/>
                    <a:gd name="T71" fmla="*/ 15 h 36"/>
                    <a:gd name="T72" fmla="*/ 55 w 189"/>
                    <a:gd name="T73" fmla="*/ 14 h 36"/>
                    <a:gd name="T74" fmla="*/ 35 w 189"/>
                    <a:gd name="T75" fmla="*/ 16 h 36"/>
                    <a:gd name="T76" fmla="*/ 43 w 189"/>
                    <a:gd name="T77" fmla="*/ 22 h 36"/>
                    <a:gd name="T78" fmla="*/ 34 w 189"/>
                    <a:gd name="T79" fmla="*/ 1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36">
                      <a:moveTo>
                        <a:pt x="16" y="13"/>
                      </a:moveTo>
                      <a:cubicBezTo>
                        <a:pt x="13" y="15"/>
                        <a:pt x="9" y="16"/>
                        <a:pt x="7" y="20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5" y="19"/>
                        <a:pt x="0" y="23"/>
                        <a:pt x="4" y="27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8" y="21"/>
                        <a:pt x="7" y="29"/>
                        <a:pt x="11" y="30"/>
                      </a:cubicBezTo>
                      <a:cubicBezTo>
                        <a:pt x="14" y="29"/>
                        <a:pt x="16" y="20"/>
                        <a:pt x="19" y="22"/>
                      </a:cubicBezTo>
                      <a:cubicBezTo>
                        <a:pt x="20" y="22"/>
                        <a:pt x="20" y="24"/>
                        <a:pt x="20" y="26"/>
                      </a:cubicBezTo>
                      <a:cubicBezTo>
                        <a:pt x="23" y="26"/>
                        <a:pt x="24" y="19"/>
                        <a:pt x="26" y="18"/>
                      </a:cubicBezTo>
                      <a:cubicBezTo>
                        <a:pt x="28" y="36"/>
                        <a:pt x="36" y="13"/>
                        <a:pt x="41" y="24"/>
                      </a:cubicBezTo>
                      <a:cubicBezTo>
                        <a:pt x="44" y="23"/>
                        <a:pt x="49" y="24"/>
                        <a:pt x="52" y="21"/>
                      </a:cubicBezTo>
                      <a:cubicBezTo>
                        <a:pt x="50" y="25"/>
                        <a:pt x="56" y="21"/>
                        <a:pt x="55" y="26"/>
                      </a:cubicBezTo>
                      <a:cubicBezTo>
                        <a:pt x="56" y="16"/>
                        <a:pt x="66" y="30"/>
                        <a:pt x="67" y="17"/>
                      </a:cubicBezTo>
                      <a:cubicBezTo>
                        <a:pt x="72" y="21"/>
                        <a:pt x="67" y="16"/>
                        <a:pt x="73" y="19"/>
                      </a:cubicBezTo>
                      <a:cubicBezTo>
                        <a:pt x="73" y="21"/>
                        <a:pt x="72" y="21"/>
                        <a:pt x="72" y="21"/>
                      </a:cubicBezTo>
                      <a:cubicBezTo>
                        <a:pt x="74" y="23"/>
                        <a:pt x="75" y="15"/>
                        <a:pt x="78" y="21"/>
                      </a:cubicBezTo>
                      <a:cubicBezTo>
                        <a:pt x="82" y="22"/>
                        <a:pt x="78" y="18"/>
                        <a:pt x="81" y="14"/>
                      </a:cubicBezTo>
                      <a:cubicBezTo>
                        <a:pt x="86" y="15"/>
                        <a:pt x="85" y="17"/>
                        <a:pt x="88" y="23"/>
                      </a:cubicBezTo>
                      <a:cubicBezTo>
                        <a:pt x="88" y="16"/>
                        <a:pt x="91" y="19"/>
                        <a:pt x="93" y="16"/>
                      </a:cubicBezTo>
                      <a:cubicBezTo>
                        <a:pt x="93" y="16"/>
                        <a:pt x="89" y="15"/>
                        <a:pt x="92" y="12"/>
                      </a:cubicBezTo>
                      <a:cubicBezTo>
                        <a:pt x="97" y="13"/>
                        <a:pt x="96" y="8"/>
                        <a:pt x="102" y="6"/>
                      </a:cubicBezTo>
                      <a:cubicBezTo>
                        <a:pt x="105" y="13"/>
                        <a:pt x="96" y="7"/>
                        <a:pt x="101" y="12"/>
                      </a:cubicBezTo>
                      <a:cubicBezTo>
                        <a:pt x="98" y="15"/>
                        <a:pt x="95" y="15"/>
                        <a:pt x="93" y="20"/>
                      </a:cubicBezTo>
                      <a:cubicBezTo>
                        <a:pt x="98" y="20"/>
                        <a:pt x="104" y="19"/>
                        <a:pt x="109" y="16"/>
                      </a:cubicBezTo>
                      <a:cubicBezTo>
                        <a:pt x="112" y="17"/>
                        <a:pt x="107" y="19"/>
                        <a:pt x="110" y="20"/>
                      </a:cubicBezTo>
                      <a:cubicBezTo>
                        <a:pt x="115" y="23"/>
                        <a:pt x="117" y="13"/>
                        <a:pt x="121" y="15"/>
                      </a:cubicBezTo>
                      <a:cubicBezTo>
                        <a:pt x="121" y="19"/>
                        <a:pt x="121" y="19"/>
                        <a:pt x="121" y="19"/>
                      </a:cubicBezTo>
                      <a:cubicBezTo>
                        <a:pt x="123" y="14"/>
                        <a:pt x="130" y="20"/>
                        <a:pt x="134" y="17"/>
                      </a:cubicBezTo>
                      <a:cubicBezTo>
                        <a:pt x="134" y="15"/>
                        <a:pt x="133" y="14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9" y="5"/>
                        <a:pt x="151" y="5"/>
                      </a:cubicBezTo>
                      <a:cubicBezTo>
                        <a:pt x="153" y="6"/>
                        <a:pt x="152" y="8"/>
                        <a:pt x="152" y="10"/>
                      </a:cubicBezTo>
                      <a:cubicBezTo>
                        <a:pt x="148" y="7"/>
                        <a:pt x="148" y="16"/>
                        <a:pt x="145" y="19"/>
                      </a:cubicBezTo>
                      <a:cubicBezTo>
                        <a:pt x="148" y="16"/>
                        <a:pt x="153" y="19"/>
                        <a:pt x="155" y="15"/>
                      </a:cubicBezTo>
                      <a:cubicBezTo>
                        <a:pt x="154" y="19"/>
                        <a:pt x="154" y="19"/>
                        <a:pt x="154" y="19"/>
                      </a:cubicBezTo>
                      <a:cubicBezTo>
                        <a:pt x="159" y="19"/>
                        <a:pt x="158" y="9"/>
                        <a:pt x="162" y="13"/>
                      </a:cubicBezTo>
                      <a:cubicBezTo>
                        <a:pt x="162" y="16"/>
                        <a:pt x="162" y="16"/>
                        <a:pt x="162" y="16"/>
                      </a:cubicBezTo>
                      <a:cubicBezTo>
                        <a:pt x="171" y="15"/>
                        <a:pt x="182" y="20"/>
                        <a:pt x="189" y="12"/>
                      </a:cubicBezTo>
                      <a:cubicBezTo>
                        <a:pt x="189" y="10"/>
                        <a:pt x="185" y="4"/>
                        <a:pt x="185" y="2"/>
                      </a:cubicBezTo>
                      <a:cubicBezTo>
                        <a:pt x="180" y="4"/>
                        <a:pt x="178" y="9"/>
                        <a:pt x="175" y="12"/>
                      </a:cubicBezTo>
                      <a:cubicBezTo>
                        <a:pt x="175" y="7"/>
                        <a:pt x="175" y="7"/>
                        <a:pt x="175" y="7"/>
                      </a:cubicBezTo>
                      <a:cubicBezTo>
                        <a:pt x="174" y="10"/>
                        <a:pt x="171" y="12"/>
                        <a:pt x="173" y="15"/>
                      </a:cubicBezTo>
                      <a:cubicBezTo>
                        <a:pt x="170" y="18"/>
                        <a:pt x="171" y="11"/>
                        <a:pt x="168" y="14"/>
                      </a:cubicBezTo>
                      <a:cubicBezTo>
                        <a:pt x="168" y="8"/>
                        <a:pt x="170" y="8"/>
                        <a:pt x="169" y="3"/>
                      </a:cubicBezTo>
                      <a:cubicBezTo>
                        <a:pt x="167" y="6"/>
                        <a:pt x="167" y="6"/>
                        <a:pt x="167" y="6"/>
                      </a:cubicBezTo>
                      <a:cubicBezTo>
                        <a:pt x="168" y="4"/>
                        <a:pt x="165" y="4"/>
                        <a:pt x="166" y="2"/>
                      </a:cubicBezTo>
                      <a:cubicBezTo>
                        <a:pt x="161" y="9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8"/>
                      </a:cubicBezTo>
                      <a:cubicBezTo>
                        <a:pt x="153" y="4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0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7" y="8"/>
                        <a:pt x="131" y="5"/>
                        <a:pt x="131" y="8"/>
                      </a:cubicBezTo>
                      <a:cubicBezTo>
                        <a:pt x="129" y="9"/>
                        <a:pt x="127" y="9"/>
                        <a:pt x="127" y="6"/>
                      </a:cubicBezTo>
                      <a:cubicBezTo>
                        <a:pt x="128" y="5"/>
                        <a:pt x="128" y="5"/>
                        <a:pt x="128" y="5"/>
                      </a:cubicBezTo>
                      <a:cubicBezTo>
                        <a:pt x="127" y="5"/>
                        <a:pt x="127" y="5"/>
                        <a:pt x="127" y="5"/>
                      </a:cubicBezTo>
                      <a:cubicBezTo>
                        <a:pt x="127" y="4"/>
                        <a:pt x="127" y="4"/>
                        <a:pt x="127" y="4"/>
                      </a:cubicBezTo>
                      <a:cubicBezTo>
                        <a:pt x="125" y="4"/>
                        <a:pt x="125" y="8"/>
                        <a:pt x="124" y="5"/>
                      </a:cubicBezTo>
                      <a:cubicBezTo>
                        <a:pt x="123" y="3"/>
                        <a:pt x="125" y="3"/>
                        <a:pt x="125" y="3"/>
                      </a:cubicBezTo>
                      <a:cubicBezTo>
                        <a:pt x="121" y="2"/>
                        <a:pt x="119" y="11"/>
                        <a:pt x="115" y="6"/>
                      </a:cubicBezTo>
                      <a:cubicBezTo>
                        <a:pt x="115" y="9"/>
                        <a:pt x="110" y="9"/>
                        <a:pt x="112" y="15"/>
                      </a:cubicBezTo>
                      <a:cubicBezTo>
                        <a:pt x="110" y="13"/>
                        <a:pt x="111" y="9"/>
                        <a:pt x="107" y="9"/>
                      </a:cubicBezTo>
                      <a:cubicBezTo>
                        <a:pt x="106" y="14"/>
                        <a:pt x="104" y="8"/>
                        <a:pt x="101" y="11"/>
                      </a:cubicBezTo>
                      <a:cubicBezTo>
                        <a:pt x="104" y="6"/>
                        <a:pt x="101" y="10"/>
                        <a:pt x="104" y="5"/>
                      </a:cubicBezTo>
                      <a:cubicBezTo>
                        <a:pt x="102" y="2"/>
                        <a:pt x="99" y="9"/>
                        <a:pt x="95" y="8"/>
                      </a:cubicBezTo>
                      <a:cubicBezTo>
                        <a:pt x="94" y="5"/>
                        <a:pt x="94" y="5"/>
                        <a:pt x="94" y="5"/>
                      </a:cubicBezTo>
                      <a:cubicBezTo>
                        <a:pt x="92" y="6"/>
                        <a:pt x="91" y="10"/>
                        <a:pt x="89" y="6"/>
                      </a:cubicBezTo>
                      <a:cubicBezTo>
                        <a:pt x="90" y="10"/>
                        <a:pt x="90" y="10"/>
                        <a:pt x="90" y="10"/>
                      </a:cubicBezTo>
                      <a:cubicBezTo>
                        <a:pt x="87" y="8"/>
                        <a:pt x="83" y="9"/>
                        <a:pt x="80" y="6"/>
                      </a:cubicBezTo>
                      <a:cubicBezTo>
                        <a:pt x="77" y="12"/>
                        <a:pt x="77" y="12"/>
                        <a:pt x="77" y="12"/>
                      </a:cubicBezTo>
                      <a:cubicBezTo>
                        <a:pt x="73" y="5"/>
                        <a:pt x="67" y="12"/>
                        <a:pt x="64" y="18"/>
                      </a:cubicBezTo>
                      <a:cubicBezTo>
                        <a:pt x="62" y="18"/>
                        <a:pt x="60" y="17"/>
                        <a:pt x="60" y="15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59" y="13"/>
                        <a:pt x="56" y="9"/>
                        <a:pt x="55" y="14"/>
                      </a:cubicBezTo>
                      <a:cubicBezTo>
                        <a:pt x="52" y="16"/>
                        <a:pt x="53" y="11"/>
                        <a:pt x="51" y="10"/>
                      </a:cubicBezTo>
                      <a:cubicBezTo>
                        <a:pt x="46" y="18"/>
                        <a:pt x="36" y="4"/>
                        <a:pt x="35" y="16"/>
                      </a:cubicBezTo>
                      <a:cubicBezTo>
                        <a:pt x="37" y="16"/>
                        <a:pt x="41" y="19"/>
                        <a:pt x="45" y="18"/>
                      </a:cubicBezTo>
                      <a:cubicBezTo>
                        <a:pt x="44" y="20"/>
                        <a:pt x="45" y="22"/>
                        <a:pt x="43" y="22"/>
                      </a:cubicBezTo>
                      <a:cubicBezTo>
                        <a:pt x="39" y="23"/>
                        <a:pt x="37" y="18"/>
                        <a:pt x="33" y="21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27" y="5"/>
                        <a:pt x="21" y="24"/>
                        <a:pt x="16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2" name="Freeform 1432"/>
                <p:cNvSpPr>
                  <a:spLocks/>
                </p:cNvSpPr>
                <p:nvPr/>
              </p:nvSpPr>
              <p:spPr bwMode="auto">
                <a:xfrm>
                  <a:off x="3626" y="2974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3" y="2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3" name="Freeform 1433"/>
                <p:cNvSpPr>
                  <a:spLocks/>
                </p:cNvSpPr>
                <p:nvPr/>
              </p:nvSpPr>
              <p:spPr bwMode="auto">
                <a:xfrm>
                  <a:off x="3625" y="2977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4" name="Freeform 1434"/>
                <p:cNvSpPr>
                  <a:spLocks/>
                </p:cNvSpPr>
                <p:nvPr/>
              </p:nvSpPr>
              <p:spPr bwMode="auto">
                <a:xfrm>
                  <a:off x="3574" y="2979"/>
                  <a:ext cx="3" cy="2"/>
                </a:xfrm>
                <a:custGeom>
                  <a:avLst/>
                  <a:gdLst>
                    <a:gd name="T0" fmla="*/ 4 w 4"/>
                    <a:gd name="T1" fmla="*/ 1 h 2"/>
                    <a:gd name="T2" fmla="*/ 0 w 4"/>
                    <a:gd name="T3" fmla="*/ 1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5" name="Freeform 1435"/>
                <p:cNvSpPr>
                  <a:spLocks/>
                </p:cNvSpPr>
                <p:nvPr/>
              </p:nvSpPr>
              <p:spPr bwMode="auto">
                <a:xfrm>
                  <a:off x="3574" y="298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6" name="Freeform 1436"/>
                <p:cNvSpPr>
                  <a:spLocks/>
                </p:cNvSpPr>
                <p:nvPr/>
              </p:nvSpPr>
              <p:spPr bwMode="auto">
                <a:xfrm>
                  <a:off x="3490" y="2978"/>
                  <a:ext cx="84" cy="28"/>
                </a:xfrm>
                <a:custGeom>
                  <a:avLst/>
                  <a:gdLst>
                    <a:gd name="T0" fmla="*/ 17 w 97"/>
                    <a:gd name="T1" fmla="*/ 20 h 32"/>
                    <a:gd name="T2" fmla="*/ 13 w 97"/>
                    <a:gd name="T3" fmla="*/ 25 h 32"/>
                    <a:gd name="T4" fmla="*/ 8 w 97"/>
                    <a:gd name="T5" fmla="*/ 23 h 32"/>
                    <a:gd name="T6" fmla="*/ 4 w 97"/>
                    <a:gd name="T7" fmla="*/ 32 h 32"/>
                    <a:gd name="T8" fmla="*/ 48 w 97"/>
                    <a:gd name="T9" fmla="*/ 20 h 32"/>
                    <a:gd name="T10" fmla="*/ 46 w 97"/>
                    <a:gd name="T11" fmla="*/ 23 h 32"/>
                    <a:gd name="T12" fmla="*/ 63 w 97"/>
                    <a:gd name="T13" fmla="*/ 16 h 32"/>
                    <a:gd name="T14" fmla="*/ 62 w 97"/>
                    <a:gd name="T15" fmla="*/ 22 h 32"/>
                    <a:gd name="T16" fmla="*/ 73 w 97"/>
                    <a:gd name="T17" fmla="*/ 19 h 32"/>
                    <a:gd name="T18" fmla="*/ 72 w 97"/>
                    <a:gd name="T19" fmla="*/ 16 h 32"/>
                    <a:gd name="T20" fmla="*/ 75 w 97"/>
                    <a:gd name="T21" fmla="*/ 17 h 32"/>
                    <a:gd name="T22" fmla="*/ 74 w 97"/>
                    <a:gd name="T23" fmla="*/ 16 h 32"/>
                    <a:gd name="T24" fmla="*/ 81 w 97"/>
                    <a:gd name="T25" fmla="*/ 15 h 32"/>
                    <a:gd name="T26" fmla="*/ 79 w 97"/>
                    <a:gd name="T27" fmla="*/ 16 h 32"/>
                    <a:gd name="T28" fmla="*/ 84 w 97"/>
                    <a:gd name="T29" fmla="*/ 14 h 32"/>
                    <a:gd name="T30" fmla="*/ 84 w 97"/>
                    <a:gd name="T31" fmla="*/ 18 h 32"/>
                    <a:gd name="T32" fmla="*/ 97 w 97"/>
                    <a:gd name="T33" fmla="*/ 11 h 32"/>
                    <a:gd name="T34" fmla="*/ 97 w 97"/>
                    <a:gd name="T35" fmla="*/ 7 h 32"/>
                    <a:gd name="T36" fmla="*/ 87 w 97"/>
                    <a:gd name="T37" fmla="*/ 11 h 32"/>
                    <a:gd name="T38" fmla="*/ 88 w 97"/>
                    <a:gd name="T39" fmla="*/ 11 h 32"/>
                    <a:gd name="T40" fmla="*/ 81 w 97"/>
                    <a:gd name="T41" fmla="*/ 13 h 32"/>
                    <a:gd name="T42" fmla="*/ 85 w 97"/>
                    <a:gd name="T43" fmla="*/ 7 h 32"/>
                    <a:gd name="T44" fmla="*/ 73 w 97"/>
                    <a:gd name="T45" fmla="*/ 4 h 32"/>
                    <a:gd name="T46" fmla="*/ 73 w 97"/>
                    <a:gd name="T47" fmla="*/ 4 h 32"/>
                    <a:gd name="T48" fmla="*/ 70 w 97"/>
                    <a:gd name="T49" fmla="*/ 6 h 32"/>
                    <a:gd name="T50" fmla="*/ 73 w 97"/>
                    <a:gd name="T51" fmla="*/ 9 h 32"/>
                    <a:gd name="T52" fmla="*/ 71 w 97"/>
                    <a:gd name="T53" fmla="*/ 16 h 32"/>
                    <a:gd name="T54" fmla="*/ 67 w 97"/>
                    <a:gd name="T55" fmla="*/ 16 h 32"/>
                    <a:gd name="T56" fmla="*/ 69 w 97"/>
                    <a:gd name="T57" fmla="*/ 10 h 32"/>
                    <a:gd name="T58" fmla="*/ 67 w 97"/>
                    <a:gd name="T59" fmla="*/ 13 h 32"/>
                    <a:gd name="T60" fmla="*/ 62 w 97"/>
                    <a:gd name="T61" fmla="*/ 7 h 32"/>
                    <a:gd name="T62" fmla="*/ 63 w 97"/>
                    <a:gd name="T63" fmla="*/ 13 h 32"/>
                    <a:gd name="T64" fmla="*/ 44 w 97"/>
                    <a:gd name="T65" fmla="*/ 16 h 32"/>
                    <a:gd name="T66" fmla="*/ 46 w 97"/>
                    <a:gd name="T67" fmla="*/ 12 h 32"/>
                    <a:gd name="T68" fmla="*/ 43 w 97"/>
                    <a:gd name="T69" fmla="*/ 16 h 32"/>
                    <a:gd name="T70" fmla="*/ 31 w 97"/>
                    <a:gd name="T71" fmla="*/ 16 h 32"/>
                    <a:gd name="T72" fmla="*/ 33 w 97"/>
                    <a:gd name="T73" fmla="*/ 19 h 32"/>
                    <a:gd name="T74" fmla="*/ 20 w 97"/>
                    <a:gd name="T75" fmla="*/ 20 h 32"/>
                    <a:gd name="T76" fmla="*/ 20 w 97"/>
                    <a:gd name="T77" fmla="*/ 20 h 32"/>
                    <a:gd name="T78" fmla="*/ 16 w 97"/>
                    <a:gd name="T79" fmla="*/ 27 h 32"/>
                    <a:gd name="T80" fmla="*/ 17 w 97"/>
                    <a:gd name="T81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7" h="32">
                      <a:moveTo>
                        <a:pt x="17" y="20"/>
                      </a:move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3"/>
                        <a:pt x="8" y="27"/>
                        <a:pt x="8" y="23"/>
                      </a:cubicBezTo>
                      <a:cubicBezTo>
                        <a:pt x="7" y="29"/>
                        <a:pt x="0" y="24"/>
                        <a:pt x="4" y="32"/>
                      </a:cubicBezTo>
                      <a:cubicBezTo>
                        <a:pt x="16" y="27"/>
                        <a:pt x="34" y="28"/>
                        <a:pt x="48" y="20"/>
                      </a:cubicBezTo>
                      <a:cubicBezTo>
                        <a:pt x="46" y="23"/>
                        <a:pt x="46" y="23"/>
                        <a:pt x="46" y="23"/>
                      </a:cubicBezTo>
                      <a:cubicBezTo>
                        <a:pt x="53" y="16"/>
                        <a:pt x="58" y="29"/>
                        <a:pt x="63" y="16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6" y="24"/>
                        <a:pt x="68" y="12"/>
                        <a:pt x="73" y="19"/>
                      </a:cubicBezTo>
                      <a:cubicBezTo>
                        <a:pt x="72" y="16"/>
                        <a:pt x="72" y="16"/>
                        <a:pt x="72" y="16"/>
                      </a:cubicBezTo>
                      <a:cubicBezTo>
                        <a:pt x="73" y="16"/>
                        <a:pt x="74" y="17"/>
                        <a:pt x="75" y="17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7" y="13"/>
                        <a:pt x="78" y="13"/>
                        <a:pt x="81" y="15"/>
                      </a:cubicBezTo>
                      <a:cubicBezTo>
                        <a:pt x="81" y="17"/>
                        <a:pt x="80" y="16"/>
                        <a:pt x="79" y="16"/>
                      </a:cubicBezTo>
                      <a:cubicBezTo>
                        <a:pt x="80" y="18"/>
                        <a:pt x="82" y="14"/>
                        <a:pt x="84" y="14"/>
                      </a:cubicBezTo>
                      <a:cubicBezTo>
                        <a:pt x="86" y="15"/>
                        <a:pt x="84" y="17"/>
                        <a:pt x="84" y="18"/>
                      </a:cubicBezTo>
                      <a:cubicBezTo>
                        <a:pt x="90" y="14"/>
                        <a:pt x="93" y="21"/>
                        <a:pt x="97" y="11"/>
                      </a:cubicBezTo>
                      <a:cubicBezTo>
                        <a:pt x="97" y="9"/>
                        <a:pt x="95" y="8"/>
                        <a:pt x="97" y="7"/>
                      </a:cubicBezTo>
                      <a:cubicBezTo>
                        <a:pt x="93" y="4"/>
                        <a:pt x="90" y="8"/>
                        <a:pt x="87" y="11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5" y="20"/>
                        <a:pt x="85" y="9"/>
                        <a:pt x="81" y="13"/>
                      </a:cubicBezTo>
                      <a:cubicBezTo>
                        <a:pt x="82" y="9"/>
                        <a:pt x="84" y="9"/>
                        <a:pt x="85" y="7"/>
                      </a:cubicBezTo>
                      <a:cubicBezTo>
                        <a:pt x="79" y="0"/>
                        <a:pt x="77" y="13"/>
                        <a:pt x="73" y="4"/>
                      </a:cubicBezTo>
                      <a:cubicBezTo>
                        <a:pt x="73" y="4"/>
                        <a:pt x="73" y="4"/>
                        <a:pt x="73" y="4"/>
                      </a:cubicBezTo>
                      <a:cubicBezTo>
                        <a:pt x="72" y="3"/>
                        <a:pt x="71" y="5"/>
                        <a:pt x="70" y="6"/>
                      </a:cubicBezTo>
                      <a:cubicBezTo>
                        <a:pt x="73" y="9"/>
                        <a:pt x="73" y="9"/>
                        <a:pt x="73" y="9"/>
                      </a:cubicBezTo>
                      <a:cubicBezTo>
                        <a:pt x="71" y="10"/>
                        <a:pt x="71" y="14"/>
                        <a:pt x="71" y="16"/>
                      </a:cubicBezTo>
                      <a:cubicBezTo>
                        <a:pt x="69" y="12"/>
                        <a:pt x="69" y="18"/>
                        <a:pt x="67" y="16"/>
                      </a:cubicBezTo>
                      <a:cubicBezTo>
                        <a:pt x="66" y="12"/>
                        <a:pt x="68" y="12"/>
                        <a:pt x="69" y="10"/>
                      </a:cubicBezTo>
                      <a:cubicBezTo>
                        <a:pt x="67" y="13"/>
                        <a:pt x="67" y="13"/>
                        <a:pt x="67" y="13"/>
                      </a:cubicBezTo>
                      <a:cubicBezTo>
                        <a:pt x="64" y="13"/>
                        <a:pt x="64" y="9"/>
                        <a:pt x="62" y="7"/>
                      </a:cubicBezTo>
                      <a:cubicBezTo>
                        <a:pt x="61" y="10"/>
                        <a:pt x="64" y="9"/>
                        <a:pt x="63" y="13"/>
                      </a:cubicBezTo>
                      <a:cubicBezTo>
                        <a:pt x="60" y="9"/>
                        <a:pt x="49" y="11"/>
                        <a:pt x="44" y="16"/>
                      </a:cubicBezTo>
                      <a:cubicBezTo>
                        <a:pt x="45" y="15"/>
                        <a:pt x="44" y="11"/>
                        <a:pt x="46" y="12"/>
                      </a:cubicBezTo>
                      <a:cubicBezTo>
                        <a:pt x="45" y="11"/>
                        <a:pt x="43" y="13"/>
                        <a:pt x="43" y="16"/>
                      </a:cubicBezTo>
                      <a:cubicBezTo>
                        <a:pt x="40" y="19"/>
                        <a:pt x="35" y="18"/>
                        <a:pt x="31" y="16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24"/>
                        <a:pt x="25" y="16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1"/>
                        <a:pt x="19" y="28"/>
                        <a:pt x="16" y="27"/>
                      </a:cubicBezTo>
                      <a:cubicBezTo>
                        <a:pt x="16" y="24"/>
                        <a:pt x="17" y="24"/>
                        <a:pt x="17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7" name="Freeform 1437"/>
                <p:cNvSpPr>
                  <a:spLocks/>
                </p:cNvSpPr>
                <p:nvPr/>
              </p:nvSpPr>
              <p:spPr bwMode="auto">
                <a:xfrm>
                  <a:off x="3488" y="3000"/>
                  <a:ext cx="4" cy="7"/>
                </a:xfrm>
                <a:custGeom>
                  <a:avLst/>
                  <a:gdLst>
                    <a:gd name="T0" fmla="*/ 3 w 4"/>
                    <a:gd name="T1" fmla="*/ 5 h 8"/>
                    <a:gd name="T2" fmla="*/ 3 w 4"/>
                    <a:gd name="T3" fmla="*/ 1 h 8"/>
                    <a:gd name="T4" fmla="*/ 1 w 4"/>
                    <a:gd name="T5" fmla="*/ 8 h 8"/>
                    <a:gd name="T6" fmla="*/ 4 w 4"/>
                    <a:gd name="T7" fmla="*/ 6 h 8"/>
                    <a:gd name="T8" fmla="*/ 3 w 4"/>
                    <a:gd name="T9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8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0"/>
                        <a:pt x="0" y="5"/>
                        <a:pt x="1" y="8"/>
                      </a:cubicBezTo>
                      <a:cubicBezTo>
                        <a:pt x="2" y="7"/>
                        <a:pt x="4" y="8"/>
                        <a:pt x="4" y="6"/>
                      </a:cubicBezTo>
                      <a:cubicBezTo>
                        <a:pt x="4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8" name="Freeform 1438"/>
                <p:cNvSpPr>
                  <a:spLocks/>
                </p:cNvSpPr>
                <p:nvPr/>
              </p:nvSpPr>
              <p:spPr bwMode="auto">
                <a:xfrm>
                  <a:off x="3451" y="2960"/>
                  <a:ext cx="39" cy="60"/>
                </a:xfrm>
                <a:custGeom>
                  <a:avLst/>
                  <a:gdLst>
                    <a:gd name="T0" fmla="*/ 14 w 45"/>
                    <a:gd name="T1" fmla="*/ 60 h 69"/>
                    <a:gd name="T2" fmla="*/ 14 w 45"/>
                    <a:gd name="T3" fmla="*/ 63 h 69"/>
                    <a:gd name="T4" fmla="*/ 32 w 45"/>
                    <a:gd name="T5" fmla="*/ 60 h 69"/>
                    <a:gd name="T6" fmla="*/ 36 w 45"/>
                    <a:gd name="T7" fmla="*/ 52 h 69"/>
                    <a:gd name="T8" fmla="*/ 38 w 45"/>
                    <a:gd name="T9" fmla="*/ 56 h 69"/>
                    <a:gd name="T10" fmla="*/ 42 w 45"/>
                    <a:gd name="T11" fmla="*/ 50 h 69"/>
                    <a:gd name="T12" fmla="*/ 39 w 45"/>
                    <a:gd name="T13" fmla="*/ 52 h 69"/>
                    <a:gd name="T14" fmla="*/ 39 w 45"/>
                    <a:gd name="T15" fmla="*/ 50 h 69"/>
                    <a:gd name="T16" fmla="*/ 36 w 45"/>
                    <a:gd name="T17" fmla="*/ 52 h 69"/>
                    <a:gd name="T18" fmla="*/ 37 w 45"/>
                    <a:gd name="T19" fmla="*/ 49 h 69"/>
                    <a:gd name="T20" fmla="*/ 30 w 45"/>
                    <a:gd name="T21" fmla="*/ 57 h 69"/>
                    <a:gd name="T22" fmla="*/ 29 w 45"/>
                    <a:gd name="T23" fmla="*/ 51 h 69"/>
                    <a:gd name="T24" fmla="*/ 20 w 45"/>
                    <a:gd name="T25" fmla="*/ 51 h 69"/>
                    <a:gd name="T26" fmla="*/ 21 w 45"/>
                    <a:gd name="T27" fmla="*/ 53 h 69"/>
                    <a:gd name="T28" fmla="*/ 23 w 45"/>
                    <a:gd name="T29" fmla="*/ 57 h 69"/>
                    <a:gd name="T30" fmla="*/ 18 w 45"/>
                    <a:gd name="T31" fmla="*/ 52 h 69"/>
                    <a:gd name="T32" fmla="*/ 4 w 45"/>
                    <a:gd name="T33" fmla="*/ 59 h 69"/>
                    <a:gd name="T34" fmla="*/ 5 w 45"/>
                    <a:gd name="T35" fmla="*/ 61 h 69"/>
                    <a:gd name="T36" fmla="*/ 5 w 45"/>
                    <a:gd name="T37" fmla="*/ 62 h 69"/>
                    <a:gd name="T38" fmla="*/ 5 w 45"/>
                    <a:gd name="T39" fmla="*/ 63 h 69"/>
                    <a:gd name="T40" fmla="*/ 5 w 45"/>
                    <a:gd name="T41" fmla="*/ 63 h 69"/>
                    <a:gd name="T42" fmla="*/ 5 w 45"/>
                    <a:gd name="T43" fmla="*/ 63 h 69"/>
                    <a:gd name="T44" fmla="*/ 5 w 45"/>
                    <a:gd name="T45" fmla="*/ 63 h 69"/>
                    <a:gd name="T46" fmla="*/ 5 w 45"/>
                    <a:gd name="T47" fmla="*/ 63 h 69"/>
                    <a:gd name="T48" fmla="*/ 5 w 45"/>
                    <a:gd name="T49" fmla="*/ 63 h 69"/>
                    <a:gd name="T50" fmla="*/ 5 w 45"/>
                    <a:gd name="T51" fmla="*/ 63 h 69"/>
                    <a:gd name="T52" fmla="*/ 5 w 45"/>
                    <a:gd name="T53" fmla="*/ 63 h 69"/>
                    <a:gd name="T54" fmla="*/ 3 w 45"/>
                    <a:gd name="T55" fmla="*/ 37 h 69"/>
                    <a:gd name="T56" fmla="*/ 3 w 45"/>
                    <a:gd name="T57" fmla="*/ 37 h 69"/>
                    <a:gd name="T58" fmla="*/ 9 w 45"/>
                    <a:gd name="T59" fmla="*/ 37 h 69"/>
                    <a:gd name="T60" fmla="*/ 6 w 45"/>
                    <a:gd name="T61" fmla="*/ 41 h 69"/>
                    <a:gd name="T62" fmla="*/ 10 w 45"/>
                    <a:gd name="T63" fmla="*/ 44 h 69"/>
                    <a:gd name="T64" fmla="*/ 18 w 45"/>
                    <a:gd name="T65" fmla="*/ 37 h 69"/>
                    <a:gd name="T66" fmla="*/ 10 w 45"/>
                    <a:gd name="T67" fmla="*/ 33 h 69"/>
                    <a:gd name="T68" fmla="*/ 6 w 45"/>
                    <a:gd name="T69" fmla="*/ 33 h 69"/>
                    <a:gd name="T70" fmla="*/ 4 w 45"/>
                    <a:gd name="T71" fmla="*/ 33 h 69"/>
                    <a:gd name="T72" fmla="*/ 4 w 45"/>
                    <a:gd name="T73" fmla="*/ 33 h 69"/>
                    <a:gd name="T74" fmla="*/ 4 w 45"/>
                    <a:gd name="T75" fmla="*/ 33 h 69"/>
                    <a:gd name="T76" fmla="*/ 4 w 45"/>
                    <a:gd name="T77" fmla="*/ 33 h 69"/>
                    <a:gd name="T78" fmla="*/ 3 w 45"/>
                    <a:gd name="T79" fmla="*/ 33 h 69"/>
                    <a:gd name="T80" fmla="*/ 3 w 45"/>
                    <a:gd name="T81" fmla="*/ 33 h 69"/>
                    <a:gd name="T82" fmla="*/ 6 w 45"/>
                    <a:gd name="T83" fmla="*/ 67 h 69"/>
                    <a:gd name="T84" fmla="*/ 6 w 45"/>
                    <a:gd name="T85" fmla="*/ 67 h 69"/>
                    <a:gd name="T86" fmla="*/ 6 w 45"/>
                    <a:gd name="T87" fmla="*/ 67 h 69"/>
                    <a:gd name="T88" fmla="*/ 7 w 45"/>
                    <a:gd name="T89" fmla="*/ 66 h 69"/>
                    <a:gd name="T90" fmla="*/ 14 w 45"/>
                    <a:gd name="T91" fmla="*/ 6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5" h="69">
                      <a:moveTo>
                        <a:pt x="14" y="60"/>
                      </a:moveTo>
                      <a:cubicBezTo>
                        <a:pt x="13" y="61"/>
                        <a:pt x="14" y="62"/>
                        <a:pt x="14" y="63"/>
                      </a:cubicBezTo>
                      <a:cubicBezTo>
                        <a:pt x="21" y="61"/>
                        <a:pt x="28" y="57"/>
                        <a:pt x="32" y="60"/>
                      </a:cubicBezTo>
                      <a:cubicBezTo>
                        <a:pt x="34" y="60"/>
                        <a:pt x="33" y="54"/>
                        <a:pt x="36" y="52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9" y="53"/>
                        <a:pt x="45" y="56"/>
                        <a:pt x="42" y="50"/>
                      </a:cubicBezTo>
                      <a:cubicBezTo>
                        <a:pt x="41" y="49"/>
                        <a:pt x="41" y="53"/>
                        <a:pt x="39" y="52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6" y="52"/>
                        <a:pt x="36" y="52"/>
                        <a:pt x="36" y="52"/>
                      </a:cubicBezTo>
                      <a:cubicBezTo>
                        <a:pt x="37" y="49"/>
                        <a:pt x="37" y="49"/>
                        <a:pt x="37" y="49"/>
                      </a:cubicBezTo>
                      <a:cubicBezTo>
                        <a:pt x="31" y="46"/>
                        <a:pt x="36" y="58"/>
                        <a:pt x="30" y="57"/>
                      </a:cubicBezTo>
                      <a:cubicBezTo>
                        <a:pt x="29" y="51"/>
                        <a:pt x="29" y="51"/>
                        <a:pt x="29" y="51"/>
                      </a:cubicBezTo>
                      <a:cubicBezTo>
                        <a:pt x="25" y="51"/>
                        <a:pt x="24" y="54"/>
                        <a:pt x="20" y="51"/>
                      </a:cubicBezTo>
                      <a:cubicBezTo>
                        <a:pt x="20" y="51"/>
                        <a:pt x="21" y="54"/>
                        <a:pt x="21" y="53"/>
                      </a:cubicBezTo>
                      <a:cubicBezTo>
                        <a:pt x="21" y="53"/>
                        <a:pt x="23" y="55"/>
                        <a:pt x="23" y="57"/>
                      </a:cubicBezTo>
                      <a:cubicBezTo>
                        <a:pt x="19" y="63"/>
                        <a:pt x="23" y="53"/>
                        <a:pt x="18" y="52"/>
                      </a:cubicBezTo>
                      <a:cubicBezTo>
                        <a:pt x="15" y="57"/>
                        <a:pt x="8" y="62"/>
                        <a:pt x="4" y="59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5" y="62"/>
                        <a:pt x="5" y="62"/>
                        <a:pt x="5" y="62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6" y="69"/>
                        <a:pt x="1" y="13"/>
                        <a:pt x="3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5" y="36"/>
                        <a:pt x="7" y="36"/>
                        <a:pt x="9" y="37"/>
                      </a:cubicBezTo>
                      <a:cubicBezTo>
                        <a:pt x="10" y="40"/>
                        <a:pt x="7" y="40"/>
                        <a:pt x="6" y="41"/>
                      </a:cubicBezTo>
                      <a:cubicBezTo>
                        <a:pt x="7" y="42"/>
                        <a:pt x="8" y="44"/>
                        <a:pt x="10" y="44"/>
                      </a:cubicBezTo>
                      <a:cubicBezTo>
                        <a:pt x="9" y="40"/>
                        <a:pt x="12" y="37"/>
                        <a:pt x="18" y="37"/>
                      </a:cubicBezTo>
                      <a:cubicBezTo>
                        <a:pt x="16" y="35"/>
                        <a:pt x="13" y="34"/>
                        <a:pt x="10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5" y="48"/>
                        <a:pt x="0" y="0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3"/>
                        <a:pt x="11" y="60"/>
                        <a:pt x="14" y="6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09" name="Freeform 1439"/>
                <p:cNvSpPr>
                  <a:spLocks/>
                </p:cNvSpPr>
                <p:nvPr/>
              </p:nvSpPr>
              <p:spPr bwMode="auto">
                <a:xfrm>
                  <a:off x="3462" y="301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0" name="Freeform 1440"/>
                <p:cNvSpPr>
                  <a:spLocks/>
                </p:cNvSpPr>
                <p:nvPr/>
              </p:nvSpPr>
              <p:spPr bwMode="auto">
                <a:xfrm>
                  <a:off x="4118" y="3034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1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1" name="Freeform 1441"/>
                <p:cNvSpPr>
                  <a:spLocks/>
                </p:cNvSpPr>
                <p:nvPr/>
              </p:nvSpPr>
              <p:spPr bwMode="auto">
                <a:xfrm>
                  <a:off x="4107" y="3023"/>
                  <a:ext cx="12" cy="14"/>
                </a:xfrm>
                <a:custGeom>
                  <a:avLst/>
                  <a:gdLst>
                    <a:gd name="T0" fmla="*/ 5 w 13"/>
                    <a:gd name="T1" fmla="*/ 0 h 16"/>
                    <a:gd name="T2" fmla="*/ 1 w 13"/>
                    <a:gd name="T3" fmla="*/ 1 h 16"/>
                    <a:gd name="T4" fmla="*/ 6 w 13"/>
                    <a:gd name="T5" fmla="*/ 16 h 16"/>
                    <a:gd name="T6" fmla="*/ 12 w 13"/>
                    <a:gd name="T7" fmla="*/ 7 h 16"/>
                    <a:gd name="T8" fmla="*/ 6 w 13"/>
                    <a:gd name="T9" fmla="*/ 10 h 16"/>
                    <a:gd name="T10" fmla="*/ 11 w 13"/>
                    <a:gd name="T11" fmla="*/ 3 h 16"/>
                    <a:gd name="T12" fmla="*/ 5 w 13"/>
                    <a:gd name="T13" fmla="*/ 4 h 16"/>
                    <a:gd name="T14" fmla="*/ 5 w 13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6">
                      <a:moveTo>
                        <a:pt x="5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4"/>
                        <a:pt x="13" y="11"/>
                        <a:pt x="12" y="7"/>
                      </a:cubicBezTo>
                      <a:cubicBezTo>
                        <a:pt x="11" y="7"/>
                        <a:pt x="8" y="11"/>
                        <a:pt x="6" y="10"/>
                      </a:cubicBezTo>
                      <a:cubicBezTo>
                        <a:pt x="7" y="7"/>
                        <a:pt x="10" y="7"/>
                        <a:pt x="11" y="3"/>
                      </a:cubicBezTo>
                      <a:cubicBezTo>
                        <a:pt x="8" y="0"/>
                        <a:pt x="9" y="6"/>
                        <a:pt x="5" y="4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2" name="Freeform 1442"/>
                <p:cNvSpPr>
                  <a:spLocks/>
                </p:cNvSpPr>
                <p:nvPr/>
              </p:nvSpPr>
              <p:spPr bwMode="auto">
                <a:xfrm>
                  <a:off x="4107" y="3028"/>
                  <a:ext cx="1" cy="4"/>
                </a:xfrm>
                <a:custGeom>
                  <a:avLst/>
                  <a:gdLst>
                    <a:gd name="T0" fmla="*/ 1 w 2"/>
                    <a:gd name="T1" fmla="*/ 5 h 5"/>
                    <a:gd name="T2" fmla="*/ 2 w 2"/>
                    <a:gd name="T3" fmla="*/ 0 h 5"/>
                    <a:gd name="T4" fmla="*/ 1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1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1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3" name="Freeform 1443"/>
                <p:cNvSpPr>
                  <a:spLocks/>
                </p:cNvSpPr>
                <p:nvPr/>
              </p:nvSpPr>
              <p:spPr bwMode="auto">
                <a:xfrm>
                  <a:off x="4103" y="3029"/>
                  <a:ext cx="3" cy="5"/>
                </a:xfrm>
                <a:custGeom>
                  <a:avLst/>
                  <a:gdLst>
                    <a:gd name="T0" fmla="*/ 3 w 3"/>
                    <a:gd name="T1" fmla="*/ 4 h 6"/>
                    <a:gd name="T2" fmla="*/ 3 w 3"/>
                    <a:gd name="T3" fmla="*/ 0 h 6"/>
                    <a:gd name="T4" fmla="*/ 0 w 3"/>
                    <a:gd name="T5" fmla="*/ 6 h 6"/>
                    <a:gd name="T6" fmla="*/ 3 w 3"/>
                    <a:gd name="T7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6">
                      <a:moveTo>
                        <a:pt x="3" y="4"/>
                      </a:moveTo>
                      <a:cubicBezTo>
                        <a:pt x="1" y="4"/>
                        <a:pt x="3" y="0"/>
                        <a:pt x="3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4" name="Freeform 1444"/>
                <p:cNvSpPr>
                  <a:spLocks/>
                </p:cNvSpPr>
                <p:nvPr/>
              </p:nvSpPr>
              <p:spPr bwMode="auto">
                <a:xfrm>
                  <a:off x="4096" y="303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5" name="Freeform 1445"/>
                <p:cNvSpPr>
                  <a:spLocks/>
                </p:cNvSpPr>
                <p:nvPr/>
              </p:nvSpPr>
              <p:spPr bwMode="auto">
                <a:xfrm>
                  <a:off x="4093" y="3025"/>
                  <a:ext cx="8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8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1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9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1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6" name="Freeform 1446"/>
                <p:cNvSpPr>
                  <a:spLocks/>
                </p:cNvSpPr>
                <p:nvPr/>
              </p:nvSpPr>
              <p:spPr bwMode="auto">
                <a:xfrm>
                  <a:off x="4097" y="3032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7" name="Freeform 1447"/>
                <p:cNvSpPr>
                  <a:spLocks/>
                </p:cNvSpPr>
                <p:nvPr/>
              </p:nvSpPr>
              <p:spPr bwMode="auto">
                <a:xfrm>
                  <a:off x="4101" y="3030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1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8" name="Freeform 1448"/>
                <p:cNvSpPr>
                  <a:spLocks/>
                </p:cNvSpPr>
                <p:nvPr/>
              </p:nvSpPr>
              <p:spPr bwMode="auto">
                <a:xfrm>
                  <a:off x="4083" y="3022"/>
                  <a:ext cx="9" cy="12"/>
                </a:xfrm>
                <a:custGeom>
                  <a:avLst/>
                  <a:gdLst>
                    <a:gd name="T0" fmla="*/ 3 w 10"/>
                    <a:gd name="T1" fmla="*/ 13 h 13"/>
                    <a:gd name="T2" fmla="*/ 10 w 10"/>
                    <a:gd name="T3" fmla="*/ 8 h 13"/>
                    <a:gd name="T4" fmla="*/ 5 w 10"/>
                    <a:gd name="T5" fmla="*/ 0 h 13"/>
                    <a:gd name="T6" fmla="*/ 1 w 10"/>
                    <a:gd name="T7" fmla="*/ 2 h 13"/>
                    <a:gd name="T8" fmla="*/ 3 w 10"/>
                    <a:gd name="T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3"/>
                      </a:moveTo>
                      <a:cubicBezTo>
                        <a:pt x="4" y="6"/>
                        <a:pt x="9" y="13"/>
                        <a:pt x="10" y="8"/>
                      </a:cubicBezTo>
                      <a:cubicBezTo>
                        <a:pt x="7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2" y="10"/>
                        <a:pt x="3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19" name="Freeform 1449"/>
                <p:cNvSpPr>
                  <a:spLocks/>
                </p:cNvSpPr>
                <p:nvPr/>
              </p:nvSpPr>
              <p:spPr bwMode="auto">
                <a:xfrm>
                  <a:off x="4080" y="301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0" name="Freeform 1450"/>
                <p:cNvSpPr>
                  <a:spLocks/>
                </p:cNvSpPr>
                <p:nvPr/>
              </p:nvSpPr>
              <p:spPr bwMode="auto">
                <a:xfrm>
                  <a:off x="4065" y="3016"/>
                  <a:ext cx="17" cy="14"/>
                </a:xfrm>
                <a:custGeom>
                  <a:avLst/>
                  <a:gdLst>
                    <a:gd name="T0" fmla="*/ 0 w 20"/>
                    <a:gd name="T1" fmla="*/ 15 h 17"/>
                    <a:gd name="T2" fmla="*/ 8 w 20"/>
                    <a:gd name="T3" fmla="*/ 9 h 17"/>
                    <a:gd name="T4" fmla="*/ 6 w 20"/>
                    <a:gd name="T5" fmla="*/ 14 h 17"/>
                    <a:gd name="T6" fmla="*/ 13 w 20"/>
                    <a:gd name="T7" fmla="*/ 11 h 17"/>
                    <a:gd name="T8" fmla="*/ 9 w 20"/>
                    <a:gd name="T9" fmla="*/ 17 h 17"/>
                    <a:gd name="T10" fmla="*/ 16 w 20"/>
                    <a:gd name="T11" fmla="*/ 11 h 17"/>
                    <a:gd name="T12" fmla="*/ 20 w 20"/>
                    <a:gd name="T13" fmla="*/ 15 h 17"/>
                    <a:gd name="T14" fmla="*/ 18 w 20"/>
                    <a:gd name="T15" fmla="*/ 9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6 w 20"/>
                    <a:gd name="T21" fmla="*/ 1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4"/>
                        <a:pt x="10" y="10"/>
                        <a:pt x="13" y="11"/>
                      </a:cubicBezTo>
                      <a:cubicBezTo>
                        <a:pt x="14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4" y="6"/>
                        <a:pt x="16" y="6"/>
                        <a:pt x="17" y="5"/>
                      </a:cubicBezTo>
                      <a:cubicBezTo>
                        <a:pt x="14" y="7"/>
                        <a:pt x="10" y="0"/>
                        <a:pt x="6" y="1"/>
                      </a:cubicBezTo>
                      <a:cubicBezTo>
                        <a:pt x="1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1" name="Freeform 1451"/>
                <p:cNvSpPr>
                  <a:spLocks/>
                </p:cNvSpPr>
                <p:nvPr/>
              </p:nvSpPr>
              <p:spPr bwMode="auto">
                <a:xfrm>
                  <a:off x="4063" y="3020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2" name="Freeform 1452"/>
                <p:cNvSpPr>
                  <a:spLocks/>
                </p:cNvSpPr>
                <p:nvPr/>
              </p:nvSpPr>
              <p:spPr bwMode="auto">
                <a:xfrm>
                  <a:off x="4048" y="3016"/>
                  <a:ext cx="15" cy="15"/>
                </a:xfrm>
                <a:custGeom>
                  <a:avLst/>
                  <a:gdLst>
                    <a:gd name="T0" fmla="*/ 10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6 w 17"/>
                    <a:gd name="T7" fmla="*/ 10 h 18"/>
                    <a:gd name="T8" fmla="*/ 9 w 17"/>
                    <a:gd name="T9" fmla="*/ 14 h 18"/>
                    <a:gd name="T10" fmla="*/ 6 w 17"/>
                    <a:gd name="T11" fmla="*/ 5 h 18"/>
                    <a:gd name="T12" fmla="*/ 11 w 17"/>
                    <a:gd name="T13" fmla="*/ 7 h 18"/>
                    <a:gd name="T14" fmla="*/ 0 w 17"/>
                    <a:gd name="T15" fmla="*/ 9 h 18"/>
                    <a:gd name="T16" fmla="*/ 2 w 17"/>
                    <a:gd name="T17" fmla="*/ 10 h 18"/>
                    <a:gd name="T18" fmla="*/ 0 w 17"/>
                    <a:gd name="T19" fmla="*/ 13 h 18"/>
                    <a:gd name="T20" fmla="*/ 10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0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5"/>
                        <a:pt x="16" y="16"/>
                      </a:cubicBezTo>
                      <a:cubicBezTo>
                        <a:pt x="16" y="14"/>
                        <a:pt x="17" y="12"/>
                        <a:pt x="16" y="10"/>
                      </a:cubicBezTo>
                      <a:cubicBezTo>
                        <a:pt x="14" y="5"/>
                        <a:pt x="11" y="13"/>
                        <a:pt x="9" y="14"/>
                      </a:cubicBezTo>
                      <a:cubicBezTo>
                        <a:pt x="3" y="12"/>
                        <a:pt x="9" y="11"/>
                        <a:pt x="6" y="5"/>
                      </a:cubicBezTo>
                      <a:cubicBezTo>
                        <a:pt x="8" y="5"/>
                        <a:pt x="8" y="7"/>
                        <a:pt x="11" y="7"/>
                      </a:cubicBezTo>
                      <a:cubicBezTo>
                        <a:pt x="7" y="0"/>
                        <a:pt x="2" y="7"/>
                        <a:pt x="0" y="9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3" y="17"/>
                        <a:pt x="5" y="18"/>
                        <a:pt x="10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3" name="Freeform 1453"/>
                <p:cNvSpPr>
                  <a:spLocks/>
                </p:cNvSpPr>
                <p:nvPr/>
              </p:nvSpPr>
              <p:spPr bwMode="auto">
                <a:xfrm>
                  <a:off x="4062" y="3029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4" name="Freeform 1454"/>
                <p:cNvSpPr>
                  <a:spLocks/>
                </p:cNvSpPr>
                <p:nvPr/>
              </p:nvSpPr>
              <p:spPr bwMode="auto">
                <a:xfrm>
                  <a:off x="4047" y="302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5" name="Freeform 1455"/>
                <p:cNvSpPr>
                  <a:spLocks/>
                </p:cNvSpPr>
                <p:nvPr/>
              </p:nvSpPr>
              <p:spPr bwMode="auto">
                <a:xfrm>
                  <a:off x="4046" y="3028"/>
                  <a:ext cx="4" cy="3"/>
                </a:xfrm>
                <a:custGeom>
                  <a:avLst/>
                  <a:gdLst>
                    <a:gd name="T0" fmla="*/ 3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6" name="Freeform 1456"/>
                <p:cNvSpPr>
                  <a:spLocks/>
                </p:cNvSpPr>
                <p:nvPr/>
              </p:nvSpPr>
              <p:spPr bwMode="auto">
                <a:xfrm>
                  <a:off x="3950" y="3019"/>
                  <a:ext cx="95" cy="21"/>
                </a:xfrm>
                <a:custGeom>
                  <a:avLst/>
                  <a:gdLst>
                    <a:gd name="T0" fmla="*/ 1 w 111"/>
                    <a:gd name="T1" fmla="*/ 11 h 25"/>
                    <a:gd name="T2" fmla="*/ 4 w 111"/>
                    <a:gd name="T3" fmla="*/ 14 h 25"/>
                    <a:gd name="T4" fmla="*/ 0 w 111"/>
                    <a:gd name="T5" fmla="*/ 18 h 25"/>
                    <a:gd name="T6" fmla="*/ 1 w 111"/>
                    <a:gd name="T7" fmla="*/ 25 h 25"/>
                    <a:gd name="T8" fmla="*/ 10 w 111"/>
                    <a:gd name="T9" fmla="*/ 22 h 25"/>
                    <a:gd name="T10" fmla="*/ 10 w 111"/>
                    <a:gd name="T11" fmla="*/ 25 h 25"/>
                    <a:gd name="T12" fmla="*/ 26 w 111"/>
                    <a:gd name="T13" fmla="*/ 22 h 25"/>
                    <a:gd name="T14" fmla="*/ 38 w 111"/>
                    <a:gd name="T15" fmla="*/ 19 h 25"/>
                    <a:gd name="T16" fmla="*/ 84 w 111"/>
                    <a:gd name="T17" fmla="*/ 17 h 25"/>
                    <a:gd name="T18" fmla="*/ 86 w 111"/>
                    <a:gd name="T19" fmla="*/ 10 h 25"/>
                    <a:gd name="T20" fmla="*/ 90 w 111"/>
                    <a:gd name="T21" fmla="*/ 14 h 25"/>
                    <a:gd name="T22" fmla="*/ 87 w 111"/>
                    <a:gd name="T23" fmla="*/ 14 h 25"/>
                    <a:gd name="T24" fmla="*/ 100 w 111"/>
                    <a:gd name="T25" fmla="*/ 15 h 25"/>
                    <a:gd name="T26" fmla="*/ 100 w 111"/>
                    <a:gd name="T27" fmla="*/ 8 h 25"/>
                    <a:gd name="T28" fmla="*/ 106 w 111"/>
                    <a:gd name="T29" fmla="*/ 15 h 25"/>
                    <a:gd name="T30" fmla="*/ 111 w 111"/>
                    <a:gd name="T31" fmla="*/ 10 h 25"/>
                    <a:gd name="T32" fmla="*/ 105 w 111"/>
                    <a:gd name="T33" fmla="*/ 5 h 25"/>
                    <a:gd name="T34" fmla="*/ 109 w 111"/>
                    <a:gd name="T35" fmla="*/ 2 h 25"/>
                    <a:gd name="T36" fmla="*/ 79 w 111"/>
                    <a:gd name="T37" fmla="*/ 13 h 25"/>
                    <a:gd name="T38" fmla="*/ 80 w 111"/>
                    <a:gd name="T39" fmla="*/ 9 h 25"/>
                    <a:gd name="T40" fmla="*/ 61 w 111"/>
                    <a:gd name="T41" fmla="*/ 6 h 25"/>
                    <a:gd name="T42" fmla="*/ 55 w 111"/>
                    <a:gd name="T43" fmla="*/ 14 h 25"/>
                    <a:gd name="T44" fmla="*/ 51 w 111"/>
                    <a:gd name="T45" fmla="*/ 11 h 25"/>
                    <a:gd name="T46" fmla="*/ 51 w 111"/>
                    <a:gd name="T47" fmla="*/ 14 h 25"/>
                    <a:gd name="T48" fmla="*/ 45 w 111"/>
                    <a:gd name="T49" fmla="*/ 11 h 25"/>
                    <a:gd name="T50" fmla="*/ 44 w 111"/>
                    <a:gd name="T51" fmla="*/ 19 h 25"/>
                    <a:gd name="T52" fmla="*/ 32 w 111"/>
                    <a:gd name="T53" fmla="*/ 8 h 25"/>
                    <a:gd name="T54" fmla="*/ 34 w 111"/>
                    <a:gd name="T55" fmla="*/ 12 h 25"/>
                    <a:gd name="T56" fmla="*/ 32 w 111"/>
                    <a:gd name="T57" fmla="*/ 16 h 25"/>
                    <a:gd name="T58" fmla="*/ 30 w 111"/>
                    <a:gd name="T59" fmla="*/ 9 h 25"/>
                    <a:gd name="T60" fmla="*/ 22 w 111"/>
                    <a:gd name="T61" fmla="*/ 14 h 25"/>
                    <a:gd name="T62" fmla="*/ 23 w 111"/>
                    <a:gd name="T63" fmla="*/ 18 h 25"/>
                    <a:gd name="T64" fmla="*/ 11 w 111"/>
                    <a:gd name="T65" fmla="*/ 17 h 25"/>
                    <a:gd name="T66" fmla="*/ 16 w 111"/>
                    <a:gd name="T67" fmla="*/ 10 h 25"/>
                    <a:gd name="T68" fmla="*/ 13 w 111"/>
                    <a:gd name="T69" fmla="*/ 7 h 25"/>
                    <a:gd name="T70" fmla="*/ 6 w 111"/>
                    <a:gd name="T71" fmla="*/ 16 h 25"/>
                    <a:gd name="T72" fmla="*/ 1 w 111"/>
                    <a:gd name="T73" fmla="*/ 1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1" h="25">
                      <a:moveTo>
                        <a:pt x="1" y="11"/>
                      </a:moveTo>
                      <a:cubicBezTo>
                        <a:pt x="1" y="13"/>
                        <a:pt x="2" y="14"/>
                        <a:pt x="4" y="14"/>
                      </a:cubicBezTo>
                      <a:cubicBezTo>
                        <a:pt x="4" y="17"/>
                        <a:pt x="1" y="16"/>
                        <a:pt x="0" y="18"/>
                      </a:cubicBezTo>
                      <a:cubicBezTo>
                        <a:pt x="3" y="20"/>
                        <a:pt x="0" y="22"/>
                        <a:pt x="1" y="25"/>
                      </a:cubicBezTo>
                      <a:cubicBezTo>
                        <a:pt x="5" y="25"/>
                        <a:pt x="6" y="21"/>
                        <a:pt x="10" y="22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5" y="23"/>
                        <a:pt x="22" y="19"/>
                        <a:pt x="26" y="22"/>
                      </a:cubicBezTo>
                      <a:cubicBezTo>
                        <a:pt x="30" y="23"/>
                        <a:pt x="33" y="21"/>
                        <a:pt x="38" y="19"/>
                      </a:cubicBezTo>
                      <a:cubicBezTo>
                        <a:pt x="53" y="20"/>
                        <a:pt x="68" y="15"/>
                        <a:pt x="84" y="17"/>
                      </a:cubicBezTo>
                      <a:cubicBezTo>
                        <a:pt x="86" y="10"/>
                        <a:pt x="86" y="10"/>
                        <a:pt x="86" y="10"/>
                      </a:cubicBezTo>
                      <a:cubicBezTo>
                        <a:pt x="87" y="14"/>
                        <a:pt x="90" y="10"/>
                        <a:pt x="90" y="14"/>
                      </a:cubicBezTo>
                      <a:cubicBezTo>
                        <a:pt x="89" y="14"/>
                        <a:pt x="88" y="14"/>
                        <a:pt x="87" y="14"/>
                      </a:cubicBezTo>
                      <a:cubicBezTo>
                        <a:pt x="91" y="20"/>
                        <a:pt x="96" y="13"/>
                        <a:pt x="100" y="15"/>
                      </a:cubicBezTo>
                      <a:cubicBezTo>
                        <a:pt x="100" y="14"/>
                        <a:pt x="99" y="9"/>
                        <a:pt x="100" y="8"/>
                      </a:cubicBezTo>
                      <a:cubicBezTo>
                        <a:pt x="100" y="15"/>
                        <a:pt x="105" y="7"/>
                        <a:pt x="106" y="15"/>
                      </a:cubicBezTo>
                      <a:cubicBezTo>
                        <a:pt x="111" y="17"/>
                        <a:pt x="106" y="9"/>
                        <a:pt x="111" y="10"/>
                      </a:cubicBezTo>
                      <a:cubicBezTo>
                        <a:pt x="111" y="6"/>
                        <a:pt x="106" y="8"/>
                        <a:pt x="105" y="5"/>
                      </a:cubicBezTo>
                      <a:cubicBezTo>
                        <a:pt x="107" y="2"/>
                        <a:pt x="109" y="6"/>
                        <a:pt x="109" y="2"/>
                      </a:cubicBezTo>
                      <a:cubicBezTo>
                        <a:pt x="102" y="0"/>
                        <a:pt x="89" y="10"/>
                        <a:pt x="79" y="13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5" y="12"/>
                        <a:pt x="66" y="13"/>
                        <a:pt x="61" y="6"/>
                      </a:cubicBezTo>
                      <a:cubicBezTo>
                        <a:pt x="63" y="10"/>
                        <a:pt x="53" y="5"/>
                        <a:pt x="55" y="14"/>
                      </a:cubicBezTo>
                      <a:cubicBezTo>
                        <a:pt x="53" y="12"/>
                        <a:pt x="53" y="12"/>
                        <a:pt x="51" y="11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0"/>
                        <a:pt x="45" y="11"/>
                      </a:cubicBezTo>
                      <a:cubicBezTo>
                        <a:pt x="47" y="14"/>
                        <a:pt x="45" y="15"/>
                        <a:pt x="44" y="19"/>
                      </a:cubicBezTo>
                      <a:cubicBezTo>
                        <a:pt x="40" y="15"/>
                        <a:pt x="36" y="12"/>
                        <a:pt x="32" y="8"/>
                      </a:cubicBezTo>
                      <a:cubicBezTo>
                        <a:pt x="33" y="10"/>
                        <a:pt x="33" y="11"/>
                        <a:pt x="34" y="12"/>
                      </a:cubicBezTo>
                      <a:cubicBezTo>
                        <a:pt x="32" y="11"/>
                        <a:pt x="33" y="15"/>
                        <a:pt x="32" y="16"/>
                      </a:cubicBezTo>
                      <a:cubicBezTo>
                        <a:pt x="30" y="16"/>
                        <a:pt x="30" y="12"/>
                        <a:pt x="30" y="9"/>
                      </a:cubicBezTo>
                      <a:cubicBezTo>
                        <a:pt x="26" y="8"/>
                        <a:pt x="25" y="17"/>
                        <a:pt x="22" y="14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19" y="19"/>
                        <a:pt x="16" y="16"/>
                        <a:pt x="11" y="17"/>
                      </a:cubicBezTo>
                      <a:cubicBezTo>
                        <a:pt x="9" y="12"/>
                        <a:pt x="14" y="12"/>
                        <a:pt x="16" y="10"/>
                      </a:cubicBezTo>
                      <a:cubicBezTo>
                        <a:pt x="15" y="9"/>
                        <a:pt x="13" y="9"/>
                        <a:pt x="13" y="7"/>
                      </a:cubicBezTo>
                      <a:cubicBezTo>
                        <a:pt x="11" y="10"/>
                        <a:pt x="8" y="14"/>
                        <a:pt x="6" y="16"/>
                      </a:cubicBezTo>
                      <a:cubicBezTo>
                        <a:pt x="8" y="10"/>
                        <a:pt x="2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7" name="Freeform 1457"/>
                <p:cNvSpPr>
                  <a:spLocks/>
                </p:cNvSpPr>
                <p:nvPr/>
              </p:nvSpPr>
              <p:spPr bwMode="auto">
                <a:xfrm>
                  <a:off x="3960" y="3023"/>
                  <a:ext cx="2" cy="2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lnTo>
                        <a:pt x="2" y="0"/>
                      </a:lnTo>
                      <a:lnTo>
                        <a:pt x="0" y="1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8" name="Freeform 1458"/>
                <p:cNvSpPr>
                  <a:spLocks/>
                </p:cNvSpPr>
                <p:nvPr/>
              </p:nvSpPr>
              <p:spPr bwMode="auto">
                <a:xfrm>
                  <a:off x="3950" y="3028"/>
                  <a:ext cx="0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29" name="Freeform 1459"/>
                <p:cNvSpPr>
                  <a:spLocks/>
                </p:cNvSpPr>
                <p:nvPr/>
              </p:nvSpPr>
              <p:spPr bwMode="auto">
                <a:xfrm>
                  <a:off x="3971" y="3038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0" name="Freeform 1460"/>
                <p:cNvSpPr>
                  <a:spLocks/>
                </p:cNvSpPr>
                <p:nvPr/>
              </p:nvSpPr>
              <p:spPr bwMode="auto">
                <a:xfrm>
                  <a:off x="3975" y="3023"/>
                  <a:ext cx="2" cy="3"/>
                </a:xfrm>
                <a:custGeom>
                  <a:avLst/>
                  <a:gdLst>
                    <a:gd name="T0" fmla="*/ 0 w 3"/>
                    <a:gd name="T1" fmla="*/ 0 h 3"/>
                    <a:gd name="T2" fmla="*/ 3 w 3"/>
                    <a:gd name="T3" fmla="*/ 3 h 3"/>
                    <a:gd name="T4" fmla="*/ 0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0" y="0"/>
                      </a:move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1" name="Freeform 1461"/>
                <p:cNvSpPr>
                  <a:spLocks/>
                </p:cNvSpPr>
                <p:nvPr/>
              </p:nvSpPr>
              <p:spPr bwMode="auto">
                <a:xfrm>
                  <a:off x="3996" y="3022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0 h 3"/>
                    <a:gd name="T4" fmla="*/ 2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3" y="2"/>
                        <a:pt x="2" y="1"/>
                        <a:pt x="3" y="0"/>
                      </a:cubicBezTo>
                      <a:cubicBezTo>
                        <a:pt x="1" y="0"/>
                        <a:pt x="0" y="1"/>
                        <a:pt x="2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2" name="Freeform 1462"/>
                <p:cNvSpPr>
                  <a:spLocks/>
                </p:cNvSpPr>
                <p:nvPr/>
              </p:nvSpPr>
              <p:spPr bwMode="auto">
                <a:xfrm>
                  <a:off x="3952" y="302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3" name="Freeform 1463"/>
                <p:cNvSpPr>
                  <a:spLocks/>
                </p:cNvSpPr>
                <p:nvPr/>
              </p:nvSpPr>
              <p:spPr bwMode="auto">
                <a:xfrm>
                  <a:off x="3895" y="3027"/>
                  <a:ext cx="53" cy="21"/>
                </a:xfrm>
                <a:custGeom>
                  <a:avLst/>
                  <a:gdLst>
                    <a:gd name="T0" fmla="*/ 4 w 61"/>
                    <a:gd name="T1" fmla="*/ 21 h 25"/>
                    <a:gd name="T2" fmla="*/ 15 w 61"/>
                    <a:gd name="T3" fmla="*/ 23 h 25"/>
                    <a:gd name="T4" fmla="*/ 22 w 61"/>
                    <a:gd name="T5" fmla="*/ 12 h 25"/>
                    <a:gd name="T6" fmla="*/ 21 w 61"/>
                    <a:gd name="T7" fmla="*/ 22 h 25"/>
                    <a:gd name="T8" fmla="*/ 42 w 61"/>
                    <a:gd name="T9" fmla="*/ 14 h 25"/>
                    <a:gd name="T10" fmla="*/ 42 w 61"/>
                    <a:gd name="T11" fmla="*/ 17 h 25"/>
                    <a:gd name="T12" fmla="*/ 49 w 61"/>
                    <a:gd name="T13" fmla="*/ 7 h 25"/>
                    <a:gd name="T14" fmla="*/ 50 w 61"/>
                    <a:gd name="T15" fmla="*/ 18 h 25"/>
                    <a:gd name="T16" fmla="*/ 49 w 61"/>
                    <a:gd name="T17" fmla="*/ 19 h 25"/>
                    <a:gd name="T18" fmla="*/ 60 w 61"/>
                    <a:gd name="T19" fmla="*/ 15 h 25"/>
                    <a:gd name="T20" fmla="*/ 61 w 61"/>
                    <a:gd name="T21" fmla="*/ 9 h 25"/>
                    <a:gd name="T22" fmla="*/ 59 w 61"/>
                    <a:gd name="T23" fmla="*/ 3 h 25"/>
                    <a:gd name="T24" fmla="*/ 53 w 61"/>
                    <a:gd name="T25" fmla="*/ 8 h 25"/>
                    <a:gd name="T26" fmla="*/ 52 w 61"/>
                    <a:gd name="T27" fmla="*/ 4 h 25"/>
                    <a:gd name="T28" fmla="*/ 50 w 61"/>
                    <a:gd name="T29" fmla="*/ 7 h 25"/>
                    <a:gd name="T30" fmla="*/ 48 w 61"/>
                    <a:gd name="T31" fmla="*/ 3 h 25"/>
                    <a:gd name="T32" fmla="*/ 43 w 61"/>
                    <a:gd name="T33" fmla="*/ 7 h 25"/>
                    <a:gd name="T34" fmla="*/ 44 w 61"/>
                    <a:gd name="T35" fmla="*/ 6 h 25"/>
                    <a:gd name="T36" fmla="*/ 41 w 61"/>
                    <a:gd name="T37" fmla="*/ 11 h 25"/>
                    <a:gd name="T38" fmla="*/ 38 w 61"/>
                    <a:gd name="T39" fmla="*/ 6 h 25"/>
                    <a:gd name="T40" fmla="*/ 39 w 61"/>
                    <a:gd name="T41" fmla="*/ 9 h 25"/>
                    <a:gd name="T42" fmla="*/ 26 w 61"/>
                    <a:gd name="T43" fmla="*/ 4 h 25"/>
                    <a:gd name="T44" fmla="*/ 25 w 61"/>
                    <a:gd name="T45" fmla="*/ 8 h 25"/>
                    <a:gd name="T46" fmla="*/ 31 w 61"/>
                    <a:gd name="T47" fmla="*/ 5 h 25"/>
                    <a:gd name="T48" fmla="*/ 30 w 61"/>
                    <a:gd name="T49" fmla="*/ 14 h 25"/>
                    <a:gd name="T50" fmla="*/ 22 w 61"/>
                    <a:gd name="T51" fmla="*/ 7 h 25"/>
                    <a:gd name="T52" fmla="*/ 13 w 61"/>
                    <a:gd name="T53" fmla="*/ 9 h 25"/>
                    <a:gd name="T54" fmla="*/ 13 w 61"/>
                    <a:gd name="T55" fmla="*/ 8 h 25"/>
                    <a:gd name="T56" fmla="*/ 7 w 61"/>
                    <a:gd name="T57" fmla="*/ 11 h 25"/>
                    <a:gd name="T58" fmla="*/ 9 w 61"/>
                    <a:gd name="T59" fmla="*/ 12 h 25"/>
                    <a:gd name="T60" fmla="*/ 6 w 61"/>
                    <a:gd name="T61" fmla="*/ 15 h 25"/>
                    <a:gd name="T62" fmla="*/ 6 w 61"/>
                    <a:gd name="T63" fmla="*/ 13 h 25"/>
                    <a:gd name="T64" fmla="*/ 0 w 61"/>
                    <a:gd name="T65" fmla="*/ 20 h 25"/>
                    <a:gd name="T66" fmla="*/ 7 w 61"/>
                    <a:gd name="T67" fmla="*/ 16 h 25"/>
                    <a:gd name="T68" fmla="*/ 4 w 61"/>
                    <a:gd name="T69" fmla="*/ 2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1" h="25">
                      <a:moveTo>
                        <a:pt x="4" y="21"/>
                      </a:moveTo>
                      <a:cubicBezTo>
                        <a:pt x="7" y="25"/>
                        <a:pt x="12" y="22"/>
                        <a:pt x="15" y="23"/>
                      </a:cubicBezTo>
                      <a:cubicBezTo>
                        <a:pt x="22" y="20"/>
                        <a:pt x="16" y="13"/>
                        <a:pt x="22" y="12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2"/>
                        <a:pt x="42" y="14"/>
                      </a:cubicBezTo>
                      <a:cubicBezTo>
                        <a:pt x="42" y="15"/>
                        <a:pt x="43" y="16"/>
                        <a:pt x="42" y="17"/>
                      </a:cubicBezTo>
                      <a:cubicBezTo>
                        <a:pt x="46" y="17"/>
                        <a:pt x="43" y="4"/>
                        <a:pt x="49" y="7"/>
                      </a:cubicBezTo>
                      <a:cubicBezTo>
                        <a:pt x="44" y="13"/>
                        <a:pt x="51" y="12"/>
                        <a:pt x="50" y="18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53" y="18"/>
                        <a:pt x="57" y="15"/>
                        <a:pt x="60" y="15"/>
                      </a:cubicBezTo>
                      <a:cubicBezTo>
                        <a:pt x="60" y="13"/>
                        <a:pt x="57" y="9"/>
                        <a:pt x="61" y="9"/>
                      </a:cubicBezTo>
                      <a:cubicBezTo>
                        <a:pt x="59" y="8"/>
                        <a:pt x="60" y="6"/>
                        <a:pt x="59" y="3"/>
                      </a:cubicBezTo>
                      <a:cubicBezTo>
                        <a:pt x="56" y="6"/>
                        <a:pt x="55" y="4"/>
                        <a:pt x="53" y="8"/>
                      </a:cubicBezTo>
                      <a:cubicBezTo>
                        <a:pt x="51" y="5"/>
                        <a:pt x="54" y="7"/>
                        <a:pt x="52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6"/>
                        <a:pt x="51" y="3"/>
                        <a:pt x="48" y="3"/>
                      </a:cubicBezTo>
                      <a:cubicBezTo>
                        <a:pt x="48" y="5"/>
                        <a:pt x="46" y="7"/>
                        <a:pt x="43" y="7"/>
                      </a:cubicBezTo>
                      <a:cubicBezTo>
                        <a:pt x="44" y="6"/>
                        <a:pt x="44" y="6"/>
                        <a:pt x="44" y="6"/>
                      </a:cubicBezTo>
                      <a:cubicBezTo>
                        <a:pt x="42" y="7"/>
                        <a:pt x="40" y="5"/>
                        <a:pt x="41" y="11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9" y="9"/>
                        <a:pt x="39" y="9"/>
                        <a:pt x="39" y="9"/>
                      </a:cubicBezTo>
                      <a:cubicBezTo>
                        <a:pt x="34" y="8"/>
                        <a:pt x="32" y="0"/>
                        <a:pt x="26" y="4"/>
                      </a:cubicBezTo>
                      <a:cubicBezTo>
                        <a:pt x="27" y="5"/>
                        <a:pt x="26" y="7"/>
                        <a:pt x="25" y="8"/>
                      </a:cubicBezTo>
                      <a:cubicBezTo>
                        <a:pt x="28" y="10"/>
                        <a:pt x="28" y="5"/>
                        <a:pt x="31" y="5"/>
                      </a:cubicBezTo>
                      <a:cubicBezTo>
                        <a:pt x="31" y="8"/>
                        <a:pt x="27" y="12"/>
                        <a:pt x="30" y="14"/>
                      </a:cubicBezTo>
                      <a:cubicBezTo>
                        <a:pt x="27" y="10"/>
                        <a:pt x="24" y="15"/>
                        <a:pt x="22" y="7"/>
                      </a:cubicBezTo>
                      <a:cubicBezTo>
                        <a:pt x="18" y="6"/>
                        <a:pt x="17" y="11"/>
                        <a:pt x="13" y="9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13"/>
                        <a:pt x="9" y="5"/>
                        <a:pt x="7" y="11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5"/>
                        <a:pt x="8" y="15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8"/>
                        <a:pt x="1" y="18"/>
                        <a:pt x="0" y="20"/>
                      </a:cubicBezTo>
                      <a:cubicBezTo>
                        <a:pt x="2" y="20"/>
                        <a:pt x="5" y="17"/>
                        <a:pt x="7" y="16"/>
                      </a:cubicBezTo>
                      <a:cubicBezTo>
                        <a:pt x="6" y="18"/>
                        <a:pt x="6" y="22"/>
                        <a:pt x="4" y="2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4" name="Freeform 1464"/>
                <p:cNvSpPr>
                  <a:spLocks/>
                </p:cNvSpPr>
                <p:nvPr/>
              </p:nvSpPr>
              <p:spPr bwMode="auto">
                <a:xfrm>
                  <a:off x="3933" y="3029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5" name="Freeform 1465"/>
                <p:cNvSpPr>
                  <a:spLocks/>
                </p:cNvSpPr>
                <p:nvPr/>
              </p:nvSpPr>
              <p:spPr bwMode="auto">
                <a:xfrm>
                  <a:off x="3853" y="3027"/>
                  <a:ext cx="41" cy="26"/>
                </a:xfrm>
                <a:custGeom>
                  <a:avLst/>
                  <a:gdLst>
                    <a:gd name="T0" fmla="*/ 35 w 47"/>
                    <a:gd name="T1" fmla="*/ 15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3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5 w 47"/>
                    <a:gd name="T21" fmla="*/ 29 h 31"/>
                    <a:gd name="T22" fmla="*/ 9 w 47"/>
                    <a:gd name="T23" fmla="*/ 28 h 31"/>
                    <a:gd name="T24" fmla="*/ 8 w 47"/>
                    <a:gd name="T25" fmla="*/ 20 h 31"/>
                    <a:gd name="T26" fmla="*/ 13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6 h 31"/>
                    <a:gd name="T46" fmla="*/ 35 w 47"/>
                    <a:gd name="T4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5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3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8" y="15"/>
                        <a:pt x="20" y="14"/>
                        <a:pt x="24" y="17"/>
                      </a:cubicBezTo>
                      <a:cubicBezTo>
                        <a:pt x="24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8" y="16"/>
                        <a:pt x="17" y="12"/>
                      </a:cubicBezTo>
                      <a:cubicBezTo>
                        <a:pt x="13" y="19"/>
                        <a:pt x="0" y="19"/>
                        <a:pt x="5" y="29"/>
                      </a:cubicBezTo>
                      <a:cubicBezTo>
                        <a:pt x="6" y="31"/>
                        <a:pt x="7" y="28"/>
                        <a:pt x="9" y="28"/>
                      </a:cubicBezTo>
                      <a:cubicBezTo>
                        <a:pt x="4" y="26"/>
                        <a:pt x="8" y="22"/>
                        <a:pt x="8" y="20"/>
                      </a:cubicBezTo>
                      <a:cubicBezTo>
                        <a:pt x="10" y="22"/>
                        <a:pt x="13" y="19"/>
                        <a:pt x="13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2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1"/>
                        <a:pt x="41" y="8"/>
                      </a:cubicBezTo>
                      <a:cubicBezTo>
                        <a:pt x="44" y="7"/>
                        <a:pt x="45" y="10"/>
                        <a:pt x="47" y="5"/>
                      </a:cubicBezTo>
                      <a:cubicBezTo>
                        <a:pt x="41" y="0"/>
                        <a:pt x="43" y="10"/>
                        <a:pt x="36" y="6"/>
                      </a:cubicBezTo>
                      <a:lnTo>
                        <a:pt x="35" y="1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6" name="Freeform 1466"/>
                <p:cNvSpPr>
                  <a:spLocks/>
                </p:cNvSpPr>
                <p:nvPr/>
              </p:nvSpPr>
              <p:spPr bwMode="auto">
                <a:xfrm>
                  <a:off x="3893" y="3035"/>
                  <a:ext cx="1" cy="4"/>
                </a:xfrm>
                <a:custGeom>
                  <a:avLst/>
                  <a:gdLst>
                    <a:gd name="T0" fmla="*/ 1 w 1"/>
                    <a:gd name="T1" fmla="*/ 0 h 4"/>
                    <a:gd name="T2" fmla="*/ 0 w 1"/>
                    <a:gd name="T3" fmla="*/ 4 h 4"/>
                    <a:gd name="T4" fmla="*/ 1 w 1"/>
                    <a:gd name="T5" fmla="*/ 2 h 4"/>
                    <a:gd name="T6" fmla="*/ 1 w 1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4">
                      <a:moveTo>
                        <a:pt x="1" y="0"/>
                      </a:move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7" name="Freeform 1467"/>
                <p:cNvSpPr>
                  <a:spLocks/>
                </p:cNvSpPr>
                <p:nvPr/>
              </p:nvSpPr>
              <p:spPr bwMode="auto">
                <a:xfrm>
                  <a:off x="3890" y="3045"/>
                  <a:ext cx="3" cy="3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1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8" name="Freeform 1468"/>
                <p:cNvSpPr>
                  <a:spLocks/>
                </p:cNvSpPr>
                <p:nvPr/>
              </p:nvSpPr>
              <p:spPr bwMode="auto">
                <a:xfrm>
                  <a:off x="3862" y="3037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1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39" name="Freeform 1469"/>
                <p:cNvSpPr>
                  <a:spLocks/>
                </p:cNvSpPr>
                <p:nvPr/>
              </p:nvSpPr>
              <p:spPr bwMode="auto">
                <a:xfrm>
                  <a:off x="3845" y="3041"/>
                  <a:ext cx="12" cy="12"/>
                </a:xfrm>
                <a:custGeom>
                  <a:avLst/>
                  <a:gdLst>
                    <a:gd name="T0" fmla="*/ 0 w 14"/>
                    <a:gd name="T1" fmla="*/ 13 h 13"/>
                    <a:gd name="T2" fmla="*/ 12 w 14"/>
                    <a:gd name="T3" fmla="*/ 12 h 13"/>
                    <a:gd name="T4" fmla="*/ 11 w 14"/>
                    <a:gd name="T5" fmla="*/ 0 h 13"/>
                    <a:gd name="T6" fmla="*/ 7 w 14"/>
                    <a:gd name="T7" fmla="*/ 8 h 13"/>
                    <a:gd name="T8" fmla="*/ 0 w 14"/>
                    <a:gd name="T9" fmla="*/ 9 h 13"/>
                    <a:gd name="T10" fmla="*/ 0 w 14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3">
                      <a:moveTo>
                        <a:pt x="0" y="13"/>
                      </a:moveTo>
                      <a:cubicBezTo>
                        <a:pt x="5" y="13"/>
                        <a:pt x="6" y="9"/>
                        <a:pt x="12" y="12"/>
                      </a:cubicBezTo>
                      <a:cubicBezTo>
                        <a:pt x="14" y="8"/>
                        <a:pt x="10" y="4"/>
                        <a:pt x="11" y="0"/>
                      </a:cubicBezTo>
                      <a:cubicBezTo>
                        <a:pt x="8" y="0"/>
                        <a:pt x="9" y="7"/>
                        <a:pt x="7" y="8"/>
                      </a:cubicBezTo>
                      <a:cubicBezTo>
                        <a:pt x="5" y="5"/>
                        <a:pt x="3" y="9"/>
                        <a:pt x="0" y="9"/>
                      </a:cubicBezTo>
                      <a:cubicBezTo>
                        <a:pt x="0" y="10"/>
                        <a:pt x="1" y="12"/>
                        <a:pt x="0" y="1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0" name="Freeform 1470"/>
                <p:cNvSpPr>
                  <a:spLocks/>
                </p:cNvSpPr>
                <p:nvPr/>
              </p:nvSpPr>
              <p:spPr bwMode="auto">
                <a:xfrm>
                  <a:off x="3750" y="3033"/>
                  <a:ext cx="99" cy="25"/>
                </a:xfrm>
                <a:custGeom>
                  <a:avLst/>
                  <a:gdLst>
                    <a:gd name="T0" fmla="*/ 94 w 115"/>
                    <a:gd name="T1" fmla="*/ 10 h 29"/>
                    <a:gd name="T2" fmla="*/ 88 w 115"/>
                    <a:gd name="T3" fmla="*/ 12 h 29"/>
                    <a:gd name="T4" fmla="*/ 91 w 115"/>
                    <a:gd name="T5" fmla="*/ 9 h 29"/>
                    <a:gd name="T6" fmla="*/ 86 w 115"/>
                    <a:gd name="T7" fmla="*/ 7 h 29"/>
                    <a:gd name="T8" fmla="*/ 87 w 115"/>
                    <a:gd name="T9" fmla="*/ 9 h 29"/>
                    <a:gd name="T10" fmla="*/ 76 w 115"/>
                    <a:gd name="T11" fmla="*/ 11 h 29"/>
                    <a:gd name="T12" fmla="*/ 75 w 115"/>
                    <a:gd name="T13" fmla="*/ 16 h 29"/>
                    <a:gd name="T14" fmla="*/ 67 w 115"/>
                    <a:gd name="T15" fmla="*/ 9 h 29"/>
                    <a:gd name="T16" fmla="*/ 70 w 115"/>
                    <a:gd name="T17" fmla="*/ 20 h 29"/>
                    <a:gd name="T18" fmla="*/ 58 w 115"/>
                    <a:gd name="T19" fmla="*/ 17 h 29"/>
                    <a:gd name="T20" fmla="*/ 60 w 115"/>
                    <a:gd name="T21" fmla="*/ 16 h 29"/>
                    <a:gd name="T22" fmla="*/ 53 w 115"/>
                    <a:gd name="T23" fmla="*/ 16 h 29"/>
                    <a:gd name="T24" fmla="*/ 53 w 115"/>
                    <a:gd name="T25" fmla="*/ 11 h 29"/>
                    <a:gd name="T26" fmla="*/ 44 w 115"/>
                    <a:gd name="T27" fmla="*/ 12 h 29"/>
                    <a:gd name="T28" fmla="*/ 45 w 115"/>
                    <a:gd name="T29" fmla="*/ 9 h 29"/>
                    <a:gd name="T30" fmla="*/ 27 w 115"/>
                    <a:gd name="T31" fmla="*/ 15 h 29"/>
                    <a:gd name="T32" fmla="*/ 24 w 115"/>
                    <a:gd name="T33" fmla="*/ 12 h 29"/>
                    <a:gd name="T34" fmla="*/ 26 w 115"/>
                    <a:gd name="T35" fmla="*/ 21 h 29"/>
                    <a:gd name="T36" fmla="*/ 19 w 115"/>
                    <a:gd name="T37" fmla="*/ 21 h 29"/>
                    <a:gd name="T38" fmla="*/ 20 w 115"/>
                    <a:gd name="T39" fmla="*/ 15 h 29"/>
                    <a:gd name="T40" fmla="*/ 16 w 115"/>
                    <a:gd name="T41" fmla="*/ 18 h 29"/>
                    <a:gd name="T42" fmla="*/ 13 w 115"/>
                    <a:gd name="T43" fmla="*/ 12 h 29"/>
                    <a:gd name="T44" fmla="*/ 6 w 115"/>
                    <a:gd name="T45" fmla="*/ 22 h 29"/>
                    <a:gd name="T46" fmla="*/ 1 w 115"/>
                    <a:gd name="T47" fmla="*/ 20 h 29"/>
                    <a:gd name="T48" fmla="*/ 5 w 115"/>
                    <a:gd name="T49" fmla="*/ 29 h 29"/>
                    <a:gd name="T50" fmla="*/ 31 w 115"/>
                    <a:gd name="T51" fmla="*/ 26 h 29"/>
                    <a:gd name="T52" fmla="*/ 37 w 115"/>
                    <a:gd name="T53" fmla="*/ 20 h 29"/>
                    <a:gd name="T54" fmla="*/ 38 w 115"/>
                    <a:gd name="T55" fmla="*/ 26 h 29"/>
                    <a:gd name="T56" fmla="*/ 38 w 115"/>
                    <a:gd name="T57" fmla="*/ 20 h 29"/>
                    <a:gd name="T58" fmla="*/ 42 w 115"/>
                    <a:gd name="T59" fmla="*/ 25 h 29"/>
                    <a:gd name="T60" fmla="*/ 44 w 115"/>
                    <a:gd name="T61" fmla="*/ 20 h 29"/>
                    <a:gd name="T62" fmla="*/ 47 w 115"/>
                    <a:gd name="T63" fmla="*/ 26 h 29"/>
                    <a:gd name="T64" fmla="*/ 88 w 115"/>
                    <a:gd name="T65" fmla="*/ 21 h 29"/>
                    <a:gd name="T66" fmla="*/ 87 w 115"/>
                    <a:gd name="T67" fmla="*/ 16 h 29"/>
                    <a:gd name="T68" fmla="*/ 102 w 115"/>
                    <a:gd name="T69" fmla="*/ 15 h 29"/>
                    <a:gd name="T70" fmla="*/ 104 w 115"/>
                    <a:gd name="T71" fmla="*/ 11 h 29"/>
                    <a:gd name="T72" fmla="*/ 104 w 115"/>
                    <a:gd name="T73" fmla="*/ 20 h 29"/>
                    <a:gd name="T74" fmla="*/ 109 w 115"/>
                    <a:gd name="T75" fmla="*/ 19 h 29"/>
                    <a:gd name="T76" fmla="*/ 106 w 115"/>
                    <a:gd name="T77" fmla="*/ 17 h 29"/>
                    <a:gd name="T78" fmla="*/ 111 w 115"/>
                    <a:gd name="T79" fmla="*/ 19 h 29"/>
                    <a:gd name="T80" fmla="*/ 107 w 115"/>
                    <a:gd name="T81" fmla="*/ 8 h 29"/>
                    <a:gd name="T82" fmla="*/ 94 w 115"/>
                    <a:gd name="T83" fmla="*/ 4 h 29"/>
                    <a:gd name="T84" fmla="*/ 94 w 115"/>
                    <a:gd name="T85" fmla="*/ 1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5" h="29">
                      <a:moveTo>
                        <a:pt x="94" y="10"/>
                      </a:moveTo>
                      <a:cubicBezTo>
                        <a:pt x="92" y="10"/>
                        <a:pt x="90" y="13"/>
                        <a:pt x="88" y="12"/>
                      </a:cubicBezTo>
                      <a:cubicBezTo>
                        <a:pt x="88" y="9"/>
                        <a:pt x="90" y="8"/>
                        <a:pt x="91" y="9"/>
                      </a:cubicBezTo>
                      <a:cubicBezTo>
                        <a:pt x="90" y="4"/>
                        <a:pt x="89" y="10"/>
                        <a:pt x="86" y="7"/>
                      </a:cubicBezTo>
                      <a:cubicBezTo>
                        <a:pt x="86" y="7"/>
                        <a:pt x="87" y="8"/>
                        <a:pt x="87" y="9"/>
                      </a:cubicBezTo>
                      <a:cubicBezTo>
                        <a:pt x="81" y="8"/>
                        <a:pt x="84" y="14"/>
                        <a:pt x="76" y="11"/>
                      </a:cubicBezTo>
                      <a:cubicBezTo>
                        <a:pt x="75" y="13"/>
                        <a:pt x="74" y="13"/>
                        <a:pt x="75" y="16"/>
                      </a:cubicBezTo>
                      <a:cubicBezTo>
                        <a:pt x="70" y="12"/>
                        <a:pt x="72" y="12"/>
                        <a:pt x="67" y="9"/>
                      </a:cubicBezTo>
                      <a:cubicBezTo>
                        <a:pt x="67" y="11"/>
                        <a:pt x="69" y="15"/>
                        <a:pt x="70" y="20"/>
                      </a:cubicBezTo>
                      <a:cubicBezTo>
                        <a:pt x="62" y="14"/>
                        <a:pt x="62" y="21"/>
                        <a:pt x="58" y="17"/>
                      </a:cubicBezTo>
                      <a:cubicBezTo>
                        <a:pt x="58" y="16"/>
                        <a:pt x="59" y="15"/>
                        <a:pt x="60" y="16"/>
                      </a:cubicBezTo>
                      <a:cubicBezTo>
                        <a:pt x="59" y="10"/>
                        <a:pt x="56" y="17"/>
                        <a:pt x="53" y="16"/>
                      </a:cubicBezTo>
                      <a:cubicBezTo>
                        <a:pt x="53" y="11"/>
                        <a:pt x="53" y="11"/>
                        <a:pt x="53" y="11"/>
                      </a:cubicBezTo>
                      <a:cubicBezTo>
                        <a:pt x="51" y="12"/>
                        <a:pt x="47" y="16"/>
                        <a:pt x="44" y="12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4"/>
                        <a:pt x="32" y="12"/>
                        <a:pt x="27" y="15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7" y="16"/>
                        <a:pt x="31" y="13"/>
                        <a:pt x="26" y="21"/>
                      </a:cubicBezTo>
                      <a:cubicBezTo>
                        <a:pt x="25" y="12"/>
                        <a:pt x="23" y="25"/>
                        <a:pt x="19" y="21"/>
                      </a:cubicBezTo>
                      <a:cubicBezTo>
                        <a:pt x="17" y="18"/>
                        <a:pt x="23" y="19"/>
                        <a:pt x="20" y="15"/>
                      </a:cubicBezTo>
                      <a:cubicBezTo>
                        <a:pt x="20" y="20"/>
                        <a:pt x="18" y="16"/>
                        <a:pt x="16" y="18"/>
                      </a:cubicBezTo>
                      <a:cubicBezTo>
                        <a:pt x="16" y="13"/>
                        <a:pt x="12" y="18"/>
                        <a:pt x="13" y="1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4" y="19"/>
                        <a:pt x="2" y="20"/>
                        <a:pt x="1" y="20"/>
                      </a:cubicBezTo>
                      <a:cubicBezTo>
                        <a:pt x="5" y="20"/>
                        <a:pt x="0" y="27"/>
                        <a:pt x="5" y="29"/>
                      </a:cubicBezTo>
                      <a:cubicBezTo>
                        <a:pt x="11" y="26"/>
                        <a:pt x="22" y="24"/>
                        <a:pt x="31" y="26"/>
                      </a:cubicBezTo>
                      <a:cubicBezTo>
                        <a:pt x="31" y="19"/>
                        <a:pt x="36" y="25"/>
                        <a:pt x="37" y="20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43" y="24"/>
                        <a:pt x="37" y="22"/>
                        <a:pt x="38" y="20"/>
                      </a:cubicBezTo>
                      <a:cubicBezTo>
                        <a:pt x="40" y="19"/>
                        <a:pt x="42" y="23"/>
                        <a:pt x="42" y="25"/>
                      </a:cubicBezTo>
                      <a:cubicBezTo>
                        <a:pt x="46" y="25"/>
                        <a:pt x="42" y="23"/>
                        <a:pt x="44" y="20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9" y="23"/>
                        <a:pt x="74" y="18"/>
                        <a:pt x="88" y="21"/>
                      </a:cubicBezTo>
                      <a:cubicBezTo>
                        <a:pt x="87" y="16"/>
                        <a:pt x="87" y="16"/>
                        <a:pt x="87" y="16"/>
                      </a:cubicBezTo>
                      <a:cubicBezTo>
                        <a:pt x="93" y="18"/>
                        <a:pt x="96" y="6"/>
                        <a:pt x="102" y="15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3" y="13"/>
                        <a:pt x="105" y="17"/>
                        <a:pt x="104" y="20"/>
                      </a:cubicBezTo>
                      <a:cubicBezTo>
                        <a:pt x="105" y="19"/>
                        <a:pt x="107" y="20"/>
                        <a:pt x="109" y="19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8" y="13"/>
                        <a:pt x="110" y="15"/>
                        <a:pt x="111" y="19"/>
                      </a:cubicBezTo>
                      <a:cubicBezTo>
                        <a:pt x="115" y="14"/>
                        <a:pt x="108" y="11"/>
                        <a:pt x="107" y="8"/>
                      </a:cubicBezTo>
                      <a:cubicBezTo>
                        <a:pt x="101" y="16"/>
                        <a:pt x="100" y="0"/>
                        <a:pt x="94" y="4"/>
                      </a:cubicBezTo>
                      <a:cubicBezTo>
                        <a:pt x="90" y="7"/>
                        <a:pt x="94" y="8"/>
                        <a:pt x="94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1" name="Freeform 1471"/>
                <p:cNvSpPr>
                  <a:spLocks/>
                </p:cNvSpPr>
                <p:nvPr/>
              </p:nvSpPr>
              <p:spPr bwMode="auto">
                <a:xfrm>
                  <a:off x="3838" y="3050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2" name="Freeform 1472"/>
                <p:cNvSpPr>
                  <a:spLocks/>
                </p:cNvSpPr>
                <p:nvPr/>
              </p:nvSpPr>
              <p:spPr bwMode="auto">
                <a:xfrm>
                  <a:off x="3749" y="3050"/>
                  <a:ext cx="1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1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3" name="Rectangle 1473"/>
                <p:cNvSpPr>
                  <a:spLocks noChangeArrowheads="1"/>
                </p:cNvSpPr>
                <p:nvPr/>
              </p:nvSpPr>
              <p:spPr bwMode="auto">
                <a:xfrm>
                  <a:off x="3845" y="3049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4" name="Freeform 1474"/>
                <p:cNvSpPr>
                  <a:spLocks/>
                </p:cNvSpPr>
                <p:nvPr/>
              </p:nvSpPr>
              <p:spPr bwMode="auto">
                <a:xfrm>
                  <a:off x="3846" y="304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5" name="Freeform 1475"/>
                <p:cNvSpPr>
                  <a:spLocks/>
                </p:cNvSpPr>
                <p:nvPr/>
              </p:nvSpPr>
              <p:spPr bwMode="auto">
                <a:xfrm>
                  <a:off x="3734" y="304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lnTo>
                        <a:pt x="1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6" name="Freeform 1476"/>
                <p:cNvSpPr>
                  <a:spLocks/>
                </p:cNvSpPr>
                <p:nvPr/>
              </p:nvSpPr>
              <p:spPr bwMode="auto">
                <a:xfrm>
                  <a:off x="3693" y="3049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7" name="Freeform 1477"/>
                <p:cNvSpPr>
                  <a:spLocks/>
                </p:cNvSpPr>
                <p:nvPr/>
              </p:nvSpPr>
              <p:spPr bwMode="auto">
                <a:xfrm>
                  <a:off x="3578" y="3044"/>
                  <a:ext cx="169" cy="38"/>
                </a:xfrm>
                <a:custGeom>
                  <a:avLst/>
                  <a:gdLst>
                    <a:gd name="T0" fmla="*/ 7 w 196"/>
                    <a:gd name="T1" fmla="*/ 29 h 44"/>
                    <a:gd name="T2" fmla="*/ 4 w 196"/>
                    <a:gd name="T3" fmla="*/ 36 h 44"/>
                    <a:gd name="T4" fmla="*/ 11 w 196"/>
                    <a:gd name="T5" fmla="*/ 39 h 44"/>
                    <a:gd name="T6" fmla="*/ 21 w 196"/>
                    <a:gd name="T7" fmla="*/ 34 h 44"/>
                    <a:gd name="T8" fmla="*/ 44 w 196"/>
                    <a:gd name="T9" fmla="*/ 31 h 44"/>
                    <a:gd name="T10" fmla="*/ 58 w 196"/>
                    <a:gd name="T11" fmla="*/ 32 h 44"/>
                    <a:gd name="T12" fmla="*/ 76 w 196"/>
                    <a:gd name="T13" fmla="*/ 24 h 44"/>
                    <a:gd name="T14" fmla="*/ 81 w 196"/>
                    <a:gd name="T15" fmla="*/ 26 h 44"/>
                    <a:gd name="T16" fmla="*/ 92 w 196"/>
                    <a:gd name="T17" fmla="*/ 27 h 44"/>
                    <a:gd name="T18" fmla="*/ 95 w 196"/>
                    <a:gd name="T19" fmla="*/ 16 h 44"/>
                    <a:gd name="T20" fmla="*/ 105 w 196"/>
                    <a:gd name="T21" fmla="*/ 15 h 44"/>
                    <a:gd name="T22" fmla="*/ 113 w 196"/>
                    <a:gd name="T23" fmla="*/ 19 h 44"/>
                    <a:gd name="T24" fmla="*/ 126 w 196"/>
                    <a:gd name="T25" fmla="*/ 17 h 44"/>
                    <a:gd name="T26" fmla="*/ 139 w 196"/>
                    <a:gd name="T27" fmla="*/ 18 h 44"/>
                    <a:gd name="T28" fmla="*/ 150 w 196"/>
                    <a:gd name="T29" fmla="*/ 15 h 44"/>
                    <a:gd name="T30" fmla="*/ 158 w 196"/>
                    <a:gd name="T31" fmla="*/ 10 h 44"/>
                    <a:gd name="T32" fmla="*/ 161 w 196"/>
                    <a:gd name="T33" fmla="*/ 14 h 44"/>
                    <a:gd name="T34" fmla="*/ 169 w 196"/>
                    <a:gd name="T35" fmla="*/ 12 h 44"/>
                    <a:gd name="T36" fmla="*/ 196 w 196"/>
                    <a:gd name="T37" fmla="*/ 11 h 44"/>
                    <a:gd name="T38" fmla="*/ 182 w 196"/>
                    <a:gd name="T39" fmla="*/ 11 h 44"/>
                    <a:gd name="T40" fmla="*/ 180 w 196"/>
                    <a:gd name="T41" fmla="*/ 14 h 44"/>
                    <a:gd name="T42" fmla="*/ 176 w 196"/>
                    <a:gd name="T43" fmla="*/ 3 h 44"/>
                    <a:gd name="T44" fmla="*/ 172 w 196"/>
                    <a:gd name="T45" fmla="*/ 2 h 44"/>
                    <a:gd name="T46" fmla="*/ 163 w 196"/>
                    <a:gd name="T47" fmla="*/ 4 h 44"/>
                    <a:gd name="T48" fmla="*/ 154 w 196"/>
                    <a:gd name="T49" fmla="*/ 3 h 44"/>
                    <a:gd name="T50" fmla="*/ 142 w 196"/>
                    <a:gd name="T51" fmla="*/ 4 h 44"/>
                    <a:gd name="T52" fmla="*/ 131 w 196"/>
                    <a:gd name="T53" fmla="*/ 7 h 44"/>
                    <a:gd name="T54" fmla="*/ 131 w 196"/>
                    <a:gd name="T55" fmla="*/ 6 h 44"/>
                    <a:gd name="T56" fmla="*/ 128 w 196"/>
                    <a:gd name="T57" fmla="*/ 7 h 44"/>
                    <a:gd name="T58" fmla="*/ 119 w 196"/>
                    <a:gd name="T59" fmla="*/ 9 h 44"/>
                    <a:gd name="T60" fmla="*/ 111 w 196"/>
                    <a:gd name="T61" fmla="*/ 12 h 44"/>
                    <a:gd name="T62" fmla="*/ 107 w 196"/>
                    <a:gd name="T63" fmla="*/ 8 h 44"/>
                    <a:gd name="T64" fmla="*/ 97 w 196"/>
                    <a:gd name="T65" fmla="*/ 8 h 44"/>
                    <a:gd name="T66" fmla="*/ 93 w 196"/>
                    <a:gd name="T67" fmla="*/ 14 h 44"/>
                    <a:gd name="T68" fmla="*/ 80 w 196"/>
                    <a:gd name="T69" fmla="*/ 17 h 44"/>
                    <a:gd name="T70" fmla="*/ 62 w 196"/>
                    <a:gd name="T71" fmla="*/ 21 h 44"/>
                    <a:gd name="T72" fmla="*/ 57 w 196"/>
                    <a:gd name="T73" fmla="*/ 21 h 44"/>
                    <a:gd name="T74" fmla="*/ 36 w 196"/>
                    <a:gd name="T75" fmla="*/ 24 h 44"/>
                    <a:gd name="T76" fmla="*/ 45 w 196"/>
                    <a:gd name="T77" fmla="*/ 29 h 44"/>
                    <a:gd name="T78" fmla="*/ 35 w 196"/>
                    <a:gd name="T79" fmla="*/ 2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96" h="44">
                      <a:moveTo>
                        <a:pt x="16" y="22"/>
                      </a:moveTo>
                      <a:cubicBezTo>
                        <a:pt x="13" y="23"/>
                        <a:pt x="9" y="25"/>
                        <a:pt x="7" y="29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6" y="28"/>
                        <a:pt x="0" y="32"/>
                        <a:pt x="4" y="3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9" y="30"/>
                        <a:pt x="8" y="37"/>
                        <a:pt x="11" y="39"/>
                      </a:cubicBezTo>
                      <a:cubicBezTo>
                        <a:pt x="15" y="37"/>
                        <a:pt x="17" y="28"/>
                        <a:pt x="20" y="30"/>
                      </a:cubicBezTo>
                      <a:cubicBezTo>
                        <a:pt x="22" y="30"/>
                        <a:pt x="22" y="32"/>
                        <a:pt x="21" y="34"/>
                      </a:cubicBezTo>
                      <a:cubicBezTo>
                        <a:pt x="25" y="34"/>
                        <a:pt x="25" y="27"/>
                        <a:pt x="28" y="26"/>
                      </a:cubicBezTo>
                      <a:cubicBezTo>
                        <a:pt x="30" y="44"/>
                        <a:pt x="38" y="21"/>
                        <a:pt x="44" y="31"/>
                      </a:cubicBezTo>
                      <a:cubicBezTo>
                        <a:pt x="47" y="30"/>
                        <a:pt x="51" y="31"/>
                        <a:pt x="55" y="27"/>
                      </a:cubicBezTo>
                      <a:cubicBezTo>
                        <a:pt x="53" y="32"/>
                        <a:pt x="59" y="27"/>
                        <a:pt x="58" y="32"/>
                      </a:cubicBezTo>
                      <a:cubicBezTo>
                        <a:pt x="58" y="22"/>
                        <a:pt x="70" y="36"/>
                        <a:pt x="70" y="23"/>
                      </a:cubicBezTo>
                      <a:cubicBezTo>
                        <a:pt x="75" y="26"/>
                        <a:pt x="70" y="22"/>
                        <a:pt x="76" y="24"/>
                      </a:cubicBezTo>
                      <a:cubicBezTo>
                        <a:pt x="76" y="26"/>
                        <a:pt x="75" y="26"/>
                        <a:pt x="75" y="26"/>
                      </a:cubicBezTo>
                      <a:cubicBezTo>
                        <a:pt x="78" y="29"/>
                        <a:pt x="78" y="20"/>
                        <a:pt x="81" y="26"/>
                      </a:cubicBezTo>
                      <a:cubicBezTo>
                        <a:pt x="86" y="26"/>
                        <a:pt x="81" y="22"/>
                        <a:pt x="84" y="19"/>
                      </a:cubicBezTo>
                      <a:cubicBezTo>
                        <a:pt x="90" y="20"/>
                        <a:pt x="88" y="22"/>
                        <a:pt x="92" y="27"/>
                      </a:cubicBezTo>
                      <a:cubicBezTo>
                        <a:pt x="92" y="20"/>
                        <a:pt x="95" y="23"/>
                        <a:pt x="97" y="20"/>
                      </a:cubicBezTo>
                      <a:cubicBezTo>
                        <a:pt x="97" y="20"/>
                        <a:pt x="93" y="19"/>
                        <a:pt x="95" y="16"/>
                      </a:cubicBezTo>
                      <a:cubicBezTo>
                        <a:pt x="101" y="17"/>
                        <a:pt x="99" y="12"/>
                        <a:pt x="105" y="9"/>
                      </a:cubicBezTo>
                      <a:cubicBezTo>
                        <a:pt x="109" y="16"/>
                        <a:pt x="99" y="10"/>
                        <a:pt x="105" y="15"/>
                      </a:cubicBezTo>
                      <a:cubicBezTo>
                        <a:pt x="102" y="19"/>
                        <a:pt x="99" y="18"/>
                        <a:pt x="97" y="24"/>
                      </a:cubicBezTo>
                      <a:cubicBezTo>
                        <a:pt x="102" y="24"/>
                        <a:pt x="108" y="22"/>
                        <a:pt x="113" y="19"/>
                      </a:cubicBezTo>
                      <a:cubicBezTo>
                        <a:pt x="116" y="19"/>
                        <a:pt x="112" y="22"/>
                        <a:pt x="114" y="22"/>
                      </a:cubicBezTo>
                      <a:cubicBezTo>
                        <a:pt x="120" y="25"/>
                        <a:pt x="122" y="15"/>
                        <a:pt x="126" y="17"/>
                      </a:cubicBezTo>
                      <a:cubicBezTo>
                        <a:pt x="126" y="21"/>
                        <a:pt x="126" y="21"/>
                        <a:pt x="126" y="21"/>
                      </a:cubicBezTo>
                      <a:cubicBezTo>
                        <a:pt x="128" y="16"/>
                        <a:pt x="135" y="21"/>
                        <a:pt x="139" y="18"/>
                      </a:cubicBezTo>
                      <a:cubicBezTo>
                        <a:pt x="139" y="16"/>
                        <a:pt x="138" y="15"/>
                        <a:pt x="139" y="14"/>
                      </a:cubicBezTo>
                      <a:cubicBezTo>
                        <a:pt x="139" y="23"/>
                        <a:pt x="145" y="9"/>
                        <a:pt x="150" y="15"/>
                      </a:cubicBezTo>
                      <a:cubicBezTo>
                        <a:pt x="150" y="9"/>
                        <a:pt x="154" y="6"/>
                        <a:pt x="157" y="5"/>
                      </a:cubicBezTo>
                      <a:cubicBezTo>
                        <a:pt x="158" y="6"/>
                        <a:pt x="158" y="8"/>
                        <a:pt x="158" y="10"/>
                      </a:cubicBezTo>
                      <a:cubicBezTo>
                        <a:pt x="153" y="7"/>
                        <a:pt x="154" y="16"/>
                        <a:pt x="150" y="19"/>
                      </a:cubicBezTo>
                      <a:cubicBezTo>
                        <a:pt x="153" y="16"/>
                        <a:pt x="159" y="19"/>
                        <a:pt x="161" y="14"/>
                      </a:cubicBezTo>
                      <a:cubicBezTo>
                        <a:pt x="161" y="19"/>
                        <a:pt x="161" y="19"/>
                        <a:pt x="161" y="19"/>
                      </a:cubicBezTo>
                      <a:cubicBezTo>
                        <a:pt x="165" y="19"/>
                        <a:pt x="164" y="9"/>
                        <a:pt x="169" y="12"/>
                      </a:cubicBezTo>
                      <a:cubicBezTo>
                        <a:pt x="168" y="16"/>
                        <a:pt x="168" y="16"/>
                        <a:pt x="168" y="16"/>
                      </a:cubicBezTo>
                      <a:cubicBezTo>
                        <a:pt x="178" y="14"/>
                        <a:pt x="189" y="19"/>
                        <a:pt x="196" y="11"/>
                      </a:cubicBezTo>
                      <a:cubicBezTo>
                        <a:pt x="196" y="9"/>
                        <a:pt x="192" y="3"/>
                        <a:pt x="192" y="1"/>
                      </a:cubicBezTo>
                      <a:cubicBezTo>
                        <a:pt x="187" y="3"/>
                        <a:pt x="185" y="8"/>
                        <a:pt x="182" y="11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1" y="9"/>
                        <a:pt x="177" y="12"/>
                        <a:pt x="180" y="14"/>
                      </a:cubicBezTo>
                      <a:cubicBezTo>
                        <a:pt x="177" y="17"/>
                        <a:pt x="177" y="10"/>
                        <a:pt x="174" y="13"/>
                      </a:cubicBezTo>
                      <a:cubicBezTo>
                        <a:pt x="174" y="8"/>
                        <a:pt x="176" y="7"/>
                        <a:pt x="176" y="3"/>
                      </a:cubicBezTo>
                      <a:cubicBezTo>
                        <a:pt x="173" y="6"/>
                        <a:pt x="173" y="6"/>
                        <a:pt x="173" y="6"/>
                      </a:cubicBezTo>
                      <a:cubicBezTo>
                        <a:pt x="174" y="3"/>
                        <a:pt x="171" y="4"/>
                        <a:pt x="172" y="2"/>
                      </a:cubicBezTo>
                      <a:cubicBezTo>
                        <a:pt x="167" y="9"/>
                        <a:pt x="165" y="0"/>
                        <a:pt x="159" y="3"/>
                      </a:cubicBezTo>
                      <a:cubicBezTo>
                        <a:pt x="163" y="4"/>
                        <a:pt x="163" y="4"/>
                        <a:pt x="163" y="4"/>
                      </a:cubicBezTo>
                      <a:cubicBezTo>
                        <a:pt x="163" y="7"/>
                        <a:pt x="161" y="7"/>
                        <a:pt x="160" y="8"/>
                      </a:cubicBezTo>
                      <a:cubicBezTo>
                        <a:pt x="158" y="4"/>
                        <a:pt x="157" y="4"/>
                        <a:pt x="154" y="3"/>
                      </a:cubicBezTo>
                      <a:cubicBezTo>
                        <a:pt x="152" y="5"/>
                        <a:pt x="151" y="11"/>
                        <a:pt x="148" y="11"/>
                      </a:cubicBezTo>
                      <a:cubicBezTo>
                        <a:pt x="148" y="5"/>
                        <a:pt x="143" y="8"/>
                        <a:pt x="142" y="4"/>
                      </a:cubicBezTo>
                      <a:cubicBezTo>
                        <a:pt x="142" y="9"/>
                        <a:pt x="136" y="6"/>
                        <a:pt x="136" y="10"/>
                      </a:cubicBezTo>
                      <a:cubicBezTo>
                        <a:pt x="134" y="11"/>
                        <a:pt x="132" y="10"/>
                        <a:pt x="131" y="7"/>
                      </a:cubicBezTo>
                      <a:cubicBezTo>
                        <a:pt x="133" y="6"/>
                        <a:pt x="133" y="6"/>
                        <a:pt x="133" y="6"/>
                      </a:cubicBezTo>
                      <a:cubicBezTo>
                        <a:pt x="131" y="6"/>
                        <a:pt x="131" y="6"/>
                        <a:pt x="131" y="6"/>
                      </a:cubicBezTo>
                      <a:cubicBezTo>
                        <a:pt x="131" y="5"/>
                        <a:pt x="131" y="5"/>
                        <a:pt x="131" y="5"/>
                      </a:cubicBezTo>
                      <a:cubicBezTo>
                        <a:pt x="130" y="5"/>
                        <a:pt x="130" y="9"/>
                        <a:pt x="128" y="7"/>
                      </a:cubicBezTo>
                      <a:cubicBezTo>
                        <a:pt x="128" y="5"/>
                        <a:pt x="129" y="5"/>
                        <a:pt x="129" y="4"/>
                      </a:cubicBezTo>
                      <a:cubicBezTo>
                        <a:pt x="125" y="4"/>
                        <a:pt x="123" y="13"/>
                        <a:pt x="119" y="9"/>
                      </a:cubicBezTo>
                      <a:cubicBezTo>
                        <a:pt x="119" y="11"/>
                        <a:pt x="114" y="12"/>
                        <a:pt x="116" y="18"/>
                      </a:cubicBezTo>
                      <a:cubicBezTo>
                        <a:pt x="114" y="16"/>
                        <a:pt x="115" y="11"/>
                        <a:pt x="111" y="12"/>
                      </a:cubicBezTo>
                      <a:cubicBezTo>
                        <a:pt x="110" y="17"/>
                        <a:pt x="107" y="11"/>
                        <a:pt x="105" y="14"/>
                      </a:cubicBezTo>
                      <a:cubicBezTo>
                        <a:pt x="108" y="9"/>
                        <a:pt x="105" y="13"/>
                        <a:pt x="107" y="8"/>
                      </a:cubicBezTo>
                      <a:cubicBezTo>
                        <a:pt x="105" y="6"/>
                        <a:pt x="102" y="13"/>
                        <a:pt x="98" y="12"/>
                      </a:cubicBezTo>
                      <a:cubicBezTo>
                        <a:pt x="97" y="8"/>
                        <a:pt x="97" y="8"/>
                        <a:pt x="97" y="8"/>
                      </a:cubicBezTo>
                      <a:cubicBezTo>
                        <a:pt x="96" y="10"/>
                        <a:pt x="94" y="14"/>
                        <a:pt x="92" y="10"/>
                      </a:cubicBezTo>
                      <a:cubicBezTo>
                        <a:pt x="93" y="14"/>
                        <a:pt x="93" y="14"/>
                        <a:pt x="93" y="14"/>
                      </a:cubicBezTo>
                      <a:cubicBezTo>
                        <a:pt x="90" y="12"/>
                        <a:pt x="86" y="14"/>
                        <a:pt x="83" y="10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5" y="11"/>
                        <a:pt x="69" y="17"/>
                        <a:pt x="66" y="24"/>
                      </a:cubicBezTo>
                      <a:cubicBezTo>
                        <a:pt x="65" y="24"/>
                        <a:pt x="62" y="23"/>
                        <a:pt x="62" y="21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1" y="19"/>
                        <a:pt x="58" y="15"/>
                        <a:pt x="57" y="21"/>
                      </a:cubicBezTo>
                      <a:cubicBezTo>
                        <a:pt x="54" y="23"/>
                        <a:pt x="55" y="17"/>
                        <a:pt x="53" y="16"/>
                      </a:cubicBezTo>
                      <a:cubicBezTo>
                        <a:pt x="48" y="25"/>
                        <a:pt x="37" y="12"/>
                        <a:pt x="36" y="24"/>
                      </a:cubicBezTo>
                      <a:cubicBezTo>
                        <a:pt x="39" y="24"/>
                        <a:pt x="43" y="26"/>
                        <a:pt x="47" y="25"/>
                      </a:cubicBezTo>
                      <a:cubicBezTo>
                        <a:pt x="46" y="27"/>
                        <a:pt x="47" y="29"/>
                        <a:pt x="45" y="29"/>
                      </a:cubicBezTo>
                      <a:cubicBezTo>
                        <a:pt x="41" y="30"/>
                        <a:pt x="39" y="26"/>
                        <a:pt x="35" y="28"/>
                      </a:cubicBezTo>
                      <a:cubicBezTo>
                        <a:pt x="35" y="21"/>
                        <a:pt x="35" y="21"/>
                        <a:pt x="35" y="21"/>
                      </a:cubicBezTo>
                      <a:cubicBezTo>
                        <a:pt x="27" y="13"/>
                        <a:pt x="23" y="32"/>
                        <a:pt x="16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8" name="Freeform 1478"/>
                <p:cNvSpPr>
                  <a:spLocks/>
                </p:cNvSpPr>
                <p:nvPr/>
              </p:nvSpPr>
              <p:spPr bwMode="auto">
                <a:xfrm>
                  <a:off x="3633" y="3056"/>
                  <a:ext cx="4" cy="3"/>
                </a:xfrm>
                <a:custGeom>
                  <a:avLst/>
                  <a:gdLst>
                    <a:gd name="T0" fmla="*/ 4 w 4"/>
                    <a:gd name="T1" fmla="*/ 3 h 3"/>
                    <a:gd name="T2" fmla="*/ 0 w 4"/>
                    <a:gd name="T3" fmla="*/ 0 h 3"/>
                    <a:gd name="T4" fmla="*/ 1 w 4"/>
                    <a:gd name="T5" fmla="*/ 3 h 3"/>
                    <a:gd name="T6" fmla="*/ 4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3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49" name="Freeform 1479"/>
                <p:cNvSpPr>
                  <a:spLocks/>
                </p:cNvSpPr>
                <p:nvPr/>
              </p:nvSpPr>
              <p:spPr bwMode="auto">
                <a:xfrm>
                  <a:off x="3632" y="3059"/>
                  <a:ext cx="2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0" name="Freeform 1480"/>
                <p:cNvSpPr>
                  <a:spLocks/>
                </p:cNvSpPr>
                <p:nvPr/>
              </p:nvSpPr>
              <p:spPr bwMode="auto">
                <a:xfrm>
                  <a:off x="3580" y="3064"/>
                  <a:ext cx="2" cy="1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2" y="1"/>
                        <a:pt x="1" y="0"/>
                        <a:pt x="0" y="1"/>
                      </a:cubicBezTo>
                      <a:cubicBezTo>
                        <a:pt x="1" y="2"/>
                        <a:pt x="2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1" name="Freeform 1481"/>
                <p:cNvSpPr>
                  <a:spLocks/>
                </p:cNvSpPr>
                <p:nvPr/>
              </p:nvSpPr>
              <p:spPr bwMode="auto">
                <a:xfrm>
                  <a:off x="3580" y="306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1" y="1"/>
                      </a:lnTo>
                      <a:lnTo>
                        <a:pt x="1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2" name="Freeform 1482"/>
                <p:cNvSpPr>
                  <a:spLocks/>
                </p:cNvSpPr>
                <p:nvPr/>
              </p:nvSpPr>
              <p:spPr bwMode="auto">
                <a:xfrm>
                  <a:off x="3491" y="3064"/>
                  <a:ext cx="89" cy="23"/>
                </a:xfrm>
                <a:custGeom>
                  <a:avLst/>
                  <a:gdLst>
                    <a:gd name="T0" fmla="*/ 18 w 103"/>
                    <a:gd name="T1" fmla="*/ 16 h 27"/>
                    <a:gd name="T2" fmla="*/ 13 w 103"/>
                    <a:gd name="T3" fmla="*/ 21 h 27"/>
                    <a:gd name="T4" fmla="*/ 9 w 103"/>
                    <a:gd name="T5" fmla="*/ 17 h 27"/>
                    <a:gd name="T6" fmla="*/ 2 w 103"/>
                    <a:gd name="T7" fmla="*/ 26 h 27"/>
                    <a:gd name="T8" fmla="*/ 51 w 103"/>
                    <a:gd name="T9" fmla="*/ 18 h 27"/>
                    <a:gd name="T10" fmla="*/ 49 w 103"/>
                    <a:gd name="T11" fmla="*/ 21 h 27"/>
                    <a:gd name="T12" fmla="*/ 66 w 103"/>
                    <a:gd name="T13" fmla="*/ 14 h 27"/>
                    <a:gd name="T14" fmla="*/ 66 w 103"/>
                    <a:gd name="T15" fmla="*/ 21 h 27"/>
                    <a:gd name="T16" fmla="*/ 77 w 103"/>
                    <a:gd name="T17" fmla="*/ 18 h 27"/>
                    <a:gd name="T18" fmla="*/ 76 w 103"/>
                    <a:gd name="T19" fmla="*/ 15 h 27"/>
                    <a:gd name="T20" fmla="*/ 79 w 103"/>
                    <a:gd name="T21" fmla="*/ 16 h 27"/>
                    <a:gd name="T22" fmla="*/ 78 w 103"/>
                    <a:gd name="T23" fmla="*/ 15 h 27"/>
                    <a:gd name="T24" fmla="*/ 86 w 103"/>
                    <a:gd name="T25" fmla="*/ 14 h 27"/>
                    <a:gd name="T26" fmla="*/ 84 w 103"/>
                    <a:gd name="T27" fmla="*/ 15 h 27"/>
                    <a:gd name="T28" fmla="*/ 89 w 103"/>
                    <a:gd name="T29" fmla="*/ 13 h 27"/>
                    <a:gd name="T30" fmla="*/ 89 w 103"/>
                    <a:gd name="T31" fmla="*/ 17 h 27"/>
                    <a:gd name="T32" fmla="*/ 102 w 103"/>
                    <a:gd name="T33" fmla="*/ 10 h 27"/>
                    <a:gd name="T34" fmla="*/ 103 w 103"/>
                    <a:gd name="T35" fmla="*/ 6 h 27"/>
                    <a:gd name="T36" fmla="*/ 91 w 103"/>
                    <a:gd name="T37" fmla="*/ 10 h 27"/>
                    <a:gd name="T38" fmla="*/ 92 w 103"/>
                    <a:gd name="T39" fmla="*/ 10 h 27"/>
                    <a:gd name="T40" fmla="*/ 85 w 103"/>
                    <a:gd name="T41" fmla="*/ 12 h 27"/>
                    <a:gd name="T42" fmla="*/ 89 w 103"/>
                    <a:gd name="T43" fmla="*/ 6 h 27"/>
                    <a:gd name="T44" fmla="*/ 77 w 103"/>
                    <a:gd name="T45" fmla="*/ 3 h 27"/>
                    <a:gd name="T46" fmla="*/ 78 w 103"/>
                    <a:gd name="T47" fmla="*/ 3 h 27"/>
                    <a:gd name="T48" fmla="*/ 74 w 103"/>
                    <a:gd name="T49" fmla="*/ 5 h 27"/>
                    <a:gd name="T50" fmla="*/ 77 w 103"/>
                    <a:gd name="T51" fmla="*/ 8 h 27"/>
                    <a:gd name="T52" fmla="*/ 75 w 103"/>
                    <a:gd name="T53" fmla="*/ 14 h 27"/>
                    <a:gd name="T54" fmla="*/ 71 w 103"/>
                    <a:gd name="T55" fmla="*/ 15 h 27"/>
                    <a:gd name="T56" fmla="*/ 73 w 103"/>
                    <a:gd name="T57" fmla="*/ 9 h 27"/>
                    <a:gd name="T58" fmla="*/ 71 w 103"/>
                    <a:gd name="T59" fmla="*/ 12 h 27"/>
                    <a:gd name="T60" fmla="*/ 66 w 103"/>
                    <a:gd name="T61" fmla="*/ 6 h 27"/>
                    <a:gd name="T62" fmla="*/ 66 w 103"/>
                    <a:gd name="T63" fmla="*/ 12 h 27"/>
                    <a:gd name="T64" fmla="*/ 46 w 103"/>
                    <a:gd name="T65" fmla="*/ 14 h 27"/>
                    <a:gd name="T66" fmla="*/ 49 w 103"/>
                    <a:gd name="T67" fmla="*/ 10 h 27"/>
                    <a:gd name="T68" fmla="*/ 46 w 103"/>
                    <a:gd name="T69" fmla="*/ 14 h 27"/>
                    <a:gd name="T70" fmla="*/ 33 w 103"/>
                    <a:gd name="T71" fmla="*/ 13 h 27"/>
                    <a:gd name="T72" fmla="*/ 35 w 103"/>
                    <a:gd name="T73" fmla="*/ 16 h 27"/>
                    <a:gd name="T74" fmla="*/ 22 w 103"/>
                    <a:gd name="T75" fmla="*/ 16 h 27"/>
                    <a:gd name="T76" fmla="*/ 22 w 103"/>
                    <a:gd name="T77" fmla="*/ 16 h 27"/>
                    <a:gd name="T78" fmla="*/ 16 w 103"/>
                    <a:gd name="T79" fmla="*/ 23 h 27"/>
                    <a:gd name="T80" fmla="*/ 18 w 103"/>
                    <a:gd name="T81" fmla="*/ 1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27">
                      <a:moveTo>
                        <a:pt x="18" y="16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2" y="18"/>
                        <a:pt x="7" y="21"/>
                        <a:pt x="9" y="17"/>
                      </a:cubicBezTo>
                      <a:cubicBezTo>
                        <a:pt x="6" y="23"/>
                        <a:pt x="0" y="18"/>
                        <a:pt x="2" y="26"/>
                      </a:cubicBezTo>
                      <a:cubicBezTo>
                        <a:pt x="16" y="22"/>
                        <a:pt x="35" y="26"/>
                        <a:pt x="51" y="18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6" y="14"/>
                        <a:pt x="60" y="27"/>
                        <a:pt x="66" y="14"/>
                      </a:cubicBezTo>
                      <a:cubicBezTo>
                        <a:pt x="66" y="21"/>
                        <a:pt x="66" y="21"/>
                        <a:pt x="66" y="21"/>
                      </a:cubicBezTo>
                      <a:cubicBezTo>
                        <a:pt x="70" y="22"/>
                        <a:pt x="72" y="11"/>
                        <a:pt x="77" y="18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7" y="15"/>
                        <a:pt x="78" y="16"/>
                        <a:pt x="79" y="16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81" y="12"/>
                        <a:pt x="83" y="12"/>
                        <a:pt x="86" y="14"/>
                      </a:cubicBezTo>
                      <a:cubicBezTo>
                        <a:pt x="86" y="16"/>
                        <a:pt x="84" y="15"/>
                        <a:pt x="84" y="15"/>
                      </a:cubicBezTo>
                      <a:cubicBezTo>
                        <a:pt x="85" y="17"/>
                        <a:pt x="87" y="13"/>
                        <a:pt x="89" y="13"/>
                      </a:cubicBezTo>
                      <a:cubicBezTo>
                        <a:pt x="91" y="14"/>
                        <a:pt x="89" y="16"/>
                        <a:pt x="89" y="17"/>
                      </a:cubicBezTo>
                      <a:cubicBezTo>
                        <a:pt x="95" y="13"/>
                        <a:pt x="98" y="20"/>
                        <a:pt x="102" y="10"/>
                      </a:cubicBezTo>
                      <a:cubicBezTo>
                        <a:pt x="103" y="8"/>
                        <a:pt x="100" y="7"/>
                        <a:pt x="103" y="6"/>
                      </a:cubicBezTo>
                      <a:cubicBezTo>
                        <a:pt x="98" y="3"/>
                        <a:pt x="95" y="7"/>
                        <a:pt x="91" y="10"/>
                      </a:cubicBezTo>
                      <a:cubicBezTo>
                        <a:pt x="92" y="10"/>
                        <a:pt x="92" y="10"/>
                        <a:pt x="92" y="10"/>
                      </a:cubicBezTo>
                      <a:cubicBezTo>
                        <a:pt x="90" y="19"/>
                        <a:pt x="90" y="8"/>
                        <a:pt x="85" y="12"/>
                      </a:cubicBezTo>
                      <a:cubicBezTo>
                        <a:pt x="86" y="9"/>
                        <a:pt x="89" y="8"/>
                        <a:pt x="89" y="6"/>
                      </a:cubicBezTo>
                      <a:cubicBezTo>
                        <a:pt x="83" y="0"/>
                        <a:pt x="82" y="12"/>
                        <a:pt x="77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7" y="2"/>
                        <a:pt x="75" y="4"/>
                        <a:pt x="74" y="5"/>
                      </a:cubicBezTo>
                      <a:cubicBezTo>
                        <a:pt x="75" y="6"/>
                        <a:pt x="76" y="7"/>
                        <a:pt x="77" y="8"/>
                      </a:cubicBezTo>
                      <a:cubicBezTo>
                        <a:pt x="76" y="9"/>
                        <a:pt x="75" y="13"/>
                        <a:pt x="75" y="14"/>
                      </a:cubicBezTo>
                      <a:cubicBezTo>
                        <a:pt x="73" y="10"/>
                        <a:pt x="73" y="17"/>
                        <a:pt x="71" y="15"/>
                      </a:cubicBezTo>
                      <a:cubicBezTo>
                        <a:pt x="70" y="11"/>
                        <a:pt x="72" y="11"/>
                        <a:pt x="73" y="9"/>
                      </a:cubicBezTo>
                      <a:cubicBezTo>
                        <a:pt x="71" y="12"/>
                        <a:pt x="71" y="12"/>
                        <a:pt x="71" y="12"/>
                      </a:cubicBezTo>
                      <a:cubicBezTo>
                        <a:pt x="68" y="12"/>
                        <a:pt x="68" y="8"/>
                        <a:pt x="66" y="6"/>
                      </a:cubicBezTo>
                      <a:cubicBezTo>
                        <a:pt x="64" y="9"/>
                        <a:pt x="68" y="8"/>
                        <a:pt x="66" y="12"/>
                      </a:cubicBezTo>
                      <a:cubicBezTo>
                        <a:pt x="63" y="7"/>
                        <a:pt x="52" y="10"/>
                        <a:pt x="46" y="14"/>
                      </a:cubicBezTo>
                      <a:cubicBezTo>
                        <a:pt x="48" y="13"/>
                        <a:pt x="47" y="10"/>
                        <a:pt x="49" y="10"/>
                      </a:cubicBezTo>
                      <a:cubicBezTo>
                        <a:pt x="48" y="9"/>
                        <a:pt x="46" y="11"/>
                        <a:pt x="46" y="14"/>
                      </a:cubicBezTo>
                      <a:cubicBezTo>
                        <a:pt x="42" y="17"/>
                        <a:pt x="37" y="16"/>
                        <a:pt x="33" y="13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21"/>
                        <a:pt x="27" y="13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0" y="17"/>
                        <a:pt x="19" y="24"/>
                        <a:pt x="16" y="23"/>
                      </a:cubicBezTo>
                      <a:cubicBezTo>
                        <a:pt x="16" y="19"/>
                        <a:pt x="18" y="19"/>
                        <a:pt x="18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3" name="Freeform 1483"/>
                <p:cNvSpPr>
                  <a:spLocks/>
                </p:cNvSpPr>
                <p:nvPr/>
              </p:nvSpPr>
              <p:spPr bwMode="auto">
                <a:xfrm>
                  <a:off x="3488" y="3079"/>
                  <a:ext cx="4" cy="8"/>
                </a:xfrm>
                <a:custGeom>
                  <a:avLst/>
                  <a:gdLst>
                    <a:gd name="T0" fmla="*/ 2 w 4"/>
                    <a:gd name="T1" fmla="*/ 5 h 9"/>
                    <a:gd name="T2" fmla="*/ 4 w 4"/>
                    <a:gd name="T3" fmla="*/ 1 h 9"/>
                    <a:gd name="T4" fmla="*/ 0 w 4"/>
                    <a:gd name="T5" fmla="*/ 8 h 9"/>
                    <a:gd name="T6" fmla="*/ 3 w 4"/>
                    <a:gd name="T7" fmla="*/ 7 h 9"/>
                    <a:gd name="T8" fmla="*/ 2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2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6"/>
                        <a:pt x="0" y="8"/>
                      </a:cubicBezTo>
                      <a:cubicBezTo>
                        <a:pt x="1" y="7"/>
                        <a:pt x="3" y="9"/>
                        <a:pt x="3" y="7"/>
                      </a:cubicBezTo>
                      <a:cubicBezTo>
                        <a:pt x="3" y="6"/>
                        <a:pt x="3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4" name="Freeform 1484"/>
                <p:cNvSpPr>
                  <a:spLocks/>
                </p:cNvSpPr>
                <p:nvPr/>
              </p:nvSpPr>
              <p:spPr bwMode="auto">
                <a:xfrm>
                  <a:off x="3426" y="3067"/>
                  <a:ext cx="62" cy="33"/>
                </a:xfrm>
                <a:custGeom>
                  <a:avLst/>
                  <a:gdLst>
                    <a:gd name="T0" fmla="*/ 38 w 72"/>
                    <a:gd name="T1" fmla="*/ 20 h 38"/>
                    <a:gd name="T2" fmla="*/ 37 w 72"/>
                    <a:gd name="T3" fmla="*/ 24 h 38"/>
                    <a:gd name="T4" fmla="*/ 58 w 72"/>
                    <a:gd name="T5" fmla="*/ 25 h 38"/>
                    <a:gd name="T6" fmla="*/ 64 w 72"/>
                    <a:gd name="T7" fmla="*/ 19 h 38"/>
                    <a:gd name="T8" fmla="*/ 65 w 72"/>
                    <a:gd name="T9" fmla="*/ 23 h 38"/>
                    <a:gd name="T10" fmla="*/ 70 w 72"/>
                    <a:gd name="T11" fmla="*/ 18 h 38"/>
                    <a:gd name="T12" fmla="*/ 67 w 72"/>
                    <a:gd name="T13" fmla="*/ 20 h 38"/>
                    <a:gd name="T14" fmla="*/ 68 w 72"/>
                    <a:gd name="T15" fmla="*/ 18 h 38"/>
                    <a:gd name="T16" fmla="*/ 64 w 72"/>
                    <a:gd name="T17" fmla="*/ 18 h 38"/>
                    <a:gd name="T18" fmla="*/ 65 w 72"/>
                    <a:gd name="T19" fmla="*/ 15 h 38"/>
                    <a:gd name="T20" fmla="*/ 56 w 72"/>
                    <a:gd name="T21" fmla="*/ 22 h 38"/>
                    <a:gd name="T22" fmla="*/ 56 w 72"/>
                    <a:gd name="T23" fmla="*/ 16 h 38"/>
                    <a:gd name="T24" fmla="*/ 47 w 72"/>
                    <a:gd name="T25" fmla="*/ 14 h 38"/>
                    <a:gd name="T26" fmla="*/ 48 w 72"/>
                    <a:gd name="T27" fmla="*/ 16 h 38"/>
                    <a:gd name="T28" fmla="*/ 49 w 72"/>
                    <a:gd name="T29" fmla="*/ 20 h 38"/>
                    <a:gd name="T30" fmla="*/ 45 w 72"/>
                    <a:gd name="T31" fmla="*/ 14 h 38"/>
                    <a:gd name="T32" fmla="*/ 28 w 72"/>
                    <a:gd name="T33" fmla="*/ 16 h 38"/>
                    <a:gd name="T34" fmla="*/ 21 w 72"/>
                    <a:gd name="T35" fmla="*/ 22 h 38"/>
                    <a:gd name="T36" fmla="*/ 24 w 72"/>
                    <a:gd name="T37" fmla="*/ 17 h 38"/>
                    <a:gd name="T38" fmla="*/ 19 w 72"/>
                    <a:gd name="T39" fmla="*/ 15 h 38"/>
                    <a:gd name="T40" fmla="*/ 3 w 72"/>
                    <a:gd name="T41" fmla="*/ 0 h 38"/>
                    <a:gd name="T42" fmla="*/ 14 w 72"/>
                    <a:gd name="T43" fmla="*/ 24 h 38"/>
                    <a:gd name="T44" fmla="*/ 20 w 72"/>
                    <a:gd name="T45" fmla="*/ 25 h 38"/>
                    <a:gd name="T46" fmla="*/ 27 w 72"/>
                    <a:gd name="T47" fmla="*/ 24 h 38"/>
                    <a:gd name="T48" fmla="*/ 38 w 72"/>
                    <a:gd name="T4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2" h="38">
                      <a:moveTo>
                        <a:pt x="38" y="20"/>
                      </a:moveTo>
                      <a:cubicBezTo>
                        <a:pt x="37" y="21"/>
                        <a:pt x="37" y="23"/>
                        <a:pt x="37" y="24"/>
                      </a:cubicBezTo>
                      <a:cubicBezTo>
                        <a:pt x="45" y="24"/>
                        <a:pt x="54" y="22"/>
                        <a:pt x="58" y="25"/>
                      </a:cubicBezTo>
                      <a:cubicBezTo>
                        <a:pt x="60" y="26"/>
                        <a:pt x="61" y="20"/>
                        <a:pt x="64" y="19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7" y="20"/>
                        <a:pt x="72" y="24"/>
                        <a:pt x="70" y="18"/>
                      </a:cubicBezTo>
                      <a:cubicBezTo>
                        <a:pt x="70" y="17"/>
                        <a:pt x="69" y="21"/>
                        <a:pt x="67" y="20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0" y="11"/>
                        <a:pt x="62" y="24"/>
                        <a:pt x="56" y="2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2" y="16"/>
                        <a:pt x="50" y="18"/>
                        <a:pt x="47" y="14"/>
                      </a:cubicBezTo>
                      <a:cubicBezTo>
                        <a:pt x="47" y="14"/>
                        <a:pt x="47" y="17"/>
                        <a:pt x="48" y="16"/>
                      </a:cubicBezTo>
                      <a:cubicBezTo>
                        <a:pt x="48" y="16"/>
                        <a:pt x="49" y="18"/>
                        <a:pt x="49" y="20"/>
                      </a:cubicBezTo>
                      <a:cubicBezTo>
                        <a:pt x="43" y="25"/>
                        <a:pt x="50" y="17"/>
                        <a:pt x="45" y="14"/>
                      </a:cubicBezTo>
                      <a:cubicBezTo>
                        <a:pt x="41" y="18"/>
                        <a:pt x="30" y="21"/>
                        <a:pt x="28" y="16"/>
                      </a:cubicBezTo>
                      <a:cubicBezTo>
                        <a:pt x="30" y="20"/>
                        <a:pt x="25" y="23"/>
                        <a:pt x="21" y="22"/>
                      </a:cubicBezTo>
                      <a:cubicBezTo>
                        <a:pt x="19" y="19"/>
                        <a:pt x="23" y="19"/>
                        <a:pt x="24" y="17"/>
                      </a:cubicBezTo>
                      <a:cubicBezTo>
                        <a:pt x="22" y="16"/>
                        <a:pt x="22" y="15"/>
                        <a:pt x="19" y="15"/>
                      </a:cubicBezTo>
                      <a:cubicBezTo>
                        <a:pt x="23" y="13"/>
                        <a:pt x="17" y="38"/>
                        <a:pt x="3" y="0"/>
                      </a:cubicBezTo>
                      <a:cubicBezTo>
                        <a:pt x="0" y="6"/>
                        <a:pt x="7" y="22"/>
                        <a:pt x="14" y="24"/>
                      </a:cubicBezTo>
                      <a:cubicBezTo>
                        <a:pt x="18" y="26"/>
                        <a:pt x="18" y="25"/>
                        <a:pt x="20" y="25"/>
                      </a:cubicBezTo>
                      <a:cubicBezTo>
                        <a:pt x="22" y="25"/>
                        <a:pt x="25" y="25"/>
                        <a:pt x="27" y="24"/>
                      </a:cubicBezTo>
                      <a:cubicBezTo>
                        <a:pt x="31" y="22"/>
                        <a:pt x="34" y="20"/>
                        <a:pt x="38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5" name="Freeform 1485"/>
                <p:cNvSpPr>
                  <a:spLocks/>
                </p:cNvSpPr>
                <p:nvPr/>
              </p:nvSpPr>
              <p:spPr bwMode="auto">
                <a:xfrm>
                  <a:off x="3456" y="3088"/>
                  <a:ext cx="2" cy="1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0 w 2"/>
                    <a:gd name="T5" fmla="*/ 0 h 1"/>
                    <a:gd name="T6" fmla="*/ 1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6" name="Freeform 1486"/>
                <p:cNvSpPr>
                  <a:spLocks/>
                </p:cNvSpPr>
                <p:nvPr/>
              </p:nvSpPr>
              <p:spPr bwMode="auto">
                <a:xfrm>
                  <a:off x="4111" y="3112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7" name="Freeform 1487"/>
                <p:cNvSpPr>
                  <a:spLocks/>
                </p:cNvSpPr>
                <p:nvPr/>
              </p:nvSpPr>
              <p:spPr bwMode="auto">
                <a:xfrm>
                  <a:off x="4100" y="3102"/>
                  <a:ext cx="11" cy="14"/>
                </a:xfrm>
                <a:custGeom>
                  <a:avLst/>
                  <a:gdLst>
                    <a:gd name="T0" fmla="*/ 5 w 12"/>
                    <a:gd name="T1" fmla="*/ 0 h 17"/>
                    <a:gd name="T2" fmla="*/ 2 w 12"/>
                    <a:gd name="T3" fmla="*/ 2 h 17"/>
                    <a:gd name="T4" fmla="*/ 6 w 12"/>
                    <a:gd name="T5" fmla="*/ 17 h 17"/>
                    <a:gd name="T6" fmla="*/ 12 w 12"/>
                    <a:gd name="T7" fmla="*/ 7 h 17"/>
                    <a:gd name="T8" fmla="*/ 6 w 12"/>
                    <a:gd name="T9" fmla="*/ 10 h 17"/>
                    <a:gd name="T10" fmla="*/ 10 w 12"/>
                    <a:gd name="T11" fmla="*/ 4 h 17"/>
                    <a:gd name="T12" fmla="*/ 5 w 12"/>
                    <a:gd name="T13" fmla="*/ 5 h 17"/>
                    <a:gd name="T14" fmla="*/ 5 w 12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7">
                      <a:moveTo>
                        <a:pt x="5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12"/>
                        <a:pt x="0" y="9"/>
                        <a:pt x="6" y="17"/>
                      </a:cubicBezTo>
                      <a:cubicBezTo>
                        <a:pt x="8" y="15"/>
                        <a:pt x="12" y="11"/>
                        <a:pt x="12" y="7"/>
                      </a:cubicBezTo>
                      <a:cubicBezTo>
                        <a:pt x="10" y="8"/>
                        <a:pt x="8" y="12"/>
                        <a:pt x="6" y="10"/>
                      </a:cubicBezTo>
                      <a:cubicBezTo>
                        <a:pt x="7" y="7"/>
                        <a:pt x="9" y="8"/>
                        <a:pt x="10" y="4"/>
                      </a:cubicBezTo>
                      <a:cubicBezTo>
                        <a:pt x="7" y="1"/>
                        <a:pt x="8" y="6"/>
                        <a:pt x="5" y="5"/>
                      </a:cubicBezTo>
                      <a:lnTo>
                        <a:pt x="5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8" name="Freeform 1488"/>
                <p:cNvSpPr>
                  <a:spLocks/>
                </p:cNvSpPr>
                <p:nvPr/>
              </p:nvSpPr>
              <p:spPr bwMode="auto">
                <a:xfrm>
                  <a:off x="4100" y="3107"/>
                  <a:ext cx="1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59" name="Freeform 1489"/>
                <p:cNvSpPr>
                  <a:spLocks/>
                </p:cNvSpPr>
                <p:nvPr/>
              </p:nvSpPr>
              <p:spPr bwMode="auto">
                <a:xfrm>
                  <a:off x="4096" y="3108"/>
                  <a:ext cx="4" cy="6"/>
                </a:xfrm>
                <a:custGeom>
                  <a:avLst/>
                  <a:gdLst>
                    <a:gd name="T0" fmla="*/ 3 w 4"/>
                    <a:gd name="T1" fmla="*/ 5 h 7"/>
                    <a:gd name="T2" fmla="*/ 3 w 4"/>
                    <a:gd name="T3" fmla="*/ 0 h 7"/>
                    <a:gd name="T4" fmla="*/ 0 w 4"/>
                    <a:gd name="T5" fmla="*/ 7 h 7"/>
                    <a:gd name="T6" fmla="*/ 3 w 4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7">
                      <a:moveTo>
                        <a:pt x="3" y="5"/>
                      </a:moveTo>
                      <a:cubicBezTo>
                        <a:pt x="1" y="4"/>
                        <a:pt x="4" y="1"/>
                        <a:pt x="3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0" name="Freeform 1490"/>
                <p:cNvSpPr>
                  <a:spLocks/>
                </p:cNvSpPr>
                <p:nvPr/>
              </p:nvSpPr>
              <p:spPr bwMode="auto">
                <a:xfrm>
                  <a:off x="4090" y="311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1" name="Freeform 1491"/>
                <p:cNvSpPr>
                  <a:spLocks/>
                </p:cNvSpPr>
                <p:nvPr/>
              </p:nvSpPr>
              <p:spPr bwMode="auto">
                <a:xfrm>
                  <a:off x="4087" y="3103"/>
                  <a:ext cx="8" cy="10"/>
                </a:xfrm>
                <a:custGeom>
                  <a:avLst/>
                  <a:gdLst>
                    <a:gd name="T0" fmla="*/ 0 w 10"/>
                    <a:gd name="T1" fmla="*/ 9 h 11"/>
                    <a:gd name="T2" fmla="*/ 4 w 10"/>
                    <a:gd name="T3" fmla="*/ 9 h 11"/>
                    <a:gd name="T4" fmla="*/ 4 w 10"/>
                    <a:gd name="T5" fmla="*/ 9 h 11"/>
                    <a:gd name="T6" fmla="*/ 6 w 10"/>
                    <a:gd name="T7" fmla="*/ 3 h 11"/>
                    <a:gd name="T8" fmla="*/ 10 w 10"/>
                    <a:gd name="T9" fmla="*/ 4 h 11"/>
                    <a:gd name="T10" fmla="*/ 8 w 10"/>
                    <a:gd name="T11" fmla="*/ 0 h 11"/>
                    <a:gd name="T12" fmla="*/ 0 w 10"/>
                    <a:gd name="T13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9"/>
                      </a:moveTo>
                      <a:cubicBezTo>
                        <a:pt x="1" y="11"/>
                        <a:pt x="2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6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2" name="Freeform 1492"/>
                <p:cNvSpPr>
                  <a:spLocks/>
                </p:cNvSpPr>
                <p:nvPr/>
              </p:nvSpPr>
              <p:spPr bwMode="auto">
                <a:xfrm>
                  <a:off x="4091" y="3109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3" name="Freeform 1493"/>
                <p:cNvSpPr>
                  <a:spLocks/>
                </p:cNvSpPr>
                <p:nvPr/>
              </p:nvSpPr>
              <p:spPr bwMode="auto">
                <a:xfrm>
                  <a:off x="4095" y="310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1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4" name="Freeform 1494"/>
                <p:cNvSpPr>
                  <a:spLocks/>
                </p:cNvSpPr>
                <p:nvPr/>
              </p:nvSpPr>
              <p:spPr bwMode="auto">
                <a:xfrm>
                  <a:off x="4078" y="3100"/>
                  <a:ext cx="8" cy="12"/>
                </a:xfrm>
                <a:custGeom>
                  <a:avLst/>
                  <a:gdLst>
                    <a:gd name="T0" fmla="*/ 3 w 9"/>
                    <a:gd name="T1" fmla="*/ 12 h 14"/>
                    <a:gd name="T2" fmla="*/ 9 w 9"/>
                    <a:gd name="T3" fmla="*/ 9 h 14"/>
                    <a:gd name="T4" fmla="*/ 5 w 9"/>
                    <a:gd name="T5" fmla="*/ 0 h 14"/>
                    <a:gd name="T6" fmla="*/ 1 w 9"/>
                    <a:gd name="T7" fmla="*/ 2 h 14"/>
                    <a:gd name="T8" fmla="*/ 3 w 9"/>
                    <a:gd name="T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4">
                      <a:moveTo>
                        <a:pt x="3" y="12"/>
                      </a:moveTo>
                      <a:cubicBezTo>
                        <a:pt x="4" y="6"/>
                        <a:pt x="8" y="14"/>
                        <a:pt x="9" y="9"/>
                      </a:cubicBezTo>
                      <a:cubicBezTo>
                        <a:pt x="6" y="9"/>
                        <a:pt x="4" y="4"/>
                        <a:pt x="5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5" name="Freeform 1495"/>
                <p:cNvSpPr>
                  <a:spLocks/>
                </p:cNvSpPr>
                <p:nvPr/>
              </p:nvSpPr>
              <p:spPr bwMode="auto">
                <a:xfrm>
                  <a:off x="4075" y="309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6" name="Freeform 1496"/>
                <p:cNvSpPr>
                  <a:spLocks/>
                </p:cNvSpPr>
                <p:nvPr/>
              </p:nvSpPr>
              <p:spPr bwMode="auto">
                <a:xfrm>
                  <a:off x="4060" y="3092"/>
                  <a:ext cx="16" cy="15"/>
                </a:xfrm>
                <a:custGeom>
                  <a:avLst/>
                  <a:gdLst>
                    <a:gd name="T0" fmla="*/ 0 w 19"/>
                    <a:gd name="T1" fmla="*/ 15 h 17"/>
                    <a:gd name="T2" fmla="*/ 8 w 19"/>
                    <a:gd name="T3" fmla="*/ 9 h 17"/>
                    <a:gd name="T4" fmla="*/ 6 w 19"/>
                    <a:gd name="T5" fmla="*/ 14 h 17"/>
                    <a:gd name="T6" fmla="*/ 13 w 19"/>
                    <a:gd name="T7" fmla="*/ 11 h 17"/>
                    <a:gd name="T8" fmla="*/ 9 w 19"/>
                    <a:gd name="T9" fmla="*/ 17 h 17"/>
                    <a:gd name="T10" fmla="*/ 16 w 19"/>
                    <a:gd name="T11" fmla="*/ 11 h 17"/>
                    <a:gd name="T12" fmla="*/ 19 w 19"/>
                    <a:gd name="T13" fmla="*/ 16 h 17"/>
                    <a:gd name="T14" fmla="*/ 19 w 19"/>
                    <a:gd name="T15" fmla="*/ 9 h 17"/>
                    <a:gd name="T16" fmla="*/ 15 w 19"/>
                    <a:gd name="T17" fmla="*/ 9 h 17"/>
                    <a:gd name="T18" fmla="*/ 17 w 19"/>
                    <a:gd name="T19" fmla="*/ 6 h 17"/>
                    <a:gd name="T20" fmla="*/ 6 w 19"/>
                    <a:gd name="T21" fmla="*/ 1 h 17"/>
                    <a:gd name="T22" fmla="*/ 0 w 19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7">
                      <a:moveTo>
                        <a:pt x="0" y="15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11"/>
                        <a:pt x="7" y="13"/>
                        <a:pt x="6" y="14"/>
                      </a:cubicBezTo>
                      <a:cubicBezTo>
                        <a:pt x="9" y="15"/>
                        <a:pt x="10" y="10"/>
                        <a:pt x="13" y="11"/>
                      </a:cubicBezTo>
                      <a:cubicBezTo>
                        <a:pt x="13" y="17"/>
                        <a:pt x="7" y="11"/>
                        <a:pt x="9" y="17"/>
                      </a:cubicBezTo>
                      <a:cubicBezTo>
                        <a:pt x="11" y="17"/>
                        <a:pt x="14" y="16"/>
                        <a:pt x="16" y="11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7" y="7"/>
                        <a:pt x="16" y="14"/>
                        <a:pt x="15" y="9"/>
                      </a:cubicBezTo>
                      <a:cubicBezTo>
                        <a:pt x="15" y="7"/>
                        <a:pt x="16" y="6"/>
                        <a:pt x="17" y="6"/>
                      </a:cubicBezTo>
                      <a:cubicBezTo>
                        <a:pt x="15" y="7"/>
                        <a:pt x="11" y="0"/>
                        <a:pt x="6" y="1"/>
                      </a:cubicBezTo>
                      <a:cubicBezTo>
                        <a:pt x="1" y="2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7" name="Freeform 1497"/>
                <p:cNvSpPr>
                  <a:spLocks/>
                </p:cNvSpPr>
                <p:nvPr/>
              </p:nvSpPr>
              <p:spPr bwMode="auto">
                <a:xfrm>
                  <a:off x="4058" y="3097"/>
                  <a:ext cx="1" cy="3"/>
                </a:xfrm>
                <a:custGeom>
                  <a:avLst/>
                  <a:gdLst>
                    <a:gd name="T0" fmla="*/ 1 w 1"/>
                    <a:gd name="T1" fmla="*/ 2 h 3"/>
                    <a:gd name="T2" fmla="*/ 0 w 1"/>
                    <a:gd name="T3" fmla="*/ 0 h 3"/>
                    <a:gd name="T4" fmla="*/ 1 w 1"/>
                    <a:gd name="T5" fmla="*/ 3 h 3"/>
                    <a:gd name="T6" fmla="*/ 1 w 1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3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8" name="Freeform 1498"/>
                <p:cNvSpPr>
                  <a:spLocks/>
                </p:cNvSpPr>
                <p:nvPr/>
              </p:nvSpPr>
              <p:spPr bwMode="auto">
                <a:xfrm>
                  <a:off x="4043" y="3093"/>
                  <a:ext cx="14" cy="16"/>
                </a:xfrm>
                <a:custGeom>
                  <a:avLst/>
                  <a:gdLst>
                    <a:gd name="T0" fmla="*/ 11 w 17"/>
                    <a:gd name="T1" fmla="*/ 16 h 18"/>
                    <a:gd name="T2" fmla="*/ 15 w 17"/>
                    <a:gd name="T3" fmla="*/ 12 h 18"/>
                    <a:gd name="T4" fmla="*/ 16 w 17"/>
                    <a:gd name="T5" fmla="*/ 15 h 18"/>
                    <a:gd name="T6" fmla="*/ 16 w 17"/>
                    <a:gd name="T7" fmla="*/ 9 h 18"/>
                    <a:gd name="T8" fmla="*/ 9 w 17"/>
                    <a:gd name="T9" fmla="*/ 13 h 18"/>
                    <a:gd name="T10" fmla="*/ 6 w 17"/>
                    <a:gd name="T11" fmla="*/ 4 h 18"/>
                    <a:gd name="T12" fmla="*/ 11 w 17"/>
                    <a:gd name="T13" fmla="*/ 6 h 18"/>
                    <a:gd name="T14" fmla="*/ 0 w 17"/>
                    <a:gd name="T15" fmla="*/ 8 h 18"/>
                    <a:gd name="T16" fmla="*/ 2 w 17"/>
                    <a:gd name="T17" fmla="*/ 10 h 18"/>
                    <a:gd name="T18" fmla="*/ 0 w 17"/>
                    <a:gd name="T19" fmla="*/ 12 h 18"/>
                    <a:gd name="T20" fmla="*/ 11 w 17"/>
                    <a:gd name="T21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6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6" y="14"/>
                        <a:pt x="16" y="15"/>
                      </a:cubicBezTo>
                      <a:cubicBezTo>
                        <a:pt x="16" y="13"/>
                        <a:pt x="17" y="11"/>
                        <a:pt x="16" y="9"/>
                      </a:cubicBezTo>
                      <a:cubicBezTo>
                        <a:pt x="14" y="4"/>
                        <a:pt x="11" y="12"/>
                        <a:pt x="9" y="13"/>
                      </a:cubicBezTo>
                      <a:cubicBezTo>
                        <a:pt x="3" y="11"/>
                        <a:pt x="9" y="10"/>
                        <a:pt x="6" y="4"/>
                      </a:cubicBezTo>
                      <a:cubicBezTo>
                        <a:pt x="8" y="4"/>
                        <a:pt x="8" y="6"/>
                        <a:pt x="11" y="6"/>
                      </a:cubicBezTo>
                      <a:cubicBezTo>
                        <a:pt x="6" y="0"/>
                        <a:pt x="2" y="6"/>
                        <a:pt x="0" y="8"/>
                      </a:cubicBezTo>
                      <a:cubicBezTo>
                        <a:pt x="1" y="9"/>
                        <a:pt x="1" y="11"/>
                        <a:pt x="2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3" y="17"/>
                        <a:pt x="5" y="18"/>
                        <a:pt x="11" y="16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69" name="Freeform 1499"/>
                <p:cNvSpPr>
                  <a:spLocks/>
                </p:cNvSpPr>
                <p:nvPr/>
              </p:nvSpPr>
              <p:spPr bwMode="auto">
                <a:xfrm>
                  <a:off x="4057" y="3106"/>
                  <a:ext cx="1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0" name="Freeform 1500"/>
                <p:cNvSpPr>
                  <a:spLocks/>
                </p:cNvSpPr>
                <p:nvPr/>
              </p:nvSpPr>
              <p:spPr bwMode="auto">
                <a:xfrm>
                  <a:off x="4042" y="3100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1" name="Freeform 1501"/>
                <p:cNvSpPr>
                  <a:spLocks/>
                </p:cNvSpPr>
                <p:nvPr/>
              </p:nvSpPr>
              <p:spPr bwMode="auto">
                <a:xfrm>
                  <a:off x="4042" y="3106"/>
                  <a:ext cx="2" cy="3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0 h 3"/>
                    <a:gd name="T4" fmla="*/ 1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2" name="Freeform 1502"/>
                <p:cNvSpPr>
                  <a:spLocks/>
                </p:cNvSpPr>
                <p:nvPr/>
              </p:nvSpPr>
              <p:spPr bwMode="auto">
                <a:xfrm>
                  <a:off x="3950" y="3097"/>
                  <a:ext cx="91" cy="25"/>
                </a:xfrm>
                <a:custGeom>
                  <a:avLst/>
                  <a:gdLst>
                    <a:gd name="T0" fmla="*/ 1 w 106"/>
                    <a:gd name="T1" fmla="*/ 14 h 29"/>
                    <a:gd name="T2" fmla="*/ 4 w 106"/>
                    <a:gd name="T3" fmla="*/ 17 h 29"/>
                    <a:gd name="T4" fmla="*/ 0 w 106"/>
                    <a:gd name="T5" fmla="*/ 22 h 29"/>
                    <a:gd name="T6" fmla="*/ 1 w 106"/>
                    <a:gd name="T7" fmla="*/ 29 h 29"/>
                    <a:gd name="T8" fmla="*/ 9 w 106"/>
                    <a:gd name="T9" fmla="*/ 26 h 29"/>
                    <a:gd name="T10" fmla="*/ 9 w 106"/>
                    <a:gd name="T11" fmla="*/ 29 h 29"/>
                    <a:gd name="T12" fmla="*/ 25 w 106"/>
                    <a:gd name="T13" fmla="*/ 26 h 29"/>
                    <a:gd name="T14" fmla="*/ 36 w 106"/>
                    <a:gd name="T15" fmla="*/ 23 h 29"/>
                    <a:gd name="T16" fmla="*/ 80 w 106"/>
                    <a:gd name="T17" fmla="*/ 19 h 29"/>
                    <a:gd name="T18" fmla="*/ 81 w 106"/>
                    <a:gd name="T19" fmla="*/ 12 h 29"/>
                    <a:gd name="T20" fmla="*/ 85 w 106"/>
                    <a:gd name="T21" fmla="*/ 15 h 29"/>
                    <a:gd name="T22" fmla="*/ 83 w 106"/>
                    <a:gd name="T23" fmla="*/ 16 h 29"/>
                    <a:gd name="T24" fmla="*/ 95 w 106"/>
                    <a:gd name="T25" fmla="*/ 15 h 29"/>
                    <a:gd name="T26" fmla="*/ 94 w 106"/>
                    <a:gd name="T27" fmla="*/ 8 h 29"/>
                    <a:gd name="T28" fmla="*/ 101 w 106"/>
                    <a:gd name="T29" fmla="*/ 15 h 29"/>
                    <a:gd name="T30" fmla="*/ 105 w 106"/>
                    <a:gd name="T31" fmla="*/ 10 h 29"/>
                    <a:gd name="T32" fmla="*/ 100 w 106"/>
                    <a:gd name="T33" fmla="*/ 5 h 29"/>
                    <a:gd name="T34" fmla="*/ 103 w 106"/>
                    <a:gd name="T35" fmla="*/ 2 h 29"/>
                    <a:gd name="T36" fmla="*/ 75 w 106"/>
                    <a:gd name="T37" fmla="*/ 15 h 29"/>
                    <a:gd name="T38" fmla="*/ 76 w 106"/>
                    <a:gd name="T39" fmla="*/ 11 h 29"/>
                    <a:gd name="T40" fmla="*/ 58 w 106"/>
                    <a:gd name="T41" fmla="*/ 10 h 29"/>
                    <a:gd name="T42" fmla="*/ 52 w 106"/>
                    <a:gd name="T43" fmla="*/ 17 h 29"/>
                    <a:gd name="T44" fmla="*/ 48 w 106"/>
                    <a:gd name="T45" fmla="*/ 15 h 29"/>
                    <a:gd name="T46" fmla="*/ 48 w 106"/>
                    <a:gd name="T47" fmla="*/ 18 h 29"/>
                    <a:gd name="T48" fmla="*/ 42 w 106"/>
                    <a:gd name="T49" fmla="*/ 15 h 29"/>
                    <a:gd name="T50" fmla="*/ 42 w 106"/>
                    <a:gd name="T51" fmla="*/ 23 h 29"/>
                    <a:gd name="T52" fmla="*/ 30 w 106"/>
                    <a:gd name="T53" fmla="*/ 13 h 29"/>
                    <a:gd name="T54" fmla="*/ 32 w 106"/>
                    <a:gd name="T55" fmla="*/ 17 h 29"/>
                    <a:gd name="T56" fmla="*/ 30 w 106"/>
                    <a:gd name="T57" fmla="*/ 21 h 29"/>
                    <a:gd name="T58" fmla="*/ 28 w 106"/>
                    <a:gd name="T59" fmla="*/ 14 h 29"/>
                    <a:gd name="T60" fmla="*/ 21 w 106"/>
                    <a:gd name="T61" fmla="*/ 19 h 29"/>
                    <a:gd name="T62" fmla="*/ 22 w 106"/>
                    <a:gd name="T63" fmla="*/ 22 h 29"/>
                    <a:gd name="T64" fmla="*/ 11 w 106"/>
                    <a:gd name="T65" fmla="*/ 21 h 29"/>
                    <a:gd name="T66" fmla="*/ 15 w 106"/>
                    <a:gd name="T67" fmla="*/ 14 h 29"/>
                    <a:gd name="T68" fmla="*/ 12 w 106"/>
                    <a:gd name="T69" fmla="*/ 11 h 29"/>
                    <a:gd name="T70" fmla="*/ 6 w 106"/>
                    <a:gd name="T71" fmla="*/ 20 h 29"/>
                    <a:gd name="T72" fmla="*/ 1 w 106"/>
                    <a:gd name="T73" fmla="*/ 1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6" h="29">
                      <a:moveTo>
                        <a:pt x="1" y="14"/>
                      </a:moveTo>
                      <a:cubicBezTo>
                        <a:pt x="1" y="17"/>
                        <a:pt x="2" y="18"/>
                        <a:pt x="4" y="17"/>
                      </a:cubicBezTo>
                      <a:cubicBezTo>
                        <a:pt x="4" y="21"/>
                        <a:pt x="2" y="20"/>
                        <a:pt x="0" y="22"/>
                      </a:cubicBezTo>
                      <a:cubicBezTo>
                        <a:pt x="3" y="24"/>
                        <a:pt x="0" y="26"/>
                        <a:pt x="1" y="29"/>
                      </a:cubicBezTo>
                      <a:cubicBezTo>
                        <a:pt x="4" y="29"/>
                        <a:pt x="5" y="25"/>
                        <a:pt x="9" y="26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4" y="27"/>
                        <a:pt x="20" y="23"/>
                        <a:pt x="25" y="26"/>
                      </a:cubicBezTo>
                      <a:cubicBezTo>
                        <a:pt x="29" y="27"/>
                        <a:pt x="32" y="26"/>
                        <a:pt x="36" y="23"/>
                      </a:cubicBezTo>
                      <a:cubicBezTo>
                        <a:pt x="50" y="23"/>
                        <a:pt x="64" y="18"/>
                        <a:pt x="80" y="19"/>
                      </a:cubicBezTo>
                      <a:cubicBezTo>
                        <a:pt x="81" y="12"/>
                        <a:pt x="81" y="12"/>
                        <a:pt x="81" y="12"/>
                      </a:cubicBezTo>
                      <a:cubicBezTo>
                        <a:pt x="83" y="15"/>
                        <a:pt x="85" y="11"/>
                        <a:pt x="85" y="15"/>
                      </a:cubicBezTo>
                      <a:cubicBezTo>
                        <a:pt x="84" y="15"/>
                        <a:pt x="84" y="16"/>
                        <a:pt x="83" y="16"/>
                      </a:cubicBezTo>
                      <a:cubicBezTo>
                        <a:pt x="87" y="21"/>
                        <a:pt x="91" y="14"/>
                        <a:pt x="95" y="15"/>
                      </a:cubicBezTo>
                      <a:cubicBezTo>
                        <a:pt x="95" y="14"/>
                        <a:pt x="93" y="9"/>
                        <a:pt x="94" y="8"/>
                      </a:cubicBezTo>
                      <a:cubicBezTo>
                        <a:pt x="95" y="15"/>
                        <a:pt x="99" y="7"/>
                        <a:pt x="101" y="15"/>
                      </a:cubicBezTo>
                      <a:cubicBezTo>
                        <a:pt x="106" y="17"/>
                        <a:pt x="101" y="9"/>
                        <a:pt x="105" y="10"/>
                      </a:cubicBezTo>
                      <a:cubicBezTo>
                        <a:pt x="105" y="6"/>
                        <a:pt x="101" y="8"/>
                        <a:pt x="100" y="5"/>
                      </a:cubicBezTo>
                      <a:cubicBezTo>
                        <a:pt x="101" y="2"/>
                        <a:pt x="104" y="6"/>
                        <a:pt x="103" y="2"/>
                      </a:cubicBezTo>
                      <a:cubicBezTo>
                        <a:pt x="96" y="0"/>
                        <a:pt x="85" y="11"/>
                        <a:pt x="75" y="15"/>
                      </a:cubicBezTo>
                      <a:cubicBezTo>
                        <a:pt x="76" y="11"/>
                        <a:pt x="76" y="11"/>
                        <a:pt x="76" y="11"/>
                      </a:cubicBezTo>
                      <a:cubicBezTo>
                        <a:pt x="71" y="14"/>
                        <a:pt x="62" y="16"/>
                        <a:pt x="58" y="10"/>
                      </a:cubicBezTo>
                      <a:cubicBezTo>
                        <a:pt x="59" y="13"/>
                        <a:pt x="50" y="9"/>
                        <a:pt x="52" y="17"/>
                      </a:cubicBezTo>
                      <a:cubicBezTo>
                        <a:pt x="50" y="15"/>
                        <a:pt x="50" y="16"/>
                        <a:pt x="48" y="15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5" y="18"/>
                        <a:pt x="45" y="14"/>
                        <a:pt x="42" y="15"/>
                      </a:cubicBezTo>
                      <a:cubicBezTo>
                        <a:pt x="45" y="18"/>
                        <a:pt x="43" y="19"/>
                        <a:pt x="42" y="23"/>
                      </a:cubicBezTo>
                      <a:cubicBezTo>
                        <a:pt x="38" y="19"/>
                        <a:pt x="34" y="16"/>
                        <a:pt x="30" y="13"/>
                      </a:cubicBezTo>
                      <a:cubicBezTo>
                        <a:pt x="31" y="14"/>
                        <a:pt x="31" y="16"/>
                        <a:pt x="32" y="17"/>
                      </a:cubicBezTo>
                      <a:cubicBezTo>
                        <a:pt x="30" y="16"/>
                        <a:pt x="31" y="19"/>
                        <a:pt x="30" y="21"/>
                      </a:cubicBezTo>
                      <a:cubicBezTo>
                        <a:pt x="28" y="21"/>
                        <a:pt x="28" y="16"/>
                        <a:pt x="28" y="14"/>
                      </a:cubicBezTo>
                      <a:cubicBezTo>
                        <a:pt x="24" y="13"/>
                        <a:pt x="24" y="22"/>
                        <a:pt x="21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18" y="23"/>
                        <a:pt x="15" y="20"/>
                        <a:pt x="11" y="21"/>
                      </a:cubicBezTo>
                      <a:cubicBezTo>
                        <a:pt x="9" y="16"/>
                        <a:pt x="14" y="16"/>
                        <a:pt x="15" y="14"/>
                      </a:cubicBezTo>
                      <a:cubicBezTo>
                        <a:pt x="15" y="13"/>
                        <a:pt x="13" y="13"/>
                        <a:pt x="12" y="11"/>
                      </a:cubicBezTo>
                      <a:cubicBezTo>
                        <a:pt x="11" y="14"/>
                        <a:pt x="8" y="18"/>
                        <a:pt x="6" y="20"/>
                      </a:cubicBezTo>
                      <a:cubicBezTo>
                        <a:pt x="8" y="14"/>
                        <a:pt x="2" y="15"/>
                        <a:pt x="1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3" name="Freeform 1503"/>
                <p:cNvSpPr>
                  <a:spLocks/>
                </p:cNvSpPr>
                <p:nvPr/>
              </p:nvSpPr>
              <p:spPr bwMode="auto">
                <a:xfrm>
                  <a:off x="3960" y="3104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4" name="Freeform 1504"/>
                <p:cNvSpPr>
                  <a:spLocks/>
                </p:cNvSpPr>
                <p:nvPr/>
              </p:nvSpPr>
              <p:spPr bwMode="auto">
                <a:xfrm>
                  <a:off x="3950" y="31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5" name="Freeform 1505"/>
                <p:cNvSpPr>
                  <a:spLocks/>
                </p:cNvSpPr>
                <p:nvPr/>
              </p:nvSpPr>
              <p:spPr bwMode="auto">
                <a:xfrm>
                  <a:off x="3970" y="311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6" name="Freeform 1506"/>
                <p:cNvSpPr>
                  <a:spLocks/>
                </p:cNvSpPr>
                <p:nvPr/>
              </p:nvSpPr>
              <p:spPr bwMode="auto">
                <a:xfrm>
                  <a:off x="3973" y="3104"/>
                  <a:ext cx="2" cy="4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2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7" name="Freeform 1507"/>
                <p:cNvSpPr>
                  <a:spLocks/>
                </p:cNvSpPr>
                <p:nvPr/>
              </p:nvSpPr>
              <p:spPr bwMode="auto">
                <a:xfrm>
                  <a:off x="3994" y="3103"/>
                  <a:ext cx="1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0 h 3"/>
                    <a:gd name="T4" fmla="*/ 1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2" y="3"/>
                        <a:pt x="1" y="1"/>
                        <a:pt x="2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8" name="Freeform 1508"/>
                <p:cNvSpPr>
                  <a:spLocks/>
                </p:cNvSpPr>
                <p:nvPr/>
              </p:nvSpPr>
              <p:spPr bwMode="auto">
                <a:xfrm>
                  <a:off x="3953" y="3106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1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79" name="Freeform 1509"/>
                <p:cNvSpPr>
                  <a:spLocks/>
                </p:cNvSpPr>
                <p:nvPr/>
              </p:nvSpPr>
              <p:spPr bwMode="auto">
                <a:xfrm>
                  <a:off x="3897" y="3106"/>
                  <a:ext cx="51" cy="22"/>
                </a:xfrm>
                <a:custGeom>
                  <a:avLst/>
                  <a:gdLst>
                    <a:gd name="T0" fmla="*/ 4 w 59"/>
                    <a:gd name="T1" fmla="*/ 20 h 25"/>
                    <a:gd name="T2" fmla="*/ 14 w 59"/>
                    <a:gd name="T3" fmla="*/ 23 h 25"/>
                    <a:gd name="T4" fmla="*/ 21 w 59"/>
                    <a:gd name="T5" fmla="*/ 12 h 25"/>
                    <a:gd name="T6" fmla="*/ 20 w 59"/>
                    <a:gd name="T7" fmla="*/ 22 h 25"/>
                    <a:gd name="T8" fmla="*/ 40 w 59"/>
                    <a:gd name="T9" fmla="*/ 15 h 25"/>
                    <a:gd name="T10" fmla="*/ 40 w 59"/>
                    <a:gd name="T11" fmla="*/ 18 h 25"/>
                    <a:gd name="T12" fmla="*/ 48 w 59"/>
                    <a:gd name="T13" fmla="*/ 8 h 25"/>
                    <a:gd name="T14" fmla="*/ 48 w 59"/>
                    <a:gd name="T15" fmla="*/ 19 h 25"/>
                    <a:gd name="T16" fmla="*/ 47 w 59"/>
                    <a:gd name="T17" fmla="*/ 20 h 25"/>
                    <a:gd name="T18" fmla="*/ 57 w 59"/>
                    <a:gd name="T19" fmla="*/ 17 h 25"/>
                    <a:gd name="T20" fmla="*/ 59 w 59"/>
                    <a:gd name="T21" fmla="*/ 10 h 25"/>
                    <a:gd name="T22" fmla="*/ 58 w 59"/>
                    <a:gd name="T23" fmla="*/ 5 h 25"/>
                    <a:gd name="T24" fmla="*/ 51 w 59"/>
                    <a:gd name="T25" fmla="*/ 9 h 25"/>
                    <a:gd name="T26" fmla="*/ 51 w 59"/>
                    <a:gd name="T27" fmla="*/ 5 h 25"/>
                    <a:gd name="T28" fmla="*/ 48 w 59"/>
                    <a:gd name="T29" fmla="*/ 8 h 25"/>
                    <a:gd name="T30" fmla="*/ 47 w 59"/>
                    <a:gd name="T31" fmla="*/ 4 h 25"/>
                    <a:gd name="T32" fmla="*/ 42 w 59"/>
                    <a:gd name="T33" fmla="*/ 8 h 25"/>
                    <a:gd name="T34" fmla="*/ 43 w 59"/>
                    <a:gd name="T35" fmla="*/ 6 h 25"/>
                    <a:gd name="T36" fmla="*/ 39 w 59"/>
                    <a:gd name="T37" fmla="*/ 11 h 25"/>
                    <a:gd name="T38" fmla="*/ 37 w 59"/>
                    <a:gd name="T39" fmla="*/ 6 h 25"/>
                    <a:gd name="T40" fmla="*/ 38 w 59"/>
                    <a:gd name="T41" fmla="*/ 10 h 25"/>
                    <a:gd name="T42" fmla="*/ 25 w 59"/>
                    <a:gd name="T43" fmla="*/ 5 h 25"/>
                    <a:gd name="T44" fmla="*/ 24 w 59"/>
                    <a:gd name="T45" fmla="*/ 8 h 25"/>
                    <a:gd name="T46" fmla="*/ 30 w 59"/>
                    <a:gd name="T47" fmla="*/ 5 h 25"/>
                    <a:gd name="T48" fmla="*/ 29 w 59"/>
                    <a:gd name="T49" fmla="*/ 15 h 25"/>
                    <a:gd name="T50" fmla="*/ 21 w 59"/>
                    <a:gd name="T51" fmla="*/ 7 h 25"/>
                    <a:gd name="T52" fmla="*/ 12 w 59"/>
                    <a:gd name="T53" fmla="*/ 9 h 25"/>
                    <a:gd name="T54" fmla="*/ 12 w 59"/>
                    <a:gd name="T55" fmla="*/ 7 h 25"/>
                    <a:gd name="T56" fmla="*/ 6 w 59"/>
                    <a:gd name="T57" fmla="*/ 11 h 25"/>
                    <a:gd name="T58" fmla="*/ 8 w 59"/>
                    <a:gd name="T59" fmla="*/ 12 h 25"/>
                    <a:gd name="T60" fmla="*/ 6 w 59"/>
                    <a:gd name="T61" fmla="*/ 15 h 25"/>
                    <a:gd name="T62" fmla="*/ 5 w 59"/>
                    <a:gd name="T63" fmla="*/ 13 h 25"/>
                    <a:gd name="T64" fmla="*/ 0 w 59"/>
                    <a:gd name="T65" fmla="*/ 19 h 25"/>
                    <a:gd name="T66" fmla="*/ 6 w 59"/>
                    <a:gd name="T67" fmla="*/ 15 h 25"/>
                    <a:gd name="T68" fmla="*/ 4 w 59"/>
                    <a:gd name="T69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25">
                      <a:moveTo>
                        <a:pt x="4" y="20"/>
                      </a:moveTo>
                      <a:cubicBezTo>
                        <a:pt x="7" y="25"/>
                        <a:pt x="11" y="22"/>
                        <a:pt x="14" y="23"/>
                      </a:cubicBezTo>
                      <a:cubicBezTo>
                        <a:pt x="21" y="20"/>
                        <a:pt x="15" y="13"/>
                        <a:pt x="21" y="1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6" y="21"/>
                        <a:pt x="35" y="23"/>
                        <a:pt x="40" y="15"/>
                      </a:cubicBezTo>
                      <a:cubicBezTo>
                        <a:pt x="41" y="16"/>
                        <a:pt x="42" y="17"/>
                        <a:pt x="40" y="18"/>
                      </a:cubicBezTo>
                      <a:cubicBezTo>
                        <a:pt x="44" y="18"/>
                        <a:pt x="42" y="5"/>
                        <a:pt x="48" y="8"/>
                      </a:cubicBezTo>
                      <a:cubicBezTo>
                        <a:pt x="43" y="14"/>
                        <a:pt x="49" y="14"/>
                        <a:pt x="48" y="19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1" y="19"/>
                        <a:pt x="55" y="16"/>
                        <a:pt x="57" y="17"/>
                      </a:cubicBezTo>
                      <a:cubicBezTo>
                        <a:pt x="58" y="14"/>
                        <a:pt x="56" y="11"/>
                        <a:pt x="59" y="10"/>
                      </a:cubicBezTo>
                      <a:cubicBezTo>
                        <a:pt x="57" y="10"/>
                        <a:pt x="58" y="7"/>
                        <a:pt x="58" y="5"/>
                      </a:cubicBezTo>
                      <a:cubicBezTo>
                        <a:pt x="55" y="7"/>
                        <a:pt x="53" y="6"/>
                        <a:pt x="51" y="9"/>
                      </a:cubicBezTo>
                      <a:cubicBezTo>
                        <a:pt x="49" y="6"/>
                        <a:pt x="52" y="8"/>
                        <a:pt x="51" y="5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6" y="7"/>
                        <a:pt x="50" y="5"/>
                        <a:pt x="47" y="4"/>
                      </a:cubicBezTo>
                      <a:cubicBezTo>
                        <a:pt x="47" y="6"/>
                        <a:pt x="44" y="8"/>
                        <a:pt x="42" y="8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1" y="8"/>
                        <a:pt x="39" y="6"/>
                        <a:pt x="39" y="11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8" y="10"/>
                        <a:pt x="38" y="10"/>
                        <a:pt x="38" y="10"/>
                      </a:cubicBezTo>
                      <a:cubicBezTo>
                        <a:pt x="33" y="8"/>
                        <a:pt x="31" y="0"/>
                        <a:pt x="25" y="5"/>
                      </a:cubicBezTo>
                      <a:cubicBezTo>
                        <a:pt x="26" y="6"/>
                        <a:pt x="25" y="8"/>
                        <a:pt x="24" y="8"/>
                      </a:cubicBezTo>
                      <a:cubicBezTo>
                        <a:pt x="27" y="11"/>
                        <a:pt x="27" y="6"/>
                        <a:pt x="30" y="5"/>
                      </a:cubicBezTo>
                      <a:cubicBezTo>
                        <a:pt x="30" y="8"/>
                        <a:pt x="26" y="13"/>
                        <a:pt x="29" y="15"/>
                      </a:cubicBezTo>
                      <a:cubicBezTo>
                        <a:pt x="26" y="11"/>
                        <a:pt x="23" y="15"/>
                        <a:pt x="21" y="7"/>
                      </a:cubicBezTo>
                      <a:cubicBezTo>
                        <a:pt x="18" y="6"/>
                        <a:pt x="16" y="11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13"/>
                        <a:pt x="9" y="5"/>
                        <a:pt x="6" y="11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4"/>
                        <a:pt x="7" y="14"/>
                        <a:pt x="6" y="15"/>
                      </a:cubicBezTo>
                      <a:cubicBezTo>
                        <a:pt x="6" y="14"/>
                        <a:pt x="6" y="14"/>
                        <a:pt x="5" y="13"/>
                      </a:cubicBezTo>
                      <a:cubicBezTo>
                        <a:pt x="5" y="17"/>
                        <a:pt x="1" y="18"/>
                        <a:pt x="0" y="19"/>
                      </a:cubicBezTo>
                      <a:cubicBezTo>
                        <a:pt x="2" y="20"/>
                        <a:pt x="4" y="16"/>
                        <a:pt x="6" y="15"/>
                      </a:cubicBezTo>
                      <a:cubicBezTo>
                        <a:pt x="5" y="17"/>
                        <a:pt x="6" y="21"/>
                        <a:pt x="4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0" name="Freeform 1510"/>
                <p:cNvSpPr>
                  <a:spLocks/>
                </p:cNvSpPr>
                <p:nvPr/>
              </p:nvSpPr>
              <p:spPr bwMode="auto">
                <a:xfrm>
                  <a:off x="3934" y="3109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1" name="Freeform 1511"/>
                <p:cNvSpPr>
                  <a:spLocks/>
                </p:cNvSpPr>
                <p:nvPr/>
              </p:nvSpPr>
              <p:spPr bwMode="auto">
                <a:xfrm>
                  <a:off x="3856" y="3105"/>
                  <a:ext cx="39" cy="26"/>
                </a:xfrm>
                <a:custGeom>
                  <a:avLst/>
                  <a:gdLst>
                    <a:gd name="T0" fmla="*/ 33 w 45"/>
                    <a:gd name="T1" fmla="*/ 14 h 30"/>
                    <a:gd name="T2" fmla="*/ 31 w 45"/>
                    <a:gd name="T3" fmla="*/ 9 h 30"/>
                    <a:gd name="T4" fmla="*/ 32 w 45"/>
                    <a:gd name="T5" fmla="*/ 19 h 30"/>
                    <a:gd name="T6" fmla="*/ 27 w 45"/>
                    <a:gd name="T7" fmla="*/ 21 h 30"/>
                    <a:gd name="T8" fmla="*/ 27 w 45"/>
                    <a:gd name="T9" fmla="*/ 12 h 30"/>
                    <a:gd name="T10" fmla="*/ 22 w 45"/>
                    <a:gd name="T11" fmla="*/ 11 h 30"/>
                    <a:gd name="T12" fmla="*/ 22 w 45"/>
                    <a:gd name="T13" fmla="*/ 17 h 30"/>
                    <a:gd name="T14" fmla="*/ 17 w 45"/>
                    <a:gd name="T15" fmla="*/ 20 h 30"/>
                    <a:gd name="T16" fmla="*/ 19 w 45"/>
                    <a:gd name="T17" fmla="*/ 18 h 30"/>
                    <a:gd name="T18" fmla="*/ 16 w 45"/>
                    <a:gd name="T19" fmla="*/ 12 h 30"/>
                    <a:gd name="T20" fmla="*/ 4 w 45"/>
                    <a:gd name="T21" fmla="*/ 28 h 30"/>
                    <a:gd name="T22" fmla="*/ 8 w 45"/>
                    <a:gd name="T23" fmla="*/ 27 h 30"/>
                    <a:gd name="T24" fmla="*/ 8 w 45"/>
                    <a:gd name="T25" fmla="*/ 20 h 30"/>
                    <a:gd name="T26" fmla="*/ 12 w 45"/>
                    <a:gd name="T27" fmla="*/ 22 h 30"/>
                    <a:gd name="T28" fmla="*/ 9 w 45"/>
                    <a:gd name="T29" fmla="*/ 26 h 30"/>
                    <a:gd name="T30" fmla="*/ 40 w 45"/>
                    <a:gd name="T31" fmla="*/ 24 h 30"/>
                    <a:gd name="T32" fmla="*/ 35 w 45"/>
                    <a:gd name="T33" fmla="*/ 24 h 30"/>
                    <a:gd name="T34" fmla="*/ 39 w 45"/>
                    <a:gd name="T35" fmla="*/ 20 h 30"/>
                    <a:gd name="T36" fmla="*/ 37 w 45"/>
                    <a:gd name="T37" fmla="*/ 13 h 30"/>
                    <a:gd name="T38" fmla="*/ 39 w 45"/>
                    <a:gd name="T39" fmla="*/ 15 h 30"/>
                    <a:gd name="T40" fmla="*/ 39 w 45"/>
                    <a:gd name="T41" fmla="*/ 8 h 30"/>
                    <a:gd name="T42" fmla="*/ 45 w 45"/>
                    <a:gd name="T43" fmla="*/ 5 h 30"/>
                    <a:gd name="T44" fmla="*/ 34 w 45"/>
                    <a:gd name="T45" fmla="*/ 5 h 30"/>
                    <a:gd name="T46" fmla="*/ 33 w 45"/>
                    <a:gd name="T47" fmla="*/ 1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30">
                      <a:moveTo>
                        <a:pt x="33" y="14"/>
                      </a:moveTo>
                      <a:cubicBezTo>
                        <a:pt x="31" y="14"/>
                        <a:pt x="34" y="11"/>
                        <a:pt x="31" y="9"/>
                      </a:cubicBezTo>
                      <a:cubicBezTo>
                        <a:pt x="29" y="12"/>
                        <a:pt x="34" y="15"/>
                        <a:pt x="32" y="19"/>
                      </a:cubicBezTo>
                      <a:cubicBezTo>
                        <a:pt x="30" y="17"/>
                        <a:pt x="28" y="21"/>
                        <a:pt x="27" y="21"/>
                      </a:cubicBezTo>
                      <a:cubicBezTo>
                        <a:pt x="28" y="19"/>
                        <a:pt x="27" y="13"/>
                        <a:pt x="27" y="12"/>
                      </a:cubicBezTo>
                      <a:cubicBezTo>
                        <a:pt x="26" y="14"/>
                        <a:pt x="24" y="11"/>
                        <a:pt x="22" y="11"/>
                      </a:cubicBezTo>
                      <a:cubicBezTo>
                        <a:pt x="26" y="14"/>
                        <a:pt x="19" y="13"/>
                        <a:pt x="22" y="17"/>
                      </a:cubicBezTo>
                      <a:cubicBezTo>
                        <a:pt x="22" y="20"/>
                        <a:pt x="19" y="23"/>
                        <a:pt x="17" y="20"/>
                      </a:cubicBezTo>
                      <a:cubicBezTo>
                        <a:pt x="17" y="18"/>
                        <a:pt x="18" y="18"/>
                        <a:pt x="19" y="18"/>
                      </a:cubicBezTo>
                      <a:cubicBezTo>
                        <a:pt x="20" y="14"/>
                        <a:pt x="17" y="16"/>
                        <a:pt x="16" y="12"/>
                      </a:cubicBezTo>
                      <a:cubicBezTo>
                        <a:pt x="12" y="18"/>
                        <a:pt x="0" y="19"/>
                        <a:pt x="4" y="28"/>
                      </a:cubicBezTo>
                      <a:cubicBezTo>
                        <a:pt x="5" y="30"/>
                        <a:pt x="6" y="28"/>
                        <a:pt x="8" y="27"/>
                      </a:cubicBezTo>
                      <a:cubicBezTo>
                        <a:pt x="4" y="25"/>
                        <a:pt x="7" y="22"/>
                        <a:pt x="8" y="20"/>
                      </a:cubicBezTo>
                      <a:cubicBezTo>
                        <a:pt x="9" y="22"/>
                        <a:pt x="12" y="18"/>
                        <a:pt x="12" y="22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18" y="27"/>
                        <a:pt x="30" y="26"/>
                        <a:pt x="40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1"/>
                        <a:pt x="38" y="21"/>
                        <a:pt x="39" y="20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8" y="14"/>
                        <a:pt x="39" y="13"/>
                        <a:pt x="39" y="15"/>
                      </a:cubicBezTo>
                      <a:cubicBezTo>
                        <a:pt x="41" y="12"/>
                        <a:pt x="40" y="11"/>
                        <a:pt x="39" y="8"/>
                      </a:cubicBezTo>
                      <a:cubicBezTo>
                        <a:pt x="42" y="7"/>
                        <a:pt x="43" y="10"/>
                        <a:pt x="45" y="5"/>
                      </a:cubicBezTo>
                      <a:cubicBezTo>
                        <a:pt x="40" y="0"/>
                        <a:pt x="41" y="10"/>
                        <a:pt x="34" y="5"/>
                      </a:cubicBezTo>
                      <a:lnTo>
                        <a:pt x="33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2" name="Freeform 1512"/>
                <p:cNvSpPr>
                  <a:spLocks/>
                </p:cNvSpPr>
                <p:nvPr/>
              </p:nvSpPr>
              <p:spPr bwMode="auto">
                <a:xfrm>
                  <a:off x="3894" y="3114"/>
                  <a:ext cx="1" cy="3"/>
                </a:xfrm>
                <a:custGeom>
                  <a:avLst/>
                  <a:gdLst>
                    <a:gd name="T0" fmla="*/ 1 w 1"/>
                    <a:gd name="T1" fmla="*/ 0 h 3"/>
                    <a:gd name="T2" fmla="*/ 0 w 1"/>
                    <a:gd name="T3" fmla="*/ 3 h 3"/>
                    <a:gd name="T4" fmla="*/ 1 w 1"/>
                    <a:gd name="T5" fmla="*/ 1 h 3"/>
                    <a:gd name="T6" fmla="*/ 1 w 1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3" name="Freeform 1513"/>
                <p:cNvSpPr>
                  <a:spLocks/>
                </p:cNvSpPr>
                <p:nvPr/>
              </p:nvSpPr>
              <p:spPr bwMode="auto">
                <a:xfrm>
                  <a:off x="3892" y="3123"/>
                  <a:ext cx="2" cy="4"/>
                </a:xfrm>
                <a:custGeom>
                  <a:avLst/>
                  <a:gdLst>
                    <a:gd name="T0" fmla="*/ 2 w 3"/>
                    <a:gd name="T1" fmla="*/ 4 h 4"/>
                    <a:gd name="T2" fmla="*/ 3 w 3"/>
                    <a:gd name="T3" fmla="*/ 0 h 4"/>
                    <a:gd name="T4" fmla="*/ 2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2" y="4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2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4" name="Freeform 1514"/>
                <p:cNvSpPr>
                  <a:spLocks/>
                </p:cNvSpPr>
                <p:nvPr/>
              </p:nvSpPr>
              <p:spPr bwMode="auto">
                <a:xfrm>
                  <a:off x="3864" y="3115"/>
                  <a:ext cx="3" cy="2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5" name="Freeform 1515"/>
                <p:cNvSpPr>
                  <a:spLocks/>
                </p:cNvSpPr>
                <p:nvPr/>
              </p:nvSpPr>
              <p:spPr bwMode="auto">
                <a:xfrm>
                  <a:off x="3849" y="3119"/>
                  <a:ext cx="11" cy="12"/>
                </a:xfrm>
                <a:custGeom>
                  <a:avLst/>
                  <a:gdLst>
                    <a:gd name="T0" fmla="*/ 0 w 13"/>
                    <a:gd name="T1" fmla="*/ 14 h 14"/>
                    <a:gd name="T2" fmla="*/ 11 w 13"/>
                    <a:gd name="T3" fmla="*/ 13 h 14"/>
                    <a:gd name="T4" fmla="*/ 10 w 13"/>
                    <a:gd name="T5" fmla="*/ 1 h 14"/>
                    <a:gd name="T6" fmla="*/ 6 w 13"/>
                    <a:gd name="T7" fmla="*/ 9 h 14"/>
                    <a:gd name="T8" fmla="*/ 0 w 13"/>
                    <a:gd name="T9" fmla="*/ 9 h 14"/>
                    <a:gd name="T10" fmla="*/ 0 w 13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4">
                      <a:moveTo>
                        <a:pt x="0" y="14"/>
                      </a:moveTo>
                      <a:cubicBezTo>
                        <a:pt x="4" y="13"/>
                        <a:pt x="6" y="10"/>
                        <a:pt x="11" y="13"/>
                      </a:cubicBezTo>
                      <a:cubicBezTo>
                        <a:pt x="13" y="9"/>
                        <a:pt x="10" y="5"/>
                        <a:pt x="10" y="1"/>
                      </a:cubicBezTo>
                      <a:cubicBezTo>
                        <a:pt x="8" y="0"/>
                        <a:pt x="9" y="8"/>
                        <a:pt x="6" y="9"/>
                      </a:cubicBezTo>
                      <a:cubicBezTo>
                        <a:pt x="5" y="5"/>
                        <a:pt x="2" y="10"/>
                        <a:pt x="0" y="9"/>
                      </a:cubicBezTo>
                      <a:cubicBezTo>
                        <a:pt x="0" y="11"/>
                        <a:pt x="0" y="13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6" name="Freeform 1516"/>
                <p:cNvSpPr>
                  <a:spLocks/>
                </p:cNvSpPr>
                <p:nvPr/>
              </p:nvSpPr>
              <p:spPr bwMode="auto">
                <a:xfrm>
                  <a:off x="3756" y="3110"/>
                  <a:ext cx="96" cy="25"/>
                </a:xfrm>
                <a:custGeom>
                  <a:avLst/>
                  <a:gdLst>
                    <a:gd name="T0" fmla="*/ 91 w 111"/>
                    <a:gd name="T1" fmla="*/ 11 h 29"/>
                    <a:gd name="T2" fmla="*/ 85 w 111"/>
                    <a:gd name="T3" fmla="*/ 12 h 29"/>
                    <a:gd name="T4" fmla="*/ 88 w 111"/>
                    <a:gd name="T5" fmla="*/ 9 h 29"/>
                    <a:gd name="T6" fmla="*/ 83 w 111"/>
                    <a:gd name="T7" fmla="*/ 7 h 29"/>
                    <a:gd name="T8" fmla="*/ 83 w 111"/>
                    <a:gd name="T9" fmla="*/ 9 h 29"/>
                    <a:gd name="T10" fmla="*/ 73 w 111"/>
                    <a:gd name="T11" fmla="*/ 11 h 29"/>
                    <a:gd name="T12" fmla="*/ 72 w 111"/>
                    <a:gd name="T13" fmla="*/ 16 h 29"/>
                    <a:gd name="T14" fmla="*/ 64 w 111"/>
                    <a:gd name="T15" fmla="*/ 9 h 29"/>
                    <a:gd name="T16" fmla="*/ 67 w 111"/>
                    <a:gd name="T17" fmla="*/ 20 h 29"/>
                    <a:gd name="T18" fmla="*/ 55 w 111"/>
                    <a:gd name="T19" fmla="*/ 17 h 29"/>
                    <a:gd name="T20" fmla="*/ 57 w 111"/>
                    <a:gd name="T21" fmla="*/ 16 h 29"/>
                    <a:gd name="T22" fmla="*/ 51 w 111"/>
                    <a:gd name="T23" fmla="*/ 16 h 29"/>
                    <a:gd name="T24" fmla="*/ 51 w 111"/>
                    <a:gd name="T25" fmla="*/ 11 h 29"/>
                    <a:gd name="T26" fmla="*/ 42 w 111"/>
                    <a:gd name="T27" fmla="*/ 12 h 29"/>
                    <a:gd name="T28" fmla="*/ 43 w 111"/>
                    <a:gd name="T29" fmla="*/ 9 h 29"/>
                    <a:gd name="T30" fmla="*/ 26 w 111"/>
                    <a:gd name="T31" fmla="*/ 14 h 29"/>
                    <a:gd name="T32" fmla="*/ 23 w 111"/>
                    <a:gd name="T33" fmla="*/ 11 h 29"/>
                    <a:gd name="T34" fmla="*/ 25 w 111"/>
                    <a:gd name="T35" fmla="*/ 21 h 29"/>
                    <a:gd name="T36" fmla="*/ 18 w 111"/>
                    <a:gd name="T37" fmla="*/ 21 h 29"/>
                    <a:gd name="T38" fmla="*/ 19 w 111"/>
                    <a:gd name="T39" fmla="*/ 14 h 29"/>
                    <a:gd name="T40" fmla="*/ 15 w 111"/>
                    <a:gd name="T41" fmla="*/ 17 h 29"/>
                    <a:gd name="T42" fmla="*/ 12 w 111"/>
                    <a:gd name="T43" fmla="*/ 12 h 29"/>
                    <a:gd name="T44" fmla="*/ 5 w 111"/>
                    <a:gd name="T45" fmla="*/ 21 h 29"/>
                    <a:gd name="T46" fmla="*/ 1 w 111"/>
                    <a:gd name="T47" fmla="*/ 20 h 29"/>
                    <a:gd name="T48" fmla="*/ 5 w 111"/>
                    <a:gd name="T49" fmla="*/ 29 h 29"/>
                    <a:gd name="T50" fmla="*/ 29 w 111"/>
                    <a:gd name="T51" fmla="*/ 25 h 29"/>
                    <a:gd name="T52" fmla="*/ 35 w 111"/>
                    <a:gd name="T53" fmla="*/ 20 h 29"/>
                    <a:gd name="T54" fmla="*/ 37 w 111"/>
                    <a:gd name="T55" fmla="*/ 26 h 29"/>
                    <a:gd name="T56" fmla="*/ 36 w 111"/>
                    <a:gd name="T57" fmla="*/ 20 h 29"/>
                    <a:gd name="T58" fmla="*/ 40 w 111"/>
                    <a:gd name="T59" fmla="*/ 25 h 29"/>
                    <a:gd name="T60" fmla="*/ 42 w 111"/>
                    <a:gd name="T61" fmla="*/ 19 h 29"/>
                    <a:gd name="T62" fmla="*/ 45 w 111"/>
                    <a:gd name="T63" fmla="*/ 26 h 29"/>
                    <a:gd name="T64" fmla="*/ 84 w 111"/>
                    <a:gd name="T65" fmla="*/ 21 h 29"/>
                    <a:gd name="T66" fmla="*/ 83 w 111"/>
                    <a:gd name="T67" fmla="*/ 16 h 29"/>
                    <a:gd name="T68" fmla="*/ 98 w 111"/>
                    <a:gd name="T69" fmla="*/ 15 h 29"/>
                    <a:gd name="T70" fmla="*/ 100 w 111"/>
                    <a:gd name="T71" fmla="*/ 11 h 29"/>
                    <a:gd name="T72" fmla="*/ 100 w 111"/>
                    <a:gd name="T73" fmla="*/ 21 h 29"/>
                    <a:gd name="T74" fmla="*/ 105 w 111"/>
                    <a:gd name="T75" fmla="*/ 20 h 29"/>
                    <a:gd name="T76" fmla="*/ 102 w 111"/>
                    <a:gd name="T77" fmla="*/ 18 h 29"/>
                    <a:gd name="T78" fmla="*/ 107 w 111"/>
                    <a:gd name="T79" fmla="*/ 19 h 29"/>
                    <a:gd name="T80" fmla="*/ 103 w 111"/>
                    <a:gd name="T81" fmla="*/ 8 h 29"/>
                    <a:gd name="T82" fmla="*/ 90 w 111"/>
                    <a:gd name="T83" fmla="*/ 4 h 29"/>
                    <a:gd name="T84" fmla="*/ 91 w 111"/>
                    <a:gd name="T85" fmla="*/ 11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1" h="29">
                      <a:moveTo>
                        <a:pt x="91" y="11"/>
                      </a:moveTo>
                      <a:cubicBezTo>
                        <a:pt x="89" y="11"/>
                        <a:pt x="87" y="14"/>
                        <a:pt x="85" y="12"/>
                      </a:cubicBezTo>
                      <a:cubicBezTo>
                        <a:pt x="85" y="10"/>
                        <a:pt x="86" y="9"/>
                        <a:pt x="88" y="9"/>
                      </a:cubicBezTo>
                      <a:cubicBezTo>
                        <a:pt x="86" y="4"/>
                        <a:pt x="85" y="10"/>
                        <a:pt x="83" y="7"/>
                      </a:cubicBezTo>
                      <a:cubicBezTo>
                        <a:pt x="83" y="7"/>
                        <a:pt x="84" y="8"/>
                        <a:pt x="83" y="9"/>
                      </a:cubicBezTo>
                      <a:cubicBezTo>
                        <a:pt x="78" y="8"/>
                        <a:pt x="81" y="14"/>
                        <a:pt x="73" y="11"/>
                      </a:cubicBezTo>
                      <a:cubicBezTo>
                        <a:pt x="72" y="13"/>
                        <a:pt x="71" y="13"/>
                        <a:pt x="72" y="16"/>
                      </a:cubicBezTo>
                      <a:cubicBezTo>
                        <a:pt x="67" y="12"/>
                        <a:pt x="69" y="12"/>
                        <a:pt x="64" y="9"/>
                      </a:cubicBezTo>
                      <a:cubicBezTo>
                        <a:pt x="65" y="11"/>
                        <a:pt x="67" y="15"/>
                        <a:pt x="67" y="20"/>
                      </a:cubicBezTo>
                      <a:cubicBezTo>
                        <a:pt x="60" y="14"/>
                        <a:pt x="60" y="21"/>
                        <a:pt x="55" y="17"/>
                      </a:cubicBezTo>
                      <a:cubicBezTo>
                        <a:pt x="56" y="16"/>
                        <a:pt x="56" y="15"/>
                        <a:pt x="57" y="16"/>
                      </a:cubicBezTo>
                      <a:cubicBezTo>
                        <a:pt x="56" y="10"/>
                        <a:pt x="54" y="17"/>
                        <a:pt x="51" y="16"/>
                      </a:cubicBezTo>
                      <a:cubicBezTo>
                        <a:pt x="51" y="11"/>
                        <a:pt x="51" y="11"/>
                        <a:pt x="51" y="11"/>
                      </a:cubicBezTo>
                      <a:cubicBezTo>
                        <a:pt x="49" y="12"/>
                        <a:pt x="45" y="15"/>
                        <a:pt x="42" y="12"/>
                      </a:cubicBezTo>
                      <a:cubicBezTo>
                        <a:pt x="43" y="9"/>
                        <a:pt x="43" y="9"/>
                        <a:pt x="43" y="9"/>
                      </a:cubicBezTo>
                      <a:cubicBezTo>
                        <a:pt x="37" y="13"/>
                        <a:pt x="30" y="12"/>
                        <a:pt x="26" y="14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16" y="16"/>
                        <a:pt x="30" y="13"/>
                        <a:pt x="25" y="21"/>
                      </a:cubicBezTo>
                      <a:cubicBezTo>
                        <a:pt x="24" y="11"/>
                        <a:pt x="22" y="24"/>
                        <a:pt x="18" y="21"/>
                      </a:cubicBezTo>
                      <a:cubicBezTo>
                        <a:pt x="16" y="17"/>
                        <a:pt x="22" y="18"/>
                        <a:pt x="19" y="14"/>
                      </a:cubicBezTo>
                      <a:cubicBezTo>
                        <a:pt x="19" y="19"/>
                        <a:pt x="17" y="16"/>
                        <a:pt x="15" y="17"/>
                      </a:cubicBezTo>
                      <a:cubicBezTo>
                        <a:pt x="16" y="13"/>
                        <a:pt x="11" y="17"/>
                        <a:pt x="12" y="12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4" y="18"/>
                        <a:pt x="2" y="19"/>
                        <a:pt x="1" y="20"/>
                      </a:cubicBezTo>
                      <a:cubicBezTo>
                        <a:pt x="4" y="19"/>
                        <a:pt x="0" y="27"/>
                        <a:pt x="5" y="29"/>
                      </a:cubicBezTo>
                      <a:cubicBezTo>
                        <a:pt x="11" y="26"/>
                        <a:pt x="21" y="23"/>
                        <a:pt x="29" y="25"/>
                      </a:cubicBezTo>
                      <a:cubicBezTo>
                        <a:pt x="30" y="19"/>
                        <a:pt x="34" y="25"/>
                        <a:pt x="35" y="20"/>
                      </a:cubicBezTo>
                      <a:cubicBezTo>
                        <a:pt x="37" y="26"/>
                        <a:pt x="37" y="26"/>
                        <a:pt x="37" y="26"/>
                      </a:cubicBezTo>
                      <a:cubicBezTo>
                        <a:pt x="42" y="24"/>
                        <a:pt x="35" y="22"/>
                        <a:pt x="36" y="20"/>
                      </a:cubicBezTo>
                      <a:cubicBezTo>
                        <a:pt x="38" y="19"/>
                        <a:pt x="40" y="22"/>
                        <a:pt x="40" y="25"/>
                      </a:cubicBezTo>
                      <a:cubicBezTo>
                        <a:pt x="44" y="25"/>
                        <a:pt x="41" y="23"/>
                        <a:pt x="42" y="19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56" y="23"/>
                        <a:pt x="71" y="18"/>
                        <a:pt x="84" y="21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9" y="19"/>
                        <a:pt x="93" y="6"/>
                        <a:pt x="98" y="15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4"/>
                        <a:pt x="101" y="18"/>
                        <a:pt x="100" y="21"/>
                      </a:cubicBezTo>
                      <a:cubicBezTo>
                        <a:pt x="101" y="20"/>
                        <a:pt x="103" y="21"/>
                        <a:pt x="105" y="20"/>
                      </a:cubicBezTo>
                      <a:cubicBezTo>
                        <a:pt x="102" y="18"/>
                        <a:pt x="102" y="18"/>
                        <a:pt x="102" y="18"/>
                      </a:cubicBezTo>
                      <a:cubicBezTo>
                        <a:pt x="104" y="14"/>
                        <a:pt x="106" y="16"/>
                        <a:pt x="107" y="19"/>
                      </a:cubicBezTo>
                      <a:cubicBezTo>
                        <a:pt x="111" y="15"/>
                        <a:pt x="104" y="12"/>
                        <a:pt x="103" y="8"/>
                      </a:cubicBezTo>
                      <a:cubicBezTo>
                        <a:pt x="97" y="17"/>
                        <a:pt x="96" y="0"/>
                        <a:pt x="90" y="4"/>
                      </a:cubicBezTo>
                      <a:cubicBezTo>
                        <a:pt x="87" y="7"/>
                        <a:pt x="91" y="8"/>
                        <a:pt x="91" y="1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7" name="Freeform 1517"/>
                <p:cNvSpPr>
                  <a:spLocks/>
                </p:cNvSpPr>
                <p:nvPr/>
              </p:nvSpPr>
              <p:spPr bwMode="auto">
                <a:xfrm>
                  <a:off x="3842" y="312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8" name="Freeform 1518"/>
                <p:cNvSpPr>
                  <a:spLocks/>
                </p:cNvSpPr>
                <p:nvPr/>
              </p:nvSpPr>
              <p:spPr bwMode="auto">
                <a:xfrm>
                  <a:off x="3755" y="3128"/>
                  <a:ext cx="2" cy="0"/>
                </a:xfrm>
                <a:custGeom>
                  <a:avLst/>
                  <a:gdLst>
                    <a:gd name="T0" fmla="*/ 3 w 3"/>
                    <a:gd name="T1" fmla="*/ 0 h 1"/>
                    <a:gd name="T2" fmla="*/ 1 w 3"/>
                    <a:gd name="T3" fmla="*/ 0 h 1"/>
                    <a:gd name="T4" fmla="*/ 3 w 3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89" name="Rectangle 1519"/>
                <p:cNvSpPr>
                  <a:spLocks noChangeArrowheads="1"/>
                </p:cNvSpPr>
                <p:nvPr/>
              </p:nvSpPr>
              <p:spPr bwMode="auto">
                <a:xfrm>
                  <a:off x="3849" y="3127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0" name="Freeform 1520"/>
                <p:cNvSpPr>
                  <a:spLocks/>
                </p:cNvSpPr>
                <p:nvPr/>
              </p:nvSpPr>
              <p:spPr bwMode="auto">
                <a:xfrm>
                  <a:off x="3850" y="3117"/>
                  <a:ext cx="0" cy="2"/>
                </a:xfrm>
                <a:custGeom>
                  <a:avLst/>
                  <a:gdLst>
                    <a:gd name="T0" fmla="*/ 0 h 2"/>
                    <a:gd name="T1" fmla="*/ 0 h 2"/>
                    <a:gd name="T2" fmla="*/ 2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1" name="Freeform 1521"/>
                <p:cNvSpPr>
                  <a:spLocks/>
                </p:cNvSpPr>
                <p:nvPr/>
              </p:nvSpPr>
              <p:spPr bwMode="auto">
                <a:xfrm>
                  <a:off x="3742" y="3123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2" name="Freeform 1522"/>
                <p:cNvSpPr>
                  <a:spLocks/>
                </p:cNvSpPr>
                <p:nvPr/>
              </p:nvSpPr>
              <p:spPr bwMode="auto">
                <a:xfrm>
                  <a:off x="3701" y="31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3" name="Freeform 1523"/>
                <p:cNvSpPr>
                  <a:spLocks/>
                </p:cNvSpPr>
                <p:nvPr/>
              </p:nvSpPr>
              <p:spPr bwMode="auto">
                <a:xfrm>
                  <a:off x="3591" y="3121"/>
                  <a:ext cx="163" cy="36"/>
                </a:xfrm>
                <a:custGeom>
                  <a:avLst/>
                  <a:gdLst>
                    <a:gd name="T0" fmla="*/ 7 w 189"/>
                    <a:gd name="T1" fmla="*/ 26 h 42"/>
                    <a:gd name="T2" fmla="*/ 4 w 189"/>
                    <a:gd name="T3" fmla="*/ 33 h 42"/>
                    <a:gd name="T4" fmla="*/ 11 w 189"/>
                    <a:gd name="T5" fmla="*/ 36 h 42"/>
                    <a:gd name="T6" fmla="*/ 20 w 189"/>
                    <a:gd name="T7" fmla="*/ 31 h 42"/>
                    <a:gd name="T8" fmla="*/ 42 w 189"/>
                    <a:gd name="T9" fmla="*/ 29 h 42"/>
                    <a:gd name="T10" fmla="*/ 56 w 189"/>
                    <a:gd name="T11" fmla="*/ 30 h 42"/>
                    <a:gd name="T12" fmla="*/ 73 w 189"/>
                    <a:gd name="T13" fmla="*/ 23 h 42"/>
                    <a:gd name="T14" fmla="*/ 78 w 189"/>
                    <a:gd name="T15" fmla="*/ 25 h 42"/>
                    <a:gd name="T16" fmla="*/ 88 w 189"/>
                    <a:gd name="T17" fmla="*/ 25 h 42"/>
                    <a:gd name="T18" fmla="*/ 91 w 189"/>
                    <a:gd name="T19" fmla="*/ 15 h 42"/>
                    <a:gd name="T20" fmla="*/ 101 w 189"/>
                    <a:gd name="T21" fmla="*/ 14 h 42"/>
                    <a:gd name="T22" fmla="*/ 109 w 189"/>
                    <a:gd name="T23" fmla="*/ 18 h 42"/>
                    <a:gd name="T24" fmla="*/ 121 w 189"/>
                    <a:gd name="T25" fmla="*/ 17 h 42"/>
                    <a:gd name="T26" fmla="*/ 134 w 189"/>
                    <a:gd name="T27" fmla="*/ 18 h 42"/>
                    <a:gd name="T28" fmla="*/ 145 w 189"/>
                    <a:gd name="T29" fmla="*/ 14 h 42"/>
                    <a:gd name="T30" fmla="*/ 152 w 189"/>
                    <a:gd name="T31" fmla="*/ 10 h 42"/>
                    <a:gd name="T32" fmla="*/ 155 w 189"/>
                    <a:gd name="T33" fmla="*/ 14 h 42"/>
                    <a:gd name="T34" fmla="*/ 162 w 189"/>
                    <a:gd name="T35" fmla="*/ 12 h 42"/>
                    <a:gd name="T36" fmla="*/ 189 w 189"/>
                    <a:gd name="T37" fmla="*/ 11 h 42"/>
                    <a:gd name="T38" fmla="*/ 175 w 189"/>
                    <a:gd name="T39" fmla="*/ 11 h 42"/>
                    <a:gd name="T40" fmla="*/ 173 w 189"/>
                    <a:gd name="T41" fmla="*/ 14 h 42"/>
                    <a:gd name="T42" fmla="*/ 169 w 189"/>
                    <a:gd name="T43" fmla="*/ 3 h 42"/>
                    <a:gd name="T44" fmla="*/ 166 w 189"/>
                    <a:gd name="T45" fmla="*/ 2 h 42"/>
                    <a:gd name="T46" fmla="*/ 157 w 189"/>
                    <a:gd name="T47" fmla="*/ 4 h 42"/>
                    <a:gd name="T48" fmla="*/ 149 w 189"/>
                    <a:gd name="T49" fmla="*/ 3 h 42"/>
                    <a:gd name="T50" fmla="*/ 137 w 189"/>
                    <a:gd name="T51" fmla="*/ 3 h 42"/>
                    <a:gd name="T52" fmla="*/ 127 w 189"/>
                    <a:gd name="T53" fmla="*/ 7 h 42"/>
                    <a:gd name="T54" fmla="*/ 126 w 189"/>
                    <a:gd name="T55" fmla="*/ 6 h 42"/>
                    <a:gd name="T56" fmla="*/ 123 w 189"/>
                    <a:gd name="T57" fmla="*/ 6 h 42"/>
                    <a:gd name="T58" fmla="*/ 115 w 189"/>
                    <a:gd name="T59" fmla="*/ 8 h 42"/>
                    <a:gd name="T60" fmla="*/ 107 w 189"/>
                    <a:gd name="T61" fmla="*/ 11 h 42"/>
                    <a:gd name="T62" fmla="*/ 104 w 189"/>
                    <a:gd name="T63" fmla="*/ 7 h 42"/>
                    <a:gd name="T64" fmla="*/ 93 w 189"/>
                    <a:gd name="T65" fmla="*/ 7 h 42"/>
                    <a:gd name="T66" fmla="*/ 89 w 189"/>
                    <a:gd name="T67" fmla="*/ 13 h 42"/>
                    <a:gd name="T68" fmla="*/ 77 w 189"/>
                    <a:gd name="T69" fmla="*/ 16 h 42"/>
                    <a:gd name="T70" fmla="*/ 59 w 189"/>
                    <a:gd name="T71" fmla="*/ 20 h 42"/>
                    <a:gd name="T72" fmla="*/ 55 w 189"/>
                    <a:gd name="T73" fmla="*/ 19 h 42"/>
                    <a:gd name="T74" fmla="*/ 35 w 189"/>
                    <a:gd name="T75" fmla="*/ 22 h 42"/>
                    <a:gd name="T76" fmla="*/ 43 w 189"/>
                    <a:gd name="T77" fmla="*/ 27 h 42"/>
                    <a:gd name="T78" fmla="*/ 33 w 189"/>
                    <a:gd name="T79" fmla="*/ 1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89" h="42">
                      <a:moveTo>
                        <a:pt x="16" y="19"/>
                      </a:moveTo>
                      <a:cubicBezTo>
                        <a:pt x="13" y="21"/>
                        <a:pt x="9" y="22"/>
                        <a:pt x="7" y="26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5" y="25"/>
                        <a:pt x="0" y="29"/>
                        <a:pt x="4" y="33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8" y="27"/>
                        <a:pt x="7" y="35"/>
                        <a:pt x="11" y="36"/>
                      </a:cubicBezTo>
                      <a:cubicBezTo>
                        <a:pt x="14" y="35"/>
                        <a:pt x="16" y="26"/>
                        <a:pt x="19" y="28"/>
                      </a:cubicBezTo>
                      <a:cubicBezTo>
                        <a:pt x="21" y="27"/>
                        <a:pt x="20" y="30"/>
                        <a:pt x="20" y="31"/>
                      </a:cubicBezTo>
                      <a:cubicBezTo>
                        <a:pt x="23" y="32"/>
                        <a:pt x="24" y="25"/>
                        <a:pt x="26" y="24"/>
                      </a:cubicBezTo>
                      <a:cubicBezTo>
                        <a:pt x="29" y="42"/>
                        <a:pt x="36" y="19"/>
                        <a:pt x="42" y="29"/>
                      </a:cubicBezTo>
                      <a:cubicBezTo>
                        <a:pt x="45" y="28"/>
                        <a:pt x="49" y="29"/>
                        <a:pt x="52" y="25"/>
                      </a:cubicBezTo>
                      <a:cubicBezTo>
                        <a:pt x="51" y="30"/>
                        <a:pt x="56" y="25"/>
                        <a:pt x="56" y="30"/>
                      </a:cubicBezTo>
                      <a:cubicBezTo>
                        <a:pt x="56" y="20"/>
                        <a:pt x="67" y="34"/>
                        <a:pt x="67" y="21"/>
                      </a:cubicBezTo>
                      <a:cubicBezTo>
                        <a:pt x="72" y="24"/>
                        <a:pt x="67" y="20"/>
                        <a:pt x="73" y="23"/>
                      </a:cubicBezTo>
                      <a:cubicBezTo>
                        <a:pt x="73" y="24"/>
                        <a:pt x="72" y="24"/>
                        <a:pt x="72" y="25"/>
                      </a:cubicBezTo>
                      <a:cubicBezTo>
                        <a:pt x="75" y="27"/>
                        <a:pt x="75" y="19"/>
                        <a:pt x="78" y="25"/>
                      </a:cubicBezTo>
                      <a:cubicBezTo>
                        <a:pt x="83" y="25"/>
                        <a:pt x="78" y="21"/>
                        <a:pt x="81" y="17"/>
                      </a:cubicBezTo>
                      <a:cubicBezTo>
                        <a:pt x="86" y="19"/>
                        <a:pt x="85" y="20"/>
                        <a:pt x="88" y="25"/>
                      </a:cubicBezTo>
                      <a:cubicBezTo>
                        <a:pt x="88" y="19"/>
                        <a:pt x="91" y="22"/>
                        <a:pt x="94" y="19"/>
                      </a:cubicBezTo>
                      <a:cubicBezTo>
                        <a:pt x="93" y="18"/>
                        <a:pt x="89" y="17"/>
                        <a:pt x="91" y="15"/>
                      </a:cubicBezTo>
                      <a:cubicBezTo>
                        <a:pt x="97" y="15"/>
                        <a:pt x="96" y="11"/>
                        <a:pt x="101" y="8"/>
                      </a:cubicBezTo>
                      <a:cubicBezTo>
                        <a:pt x="104" y="15"/>
                        <a:pt x="96" y="9"/>
                        <a:pt x="101" y="14"/>
                      </a:cubicBezTo>
                      <a:cubicBezTo>
                        <a:pt x="98" y="17"/>
                        <a:pt x="95" y="17"/>
                        <a:pt x="94" y="22"/>
                      </a:cubicBezTo>
                      <a:cubicBezTo>
                        <a:pt x="98" y="22"/>
                        <a:pt x="104" y="21"/>
                        <a:pt x="109" y="18"/>
                      </a:cubicBezTo>
                      <a:cubicBezTo>
                        <a:pt x="112" y="18"/>
                        <a:pt x="108" y="21"/>
                        <a:pt x="110" y="21"/>
                      </a:cubicBezTo>
                      <a:cubicBezTo>
                        <a:pt x="115" y="24"/>
                        <a:pt x="117" y="14"/>
                        <a:pt x="121" y="17"/>
                      </a:cubicBezTo>
                      <a:cubicBezTo>
                        <a:pt x="121" y="20"/>
                        <a:pt x="121" y="20"/>
                        <a:pt x="121" y="20"/>
                      </a:cubicBezTo>
                      <a:cubicBezTo>
                        <a:pt x="123" y="15"/>
                        <a:pt x="130" y="20"/>
                        <a:pt x="134" y="18"/>
                      </a:cubicBezTo>
                      <a:cubicBezTo>
                        <a:pt x="134" y="16"/>
                        <a:pt x="133" y="15"/>
                        <a:pt x="134" y="13"/>
                      </a:cubicBezTo>
                      <a:cubicBezTo>
                        <a:pt x="134" y="22"/>
                        <a:pt x="140" y="8"/>
                        <a:pt x="145" y="14"/>
                      </a:cubicBezTo>
                      <a:cubicBezTo>
                        <a:pt x="144" y="9"/>
                        <a:pt x="148" y="5"/>
                        <a:pt x="151" y="4"/>
                      </a:cubicBezTo>
                      <a:cubicBezTo>
                        <a:pt x="152" y="6"/>
                        <a:pt x="152" y="8"/>
                        <a:pt x="152" y="10"/>
                      </a:cubicBezTo>
                      <a:cubicBezTo>
                        <a:pt x="147" y="7"/>
                        <a:pt x="148" y="16"/>
                        <a:pt x="145" y="19"/>
                      </a:cubicBezTo>
                      <a:cubicBezTo>
                        <a:pt x="148" y="16"/>
                        <a:pt x="153" y="18"/>
                        <a:pt x="155" y="14"/>
                      </a:cubicBezTo>
                      <a:cubicBezTo>
                        <a:pt x="155" y="19"/>
                        <a:pt x="155" y="19"/>
                        <a:pt x="155" y="19"/>
                      </a:cubicBezTo>
                      <a:cubicBezTo>
                        <a:pt x="159" y="19"/>
                        <a:pt x="158" y="8"/>
                        <a:pt x="162" y="12"/>
                      </a:cubicBezTo>
                      <a:cubicBezTo>
                        <a:pt x="162" y="15"/>
                        <a:pt x="162" y="15"/>
                        <a:pt x="162" y="15"/>
                      </a:cubicBezTo>
                      <a:cubicBezTo>
                        <a:pt x="171" y="14"/>
                        <a:pt x="182" y="19"/>
                        <a:pt x="189" y="11"/>
                      </a:cubicBezTo>
                      <a:cubicBezTo>
                        <a:pt x="189" y="9"/>
                        <a:pt x="185" y="3"/>
                        <a:pt x="185" y="1"/>
                      </a:cubicBezTo>
                      <a:cubicBezTo>
                        <a:pt x="181" y="3"/>
                        <a:pt x="178" y="8"/>
                        <a:pt x="175" y="11"/>
                      </a:cubicBezTo>
                      <a:cubicBezTo>
                        <a:pt x="175" y="6"/>
                        <a:pt x="175" y="6"/>
                        <a:pt x="175" y="6"/>
                      </a:cubicBezTo>
                      <a:cubicBezTo>
                        <a:pt x="174" y="9"/>
                        <a:pt x="171" y="12"/>
                        <a:pt x="173" y="14"/>
                      </a:cubicBezTo>
                      <a:cubicBezTo>
                        <a:pt x="171" y="17"/>
                        <a:pt x="171" y="10"/>
                        <a:pt x="168" y="13"/>
                      </a:cubicBezTo>
                      <a:cubicBezTo>
                        <a:pt x="168" y="8"/>
                        <a:pt x="170" y="7"/>
                        <a:pt x="169" y="3"/>
                      </a:cubicBezTo>
                      <a:cubicBezTo>
                        <a:pt x="167" y="5"/>
                        <a:pt x="167" y="5"/>
                        <a:pt x="167" y="5"/>
                      </a:cubicBezTo>
                      <a:cubicBezTo>
                        <a:pt x="167" y="3"/>
                        <a:pt x="165" y="4"/>
                        <a:pt x="166" y="2"/>
                      </a:cubicBezTo>
                      <a:cubicBezTo>
                        <a:pt x="161" y="8"/>
                        <a:pt x="159" y="0"/>
                        <a:pt x="154" y="3"/>
                      </a:cubicBezTo>
                      <a:cubicBezTo>
                        <a:pt x="157" y="4"/>
                        <a:pt x="157" y="4"/>
                        <a:pt x="157" y="4"/>
                      </a:cubicBezTo>
                      <a:cubicBezTo>
                        <a:pt x="157" y="7"/>
                        <a:pt x="155" y="7"/>
                        <a:pt x="154" y="7"/>
                      </a:cubicBezTo>
                      <a:cubicBezTo>
                        <a:pt x="152" y="3"/>
                        <a:pt x="152" y="4"/>
                        <a:pt x="149" y="3"/>
                      </a:cubicBezTo>
                      <a:cubicBezTo>
                        <a:pt x="147" y="5"/>
                        <a:pt x="146" y="10"/>
                        <a:pt x="143" y="11"/>
                      </a:cubicBezTo>
                      <a:cubicBezTo>
                        <a:pt x="143" y="5"/>
                        <a:pt x="138" y="8"/>
                        <a:pt x="137" y="3"/>
                      </a:cubicBezTo>
                      <a:cubicBezTo>
                        <a:pt x="136" y="9"/>
                        <a:pt x="131" y="6"/>
                        <a:pt x="131" y="9"/>
                      </a:cubicBezTo>
                      <a:cubicBezTo>
                        <a:pt x="129" y="10"/>
                        <a:pt x="127" y="10"/>
                        <a:pt x="127" y="7"/>
                      </a:cubicBezTo>
                      <a:cubicBezTo>
                        <a:pt x="128" y="6"/>
                        <a:pt x="128" y="6"/>
                        <a:pt x="128" y="6"/>
                      </a:cubicBezTo>
                      <a:cubicBezTo>
                        <a:pt x="126" y="6"/>
                        <a:pt x="126" y="6"/>
                        <a:pt x="126" y="6"/>
                      </a:cubicBezTo>
                      <a:cubicBezTo>
                        <a:pt x="126" y="4"/>
                        <a:pt x="126" y="4"/>
                        <a:pt x="126" y="4"/>
                      </a:cubicBezTo>
                      <a:cubicBezTo>
                        <a:pt x="125" y="4"/>
                        <a:pt x="125" y="8"/>
                        <a:pt x="123" y="6"/>
                      </a:cubicBezTo>
                      <a:cubicBezTo>
                        <a:pt x="123" y="4"/>
                        <a:pt x="124" y="4"/>
                        <a:pt x="125" y="4"/>
                      </a:cubicBezTo>
                      <a:cubicBezTo>
                        <a:pt x="121" y="3"/>
                        <a:pt x="119" y="13"/>
                        <a:pt x="115" y="8"/>
                      </a:cubicBezTo>
                      <a:cubicBezTo>
                        <a:pt x="115" y="11"/>
                        <a:pt x="110" y="11"/>
                        <a:pt x="112" y="17"/>
                      </a:cubicBezTo>
                      <a:cubicBezTo>
                        <a:pt x="110" y="15"/>
                        <a:pt x="110" y="10"/>
                        <a:pt x="107" y="11"/>
                      </a:cubicBezTo>
                      <a:cubicBezTo>
                        <a:pt x="106" y="16"/>
                        <a:pt x="103" y="10"/>
                        <a:pt x="101" y="13"/>
                      </a:cubicBezTo>
                      <a:cubicBezTo>
                        <a:pt x="104" y="8"/>
                        <a:pt x="101" y="12"/>
                        <a:pt x="104" y="7"/>
                      </a:cubicBezTo>
                      <a:cubicBezTo>
                        <a:pt x="101" y="5"/>
                        <a:pt x="98" y="12"/>
                        <a:pt x="94" y="11"/>
                      </a:cubicBezTo>
                      <a:cubicBezTo>
                        <a:pt x="93" y="7"/>
                        <a:pt x="93" y="7"/>
                        <a:pt x="93" y="7"/>
                      </a:cubicBezTo>
                      <a:cubicBezTo>
                        <a:pt x="92" y="9"/>
                        <a:pt x="91" y="13"/>
                        <a:pt x="89" y="9"/>
                      </a:cubicBezTo>
                      <a:cubicBezTo>
                        <a:pt x="89" y="13"/>
                        <a:pt x="89" y="13"/>
                        <a:pt x="89" y="13"/>
                      </a:cubicBezTo>
                      <a:cubicBezTo>
                        <a:pt x="87" y="11"/>
                        <a:pt x="83" y="13"/>
                        <a:pt x="80" y="9"/>
                      </a:cubicBezTo>
                      <a:cubicBezTo>
                        <a:pt x="77" y="16"/>
                        <a:pt x="77" y="16"/>
                        <a:pt x="77" y="16"/>
                      </a:cubicBezTo>
                      <a:cubicBezTo>
                        <a:pt x="72" y="9"/>
                        <a:pt x="67" y="16"/>
                        <a:pt x="64" y="22"/>
                      </a:cubicBezTo>
                      <a:cubicBezTo>
                        <a:pt x="62" y="22"/>
                        <a:pt x="60" y="21"/>
                        <a:pt x="59" y="20"/>
                      </a:cubicBezTo>
                      <a:cubicBezTo>
                        <a:pt x="61" y="17"/>
                        <a:pt x="61" y="17"/>
                        <a:pt x="61" y="17"/>
                      </a:cubicBezTo>
                      <a:cubicBezTo>
                        <a:pt x="59" y="17"/>
                        <a:pt x="55" y="13"/>
                        <a:pt x="55" y="19"/>
                      </a:cubicBezTo>
                      <a:cubicBezTo>
                        <a:pt x="52" y="21"/>
                        <a:pt x="52" y="15"/>
                        <a:pt x="51" y="15"/>
                      </a:cubicBezTo>
                      <a:cubicBezTo>
                        <a:pt x="46" y="23"/>
                        <a:pt x="36" y="10"/>
                        <a:pt x="35" y="22"/>
                      </a:cubicBezTo>
                      <a:cubicBezTo>
                        <a:pt x="37" y="22"/>
                        <a:pt x="41" y="24"/>
                        <a:pt x="45" y="23"/>
                      </a:cubicBezTo>
                      <a:cubicBezTo>
                        <a:pt x="44" y="25"/>
                        <a:pt x="45" y="27"/>
                        <a:pt x="43" y="27"/>
                      </a:cubicBezTo>
                      <a:cubicBezTo>
                        <a:pt x="40" y="28"/>
                        <a:pt x="37" y="24"/>
                        <a:pt x="34" y="26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26" y="11"/>
                        <a:pt x="22" y="30"/>
                        <a:pt x="16" y="1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4" name="Freeform 1524"/>
                <p:cNvSpPr>
                  <a:spLocks/>
                </p:cNvSpPr>
                <p:nvPr/>
              </p:nvSpPr>
              <p:spPr bwMode="auto">
                <a:xfrm>
                  <a:off x="3644" y="3131"/>
                  <a:ext cx="3" cy="3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1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5" name="Freeform 1525"/>
                <p:cNvSpPr>
                  <a:spLocks/>
                </p:cNvSpPr>
                <p:nvPr/>
              </p:nvSpPr>
              <p:spPr bwMode="auto">
                <a:xfrm>
                  <a:off x="3644" y="3134"/>
                  <a:ext cx="1" cy="1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6" name="Freeform 1526"/>
                <p:cNvSpPr>
                  <a:spLocks/>
                </p:cNvSpPr>
                <p:nvPr/>
              </p:nvSpPr>
              <p:spPr bwMode="auto">
                <a:xfrm>
                  <a:off x="3592" y="3138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0 w 3"/>
                    <a:gd name="T3" fmla="*/ 1 h 2"/>
                    <a:gd name="T4" fmla="*/ 3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1" y="2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7" name="Freeform 1527"/>
                <p:cNvSpPr>
                  <a:spLocks/>
                </p:cNvSpPr>
                <p:nvPr/>
              </p:nvSpPr>
              <p:spPr bwMode="auto">
                <a:xfrm>
                  <a:off x="3592" y="3141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8" name="Freeform 1528"/>
                <p:cNvSpPr>
                  <a:spLocks/>
                </p:cNvSpPr>
                <p:nvPr/>
              </p:nvSpPr>
              <p:spPr bwMode="auto">
                <a:xfrm>
                  <a:off x="3506" y="3138"/>
                  <a:ext cx="86" cy="23"/>
                </a:xfrm>
                <a:custGeom>
                  <a:avLst/>
                  <a:gdLst>
                    <a:gd name="T0" fmla="*/ 17 w 99"/>
                    <a:gd name="T1" fmla="*/ 15 h 27"/>
                    <a:gd name="T2" fmla="*/ 13 w 99"/>
                    <a:gd name="T3" fmla="*/ 19 h 27"/>
                    <a:gd name="T4" fmla="*/ 9 w 99"/>
                    <a:gd name="T5" fmla="*/ 16 h 27"/>
                    <a:gd name="T6" fmla="*/ 2 w 99"/>
                    <a:gd name="T7" fmla="*/ 24 h 27"/>
                    <a:gd name="T8" fmla="*/ 49 w 99"/>
                    <a:gd name="T9" fmla="*/ 17 h 27"/>
                    <a:gd name="T10" fmla="*/ 47 w 99"/>
                    <a:gd name="T11" fmla="*/ 20 h 27"/>
                    <a:gd name="T12" fmla="*/ 64 w 99"/>
                    <a:gd name="T13" fmla="*/ 14 h 27"/>
                    <a:gd name="T14" fmla="*/ 64 w 99"/>
                    <a:gd name="T15" fmla="*/ 20 h 27"/>
                    <a:gd name="T16" fmla="*/ 74 w 99"/>
                    <a:gd name="T17" fmla="*/ 17 h 27"/>
                    <a:gd name="T18" fmla="*/ 74 w 99"/>
                    <a:gd name="T19" fmla="*/ 15 h 27"/>
                    <a:gd name="T20" fmla="*/ 76 w 99"/>
                    <a:gd name="T21" fmla="*/ 16 h 27"/>
                    <a:gd name="T22" fmla="*/ 76 w 99"/>
                    <a:gd name="T23" fmla="*/ 15 h 27"/>
                    <a:gd name="T24" fmla="*/ 83 w 99"/>
                    <a:gd name="T25" fmla="*/ 14 h 27"/>
                    <a:gd name="T26" fmla="*/ 81 w 99"/>
                    <a:gd name="T27" fmla="*/ 15 h 27"/>
                    <a:gd name="T28" fmla="*/ 86 w 99"/>
                    <a:gd name="T29" fmla="*/ 13 h 27"/>
                    <a:gd name="T30" fmla="*/ 86 w 99"/>
                    <a:gd name="T31" fmla="*/ 17 h 27"/>
                    <a:gd name="T32" fmla="*/ 99 w 99"/>
                    <a:gd name="T33" fmla="*/ 10 h 27"/>
                    <a:gd name="T34" fmla="*/ 99 w 99"/>
                    <a:gd name="T35" fmla="*/ 6 h 27"/>
                    <a:gd name="T36" fmla="*/ 88 w 99"/>
                    <a:gd name="T37" fmla="*/ 10 h 27"/>
                    <a:gd name="T38" fmla="*/ 89 w 99"/>
                    <a:gd name="T39" fmla="*/ 10 h 27"/>
                    <a:gd name="T40" fmla="*/ 83 w 99"/>
                    <a:gd name="T41" fmla="*/ 12 h 27"/>
                    <a:gd name="T42" fmla="*/ 86 w 99"/>
                    <a:gd name="T43" fmla="*/ 6 h 27"/>
                    <a:gd name="T44" fmla="*/ 75 w 99"/>
                    <a:gd name="T45" fmla="*/ 3 h 27"/>
                    <a:gd name="T46" fmla="*/ 75 w 99"/>
                    <a:gd name="T47" fmla="*/ 3 h 27"/>
                    <a:gd name="T48" fmla="*/ 72 w 99"/>
                    <a:gd name="T49" fmla="*/ 5 h 27"/>
                    <a:gd name="T50" fmla="*/ 74 w 99"/>
                    <a:gd name="T51" fmla="*/ 7 h 27"/>
                    <a:gd name="T52" fmla="*/ 73 w 99"/>
                    <a:gd name="T53" fmla="*/ 14 h 27"/>
                    <a:gd name="T54" fmla="*/ 68 w 99"/>
                    <a:gd name="T55" fmla="*/ 14 h 27"/>
                    <a:gd name="T56" fmla="*/ 71 w 99"/>
                    <a:gd name="T57" fmla="*/ 9 h 27"/>
                    <a:gd name="T58" fmla="*/ 68 w 99"/>
                    <a:gd name="T59" fmla="*/ 11 h 27"/>
                    <a:gd name="T60" fmla="*/ 64 w 99"/>
                    <a:gd name="T61" fmla="*/ 5 h 27"/>
                    <a:gd name="T62" fmla="*/ 64 w 99"/>
                    <a:gd name="T63" fmla="*/ 12 h 27"/>
                    <a:gd name="T64" fmla="*/ 45 w 99"/>
                    <a:gd name="T65" fmla="*/ 13 h 27"/>
                    <a:gd name="T66" fmla="*/ 48 w 99"/>
                    <a:gd name="T67" fmla="*/ 9 h 27"/>
                    <a:gd name="T68" fmla="*/ 44 w 99"/>
                    <a:gd name="T69" fmla="*/ 13 h 27"/>
                    <a:gd name="T70" fmla="*/ 32 w 99"/>
                    <a:gd name="T71" fmla="*/ 12 h 27"/>
                    <a:gd name="T72" fmla="*/ 34 w 99"/>
                    <a:gd name="T73" fmla="*/ 15 h 27"/>
                    <a:gd name="T74" fmla="*/ 21 w 99"/>
                    <a:gd name="T75" fmla="*/ 15 h 27"/>
                    <a:gd name="T76" fmla="*/ 21 w 99"/>
                    <a:gd name="T77" fmla="*/ 15 h 27"/>
                    <a:gd name="T78" fmla="*/ 15 w 99"/>
                    <a:gd name="T79" fmla="*/ 21 h 27"/>
                    <a:gd name="T80" fmla="*/ 17 w 99"/>
                    <a:gd name="T81" fmla="*/ 15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99" h="27">
                      <a:moveTo>
                        <a:pt x="17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2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4" y="25"/>
                        <a:pt x="49" y="17"/>
                      </a:cubicBezTo>
                      <a:cubicBezTo>
                        <a:pt x="47" y="20"/>
                        <a:pt x="47" y="20"/>
                        <a:pt x="47" y="20"/>
                      </a:cubicBezTo>
                      <a:cubicBezTo>
                        <a:pt x="55" y="14"/>
                        <a:pt x="58" y="27"/>
                        <a:pt x="64" y="14"/>
                      </a:cubicBezTo>
                      <a:cubicBezTo>
                        <a:pt x="64" y="20"/>
                        <a:pt x="64" y="20"/>
                        <a:pt x="64" y="20"/>
                      </a:cubicBezTo>
                      <a:cubicBezTo>
                        <a:pt x="67" y="22"/>
                        <a:pt x="70" y="11"/>
                        <a:pt x="74" y="17"/>
                      </a:cubicBezTo>
                      <a:cubicBezTo>
                        <a:pt x="74" y="15"/>
                        <a:pt x="74" y="15"/>
                        <a:pt x="74" y="15"/>
                      </a:cubicBezTo>
                      <a:cubicBezTo>
                        <a:pt x="75" y="15"/>
                        <a:pt x="75" y="16"/>
                        <a:pt x="76" y="16"/>
                      </a:cubicBezTo>
                      <a:cubicBezTo>
                        <a:pt x="76" y="15"/>
                        <a:pt x="76" y="15"/>
                        <a:pt x="76" y="15"/>
                      </a:cubicBezTo>
                      <a:cubicBezTo>
                        <a:pt x="78" y="12"/>
                        <a:pt x="80" y="12"/>
                        <a:pt x="83" y="14"/>
                      </a:cubicBezTo>
                      <a:cubicBezTo>
                        <a:pt x="83" y="16"/>
                        <a:pt x="82" y="15"/>
                        <a:pt x="81" y="15"/>
                      </a:cubicBezTo>
                      <a:cubicBezTo>
                        <a:pt x="82" y="17"/>
                        <a:pt x="84" y="13"/>
                        <a:pt x="86" y="13"/>
                      </a:cubicBezTo>
                      <a:cubicBezTo>
                        <a:pt x="88" y="15"/>
                        <a:pt x="86" y="16"/>
                        <a:pt x="86" y="17"/>
                      </a:cubicBezTo>
                      <a:cubicBezTo>
                        <a:pt x="92" y="14"/>
                        <a:pt x="95" y="20"/>
                        <a:pt x="99" y="10"/>
                      </a:cubicBezTo>
                      <a:cubicBezTo>
                        <a:pt x="99" y="8"/>
                        <a:pt x="97" y="7"/>
                        <a:pt x="99" y="6"/>
                      </a:cubicBezTo>
                      <a:cubicBezTo>
                        <a:pt x="95" y="3"/>
                        <a:pt x="92" y="7"/>
                        <a:pt x="88" y="10"/>
                      </a:cubicBezTo>
                      <a:cubicBezTo>
                        <a:pt x="89" y="10"/>
                        <a:pt x="89" y="10"/>
                        <a:pt x="89" y="10"/>
                      </a:cubicBezTo>
                      <a:cubicBezTo>
                        <a:pt x="87" y="20"/>
                        <a:pt x="87" y="8"/>
                        <a:pt x="83" y="12"/>
                      </a:cubicBezTo>
                      <a:cubicBezTo>
                        <a:pt x="84" y="9"/>
                        <a:pt x="86" y="8"/>
                        <a:pt x="86" y="6"/>
                      </a:cubicBezTo>
                      <a:cubicBezTo>
                        <a:pt x="81" y="0"/>
                        <a:pt x="79" y="12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4" y="2"/>
                        <a:pt x="73" y="4"/>
                        <a:pt x="72" y="5"/>
                      </a:cubicBezTo>
                      <a:cubicBezTo>
                        <a:pt x="72" y="6"/>
                        <a:pt x="74" y="7"/>
                        <a:pt x="74" y="7"/>
                      </a:cubicBezTo>
                      <a:cubicBezTo>
                        <a:pt x="73" y="8"/>
                        <a:pt x="73" y="12"/>
                        <a:pt x="73" y="14"/>
                      </a:cubicBezTo>
                      <a:cubicBezTo>
                        <a:pt x="71" y="10"/>
                        <a:pt x="71" y="16"/>
                        <a:pt x="68" y="14"/>
                      </a:cubicBezTo>
                      <a:cubicBezTo>
                        <a:pt x="67" y="11"/>
                        <a:pt x="70" y="11"/>
                        <a:pt x="71" y="9"/>
                      </a:cubicBezTo>
                      <a:cubicBezTo>
                        <a:pt x="68" y="11"/>
                        <a:pt x="68" y="11"/>
                        <a:pt x="68" y="11"/>
                      </a:cubicBezTo>
                      <a:cubicBezTo>
                        <a:pt x="66" y="12"/>
                        <a:pt x="66" y="7"/>
                        <a:pt x="64" y="5"/>
                      </a:cubicBezTo>
                      <a:cubicBezTo>
                        <a:pt x="62" y="8"/>
                        <a:pt x="66" y="7"/>
                        <a:pt x="64" y="12"/>
                      </a:cubicBezTo>
                      <a:cubicBezTo>
                        <a:pt x="61" y="7"/>
                        <a:pt x="50" y="9"/>
                        <a:pt x="45" y="13"/>
                      </a:cubicBezTo>
                      <a:cubicBezTo>
                        <a:pt x="47" y="12"/>
                        <a:pt x="46" y="9"/>
                        <a:pt x="48" y="9"/>
                      </a:cubicBezTo>
                      <a:cubicBezTo>
                        <a:pt x="47" y="8"/>
                        <a:pt x="44" y="11"/>
                        <a:pt x="44" y="13"/>
                      </a:cubicBezTo>
                      <a:cubicBezTo>
                        <a:pt x="41" y="16"/>
                        <a:pt x="36" y="15"/>
                        <a:pt x="32" y="12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31" y="20"/>
                        <a:pt x="26" y="12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0" y="16"/>
                        <a:pt x="18" y="23"/>
                        <a:pt x="15" y="21"/>
                      </a:cubicBezTo>
                      <a:cubicBezTo>
                        <a:pt x="16" y="18"/>
                        <a:pt x="18" y="18"/>
                        <a:pt x="17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699" name="Freeform 1529"/>
                <p:cNvSpPr>
                  <a:spLocks/>
                </p:cNvSpPr>
                <p:nvPr/>
              </p:nvSpPr>
              <p:spPr bwMode="auto">
                <a:xfrm>
                  <a:off x="3504" y="3153"/>
                  <a:ext cx="3" cy="7"/>
                </a:xfrm>
                <a:custGeom>
                  <a:avLst/>
                  <a:gdLst>
                    <a:gd name="T0" fmla="*/ 3 w 4"/>
                    <a:gd name="T1" fmla="*/ 5 h 9"/>
                    <a:gd name="T2" fmla="*/ 4 w 4"/>
                    <a:gd name="T3" fmla="*/ 1 h 9"/>
                    <a:gd name="T4" fmla="*/ 1 w 4"/>
                    <a:gd name="T5" fmla="*/ 8 h 9"/>
                    <a:gd name="T6" fmla="*/ 4 w 4"/>
                    <a:gd name="T7" fmla="*/ 6 h 9"/>
                    <a:gd name="T8" fmla="*/ 3 w 4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9">
                      <a:moveTo>
                        <a:pt x="3" y="5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5"/>
                        <a:pt x="1" y="8"/>
                      </a:cubicBezTo>
                      <a:cubicBezTo>
                        <a:pt x="2" y="7"/>
                        <a:pt x="3" y="9"/>
                        <a:pt x="4" y="6"/>
                      </a:cubicBezTo>
                      <a:cubicBezTo>
                        <a:pt x="3" y="6"/>
                        <a:pt x="3" y="4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0" name="Freeform 1530"/>
                <p:cNvSpPr>
                  <a:spLocks/>
                </p:cNvSpPr>
                <p:nvPr/>
              </p:nvSpPr>
              <p:spPr bwMode="auto">
                <a:xfrm>
                  <a:off x="3461" y="3150"/>
                  <a:ext cx="44" cy="16"/>
                </a:xfrm>
                <a:custGeom>
                  <a:avLst/>
                  <a:gdLst>
                    <a:gd name="T0" fmla="*/ 18 w 51"/>
                    <a:gd name="T1" fmla="*/ 9 h 19"/>
                    <a:gd name="T2" fmla="*/ 17 w 51"/>
                    <a:gd name="T3" fmla="*/ 13 h 19"/>
                    <a:gd name="T4" fmla="*/ 37 w 51"/>
                    <a:gd name="T5" fmla="*/ 13 h 19"/>
                    <a:gd name="T6" fmla="*/ 42 w 51"/>
                    <a:gd name="T7" fmla="*/ 7 h 19"/>
                    <a:gd name="T8" fmla="*/ 44 w 51"/>
                    <a:gd name="T9" fmla="*/ 11 h 19"/>
                    <a:gd name="T10" fmla="*/ 49 w 51"/>
                    <a:gd name="T11" fmla="*/ 6 h 19"/>
                    <a:gd name="T12" fmla="*/ 46 w 51"/>
                    <a:gd name="T13" fmla="*/ 8 h 19"/>
                    <a:gd name="T14" fmla="*/ 46 w 51"/>
                    <a:gd name="T15" fmla="*/ 6 h 19"/>
                    <a:gd name="T16" fmla="*/ 43 w 51"/>
                    <a:gd name="T17" fmla="*/ 7 h 19"/>
                    <a:gd name="T18" fmla="*/ 44 w 51"/>
                    <a:gd name="T19" fmla="*/ 4 h 19"/>
                    <a:gd name="T20" fmla="*/ 35 w 51"/>
                    <a:gd name="T21" fmla="*/ 10 h 19"/>
                    <a:gd name="T22" fmla="*/ 35 w 51"/>
                    <a:gd name="T23" fmla="*/ 4 h 19"/>
                    <a:gd name="T24" fmla="*/ 26 w 51"/>
                    <a:gd name="T25" fmla="*/ 2 h 19"/>
                    <a:gd name="T26" fmla="*/ 27 w 51"/>
                    <a:gd name="T27" fmla="*/ 4 h 19"/>
                    <a:gd name="T28" fmla="*/ 28 w 51"/>
                    <a:gd name="T29" fmla="*/ 8 h 19"/>
                    <a:gd name="T30" fmla="*/ 25 w 51"/>
                    <a:gd name="T31" fmla="*/ 3 h 19"/>
                    <a:gd name="T32" fmla="*/ 9 w 51"/>
                    <a:gd name="T33" fmla="*/ 6 h 19"/>
                    <a:gd name="T34" fmla="*/ 5 w 51"/>
                    <a:gd name="T35" fmla="*/ 13 h 19"/>
                    <a:gd name="T36" fmla="*/ 6 w 51"/>
                    <a:gd name="T37" fmla="*/ 7 h 19"/>
                    <a:gd name="T38" fmla="*/ 3 w 51"/>
                    <a:gd name="T39" fmla="*/ 6 h 19"/>
                    <a:gd name="T40" fmla="*/ 0 w 51"/>
                    <a:gd name="T41" fmla="*/ 16 h 19"/>
                    <a:gd name="T42" fmla="*/ 18 w 51"/>
                    <a:gd name="T43" fmla="*/ 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19">
                      <a:moveTo>
                        <a:pt x="18" y="9"/>
                      </a:moveTo>
                      <a:cubicBezTo>
                        <a:pt x="17" y="10"/>
                        <a:pt x="18" y="12"/>
                        <a:pt x="17" y="13"/>
                      </a:cubicBezTo>
                      <a:cubicBezTo>
                        <a:pt x="25" y="12"/>
                        <a:pt x="34" y="10"/>
                        <a:pt x="37" y="13"/>
                      </a:cubicBezTo>
                      <a:cubicBezTo>
                        <a:pt x="39" y="15"/>
                        <a:pt x="39" y="8"/>
                        <a:pt x="42" y="7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6" y="8"/>
                        <a:pt x="51" y="13"/>
                        <a:pt x="49" y="6"/>
                      </a:cubicBezTo>
                      <a:cubicBezTo>
                        <a:pt x="49" y="5"/>
                        <a:pt x="47" y="9"/>
                        <a:pt x="46" y="8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39" y="0"/>
                        <a:pt x="41" y="13"/>
                        <a:pt x="35" y="10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2" y="4"/>
                        <a:pt x="30" y="6"/>
                        <a:pt x="26" y="2"/>
                      </a:cubicBezTo>
                      <a:cubicBezTo>
                        <a:pt x="26" y="2"/>
                        <a:pt x="26" y="5"/>
                        <a:pt x="27" y="4"/>
                      </a:cubicBezTo>
                      <a:cubicBezTo>
                        <a:pt x="28" y="4"/>
                        <a:pt x="29" y="7"/>
                        <a:pt x="28" y="8"/>
                      </a:cubicBezTo>
                      <a:cubicBezTo>
                        <a:pt x="23" y="13"/>
                        <a:pt x="29" y="5"/>
                        <a:pt x="25" y="3"/>
                      </a:cubicBezTo>
                      <a:cubicBezTo>
                        <a:pt x="20" y="7"/>
                        <a:pt x="11" y="10"/>
                        <a:pt x="9" y="6"/>
                      </a:cubicBezTo>
                      <a:cubicBezTo>
                        <a:pt x="11" y="9"/>
                        <a:pt x="8" y="13"/>
                        <a:pt x="5" y="13"/>
                      </a:cubicBezTo>
                      <a:cubicBezTo>
                        <a:pt x="4" y="11"/>
                        <a:pt x="6" y="9"/>
                        <a:pt x="6" y="7"/>
                      </a:cubicBezTo>
                      <a:cubicBezTo>
                        <a:pt x="5" y="7"/>
                        <a:pt x="4" y="5"/>
                        <a:pt x="3" y="6"/>
                      </a:cubicBezTo>
                      <a:cubicBezTo>
                        <a:pt x="4" y="10"/>
                        <a:pt x="3" y="14"/>
                        <a:pt x="0" y="16"/>
                      </a:cubicBezTo>
                      <a:cubicBezTo>
                        <a:pt x="7" y="19"/>
                        <a:pt x="12" y="9"/>
                        <a:pt x="18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1" name="Freeform 1531"/>
                <p:cNvSpPr>
                  <a:spLocks/>
                </p:cNvSpPr>
                <p:nvPr/>
              </p:nvSpPr>
              <p:spPr bwMode="auto">
                <a:xfrm>
                  <a:off x="3474" y="316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2" name="Freeform 1532"/>
                <p:cNvSpPr>
                  <a:spLocks/>
                </p:cNvSpPr>
                <p:nvPr/>
              </p:nvSpPr>
              <p:spPr bwMode="auto">
                <a:xfrm>
                  <a:off x="4142" y="3181"/>
                  <a:ext cx="2" cy="3"/>
                </a:xfrm>
                <a:custGeom>
                  <a:avLst/>
                  <a:gdLst>
                    <a:gd name="T0" fmla="*/ 2 w 2"/>
                    <a:gd name="T1" fmla="*/ 2 h 3"/>
                    <a:gd name="T2" fmla="*/ 1 w 2"/>
                    <a:gd name="T3" fmla="*/ 0 h 3"/>
                    <a:gd name="T4" fmla="*/ 0 w 2"/>
                    <a:gd name="T5" fmla="*/ 3 h 3"/>
                    <a:gd name="T6" fmla="*/ 2 w 2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2" y="2"/>
                      </a:moveTo>
                      <a:lnTo>
                        <a:pt x="1" y="0"/>
                      </a:lnTo>
                      <a:lnTo>
                        <a:pt x="0" y="3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3" name="Freeform 1533"/>
                <p:cNvSpPr>
                  <a:spLocks/>
                </p:cNvSpPr>
                <p:nvPr/>
              </p:nvSpPr>
              <p:spPr bwMode="auto">
                <a:xfrm>
                  <a:off x="4132" y="3172"/>
                  <a:ext cx="10" cy="13"/>
                </a:xfrm>
                <a:custGeom>
                  <a:avLst/>
                  <a:gdLst>
                    <a:gd name="T0" fmla="*/ 4 w 12"/>
                    <a:gd name="T1" fmla="*/ 0 h 16"/>
                    <a:gd name="T2" fmla="*/ 0 w 12"/>
                    <a:gd name="T3" fmla="*/ 2 h 16"/>
                    <a:gd name="T4" fmla="*/ 6 w 12"/>
                    <a:gd name="T5" fmla="*/ 16 h 16"/>
                    <a:gd name="T6" fmla="*/ 11 w 12"/>
                    <a:gd name="T7" fmla="*/ 7 h 16"/>
                    <a:gd name="T8" fmla="*/ 6 w 12"/>
                    <a:gd name="T9" fmla="*/ 10 h 16"/>
                    <a:gd name="T10" fmla="*/ 10 w 12"/>
                    <a:gd name="T11" fmla="*/ 3 h 16"/>
                    <a:gd name="T12" fmla="*/ 4 w 12"/>
                    <a:gd name="T13" fmla="*/ 5 h 16"/>
                    <a:gd name="T14" fmla="*/ 4 w 12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6">
                      <a:moveTo>
                        <a:pt x="4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12"/>
                        <a:pt x="0" y="9"/>
                        <a:pt x="6" y="16"/>
                      </a:cubicBezTo>
                      <a:cubicBezTo>
                        <a:pt x="8" y="15"/>
                        <a:pt x="12" y="11"/>
                        <a:pt x="11" y="7"/>
                      </a:cubicBezTo>
                      <a:cubicBezTo>
                        <a:pt x="10" y="7"/>
                        <a:pt x="8" y="11"/>
                        <a:pt x="6" y="10"/>
                      </a:cubicBezTo>
                      <a:cubicBezTo>
                        <a:pt x="6" y="7"/>
                        <a:pt x="9" y="7"/>
                        <a:pt x="10" y="3"/>
                      </a:cubicBezTo>
                      <a:cubicBezTo>
                        <a:pt x="6" y="0"/>
                        <a:pt x="8" y="6"/>
                        <a:pt x="4" y="5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4" name="Freeform 1534"/>
                <p:cNvSpPr>
                  <a:spLocks/>
                </p:cNvSpPr>
                <p:nvPr/>
              </p:nvSpPr>
              <p:spPr bwMode="auto">
                <a:xfrm>
                  <a:off x="4130" y="3176"/>
                  <a:ext cx="2" cy="4"/>
                </a:xfrm>
                <a:custGeom>
                  <a:avLst/>
                  <a:gdLst>
                    <a:gd name="T0" fmla="*/ 2 w 2"/>
                    <a:gd name="T1" fmla="*/ 5 h 5"/>
                    <a:gd name="T2" fmla="*/ 2 w 2"/>
                    <a:gd name="T3" fmla="*/ 0 h 5"/>
                    <a:gd name="T4" fmla="*/ 2 w 2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2"/>
                        <a:pt x="0" y="4"/>
                        <a:pt x="2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5" name="Freeform 1535"/>
                <p:cNvSpPr>
                  <a:spLocks/>
                </p:cNvSpPr>
                <p:nvPr/>
              </p:nvSpPr>
              <p:spPr bwMode="auto">
                <a:xfrm>
                  <a:off x="4127" y="3178"/>
                  <a:ext cx="2" cy="6"/>
                </a:xfrm>
                <a:custGeom>
                  <a:avLst/>
                  <a:gdLst>
                    <a:gd name="T0" fmla="*/ 2 w 2"/>
                    <a:gd name="T1" fmla="*/ 5 h 7"/>
                    <a:gd name="T2" fmla="*/ 2 w 2"/>
                    <a:gd name="T3" fmla="*/ 0 h 7"/>
                    <a:gd name="T4" fmla="*/ 0 w 2"/>
                    <a:gd name="T5" fmla="*/ 7 h 7"/>
                    <a:gd name="T6" fmla="*/ 2 w 2"/>
                    <a:gd name="T7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7">
                      <a:moveTo>
                        <a:pt x="2" y="5"/>
                      </a:moveTo>
                      <a:cubicBezTo>
                        <a:pt x="0" y="4"/>
                        <a:pt x="2" y="1"/>
                        <a:pt x="2" y="0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6" name="Freeform 1536"/>
                <p:cNvSpPr>
                  <a:spLocks/>
                </p:cNvSpPr>
                <p:nvPr/>
              </p:nvSpPr>
              <p:spPr bwMode="auto">
                <a:xfrm>
                  <a:off x="4119" y="3181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7" name="Freeform 1537"/>
                <p:cNvSpPr>
                  <a:spLocks/>
                </p:cNvSpPr>
                <p:nvPr/>
              </p:nvSpPr>
              <p:spPr bwMode="auto">
                <a:xfrm>
                  <a:off x="4116" y="3174"/>
                  <a:ext cx="9" cy="10"/>
                </a:xfrm>
                <a:custGeom>
                  <a:avLst/>
                  <a:gdLst>
                    <a:gd name="T0" fmla="*/ 0 w 10"/>
                    <a:gd name="T1" fmla="*/ 9 h 12"/>
                    <a:gd name="T2" fmla="*/ 4 w 10"/>
                    <a:gd name="T3" fmla="*/ 9 h 12"/>
                    <a:gd name="T4" fmla="*/ 4 w 10"/>
                    <a:gd name="T5" fmla="*/ 9 h 12"/>
                    <a:gd name="T6" fmla="*/ 6 w 10"/>
                    <a:gd name="T7" fmla="*/ 3 h 12"/>
                    <a:gd name="T8" fmla="*/ 10 w 10"/>
                    <a:gd name="T9" fmla="*/ 4 h 12"/>
                    <a:gd name="T10" fmla="*/ 7 w 10"/>
                    <a:gd name="T11" fmla="*/ 0 h 12"/>
                    <a:gd name="T12" fmla="*/ 0 w 10"/>
                    <a:gd name="T13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0" y="9"/>
                      </a:moveTo>
                      <a:cubicBezTo>
                        <a:pt x="2" y="12"/>
                        <a:pt x="3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3" y="7"/>
                        <a:pt x="4" y="2"/>
                        <a:pt x="6" y="3"/>
                      </a:cubicBezTo>
                      <a:cubicBezTo>
                        <a:pt x="8" y="2"/>
                        <a:pt x="8" y="7"/>
                        <a:pt x="10" y="4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0"/>
                        <a:pt x="2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8" name="Freeform 1538"/>
                <p:cNvSpPr>
                  <a:spLocks/>
                </p:cNvSpPr>
                <p:nvPr/>
              </p:nvSpPr>
              <p:spPr bwMode="auto">
                <a:xfrm>
                  <a:off x="4120" y="3180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1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09" name="Freeform 1539"/>
                <p:cNvSpPr>
                  <a:spLocks/>
                </p:cNvSpPr>
                <p:nvPr/>
              </p:nvSpPr>
              <p:spPr bwMode="auto">
                <a:xfrm>
                  <a:off x="4125" y="3179"/>
                  <a:ext cx="1" cy="3"/>
                </a:xfrm>
                <a:custGeom>
                  <a:avLst/>
                  <a:gdLst>
                    <a:gd name="T0" fmla="*/ 0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0 w 1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0" name="Freeform 1540"/>
                <p:cNvSpPr>
                  <a:spLocks/>
                </p:cNvSpPr>
                <p:nvPr/>
              </p:nvSpPr>
              <p:spPr bwMode="auto">
                <a:xfrm>
                  <a:off x="4107" y="3172"/>
                  <a:ext cx="8" cy="12"/>
                </a:xfrm>
                <a:custGeom>
                  <a:avLst/>
                  <a:gdLst>
                    <a:gd name="T0" fmla="*/ 3 w 10"/>
                    <a:gd name="T1" fmla="*/ 12 h 13"/>
                    <a:gd name="T2" fmla="*/ 10 w 10"/>
                    <a:gd name="T3" fmla="*/ 7 h 13"/>
                    <a:gd name="T4" fmla="*/ 4 w 10"/>
                    <a:gd name="T5" fmla="*/ 0 h 13"/>
                    <a:gd name="T6" fmla="*/ 1 w 10"/>
                    <a:gd name="T7" fmla="*/ 2 h 13"/>
                    <a:gd name="T8" fmla="*/ 3 w 10"/>
                    <a:gd name="T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3">
                      <a:moveTo>
                        <a:pt x="3" y="12"/>
                      </a:moveTo>
                      <a:cubicBezTo>
                        <a:pt x="4" y="6"/>
                        <a:pt x="9" y="13"/>
                        <a:pt x="10" y="7"/>
                      </a:cubicBezTo>
                      <a:cubicBezTo>
                        <a:pt x="6" y="8"/>
                        <a:pt x="4" y="3"/>
                        <a:pt x="4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1" y="9"/>
                        <a:pt x="3" y="1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1" name="Freeform 1541"/>
                <p:cNvSpPr>
                  <a:spLocks/>
                </p:cNvSpPr>
                <p:nvPr/>
              </p:nvSpPr>
              <p:spPr bwMode="auto">
                <a:xfrm>
                  <a:off x="4102" y="316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2" name="Freeform 1542"/>
                <p:cNvSpPr>
                  <a:spLocks/>
                </p:cNvSpPr>
                <p:nvPr/>
              </p:nvSpPr>
              <p:spPr bwMode="auto">
                <a:xfrm>
                  <a:off x="4088" y="3165"/>
                  <a:ext cx="17" cy="15"/>
                </a:xfrm>
                <a:custGeom>
                  <a:avLst/>
                  <a:gdLst>
                    <a:gd name="T0" fmla="*/ 0 w 20"/>
                    <a:gd name="T1" fmla="*/ 15 h 17"/>
                    <a:gd name="T2" fmla="*/ 9 w 20"/>
                    <a:gd name="T3" fmla="*/ 8 h 17"/>
                    <a:gd name="T4" fmla="*/ 6 w 20"/>
                    <a:gd name="T5" fmla="*/ 13 h 17"/>
                    <a:gd name="T6" fmla="*/ 13 w 20"/>
                    <a:gd name="T7" fmla="*/ 11 h 17"/>
                    <a:gd name="T8" fmla="*/ 10 w 20"/>
                    <a:gd name="T9" fmla="*/ 16 h 17"/>
                    <a:gd name="T10" fmla="*/ 17 w 20"/>
                    <a:gd name="T11" fmla="*/ 11 h 17"/>
                    <a:gd name="T12" fmla="*/ 20 w 20"/>
                    <a:gd name="T13" fmla="*/ 15 h 17"/>
                    <a:gd name="T14" fmla="*/ 19 w 20"/>
                    <a:gd name="T15" fmla="*/ 8 h 17"/>
                    <a:gd name="T16" fmla="*/ 15 w 20"/>
                    <a:gd name="T17" fmla="*/ 9 h 17"/>
                    <a:gd name="T18" fmla="*/ 17 w 20"/>
                    <a:gd name="T19" fmla="*/ 5 h 17"/>
                    <a:gd name="T20" fmla="*/ 7 w 20"/>
                    <a:gd name="T21" fmla="*/ 0 h 17"/>
                    <a:gd name="T22" fmla="*/ 0 w 20"/>
                    <a:gd name="T2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5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8" y="10"/>
                        <a:pt x="8" y="12"/>
                        <a:pt x="6" y="13"/>
                      </a:cubicBezTo>
                      <a:cubicBezTo>
                        <a:pt x="10" y="14"/>
                        <a:pt x="10" y="10"/>
                        <a:pt x="13" y="11"/>
                      </a:cubicBezTo>
                      <a:cubicBezTo>
                        <a:pt x="14" y="17"/>
                        <a:pt x="8" y="11"/>
                        <a:pt x="10" y="16"/>
                      </a:cubicBezTo>
                      <a:cubicBezTo>
                        <a:pt x="12" y="16"/>
                        <a:pt x="15" y="16"/>
                        <a:pt x="17" y="11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8" y="6"/>
                        <a:pt x="16" y="14"/>
                        <a:pt x="15" y="9"/>
                      </a:cubicBezTo>
                      <a:cubicBezTo>
                        <a:pt x="15" y="6"/>
                        <a:pt x="16" y="6"/>
                        <a:pt x="17" y="5"/>
                      </a:cubicBezTo>
                      <a:cubicBezTo>
                        <a:pt x="15" y="6"/>
                        <a:pt x="11" y="0"/>
                        <a:pt x="7" y="0"/>
                      </a:cubicBezTo>
                      <a:cubicBezTo>
                        <a:pt x="2" y="1"/>
                        <a:pt x="3" y="12"/>
                        <a:pt x="0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3" name="Freeform 1543"/>
                <p:cNvSpPr>
                  <a:spLocks/>
                </p:cNvSpPr>
                <p:nvPr/>
              </p:nvSpPr>
              <p:spPr bwMode="auto">
                <a:xfrm>
                  <a:off x="4087" y="3170"/>
                  <a:ext cx="1" cy="2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1 w 1"/>
                    <a:gd name="T5" fmla="*/ 2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lnTo>
                        <a:pt x="0" y="0"/>
                      </a:lnTo>
                      <a:lnTo>
                        <a:pt x="1" y="2"/>
                      </a:ln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4" name="Freeform 1544"/>
                <p:cNvSpPr>
                  <a:spLocks/>
                </p:cNvSpPr>
                <p:nvPr/>
              </p:nvSpPr>
              <p:spPr bwMode="auto">
                <a:xfrm>
                  <a:off x="4070" y="3165"/>
                  <a:ext cx="15" cy="15"/>
                </a:xfrm>
                <a:custGeom>
                  <a:avLst/>
                  <a:gdLst>
                    <a:gd name="T0" fmla="*/ 11 w 17"/>
                    <a:gd name="T1" fmla="*/ 17 h 18"/>
                    <a:gd name="T2" fmla="*/ 15 w 17"/>
                    <a:gd name="T3" fmla="*/ 13 h 18"/>
                    <a:gd name="T4" fmla="*/ 16 w 17"/>
                    <a:gd name="T5" fmla="*/ 16 h 18"/>
                    <a:gd name="T6" fmla="*/ 17 w 17"/>
                    <a:gd name="T7" fmla="*/ 11 h 18"/>
                    <a:gd name="T8" fmla="*/ 9 w 17"/>
                    <a:gd name="T9" fmla="*/ 13 h 18"/>
                    <a:gd name="T10" fmla="*/ 7 w 17"/>
                    <a:gd name="T11" fmla="*/ 4 h 18"/>
                    <a:gd name="T12" fmla="*/ 11 w 17"/>
                    <a:gd name="T13" fmla="*/ 7 h 18"/>
                    <a:gd name="T14" fmla="*/ 1 w 17"/>
                    <a:gd name="T15" fmla="*/ 7 h 18"/>
                    <a:gd name="T16" fmla="*/ 3 w 17"/>
                    <a:gd name="T17" fmla="*/ 9 h 18"/>
                    <a:gd name="T18" fmla="*/ 0 w 17"/>
                    <a:gd name="T19" fmla="*/ 11 h 18"/>
                    <a:gd name="T20" fmla="*/ 11 w 17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8">
                      <a:moveTo>
                        <a:pt x="11" y="17"/>
                      </a:move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5"/>
                        <a:pt x="16" y="16"/>
                      </a:cubicBezTo>
                      <a:cubicBezTo>
                        <a:pt x="16" y="14"/>
                        <a:pt x="17" y="12"/>
                        <a:pt x="17" y="11"/>
                      </a:cubicBezTo>
                      <a:cubicBezTo>
                        <a:pt x="15" y="5"/>
                        <a:pt x="12" y="12"/>
                        <a:pt x="9" y="13"/>
                      </a:cubicBezTo>
                      <a:cubicBezTo>
                        <a:pt x="3" y="11"/>
                        <a:pt x="10" y="10"/>
                        <a:pt x="7" y="4"/>
                      </a:cubicBezTo>
                      <a:cubicBezTo>
                        <a:pt x="9" y="5"/>
                        <a:pt x="9" y="6"/>
                        <a:pt x="11" y="7"/>
                      </a:cubicBezTo>
                      <a:cubicBezTo>
                        <a:pt x="8" y="0"/>
                        <a:pt x="3" y="6"/>
                        <a:pt x="1" y="7"/>
                      </a:cubicBezTo>
                      <a:cubicBezTo>
                        <a:pt x="1" y="8"/>
                        <a:pt x="1" y="10"/>
                        <a:pt x="3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3" y="16"/>
                        <a:pt x="5" y="18"/>
                        <a:pt x="11" y="17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5" name="Freeform 1545"/>
                <p:cNvSpPr>
                  <a:spLocks/>
                </p:cNvSpPr>
                <p:nvPr/>
              </p:nvSpPr>
              <p:spPr bwMode="auto">
                <a:xfrm>
                  <a:off x="4084" y="3178"/>
                  <a:ext cx="2" cy="3"/>
                </a:xfrm>
                <a:custGeom>
                  <a:avLst/>
                  <a:gdLst>
                    <a:gd name="T0" fmla="*/ 2 w 2"/>
                    <a:gd name="T1" fmla="*/ 1 h 3"/>
                    <a:gd name="T2" fmla="*/ 0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1" y="2"/>
                        <a:pt x="1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6" name="Freeform 1546"/>
                <p:cNvSpPr>
                  <a:spLocks/>
                </p:cNvSpPr>
                <p:nvPr/>
              </p:nvSpPr>
              <p:spPr bwMode="auto">
                <a:xfrm>
                  <a:off x="4069" y="3171"/>
                  <a:ext cx="2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7" name="Freeform 1547"/>
                <p:cNvSpPr>
                  <a:spLocks/>
                </p:cNvSpPr>
                <p:nvPr/>
              </p:nvSpPr>
              <p:spPr bwMode="auto">
                <a:xfrm>
                  <a:off x="4069" y="317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0 w 4"/>
                    <a:gd name="T3" fmla="*/ 0 h 3"/>
                    <a:gd name="T4" fmla="*/ 2 w 4"/>
                    <a:gd name="T5" fmla="*/ 3 h 3"/>
                    <a:gd name="T6" fmla="*/ 4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8" name="Freeform 1548"/>
                <p:cNvSpPr>
                  <a:spLocks/>
                </p:cNvSpPr>
                <p:nvPr/>
              </p:nvSpPr>
              <p:spPr bwMode="auto">
                <a:xfrm>
                  <a:off x="3969" y="3166"/>
                  <a:ext cx="99" cy="17"/>
                </a:xfrm>
                <a:custGeom>
                  <a:avLst/>
                  <a:gdLst>
                    <a:gd name="T0" fmla="*/ 1 w 114"/>
                    <a:gd name="T1" fmla="*/ 3 h 19"/>
                    <a:gd name="T2" fmla="*/ 5 w 114"/>
                    <a:gd name="T3" fmla="*/ 6 h 19"/>
                    <a:gd name="T4" fmla="*/ 0 w 114"/>
                    <a:gd name="T5" fmla="*/ 10 h 19"/>
                    <a:gd name="T6" fmla="*/ 1 w 114"/>
                    <a:gd name="T7" fmla="*/ 17 h 19"/>
                    <a:gd name="T8" fmla="*/ 10 w 114"/>
                    <a:gd name="T9" fmla="*/ 14 h 19"/>
                    <a:gd name="T10" fmla="*/ 10 w 114"/>
                    <a:gd name="T11" fmla="*/ 18 h 19"/>
                    <a:gd name="T12" fmla="*/ 27 w 114"/>
                    <a:gd name="T13" fmla="*/ 15 h 19"/>
                    <a:gd name="T14" fmla="*/ 39 w 114"/>
                    <a:gd name="T15" fmla="*/ 13 h 19"/>
                    <a:gd name="T16" fmla="*/ 86 w 114"/>
                    <a:gd name="T17" fmla="*/ 15 h 19"/>
                    <a:gd name="T18" fmla="*/ 89 w 114"/>
                    <a:gd name="T19" fmla="*/ 9 h 19"/>
                    <a:gd name="T20" fmla="*/ 92 w 114"/>
                    <a:gd name="T21" fmla="*/ 13 h 19"/>
                    <a:gd name="T22" fmla="*/ 89 w 114"/>
                    <a:gd name="T23" fmla="*/ 13 h 19"/>
                    <a:gd name="T24" fmla="*/ 103 w 114"/>
                    <a:gd name="T25" fmla="*/ 15 h 19"/>
                    <a:gd name="T26" fmla="*/ 103 w 114"/>
                    <a:gd name="T27" fmla="*/ 7 h 19"/>
                    <a:gd name="T28" fmla="*/ 109 w 114"/>
                    <a:gd name="T29" fmla="*/ 15 h 19"/>
                    <a:gd name="T30" fmla="*/ 114 w 114"/>
                    <a:gd name="T31" fmla="*/ 10 h 19"/>
                    <a:gd name="T32" fmla="*/ 109 w 114"/>
                    <a:gd name="T33" fmla="*/ 5 h 19"/>
                    <a:gd name="T34" fmla="*/ 113 w 114"/>
                    <a:gd name="T35" fmla="*/ 2 h 19"/>
                    <a:gd name="T36" fmla="*/ 82 w 114"/>
                    <a:gd name="T37" fmla="*/ 11 h 19"/>
                    <a:gd name="T38" fmla="*/ 83 w 114"/>
                    <a:gd name="T39" fmla="*/ 7 h 19"/>
                    <a:gd name="T40" fmla="*/ 64 w 114"/>
                    <a:gd name="T41" fmla="*/ 3 h 19"/>
                    <a:gd name="T42" fmla="*/ 57 w 114"/>
                    <a:gd name="T43" fmla="*/ 9 h 19"/>
                    <a:gd name="T44" fmla="*/ 53 w 114"/>
                    <a:gd name="T45" fmla="*/ 7 h 19"/>
                    <a:gd name="T46" fmla="*/ 52 w 114"/>
                    <a:gd name="T47" fmla="*/ 9 h 19"/>
                    <a:gd name="T48" fmla="*/ 47 w 114"/>
                    <a:gd name="T49" fmla="*/ 5 h 19"/>
                    <a:gd name="T50" fmla="*/ 46 w 114"/>
                    <a:gd name="T51" fmla="*/ 13 h 19"/>
                    <a:gd name="T52" fmla="*/ 34 w 114"/>
                    <a:gd name="T53" fmla="*/ 2 h 19"/>
                    <a:gd name="T54" fmla="*/ 36 w 114"/>
                    <a:gd name="T55" fmla="*/ 6 h 19"/>
                    <a:gd name="T56" fmla="*/ 33 w 114"/>
                    <a:gd name="T57" fmla="*/ 10 h 19"/>
                    <a:gd name="T58" fmla="*/ 32 w 114"/>
                    <a:gd name="T59" fmla="*/ 3 h 19"/>
                    <a:gd name="T60" fmla="*/ 23 w 114"/>
                    <a:gd name="T61" fmla="*/ 8 h 19"/>
                    <a:gd name="T62" fmla="*/ 24 w 114"/>
                    <a:gd name="T63" fmla="*/ 11 h 19"/>
                    <a:gd name="T64" fmla="*/ 12 w 114"/>
                    <a:gd name="T65" fmla="*/ 9 h 19"/>
                    <a:gd name="T66" fmla="*/ 17 w 114"/>
                    <a:gd name="T67" fmla="*/ 3 h 19"/>
                    <a:gd name="T68" fmla="*/ 14 w 114"/>
                    <a:gd name="T69" fmla="*/ 0 h 19"/>
                    <a:gd name="T70" fmla="*/ 6 w 114"/>
                    <a:gd name="T71" fmla="*/ 9 h 19"/>
                    <a:gd name="T72" fmla="*/ 1 w 114"/>
                    <a:gd name="T73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14" h="19">
                      <a:moveTo>
                        <a:pt x="1" y="3"/>
                      </a:move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9"/>
                        <a:pt x="2" y="8"/>
                        <a:pt x="0" y="10"/>
                      </a:cubicBezTo>
                      <a:cubicBezTo>
                        <a:pt x="3" y="12"/>
                        <a:pt x="0" y="14"/>
                        <a:pt x="1" y="17"/>
                      </a:cubicBezTo>
                      <a:cubicBezTo>
                        <a:pt x="5" y="17"/>
                        <a:pt x="6" y="13"/>
                        <a:pt x="10" y="14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15" y="15"/>
                        <a:pt x="22" y="12"/>
                        <a:pt x="27" y="15"/>
                      </a:cubicBezTo>
                      <a:cubicBezTo>
                        <a:pt x="31" y="16"/>
                        <a:pt x="34" y="15"/>
                        <a:pt x="39" y="13"/>
                      </a:cubicBezTo>
                      <a:cubicBezTo>
                        <a:pt x="54" y="15"/>
                        <a:pt x="70" y="12"/>
                        <a:pt x="86" y="15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90" y="12"/>
                        <a:pt x="93" y="9"/>
                        <a:pt x="92" y="13"/>
                      </a:cubicBezTo>
                      <a:cubicBezTo>
                        <a:pt x="91" y="12"/>
                        <a:pt x="90" y="13"/>
                        <a:pt x="89" y="13"/>
                      </a:cubicBezTo>
                      <a:cubicBezTo>
                        <a:pt x="93" y="19"/>
                        <a:pt x="99" y="13"/>
                        <a:pt x="103" y="15"/>
                      </a:cubicBezTo>
                      <a:cubicBezTo>
                        <a:pt x="102" y="14"/>
                        <a:pt x="102" y="8"/>
                        <a:pt x="103" y="7"/>
                      </a:cubicBezTo>
                      <a:cubicBezTo>
                        <a:pt x="103" y="14"/>
                        <a:pt x="108" y="7"/>
                        <a:pt x="109" y="15"/>
                      </a:cubicBezTo>
                      <a:cubicBezTo>
                        <a:pt x="113" y="18"/>
                        <a:pt x="109" y="9"/>
                        <a:pt x="114" y="10"/>
                      </a:cubicBezTo>
                      <a:cubicBezTo>
                        <a:pt x="114" y="6"/>
                        <a:pt x="110" y="8"/>
                        <a:pt x="109" y="5"/>
                      </a:cubicBezTo>
                      <a:cubicBezTo>
                        <a:pt x="110" y="2"/>
                        <a:pt x="113" y="7"/>
                        <a:pt x="113" y="2"/>
                      </a:cubicBezTo>
                      <a:cubicBezTo>
                        <a:pt x="106" y="0"/>
                        <a:pt x="93" y="9"/>
                        <a:pt x="82" y="11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77" y="9"/>
                        <a:pt x="68" y="9"/>
                        <a:pt x="64" y="3"/>
                      </a:cubicBezTo>
                      <a:cubicBezTo>
                        <a:pt x="65" y="7"/>
                        <a:pt x="56" y="1"/>
                        <a:pt x="57" y="9"/>
                      </a:cubicBezTo>
                      <a:cubicBezTo>
                        <a:pt x="55" y="7"/>
                        <a:pt x="55" y="7"/>
                        <a:pt x="53" y="7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0" y="9"/>
                        <a:pt x="50" y="5"/>
                        <a:pt x="47" y="5"/>
                      </a:cubicBezTo>
                      <a:cubicBezTo>
                        <a:pt x="49" y="9"/>
                        <a:pt x="47" y="10"/>
                        <a:pt x="46" y="13"/>
                      </a:cubicBezTo>
                      <a:cubicBezTo>
                        <a:pt x="42" y="9"/>
                        <a:pt x="38" y="6"/>
                        <a:pt x="34" y="2"/>
                      </a:cubicBezTo>
                      <a:cubicBezTo>
                        <a:pt x="34" y="3"/>
                        <a:pt x="35" y="5"/>
                        <a:pt x="36" y="6"/>
                      </a:cubicBezTo>
                      <a:cubicBezTo>
                        <a:pt x="34" y="5"/>
                        <a:pt x="34" y="9"/>
                        <a:pt x="33" y="10"/>
                      </a:cubicBezTo>
                      <a:cubicBezTo>
                        <a:pt x="31" y="10"/>
                        <a:pt x="31" y="5"/>
                        <a:pt x="32" y="3"/>
                      </a:cubicBezTo>
                      <a:cubicBezTo>
                        <a:pt x="28" y="2"/>
                        <a:pt x="26" y="10"/>
                        <a:pt x="23" y="8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0" y="12"/>
                        <a:pt x="16" y="8"/>
                        <a:pt x="12" y="9"/>
                      </a:cubicBezTo>
                      <a:cubicBezTo>
                        <a:pt x="9" y="4"/>
                        <a:pt x="15" y="5"/>
                        <a:pt x="17" y="3"/>
                      </a:cubicBezTo>
                      <a:cubicBezTo>
                        <a:pt x="16" y="2"/>
                        <a:pt x="14" y="1"/>
                        <a:pt x="14" y="0"/>
                      </a:cubicBezTo>
                      <a:cubicBezTo>
                        <a:pt x="12" y="2"/>
                        <a:pt x="9" y="6"/>
                        <a:pt x="6" y="9"/>
                      </a:cubicBezTo>
                      <a:cubicBezTo>
                        <a:pt x="8" y="3"/>
                        <a:pt x="3" y="3"/>
                        <a:pt x="1" y="3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19" name="Freeform 1549"/>
                <p:cNvSpPr>
                  <a:spLocks/>
                </p:cNvSpPr>
                <p:nvPr/>
              </p:nvSpPr>
              <p:spPr bwMode="auto">
                <a:xfrm>
                  <a:off x="3981" y="316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0" name="Freeform 1550"/>
                <p:cNvSpPr>
                  <a:spLocks/>
                </p:cNvSpPr>
                <p:nvPr/>
              </p:nvSpPr>
              <p:spPr bwMode="auto">
                <a:xfrm>
                  <a:off x="3969" y="316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1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1" name="Freeform 1551"/>
                <p:cNvSpPr>
                  <a:spLocks/>
                </p:cNvSpPr>
                <p:nvPr/>
              </p:nvSpPr>
              <p:spPr bwMode="auto">
                <a:xfrm>
                  <a:off x="3992" y="3179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2" name="Freeform 1552"/>
                <p:cNvSpPr>
                  <a:spLocks/>
                </p:cNvSpPr>
                <p:nvPr/>
              </p:nvSpPr>
              <p:spPr bwMode="auto">
                <a:xfrm>
                  <a:off x="3996" y="3165"/>
                  <a:ext cx="3" cy="3"/>
                </a:xfrm>
                <a:custGeom>
                  <a:avLst/>
                  <a:gdLst>
                    <a:gd name="T0" fmla="*/ 0 w 3"/>
                    <a:gd name="T1" fmla="*/ 0 h 4"/>
                    <a:gd name="T2" fmla="*/ 3 w 3"/>
                    <a:gd name="T3" fmla="*/ 4 h 4"/>
                    <a:gd name="T4" fmla="*/ 0 w 3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0" y="0"/>
                      </a:move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3"/>
                        <a:pt x="2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3" name="Freeform 1553"/>
                <p:cNvSpPr>
                  <a:spLocks/>
                </p:cNvSpPr>
                <p:nvPr/>
              </p:nvSpPr>
              <p:spPr bwMode="auto">
                <a:xfrm>
                  <a:off x="4019" y="3165"/>
                  <a:ext cx="2" cy="4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1 h 4"/>
                    <a:gd name="T4" fmla="*/ 1 w 3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1" y="0"/>
                        <a:pt x="0" y="2"/>
                        <a:pt x="1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4" name="Freeform 1554"/>
                <p:cNvSpPr>
                  <a:spLocks/>
                </p:cNvSpPr>
                <p:nvPr/>
              </p:nvSpPr>
              <p:spPr bwMode="auto">
                <a:xfrm>
                  <a:off x="3973" y="3165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1 w 4"/>
                    <a:gd name="T3" fmla="*/ 1 h 2"/>
                    <a:gd name="T4" fmla="*/ 0 w 4"/>
                    <a:gd name="T5" fmla="*/ 2 h 2"/>
                    <a:gd name="T6" fmla="*/ 4 w 4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lnTo>
                        <a:pt x="1" y="1"/>
                      </a:lnTo>
                      <a:lnTo>
                        <a:pt x="0" y="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5" name="Freeform 1555"/>
                <p:cNvSpPr>
                  <a:spLocks/>
                </p:cNvSpPr>
                <p:nvPr/>
              </p:nvSpPr>
              <p:spPr bwMode="auto">
                <a:xfrm>
                  <a:off x="3914" y="3166"/>
                  <a:ext cx="54" cy="23"/>
                </a:xfrm>
                <a:custGeom>
                  <a:avLst/>
                  <a:gdLst>
                    <a:gd name="T0" fmla="*/ 4 w 62"/>
                    <a:gd name="T1" fmla="*/ 22 h 26"/>
                    <a:gd name="T2" fmla="*/ 15 w 62"/>
                    <a:gd name="T3" fmla="*/ 24 h 26"/>
                    <a:gd name="T4" fmla="*/ 22 w 62"/>
                    <a:gd name="T5" fmla="*/ 13 h 26"/>
                    <a:gd name="T6" fmla="*/ 21 w 62"/>
                    <a:gd name="T7" fmla="*/ 22 h 26"/>
                    <a:gd name="T8" fmla="*/ 42 w 62"/>
                    <a:gd name="T9" fmla="*/ 14 h 26"/>
                    <a:gd name="T10" fmla="*/ 42 w 62"/>
                    <a:gd name="T11" fmla="*/ 18 h 26"/>
                    <a:gd name="T12" fmla="*/ 50 w 62"/>
                    <a:gd name="T13" fmla="*/ 8 h 26"/>
                    <a:gd name="T14" fmla="*/ 51 w 62"/>
                    <a:gd name="T15" fmla="*/ 19 h 26"/>
                    <a:gd name="T16" fmla="*/ 50 w 62"/>
                    <a:gd name="T17" fmla="*/ 19 h 26"/>
                    <a:gd name="T18" fmla="*/ 61 w 62"/>
                    <a:gd name="T19" fmla="*/ 16 h 26"/>
                    <a:gd name="T20" fmla="*/ 62 w 62"/>
                    <a:gd name="T21" fmla="*/ 9 h 26"/>
                    <a:gd name="T22" fmla="*/ 61 w 62"/>
                    <a:gd name="T23" fmla="*/ 4 h 26"/>
                    <a:gd name="T24" fmla="*/ 54 w 62"/>
                    <a:gd name="T25" fmla="*/ 8 h 26"/>
                    <a:gd name="T26" fmla="*/ 53 w 62"/>
                    <a:gd name="T27" fmla="*/ 4 h 26"/>
                    <a:gd name="T28" fmla="*/ 50 w 62"/>
                    <a:gd name="T29" fmla="*/ 7 h 26"/>
                    <a:gd name="T30" fmla="*/ 49 w 62"/>
                    <a:gd name="T31" fmla="*/ 4 h 26"/>
                    <a:gd name="T32" fmla="*/ 44 w 62"/>
                    <a:gd name="T33" fmla="*/ 7 h 26"/>
                    <a:gd name="T34" fmla="*/ 45 w 62"/>
                    <a:gd name="T35" fmla="*/ 6 h 26"/>
                    <a:gd name="T36" fmla="*/ 41 w 62"/>
                    <a:gd name="T37" fmla="*/ 11 h 26"/>
                    <a:gd name="T38" fmla="*/ 39 w 62"/>
                    <a:gd name="T39" fmla="*/ 6 h 26"/>
                    <a:gd name="T40" fmla="*/ 39 w 62"/>
                    <a:gd name="T41" fmla="*/ 10 h 26"/>
                    <a:gd name="T42" fmla="*/ 26 w 62"/>
                    <a:gd name="T43" fmla="*/ 5 h 26"/>
                    <a:gd name="T44" fmla="*/ 25 w 62"/>
                    <a:gd name="T45" fmla="*/ 9 h 26"/>
                    <a:gd name="T46" fmla="*/ 31 w 62"/>
                    <a:gd name="T47" fmla="*/ 5 h 26"/>
                    <a:gd name="T48" fmla="*/ 31 w 62"/>
                    <a:gd name="T49" fmla="*/ 15 h 26"/>
                    <a:gd name="T50" fmla="*/ 22 w 62"/>
                    <a:gd name="T51" fmla="*/ 7 h 26"/>
                    <a:gd name="T52" fmla="*/ 12 w 62"/>
                    <a:gd name="T53" fmla="*/ 10 h 26"/>
                    <a:gd name="T54" fmla="*/ 12 w 62"/>
                    <a:gd name="T55" fmla="*/ 8 h 26"/>
                    <a:gd name="T56" fmla="*/ 6 w 62"/>
                    <a:gd name="T57" fmla="*/ 12 h 26"/>
                    <a:gd name="T58" fmla="*/ 8 w 62"/>
                    <a:gd name="T59" fmla="*/ 13 h 26"/>
                    <a:gd name="T60" fmla="*/ 6 w 62"/>
                    <a:gd name="T61" fmla="*/ 16 h 26"/>
                    <a:gd name="T62" fmla="*/ 5 w 62"/>
                    <a:gd name="T63" fmla="*/ 14 h 26"/>
                    <a:gd name="T64" fmla="*/ 0 w 62"/>
                    <a:gd name="T65" fmla="*/ 20 h 26"/>
                    <a:gd name="T66" fmla="*/ 6 w 62"/>
                    <a:gd name="T67" fmla="*/ 16 h 26"/>
                    <a:gd name="T68" fmla="*/ 4 w 62"/>
                    <a:gd name="T69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2" h="26">
                      <a:moveTo>
                        <a:pt x="4" y="22"/>
                      </a:moveTo>
                      <a:cubicBezTo>
                        <a:pt x="7" y="26"/>
                        <a:pt x="11" y="23"/>
                        <a:pt x="15" y="24"/>
                      </a:cubicBezTo>
                      <a:cubicBezTo>
                        <a:pt x="22" y="21"/>
                        <a:pt x="16" y="14"/>
                        <a:pt x="22" y="1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8" y="21"/>
                        <a:pt x="37" y="23"/>
                        <a:pt x="42" y="14"/>
                      </a:cubicBezTo>
                      <a:cubicBezTo>
                        <a:pt x="43" y="15"/>
                        <a:pt x="44" y="17"/>
                        <a:pt x="42" y="18"/>
                      </a:cubicBezTo>
                      <a:cubicBezTo>
                        <a:pt x="47" y="17"/>
                        <a:pt x="44" y="5"/>
                        <a:pt x="50" y="8"/>
                      </a:cubicBezTo>
                      <a:cubicBezTo>
                        <a:pt x="45" y="14"/>
                        <a:pt x="52" y="13"/>
                        <a:pt x="51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3" y="19"/>
                        <a:pt x="58" y="15"/>
                        <a:pt x="61" y="16"/>
                      </a:cubicBezTo>
                      <a:cubicBezTo>
                        <a:pt x="61" y="13"/>
                        <a:pt x="58" y="10"/>
                        <a:pt x="62" y="9"/>
                      </a:cubicBezTo>
                      <a:cubicBezTo>
                        <a:pt x="60" y="9"/>
                        <a:pt x="61" y="6"/>
                        <a:pt x="61" y="4"/>
                      </a:cubicBezTo>
                      <a:cubicBezTo>
                        <a:pt x="57" y="6"/>
                        <a:pt x="55" y="5"/>
                        <a:pt x="54" y="8"/>
                      </a:cubicBezTo>
                      <a:cubicBezTo>
                        <a:pt x="52" y="5"/>
                        <a:pt x="55" y="7"/>
                        <a:pt x="53" y="4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8" y="7"/>
                        <a:pt x="52" y="4"/>
                        <a:pt x="49" y="4"/>
                      </a:cubicBezTo>
                      <a:cubicBezTo>
                        <a:pt x="49" y="5"/>
                        <a:pt x="46" y="7"/>
                        <a:pt x="44" y="7"/>
                      </a:cubicBezTo>
                      <a:cubicBezTo>
                        <a:pt x="45" y="6"/>
                        <a:pt x="45" y="6"/>
                        <a:pt x="45" y="6"/>
                      </a:cubicBezTo>
                      <a:cubicBezTo>
                        <a:pt x="43" y="7"/>
                        <a:pt x="40" y="6"/>
                        <a:pt x="41" y="11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10"/>
                        <a:pt x="39" y="10"/>
                        <a:pt x="39" y="10"/>
                      </a:cubicBezTo>
                      <a:cubicBezTo>
                        <a:pt x="34" y="9"/>
                        <a:pt x="32" y="0"/>
                        <a:pt x="26" y="5"/>
                      </a:cubicBezTo>
                      <a:cubicBezTo>
                        <a:pt x="27" y="6"/>
                        <a:pt x="26" y="8"/>
                        <a:pt x="25" y="9"/>
                      </a:cubicBezTo>
                      <a:cubicBezTo>
                        <a:pt x="28" y="11"/>
                        <a:pt x="28" y="6"/>
                        <a:pt x="31" y="5"/>
                      </a:cubicBezTo>
                      <a:cubicBezTo>
                        <a:pt x="31" y="9"/>
                        <a:pt x="27" y="13"/>
                        <a:pt x="31" y="15"/>
                      </a:cubicBezTo>
                      <a:cubicBezTo>
                        <a:pt x="27" y="11"/>
                        <a:pt x="24" y="16"/>
                        <a:pt x="22" y="7"/>
                      </a:cubicBezTo>
                      <a:cubicBezTo>
                        <a:pt x="18" y="7"/>
                        <a:pt x="17" y="11"/>
                        <a:pt x="12" y="10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14"/>
                        <a:pt x="9" y="6"/>
                        <a:pt x="6" y="12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5"/>
                        <a:pt x="7" y="16"/>
                        <a:pt x="6" y="16"/>
                      </a:cubicBezTo>
                      <a:cubicBezTo>
                        <a:pt x="6" y="15"/>
                        <a:pt x="6" y="15"/>
                        <a:pt x="5" y="14"/>
                      </a:cubicBezTo>
                      <a:cubicBezTo>
                        <a:pt x="5" y="18"/>
                        <a:pt x="0" y="19"/>
                        <a:pt x="0" y="20"/>
                      </a:cubicBezTo>
                      <a:cubicBezTo>
                        <a:pt x="2" y="21"/>
                        <a:pt x="4" y="17"/>
                        <a:pt x="6" y="16"/>
                      </a:cubicBezTo>
                      <a:cubicBezTo>
                        <a:pt x="5" y="19"/>
                        <a:pt x="6" y="22"/>
                        <a:pt x="4" y="22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6" name="Freeform 1556"/>
                <p:cNvSpPr>
                  <a:spLocks/>
                </p:cNvSpPr>
                <p:nvPr/>
              </p:nvSpPr>
              <p:spPr bwMode="auto">
                <a:xfrm>
                  <a:off x="3953" y="3170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7" name="Freeform 1557"/>
                <p:cNvSpPr>
                  <a:spLocks/>
                </p:cNvSpPr>
                <p:nvPr/>
              </p:nvSpPr>
              <p:spPr bwMode="auto">
                <a:xfrm>
                  <a:off x="3871" y="3167"/>
                  <a:ext cx="41" cy="27"/>
                </a:xfrm>
                <a:custGeom>
                  <a:avLst/>
                  <a:gdLst>
                    <a:gd name="T0" fmla="*/ 35 w 47"/>
                    <a:gd name="T1" fmla="*/ 14 h 31"/>
                    <a:gd name="T2" fmla="*/ 33 w 47"/>
                    <a:gd name="T3" fmla="*/ 9 h 31"/>
                    <a:gd name="T4" fmla="*/ 34 w 47"/>
                    <a:gd name="T5" fmla="*/ 19 h 31"/>
                    <a:gd name="T6" fmla="*/ 29 w 47"/>
                    <a:gd name="T7" fmla="*/ 22 h 31"/>
                    <a:gd name="T8" fmla="*/ 28 w 47"/>
                    <a:gd name="T9" fmla="*/ 12 h 31"/>
                    <a:gd name="T10" fmla="*/ 23 w 47"/>
                    <a:gd name="T11" fmla="*/ 11 h 31"/>
                    <a:gd name="T12" fmla="*/ 24 w 47"/>
                    <a:gd name="T13" fmla="*/ 17 h 31"/>
                    <a:gd name="T14" fmla="*/ 18 w 47"/>
                    <a:gd name="T15" fmla="*/ 21 h 31"/>
                    <a:gd name="T16" fmla="*/ 20 w 47"/>
                    <a:gd name="T17" fmla="*/ 19 h 31"/>
                    <a:gd name="T18" fmla="*/ 17 w 47"/>
                    <a:gd name="T19" fmla="*/ 12 h 31"/>
                    <a:gd name="T20" fmla="*/ 4 w 47"/>
                    <a:gd name="T21" fmla="*/ 29 h 31"/>
                    <a:gd name="T22" fmla="*/ 8 w 47"/>
                    <a:gd name="T23" fmla="*/ 28 h 31"/>
                    <a:gd name="T24" fmla="*/ 8 w 47"/>
                    <a:gd name="T25" fmla="*/ 21 h 31"/>
                    <a:gd name="T26" fmla="*/ 12 w 47"/>
                    <a:gd name="T27" fmla="*/ 22 h 31"/>
                    <a:gd name="T28" fmla="*/ 10 w 47"/>
                    <a:gd name="T29" fmla="*/ 26 h 31"/>
                    <a:gd name="T30" fmla="*/ 42 w 47"/>
                    <a:gd name="T31" fmla="*/ 24 h 31"/>
                    <a:gd name="T32" fmla="*/ 37 w 47"/>
                    <a:gd name="T33" fmla="*/ 24 h 31"/>
                    <a:gd name="T34" fmla="*/ 41 w 47"/>
                    <a:gd name="T35" fmla="*/ 20 h 31"/>
                    <a:gd name="T36" fmla="*/ 39 w 47"/>
                    <a:gd name="T37" fmla="*/ 13 h 31"/>
                    <a:gd name="T38" fmla="*/ 41 w 47"/>
                    <a:gd name="T39" fmla="*/ 15 h 31"/>
                    <a:gd name="T40" fmla="*/ 41 w 47"/>
                    <a:gd name="T41" fmla="*/ 8 h 31"/>
                    <a:gd name="T42" fmla="*/ 47 w 47"/>
                    <a:gd name="T43" fmla="*/ 5 h 31"/>
                    <a:gd name="T44" fmla="*/ 36 w 47"/>
                    <a:gd name="T45" fmla="*/ 5 h 31"/>
                    <a:gd name="T46" fmla="*/ 35 w 47"/>
                    <a:gd name="T47" fmla="*/ 14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7" h="31">
                      <a:moveTo>
                        <a:pt x="35" y="14"/>
                      </a:moveTo>
                      <a:cubicBezTo>
                        <a:pt x="32" y="14"/>
                        <a:pt x="35" y="11"/>
                        <a:pt x="33" y="9"/>
                      </a:cubicBezTo>
                      <a:cubicBezTo>
                        <a:pt x="30" y="12"/>
                        <a:pt x="36" y="15"/>
                        <a:pt x="34" y="19"/>
                      </a:cubicBezTo>
                      <a:cubicBezTo>
                        <a:pt x="32" y="17"/>
                        <a:pt x="30" y="21"/>
                        <a:pt x="29" y="22"/>
                      </a:cubicBezTo>
                      <a:cubicBezTo>
                        <a:pt x="30" y="19"/>
                        <a:pt x="29" y="14"/>
                        <a:pt x="28" y="12"/>
                      </a:cubicBezTo>
                      <a:cubicBezTo>
                        <a:pt x="27" y="14"/>
                        <a:pt x="25" y="11"/>
                        <a:pt x="23" y="11"/>
                      </a:cubicBezTo>
                      <a:cubicBezTo>
                        <a:pt x="27" y="15"/>
                        <a:pt x="20" y="14"/>
                        <a:pt x="24" y="17"/>
                      </a:cubicBezTo>
                      <a:cubicBezTo>
                        <a:pt x="23" y="20"/>
                        <a:pt x="20" y="23"/>
                        <a:pt x="18" y="21"/>
                      </a:cubicBezTo>
                      <a:cubicBezTo>
                        <a:pt x="18" y="18"/>
                        <a:pt x="19" y="19"/>
                        <a:pt x="20" y="19"/>
                      </a:cubicBezTo>
                      <a:cubicBezTo>
                        <a:pt x="21" y="14"/>
                        <a:pt x="17" y="16"/>
                        <a:pt x="17" y="12"/>
                      </a:cubicBezTo>
                      <a:cubicBezTo>
                        <a:pt x="13" y="19"/>
                        <a:pt x="0" y="19"/>
                        <a:pt x="4" y="29"/>
                      </a:cubicBezTo>
                      <a:cubicBezTo>
                        <a:pt x="6" y="31"/>
                        <a:pt x="7" y="28"/>
                        <a:pt x="8" y="28"/>
                      </a:cubicBezTo>
                      <a:cubicBezTo>
                        <a:pt x="4" y="26"/>
                        <a:pt x="8" y="22"/>
                        <a:pt x="8" y="21"/>
                      </a:cubicBezTo>
                      <a:cubicBezTo>
                        <a:pt x="10" y="22"/>
                        <a:pt x="13" y="19"/>
                        <a:pt x="12" y="22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9" y="28"/>
                        <a:pt x="31" y="26"/>
                        <a:pt x="42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8" y="21"/>
                        <a:pt x="40" y="21"/>
                        <a:pt x="41" y="20"/>
                      </a:cubicBezTo>
                      <a:cubicBezTo>
                        <a:pt x="39" y="13"/>
                        <a:pt x="39" y="13"/>
                        <a:pt x="39" y="13"/>
                      </a:cubicBezTo>
                      <a:cubicBezTo>
                        <a:pt x="40" y="14"/>
                        <a:pt x="41" y="13"/>
                        <a:pt x="41" y="15"/>
                      </a:cubicBezTo>
                      <a:cubicBezTo>
                        <a:pt x="43" y="12"/>
                        <a:pt x="42" y="10"/>
                        <a:pt x="41" y="8"/>
                      </a:cubicBezTo>
                      <a:cubicBezTo>
                        <a:pt x="44" y="7"/>
                        <a:pt x="45" y="9"/>
                        <a:pt x="47" y="5"/>
                      </a:cubicBezTo>
                      <a:cubicBezTo>
                        <a:pt x="41" y="0"/>
                        <a:pt x="43" y="10"/>
                        <a:pt x="36" y="5"/>
                      </a:cubicBezTo>
                      <a:lnTo>
                        <a:pt x="35" y="14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8" name="Freeform 1558"/>
                <p:cNvSpPr>
                  <a:spLocks/>
                </p:cNvSpPr>
                <p:nvPr/>
              </p:nvSpPr>
              <p:spPr bwMode="auto">
                <a:xfrm>
                  <a:off x="3911" y="3176"/>
                  <a:ext cx="2" cy="3"/>
                </a:xfrm>
                <a:custGeom>
                  <a:avLst/>
                  <a:gdLst>
                    <a:gd name="T0" fmla="*/ 1 w 2"/>
                    <a:gd name="T1" fmla="*/ 0 h 3"/>
                    <a:gd name="T2" fmla="*/ 0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1" y="0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29" name="Freeform 1559"/>
                <p:cNvSpPr>
                  <a:spLocks/>
                </p:cNvSpPr>
                <p:nvPr/>
              </p:nvSpPr>
              <p:spPr bwMode="auto">
                <a:xfrm>
                  <a:off x="3908" y="3184"/>
                  <a:ext cx="3" cy="5"/>
                </a:xfrm>
                <a:custGeom>
                  <a:avLst/>
                  <a:gdLst>
                    <a:gd name="T0" fmla="*/ 3 w 3"/>
                    <a:gd name="T1" fmla="*/ 5 h 5"/>
                    <a:gd name="T2" fmla="*/ 3 w 3"/>
                    <a:gd name="T3" fmla="*/ 1 h 5"/>
                    <a:gd name="T4" fmla="*/ 3 w 3"/>
                    <a:gd name="T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5">
                      <a:moveTo>
                        <a:pt x="3" y="5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1" y="2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0" name="Freeform 1560"/>
                <p:cNvSpPr>
                  <a:spLocks/>
                </p:cNvSpPr>
                <p:nvPr/>
              </p:nvSpPr>
              <p:spPr bwMode="auto">
                <a:xfrm>
                  <a:off x="3880" y="3178"/>
                  <a:ext cx="2" cy="2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2 h 3"/>
                    <a:gd name="T4" fmla="*/ 2 w 3"/>
                    <a:gd name="T5" fmla="*/ 3 h 3"/>
                    <a:gd name="T6" fmla="*/ 3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1"/>
                        <a:pt x="3" y="1"/>
                        <a:pt x="3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1" name="Freeform 1561"/>
                <p:cNvSpPr>
                  <a:spLocks/>
                </p:cNvSpPr>
                <p:nvPr/>
              </p:nvSpPr>
              <p:spPr bwMode="auto">
                <a:xfrm>
                  <a:off x="3863" y="3182"/>
                  <a:ext cx="12" cy="12"/>
                </a:xfrm>
                <a:custGeom>
                  <a:avLst/>
                  <a:gdLst>
                    <a:gd name="T0" fmla="*/ 0 w 15"/>
                    <a:gd name="T1" fmla="*/ 14 h 14"/>
                    <a:gd name="T2" fmla="*/ 12 w 15"/>
                    <a:gd name="T3" fmla="*/ 13 h 14"/>
                    <a:gd name="T4" fmla="*/ 11 w 15"/>
                    <a:gd name="T5" fmla="*/ 1 h 14"/>
                    <a:gd name="T6" fmla="*/ 7 w 15"/>
                    <a:gd name="T7" fmla="*/ 9 h 14"/>
                    <a:gd name="T8" fmla="*/ 0 w 15"/>
                    <a:gd name="T9" fmla="*/ 9 h 14"/>
                    <a:gd name="T10" fmla="*/ 0 w 15"/>
                    <a:gd name="T11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4">
                      <a:moveTo>
                        <a:pt x="0" y="14"/>
                      </a:moveTo>
                      <a:cubicBezTo>
                        <a:pt x="5" y="13"/>
                        <a:pt x="7" y="10"/>
                        <a:pt x="12" y="13"/>
                      </a:cubicBezTo>
                      <a:cubicBezTo>
                        <a:pt x="15" y="8"/>
                        <a:pt x="11" y="5"/>
                        <a:pt x="11" y="1"/>
                      </a:cubicBezTo>
                      <a:cubicBezTo>
                        <a:pt x="9" y="0"/>
                        <a:pt x="9" y="7"/>
                        <a:pt x="7" y="9"/>
                      </a:cubicBezTo>
                      <a:cubicBezTo>
                        <a:pt x="6" y="5"/>
                        <a:pt x="3" y="10"/>
                        <a:pt x="0" y="9"/>
                      </a:cubicBezTo>
                      <a:cubicBezTo>
                        <a:pt x="1" y="11"/>
                        <a:pt x="1" y="12"/>
                        <a:pt x="0" y="1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2" name="Freeform 1562"/>
                <p:cNvSpPr>
                  <a:spLocks/>
                </p:cNvSpPr>
                <p:nvPr/>
              </p:nvSpPr>
              <p:spPr bwMode="auto">
                <a:xfrm>
                  <a:off x="3765" y="3173"/>
                  <a:ext cx="102" cy="24"/>
                </a:xfrm>
                <a:custGeom>
                  <a:avLst/>
                  <a:gdLst>
                    <a:gd name="T0" fmla="*/ 96 w 118"/>
                    <a:gd name="T1" fmla="*/ 10 h 28"/>
                    <a:gd name="T2" fmla="*/ 90 w 118"/>
                    <a:gd name="T3" fmla="*/ 12 h 28"/>
                    <a:gd name="T4" fmla="*/ 93 w 118"/>
                    <a:gd name="T5" fmla="*/ 9 h 28"/>
                    <a:gd name="T6" fmla="*/ 88 w 118"/>
                    <a:gd name="T7" fmla="*/ 7 h 28"/>
                    <a:gd name="T8" fmla="*/ 88 w 118"/>
                    <a:gd name="T9" fmla="*/ 9 h 28"/>
                    <a:gd name="T10" fmla="*/ 78 w 118"/>
                    <a:gd name="T11" fmla="*/ 11 h 28"/>
                    <a:gd name="T12" fmla="*/ 76 w 118"/>
                    <a:gd name="T13" fmla="*/ 16 h 28"/>
                    <a:gd name="T14" fmla="*/ 68 w 118"/>
                    <a:gd name="T15" fmla="*/ 8 h 28"/>
                    <a:gd name="T16" fmla="*/ 71 w 118"/>
                    <a:gd name="T17" fmla="*/ 19 h 28"/>
                    <a:gd name="T18" fmla="*/ 58 w 118"/>
                    <a:gd name="T19" fmla="*/ 16 h 28"/>
                    <a:gd name="T20" fmla="*/ 61 w 118"/>
                    <a:gd name="T21" fmla="*/ 15 h 28"/>
                    <a:gd name="T22" fmla="*/ 54 w 118"/>
                    <a:gd name="T23" fmla="*/ 16 h 28"/>
                    <a:gd name="T24" fmla="*/ 54 w 118"/>
                    <a:gd name="T25" fmla="*/ 10 h 28"/>
                    <a:gd name="T26" fmla="*/ 45 w 118"/>
                    <a:gd name="T27" fmla="*/ 11 h 28"/>
                    <a:gd name="T28" fmla="*/ 45 w 118"/>
                    <a:gd name="T29" fmla="*/ 9 h 28"/>
                    <a:gd name="T30" fmla="*/ 27 w 118"/>
                    <a:gd name="T31" fmla="*/ 14 h 28"/>
                    <a:gd name="T32" fmla="*/ 24 w 118"/>
                    <a:gd name="T33" fmla="*/ 11 h 28"/>
                    <a:gd name="T34" fmla="*/ 27 w 118"/>
                    <a:gd name="T35" fmla="*/ 20 h 28"/>
                    <a:gd name="T36" fmla="*/ 19 w 118"/>
                    <a:gd name="T37" fmla="*/ 20 h 28"/>
                    <a:gd name="T38" fmla="*/ 20 w 118"/>
                    <a:gd name="T39" fmla="*/ 13 h 28"/>
                    <a:gd name="T40" fmla="*/ 16 w 118"/>
                    <a:gd name="T41" fmla="*/ 17 h 28"/>
                    <a:gd name="T42" fmla="*/ 13 w 118"/>
                    <a:gd name="T43" fmla="*/ 11 h 28"/>
                    <a:gd name="T44" fmla="*/ 6 w 118"/>
                    <a:gd name="T45" fmla="*/ 20 h 28"/>
                    <a:gd name="T46" fmla="*/ 0 w 118"/>
                    <a:gd name="T47" fmla="*/ 19 h 28"/>
                    <a:gd name="T48" fmla="*/ 4 w 118"/>
                    <a:gd name="T49" fmla="*/ 28 h 28"/>
                    <a:gd name="T50" fmla="*/ 31 w 118"/>
                    <a:gd name="T51" fmla="*/ 25 h 28"/>
                    <a:gd name="T52" fmla="*/ 37 w 118"/>
                    <a:gd name="T53" fmla="*/ 19 h 28"/>
                    <a:gd name="T54" fmla="*/ 39 w 118"/>
                    <a:gd name="T55" fmla="*/ 25 h 28"/>
                    <a:gd name="T56" fmla="*/ 38 w 118"/>
                    <a:gd name="T57" fmla="*/ 19 h 28"/>
                    <a:gd name="T58" fmla="*/ 43 w 118"/>
                    <a:gd name="T59" fmla="*/ 24 h 28"/>
                    <a:gd name="T60" fmla="*/ 45 w 118"/>
                    <a:gd name="T61" fmla="*/ 19 h 28"/>
                    <a:gd name="T62" fmla="*/ 48 w 118"/>
                    <a:gd name="T63" fmla="*/ 26 h 28"/>
                    <a:gd name="T64" fmla="*/ 89 w 118"/>
                    <a:gd name="T65" fmla="*/ 21 h 28"/>
                    <a:gd name="T66" fmla="*/ 88 w 118"/>
                    <a:gd name="T67" fmla="*/ 16 h 28"/>
                    <a:gd name="T68" fmla="*/ 104 w 118"/>
                    <a:gd name="T69" fmla="*/ 15 h 28"/>
                    <a:gd name="T70" fmla="*/ 106 w 118"/>
                    <a:gd name="T71" fmla="*/ 11 h 28"/>
                    <a:gd name="T72" fmla="*/ 106 w 118"/>
                    <a:gd name="T73" fmla="*/ 21 h 28"/>
                    <a:gd name="T74" fmla="*/ 111 w 118"/>
                    <a:gd name="T75" fmla="*/ 19 h 28"/>
                    <a:gd name="T76" fmla="*/ 108 w 118"/>
                    <a:gd name="T77" fmla="*/ 17 h 28"/>
                    <a:gd name="T78" fmla="*/ 113 w 118"/>
                    <a:gd name="T79" fmla="*/ 19 h 28"/>
                    <a:gd name="T80" fmla="*/ 109 w 118"/>
                    <a:gd name="T81" fmla="*/ 8 h 28"/>
                    <a:gd name="T82" fmla="*/ 96 w 118"/>
                    <a:gd name="T83" fmla="*/ 4 h 28"/>
                    <a:gd name="T84" fmla="*/ 96 w 118"/>
                    <a:gd name="T85" fmla="*/ 1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18" h="28">
                      <a:moveTo>
                        <a:pt x="96" y="10"/>
                      </a:moveTo>
                      <a:cubicBezTo>
                        <a:pt x="94" y="10"/>
                        <a:pt x="92" y="13"/>
                        <a:pt x="90" y="12"/>
                      </a:cubicBezTo>
                      <a:cubicBezTo>
                        <a:pt x="90" y="9"/>
                        <a:pt x="91" y="9"/>
                        <a:pt x="93" y="9"/>
                      </a:cubicBezTo>
                      <a:cubicBezTo>
                        <a:pt x="92" y="4"/>
                        <a:pt x="90" y="10"/>
                        <a:pt x="88" y="7"/>
                      </a:cubicBezTo>
                      <a:cubicBezTo>
                        <a:pt x="88" y="7"/>
                        <a:pt x="89" y="8"/>
                        <a:pt x="88" y="9"/>
                      </a:cubicBezTo>
                      <a:cubicBezTo>
                        <a:pt x="83" y="8"/>
                        <a:pt x="85" y="14"/>
                        <a:pt x="78" y="11"/>
                      </a:cubicBezTo>
                      <a:cubicBezTo>
                        <a:pt x="77" y="13"/>
                        <a:pt x="76" y="13"/>
                        <a:pt x="76" y="16"/>
                      </a:cubicBezTo>
                      <a:cubicBezTo>
                        <a:pt x="71" y="12"/>
                        <a:pt x="74" y="12"/>
                        <a:pt x="68" y="8"/>
                      </a:cubicBezTo>
                      <a:cubicBezTo>
                        <a:pt x="69" y="10"/>
                        <a:pt x="71" y="15"/>
                        <a:pt x="71" y="19"/>
                      </a:cubicBezTo>
                      <a:cubicBezTo>
                        <a:pt x="63" y="14"/>
                        <a:pt x="63" y="21"/>
                        <a:pt x="58" y="16"/>
                      </a:cubicBezTo>
                      <a:cubicBezTo>
                        <a:pt x="59" y="16"/>
                        <a:pt x="60" y="15"/>
                        <a:pt x="61" y="15"/>
                      </a:cubicBezTo>
                      <a:cubicBezTo>
                        <a:pt x="60" y="9"/>
                        <a:pt x="57" y="17"/>
                        <a:pt x="54" y="16"/>
                      </a:cubicBezTo>
                      <a:cubicBezTo>
                        <a:pt x="54" y="10"/>
                        <a:pt x="54" y="10"/>
                        <a:pt x="54" y="10"/>
                      </a:cubicBezTo>
                      <a:cubicBezTo>
                        <a:pt x="52" y="11"/>
                        <a:pt x="48" y="15"/>
                        <a:pt x="45" y="11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39" y="13"/>
                        <a:pt x="32" y="12"/>
                        <a:pt x="27" y="14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17" y="15"/>
                        <a:pt x="31" y="12"/>
                        <a:pt x="27" y="20"/>
                      </a:cubicBezTo>
                      <a:cubicBezTo>
                        <a:pt x="25" y="11"/>
                        <a:pt x="23" y="24"/>
                        <a:pt x="19" y="20"/>
                      </a:cubicBezTo>
                      <a:cubicBezTo>
                        <a:pt x="17" y="16"/>
                        <a:pt x="23" y="18"/>
                        <a:pt x="20" y="13"/>
                      </a:cubicBezTo>
                      <a:cubicBezTo>
                        <a:pt x="20" y="19"/>
                        <a:pt x="18" y="15"/>
                        <a:pt x="16" y="17"/>
                      </a:cubicBezTo>
                      <a:cubicBezTo>
                        <a:pt x="16" y="12"/>
                        <a:pt x="12" y="16"/>
                        <a:pt x="13" y="11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4" y="17"/>
                        <a:pt x="2" y="18"/>
                        <a:pt x="0" y="19"/>
                      </a:cubicBezTo>
                      <a:cubicBezTo>
                        <a:pt x="5" y="19"/>
                        <a:pt x="0" y="26"/>
                        <a:pt x="4" y="28"/>
                      </a:cubicBezTo>
                      <a:cubicBezTo>
                        <a:pt x="11" y="25"/>
                        <a:pt x="22" y="23"/>
                        <a:pt x="31" y="25"/>
                      </a:cubicBezTo>
                      <a:cubicBezTo>
                        <a:pt x="31" y="18"/>
                        <a:pt x="36" y="25"/>
                        <a:pt x="37" y="19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44" y="23"/>
                        <a:pt x="37" y="22"/>
                        <a:pt x="38" y="19"/>
                      </a:cubicBezTo>
                      <a:cubicBezTo>
                        <a:pt x="41" y="18"/>
                        <a:pt x="43" y="22"/>
                        <a:pt x="43" y="24"/>
                      </a:cubicBezTo>
                      <a:cubicBezTo>
                        <a:pt x="47" y="24"/>
                        <a:pt x="43" y="23"/>
                        <a:pt x="45" y="19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60" y="23"/>
                        <a:pt x="75" y="17"/>
                        <a:pt x="89" y="21"/>
                      </a:cubicBezTo>
                      <a:cubicBezTo>
                        <a:pt x="88" y="16"/>
                        <a:pt x="88" y="16"/>
                        <a:pt x="88" y="16"/>
                      </a:cubicBezTo>
                      <a:cubicBezTo>
                        <a:pt x="95" y="18"/>
                        <a:pt x="98" y="6"/>
                        <a:pt x="104" y="15"/>
                      </a:cubicBezTo>
                      <a:cubicBezTo>
                        <a:pt x="106" y="11"/>
                        <a:pt x="106" y="11"/>
                        <a:pt x="106" y="11"/>
                      </a:cubicBezTo>
                      <a:cubicBezTo>
                        <a:pt x="105" y="13"/>
                        <a:pt x="107" y="18"/>
                        <a:pt x="106" y="21"/>
                      </a:cubicBezTo>
                      <a:cubicBezTo>
                        <a:pt x="107" y="19"/>
                        <a:pt x="109" y="21"/>
                        <a:pt x="111" y="19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10" y="13"/>
                        <a:pt x="112" y="16"/>
                        <a:pt x="113" y="19"/>
                      </a:cubicBezTo>
                      <a:cubicBezTo>
                        <a:pt x="118" y="14"/>
                        <a:pt x="110" y="11"/>
                        <a:pt x="109" y="8"/>
                      </a:cubicBezTo>
                      <a:cubicBezTo>
                        <a:pt x="103" y="16"/>
                        <a:pt x="102" y="0"/>
                        <a:pt x="96" y="4"/>
                      </a:cubicBezTo>
                      <a:cubicBezTo>
                        <a:pt x="92" y="7"/>
                        <a:pt x="96" y="8"/>
                        <a:pt x="96" y="1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3" name="Freeform 1563"/>
                <p:cNvSpPr>
                  <a:spLocks/>
                </p:cNvSpPr>
                <p:nvPr/>
              </p:nvSpPr>
              <p:spPr bwMode="auto">
                <a:xfrm>
                  <a:off x="3856" y="3191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4" name="Freeform 1564"/>
                <p:cNvSpPr>
                  <a:spLocks/>
                </p:cNvSpPr>
                <p:nvPr/>
              </p:nvSpPr>
              <p:spPr bwMode="auto">
                <a:xfrm>
                  <a:off x="3763" y="3190"/>
                  <a:ext cx="2" cy="0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5" name="Rectangle 1565"/>
                <p:cNvSpPr>
                  <a:spLocks noChangeArrowheads="1"/>
                </p:cNvSpPr>
                <p:nvPr/>
              </p:nvSpPr>
              <p:spPr bwMode="auto">
                <a:xfrm>
                  <a:off x="3863" y="3190"/>
                  <a:ext cx="1" cy="1"/>
                </a:xfrm>
                <a:prstGeom prst="rect">
                  <a:avLst/>
                </a:pr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6" name="Freeform 1566"/>
                <p:cNvSpPr>
                  <a:spLocks/>
                </p:cNvSpPr>
                <p:nvPr/>
              </p:nvSpPr>
              <p:spPr bwMode="auto">
                <a:xfrm>
                  <a:off x="3863" y="3180"/>
                  <a:ext cx="2" cy="2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0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lnTo>
                        <a:pt x="0" y="0"/>
                      </a:lnTo>
                      <a:lnTo>
                        <a:pt x="0" y="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7" name="Freeform 1567"/>
                <p:cNvSpPr>
                  <a:spLocks/>
                </p:cNvSpPr>
                <p:nvPr/>
              </p:nvSpPr>
              <p:spPr bwMode="auto">
                <a:xfrm>
                  <a:off x="3750" y="3185"/>
                  <a:ext cx="0" cy="3"/>
                </a:xfrm>
                <a:custGeom>
                  <a:avLst/>
                  <a:gdLst>
                    <a:gd name="T0" fmla="*/ 0 h 3"/>
                    <a:gd name="T1" fmla="*/ 3 h 3"/>
                    <a:gd name="T2" fmla="*/ 0 h 3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3">
                      <a:moveTo>
                        <a:pt x="0" y="0"/>
                      </a:moveTo>
                      <a:lnTo>
                        <a:pt x="0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8" name="Freeform 1568"/>
                <p:cNvSpPr>
                  <a:spLocks/>
                </p:cNvSpPr>
                <p:nvPr/>
              </p:nvSpPr>
              <p:spPr bwMode="auto">
                <a:xfrm>
                  <a:off x="3706" y="318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39" name="Freeform 1569"/>
                <p:cNvSpPr>
                  <a:spLocks/>
                </p:cNvSpPr>
                <p:nvPr/>
              </p:nvSpPr>
              <p:spPr bwMode="auto">
                <a:xfrm>
                  <a:off x="3589" y="3182"/>
                  <a:ext cx="174" cy="36"/>
                </a:xfrm>
                <a:custGeom>
                  <a:avLst/>
                  <a:gdLst>
                    <a:gd name="T0" fmla="*/ 7 w 201"/>
                    <a:gd name="T1" fmla="*/ 28 h 42"/>
                    <a:gd name="T2" fmla="*/ 4 w 201"/>
                    <a:gd name="T3" fmla="*/ 34 h 42"/>
                    <a:gd name="T4" fmla="*/ 11 w 201"/>
                    <a:gd name="T5" fmla="*/ 37 h 42"/>
                    <a:gd name="T6" fmla="*/ 21 w 201"/>
                    <a:gd name="T7" fmla="*/ 32 h 42"/>
                    <a:gd name="T8" fmla="*/ 44 w 201"/>
                    <a:gd name="T9" fmla="*/ 30 h 42"/>
                    <a:gd name="T10" fmla="*/ 59 w 201"/>
                    <a:gd name="T11" fmla="*/ 30 h 42"/>
                    <a:gd name="T12" fmla="*/ 78 w 201"/>
                    <a:gd name="T13" fmla="*/ 23 h 42"/>
                    <a:gd name="T14" fmla="*/ 82 w 201"/>
                    <a:gd name="T15" fmla="*/ 24 h 42"/>
                    <a:gd name="T16" fmla="*/ 93 w 201"/>
                    <a:gd name="T17" fmla="*/ 25 h 42"/>
                    <a:gd name="T18" fmla="*/ 97 w 201"/>
                    <a:gd name="T19" fmla="*/ 15 h 42"/>
                    <a:gd name="T20" fmla="*/ 107 w 201"/>
                    <a:gd name="T21" fmla="*/ 14 h 42"/>
                    <a:gd name="T22" fmla="*/ 115 w 201"/>
                    <a:gd name="T23" fmla="*/ 17 h 42"/>
                    <a:gd name="T24" fmla="*/ 129 w 201"/>
                    <a:gd name="T25" fmla="*/ 16 h 42"/>
                    <a:gd name="T26" fmla="*/ 142 w 201"/>
                    <a:gd name="T27" fmla="*/ 17 h 42"/>
                    <a:gd name="T28" fmla="*/ 154 w 201"/>
                    <a:gd name="T29" fmla="*/ 14 h 42"/>
                    <a:gd name="T30" fmla="*/ 162 w 201"/>
                    <a:gd name="T31" fmla="*/ 10 h 42"/>
                    <a:gd name="T32" fmla="*/ 165 w 201"/>
                    <a:gd name="T33" fmla="*/ 14 h 42"/>
                    <a:gd name="T34" fmla="*/ 172 w 201"/>
                    <a:gd name="T35" fmla="*/ 13 h 42"/>
                    <a:gd name="T36" fmla="*/ 200 w 201"/>
                    <a:gd name="T37" fmla="*/ 12 h 42"/>
                    <a:gd name="T38" fmla="*/ 186 w 201"/>
                    <a:gd name="T39" fmla="*/ 12 h 42"/>
                    <a:gd name="T40" fmla="*/ 184 w 201"/>
                    <a:gd name="T41" fmla="*/ 15 h 42"/>
                    <a:gd name="T42" fmla="*/ 180 w 201"/>
                    <a:gd name="T43" fmla="*/ 3 h 42"/>
                    <a:gd name="T44" fmla="*/ 176 w 201"/>
                    <a:gd name="T45" fmla="*/ 2 h 42"/>
                    <a:gd name="T46" fmla="*/ 167 w 201"/>
                    <a:gd name="T47" fmla="*/ 4 h 42"/>
                    <a:gd name="T48" fmla="*/ 158 w 201"/>
                    <a:gd name="T49" fmla="*/ 3 h 42"/>
                    <a:gd name="T50" fmla="*/ 145 w 201"/>
                    <a:gd name="T51" fmla="*/ 3 h 42"/>
                    <a:gd name="T52" fmla="*/ 135 w 201"/>
                    <a:gd name="T53" fmla="*/ 7 h 42"/>
                    <a:gd name="T54" fmla="*/ 134 w 201"/>
                    <a:gd name="T55" fmla="*/ 6 h 42"/>
                    <a:gd name="T56" fmla="*/ 131 w 201"/>
                    <a:gd name="T57" fmla="*/ 6 h 42"/>
                    <a:gd name="T58" fmla="*/ 122 w 201"/>
                    <a:gd name="T59" fmla="*/ 8 h 42"/>
                    <a:gd name="T60" fmla="*/ 114 w 201"/>
                    <a:gd name="T61" fmla="*/ 11 h 42"/>
                    <a:gd name="T62" fmla="*/ 110 w 201"/>
                    <a:gd name="T63" fmla="*/ 6 h 42"/>
                    <a:gd name="T64" fmla="*/ 99 w 201"/>
                    <a:gd name="T65" fmla="*/ 7 h 42"/>
                    <a:gd name="T66" fmla="*/ 95 w 201"/>
                    <a:gd name="T67" fmla="*/ 12 h 42"/>
                    <a:gd name="T68" fmla="*/ 82 w 201"/>
                    <a:gd name="T69" fmla="*/ 16 h 42"/>
                    <a:gd name="T70" fmla="*/ 63 w 201"/>
                    <a:gd name="T71" fmla="*/ 20 h 42"/>
                    <a:gd name="T72" fmla="*/ 58 w 201"/>
                    <a:gd name="T73" fmla="*/ 19 h 42"/>
                    <a:gd name="T74" fmla="*/ 37 w 201"/>
                    <a:gd name="T75" fmla="*/ 22 h 42"/>
                    <a:gd name="T76" fmla="*/ 46 w 201"/>
                    <a:gd name="T77" fmla="*/ 28 h 42"/>
                    <a:gd name="T78" fmla="*/ 35 w 201"/>
                    <a:gd name="T79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01" h="42">
                      <a:moveTo>
                        <a:pt x="16" y="20"/>
                      </a:moveTo>
                      <a:cubicBezTo>
                        <a:pt x="13" y="22"/>
                        <a:pt x="9" y="24"/>
                        <a:pt x="7" y="28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5" y="26"/>
                        <a:pt x="0" y="31"/>
                        <a:pt x="4" y="34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9" y="29"/>
                        <a:pt x="8" y="36"/>
                        <a:pt x="11" y="37"/>
                      </a:cubicBezTo>
                      <a:cubicBezTo>
                        <a:pt x="15" y="36"/>
                        <a:pt x="17" y="27"/>
                        <a:pt x="20" y="29"/>
                      </a:cubicBezTo>
                      <a:cubicBezTo>
                        <a:pt x="22" y="28"/>
                        <a:pt x="22" y="31"/>
                        <a:pt x="21" y="32"/>
                      </a:cubicBezTo>
                      <a:cubicBezTo>
                        <a:pt x="25" y="33"/>
                        <a:pt x="26" y="26"/>
                        <a:pt x="28" y="25"/>
                      </a:cubicBezTo>
                      <a:cubicBezTo>
                        <a:pt x="31" y="42"/>
                        <a:pt x="38" y="19"/>
                        <a:pt x="44" y="30"/>
                      </a:cubicBezTo>
                      <a:cubicBezTo>
                        <a:pt x="47" y="28"/>
                        <a:pt x="52" y="29"/>
                        <a:pt x="56" y="25"/>
                      </a:cubicBezTo>
                      <a:cubicBezTo>
                        <a:pt x="54" y="30"/>
                        <a:pt x="60" y="25"/>
                        <a:pt x="59" y="30"/>
                      </a:cubicBezTo>
                      <a:cubicBezTo>
                        <a:pt x="59" y="20"/>
                        <a:pt x="71" y="34"/>
                        <a:pt x="71" y="21"/>
                      </a:cubicBezTo>
                      <a:cubicBezTo>
                        <a:pt x="77" y="24"/>
                        <a:pt x="71" y="20"/>
                        <a:pt x="78" y="23"/>
                      </a:cubicBezTo>
                      <a:cubicBezTo>
                        <a:pt x="78" y="24"/>
                        <a:pt x="77" y="24"/>
                        <a:pt x="76" y="25"/>
                      </a:cubicBezTo>
                      <a:cubicBezTo>
                        <a:pt x="79" y="27"/>
                        <a:pt x="80" y="19"/>
                        <a:pt x="82" y="24"/>
                      </a:cubicBezTo>
                      <a:cubicBezTo>
                        <a:pt x="88" y="25"/>
                        <a:pt x="83" y="21"/>
                        <a:pt x="86" y="17"/>
                      </a:cubicBezTo>
                      <a:cubicBezTo>
                        <a:pt x="91" y="18"/>
                        <a:pt x="90" y="20"/>
                        <a:pt x="93" y="25"/>
                      </a:cubicBezTo>
                      <a:cubicBezTo>
                        <a:pt x="93" y="19"/>
                        <a:pt x="97" y="22"/>
                        <a:pt x="99" y="18"/>
                      </a:cubicBezTo>
                      <a:cubicBezTo>
                        <a:pt x="98" y="18"/>
                        <a:pt x="95" y="17"/>
                        <a:pt x="97" y="15"/>
                      </a:cubicBezTo>
                      <a:cubicBezTo>
                        <a:pt x="103" y="15"/>
                        <a:pt x="102" y="10"/>
                        <a:pt x="107" y="8"/>
                      </a:cubicBezTo>
                      <a:cubicBezTo>
                        <a:pt x="111" y="15"/>
                        <a:pt x="102" y="9"/>
                        <a:pt x="107" y="14"/>
                      </a:cubicBezTo>
                      <a:cubicBezTo>
                        <a:pt x="104" y="17"/>
                        <a:pt x="101" y="17"/>
                        <a:pt x="99" y="22"/>
                      </a:cubicBezTo>
                      <a:cubicBezTo>
                        <a:pt x="104" y="22"/>
                        <a:pt x="110" y="20"/>
                        <a:pt x="115" y="17"/>
                      </a:cubicBezTo>
                      <a:cubicBezTo>
                        <a:pt x="118" y="18"/>
                        <a:pt x="114" y="21"/>
                        <a:pt x="116" y="21"/>
                      </a:cubicBezTo>
                      <a:cubicBezTo>
                        <a:pt x="122" y="24"/>
                        <a:pt x="124" y="14"/>
                        <a:pt x="129" y="16"/>
                      </a:cubicBezTo>
                      <a:cubicBezTo>
                        <a:pt x="128" y="20"/>
                        <a:pt x="128" y="20"/>
                        <a:pt x="128" y="20"/>
                      </a:cubicBezTo>
                      <a:cubicBezTo>
                        <a:pt x="130" y="15"/>
                        <a:pt x="138" y="20"/>
                        <a:pt x="142" y="17"/>
                      </a:cubicBezTo>
                      <a:cubicBezTo>
                        <a:pt x="142" y="16"/>
                        <a:pt x="141" y="15"/>
                        <a:pt x="142" y="13"/>
                      </a:cubicBezTo>
                      <a:cubicBezTo>
                        <a:pt x="142" y="22"/>
                        <a:pt x="149" y="8"/>
                        <a:pt x="154" y="14"/>
                      </a:cubicBezTo>
                      <a:cubicBezTo>
                        <a:pt x="153" y="9"/>
                        <a:pt x="158" y="5"/>
                        <a:pt x="161" y="5"/>
                      </a:cubicBezTo>
                      <a:cubicBezTo>
                        <a:pt x="162" y="6"/>
                        <a:pt x="162" y="8"/>
                        <a:pt x="162" y="10"/>
                      </a:cubicBezTo>
                      <a:cubicBezTo>
                        <a:pt x="157" y="7"/>
                        <a:pt x="157" y="16"/>
                        <a:pt x="153" y="19"/>
                      </a:cubicBezTo>
                      <a:cubicBezTo>
                        <a:pt x="157" y="16"/>
                        <a:pt x="162" y="19"/>
                        <a:pt x="165" y="14"/>
                      </a:cubicBezTo>
                      <a:cubicBezTo>
                        <a:pt x="164" y="19"/>
                        <a:pt x="164" y="19"/>
                        <a:pt x="164" y="19"/>
                      </a:cubicBezTo>
                      <a:cubicBezTo>
                        <a:pt x="168" y="19"/>
                        <a:pt x="167" y="9"/>
                        <a:pt x="172" y="13"/>
                      </a:cubicBezTo>
                      <a:cubicBezTo>
                        <a:pt x="172" y="16"/>
                        <a:pt x="172" y="16"/>
                        <a:pt x="172" y="16"/>
                      </a:cubicBezTo>
                      <a:cubicBezTo>
                        <a:pt x="181" y="15"/>
                        <a:pt x="193" y="20"/>
                        <a:pt x="200" y="12"/>
                      </a:cubicBezTo>
                      <a:cubicBezTo>
                        <a:pt x="201" y="10"/>
                        <a:pt x="197" y="4"/>
                        <a:pt x="196" y="2"/>
                      </a:cubicBezTo>
                      <a:cubicBezTo>
                        <a:pt x="192" y="4"/>
                        <a:pt x="189" y="9"/>
                        <a:pt x="186" y="12"/>
                      </a:cubicBezTo>
                      <a:cubicBezTo>
                        <a:pt x="186" y="7"/>
                        <a:pt x="186" y="7"/>
                        <a:pt x="186" y="7"/>
                      </a:cubicBezTo>
                      <a:cubicBezTo>
                        <a:pt x="185" y="10"/>
                        <a:pt x="181" y="12"/>
                        <a:pt x="184" y="15"/>
                      </a:cubicBezTo>
                      <a:cubicBezTo>
                        <a:pt x="181" y="18"/>
                        <a:pt x="181" y="11"/>
                        <a:pt x="178" y="14"/>
                      </a:cubicBezTo>
                      <a:cubicBezTo>
                        <a:pt x="178" y="8"/>
                        <a:pt x="180" y="8"/>
                        <a:pt x="180" y="3"/>
                      </a:cubicBezTo>
                      <a:cubicBezTo>
                        <a:pt x="177" y="6"/>
                        <a:pt x="177" y="6"/>
                        <a:pt x="177" y="6"/>
                      </a:cubicBezTo>
                      <a:cubicBezTo>
                        <a:pt x="178" y="4"/>
                        <a:pt x="175" y="4"/>
                        <a:pt x="176" y="2"/>
                      </a:cubicBezTo>
                      <a:cubicBezTo>
                        <a:pt x="171" y="9"/>
                        <a:pt x="169" y="0"/>
                        <a:pt x="163" y="3"/>
                      </a:cubicBezTo>
                      <a:cubicBezTo>
                        <a:pt x="167" y="4"/>
                        <a:pt x="167" y="4"/>
                        <a:pt x="167" y="4"/>
                      </a:cubicBezTo>
                      <a:cubicBezTo>
                        <a:pt x="167" y="7"/>
                        <a:pt x="165" y="7"/>
                        <a:pt x="164" y="8"/>
                      </a:cubicBezTo>
                      <a:cubicBezTo>
                        <a:pt x="162" y="4"/>
                        <a:pt x="161" y="4"/>
                        <a:pt x="158" y="3"/>
                      </a:cubicBezTo>
                      <a:cubicBezTo>
                        <a:pt x="156" y="5"/>
                        <a:pt x="155" y="10"/>
                        <a:pt x="152" y="11"/>
                      </a:cubicBezTo>
                      <a:cubicBezTo>
                        <a:pt x="152" y="5"/>
                        <a:pt x="146" y="8"/>
                        <a:pt x="145" y="3"/>
                      </a:cubicBezTo>
                      <a:cubicBezTo>
                        <a:pt x="145" y="9"/>
                        <a:pt x="139" y="6"/>
                        <a:pt x="139" y="9"/>
                      </a:cubicBezTo>
                      <a:cubicBezTo>
                        <a:pt x="137" y="10"/>
                        <a:pt x="135" y="10"/>
                        <a:pt x="135" y="7"/>
                      </a:cubicBezTo>
                      <a:cubicBezTo>
                        <a:pt x="136" y="6"/>
                        <a:pt x="136" y="6"/>
                        <a:pt x="136" y="6"/>
                      </a:cubicBezTo>
                      <a:cubicBezTo>
                        <a:pt x="134" y="6"/>
                        <a:pt x="134" y="6"/>
                        <a:pt x="134" y="6"/>
                      </a:cubicBezTo>
                      <a:cubicBezTo>
                        <a:pt x="134" y="4"/>
                        <a:pt x="134" y="4"/>
                        <a:pt x="134" y="4"/>
                      </a:cubicBezTo>
                      <a:cubicBezTo>
                        <a:pt x="133" y="4"/>
                        <a:pt x="133" y="8"/>
                        <a:pt x="131" y="6"/>
                      </a:cubicBezTo>
                      <a:cubicBezTo>
                        <a:pt x="131" y="4"/>
                        <a:pt x="132" y="4"/>
                        <a:pt x="133" y="4"/>
                      </a:cubicBezTo>
                      <a:cubicBezTo>
                        <a:pt x="128" y="3"/>
                        <a:pt x="126" y="12"/>
                        <a:pt x="122" y="8"/>
                      </a:cubicBezTo>
                      <a:cubicBezTo>
                        <a:pt x="122" y="10"/>
                        <a:pt x="117" y="11"/>
                        <a:pt x="118" y="17"/>
                      </a:cubicBezTo>
                      <a:cubicBezTo>
                        <a:pt x="117" y="15"/>
                        <a:pt x="117" y="10"/>
                        <a:pt x="114" y="11"/>
                      </a:cubicBezTo>
                      <a:cubicBezTo>
                        <a:pt x="112" y="16"/>
                        <a:pt x="110" y="9"/>
                        <a:pt x="107" y="13"/>
                      </a:cubicBezTo>
                      <a:cubicBezTo>
                        <a:pt x="110" y="7"/>
                        <a:pt x="107" y="11"/>
                        <a:pt x="110" y="6"/>
                      </a:cubicBezTo>
                      <a:cubicBezTo>
                        <a:pt x="107" y="4"/>
                        <a:pt x="104" y="11"/>
                        <a:pt x="100" y="11"/>
                      </a:cubicBezTo>
                      <a:cubicBezTo>
                        <a:pt x="99" y="7"/>
                        <a:pt x="99" y="7"/>
                        <a:pt x="99" y="7"/>
                      </a:cubicBezTo>
                      <a:cubicBezTo>
                        <a:pt x="98" y="9"/>
                        <a:pt x="96" y="13"/>
                        <a:pt x="94" y="9"/>
                      </a:cubicBezTo>
                      <a:cubicBezTo>
                        <a:pt x="95" y="12"/>
                        <a:pt x="95" y="12"/>
                        <a:pt x="95" y="12"/>
                      </a:cubicBezTo>
                      <a:cubicBezTo>
                        <a:pt x="92" y="11"/>
                        <a:pt x="88" y="12"/>
                        <a:pt x="85" y="9"/>
                      </a:cubicBezTo>
                      <a:cubicBezTo>
                        <a:pt x="82" y="16"/>
                        <a:pt x="82" y="16"/>
                        <a:pt x="82" y="16"/>
                      </a:cubicBezTo>
                      <a:cubicBezTo>
                        <a:pt x="76" y="9"/>
                        <a:pt x="71" y="16"/>
                        <a:pt x="68" y="22"/>
                      </a:cubicBezTo>
                      <a:cubicBezTo>
                        <a:pt x="66" y="22"/>
                        <a:pt x="63" y="21"/>
                        <a:pt x="63" y="20"/>
                      </a:cubicBezTo>
                      <a:cubicBezTo>
                        <a:pt x="65" y="17"/>
                        <a:pt x="65" y="17"/>
                        <a:pt x="65" y="17"/>
                      </a:cubicBezTo>
                      <a:cubicBezTo>
                        <a:pt x="62" y="17"/>
                        <a:pt x="59" y="13"/>
                        <a:pt x="58" y="19"/>
                      </a:cubicBezTo>
                      <a:cubicBezTo>
                        <a:pt x="55" y="21"/>
                        <a:pt x="56" y="16"/>
                        <a:pt x="54" y="15"/>
                      </a:cubicBezTo>
                      <a:cubicBezTo>
                        <a:pt x="49" y="23"/>
                        <a:pt x="38" y="10"/>
                        <a:pt x="37" y="22"/>
                      </a:cubicBezTo>
                      <a:cubicBezTo>
                        <a:pt x="39" y="22"/>
                        <a:pt x="43" y="24"/>
                        <a:pt x="47" y="23"/>
                      </a:cubicBezTo>
                      <a:cubicBezTo>
                        <a:pt x="47" y="25"/>
                        <a:pt x="48" y="27"/>
                        <a:pt x="46" y="28"/>
                      </a:cubicBezTo>
                      <a:cubicBezTo>
                        <a:pt x="42" y="29"/>
                        <a:pt x="40" y="24"/>
                        <a:pt x="36" y="27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28" y="12"/>
                        <a:pt x="23" y="31"/>
                        <a:pt x="16" y="2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0" name="Freeform 1570"/>
                <p:cNvSpPr>
                  <a:spLocks/>
                </p:cNvSpPr>
                <p:nvPr/>
              </p:nvSpPr>
              <p:spPr bwMode="auto">
                <a:xfrm>
                  <a:off x="3646" y="3192"/>
                  <a:ext cx="3" cy="4"/>
                </a:xfrm>
                <a:custGeom>
                  <a:avLst/>
                  <a:gdLst>
                    <a:gd name="T0" fmla="*/ 3 w 3"/>
                    <a:gd name="T1" fmla="*/ 4 h 4"/>
                    <a:gd name="T2" fmla="*/ 0 w 3"/>
                    <a:gd name="T3" fmla="*/ 0 h 4"/>
                    <a:gd name="T4" fmla="*/ 0 w 3"/>
                    <a:gd name="T5" fmla="*/ 3 h 4"/>
                    <a:gd name="T6" fmla="*/ 3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3" y="4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3"/>
                        <a:pt x="3" y="4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1" name="Freeform 1571"/>
                <p:cNvSpPr>
                  <a:spLocks/>
                </p:cNvSpPr>
                <p:nvPr/>
              </p:nvSpPr>
              <p:spPr bwMode="auto">
                <a:xfrm>
                  <a:off x="3645" y="3195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2 h 2"/>
                    <a:gd name="T4" fmla="*/ 1 w 1"/>
                    <a:gd name="T5" fmla="*/ 1 h 2"/>
                    <a:gd name="T6" fmla="*/ 1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2" name="Freeform 1572"/>
                <p:cNvSpPr>
                  <a:spLocks/>
                </p:cNvSpPr>
                <p:nvPr/>
              </p:nvSpPr>
              <p:spPr bwMode="auto">
                <a:xfrm>
                  <a:off x="3590" y="3201"/>
                  <a:ext cx="4" cy="2"/>
                </a:xfrm>
                <a:custGeom>
                  <a:avLst/>
                  <a:gdLst>
                    <a:gd name="T0" fmla="*/ 4 w 4"/>
                    <a:gd name="T1" fmla="*/ 0 h 2"/>
                    <a:gd name="T2" fmla="*/ 0 w 4"/>
                    <a:gd name="T3" fmla="*/ 1 h 2"/>
                    <a:gd name="T4" fmla="*/ 4 w 4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3" y="2"/>
                        <a:pt x="4" y="0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3" name="Freeform 1573"/>
                <p:cNvSpPr>
                  <a:spLocks/>
                </p:cNvSpPr>
                <p:nvPr/>
              </p:nvSpPr>
              <p:spPr bwMode="auto">
                <a:xfrm>
                  <a:off x="3590" y="3203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4" name="Freeform 1574"/>
                <p:cNvSpPr>
                  <a:spLocks/>
                </p:cNvSpPr>
                <p:nvPr/>
              </p:nvSpPr>
              <p:spPr bwMode="auto">
                <a:xfrm>
                  <a:off x="3500" y="3200"/>
                  <a:ext cx="90" cy="24"/>
                </a:xfrm>
                <a:custGeom>
                  <a:avLst/>
                  <a:gdLst>
                    <a:gd name="T0" fmla="*/ 18 w 105"/>
                    <a:gd name="T1" fmla="*/ 15 h 28"/>
                    <a:gd name="T2" fmla="*/ 13 w 105"/>
                    <a:gd name="T3" fmla="*/ 19 h 28"/>
                    <a:gd name="T4" fmla="*/ 9 w 105"/>
                    <a:gd name="T5" fmla="*/ 16 h 28"/>
                    <a:gd name="T6" fmla="*/ 2 w 105"/>
                    <a:gd name="T7" fmla="*/ 24 h 28"/>
                    <a:gd name="T8" fmla="*/ 52 w 105"/>
                    <a:gd name="T9" fmla="*/ 18 h 28"/>
                    <a:gd name="T10" fmla="*/ 50 w 105"/>
                    <a:gd name="T11" fmla="*/ 21 h 28"/>
                    <a:gd name="T12" fmla="*/ 68 w 105"/>
                    <a:gd name="T13" fmla="*/ 15 h 28"/>
                    <a:gd name="T14" fmla="*/ 67 w 105"/>
                    <a:gd name="T15" fmla="*/ 21 h 28"/>
                    <a:gd name="T16" fmla="*/ 79 w 105"/>
                    <a:gd name="T17" fmla="*/ 18 h 28"/>
                    <a:gd name="T18" fmla="*/ 78 w 105"/>
                    <a:gd name="T19" fmla="*/ 15 h 28"/>
                    <a:gd name="T20" fmla="*/ 81 w 105"/>
                    <a:gd name="T21" fmla="*/ 16 h 28"/>
                    <a:gd name="T22" fmla="*/ 81 w 105"/>
                    <a:gd name="T23" fmla="*/ 15 h 28"/>
                    <a:gd name="T24" fmla="*/ 88 w 105"/>
                    <a:gd name="T25" fmla="*/ 14 h 28"/>
                    <a:gd name="T26" fmla="*/ 86 w 105"/>
                    <a:gd name="T27" fmla="*/ 16 h 28"/>
                    <a:gd name="T28" fmla="*/ 91 w 105"/>
                    <a:gd name="T29" fmla="*/ 13 h 28"/>
                    <a:gd name="T30" fmla="*/ 91 w 105"/>
                    <a:gd name="T31" fmla="*/ 17 h 28"/>
                    <a:gd name="T32" fmla="*/ 105 w 105"/>
                    <a:gd name="T33" fmla="*/ 10 h 28"/>
                    <a:gd name="T34" fmla="*/ 105 w 105"/>
                    <a:gd name="T35" fmla="*/ 6 h 28"/>
                    <a:gd name="T36" fmla="*/ 94 w 105"/>
                    <a:gd name="T37" fmla="*/ 11 h 28"/>
                    <a:gd name="T38" fmla="*/ 95 w 105"/>
                    <a:gd name="T39" fmla="*/ 11 h 28"/>
                    <a:gd name="T40" fmla="*/ 88 w 105"/>
                    <a:gd name="T41" fmla="*/ 13 h 28"/>
                    <a:gd name="T42" fmla="*/ 92 w 105"/>
                    <a:gd name="T43" fmla="*/ 7 h 28"/>
                    <a:gd name="T44" fmla="*/ 79 w 105"/>
                    <a:gd name="T45" fmla="*/ 4 h 28"/>
                    <a:gd name="T46" fmla="*/ 80 w 105"/>
                    <a:gd name="T47" fmla="*/ 4 h 28"/>
                    <a:gd name="T48" fmla="*/ 76 w 105"/>
                    <a:gd name="T49" fmla="*/ 6 h 28"/>
                    <a:gd name="T50" fmla="*/ 79 w 105"/>
                    <a:gd name="T51" fmla="*/ 8 h 28"/>
                    <a:gd name="T52" fmla="*/ 77 w 105"/>
                    <a:gd name="T53" fmla="*/ 15 h 28"/>
                    <a:gd name="T54" fmla="*/ 73 w 105"/>
                    <a:gd name="T55" fmla="*/ 15 h 28"/>
                    <a:gd name="T56" fmla="*/ 75 w 105"/>
                    <a:gd name="T57" fmla="*/ 9 h 28"/>
                    <a:gd name="T58" fmla="*/ 73 w 105"/>
                    <a:gd name="T59" fmla="*/ 12 h 28"/>
                    <a:gd name="T60" fmla="*/ 68 w 105"/>
                    <a:gd name="T61" fmla="*/ 6 h 28"/>
                    <a:gd name="T62" fmla="*/ 68 w 105"/>
                    <a:gd name="T63" fmla="*/ 12 h 28"/>
                    <a:gd name="T64" fmla="*/ 48 w 105"/>
                    <a:gd name="T65" fmla="*/ 14 h 28"/>
                    <a:gd name="T66" fmla="*/ 51 w 105"/>
                    <a:gd name="T67" fmla="*/ 10 h 28"/>
                    <a:gd name="T68" fmla="*/ 47 w 105"/>
                    <a:gd name="T69" fmla="*/ 14 h 28"/>
                    <a:gd name="T70" fmla="*/ 34 w 105"/>
                    <a:gd name="T71" fmla="*/ 13 h 28"/>
                    <a:gd name="T72" fmla="*/ 35 w 105"/>
                    <a:gd name="T73" fmla="*/ 15 h 28"/>
                    <a:gd name="T74" fmla="*/ 22 w 105"/>
                    <a:gd name="T75" fmla="*/ 15 h 28"/>
                    <a:gd name="T76" fmla="*/ 22 w 105"/>
                    <a:gd name="T77" fmla="*/ 15 h 28"/>
                    <a:gd name="T78" fmla="*/ 16 w 105"/>
                    <a:gd name="T79" fmla="*/ 21 h 28"/>
                    <a:gd name="T80" fmla="*/ 18 w 105"/>
                    <a:gd name="T81" fmla="*/ 1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5" h="28">
                      <a:moveTo>
                        <a:pt x="18" y="15"/>
                      </a:move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7"/>
                        <a:pt x="7" y="20"/>
                        <a:pt x="9" y="16"/>
                      </a:cubicBezTo>
                      <a:cubicBezTo>
                        <a:pt x="6" y="21"/>
                        <a:pt x="0" y="16"/>
                        <a:pt x="2" y="24"/>
                      </a:cubicBezTo>
                      <a:cubicBezTo>
                        <a:pt x="16" y="21"/>
                        <a:pt x="36" y="25"/>
                        <a:pt x="52" y="18"/>
                      </a:cubicBezTo>
                      <a:cubicBezTo>
                        <a:pt x="50" y="21"/>
                        <a:pt x="50" y="21"/>
                        <a:pt x="50" y="21"/>
                      </a:cubicBezTo>
                      <a:cubicBezTo>
                        <a:pt x="58" y="15"/>
                        <a:pt x="62" y="28"/>
                        <a:pt x="68" y="15"/>
                      </a:cubicBezTo>
                      <a:cubicBezTo>
                        <a:pt x="67" y="21"/>
                        <a:pt x="67" y="21"/>
                        <a:pt x="67" y="21"/>
                      </a:cubicBezTo>
                      <a:cubicBezTo>
                        <a:pt x="72" y="23"/>
                        <a:pt x="74" y="12"/>
                        <a:pt x="79" y="18"/>
                      </a:cubicBezTo>
                      <a:cubicBezTo>
                        <a:pt x="78" y="15"/>
                        <a:pt x="78" y="15"/>
                        <a:pt x="78" y="15"/>
                      </a:cubicBezTo>
                      <a:cubicBezTo>
                        <a:pt x="79" y="15"/>
                        <a:pt x="80" y="16"/>
                        <a:pt x="81" y="16"/>
                      </a:cubicBezTo>
                      <a:cubicBezTo>
                        <a:pt x="81" y="15"/>
                        <a:pt x="81" y="15"/>
                        <a:pt x="81" y="15"/>
                      </a:cubicBezTo>
                      <a:cubicBezTo>
                        <a:pt x="83" y="13"/>
                        <a:pt x="85" y="13"/>
                        <a:pt x="88" y="14"/>
                      </a:cubicBezTo>
                      <a:cubicBezTo>
                        <a:pt x="88" y="16"/>
                        <a:pt x="87" y="15"/>
                        <a:pt x="86" y="16"/>
                      </a:cubicBezTo>
                      <a:cubicBezTo>
                        <a:pt x="87" y="18"/>
                        <a:pt x="89" y="13"/>
                        <a:pt x="91" y="13"/>
                      </a:cubicBezTo>
                      <a:cubicBezTo>
                        <a:pt x="93" y="15"/>
                        <a:pt x="91" y="16"/>
                        <a:pt x="91" y="17"/>
                      </a:cubicBezTo>
                      <a:cubicBezTo>
                        <a:pt x="98" y="14"/>
                        <a:pt x="101" y="20"/>
                        <a:pt x="105" y="10"/>
                      </a:cubicBezTo>
                      <a:cubicBezTo>
                        <a:pt x="105" y="9"/>
                        <a:pt x="103" y="7"/>
                        <a:pt x="105" y="6"/>
                      </a:cubicBezTo>
                      <a:cubicBezTo>
                        <a:pt x="101" y="4"/>
                        <a:pt x="98" y="8"/>
                        <a:pt x="94" y="11"/>
                      </a:cubicBezTo>
                      <a:cubicBezTo>
                        <a:pt x="95" y="11"/>
                        <a:pt x="95" y="11"/>
                        <a:pt x="95" y="11"/>
                      </a:cubicBezTo>
                      <a:cubicBezTo>
                        <a:pt x="93" y="20"/>
                        <a:pt x="92" y="9"/>
                        <a:pt x="88" y="13"/>
                      </a:cubicBezTo>
                      <a:cubicBezTo>
                        <a:pt x="89" y="9"/>
                        <a:pt x="91" y="9"/>
                        <a:pt x="92" y="7"/>
                      </a:cubicBezTo>
                      <a:cubicBezTo>
                        <a:pt x="85" y="0"/>
                        <a:pt x="84" y="13"/>
                        <a:pt x="79" y="4"/>
                      </a:cubicBezTo>
                      <a:cubicBezTo>
                        <a:pt x="80" y="4"/>
                        <a:pt x="80" y="4"/>
                        <a:pt x="80" y="4"/>
                      </a:cubicBezTo>
                      <a:cubicBezTo>
                        <a:pt x="79" y="3"/>
                        <a:pt x="78" y="5"/>
                        <a:pt x="76" y="6"/>
                      </a:cubicBezTo>
                      <a:cubicBezTo>
                        <a:pt x="77" y="7"/>
                        <a:pt x="78" y="7"/>
                        <a:pt x="79" y="8"/>
                      </a:cubicBezTo>
                      <a:cubicBezTo>
                        <a:pt x="78" y="9"/>
                        <a:pt x="77" y="13"/>
                        <a:pt x="77" y="15"/>
                      </a:cubicBezTo>
                      <a:cubicBezTo>
                        <a:pt x="75" y="11"/>
                        <a:pt x="75" y="17"/>
                        <a:pt x="73" y="15"/>
                      </a:cubicBezTo>
                      <a:cubicBezTo>
                        <a:pt x="72" y="11"/>
                        <a:pt x="74" y="12"/>
                        <a:pt x="75" y="9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0" y="13"/>
                        <a:pt x="70" y="8"/>
                        <a:pt x="68" y="6"/>
                      </a:cubicBezTo>
                      <a:cubicBezTo>
                        <a:pt x="66" y="9"/>
                        <a:pt x="70" y="8"/>
                        <a:pt x="68" y="12"/>
                      </a:cubicBezTo>
                      <a:cubicBezTo>
                        <a:pt x="65" y="8"/>
                        <a:pt x="53" y="10"/>
                        <a:pt x="48" y="14"/>
                      </a:cubicBezTo>
                      <a:cubicBezTo>
                        <a:pt x="50" y="13"/>
                        <a:pt x="48" y="9"/>
                        <a:pt x="51" y="10"/>
                      </a:cubicBezTo>
                      <a:cubicBezTo>
                        <a:pt x="50" y="9"/>
                        <a:pt x="47" y="11"/>
                        <a:pt x="47" y="14"/>
                      </a:cubicBezTo>
                      <a:cubicBezTo>
                        <a:pt x="43" y="17"/>
                        <a:pt x="38" y="15"/>
                        <a:pt x="34" y="13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2" y="21"/>
                        <a:pt x="28" y="12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6"/>
                        <a:pt x="19" y="23"/>
                        <a:pt x="16" y="21"/>
                      </a:cubicBezTo>
                      <a:cubicBezTo>
                        <a:pt x="17" y="18"/>
                        <a:pt x="18" y="18"/>
                        <a:pt x="18" y="1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5" name="Freeform 1575"/>
                <p:cNvSpPr>
                  <a:spLocks/>
                </p:cNvSpPr>
                <p:nvPr/>
              </p:nvSpPr>
              <p:spPr bwMode="auto">
                <a:xfrm>
                  <a:off x="3496" y="3214"/>
                  <a:ext cx="4" cy="8"/>
                </a:xfrm>
                <a:custGeom>
                  <a:avLst/>
                  <a:gdLst>
                    <a:gd name="T0" fmla="*/ 3 w 5"/>
                    <a:gd name="T1" fmla="*/ 5 h 9"/>
                    <a:gd name="T2" fmla="*/ 5 w 5"/>
                    <a:gd name="T3" fmla="*/ 1 h 9"/>
                    <a:gd name="T4" fmla="*/ 1 w 5"/>
                    <a:gd name="T5" fmla="*/ 8 h 9"/>
                    <a:gd name="T6" fmla="*/ 4 w 5"/>
                    <a:gd name="T7" fmla="*/ 7 h 9"/>
                    <a:gd name="T8" fmla="*/ 3 w 5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3" y="5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0" y="5"/>
                        <a:pt x="1" y="8"/>
                      </a:cubicBezTo>
                      <a:cubicBezTo>
                        <a:pt x="2" y="7"/>
                        <a:pt x="4" y="9"/>
                        <a:pt x="4" y="7"/>
                      </a:cubicBezTo>
                      <a:cubicBezTo>
                        <a:pt x="4" y="6"/>
                        <a:pt x="4" y="5"/>
                        <a:pt x="3" y="5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6" name="Freeform 1576"/>
                <p:cNvSpPr>
                  <a:spLocks/>
                </p:cNvSpPr>
                <p:nvPr/>
              </p:nvSpPr>
              <p:spPr bwMode="auto">
                <a:xfrm>
                  <a:off x="3450" y="3210"/>
                  <a:ext cx="47" cy="15"/>
                </a:xfrm>
                <a:custGeom>
                  <a:avLst/>
                  <a:gdLst>
                    <a:gd name="T0" fmla="*/ 20 w 55"/>
                    <a:gd name="T1" fmla="*/ 8 h 17"/>
                    <a:gd name="T2" fmla="*/ 19 w 55"/>
                    <a:gd name="T3" fmla="*/ 11 h 17"/>
                    <a:gd name="T4" fmla="*/ 39 w 55"/>
                    <a:gd name="T5" fmla="*/ 14 h 17"/>
                    <a:gd name="T6" fmla="*/ 46 w 55"/>
                    <a:gd name="T7" fmla="*/ 8 h 17"/>
                    <a:gd name="T8" fmla="*/ 47 w 55"/>
                    <a:gd name="T9" fmla="*/ 12 h 17"/>
                    <a:gd name="T10" fmla="*/ 53 w 55"/>
                    <a:gd name="T11" fmla="*/ 7 h 17"/>
                    <a:gd name="T12" fmla="*/ 50 w 55"/>
                    <a:gd name="T13" fmla="*/ 9 h 17"/>
                    <a:gd name="T14" fmla="*/ 50 w 55"/>
                    <a:gd name="T15" fmla="*/ 7 h 17"/>
                    <a:gd name="T16" fmla="*/ 47 w 55"/>
                    <a:gd name="T17" fmla="*/ 8 h 17"/>
                    <a:gd name="T18" fmla="*/ 48 w 55"/>
                    <a:gd name="T19" fmla="*/ 5 h 17"/>
                    <a:gd name="T20" fmla="*/ 38 w 55"/>
                    <a:gd name="T21" fmla="*/ 10 h 17"/>
                    <a:gd name="T22" fmla="*/ 39 w 55"/>
                    <a:gd name="T23" fmla="*/ 5 h 17"/>
                    <a:gd name="T24" fmla="*/ 29 w 55"/>
                    <a:gd name="T25" fmla="*/ 2 h 17"/>
                    <a:gd name="T26" fmla="*/ 30 w 55"/>
                    <a:gd name="T27" fmla="*/ 4 h 17"/>
                    <a:gd name="T28" fmla="*/ 31 w 55"/>
                    <a:gd name="T29" fmla="*/ 8 h 17"/>
                    <a:gd name="T30" fmla="*/ 28 w 55"/>
                    <a:gd name="T31" fmla="*/ 2 h 17"/>
                    <a:gd name="T32" fmla="*/ 10 w 55"/>
                    <a:gd name="T33" fmla="*/ 3 h 17"/>
                    <a:gd name="T34" fmla="*/ 5 w 55"/>
                    <a:gd name="T35" fmla="*/ 10 h 17"/>
                    <a:gd name="T36" fmla="*/ 7 w 55"/>
                    <a:gd name="T37" fmla="*/ 5 h 17"/>
                    <a:gd name="T38" fmla="*/ 4 w 55"/>
                    <a:gd name="T39" fmla="*/ 3 h 17"/>
                    <a:gd name="T40" fmla="*/ 0 w 55"/>
                    <a:gd name="T41" fmla="*/ 12 h 17"/>
                    <a:gd name="T42" fmla="*/ 20 w 55"/>
                    <a:gd name="T43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5" h="17">
                      <a:moveTo>
                        <a:pt x="20" y="8"/>
                      </a:moveTo>
                      <a:cubicBezTo>
                        <a:pt x="19" y="8"/>
                        <a:pt x="19" y="10"/>
                        <a:pt x="19" y="11"/>
                      </a:cubicBezTo>
                      <a:cubicBezTo>
                        <a:pt x="27" y="11"/>
                        <a:pt x="36" y="11"/>
                        <a:pt x="39" y="14"/>
                      </a:cubicBezTo>
                      <a:cubicBezTo>
                        <a:pt x="42" y="15"/>
                        <a:pt x="43" y="9"/>
                        <a:pt x="46" y="8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9" y="9"/>
                        <a:pt x="55" y="14"/>
                        <a:pt x="53" y="7"/>
                      </a:cubicBezTo>
                      <a:cubicBezTo>
                        <a:pt x="53" y="7"/>
                        <a:pt x="51" y="10"/>
                        <a:pt x="50" y="9"/>
                      </a:cubicBezTo>
                      <a:cubicBezTo>
                        <a:pt x="50" y="7"/>
                        <a:pt x="50" y="7"/>
                        <a:pt x="50" y="7"/>
                      </a:cubicBezTo>
                      <a:cubicBezTo>
                        <a:pt x="47" y="8"/>
                        <a:pt x="47" y="8"/>
                        <a:pt x="47" y="8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3" y="0"/>
                        <a:pt x="44" y="13"/>
                        <a:pt x="38" y="10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5" y="4"/>
                        <a:pt x="33" y="6"/>
                        <a:pt x="29" y="2"/>
                      </a:cubicBezTo>
                      <a:cubicBezTo>
                        <a:pt x="29" y="2"/>
                        <a:pt x="29" y="5"/>
                        <a:pt x="30" y="4"/>
                      </a:cubicBezTo>
                      <a:cubicBezTo>
                        <a:pt x="30" y="4"/>
                        <a:pt x="31" y="6"/>
                        <a:pt x="31" y="8"/>
                      </a:cubicBezTo>
                      <a:cubicBezTo>
                        <a:pt x="24" y="12"/>
                        <a:pt x="32" y="5"/>
                        <a:pt x="28" y="2"/>
                      </a:cubicBezTo>
                      <a:cubicBezTo>
                        <a:pt x="22" y="6"/>
                        <a:pt x="12" y="8"/>
                        <a:pt x="10" y="3"/>
                      </a:cubicBezTo>
                      <a:cubicBezTo>
                        <a:pt x="12" y="7"/>
                        <a:pt x="8" y="10"/>
                        <a:pt x="5" y="10"/>
                      </a:cubicBezTo>
                      <a:cubicBezTo>
                        <a:pt x="4" y="7"/>
                        <a:pt x="7" y="6"/>
                        <a:pt x="7" y="5"/>
                      </a:cubicBezTo>
                      <a:cubicBezTo>
                        <a:pt x="6" y="4"/>
                        <a:pt x="5" y="2"/>
                        <a:pt x="4" y="3"/>
                      </a:cubicBezTo>
                      <a:cubicBezTo>
                        <a:pt x="5" y="6"/>
                        <a:pt x="3" y="11"/>
                        <a:pt x="0" y="12"/>
                      </a:cubicBezTo>
                      <a:cubicBezTo>
                        <a:pt x="6" y="17"/>
                        <a:pt x="13" y="6"/>
                        <a:pt x="20" y="8"/>
                      </a:cubicBez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7" name="Freeform 1577"/>
                <p:cNvSpPr>
                  <a:spLocks/>
                </p:cNvSpPr>
                <p:nvPr/>
              </p:nvSpPr>
              <p:spPr bwMode="auto">
                <a:xfrm>
                  <a:off x="3463" y="3220"/>
                  <a:ext cx="3" cy="1"/>
                </a:xfrm>
                <a:custGeom>
                  <a:avLst/>
                  <a:gdLst>
                    <a:gd name="T0" fmla="*/ 1 w 3"/>
                    <a:gd name="T1" fmla="*/ 1 h 1"/>
                    <a:gd name="T2" fmla="*/ 3 w 3"/>
                    <a:gd name="T3" fmla="*/ 0 h 1"/>
                    <a:gd name="T4" fmla="*/ 0 w 3"/>
                    <a:gd name="T5" fmla="*/ 0 h 1"/>
                    <a:gd name="T6" fmla="*/ 1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1" y="1"/>
                      </a:moveTo>
                      <a:lnTo>
                        <a:pt x="3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A0EA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8" name="Freeform 1578"/>
                <p:cNvSpPr>
                  <a:spLocks/>
                </p:cNvSpPr>
                <p:nvPr/>
              </p:nvSpPr>
              <p:spPr bwMode="auto">
                <a:xfrm>
                  <a:off x="3495" y="2662"/>
                  <a:ext cx="574" cy="427"/>
                </a:xfrm>
                <a:custGeom>
                  <a:avLst/>
                  <a:gdLst>
                    <a:gd name="T0" fmla="*/ 14 w 666"/>
                    <a:gd name="T1" fmla="*/ 36 h 495"/>
                    <a:gd name="T2" fmla="*/ 17 w 666"/>
                    <a:gd name="T3" fmla="*/ 5 h 495"/>
                    <a:gd name="T4" fmla="*/ 51 w 666"/>
                    <a:gd name="T5" fmla="*/ 7 h 495"/>
                    <a:gd name="T6" fmla="*/ 232 w 666"/>
                    <a:gd name="T7" fmla="*/ 13 h 495"/>
                    <a:gd name="T8" fmla="*/ 396 w 666"/>
                    <a:gd name="T9" fmla="*/ 25 h 495"/>
                    <a:gd name="T10" fmla="*/ 550 w 666"/>
                    <a:gd name="T11" fmla="*/ 27 h 495"/>
                    <a:gd name="T12" fmla="*/ 603 w 666"/>
                    <a:gd name="T13" fmla="*/ 17 h 495"/>
                    <a:gd name="T14" fmla="*/ 644 w 666"/>
                    <a:gd name="T15" fmla="*/ 12 h 495"/>
                    <a:gd name="T16" fmla="*/ 650 w 666"/>
                    <a:gd name="T17" fmla="*/ 82 h 495"/>
                    <a:gd name="T18" fmla="*/ 653 w 666"/>
                    <a:gd name="T19" fmla="*/ 153 h 495"/>
                    <a:gd name="T20" fmla="*/ 659 w 666"/>
                    <a:gd name="T21" fmla="*/ 339 h 495"/>
                    <a:gd name="T22" fmla="*/ 657 w 666"/>
                    <a:gd name="T23" fmla="*/ 427 h 495"/>
                    <a:gd name="T24" fmla="*/ 645 w 666"/>
                    <a:gd name="T25" fmla="*/ 485 h 495"/>
                    <a:gd name="T26" fmla="*/ 583 w 666"/>
                    <a:gd name="T27" fmla="*/ 493 h 495"/>
                    <a:gd name="T28" fmla="*/ 497 w 666"/>
                    <a:gd name="T29" fmla="*/ 491 h 495"/>
                    <a:gd name="T30" fmla="*/ 421 w 666"/>
                    <a:gd name="T31" fmla="*/ 487 h 495"/>
                    <a:gd name="T32" fmla="*/ 331 w 666"/>
                    <a:gd name="T33" fmla="*/ 487 h 495"/>
                    <a:gd name="T34" fmla="*/ 6 w 666"/>
                    <a:gd name="T35" fmla="*/ 470 h 495"/>
                    <a:gd name="T36" fmla="*/ 11 w 666"/>
                    <a:gd name="T37" fmla="*/ 318 h 495"/>
                    <a:gd name="T38" fmla="*/ 36 w 666"/>
                    <a:gd name="T39" fmla="*/ 249 h 495"/>
                    <a:gd name="T40" fmla="*/ 31 w 666"/>
                    <a:gd name="T41" fmla="*/ 223 h 495"/>
                    <a:gd name="T42" fmla="*/ 17 w 666"/>
                    <a:gd name="T43" fmla="*/ 200 h 495"/>
                    <a:gd name="T44" fmla="*/ 1 w 666"/>
                    <a:gd name="T45" fmla="*/ 178 h 495"/>
                    <a:gd name="T46" fmla="*/ 15 w 666"/>
                    <a:gd name="T47" fmla="*/ 144 h 495"/>
                    <a:gd name="T48" fmla="*/ 14 w 666"/>
                    <a:gd name="T49" fmla="*/ 36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66" h="495">
                      <a:moveTo>
                        <a:pt x="14" y="36"/>
                      </a:moveTo>
                      <a:cubicBezTo>
                        <a:pt x="14" y="29"/>
                        <a:pt x="11" y="10"/>
                        <a:pt x="17" y="5"/>
                      </a:cubicBezTo>
                      <a:cubicBezTo>
                        <a:pt x="24" y="0"/>
                        <a:pt x="43" y="7"/>
                        <a:pt x="51" y="7"/>
                      </a:cubicBezTo>
                      <a:cubicBezTo>
                        <a:pt x="111" y="6"/>
                        <a:pt x="172" y="8"/>
                        <a:pt x="232" y="13"/>
                      </a:cubicBezTo>
                      <a:cubicBezTo>
                        <a:pt x="286" y="18"/>
                        <a:pt x="341" y="19"/>
                        <a:pt x="396" y="25"/>
                      </a:cubicBezTo>
                      <a:cubicBezTo>
                        <a:pt x="449" y="30"/>
                        <a:pt x="497" y="35"/>
                        <a:pt x="550" y="27"/>
                      </a:cubicBezTo>
                      <a:cubicBezTo>
                        <a:pt x="567" y="25"/>
                        <a:pt x="585" y="23"/>
                        <a:pt x="603" y="17"/>
                      </a:cubicBezTo>
                      <a:cubicBezTo>
                        <a:pt x="616" y="13"/>
                        <a:pt x="631" y="16"/>
                        <a:pt x="644" y="12"/>
                      </a:cubicBezTo>
                      <a:cubicBezTo>
                        <a:pt x="645" y="35"/>
                        <a:pt x="648" y="58"/>
                        <a:pt x="650" y="82"/>
                      </a:cubicBezTo>
                      <a:cubicBezTo>
                        <a:pt x="652" y="105"/>
                        <a:pt x="652" y="129"/>
                        <a:pt x="653" y="153"/>
                      </a:cubicBezTo>
                      <a:cubicBezTo>
                        <a:pt x="656" y="215"/>
                        <a:pt x="659" y="277"/>
                        <a:pt x="659" y="339"/>
                      </a:cubicBezTo>
                      <a:cubicBezTo>
                        <a:pt x="659" y="369"/>
                        <a:pt x="659" y="398"/>
                        <a:pt x="657" y="427"/>
                      </a:cubicBezTo>
                      <a:cubicBezTo>
                        <a:pt x="655" y="445"/>
                        <a:pt x="666" y="475"/>
                        <a:pt x="645" y="485"/>
                      </a:cubicBezTo>
                      <a:cubicBezTo>
                        <a:pt x="627" y="493"/>
                        <a:pt x="604" y="492"/>
                        <a:pt x="583" y="493"/>
                      </a:cubicBezTo>
                      <a:cubicBezTo>
                        <a:pt x="555" y="495"/>
                        <a:pt x="526" y="489"/>
                        <a:pt x="497" y="491"/>
                      </a:cubicBezTo>
                      <a:cubicBezTo>
                        <a:pt x="470" y="492"/>
                        <a:pt x="447" y="491"/>
                        <a:pt x="421" y="487"/>
                      </a:cubicBezTo>
                      <a:cubicBezTo>
                        <a:pt x="391" y="483"/>
                        <a:pt x="361" y="489"/>
                        <a:pt x="331" y="487"/>
                      </a:cubicBezTo>
                      <a:cubicBezTo>
                        <a:pt x="223" y="478"/>
                        <a:pt x="115" y="475"/>
                        <a:pt x="6" y="470"/>
                      </a:cubicBezTo>
                      <a:cubicBezTo>
                        <a:pt x="10" y="420"/>
                        <a:pt x="13" y="369"/>
                        <a:pt x="11" y="318"/>
                      </a:cubicBezTo>
                      <a:cubicBezTo>
                        <a:pt x="11" y="292"/>
                        <a:pt x="27" y="274"/>
                        <a:pt x="36" y="249"/>
                      </a:cubicBezTo>
                      <a:cubicBezTo>
                        <a:pt x="40" y="237"/>
                        <a:pt x="37" y="234"/>
                        <a:pt x="31" y="223"/>
                      </a:cubicBezTo>
                      <a:cubicBezTo>
                        <a:pt x="26" y="215"/>
                        <a:pt x="22" y="207"/>
                        <a:pt x="17" y="200"/>
                      </a:cubicBezTo>
                      <a:cubicBezTo>
                        <a:pt x="14" y="194"/>
                        <a:pt x="2" y="185"/>
                        <a:pt x="1" y="178"/>
                      </a:cubicBezTo>
                      <a:cubicBezTo>
                        <a:pt x="0" y="169"/>
                        <a:pt x="13" y="155"/>
                        <a:pt x="15" y="144"/>
                      </a:cubicBezTo>
                      <a:cubicBezTo>
                        <a:pt x="20" y="108"/>
                        <a:pt x="14" y="72"/>
                        <a:pt x="14" y="36"/>
                      </a:cubicBezTo>
                      <a:close/>
                    </a:path>
                  </a:pathLst>
                </a:custGeom>
                <a:solidFill>
                  <a:srgbClr val="DEF7C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49" name="Freeform 1579"/>
                <p:cNvSpPr>
                  <a:spLocks/>
                </p:cNvSpPr>
                <p:nvPr/>
              </p:nvSpPr>
              <p:spPr bwMode="auto">
                <a:xfrm>
                  <a:off x="3707" y="2565"/>
                  <a:ext cx="150" cy="86"/>
                </a:xfrm>
                <a:custGeom>
                  <a:avLst/>
                  <a:gdLst>
                    <a:gd name="T0" fmla="*/ 0 w 174"/>
                    <a:gd name="T1" fmla="*/ 6 h 100"/>
                    <a:gd name="T2" fmla="*/ 43 w 174"/>
                    <a:gd name="T3" fmla="*/ 62 h 100"/>
                    <a:gd name="T4" fmla="*/ 92 w 174"/>
                    <a:gd name="T5" fmla="*/ 100 h 100"/>
                    <a:gd name="T6" fmla="*/ 131 w 174"/>
                    <a:gd name="T7" fmla="*/ 55 h 100"/>
                    <a:gd name="T8" fmla="*/ 174 w 174"/>
                    <a:gd name="T9" fmla="*/ 10 h 100"/>
                    <a:gd name="T10" fmla="*/ 87 w 174"/>
                    <a:gd name="T11" fmla="*/ 12 h 100"/>
                    <a:gd name="T12" fmla="*/ 46 w 174"/>
                    <a:gd name="T13" fmla="*/ 6 h 100"/>
                    <a:gd name="T14" fmla="*/ 5 w 174"/>
                    <a:gd name="T15" fmla="*/ 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4" h="100">
                      <a:moveTo>
                        <a:pt x="0" y="6"/>
                      </a:moveTo>
                      <a:cubicBezTo>
                        <a:pt x="14" y="20"/>
                        <a:pt x="26" y="45"/>
                        <a:pt x="43" y="62"/>
                      </a:cubicBezTo>
                      <a:cubicBezTo>
                        <a:pt x="57" y="74"/>
                        <a:pt x="75" y="92"/>
                        <a:pt x="92" y="100"/>
                      </a:cubicBezTo>
                      <a:cubicBezTo>
                        <a:pt x="105" y="84"/>
                        <a:pt x="116" y="69"/>
                        <a:pt x="131" y="55"/>
                      </a:cubicBezTo>
                      <a:cubicBezTo>
                        <a:pt x="145" y="42"/>
                        <a:pt x="165" y="26"/>
                        <a:pt x="174" y="10"/>
                      </a:cubicBezTo>
                      <a:cubicBezTo>
                        <a:pt x="146" y="5"/>
                        <a:pt x="116" y="16"/>
                        <a:pt x="87" y="12"/>
                      </a:cubicBezTo>
                      <a:cubicBezTo>
                        <a:pt x="74" y="10"/>
                        <a:pt x="60" y="8"/>
                        <a:pt x="46" y="6"/>
                      </a:cubicBezTo>
                      <a:cubicBezTo>
                        <a:pt x="36" y="5"/>
                        <a:pt x="13" y="0"/>
                        <a:pt x="5" y="4"/>
                      </a:cubicBezTo>
                    </a:path>
                  </a:pathLst>
                </a:custGeom>
                <a:solidFill>
                  <a:srgbClr val="ADD5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0" name="Freeform 1580"/>
                <p:cNvSpPr>
                  <a:spLocks/>
                </p:cNvSpPr>
                <p:nvPr/>
              </p:nvSpPr>
              <p:spPr bwMode="auto">
                <a:xfrm>
                  <a:off x="3338" y="1936"/>
                  <a:ext cx="912" cy="651"/>
                </a:xfrm>
                <a:custGeom>
                  <a:avLst/>
                  <a:gdLst>
                    <a:gd name="T0" fmla="*/ 1030 w 1058"/>
                    <a:gd name="T1" fmla="*/ 81 h 755"/>
                    <a:gd name="T2" fmla="*/ 966 w 1058"/>
                    <a:gd name="T3" fmla="*/ 38 h 755"/>
                    <a:gd name="T4" fmla="*/ 891 w 1058"/>
                    <a:gd name="T5" fmla="*/ 21 h 755"/>
                    <a:gd name="T6" fmla="*/ 766 w 1058"/>
                    <a:gd name="T7" fmla="*/ 115 h 755"/>
                    <a:gd name="T8" fmla="*/ 645 w 1058"/>
                    <a:gd name="T9" fmla="*/ 58 h 755"/>
                    <a:gd name="T10" fmla="*/ 471 w 1058"/>
                    <a:gd name="T11" fmla="*/ 51 h 755"/>
                    <a:gd name="T12" fmla="*/ 377 w 1058"/>
                    <a:gd name="T13" fmla="*/ 71 h 755"/>
                    <a:gd name="T14" fmla="*/ 330 w 1058"/>
                    <a:gd name="T15" fmla="*/ 92 h 755"/>
                    <a:gd name="T16" fmla="*/ 289 w 1058"/>
                    <a:gd name="T17" fmla="*/ 110 h 755"/>
                    <a:gd name="T18" fmla="*/ 166 w 1058"/>
                    <a:gd name="T19" fmla="*/ 3 h 755"/>
                    <a:gd name="T20" fmla="*/ 32 w 1058"/>
                    <a:gd name="T21" fmla="*/ 72 h 755"/>
                    <a:gd name="T22" fmla="*/ 33 w 1058"/>
                    <a:gd name="T23" fmla="*/ 223 h 755"/>
                    <a:gd name="T24" fmla="*/ 86 w 1058"/>
                    <a:gd name="T25" fmla="*/ 279 h 755"/>
                    <a:gd name="T26" fmla="*/ 159 w 1058"/>
                    <a:gd name="T27" fmla="*/ 310 h 755"/>
                    <a:gd name="T28" fmla="*/ 166 w 1058"/>
                    <a:gd name="T29" fmla="*/ 306 h 755"/>
                    <a:gd name="T30" fmla="*/ 144 w 1058"/>
                    <a:gd name="T31" fmla="*/ 395 h 755"/>
                    <a:gd name="T32" fmla="*/ 142 w 1058"/>
                    <a:gd name="T33" fmla="*/ 405 h 755"/>
                    <a:gd name="T34" fmla="*/ 140 w 1058"/>
                    <a:gd name="T35" fmla="*/ 409 h 755"/>
                    <a:gd name="T36" fmla="*/ 121 w 1058"/>
                    <a:gd name="T37" fmla="*/ 565 h 755"/>
                    <a:gd name="T38" fmla="*/ 112 w 1058"/>
                    <a:gd name="T39" fmla="*/ 605 h 755"/>
                    <a:gd name="T40" fmla="*/ 99 w 1058"/>
                    <a:gd name="T41" fmla="*/ 693 h 755"/>
                    <a:gd name="T42" fmla="*/ 428 w 1058"/>
                    <a:gd name="T43" fmla="*/ 739 h 755"/>
                    <a:gd name="T44" fmla="*/ 749 w 1058"/>
                    <a:gd name="T45" fmla="*/ 741 h 755"/>
                    <a:gd name="T46" fmla="*/ 945 w 1058"/>
                    <a:gd name="T47" fmla="*/ 709 h 755"/>
                    <a:gd name="T48" fmla="*/ 976 w 1058"/>
                    <a:gd name="T49" fmla="*/ 692 h 755"/>
                    <a:gd name="T50" fmla="*/ 960 w 1058"/>
                    <a:gd name="T51" fmla="*/ 635 h 755"/>
                    <a:gd name="T52" fmla="*/ 934 w 1058"/>
                    <a:gd name="T53" fmla="*/ 511 h 755"/>
                    <a:gd name="T54" fmla="*/ 910 w 1058"/>
                    <a:gd name="T55" fmla="*/ 424 h 755"/>
                    <a:gd name="T56" fmla="*/ 909 w 1058"/>
                    <a:gd name="T57" fmla="*/ 411 h 755"/>
                    <a:gd name="T58" fmla="*/ 892 w 1058"/>
                    <a:gd name="T59" fmla="*/ 337 h 755"/>
                    <a:gd name="T60" fmla="*/ 887 w 1058"/>
                    <a:gd name="T61" fmla="*/ 313 h 755"/>
                    <a:gd name="T62" fmla="*/ 889 w 1058"/>
                    <a:gd name="T63" fmla="*/ 307 h 755"/>
                    <a:gd name="T64" fmla="*/ 939 w 1058"/>
                    <a:gd name="T65" fmla="*/ 313 h 755"/>
                    <a:gd name="T66" fmla="*/ 1029 w 1058"/>
                    <a:gd name="T67" fmla="*/ 233 h 755"/>
                    <a:gd name="T68" fmla="*/ 1030 w 1058"/>
                    <a:gd name="T69" fmla="*/ 81 h 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58" h="755">
                      <a:moveTo>
                        <a:pt x="1030" y="81"/>
                      </a:moveTo>
                      <a:cubicBezTo>
                        <a:pt x="1020" y="62"/>
                        <a:pt x="986" y="46"/>
                        <a:pt x="966" y="38"/>
                      </a:cubicBezTo>
                      <a:cubicBezTo>
                        <a:pt x="944" y="31"/>
                        <a:pt x="915" y="20"/>
                        <a:pt x="891" y="21"/>
                      </a:cubicBezTo>
                      <a:cubicBezTo>
                        <a:pt x="839" y="24"/>
                        <a:pt x="764" y="49"/>
                        <a:pt x="766" y="115"/>
                      </a:cubicBezTo>
                      <a:cubicBezTo>
                        <a:pt x="728" y="95"/>
                        <a:pt x="687" y="69"/>
                        <a:pt x="645" y="58"/>
                      </a:cubicBezTo>
                      <a:cubicBezTo>
                        <a:pt x="588" y="43"/>
                        <a:pt x="529" y="39"/>
                        <a:pt x="471" y="51"/>
                      </a:cubicBezTo>
                      <a:cubicBezTo>
                        <a:pt x="439" y="57"/>
                        <a:pt x="408" y="59"/>
                        <a:pt x="377" y="71"/>
                      </a:cubicBezTo>
                      <a:cubicBezTo>
                        <a:pt x="361" y="78"/>
                        <a:pt x="345" y="84"/>
                        <a:pt x="330" y="92"/>
                      </a:cubicBezTo>
                      <a:cubicBezTo>
                        <a:pt x="318" y="97"/>
                        <a:pt x="301" y="112"/>
                        <a:pt x="289" y="110"/>
                      </a:cubicBezTo>
                      <a:cubicBezTo>
                        <a:pt x="287" y="46"/>
                        <a:pt x="225" y="6"/>
                        <a:pt x="166" y="3"/>
                      </a:cubicBezTo>
                      <a:cubicBezTo>
                        <a:pt x="113" y="0"/>
                        <a:pt x="63" y="30"/>
                        <a:pt x="32" y="72"/>
                      </a:cubicBezTo>
                      <a:cubicBezTo>
                        <a:pt x="0" y="116"/>
                        <a:pt x="1" y="181"/>
                        <a:pt x="33" y="223"/>
                      </a:cubicBezTo>
                      <a:cubicBezTo>
                        <a:pt x="48" y="243"/>
                        <a:pt x="66" y="264"/>
                        <a:pt x="86" y="279"/>
                      </a:cubicBezTo>
                      <a:cubicBezTo>
                        <a:pt x="108" y="295"/>
                        <a:pt x="135" y="299"/>
                        <a:pt x="159" y="310"/>
                      </a:cubicBezTo>
                      <a:cubicBezTo>
                        <a:pt x="166" y="306"/>
                        <a:pt x="166" y="306"/>
                        <a:pt x="166" y="306"/>
                      </a:cubicBezTo>
                      <a:cubicBezTo>
                        <a:pt x="151" y="332"/>
                        <a:pt x="149" y="367"/>
                        <a:pt x="144" y="395"/>
                      </a:cubicBezTo>
                      <a:cubicBezTo>
                        <a:pt x="143" y="398"/>
                        <a:pt x="142" y="402"/>
                        <a:pt x="142" y="405"/>
                      </a:cubicBezTo>
                      <a:cubicBezTo>
                        <a:pt x="140" y="409"/>
                        <a:pt x="140" y="409"/>
                        <a:pt x="140" y="409"/>
                      </a:cubicBezTo>
                      <a:cubicBezTo>
                        <a:pt x="124" y="442"/>
                        <a:pt x="111" y="515"/>
                        <a:pt x="121" y="565"/>
                      </a:cubicBezTo>
                      <a:cubicBezTo>
                        <a:pt x="118" y="578"/>
                        <a:pt x="114" y="592"/>
                        <a:pt x="112" y="605"/>
                      </a:cubicBezTo>
                      <a:cubicBezTo>
                        <a:pt x="109" y="632"/>
                        <a:pt x="113" y="671"/>
                        <a:pt x="99" y="693"/>
                      </a:cubicBezTo>
                      <a:cubicBezTo>
                        <a:pt x="207" y="719"/>
                        <a:pt x="317" y="731"/>
                        <a:pt x="428" y="739"/>
                      </a:cubicBezTo>
                      <a:cubicBezTo>
                        <a:pt x="535" y="747"/>
                        <a:pt x="641" y="755"/>
                        <a:pt x="749" y="741"/>
                      </a:cubicBezTo>
                      <a:cubicBezTo>
                        <a:pt x="815" y="733"/>
                        <a:pt x="881" y="728"/>
                        <a:pt x="945" y="709"/>
                      </a:cubicBezTo>
                      <a:cubicBezTo>
                        <a:pt x="955" y="706"/>
                        <a:pt x="973" y="704"/>
                        <a:pt x="976" y="692"/>
                      </a:cubicBezTo>
                      <a:cubicBezTo>
                        <a:pt x="979" y="682"/>
                        <a:pt x="962" y="647"/>
                        <a:pt x="960" y="635"/>
                      </a:cubicBezTo>
                      <a:cubicBezTo>
                        <a:pt x="950" y="594"/>
                        <a:pt x="944" y="552"/>
                        <a:pt x="934" y="511"/>
                      </a:cubicBezTo>
                      <a:cubicBezTo>
                        <a:pt x="927" y="482"/>
                        <a:pt x="919" y="453"/>
                        <a:pt x="910" y="424"/>
                      </a:cubicBezTo>
                      <a:cubicBezTo>
                        <a:pt x="910" y="419"/>
                        <a:pt x="910" y="414"/>
                        <a:pt x="909" y="411"/>
                      </a:cubicBezTo>
                      <a:cubicBezTo>
                        <a:pt x="905" y="386"/>
                        <a:pt x="899" y="361"/>
                        <a:pt x="892" y="337"/>
                      </a:cubicBezTo>
                      <a:cubicBezTo>
                        <a:pt x="890" y="330"/>
                        <a:pt x="889" y="322"/>
                        <a:pt x="887" y="313"/>
                      </a:cubicBezTo>
                      <a:cubicBezTo>
                        <a:pt x="888" y="311"/>
                        <a:pt x="889" y="309"/>
                        <a:pt x="889" y="307"/>
                      </a:cubicBezTo>
                      <a:cubicBezTo>
                        <a:pt x="906" y="307"/>
                        <a:pt x="920" y="316"/>
                        <a:pt x="939" y="313"/>
                      </a:cubicBezTo>
                      <a:cubicBezTo>
                        <a:pt x="983" y="306"/>
                        <a:pt x="1010" y="270"/>
                        <a:pt x="1029" y="233"/>
                      </a:cubicBezTo>
                      <a:cubicBezTo>
                        <a:pt x="1054" y="185"/>
                        <a:pt x="1058" y="129"/>
                        <a:pt x="1030" y="81"/>
                      </a:cubicBezTo>
                      <a:close/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1" name="Freeform 1581"/>
                <p:cNvSpPr>
                  <a:spLocks/>
                </p:cNvSpPr>
                <p:nvPr/>
              </p:nvSpPr>
              <p:spPr bwMode="auto">
                <a:xfrm>
                  <a:off x="4028" y="2009"/>
                  <a:ext cx="170" cy="157"/>
                </a:xfrm>
                <a:custGeom>
                  <a:avLst/>
                  <a:gdLst>
                    <a:gd name="T0" fmla="*/ 6 w 197"/>
                    <a:gd name="T1" fmla="*/ 64 h 183"/>
                    <a:gd name="T2" fmla="*/ 74 w 197"/>
                    <a:gd name="T3" fmla="*/ 4 h 183"/>
                    <a:gd name="T4" fmla="*/ 168 w 197"/>
                    <a:gd name="T5" fmla="*/ 38 h 183"/>
                    <a:gd name="T6" fmla="*/ 64 w 197"/>
                    <a:gd name="T7" fmla="*/ 163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7" h="183">
                      <a:moveTo>
                        <a:pt x="6" y="64"/>
                      </a:moveTo>
                      <a:cubicBezTo>
                        <a:pt x="0" y="30"/>
                        <a:pt x="48" y="7"/>
                        <a:pt x="74" y="4"/>
                      </a:cubicBezTo>
                      <a:cubicBezTo>
                        <a:pt x="106" y="0"/>
                        <a:pt x="152" y="4"/>
                        <a:pt x="168" y="38"/>
                      </a:cubicBezTo>
                      <a:cubicBezTo>
                        <a:pt x="197" y="103"/>
                        <a:pt x="128" y="183"/>
                        <a:pt x="64" y="163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2" name="Freeform 1582"/>
                <p:cNvSpPr>
                  <a:spLocks/>
                </p:cNvSpPr>
                <p:nvPr/>
              </p:nvSpPr>
              <p:spPr bwMode="auto">
                <a:xfrm>
                  <a:off x="3404" y="1982"/>
                  <a:ext cx="158" cy="169"/>
                </a:xfrm>
                <a:custGeom>
                  <a:avLst/>
                  <a:gdLst>
                    <a:gd name="T0" fmla="*/ 178 w 183"/>
                    <a:gd name="T1" fmla="*/ 85 h 196"/>
                    <a:gd name="T2" fmla="*/ 42 w 183"/>
                    <a:gd name="T3" fmla="*/ 35 h 196"/>
                    <a:gd name="T4" fmla="*/ 21 w 183"/>
                    <a:gd name="T5" fmla="*/ 153 h 196"/>
                    <a:gd name="T6" fmla="*/ 66 w 183"/>
                    <a:gd name="T7" fmla="*/ 189 h 196"/>
                    <a:gd name="T8" fmla="*/ 102 w 183"/>
                    <a:gd name="T9" fmla="*/ 187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3" h="196">
                      <a:moveTo>
                        <a:pt x="178" y="85"/>
                      </a:moveTo>
                      <a:cubicBezTo>
                        <a:pt x="183" y="20"/>
                        <a:pt x="82" y="0"/>
                        <a:pt x="42" y="35"/>
                      </a:cubicBezTo>
                      <a:cubicBezTo>
                        <a:pt x="11" y="63"/>
                        <a:pt x="0" y="117"/>
                        <a:pt x="21" y="153"/>
                      </a:cubicBezTo>
                      <a:cubicBezTo>
                        <a:pt x="32" y="171"/>
                        <a:pt x="46" y="184"/>
                        <a:pt x="66" y="189"/>
                      </a:cubicBezTo>
                      <a:cubicBezTo>
                        <a:pt x="75" y="191"/>
                        <a:pt x="98" y="196"/>
                        <a:pt x="102" y="187"/>
                      </a:cubicBezTo>
                    </a:path>
                  </a:pathLst>
                </a:custGeom>
                <a:solidFill>
                  <a:srgbClr val="AA71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3" name="Freeform 1583"/>
                <p:cNvSpPr>
                  <a:spLocks/>
                </p:cNvSpPr>
                <p:nvPr/>
              </p:nvSpPr>
              <p:spPr bwMode="auto">
                <a:xfrm>
                  <a:off x="3563" y="2256"/>
                  <a:ext cx="425" cy="249"/>
                </a:xfrm>
                <a:custGeom>
                  <a:avLst/>
                  <a:gdLst>
                    <a:gd name="T0" fmla="*/ 241 w 492"/>
                    <a:gd name="T1" fmla="*/ 10 h 289"/>
                    <a:gd name="T2" fmla="*/ 83 w 492"/>
                    <a:gd name="T3" fmla="*/ 75 h 289"/>
                    <a:gd name="T4" fmla="*/ 41 w 492"/>
                    <a:gd name="T5" fmla="*/ 247 h 289"/>
                    <a:gd name="T6" fmla="*/ 186 w 492"/>
                    <a:gd name="T7" fmla="*/ 261 h 289"/>
                    <a:gd name="T8" fmla="*/ 316 w 492"/>
                    <a:gd name="T9" fmla="*/ 275 h 289"/>
                    <a:gd name="T10" fmla="*/ 460 w 492"/>
                    <a:gd name="T11" fmla="*/ 242 h 289"/>
                    <a:gd name="T12" fmla="*/ 441 w 492"/>
                    <a:gd name="T13" fmla="*/ 95 h 289"/>
                    <a:gd name="T14" fmla="*/ 322 w 492"/>
                    <a:gd name="T15" fmla="*/ 28 h 289"/>
                    <a:gd name="T16" fmla="*/ 231 w 492"/>
                    <a:gd name="T17" fmla="*/ 8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2" h="289">
                      <a:moveTo>
                        <a:pt x="241" y="10"/>
                      </a:moveTo>
                      <a:cubicBezTo>
                        <a:pt x="188" y="0"/>
                        <a:pt x="122" y="41"/>
                        <a:pt x="83" y="75"/>
                      </a:cubicBezTo>
                      <a:cubicBezTo>
                        <a:pt x="42" y="110"/>
                        <a:pt x="0" y="199"/>
                        <a:pt x="41" y="247"/>
                      </a:cubicBezTo>
                      <a:cubicBezTo>
                        <a:pt x="78" y="289"/>
                        <a:pt x="140" y="267"/>
                        <a:pt x="186" y="261"/>
                      </a:cubicBezTo>
                      <a:cubicBezTo>
                        <a:pt x="232" y="255"/>
                        <a:pt x="271" y="269"/>
                        <a:pt x="316" y="275"/>
                      </a:cubicBezTo>
                      <a:cubicBezTo>
                        <a:pt x="361" y="280"/>
                        <a:pt x="428" y="282"/>
                        <a:pt x="460" y="242"/>
                      </a:cubicBezTo>
                      <a:cubicBezTo>
                        <a:pt x="492" y="203"/>
                        <a:pt x="474" y="129"/>
                        <a:pt x="441" y="95"/>
                      </a:cubicBezTo>
                      <a:cubicBezTo>
                        <a:pt x="410" y="63"/>
                        <a:pt x="363" y="42"/>
                        <a:pt x="322" y="28"/>
                      </a:cubicBezTo>
                      <a:cubicBezTo>
                        <a:pt x="292" y="17"/>
                        <a:pt x="262" y="5"/>
                        <a:pt x="231" y="8"/>
                      </a:cubicBezTo>
                    </a:path>
                  </a:pathLst>
                </a:custGeom>
                <a:solidFill>
                  <a:srgbClr val="F2BD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4" name="Freeform 1584"/>
                <p:cNvSpPr>
                  <a:spLocks/>
                </p:cNvSpPr>
                <p:nvPr/>
              </p:nvSpPr>
              <p:spPr bwMode="auto">
                <a:xfrm>
                  <a:off x="3498" y="2666"/>
                  <a:ext cx="572" cy="426"/>
                </a:xfrm>
                <a:custGeom>
                  <a:avLst/>
                  <a:gdLst>
                    <a:gd name="T0" fmla="*/ 6 w 664"/>
                    <a:gd name="T1" fmla="*/ 5 h 495"/>
                    <a:gd name="T2" fmla="*/ 11 w 664"/>
                    <a:gd name="T3" fmla="*/ 10 h 495"/>
                    <a:gd name="T4" fmla="*/ 318 w 664"/>
                    <a:gd name="T5" fmla="*/ 20 h 495"/>
                    <a:gd name="T6" fmla="*/ 339 w 664"/>
                    <a:gd name="T7" fmla="*/ 21 h 495"/>
                    <a:gd name="T8" fmla="*/ 641 w 664"/>
                    <a:gd name="T9" fmla="*/ 11 h 495"/>
                    <a:gd name="T10" fmla="*/ 651 w 664"/>
                    <a:gd name="T11" fmla="*/ 323 h 495"/>
                    <a:gd name="T12" fmla="*/ 647 w 664"/>
                    <a:gd name="T13" fmla="*/ 471 h 495"/>
                    <a:gd name="T14" fmla="*/ 446 w 664"/>
                    <a:gd name="T15" fmla="*/ 479 h 495"/>
                    <a:gd name="T16" fmla="*/ 366 w 664"/>
                    <a:gd name="T17" fmla="*/ 477 h 495"/>
                    <a:gd name="T18" fmla="*/ 82 w 664"/>
                    <a:gd name="T19" fmla="*/ 467 h 495"/>
                    <a:gd name="T20" fmla="*/ 11 w 664"/>
                    <a:gd name="T21" fmla="*/ 463 h 495"/>
                    <a:gd name="T22" fmla="*/ 18 w 664"/>
                    <a:gd name="T23" fmla="*/ 288 h 495"/>
                    <a:gd name="T24" fmla="*/ 18 w 664"/>
                    <a:gd name="T25" fmla="*/ 288 h 495"/>
                    <a:gd name="T26" fmla="*/ 13 w 664"/>
                    <a:gd name="T27" fmla="*/ 283 h 495"/>
                    <a:gd name="T28" fmla="*/ 8 w 664"/>
                    <a:gd name="T29" fmla="*/ 288 h 495"/>
                    <a:gd name="T30" fmla="*/ 0 w 664"/>
                    <a:gd name="T31" fmla="*/ 468 h 495"/>
                    <a:gd name="T32" fmla="*/ 1 w 664"/>
                    <a:gd name="T33" fmla="*/ 472 h 495"/>
                    <a:gd name="T34" fmla="*/ 5 w 664"/>
                    <a:gd name="T35" fmla="*/ 473 h 495"/>
                    <a:gd name="T36" fmla="*/ 81 w 664"/>
                    <a:gd name="T37" fmla="*/ 477 h 495"/>
                    <a:gd name="T38" fmla="*/ 366 w 664"/>
                    <a:gd name="T39" fmla="*/ 488 h 495"/>
                    <a:gd name="T40" fmla="*/ 445 w 664"/>
                    <a:gd name="T41" fmla="*/ 490 h 495"/>
                    <a:gd name="T42" fmla="*/ 654 w 664"/>
                    <a:gd name="T43" fmla="*/ 480 h 495"/>
                    <a:gd name="T44" fmla="*/ 658 w 664"/>
                    <a:gd name="T45" fmla="*/ 475 h 495"/>
                    <a:gd name="T46" fmla="*/ 651 w 664"/>
                    <a:gd name="T47" fmla="*/ 5 h 495"/>
                    <a:gd name="T48" fmla="*/ 649 w 664"/>
                    <a:gd name="T49" fmla="*/ 1 h 495"/>
                    <a:gd name="T50" fmla="*/ 644 w 664"/>
                    <a:gd name="T51" fmla="*/ 0 h 495"/>
                    <a:gd name="T52" fmla="*/ 340 w 664"/>
                    <a:gd name="T53" fmla="*/ 11 h 495"/>
                    <a:gd name="T54" fmla="*/ 319 w 664"/>
                    <a:gd name="T55" fmla="*/ 10 h 495"/>
                    <a:gd name="T56" fmla="*/ 11 w 664"/>
                    <a:gd name="T57" fmla="*/ 0 h 495"/>
                    <a:gd name="T58" fmla="*/ 6 w 664"/>
                    <a:gd name="T59" fmla="*/ 5 h 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4" h="495">
                      <a:moveTo>
                        <a:pt x="6" y="5"/>
                      </a:moveTo>
                      <a:cubicBezTo>
                        <a:pt x="6" y="8"/>
                        <a:pt x="9" y="10"/>
                        <a:pt x="11" y="10"/>
                      </a:cubicBezTo>
                      <a:cubicBezTo>
                        <a:pt x="109" y="10"/>
                        <a:pt x="210" y="13"/>
                        <a:pt x="318" y="20"/>
                      </a:cubicBezTo>
                      <a:cubicBezTo>
                        <a:pt x="339" y="21"/>
                        <a:pt x="339" y="21"/>
                        <a:pt x="339" y="21"/>
                      </a:cubicBezTo>
                      <a:cubicBezTo>
                        <a:pt x="434" y="28"/>
                        <a:pt x="551" y="35"/>
                        <a:pt x="641" y="11"/>
                      </a:cubicBezTo>
                      <a:cubicBezTo>
                        <a:pt x="648" y="130"/>
                        <a:pt x="651" y="232"/>
                        <a:pt x="651" y="323"/>
                      </a:cubicBezTo>
                      <a:cubicBezTo>
                        <a:pt x="651" y="376"/>
                        <a:pt x="650" y="425"/>
                        <a:pt x="647" y="471"/>
                      </a:cubicBezTo>
                      <a:cubicBezTo>
                        <a:pt x="587" y="485"/>
                        <a:pt x="515" y="482"/>
                        <a:pt x="446" y="479"/>
                      </a:cubicBezTo>
                      <a:cubicBezTo>
                        <a:pt x="366" y="477"/>
                        <a:pt x="366" y="477"/>
                        <a:pt x="366" y="477"/>
                      </a:cubicBezTo>
                      <a:cubicBezTo>
                        <a:pt x="273" y="477"/>
                        <a:pt x="176" y="472"/>
                        <a:pt x="82" y="467"/>
                      </a:cubicBezTo>
                      <a:cubicBezTo>
                        <a:pt x="82" y="467"/>
                        <a:pt x="20" y="464"/>
                        <a:pt x="11" y="463"/>
                      </a:cubicBezTo>
                      <a:cubicBezTo>
                        <a:pt x="15" y="411"/>
                        <a:pt x="18" y="355"/>
                        <a:pt x="18" y="288"/>
                      </a:cubicBezTo>
                      <a:cubicBezTo>
                        <a:pt x="18" y="288"/>
                        <a:pt x="18" y="288"/>
                        <a:pt x="18" y="288"/>
                      </a:cubicBezTo>
                      <a:cubicBezTo>
                        <a:pt x="18" y="285"/>
                        <a:pt x="16" y="283"/>
                        <a:pt x="13" y="283"/>
                      </a:cubicBezTo>
                      <a:cubicBezTo>
                        <a:pt x="10" y="283"/>
                        <a:pt x="8" y="285"/>
                        <a:pt x="8" y="288"/>
                      </a:cubicBezTo>
                      <a:cubicBezTo>
                        <a:pt x="7" y="357"/>
                        <a:pt x="5" y="414"/>
                        <a:pt x="0" y="468"/>
                      </a:cubicBezTo>
                      <a:cubicBezTo>
                        <a:pt x="0" y="469"/>
                        <a:pt x="0" y="471"/>
                        <a:pt x="1" y="472"/>
                      </a:cubicBezTo>
                      <a:cubicBezTo>
                        <a:pt x="2" y="473"/>
                        <a:pt x="4" y="473"/>
                        <a:pt x="5" y="473"/>
                      </a:cubicBezTo>
                      <a:cubicBezTo>
                        <a:pt x="81" y="477"/>
                        <a:pt x="81" y="477"/>
                        <a:pt x="81" y="477"/>
                      </a:cubicBezTo>
                      <a:cubicBezTo>
                        <a:pt x="175" y="482"/>
                        <a:pt x="272" y="488"/>
                        <a:pt x="366" y="488"/>
                      </a:cubicBezTo>
                      <a:cubicBezTo>
                        <a:pt x="445" y="490"/>
                        <a:pt x="445" y="490"/>
                        <a:pt x="445" y="490"/>
                      </a:cubicBezTo>
                      <a:cubicBezTo>
                        <a:pt x="517" y="493"/>
                        <a:pt x="591" y="495"/>
                        <a:pt x="654" y="480"/>
                      </a:cubicBezTo>
                      <a:cubicBezTo>
                        <a:pt x="656" y="479"/>
                        <a:pt x="657" y="478"/>
                        <a:pt x="658" y="475"/>
                      </a:cubicBezTo>
                      <a:cubicBezTo>
                        <a:pt x="664" y="348"/>
                        <a:pt x="662" y="198"/>
                        <a:pt x="651" y="5"/>
                      </a:cubicBezTo>
                      <a:cubicBezTo>
                        <a:pt x="651" y="3"/>
                        <a:pt x="650" y="2"/>
                        <a:pt x="649" y="1"/>
                      </a:cubicBezTo>
                      <a:cubicBezTo>
                        <a:pt x="647" y="0"/>
                        <a:pt x="646" y="0"/>
                        <a:pt x="644" y="0"/>
                      </a:cubicBezTo>
                      <a:cubicBezTo>
                        <a:pt x="555" y="25"/>
                        <a:pt x="436" y="17"/>
                        <a:pt x="340" y="11"/>
                      </a:cubicBezTo>
                      <a:cubicBezTo>
                        <a:pt x="319" y="10"/>
                        <a:pt x="319" y="10"/>
                        <a:pt x="319" y="10"/>
                      </a:cubicBezTo>
                      <a:cubicBezTo>
                        <a:pt x="210" y="3"/>
                        <a:pt x="109" y="0"/>
                        <a:pt x="11" y="0"/>
                      </a:cubicBezTo>
                      <a:cubicBezTo>
                        <a:pt x="9" y="0"/>
                        <a:pt x="6" y="2"/>
                        <a:pt x="6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5" name="Freeform 1585"/>
                <p:cNvSpPr>
                  <a:spLocks/>
                </p:cNvSpPr>
                <p:nvPr/>
              </p:nvSpPr>
              <p:spPr bwMode="auto">
                <a:xfrm>
                  <a:off x="3424" y="1966"/>
                  <a:ext cx="771" cy="602"/>
                </a:xfrm>
                <a:custGeom>
                  <a:avLst/>
                  <a:gdLst>
                    <a:gd name="T0" fmla="*/ 204 w 895"/>
                    <a:gd name="T1" fmla="*/ 65 h 699"/>
                    <a:gd name="T2" fmla="*/ 56 w 895"/>
                    <a:gd name="T3" fmla="*/ 273 h 699"/>
                    <a:gd name="T4" fmla="*/ 17 w 895"/>
                    <a:gd name="T5" fmla="*/ 485 h 699"/>
                    <a:gd name="T6" fmla="*/ 10 w 895"/>
                    <a:gd name="T7" fmla="*/ 541 h 699"/>
                    <a:gd name="T8" fmla="*/ 0 w 895"/>
                    <a:gd name="T9" fmla="*/ 653 h 699"/>
                    <a:gd name="T10" fmla="*/ 5 w 895"/>
                    <a:gd name="T11" fmla="*/ 658 h 699"/>
                    <a:gd name="T12" fmla="*/ 10 w 895"/>
                    <a:gd name="T13" fmla="*/ 653 h 699"/>
                    <a:gd name="T14" fmla="*/ 21 w 895"/>
                    <a:gd name="T15" fmla="*/ 542 h 699"/>
                    <a:gd name="T16" fmla="*/ 27 w 895"/>
                    <a:gd name="T17" fmla="*/ 486 h 699"/>
                    <a:gd name="T18" fmla="*/ 66 w 895"/>
                    <a:gd name="T19" fmla="*/ 277 h 699"/>
                    <a:gd name="T20" fmla="*/ 209 w 895"/>
                    <a:gd name="T21" fmla="*/ 74 h 699"/>
                    <a:gd name="T22" fmla="*/ 450 w 895"/>
                    <a:gd name="T23" fmla="*/ 13 h 699"/>
                    <a:gd name="T24" fmla="*/ 786 w 895"/>
                    <a:gd name="T25" fmla="*/ 283 h 699"/>
                    <a:gd name="T26" fmla="*/ 798 w 895"/>
                    <a:gd name="T27" fmla="*/ 336 h 699"/>
                    <a:gd name="T28" fmla="*/ 870 w 895"/>
                    <a:gd name="T29" fmla="*/ 651 h 699"/>
                    <a:gd name="T30" fmla="*/ 876 w 895"/>
                    <a:gd name="T31" fmla="*/ 668 h 699"/>
                    <a:gd name="T32" fmla="*/ 882 w 895"/>
                    <a:gd name="T33" fmla="*/ 691 h 699"/>
                    <a:gd name="T34" fmla="*/ 882 w 895"/>
                    <a:gd name="T35" fmla="*/ 691 h 699"/>
                    <a:gd name="T36" fmla="*/ 883 w 895"/>
                    <a:gd name="T37" fmla="*/ 698 h 699"/>
                    <a:gd name="T38" fmla="*/ 890 w 895"/>
                    <a:gd name="T39" fmla="*/ 697 h 699"/>
                    <a:gd name="T40" fmla="*/ 886 w 895"/>
                    <a:gd name="T41" fmla="*/ 665 h 699"/>
                    <a:gd name="T42" fmla="*/ 880 w 895"/>
                    <a:gd name="T43" fmla="*/ 648 h 699"/>
                    <a:gd name="T44" fmla="*/ 808 w 895"/>
                    <a:gd name="T45" fmla="*/ 333 h 699"/>
                    <a:gd name="T46" fmla="*/ 796 w 895"/>
                    <a:gd name="T47" fmla="*/ 280 h 699"/>
                    <a:gd name="T48" fmla="*/ 450 w 895"/>
                    <a:gd name="T49" fmla="*/ 3 h 699"/>
                    <a:gd name="T50" fmla="*/ 204 w 895"/>
                    <a:gd name="T51" fmla="*/ 65 h 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95" h="699">
                      <a:moveTo>
                        <a:pt x="204" y="65"/>
                      </a:moveTo>
                      <a:cubicBezTo>
                        <a:pt x="114" y="117"/>
                        <a:pt x="77" y="209"/>
                        <a:pt x="56" y="273"/>
                      </a:cubicBezTo>
                      <a:cubicBezTo>
                        <a:pt x="33" y="346"/>
                        <a:pt x="24" y="421"/>
                        <a:pt x="17" y="485"/>
                      </a:cubicBezTo>
                      <a:cubicBezTo>
                        <a:pt x="10" y="541"/>
                        <a:pt x="10" y="541"/>
                        <a:pt x="10" y="541"/>
                      </a:cubicBezTo>
                      <a:cubicBezTo>
                        <a:pt x="5" y="578"/>
                        <a:pt x="0" y="616"/>
                        <a:pt x="0" y="653"/>
                      </a:cubicBezTo>
                      <a:cubicBezTo>
                        <a:pt x="0" y="656"/>
                        <a:pt x="3" y="658"/>
                        <a:pt x="5" y="658"/>
                      </a:cubicBezTo>
                      <a:cubicBezTo>
                        <a:pt x="8" y="658"/>
                        <a:pt x="10" y="656"/>
                        <a:pt x="10" y="653"/>
                      </a:cubicBezTo>
                      <a:cubicBezTo>
                        <a:pt x="10" y="617"/>
                        <a:pt x="15" y="579"/>
                        <a:pt x="21" y="542"/>
                      </a:cubicBezTo>
                      <a:cubicBezTo>
                        <a:pt x="27" y="486"/>
                        <a:pt x="27" y="486"/>
                        <a:pt x="27" y="486"/>
                      </a:cubicBezTo>
                      <a:cubicBezTo>
                        <a:pt x="34" y="422"/>
                        <a:pt x="43" y="348"/>
                        <a:pt x="66" y="277"/>
                      </a:cubicBezTo>
                      <a:cubicBezTo>
                        <a:pt x="98" y="175"/>
                        <a:pt x="142" y="113"/>
                        <a:pt x="209" y="74"/>
                      </a:cubicBezTo>
                      <a:cubicBezTo>
                        <a:pt x="281" y="32"/>
                        <a:pt x="367" y="10"/>
                        <a:pt x="450" y="13"/>
                      </a:cubicBezTo>
                      <a:cubicBezTo>
                        <a:pt x="625" y="19"/>
                        <a:pt x="747" y="117"/>
                        <a:pt x="786" y="283"/>
                      </a:cubicBezTo>
                      <a:cubicBezTo>
                        <a:pt x="798" y="336"/>
                        <a:pt x="798" y="336"/>
                        <a:pt x="798" y="336"/>
                      </a:cubicBezTo>
                      <a:cubicBezTo>
                        <a:pt x="823" y="439"/>
                        <a:pt x="848" y="547"/>
                        <a:pt x="870" y="651"/>
                      </a:cubicBezTo>
                      <a:cubicBezTo>
                        <a:pt x="870" y="651"/>
                        <a:pt x="876" y="668"/>
                        <a:pt x="876" y="668"/>
                      </a:cubicBezTo>
                      <a:cubicBezTo>
                        <a:pt x="878" y="675"/>
                        <a:pt x="883" y="688"/>
                        <a:pt x="882" y="691"/>
                      </a:cubicBezTo>
                      <a:cubicBezTo>
                        <a:pt x="882" y="691"/>
                        <a:pt x="882" y="691"/>
                        <a:pt x="882" y="691"/>
                      </a:cubicBezTo>
                      <a:cubicBezTo>
                        <a:pt x="880" y="693"/>
                        <a:pt x="881" y="696"/>
                        <a:pt x="883" y="698"/>
                      </a:cubicBezTo>
                      <a:cubicBezTo>
                        <a:pt x="885" y="699"/>
                        <a:pt x="888" y="699"/>
                        <a:pt x="890" y="697"/>
                      </a:cubicBezTo>
                      <a:cubicBezTo>
                        <a:pt x="895" y="691"/>
                        <a:pt x="891" y="679"/>
                        <a:pt x="886" y="665"/>
                      </a:cubicBezTo>
                      <a:cubicBezTo>
                        <a:pt x="880" y="648"/>
                        <a:pt x="880" y="648"/>
                        <a:pt x="880" y="648"/>
                      </a:cubicBezTo>
                      <a:cubicBezTo>
                        <a:pt x="858" y="544"/>
                        <a:pt x="833" y="437"/>
                        <a:pt x="808" y="333"/>
                      </a:cubicBezTo>
                      <a:cubicBezTo>
                        <a:pt x="796" y="280"/>
                        <a:pt x="796" y="280"/>
                        <a:pt x="796" y="280"/>
                      </a:cubicBezTo>
                      <a:cubicBezTo>
                        <a:pt x="756" y="110"/>
                        <a:pt x="630" y="9"/>
                        <a:pt x="450" y="3"/>
                      </a:cubicBezTo>
                      <a:cubicBezTo>
                        <a:pt x="365" y="0"/>
                        <a:pt x="278" y="22"/>
                        <a:pt x="204" y="6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6" name="Freeform 1586"/>
                <p:cNvSpPr>
                  <a:spLocks/>
                </p:cNvSpPr>
                <p:nvPr/>
              </p:nvSpPr>
              <p:spPr bwMode="auto">
                <a:xfrm>
                  <a:off x="3333" y="1923"/>
                  <a:ext cx="273" cy="284"/>
                </a:xfrm>
                <a:custGeom>
                  <a:avLst/>
                  <a:gdLst>
                    <a:gd name="T0" fmla="*/ 69 w 317"/>
                    <a:gd name="T1" fmla="*/ 46 h 329"/>
                    <a:gd name="T2" fmla="*/ 17 w 317"/>
                    <a:gd name="T3" fmla="*/ 208 h 329"/>
                    <a:gd name="T4" fmla="*/ 161 w 317"/>
                    <a:gd name="T5" fmla="*/ 328 h 329"/>
                    <a:gd name="T6" fmla="*/ 163 w 317"/>
                    <a:gd name="T7" fmla="*/ 328 h 329"/>
                    <a:gd name="T8" fmla="*/ 164 w 317"/>
                    <a:gd name="T9" fmla="*/ 328 h 329"/>
                    <a:gd name="T10" fmla="*/ 161 w 317"/>
                    <a:gd name="T11" fmla="*/ 325 h 329"/>
                    <a:gd name="T12" fmla="*/ 165 w 317"/>
                    <a:gd name="T13" fmla="*/ 319 h 329"/>
                    <a:gd name="T14" fmla="*/ 170 w 317"/>
                    <a:gd name="T15" fmla="*/ 321 h 329"/>
                    <a:gd name="T16" fmla="*/ 162 w 317"/>
                    <a:gd name="T17" fmla="*/ 318 h 329"/>
                    <a:gd name="T18" fmla="*/ 26 w 317"/>
                    <a:gd name="T19" fmla="*/ 205 h 329"/>
                    <a:gd name="T20" fmla="*/ 21 w 317"/>
                    <a:gd name="T21" fmla="*/ 167 h 329"/>
                    <a:gd name="T22" fmla="*/ 76 w 317"/>
                    <a:gd name="T23" fmla="*/ 54 h 329"/>
                    <a:gd name="T24" fmla="*/ 227 w 317"/>
                    <a:gd name="T25" fmla="*/ 34 h 329"/>
                    <a:gd name="T26" fmla="*/ 290 w 317"/>
                    <a:gd name="T27" fmla="*/ 127 h 329"/>
                    <a:gd name="T28" fmla="*/ 293 w 317"/>
                    <a:gd name="T29" fmla="*/ 134 h 329"/>
                    <a:gd name="T30" fmla="*/ 299 w 317"/>
                    <a:gd name="T31" fmla="*/ 131 h 329"/>
                    <a:gd name="T32" fmla="*/ 231 w 317"/>
                    <a:gd name="T33" fmla="*/ 25 h 329"/>
                    <a:gd name="T34" fmla="*/ 69 w 317"/>
                    <a:gd name="T35" fmla="*/ 46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7" h="329">
                      <a:moveTo>
                        <a:pt x="69" y="46"/>
                      </a:moveTo>
                      <a:cubicBezTo>
                        <a:pt x="19" y="92"/>
                        <a:pt x="0" y="151"/>
                        <a:pt x="17" y="208"/>
                      </a:cubicBezTo>
                      <a:cubicBezTo>
                        <a:pt x="35" y="269"/>
                        <a:pt x="91" y="316"/>
                        <a:pt x="161" y="328"/>
                      </a:cubicBezTo>
                      <a:cubicBezTo>
                        <a:pt x="162" y="329"/>
                        <a:pt x="163" y="328"/>
                        <a:pt x="163" y="328"/>
                      </a:cubicBezTo>
                      <a:cubicBezTo>
                        <a:pt x="164" y="328"/>
                        <a:pt x="164" y="328"/>
                        <a:pt x="164" y="328"/>
                      </a:cubicBezTo>
                      <a:cubicBezTo>
                        <a:pt x="163" y="328"/>
                        <a:pt x="162" y="327"/>
                        <a:pt x="161" y="325"/>
                      </a:cubicBezTo>
                      <a:cubicBezTo>
                        <a:pt x="161" y="323"/>
                        <a:pt x="162" y="320"/>
                        <a:pt x="165" y="319"/>
                      </a:cubicBezTo>
                      <a:cubicBezTo>
                        <a:pt x="167" y="319"/>
                        <a:pt x="169" y="319"/>
                        <a:pt x="170" y="321"/>
                      </a:cubicBezTo>
                      <a:cubicBezTo>
                        <a:pt x="169" y="319"/>
                        <a:pt x="167" y="317"/>
                        <a:pt x="162" y="318"/>
                      </a:cubicBezTo>
                      <a:cubicBezTo>
                        <a:pt x="96" y="307"/>
                        <a:pt x="43" y="262"/>
                        <a:pt x="26" y="205"/>
                      </a:cubicBezTo>
                      <a:cubicBezTo>
                        <a:pt x="23" y="193"/>
                        <a:pt x="21" y="180"/>
                        <a:pt x="21" y="167"/>
                      </a:cubicBezTo>
                      <a:cubicBezTo>
                        <a:pt x="21" y="127"/>
                        <a:pt x="40" y="87"/>
                        <a:pt x="76" y="54"/>
                      </a:cubicBezTo>
                      <a:cubicBezTo>
                        <a:pt x="121" y="12"/>
                        <a:pt x="184" y="16"/>
                        <a:pt x="227" y="34"/>
                      </a:cubicBezTo>
                      <a:cubicBezTo>
                        <a:pt x="257" y="47"/>
                        <a:pt x="305" y="90"/>
                        <a:pt x="290" y="127"/>
                      </a:cubicBezTo>
                      <a:cubicBezTo>
                        <a:pt x="289" y="130"/>
                        <a:pt x="290" y="133"/>
                        <a:pt x="293" y="134"/>
                      </a:cubicBezTo>
                      <a:cubicBezTo>
                        <a:pt x="295" y="135"/>
                        <a:pt x="298" y="134"/>
                        <a:pt x="299" y="131"/>
                      </a:cubicBezTo>
                      <a:cubicBezTo>
                        <a:pt x="317" y="87"/>
                        <a:pt x="265" y="39"/>
                        <a:pt x="231" y="25"/>
                      </a:cubicBezTo>
                      <a:cubicBezTo>
                        <a:pt x="172" y="0"/>
                        <a:pt x="110" y="9"/>
                        <a:pt x="69" y="46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7" name="Freeform 1587"/>
                <p:cNvSpPr>
                  <a:spLocks/>
                </p:cNvSpPr>
                <p:nvPr/>
              </p:nvSpPr>
              <p:spPr bwMode="auto">
                <a:xfrm>
                  <a:off x="3990" y="1950"/>
                  <a:ext cx="264" cy="265"/>
                </a:xfrm>
                <a:custGeom>
                  <a:avLst/>
                  <a:gdLst>
                    <a:gd name="T0" fmla="*/ 14 w 306"/>
                    <a:gd name="T1" fmla="*/ 55 h 307"/>
                    <a:gd name="T2" fmla="*/ 5 w 306"/>
                    <a:gd name="T3" fmla="*/ 99 h 307"/>
                    <a:gd name="T4" fmla="*/ 12 w 306"/>
                    <a:gd name="T5" fmla="*/ 102 h 307"/>
                    <a:gd name="T6" fmla="*/ 15 w 306"/>
                    <a:gd name="T7" fmla="*/ 96 h 307"/>
                    <a:gd name="T8" fmla="*/ 22 w 306"/>
                    <a:gd name="T9" fmla="*/ 61 h 307"/>
                    <a:gd name="T10" fmla="*/ 130 w 306"/>
                    <a:gd name="T11" fmla="*/ 11 h 307"/>
                    <a:gd name="T12" fmla="*/ 279 w 306"/>
                    <a:gd name="T13" fmla="*/ 92 h 307"/>
                    <a:gd name="T14" fmla="*/ 252 w 306"/>
                    <a:gd name="T15" fmla="*/ 248 h 307"/>
                    <a:gd name="T16" fmla="*/ 162 w 306"/>
                    <a:gd name="T17" fmla="*/ 296 h 307"/>
                    <a:gd name="T18" fmla="*/ 140 w 306"/>
                    <a:gd name="T19" fmla="*/ 289 h 307"/>
                    <a:gd name="T20" fmla="*/ 133 w 306"/>
                    <a:gd name="T21" fmla="*/ 288 h 307"/>
                    <a:gd name="T22" fmla="*/ 133 w 306"/>
                    <a:gd name="T23" fmla="*/ 295 h 307"/>
                    <a:gd name="T24" fmla="*/ 163 w 306"/>
                    <a:gd name="T25" fmla="*/ 307 h 307"/>
                    <a:gd name="T26" fmla="*/ 260 w 306"/>
                    <a:gd name="T27" fmla="*/ 254 h 307"/>
                    <a:gd name="T28" fmla="*/ 289 w 306"/>
                    <a:gd name="T29" fmla="*/ 89 h 307"/>
                    <a:gd name="T30" fmla="*/ 130 w 306"/>
                    <a:gd name="T31" fmla="*/ 0 h 307"/>
                    <a:gd name="T32" fmla="*/ 14 w 306"/>
                    <a:gd name="T33" fmla="*/ 55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6" h="307">
                      <a:moveTo>
                        <a:pt x="14" y="55"/>
                      </a:moveTo>
                      <a:cubicBezTo>
                        <a:pt x="3" y="69"/>
                        <a:pt x="0" y="85"/>
                        <a:pt x="5" y="99"/>
                      </a:cubicBezTo>
                      <a:cubicBezTo>
                        <a:pt x="6" y="102"/>
                        <a:pt x="9" y="103"/>
                        <a:pt x="12" y="102"/>
                      </a:cubicBezTo>
                      <a:cubicBezTo>
                        <a:pt x="15" y="102"/>
                        <a:pt x="16" y="99"/>
                        <a:pt x="15" y="96"/>
                      </a:cubicBezTo>
                      <a:cubicBezTo>
                        <a:pt x="11" y="84"/>
                        <a:pt x="14" y="73"/>
                        <a:pt x="22" y="61"/>
                      </a:cubicBezTo>
                      <a:cubicBezTo>
                        <a:pt x="45" y="30"/>
                        <a:pt x="102" y="10"/>
                        <a:pt x="130" y="11"/>
                      </a:cubicBezTo>
                      <a:cubicBezTo>
                        <a:pt x="190" y="11"/>
                        <a:pt x="263" y="37"/>
                        <a:pt x="279" y="92"/>
                      </a:cubicBezTo>
                      <a:cubicBezTo>
                        <a:pt x="295" y="145"/>
                        <a:pt x="284" y="204"/>
                        <a:pt x="252" y="248"/>
                      </a:cubicBezTo>
                      <a:cubicBezTo>
                        <a:pt x="238" y="266"/>
                        <a:pt x="193" y="295"/>
                        <a:pt x="162" y="296"/>
                      </a:cubicBezTo>
                      <a:cubicBezTo>
                        <a:pt x="152" y="297"/>
                        <a:pt x="145" y="294"/>
                        <a:pt x="140" y="289"/>
                      </a:cubicBezTo>
                      <a:cubicBezTo>
                        <a:pt x="139" y="287"/>
                        <a:pt x="135" y="286"/>
                        <a:pt x="133" y="288"/>
                      </a:cubicBezTo>
                      <a:cubicBezTo>
                        <a:pt x="131" y="290"/>
                        <a:pt x="131" y="293"/>
                        <a:pt x="133" y="295"/>
                      </a:cubicBezTo>
                      <a:cubicBezTo>
                        <a:pt x="139" y="303"/>
                        <a:pt x="150" y="307"/>
                        <a:pt x="163" y="307"/>
                      </a:cubicBezTo>
                      <a:cubicBezTo>
                        <a:pt x="198" y="305"/>
                        <a:pt x="245" y="274"/>
                        <a:pt x="260" y="254"/>
                      </a:cubicBezTo>
                      <a:cubicBezTo>
                        <a:pt x="294" y="208"/>
                        <a:pt x="306" y="145"/>
                        <a:pt x="289" y="89"/>
                      </a:cubicBezTo>
                      <a:cubicBezTo>
                        <a:pt x="271" y="29"/>
                        <a:pt x="194" y="1"/>
                        <a:pt x="130" y="0"/>
                      </a:cubicBezTo>
                      <a:cubicBezTo>
                        <a:pt x="99" y="0"/>
                        <a:pt x="39" y="21"/>
                        <a:pt x="14" y="5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8" name="Freeform 1588"/>
                <p:cNvSpPr>
                  <a:spLocks/>
                </p:cNvSpPr>
                <p:nvPr/>
              </p:nvSpPr>
              <p:spPr bwMode="auto">
                <a:xfrm>
                  <a:off x="3741" y="2298"/>
                  <a:ext cx="88" cy="60"/>
                </a:xfrm>
                <a:custGeom>
                  <a:avLst/>
                  <a:gdLst>
                    <a:gd name="T0" fmla="*/ 47 w 102"/>
                    <a:gd name="T1" fmla="*/ 62 h 69"/>
                    <a:gd name="T2" fmla="*/ 3 w 102"/>
                    <a:gd name="T3" fmla="*/ 18 h 69"/>
                    <a:gd name="T4" fmla="*/ 91 w 102"/>
                    <a:gd name="T5" fmla="*/ 21 h 69"/>
                    <a:gd name="T6" fmla="*/ 43 w 102"/>
                    <a:gd name="T7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2" h="69">
                      <a:moveTo>
                        <a:pt x="47" y="62"/>
                      </a:moveTo>
                      <a:cubicBezTo>
                        <a:pt x="25" y="61"/>
                        <a:pt x="0" y="41"/>
                        <a:pt x="3" y="18"/>
                      </a:cubicBezTo>
                      <a:cubicBezTo>
                        <a:pt x="18" y="12"/>
                        <a:pt x="83" y="0"/>
                        <a:pt x="91" y="21"/>
                      </a:cubicBezTo>
                      <a:cubicBezTo>
                        <a:pt x="102" y="47"/>
                        <a:pt x="44" y="69"/>
                        <a:pt x="43" y="69"/>
                      </a:cubicBezTo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59" name="Freeform 1589"/>
                <p:cNvSpPr>
                  <a:spLocks noEditPoints="1"/>
                </p:cNvSpPr>
                <p:nvPr/>
              </p:nvSpPr>
              <p:spPr bwMode="auto">
                <a:xfrm>
                  <a:off x="3739" y="2297"/>
                  <a:ext cx="91" cy="65"/>
                </a:xfrm>
                <a:custGeom>
                  <a:avLst/>
                  <a:gdLst>
                    <a:gd name="T0" fmla="*/ 3 w 105"/>
                    <a:gd name="T1" fmla="*/ 15 h 75"/>
                    <a:gd name="T2" fmla="*/ 0 w 105"/>
                    <a:gd name="T3" fmla="*/ 19 h 75"/>
                    <a:gd name="T4" fmla="*/ 0 w 105"/>
                    <a:gd name="T5" fmla="*/ 23 h 75"/>
                    <a:gd name="T6" fmla="*/ 9 w 105"/>
                    <a:gd name="T7" fmla="*/ 48 h 75"/>
                    <a:gd name="T8" fmla="*/ 43 w 105"/>
                    <a:gd name="T9" fmla="*/ 67 h 75"/>
                    <a:gd name="T10" fmla="*/ 41 w 105"/>
                    <a:gd name="T11" fmla="*/ 70 h 75"/>
                    <a:gd name="T12" fmla="*/ 42 w 105"/>
                    <a:gd name="T13" fmla="*/ 72 h 75"/>
                    <a:gd name="T14" fmla="*/ 48 w 105"/>
                    <a:gd name="T15" fmla="*/ 74 h 75"/>
                    <a:gd name="T16" fmla="*/ 98 w 105"/>
                    <a:gd name="T17" fmla="*/ 20 h 75"/>
                    <a:gd name="T18" fmla="*/ 86 w 105"/>
                    <a:gd name="T19" fmla="*/ 9 h 75"/>
                    <a:gd name="T20" fmla="*/ 3 w 105"/>
                    <a:gd name="T21" fmla="*/ 15 h 75"/>
                    <a:gd name="T22" fmla="*/ 82 w 105"/>
                    <a:gd name="T23" fmla="*/ 19 h 75"/>
                    <a:gd name="T24" fmla="*/ 89 w 105"/>
                    <a:gd name="T25" fmla="*/ 24 h 75"/>
                    <a:gd name="T26" fmla="*/ 89 w 105"/>
                    <a:gd name="T27" fmla="*/ 28 h 75"/>
                    <a:gd name="T28" fmla="*/ 53 w 105"/>
                    <a:gd name="T29" fmla="*/ 61 h 75"/>
                    <a:gd name="T30" fmla="*/ 49 w 105"/>
                    <a:gd name="T31" fmla="*/ 58 h 75"/>
                    <a:gd name="T32" fmla="*/ 17 w 105"/>
                    <a:gd name="T33" fmla="*/ 42 h 75"/>
                    <a:gd name="T34" fmla="*/ 10 w 105"/>
                    <a:gd name="T35" fmla="*/ 23 h 75"/>
                    <a:gd name="T36" fmla="*/ 10 w 105"/>
                    <a:gd name="T37" fmla="*/ 23 h 75"/>
                    <a:gd name="T38" fmla="*/ 82 w 105"/>
                    <a:gd name="T39" fmla="*/ 19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05" h="75">
                      <a:moveTo>
                        <a:pt x="3" y="15"/>
                      </a:moveTo>
                      <a:cubicBezTo>
                        <a:pt x="1" y="15"/>
                        <a:pt x="0" y="17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32"/>
                        <a:pt x="3" y="41"/>
                        <a:pt x="9" y="48"/>
                      </a:cubicBezTo>
                      <a:cubicBezTo>
                        <a:pt x="18" y="58"/>
                        <a:pt x="30" y="65"/>
                        <a:pt x="43" y="67"/>
                      </a:cubicBezTo>
                      <a:cubicBezTo>
                        <a:pt x="42" y="68"/>
                        <a:pt x="41" y="69"/>
                        <a:pt x="41" y="70"/>
                      </a:cubicBezTo>
                      <a:cubicBezTo>
                        <a:pt x="41" y="70"/>
                        <a:pt x="41" y="71"/>
                        <a:pt x="42" y="72"/>
                      </a:cubicBezTo>
                      <a:cubicBezTo>
                        <a:pt x="43" y="74"/>
                        <a:pt x="46" y="75"/>
                        <a:pt x="48" y="74"/>
                      </a:cubicBezTo>
                      <a:cubicBezTo>
                        <a:pt x="87" y="58"/>
                        <a:pt x="105" y="39"/>
                        <a:pt x="98" y="20"/>
                      </a:cubicBezTo>
                      <a:cubicBezTo>
                        <a:pt x="96" y="15"/>
                        <a:pt x="92" y="12"/>
                        <a:pt x="86" y="9"/>
                      </a:cubicBezTo>
                      <a:cubicBezTo>
                        <a:pt x="64" y="0"/>
                        <a:pt x="16" y="10"/>
                        <a:pt x="3" y="15"/>
                      </a:cubicBezTo>
                      <a:close/>
                      <a:moveTo>
                        <a:pt x="82" y="19"/>
                      </a:moveTo>
                      <a:cubicBezTo>
                        <a:pt x="86" y="20"/>
                        <a:pt x="88" y="22"/>
                        <a:pt x="89" y="24"/>
                      </a:cubicBezTo>
                      <a:cubicBezTo>
                        <a:pt x="89" y="25"/>
                        <a:pt x="89" y="27"/>
                        <a:pt x="89" y="28"/>
                      </a:cubicBezTo>
                      <a:cubicBezTo>
                        <a:pt x="89" y="40"/>
                        <a:pt x="72" y="52"/>
                        <a:pt x="53" y="61"/>
                      </a:cubicBezTo>
                      <a:cubicBezTo>
                        <a:pt x="52" y="59"/>
                        <a:pt x="51" y="58"/>
                        <a:pt x="49" y="58"/>
                      </a:cubicBezTo>
                      <a:cubicBezTo>
                        <a:pt x="38" y="58"/>
                        <a:pt x="25" y="51"/>
                        <a:pt x="17" y="42"/>
                      </a:cubicBezTo>
                      <a:cubicBezTo>
                        <a:pt x="14" y="37"/>
                        <a:pt x="10" y="31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24" y="18"/>
                        <a:pt x="65" y="11"/>
                        <a:pt x="82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0" name="Freeform 1590"/>
                <p:cNvSpPr>
                  <a:spLocks/>
                </p:cNvSpPr>
                <p:nvPr/>
              </p:nvSpPr>
              <p:spPr bwMode="auto">
                <a:xfrm>
                  <a:off x="3662" y="2350"/>
                  <a:ext cx="121" cy="108"/>
                </a:xfrm>
                <a:custGeom>
                  <a:avLst/>
                  <a:gdLst>
                    <a:gd name="T0" fmla="*/ 134 w 140"/>
                    <a:gd name="T1" fmla="*/ 0 h 125"/>
                    <a:gd name="T2" fmla="*/ 129 w 140"/>
                    <a:gd name="T3" fmla="*/ 6 h 125"/>
                    <a:gd name="T4" fmla="*/ 129 w 140"/>
                    <a:gd name="T5" fmla="*/ 18 h 125"/>
                    <a:gd name="T6" fmla="*/ 91 w 140"/>
                    <a:gd name="T7" fmla="*/ 106 h 125"/>
                    <a:gd name="T8" fmla="*/ 20 w 140"/>
                    <a:gd name="T9" fmla="*/ 95 h 125"/>
                    <a:gd name="T10" fmla="*/ 16 w 140"/>
                    <a:gd name="T11" fmla="*/ 69 h 125"/>
                    <a:gd name="T12" fmla="*/ 14 w 140"/>
                    <a:gd name="T13" fmla="*/ 62 h 125"/>
                    <a:gd name="T14" fmla="*/ 7 w 140"/>
                    <a:gd name="T15" fmla="*/ 65 h 125"/>
                    <a:gd name="T16" fmla="*/ 13 w 140"/>
                    <a:gd name="T17" fmla="*/ 103 h 125"/>
                    <a:gd name="T18" fmla="*/ 96 w 140"/>
                    <a:gd name="T19" fmla="*/ 115 h 125"/>
                    <a:gd name="T20" fmla="*/ 140 w 140"/>
                    <a:gd name="T21" fmla="*/ 18 h 125"/>
                    <a:gd name="T22" fmla="*/ 140 w 140"/>
                    <a:gd name="T23" fmla="*/ 6 h 125"/>
                    <a:gd name="T24" fmla="*/ 134 w 140"/>
                    <a:gd name="T25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0" h="125">
                      <a:moveTo>
                        <a:pt x="134" y="0"/>
                      </a:moveTo>
                      <a:cubicBezTo>
                        <a:pt x="132" y="0"/>
                        <a:pt x="129" y="3"/>
                        <a:pt x="129" y="6"/>
                      </a:cubicBezTo>
                      <a:cubicBezTo>
                        <a:pt x="129" y="18"/>
                        <a:pt x="129" y="18"/>
                        <a:pt x="129" y="18"/>
                      </a:cubicBezTo>
                      <a:cubicBezTo>
                        <a:pt x="130" y="57"/>
                        <a:pt x="130" y="87"/>
                        <a:pt x="91" y="106"/>
                      </a:cubicBezTo>
                      <a:cubicBezTo>
                        <a:pt x="74" y="114"/>
                        <a:pt x="36" y="111"/>
                        <a:pt x="20" y="95"/>
                      </a:cubicBezTo>
                      <a:cubicBezTo>
                        <a:pt x="13" y="88"/>
                        <a:pt x="11" y="80"/>
                        <a:pt x="16" y="69"/>
                      </a:cubicBezTo>
                      <a:cubicBezTo>
                        <a:pt x="17" y="67"/>
                        <a:pt x="16" y="63"/>
                        <a:pt x="14" y="62"/>
                      </a:cubicBezTo>
                      <a:cubicBezTo>
                        <a:pt x="11" y="61"/>
                        <a:pt x="8" y="62"/>
                        <a:pt x="7" y="65"/>
                      </a:cubicBezTo>
                      <a:cubicBezTo>
                        <a:pt x="0" y="79"/>
                        <a:pt x="3" y="92"/>
                        <a:pt x="13" y="103"/>
                      </a:cubicBezTo>
                      <a:cubicBezTo>
                        <a:pt x="32" y="121"/>
                        <a:pt x="75" y="125"/>
                        <a:pt x="96" y="115"/>
                      </a:cubicBezTo>
                      <a:cubicBezTo>
                        <a:pt x="140" y="94"/>
                        <a:pt x="140" y="57"/>
                        <a:pt x="140" y="18"/>
                      </a:cubicBezTo>
                      <a:cubicBezTo>
                        <a:pt x="140" y="6"/>
                        <a:pt x="140" y="6"/>
                        <a:pt x="140" y="6"/>
                      </a:cubicBezTo>
                      <a:cubicBezTo>
                        <a:pt x="139" y="3"/>
                        <a:pt x="137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1" name="Freeform 1591"/>
                <p:cNvSpPr>
                  <a:spLocks/>
                </p:cNvSpPr>
                <p:nvPr/>
              </p:nvSpPr>
              <p:spPr bwMode="auto">
                <a:xfrm>
                  <a:off x="3771" y="2391"/>
                  <a:ext cx="127" cy="68"/>
                </a:xfrm>
                <a:custGeom>
                  <a:avLst/>
                  <a:gdLst>
                    <a:gd name="T0" fmla="*/ 136 w 147"/>
                    <a:gd name="T1" fmla="*/ 0 h 78"/>
                    <a:gd name="T2" fmla="*/ 133 w 147"/>
                    <a:gd name="T3" fmla="*/ 7 h 78"/>
                    <a:gd name="T4" fmla="*/ 129 w 147"/>
                    <a:gd name="T5" fmla="*/ 33 h 78"/>
                    <a:gd name="T6" fmla="*/ 80 w 147"/>
                    <a:gd name="T7" fmla="*/ 62 h 78"/>
                    <a:gd name="T8" fmla="*/ 11 w 147"/>
                    <a:gd name="T9" fmla="*/ 12 h 78"/>
                    <a:gd name="T10" fmla="*/ 4 w 147"/>
                    <a:gd name="T11" fmla="*/ 9 h 78"/>
                    <a:gd name="T12" fmla="*/ 1 w 147"/>
                    <a:gd name="T13" fmla="*/ 16 h 78"/>
                    <a:gd name="T14" fmla="*/ 81 w 147"/>
                    <a:gd name="T15" fmla="*/ 72 h 78"/>
                    <a:gd name="T16" fmla="*/ 138 w 147"/>
                    <a:gd name="T17" fmla="*/ 38 h 78"/>
                    <a:gd name="T18" fmla="*/ 143 w 147"/>
                    <a:gd name="T19" fmla="*/ 4 h 78"/>
                    <a:gd name="T20" fmla="*/ 136 w 147"/>
                    <a:gd name="T21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7" h="78">
                      <a:moveTo>
                        <a:pt x="136" y="0"/>
                      </a:moveTo>
                      <a:cubicBezTo>
                        <a:pt x="134" y="1"/>
                        <a:pt x="132" y="4"/>
                        <a:pt x="133" y="7"/>
                      </a:cubicBezTo>
                      <a:cubicBezTo>
                        <a:pt x="136" y="16"/>
                        <a:pt x="135" y="24"/>
                        <a:pt x="129" y="33"/>
                      </a:cubicBezTo>
                      <a:cubicBezTo>
                        <a:pt x="119" y="49"/>
                        <a:pt x="96" y="60"/>
                        <a:pt x="80" y="62"/>
                      </a:cubicBezTo>
                      <a:cubicBezTo>
                        <a:pt x="38" y="67"/>
                        <a:pt x="27" y="45"/>
                        <a:pt x="11" y="12"/>
                      </a:cubicBezTo>
                      <a:cubicBezTo>
                        <a:pt x="9" y="9"/>
                        <a:pt x="6" y="8"/>
                        <a:pt x="4" y="9"/>
                      </a:cubicBezTo>
                      <a:cubicBezTo>
                        <a:pt x="1" y="11"/>
                        <a:pt x="0" y="14"/>
                        <a:pt x="1" y="16"/>
                      </a:cubicBezTo>
                      <a:cubicBezTo>
                        <a:pt x="18" y="49"/>
                        <a:pt x="32" y="78"/>
                        <a:pt x="81" y="72"/>
                      </a:cubicBezTo>
                      <a:cubicBezTo>
                        <a:pt x="104" y="69"/>
                        <a:pt x="127" y="55"/>
                        <a:pt x="138" y="38"/>
                      </a:cubicBezTo>
                      <a:cubicBezTo>
                        <a:pt x="145" y="27"/>
                        <a:pt x="147" y="15"/>
                        <a:pt x="143" y="4"/>
                      </a:cubicBezTo>
                      <a:cubicBezTo>
                        <a:pt x="142" y="1"/>
                        <a:pt x="139" y="0"/>
                        <a:pt x="13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2" name="Freeform 1592"/>
                <p:cNvSpPr>
                  <a:spLocks/>
                </p:cNvSpPr>
                <p:nvPr/>
              </p:nvSpPr>
              <p:spPr bwMode="auto">
                <a:xfrm>
                  <a:off x="3538" y="2217"/>
                  <a:ext cx="79" cy="69"/>
                </a:xfrm>
                <a:custGeom>
                  <a:avLst/>
                  <a:gdLst>
                    <a:gd name="T0" fmla="*/ 0 w 91"/>
                    <a:gd name="T1" fmla="*/ 5 h 80"/>
                    <a:gd name="T2" fmla="*/ 0 w 91"/>
                    <a:gd name="T3" fmla="*/ 6 h 80"/>
                    <a:gd name="T4" fmla="*/ 5 w 91"/>
                    <a:gd name="T5" fmla="*/ 11 h 80"/>
                    <a:gd name="T6" fmla="*/ 61 w 91"/>
                    <a:gd name="T7" fmla="*/ 29 h 80"/>
                    <a:gd name="T8" fmla="*/ 69 w 91"/>
                    <a:gd name="T9" fmla="*/ 32 h 80"/>
                    <a:gd name="T10" fmla="*/ 68 w 91"/>
                    <a:gd name="T11" fmla="*/ 33 h 80"/>
                    <a:gd name="T12" fmla="*/ 68 w 91"/>
                    <a:gd name="T13" fmla="*/ 33 h 80"/>
                    <a:gd name="T14" fmla="*/ 46 w 91"/>
                    <a:gd name="T15" fmla="*/ 45 h 80"/>
                    <a:gd name="T16" fmla="*/ 21 w 91"/>
                    <a:gd name="T17" fmla="*/ 59 h 80"/>
                    <a:gd name="T18" fmla="*/ 18 w 91"/>
                    <a:gd name="T19" fmla="*/ 59 h 80"/>
                    <a:gd name="T20" fmla="*/ 19 w 91"/>
                    <a:gd name="T21" fmla="*/ 59 h 80"/>
                    <a:gd name="T22" fmla="*/ 18 w 91"/>
                    <a:gd name="T23" fmla="*/ 59 h 80"/>
                    <a:gd name="T24" fmla="*/ 18 w 91"/>
                    <a:gd name="T25" fmla="*/ 59 h 80"/>
                    <a:gd name="T26" fmla="*/ 9 w 91"/>
                    <a:gd name="T27" fmla="*/ 66 h 80"/>
                    <a:gd name="T28" fmla="*/ 4 w 91"/>
                    <a:gd name="T29" fmla="*/ 70 h 80"/>
                    <a:gd name="T30" fmla="*/ 2 w 91"/>
                    <a:gd name="T31" fmla="*/ 74 h 80"/>
                    <a:gd name="T32" fmla="*/ 2 w 91"/>
                    <a:gd name="T33" fmla="*/ 77 h 80"/>
                    <a:gd name="T34" fmla="*/ 3 w 91"/>
                    <a:gd name="T35" fmla="*/ 77 h 80"/>
                    <a:gd name="T36" fmla="*/ 3 w 91"/>
                    <a:gd name="T37" fmla="*/ 77 h 80"/>
                    <a:gd name="T38" fmla="*/ 10 w 91"/>
                    <a:gd name="T39" fmla="*/ 78 h 80"/>
                    <a:gd name="T40" fmla="*/ 10 w 91"/>
                    <a:gd name="T41" fmla="*/ 79 h 80"/>
                    <a:gd name="T42" fmla="*/ 19 w 91"/>
                    <a:gd name="T43" fmla="*/ 73 h 80"/>
                    <a:gd name="T44" fmla="*/ 20 w 91"/>
                    <a:gd name="T45" fmla="*/ 72 h 80"/>
                    <a:gd name="T46" fmla="*/ 51 w 91"/>
                    <a:gd name="T47" fmla="*/ 54 h 80"/>
                    <a:gd name="T48" fmla="*/ 75 w 91"/>
                    <a:gd name="T49" fmla="*/ 41 h 80"/>
                    <a:gd name="T50" fmla="*/ 84 w 91"/>
                    <a:gd name="T51" fmla="*/ 39 h 80"/>
                    <a:gd name="T52" fmla="*/ 86 w 91"/>
                    <a:gd name="T53" fmla="*/ 36 h 80"/>
                    <a:gd name="T54" fmla="*/ 90 w 91"/>
                    <a:gd name="T55" fmla="*/ 32 h 80"/>
                    <a:gd name="T56" fmla="*/ 90 w 91"/>
                    <a:gd name="T57" fmla="*/ 32 h 80"/>
                    <a:gd name="T58" fmla="*/ 90 w 91"/>
                    <a:gd name="T59" fmla="*/ 32 h 80"/>
                    <a:gd name="T60" fmla="*/ 91 w 91"/>
                    <a:gd name="T61" fmla="*/ 30 h 80"/>
                    <a:gd name="T62" fmla="*/ 90 w 91"/>
                    <a:gd name="T63" fmla="*/ 27 h 80"/>
                    <a:gd name="T64" fmla="*/ 84 w 91"/>
                    <a:gd name="T65" fmla="*/ 25 h 80"/>
                    <a:gd name="T66" fmla="*/ 84 w 91"/>
                    <a:gd name="T67" fmla="*/ 25 h 80"/>
                    <a:gd name="T68" fmla="*/ 82 w 91"/>
                    <a:gd name="T69" fmla="*/ 26 h 80"/>
                    <a:gd name="T70" fmla="*/ 64 w 91"/>
                    <a:gd name="T71" fmla="*/ 19 h 80"/>
                    <a:gd name="T72" fmla="*/ 6 w 91"/>
                    <a:gd name="T73" fmla="*/ 1 h 80"/>
                    <a:gd name="T74" fmla="*/ 0 w 91"/>
                    <a:gd name="T75" fmla="*/ 5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91" h="80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8"/>
                        <a:pt x="2" y="11"/>
                        <a:pt x="5" y="11"/>
                      </a:cubicBezTo>
                      <a:cubicBezTo>
                        <a:pt x="22" y="14"/>
                        <a:pt x="43" y="22"/>
                        <a:pt x="61" y="29"/>
                      </a:cubicBezTo>
                      <a:cubicBezTo>
                        <a:pt x="61" y="29"/>
                        <a:pt x="65" y="30"/>
                        <a:pt x="69" y="32"/>
                      </a:cubicBezTo>
                      <a:cubicBezTo>
                        <a:pt x="68" y="32"/>
                        <a:pt x="68" y="33"/>
                        <a:pt x="68" y="33"/>
                      </a:cubicBezTo>
                      <a:cubicBezTo>
                        <a:pt x="68" y="33"/>
                        <a:pt x="68" y="33"/>
                        <a:pt x="68" y="33"/>
                      </a:cubicBezTo>
                      <a:cubicBezTo>
                        <a:pt x="59" y="38"/>
                        <a:pt x="46" y="45"/>
                        <a:pt x="46" y="45"/>
                      </a:cubicBezTo>
                      <a:cubicBezTo>
                        <a:pt x="38" y="50"/>
                        <a:pt x="30" y="54"/>
                        <a:pt x="21" y="59"/>
                      </a:cubicBezTo>
                      <a:cubicBezTo>
                        <a:pt x="20" y="59"/>
                        <a:pt x="19" y="59"/>
                        <a:pt x="18" y="59"/>
                      </a:cubicBezTo>
                      <a:cubicBezTo>
                        <a:pt x="19" y="59"/>
                        <a:pt x="18" y="59"/>
                        <a:pt x="19" y="59"/>
                      </a:cubicBezTo>
                      <a:cubicBezTo>
                        <a:pt x="19" y="59"/>
                        <a:pt x="18" y="59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9" y="66"/>
                        <a:pt x="9" y="66"/>
                        <a:pt x="9" y="66"/>
                      </a:cubicBez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2" y="71"/>
                        <a:pt x="2" y="72"/>
                        <a:pt x="2" y="74"/>
                      </a:cubicBezTo>
                      <a:cubicBezTo>
                        <a:pt x="2" y="75"/>
                        <a:pt x="2" y="76"/>
                        <a:pt x="2" y="77"/>
                      </a:cubicBezTo>
                      <a:cubicBezTo>
                        <a:pt x="2" y="77"/>
                        <a:pt x="3" y="77"/>
                        <a:pt x="3" y="77"/>
                      </a:cubicBezTo>
                      <a:cubicBezTo>
                        <a:pt x="3" y="77"/>
                        <a:pt x="3" y="77"/>
                        <a:pt x="3" y="77"/>
                      </a:cubicBezTo>
                      <a:cubicBezTo>
                        <a:pt x="4" y="80"/>
                        <a:pt x="8" y="80"/>
                        <a:pt x="10" y="78"/>
                      </a:cubicBezTo>
                      <a:cubicBezTo>
                        <a:pt x="10" y="78"/>
                        <a:pt x="10" y="79"/>
                        <a:pt x="10" y="79"/>
                      </a:cubicBezTo>
                      <a:cubicBezTo>
                        <a:pt x="13" y="76"/>
                        <a:pt x="16" y="75"/>
                        <a:pt x="19" y="73"/>
                      </a:cubicBezTo>
                      <a:cubicBezTo>
                        <a:pt x="19" y="73"/>
                        <a:pt x="20" y="72"/>
                        <a:pt x="20" y="72"/>
                      </a:cubicBezTo>
                      <a:cubicBezTo>
                        <a:pt x="30" y="66"/>
                        <a:pt x="40" y="60"/>
                        <a:pt x="51" y="54"/>
                      </a:cubicBezTo>
                      <a:cubicBezTo>
                        <a:pt x="51" y="54"/>
                        <a:pt x="67" y="46"/>
                        <a:pt x="75" y="41"/>
                      </a:cubicBezTo>
                      <a:cubicBezTo>
                        <a:pt x="78" y="40"/>
                        <a:pt x="84" y="39"/>
                        <a:pt x="84" y="39"/>
                      </a:cubicBezTo>
                      <a:cubicBezTo>
                        <a:pt x="85" y="39"/>
                        <a:pt x="86" y="37"/>
                        <a:pt x="86" y="36"/>
                      </a:cubicBezTo>
                      <a:cubicBezTo>
                        <a:pt x="89" y="36"/>
                        <a:pt x="89" y="35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2"/>
                        <a:pt x="90" y="32"/>
                        <a:pt x="90" y="32"/>
                      </a:cubicBezTo>
                      <a:cubicBezTo>
                        <a:pt x="90" y="31"/>
                        <a:pt x="91" y="31"/>
                        <a:pt x="91" y="30"/>
                      </a:cubicBezTo>
                      <a:cubicBezTo>
                        <a:pt x="91" y="29"/>
                        <a:pt x="91" y="28"/>
                        <a:pt x="90" y="27"/>
                      </a:cubicBezTo>
                      <a:cubicBezTo>
                        <a:pt x="89" y="25"/>
                        <a:pt x="86" y="24"/>
                        <a:pt x="84" y="25"/>
                      </a:cubicBezTo>
                      <a:cubicBezTo>
                        <a:pt x="84" y="25"/>
                        <a:pt x="84" y="25"/>
                        <a:pt x="84" y="25"/>
                      </a:cubicBezTo>
                      <a:cubicBezTo>
                        <a:pt x="84" y="25"/>
                        <a:pt x="83" y="26"/>
                        <a:pt x="82" y="26"/>
                      </a:cubicBezTo>
                      <a:cubicBezTo>
                        <a:pt x="78" y="24"/>
                        <a:pt x="64" y="19"/>
                        <a:pt x="64" y="19"/>
                      </a:cubicBezTo>
                      <a:cubicBezTo>
                        <a:pt x="46" y="12"/>
                        <a:pt x="25" y="4"/>
                        <a:pt x="6" y="1"/>
                      </a:cubicBezTo>
                      <a:cubicBezTo>
                        <a:pt x="4" y="0"/>
                        <a:pt x="1" y="2"/>
                        <a:pt x="0" y="5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3" name="Freeform 1593"/>
                <p:cNvSpPr>
                  <a:spLocks noEditPoints="1"/>
                </p:cNvSpPr>
                <p:nvPr/>
              </p:nvSpPr>
              <p:spPr bwMode="auto">
                <a:xfrm>
                  <a:off x="3959" y="2200"/>
                  <a:ext cx="74" cy="66"/>
                </a:xfrm>
                <a:custGeom>
                  <a:avLst/>
                  <a:gdLst>
                    <a:gd name="T0" fmla="*/ 66 w 86"/>
                    <a:gd name="T1" fmla="*/ 2 h 77"/>
                    <a:gd name="T2" fmla="*/ 33 w 86"/>
                    <a:gd name="T3" fmla="*/ 21 h 77"/>
                    <a:gd name="T4" fmla="*/ 13 w 86"/>
                    <a:gd name="T5" fmla="*/ 30 h 77"/>
                    <a:gd name="T6" fmla="*/ 7 w 86"/>
                    <a:gd name="T7" fmla="*/ 33 h 77"/>
                    <a:gd name="T8" fmla="*/ 6 w 86"/>
                    <a:gd name="T9" fmla="*/ 33 h 77"/>
                    <a:gd name="T10" fmla="*/ 6 w 86"/>
                    <a:gd name="T11" fmla="*/ 34 h 77"/>
                    <a:gd name="T12" fmla="*/ 3 w 86"/>
                    <a:gd name="T13" fmla="*/ 38 h 77"/>
                    <a:gd name="T14" fmla="*/ 2 w 86"/>
                    <a:gd name="T15" fmla="*/ 39 h 77"/>
                    <a:gd name="T16" fmla="*/ 2 w 86"/>
                    <a:gd name="T17" fmla="*/ 39 h 77"/>
                    <a:gd name="T18" fmla="*/ 2 w 86"/>
                    <a:gd name="T19" fmla="*/ 39 h 77"/>
                    <a:gd name="T20" fmla="*/ 0 w 86"/>
                    <a:gd name="T21" fmla="*/ 42 h 77"/>
                    <a:gd name="T22" fmla="*/ 0 w 86"/>
                    <a:gd name="T23" fmla="*/ 45 h 77"/>
                    <a:gd name="T24" fmla="*/ 2 w 86"/>
                    <a:gd name="T25" fmla="*/ 47 h 77"/>
                    <a:gd name="T26" fmla="*/ 15 w 86"/>
                    <a:gd name="T27" fmla="*/ 45 h 77"/>
                    <a:gd name="T28" fmla="*/ 37 w 86"/>
                    <a:gd name="T29" fmla="*/ 57 h 77"/>
                    <a:gd name="T30" fmla="*/ 70 w 86"/>
                    <a:gd name="T31" fmla="*/ 75 h 77"/>
                    <a:gd name="T32" fmla="*/ 69 w 86"/>
                    <a:gd name="T33" fmla="*/ 74 h 77"/>
                    <a:gd name="T34" fmla="*/ 75 w 86"/>
                    <a:gd name="T35" fmla="*/ 75 h 77"/>
                    <a:gd name="T36" fmla="*/ 82 w 86"/>
                    <a:gd name="T37" fmla="*/ 77 h 77"/>
                    <a:gd name="T38" fmla="*/ 82 w 86"/>
                    <a:gd name="T39" fmla="*/ 77 h 77"/>
                    <a:gd name="T40" fmla="*/ 82 w 86"/>
                    <a:gd name="T41" fmla="*/ 77 h 77"/>
                    <a:gd name="T42" fmla="*/ 84 w 86"/>
                    <a:gd name="T43" fmla="*/ 76 h 77"/>
                    <a:gd name="T44" fmla="*/ 86 w 86"/>
                    <a:gd name="T45" fmla="*/ 72 h 77"/>
                    <a:gd name="T46" fmla="*/ 86 w 86"/>
                    <a:gd name="T47" fmla="*/ 71 h 77"/>
                    <a:gd name="T48" fmla="*/ 82 w 86"/>
                    <a:gd name="T49" fmla="*/ 66 h 77"/>
                    <a:gd name="T50" fmla="*/ 77 w 86"/>
                    <a:gd name="T51" fmla="*/ 64 h 77"/>
                    <a:gd name="T52" fmla="*/ 71 w 86"/>
                    <a:gd name="T53" fmla="*/ 62 h 77"/>
                    <a:gd name="T54" fmla="*/ 69 w 86"/>
                    <a:gd name="T55" fmla="*/ 62 h 77"/>
                    <a:gd name="T56" fmla="*/ 68 w 86"/>
                    <a:gd name="T57" fmla="*/ 62 h 77"/>
                    <a:gd name="T58" fmla="*/ 66 w 86"/>
                    <a:gd name="T59" fmla="*/ 62 h 77"/>
                    <a:gd name="T60" fmla="*/ 42 w 86"/>
                    <a:gd name="T61" fmla="*/ 49 h 77"/>
                    <a:gd name="T62" fmla="*/ 22 w 86"/>
                    <a:gd name="T63" fmla="*/ 37 h 77"/>
                    <a:gd name="T64" fmla="*/ 37 w 86"/>
                    <a:gd name="T65" fmla="*/ 31 h 77"/>
                    <a:gd name="T66" fmla="*/ 74 w 86"/>
                    <a:gd name="T67" fmla="*/ 9 h 77"/>
                    <a:gd name="T68" fmla="*/ 75 w 86"/>
                    <a:gd name="T69" fmla="*/ 6 h 77"/>
                    <a:gd name="T70" fmla="*/ 74 w 86"/>
                    <a:gd name="T71" fmla="*/ 2 h 77"/>
                    <a:gd name="T72" fmla="*/ 66 w 86"/>
                    <a:gd name="T73" fmla="*/ 2 h 77"/>
                    <a:gd name="T74" fmla="*/ 13 w 86"/>
                    <a:gd name="T75" fmla="*/ 30 h 77"/>
                    <a:gd name="T76" fmla="*/ 11 w 86"/>
                    <a:gd name="T77" fmla="*/ 31 h 77"/>
                    <a:gd name="T78" fmla="*/ 13 w 86"/>
                    <a:gd name="T79" fmla="*/ 3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86" h="77">
                      <a:moveTo>
                        <a:pt x="66" y="2"/>
                      </a:moveTo>
                      <a:cubicBezTo>
                        <a:pt x="59" y="11"/>
                        <a:pt x="46" y="16"/>
                        <a:pt x="33" y="21"/>
                      </a:cubicBezTo>
                      <a:cubicBezTo>
                        <a:pt x="33" y="21"/>
                        <a:pt x="18" y="28"/>
                        <a:pt x="13" y="30"/>
                      </a:cubicBezTo>
                      <a:cubicBezTo>
                        <a:pt x="11" y="30"/>
                        <a:pt x="9" y="31"/>
                        <a:pt x="7" y="33"/>
                      </a:cubicBezTo>
                      <a:cubicBezTo>
                        <a:pt x="7" y="33"/>
                        <a:pt x="7" y="33"/>
                        <a:pt x="6" y="33"/>
                      </a:cubicBezTo>
                      <a:cubicBezTo>
                        <a:pt x="6" y="33"/>
                        <a:pt x="6" y="34"/>
                        <a:pt x="6" y="34"/>
                      </a:cubicBezTo>
                      <a:cubicBezTo>
                        <a:pt x="5" y="35"/>
                        <a:pt x="4" y="36"/>
                        <a:pt x="3" y="38"/>
                      </a:cubicBezTo>
                      <a:cubicBezTo>
                        <a:pt x="2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" y="40"/>
                        <a:pt x="0" y="41"/>
                        <a:pt x="0" y="42"/>
                      </a:cubicBezTo>
                      <a:cubicBezTo>
                        <a:pt x="0" y="43"/>
                        <a:pt x="0" y="44"/>
                        <a:pt x="0" y="45"/>
                      </a:cubicBezTo>
                      <a:cubicBezTo>
                        <a:pt x="1" y="46"/>
                        <a:pt x="2" y="47"/>
                        <a:pt x="2" y="47"/>
                      </a:cubicBezTo>
                      <a:cubicBezTo>
                        <a:pt x="4" y="49"/>
                        <a:pt x="7" y="50"/>
                        <a:pt x="15" y="45"/>
                      </a:cubicBezTo>
                      <a:cubicBezTo>
                        <a:pt x="22" y="49"/>
                        <a:pt x="29" y="53"/>
                        <a:pt x="37" y="57"/>
                      </a:cubicBezTo>
                      <a:cubicBezTo>
                        <a:pt x="47" y="64"/>
                        <a:pt x="58" y="71"/>
                        <a:pt x="70" y="75"/>
                      </a:cubicBezTo>
                      <a:cubicBezTo>
                        <a:pt x="69" y="74"/>
                        <a:pt x="69" y="74"/>
                        <a:pt x="69" y="74"/>
                      </a:cubicBezTo>
                      <a:cubicBezTo>
                        <a:pt x="72" y="76"/>
                        <a:pt x="74" y="76"/>
                        <a:pt x="75" y="75"/>
                      </a:cubicBezTo>
                      <a:cubicBezTo>
                        <a:pt x="77" y="76"/>
                        <a:pt x="80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2" y="77"/>
                        <a:pt x="82" y="77"/>
                        <a:pt x="82" y="77"/>
                      </a:cubicBezTo>
                      <a:cubicBezTo>
                        <a:pt x="83" y="77"/>
                        <a:pt x="84" y="76"/>
                        <a:pt x="84" y="76"/>
                      </a:cubicBezTo>
                      <a:cubicBezTo>
                        <a:pt x="86" y="75"/>
                        <a:pt x="86" y="74"/>
                        <a:pt x="86" y="72"/>
                      </a:cubicBezTo>
                      <a:cubicBezTo>
                        <a:pt x="86" y="72"/>
                        <a:pt x="86" y="71"/>
                        <a:pt x="86" y="71"/>
                      </a:cubicBezTo>
                      <a:cubicBezTo>
                        <a:pt x="86" y="69"/>
                        <a:pt x="84" y="67"/>
                        <a:pt x="82" y="66"/>
                      </a:cubicBezTo>
                      <a:cubicBezTo>
                        <a:pt x="77" y="64"/>
                        <a:pt x="77" y="64"/>
                        <a:pt x="77" y="64"/>
                      </a:cubicBezTo>
                      <a:cubicBezTo>
                        <a:pt x="71" y="62"/>
                        <a:pt x="71" y="62"/>
                        <a:pt x="71" y="62"/>
                      </a:cubicBezTo>
                      <a:cubicBezTo>
                        <a:pt x="70" y="62"/>
                        <a:pt x="70" y="62"/>
                        <a:pt x="69" y="62"/>
                      </a:cubicBezTo>
                      <a:cubicBezTo>
                        <a:pt x="69" y="62"/>
                        <a:pt x="68" y="62"/>
                        <a:pt x="68" y="62"/>
                      </a:cubicBezTo>
                      <a:cubicBezTo>
                        <a:pt x="67" y="61"/>
                        <a:pt x="67" y="62"/>
                        <a:pt x="66" y="62"/>
                      </a:cubicBezTo>
                      <a:cubicBezTo>
                        <a:pt x="58" y="58"/>
                        <a:pt x="50" y="54"/>
                        <a:pt x="42" y="49"/>
                      </a:cubicBezTo>
                      <a:cubicBezTo>
                        <a:pt x="36" y="45"/>
                        <a:pt x="29" y="41"/>
                        <a:pt x="22" y="37"/>
                      </a:cubicBezTo>
                      <a:cubicBezTo>
                        <a:pt x="29" y="34"/>
                        <a:pt x="37" y="31"/>
                        <a:pt x="37" y="31"/>
                      </a:cubicBezTo>
                      <a:cubicBezTo>
                        <a:pt x="51" y="25"/>
                        <a:pt x="65" y="20"/>
                        <a:pt x="74" y="9"/>
                      </a:cubicBezTo>
                      <a:cubicBezTo>
                        <a:pt x="75" y="8"/>
                        <a:pt x="75" y="7"/>
                        <a:pt x="75" y="6"/>
                      </a:cubicBezTo>
                      <a:cubicBezTo>
                        <a:pt x="75" y="4"/>
                        <a:pt x="75" y="3"/>
                        <a:pt x="74" y="2"/>
                      </a:cubicBezTo>
                      <a:cubicBezTo>
                        <a:pt x="71" y="0"/>
                        <a:pt x="68" y="0"/>
                        <a:pt x="66" y="2"/>
                      </a:cubicBezTo>
                      <a:close/>
                      <a:moveTo>
                        <a:pt x="13" y="30"/>
                      </a:moveTo>
                      <a:cubicBezTo>
                        <a:pt x="12" y="31"/>
                        <a:pt x="11" y="31"/>
                        <a:pt x="11" y="31"/>
                      </a:cubicBezTo>
                      <a:cubicBezTo>
                        <a:pt x="12" y="31"/>
                        <a:pt x="12" y="30"/>
                        <a:pt x="13" y="3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4" name="Freeform 1594"/>
                <p:cNvSpPr>
                  <a:spLocks/>
                </p:cNvSpPr>
                <p:nvPr/>
              </p:nvSpPr>
              <p:spPr bwMode="auto">
                <a:xfrm>
                  <a:off x="3420" y="2523"/>
                  <a:ext cx="769" cy="59"/>
                </a:xfrm>
                <a:custGeom>
                  <a:avLst/>
                  <a:gdLst>
                    <a:gd name="T0" fmla="*/ 1 w 892"/>
                    <a:gd name="T1" fmla="*/ 4 h 68"/>
                    <a:gd name="T2" fmla="*/ 4 w 892"/>
                    <a:gd name="T3" fmla="*/ 11 h 68"/>
                    <a:gd name="T4" fmla="*/ 247 w 892"/>
                    <a:gd name="T5" fmla="*/ 54 h 68"/>
                    <a:gd name="T6" fmla="*/ 262 w 892"/>
                    <a:gd name="T7" fmla="*/ 55 h 68"/>
                    <a:gd name="T8" fmla="*/ 314 w 892"/>
                    <a:gd name="T9" fmla="*/ 58 h 68"/>
                    <a:gd name="T10" fmla="*/ 560 w 892"/>
                    <a:gd name="T11" fmla="*/ 65 h 68"/>
                    <a:gd name="T12" fmla="*/ 576 w 892"/>
                    <a:gd name="T13" fmla="*/ 64 h 68"/>
                    <a:gd name="T14" fmla="*/ 888 w 892"/>
                    <a:gd name="T15" fmla="*/ 24 h 68"/>
                    <a:gd name="T16" fmla="*/ 891 w 892"/>
                    <a:gd name="T17" fmla="*/ 18 h 68"/>
                    <a:gd name="T18" fmla="*/ 885 w 892"/>
                    <a:gd name="T19" fmla="*/ 15 h 68"/>
                    <a:gd name="T20" fmla="*/ 576 w 892"/>
                    <a:gd name="T21" fmla="*/ 54 h 68"/>
                    <a:gd name="T22" fmla="*/ 559 w 892"/>
                    <a:gd name="T23" fmla="*/ 55 h 68"/>
                    <a:gd name="T24" fmla="*/ 314 w 892"/>
                    <a:gd name="T25" fmla="*/ 48 h 68"/>
                    <a:gd name="T26" fmla="*/ 262 w 892"/>
                    <a:gd name="T27" fmla="*/ 45 h 68"/>
                    <a:gd name="T28" fmla="*/ 248 w 892"/>
                    <a:gd name="T29" fmla="*/ 44 h 68"/>
                    <a:gd name="T30" fmla="*/ 8 w 892"/>
                    <a:gd name="T31" fmla="*/ 1 h 68"/>
                    <a:gd name="T32" fmla="*/ 1 w 892"/>
                    <a:gd name="T33" fmla="*/ 4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92" h="68">
                      <a:moveTo>
                        <a:pt x="1" y="4"/>
                      </a:moveTo>
                      <a:cubicBezTo>
                        <a:pt x="0" y="6"/>
                        <a:pt x="1" y="9"/>
                        <a:pt x="4" y="11"/>
                      </a:cubicBezTo>
                      <a:cubicBezTo>
                        <a:pt x="75" y="45"/>
                        <a:pt x="166" y="50"/>
                        <a:pt x="247" y="54"/>
                      </a:cubicBezTo>
                      <a:cubicBezTo>
                        <a:pt x="262" y="55"/>
                        <a:pt x="262" y="55"/>
                        <a:pt x="262" y="55"/>
                      </a:cubicBezTo>
                      <a:cubicBezTo>
                        <a:pt x="314" y="58"/>
                        <a:pt x="314" y="58"/>
                        <a:pt x="314" y="58"/>
                      </a:cubicBezTo>
                      <a:cubicBezTo>
                        <a:pt x="394" y="63"/>
                        <a:pt x="477" y="68"/>
                        <a:pt x="560" y="65"/>
                      </a:cubicBezTo>
                      <a:cubicBezTo>
                        <a:pt x="576" y="64"/>
                        <a:pt x="576" y="64"/>
                        <a:pt x="576" y="64"/>
                      </a:cubicBezTo>
                      <a:cubicBezTo>
                        <a:pt x="679" y="60"/>
                        <a:pt x="796" y="55"/>
                        <a:pt x="888" y="24"/>
                      </a:cubicBezTo>
                      <a:cubicBezTo>
                        <a:pt x="891" y="23"/>
                        <a:pt x="892" y="21"/>
                        <a:pt x="891" y="18"/>
                      </a:cubicBezTo>
                      <a:cubicBezTo>
                        <a:pt x="890" y="15"/>
                        <a:pt x="887" y="14"/>
                        <a:pt x="885" y="15"/>
                      </a:cubicBezTo>
                      <a:cubicBezTo>
                        <a:pt x="794" y="45"/>
                        <a:pt x="678" y="50"/>
                        <a:pt x="576" y="54"/>
                      </a:cubicBezTo>
                      <a:cubicBezTo>
                        <a:pt x="559" y="55"/>
                        <a:pt x="559" y="55"/>
                        <a:pt x="559" y="55"/>
                      </a:cubicBezTo>
                      <a:cubicBezTo>
                        <a:pt x="477" y="58"/>
                        <a:pt x="394" y="53"/>
                        <a:pt x="314" y="48"/>
                      </a:cubicBezTo>
                      <a:cubicBezTo>
                        <a:pt x="262" y="45"/>
                        <a:pt x="262" y="45"/>
                        <a:pt x="262" y="45"/>
                      </a:cubicBezTo>
                      <a:cubicBezTo>
                        <a:pt x="248" y="44"/>
                        <a:pt x="248" y="44"/>
                        <a:pt x="248" y="44"/>
                      </a:cubicBezTo>
                      <a:cubicBezTo>
                        <a:pt x="168" y="40"/>
                        <a:pt x="77" y="35"/>
                        <a:pt x="8" y="1"/>
                      </a:cubicBezTo>
                      <a:cubicBezTo>
                        <a:pt x="6" y="0"/>
                        <a:pt x="3" y="1"/>
                        <a:pt x="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5" name="Freeform 1595"/>
                <p:cNvSpPr>
                  <a:spLocks/>
                </p:cNvSpPr>
                <p:nvPr/>
              </p:nvSpPr>
              <p:spPr bwMode="auto">
                <a:xfrm>
                  <a:off x="3703" y="2565"/>
                  <a:ext cx="160" cy="91"/>
                </a:xfrm>
                <a:custGeom>
                  <a:avLst/>
                  <a:gdLst>
                    <a:gd name="T0" fmla="*/ 4 w 185"/>
                    <a:gd name="T1" fmla="*/ 1 h 106"/>
                    <a:gd name="T2" fmla="*/ 1 w 185"/>
                    <a:gd name="T3" fmla="*/ 7 h 106"/>
                    <a:gd name="T4" fmla="*/ 98 w 185"/>
                    <a:gd name="T5" fmla="*/ 105 h 106"/>
                    <a:gd name="T6" fmla="*/ 103 w 185"/>
                    <a:gd name="T7" fmla="*/ 106 h 106"/>
                    <a:gd name="T8" fmla="*/ 106 w 185"/>
                    <a:gd name="T9" fmla="*/ 103 h 106"/>
                    <a:gd name="T10" fmla="*/ 152 w 185"/>
                    <a:gd name="T11" fmla="*/ 48 h 106"/>
                    <a:gd name="T12" fmla="*/ 183 w 185"/>
                    <a:gd name="T13" fmla="*/ 17 h 106"/>
                    <a:gd name="T14" fmla="*/ 183 w 185"/>
                    <a:gd name="T15" fmla="*/ 10 h 106"/>
                    <a:gd name="T16" fmla="*/ 176 w 185"/>
                    <a:gd name="T17" fmla="*/ 11 h 106"/>
                    <a:gd name="T18" fmla="*/ 145 w 185"/>
                    <a:gd name="T19" fmla="*/ 40 h 106"/>
                    <a:gd name="T20" fmla="*/ 99 w 185"/>
                    <a:gd name="T21" fmla="*/ 93 h 106"/>
                    <a:gd name="T22" fmla="*/ 10 w 185"/>
                    <a:gd name="T23" fmla="*/ 4 h 106"/>
                    <a:gd name="T24" fmla="*/ 4 w 185"/>
                    <a:gd name="T25" fmla="*/ 1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5" h="106">
                      <a:moveTo>
                        <a:pt x="4" y="1"/>
                      </a:move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13" y="44"/>
                        <a:pt x="77" y="91"/>
                        <a:pt x="98" y="105"/>
                      </a:cubicBezTo>
                      <a:cubicBezTo>
                        <a:pt x="100" y="106"/>
                        <a:pt x="101" y="106"/>
                        <a:pt x="103" y="106"/>
                      </a:cubicBezTo>
                      <a:cubicBezTo>
                        <a:pt x="104" y="105"/>
                        <a:pt x="105" y="104"/>
                        <a:pt x="106" y="103"/>
                      </a:cubicBezTo>
                      <a:cubicBezTo>
                        <a:pt x="115" y="79"/>
                        <a:pt x="133" y="64"/>
                        <a:pt x="152" y="48"/>
                      </a:cubicBezTo>
                      <a:cubicBezTo>
                        <a:pt x="163" y="39"/>
                        <a:pt x="174" y="29"/>
                        <a:pt x="183" y="17"/>
                      </a:cubicBezTo>
                      <a:cubicBezTo>
                        <a:pt x="185" y="15"/>
                        <a:pt x="185" y="12"/>
                        <a:pt x="183" y="10"/>
                      </a:cubicBezTo>
                      <a:cubicBezTo>
                        <a:pt x="181" y="8"/>
                        <a:pt x="177" y="9"/>
                        <a:pt x="176" y="11"/>
                      </a:cubicBezTo>
                      <a:cubicBezTo>
                        <a:pt x="166" y="22"/>
                        <a:pt x="156" y="31"/>
                        <a:pt x="145" y="40"/>
                      </a:cubicBezTo>
                      <a:cubicBezTo>
                        <a:pt x="128" y="55"/>
                        <a:pt x="110" y="71"/>
                        <a:pt x="99" y="93"/>
                      </a:cubicBezTo>
                      <a:cubicBezTo>
                        <a:pt x="67" y="72"/>
                        <a:pt x="19" y="31"/>
                        <a:pt x="10" y="4"/>
                      </a:cubicBezTo>
                      <a:cubicBezTo>
                        <a:pt x="9" y="1"/>
                        <a:pt x="7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6" name="Freeform 1596"/>
                <p:cNvSpPr>
                  <a:spLocks/>
                </p:cNvSpPr>
                <p:nvPr/>
              </p:nvSpPr>
              <p:spPr bwMode="auto">
                <a:xfrm>
                  <a:off x="3490" y="2782"/>
                  <a:ext cx="79" cy="88"/>
                </a:xfrm>
                <a:custGeom>
                  <a:avLst/>
                  <a:gdLst>
                    <a:gd name="T0" fmla="*/ 0 w 92"/>
                    <a:gd name="T1" fmla="*/ 40 h 102"/>
                    <a:gd name="T2" fmla="*/ 47 w 92"/>
                    <a:gd name="T3" fmla="*/ 0 h 102"/>
                    <a:gd name="T4" fmla="*/ 22 w 92"/>
                    <a:gd name="T5" fmla="*/ 37 h 102"/>
                    <a:gd name="T6" fmla="*/ 64 w 92"/>
                    <a:gd name="T7" fmla="*/ 14 h 102"/>
                    <a:gd name="T8" fmla="*/ 41 w 92"/>
                    <a:gd name="T9" fmla="*/ 46 h 102"/>
                    <a:gd name="T10" fmla="*/ 75 w 92"/>
                    <a:gd name="T11" fmla="*/ 31 h 102"/>
                    <a:gd name="T12" fmla="*/ 52 w 92"/>
                    <a:gd name="T13" fmla="*/ 61 h 102"/>
                    <a:gd name="T14" fmla="*/ 92 w 92"/>
                    <a:gd name="T15" fmla="*/ 48 h 102"/>
                    <a:gd name="T16" fmla="*/ 44 w 92"/>
                    <a:gd name="T17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" h="102">
                      <a:moveTo>
                        <a:pt x="0" y="40"/>
                      </a:moveTo>
                      <a:cubicBezTo>
                        <a:pt x="10" y="24"/>
                        <a:pt x="25" y="2"/>
                        <a:pt x="47" y="0"/>
                      </a:cubicBezTo>
                      <a:cubicBezTo>
                        <a:pt x="49" y="17"/>
                        <a:pt x="33" y="25"/>
                        <a:pt x="22" y="37"/>
                      </a:cubicBezTo>
                      <a:cubicBezTo>
                        <a:pt x="33" y="24"/>
                        <a:pt x="46" y="10"/>
                        <a:pt x="64" y="14"/>
                      </a:cubicBezTo>
                      <a:cubicBezTo>
                        <a:pt x="60" y="25"/>
                        <a:pt x="50" y="36"/>
                        <a:pt x="41" y="46"/>
                      </a:cubicBezTo>
                      <a:cubicBezTo>
                        <a:pt x="50" y="36"/>
                        <a:pt x="62" y="30"/>
                        <a:pt x="75" y="31"/>
                      </a:cubicBezTo>
                      <a:cubicBezTo>
                        <a:pt x="75" y="45"/>
                        <a:pt x="65" y="54"/>
                        <a:pt x="52" y="61"/>
                      </a:cubicBezTo>
                      <a:cubicBezTo>
                        <a:pt x="64" y="52"/>
                        <a:pt x="77" y="46"/>
                        <a:pt x="92" y="48"/>
                      </a:cubicBezTo>
                      <a:cubicBezTo>
                        <a:pt x="87" y="71"/>
                        <a:pt x="58" y="87"/>
                        <a:pt x="44" y="102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7" name="Freeform 1597"/>
                <p:cNvSpPr>
                  <a:spLocks/>
                </p:cNvSpPr>
                <p:nvPr/>
              </p:nvSpPr>
              <p:spPr bwMode="auto">
                <a:xfrm>
                  <a:off x="3485" y="2778"/>
                  <a:ext cx="89" cy="96"/>
                </a:xfrm>
                <a:custGeom>
                  <a:avLst/>
                  <a:gdLst>
                    <a:gd name="T0" fmla="*/ 53 w 103"/>
                    <a:gd name="T1" fmla="*/ 0 h 112"/>
                    <a:gd name="T2" fmla="*/ 2 w 103"/>
                    <a:gd name="T3" fmla="*/ 42 h 112"/>
                    <a:gd name="T4" fmla="*/ 3 w 103"/>
                    <a:gd name="T5" fmla="*/ 50 h 112"/>
                    <a:gd name="T6" fmla="*/ 10 w 103"/>
                    <a:gd name="T7" fmla="*/ 48 h 112"/>
                    <a:gd name="T8" fmla="*/ 46 w 103"/>
                    <a:gd name="T9" fmla="*/ 12 h 112"/>
                    <a:gd name="T10" fmla="*/ 42 w 103"/>
                    <a:gd name="T11" fmla="*/ 21 h 112"/>
                    <a:gd name="T12" fmla="*/ 24 w 103"/>
                    <a:gd name="T13" fmla="*/ 39 h 112"/>
                    <a:gd name="T14" fmla="*/ 24 w 103"/>
                    <a:gd name="T15" fmla="*/ 39 h 112"/>
                    <a:gd name="T16" fmla="*/ 24 w 103"/>
                    <a:gd name="T17" fmla="*/ 39 h 112"/>
                    <a:gd name="T18" fmla="*/ 24 w 103"/>
                    <a:gd name="T19" fmla="*/ 39 h 112"/>
                    <a:gd name="T20" fmla="*/ 23 w 103"/>
                    <a:gd name="T21" fmla="*/ 42 h 112"/>
                    <a:gd name="T22" fmla="*/ 24 w 103"/>
                    <a:gd name="T23" fmla="*/ 46 h 112"/>
                    <a:gd name="T24" fmla="*/ 32 w 103"/>
                    <a:gd name="T25" fmla="*/ 46 h 112"/>
                    <a:gd name="T26" fmla="*/ 40 w 103"/>
                    <a:gd name="T27" fmla="*/ 37 h 112"/>
                    <a:gd name="T28" fmla="*/ 49 w 103"/>
                    <a:gd name="T29" fmla="*/ 29 h 112"/>
                    <a:gd name="T30" fmla="*/ 61 w 103"/>
                    <a:gd name="T31" fmla="*/ 24 h 112"/>
                    <a:gd name="T32" fmla="*/ 44 w 103"/>
                    <a:gd name="T33" fmla="*/ 46 h 112"/>
                    <a:gd name="T34" fmla="*/ 43 w 103"/>
                    <a:gd name="T35" fmla="*/ 47 h 112"/>
                    <a:gd name="T36" fmla="*/ 41 w 103"/>
                    <a:gd name="T37" fmla="*/ 51 h 112"/>
                    <a:gd name="T38" fmla="*/ 43 w 103"/>
                    <a:gd name="T39" fmla="*/ 54 h 112"/>
                    <a:gd name="T40" fmla="*/ 50 w 103"/>
                    <a:gd name="T41" fmla="*/ 54 h 112"/>
                    <a:gd name="T42" fmla="*/ 74 w 103"/>
                    <a:gd name="T43" fmla="*/ 41 h 112"/>
                    <a:gd name="T44" fmla="*/ 56 w 103"/>
                    <a:gd name="T45" fmla="*/ 62 h 112"/>
                    <a:gd name="T46" fmla="*/ 56 w 103"/>
                    <a:gd name="T47" fmla="*/ 62 h 112"/>
                    <a:gd name="T48" fmla="*/ 55 w 103"/>
                    <a:gd name="T49" fmla="*/ 62 h 112"/>
                    <a:gd name="T50" fmla="*/ 53 w 103"/>
                    <a:gd name="T51" fmla="*/ 66 h 112"/>
                    <a:gd name="T52" fmla="*/ 54 w 103"/>
                    <a:gd name="T53" fmla="*/ 69 h 112"/>
                    <a:gd name="T54" fmla="*/ 61 w 103"/>
                    <a:gd name="T55" fmla="*/ 71 h 112"/>
                    <a:gd name="T56" fmla="*/ 62 w 103"/>
                    <a:gd name="T57" fmla="*/ 70 h 112"/>
                    <a:gd name="T58" fmla="*/ 62 w 103"/>
                    <a:gd name="T59" fmla="*/ 70 h 112"/>
                    <a:gd name="T60" fmla="*/ 62 w 103"/>
                    <a:gd name="T61" fmla="*/ 70 h 112"/>
                    <a:gd name="T62" fmla="*/ 68 w 103"/>
                    <a:gd name="T63" fmla="*/ 65 h 112"/>
                    <a:gd name="T64" fmla="*/ 90 w 103"/>
                    <a:gd name="T65" fmla="*/ 58 h 112"/>
                    <a:gd name="T66" fmla="*/ 61 w 103"/>
                    <a:gd name="T67" fmla="*/ 90 h 112"/>
                    <a:gd name="T68" fmla="*/ 47 w 103"/>
                    <a:gd name="T69" fmla="*/ 103 h 112"/>
                    <a:gd name="T70" fmla="*/ 45 w 103"/>
                    <a:gd name="T71" fmla="*/ 107 h 112"/>
                    <a:gd name="T72" fmla="*/ 46 w 103"/>
                    <a:gd name="T73" fmla="*/ 110 h 112"/>
                    <a:gd name="T74" fmla="*/ 54 w 103"/>
                    <a:gd name="T75" fmla="*/ 110 h 112"/>
                    <a:gd name="T76" fmla="*/ 68 w 103"/>
                    <a:gd name="T77" fmla="*/ 98 h 112"/>
                    <a:gd name="T78" fmla="*/ 103 w 103"/>
                    <a:gd name="T79" fmla="*/ 54 h 112"/>
                    <a:gd name="T80" fmla="*/ 102 w 103"/>
                    <a:gd name="T81" fmla="*/ 50 h 112"/>
                    <a:gd name="T82" fmla="*/ 98 w 103"/>
                    <a:gd name="T83" fmla="*/ 48 h 112"/>
                    <a:gd name="T84" fmla="*/ 82 w 103"/>
                    <a:gd name="T85" fmla="*/ 50 h 112"/>
                    <a:gd name="T86" fmla="*/ 86 w 103"/>
                    <a:gd name="T87" fmla="*/ 36 h 112"/>
                    <a:gd name="T88" fmla="*/ 86 w 103"/>
                    <a:gd name="T89" fmla="*/ 36 h 112"/>
                    <a:gd name="T90" fmla="*/ 81 w 103"/>
                    <a:gd name="T91" fmla="*/ 30 h 112"/>
                    <a:gd name="T92" fmla="*/ 68 w 103"/>
                    <a:gd name="T93" fmla="*/ 33 h 112"/>
                    <a:gd name="T94" fmla="*/ 75 w 103"/>
                    <a:gd name="T95" fmla="*/ 20 h 112"/>
                    <a:gd name="T96" fmla="*/ 76 w 103"/>
                    <a:gd name="T97" fmla="*/ 19 h 112"/>
                    <a:gd name="T98" fmla="*/ 75 w 103"/>
                    <a:gd name="T99" fmla="*/ 16 h 112"/>
                    <a:gd name="T100" fmla="*/ 71 w 103"/>
                    <a:gd name="T101" fmla="*/ 14 h 112"/>
                    <a:gd name="T102" fmla="*/ 57 w 103"/>
                    <a:gd name="T103" fmla="*/ 14 h 112"/>
                    <a:gd name="T104" fmla="*/ 58 w 103"/>
                    <a:gd name="T105" fmla="*/ 7 h 112"/>
                    <a:gd name="T106" fmla="*/ 58 w 103"/>
                    <a:gd name="T107" fmla="*/ 4 h 112"/>
                    <a:gd name="T108" fmla="*/ 56 w 103"/>
                    <a:gd name="T109" fmla="*/ 1 h 112"/>
                    <a:gd name="T110" fmla="*/ 53 w 103"/>
                    <a:gd name="T111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3" h="112">
                      <a:moveTo>
                        <a:pt x="53" y="0"/>
                      </a:moveTo>
                      <a:cubicBezTo>
                        <a:pt x="27" y="3"/>
                        <a:pt x="12" y="27"/>
                        <a:pt x="2" y="42"/>
                      </a:cubicBezTo>
                      <a:cubicBezTo>
                        <a:pt x="0" y="45"/>
                        <a:pt x="1" y="48"/>
                        <a:pt x="3" y="50"/>
                      </a:cubicBezTo>
                      <a:cubicBezTo>
                        <a:pt x="6" y="51"/>
                        <a:pt x="9" y="50"/>
                        <a:pt x="10" y="48"/>
                      </a:cubicBezTo>
                      <a:cubicBezTo>
                        <a:pt x="18" y="36"/>
                        <a:pt x="30" y="18"/>
                        <a:pt x="46" y="12"/>
                      </a:cubicBezTo>
                      <a:cubicBezTo>
                        <a:pt x="46" y="15"/>
                        <a:pt x="44" y="18"/>
                        <a:pt x="42" y="21"/>
                      </a:cubicBezTo>
                      <a:cubicBezTo>
                        <a:pt x="35" y="26"/>
                        <a:pt x="29" y="32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3" y="40"/>
                        <a:pt x="23" y="41"/>
                        <a:pt x="23" y="42"/>
                      </a:cubicBezTo>
                      <a:cubicBezTo>
                        <a:pt x="23" y="43"/>
                        <a:pt x="23" y="45"/>
                        <a:pt x="24" y="46"/>
                      </a:cubicBezTo>
                      <a:cubicBezTo>
                        <a:pt x="26" y="48"/>
                        <a:pt x="30" y="48"/>
                        <a:pt x="32" y="46"/>
                      </a:cubicBezTo>
                      <a:cubicBezTo>
                        <a:pt x="40" y="37"/>
                        <a:pt x="40" y="37"/>
                        <a:pt x="40" y="37"/>
                      </a:cubicBezTo>
                      <a:cubicBezTo>
                        <a:pt x="43" y="35"/>
                        <a:pt x="46" y="32"/>
                        <a:pt x="49" y="29"/>
                      </a:cubicBezTo>
                      <a:cubicBezTo>
                        <a:pt x="53" y="26"/>
                        <a:pt x="57" y="25"/>
                        <a:pt x="61" y="24"/>
                      </a:cubicBezTo>
                      <a:cubicBezTo>
                        <a:pt x="57" y="31"/>
                        <a:pt x="51" y="39"/>
                        <a:pt x="44" y="46"/>
                      </a:cubicBezTo>
                      <a:cubicBezTo>
                        <a:pt x="43" y="47"/>
                        <a:pt x="43" y="47"/>
                        <a:pt x="43" y="47"/>
                      </a:cubicBezTo>
                      <a:cubicBezTo>
                        <a:pt x="42" y="48"/>
                        <a:pt x="41" y="49"/>
                        <a:pt x="41" y="51"/>
                      </a:cubicBezTo>
                      <a:cubicBezTo>
                        <a:pt x="41" y="52"/>
                        <a:pt x="42" y="53"/>
                        <a:pt x="43" y="54"/>
                      </a:cubicBezTo>
                      <a:cubicBezTo>
                        <a:pt x="45" y="56"/>
                        <a:pt x="48" y="56"/>
                        <a:pt x="50" y="54"/>
                      </a:cubicBezTo>
                      <a:cubicBezTo>
                        <a:pt x="55" y="49"/>
                        <a:pt x="64" y="43"/>
                        <a:pt x="74" y="41"/>
                      </a:cubicBezTo>
                      <a:cubicBezTo>
                        <a:pt x="73" y="49"/>
                        <a:pt x="67" y="55"/>
                        <a:pt x="56" y="62"/>
                      </a:cubicBezTo>
                      <a:cubicBezTo>
                        <a:pt x="56" y="62"/>
                        <a:pt x="56" y="62"/>
                        <a:pt x="56" y="62"/>
                      </a:cubicBez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54" y="63"/>
                        <a:pt x="53" y="65"/>
                        <a:pt x="53" y="66"/>
                      </a:cubicBezTo>
                      <a:cubicBezTo>
                        <a:pt x="53" y="67"/>
                        <a:pt x="54" y="68"/>
                        <a:pt x="54" y="69"/>
                      </a:cubicBezTo>
                      <a:cubicBezTo>
                        <a:pt x="56" y="71"/>
                        <a:pt x="59" y="72"/>
                        <a:pt x="61" y="71"/>
                      </a:cubicBezTo>
                      <a:cubicBezTo>
                        <a:pt x="61" y="70"/>
                        <a:pt x="61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2" y="70"/>
                        <a:pt x="62" y="70"/>
                        <a:pt x="62" y="70"/>
                      </a:cubicBezTo>
                      <a:cubicBezTo>
                        <a:pt x="64" y="68"/>
                        <a:pt x="66" y="67"/>
                        <a:pt x="68" y="65"/>
                      </a:cubicBezTo>
                      <a:cubicBezTo>
                        <a:pt x="74" y="62"/>
                        <a:pt x="82" y="59"/>
                        <a:pt x="90" y="58"/>
                      </a:cubicBezTo>
                      <a:cubicBezTo>
                        <a:pt x="85" y="70"/>
                        <a:pt x="73" y="81"/>
                        <a:pt x="61" y="90"/>
                      </a:cubicBezTo>
                      <a:cubicBezTo>
                        <a:pt x="47" y="103"/>
                        <a:pt x="47" y="103"/>
                        <a:pt x="47" y="103"/>
                      </a:cubicBezTo>
                      <a:cubicBezTo>
                        <a:pt x="46" y="104"/>
                        <a:pt x="45" y="105"/>
                        <a:pt x="45" y="107"/>
                      </a:cubicBezTo>
                      <a:cubicBezTo>
                        <a:pt x="45" y="108"/>
                        <a:pt x="46" y="109"/>
                        <a:pt x="46" y="110"/>
                      </a:cubicBezTo>
                      <a:cubicBezTo>
                        <a:pt x="48" y="112"/>
                        <a:pt x="52" y="112"/>
                        <a:pt x="54" y="110"/>
                      </a:cubicBezTo>
                      <a:cubicBezTo>
                        <a:pt x="68" y="98"/>
                        <a:pt x="68" y="98"/>
                        <a:pt x="68" y="98"/>
                      </a:cubicBezTo>
                      <a:cubicBezTo>
                        <a:pt x="82" y="86"/>
                        <a:pt x="99" y="73"/>
                        <a:pt x="103" y="54"/>
                      </a:cubicBezTo>
                      <a:cubicBezTo>
                        <a:pt x="103" y="52"/>
                        <a:pt x="103" y="51"/>
                        <a:pt x="102" y="50"/>
                      </a:cubicBezTo>
                      <a:cubicBezTo>
                        <a:pt x="101" y="48"/>
                        <a:pt x="100" y="48"/>
                        <a:pt x="98" y="48"/>
                      </a:cubicBezTo>
                      <a:cubicBezTo>
                        <a:pt x="93" y="47"/>
                        <a:pt x="87" y="48"/>
                        <a:pt x="82" y="50"/>
                      </a:cubicBezTo>
                      <a:cubicBezTo>
                        <a:pt x="84" y="45"/>
                        <a:pt x="86" y="41"/>
                        <a:pt x="86" y="36"/>
                      </a:cubicBezTo>
                      <a:cubicBezTo>
                        <a:pt x="86" y="36"/>
                        <a:pt x="86" y="36"/>
                        <a:pt x="86" y="36"/>
                      </a:cubicBezTo>
                      <a:cubicBezTo>
                        <a:pt x="86" y="33"/>
                        <a:pt x="83" y="31"/>
                        <a:pt x="81" y="30"/>
                      </a:cubicBezTo>
                      <a:cubicBezTo>
                        <a:pt x="76" y="30"/>
                        <a:pt x="72" y="32"/>
                        <a:pt x="68" y="33"/>
                      </a:cubicBezTo>
                      <a:cubicBezTo>
                        <a:pt x="71" y="29"/>
                        <a:pt x="74" y="25"/>
                        <a:pt x="75" y="20"/>
                      </a:cubicBezTo>
                      <a:cubicBezTo>
                        <a:pt x="75" y="20"/>
                        <a:pt x="76" y="19"/>
                        <a:pt x="76" y="19"/>
                      </a:cubicBezTo>
                      <a:cubicBezTo>
                        <a:pt x="76" y="18"/>
                        <a:pt x="75" y="17"/>
                        <a:pt x="75" y="16"/>
                      </a:cubicBezTo>
                      <a:cubicBezTo>
                        <a:pt x="74" y="15"/>
                        <a:pt x="73" y="14"/>
                        <a:pt x="71" y="14"/>
                      </a:cubicBezTo>
                      <a:cubicBezTo>
                        <a:pt x="66" y="13"/>
                        <a:pt x="62" y="13"/>
                        <a:pt x="57" y="14"/>
                      </a:cubicBezTo>
                      <a:cubicBezTo>
                        <a:pt x="58" y="12"/>
                        <a:pt x="58" y="10"/>
                        <a:pt x="58" y="7"/>
                      </a:cubicBezTo>
                      <a:cubicBezTo>
                        <a:pt x="58" y="6"/>
                        <a:pt x="58" y="5"/>
                        <a:pt x="58" y="4"/>
                      </a:cubicBezTo>
                      <a:cubicBezTo>
                        <a:pt x="58" y="3"/>
                        <a:pt x="58" y="2"/>
                        <a:pt x="56" y="1"/>
                      </a:cubicBezTo>
                      <a:cubicBezTo>
                        <a:pt x="55" y="0"/>
                        <a:pt x="54" y="0"/>
                        <a:pt x="53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8" name="Freeform 1598"/>
                <p:cNvSpPr>
                  <a:spLocks/>
                </p:cNvSpPr>
                <p:nvPr/>
              </p:nvSpPr>
              <p:spPr bwMode="auto">
                <a:xfrm>
                  <a:off x="4028" y="2797"/>
                  <a:ext cx="68" cy="94"/>
                </a:xfrm>
                <a:custGeom>
                  <a:avLst/>
                  <a:gdLst>
                    <a:gd name="T0" fmla="*/ 79 w 79"/>
                    <a:gd name="T1" fmla="*/ 57 h 109"/>
                    <a:gd name="T2" fmla="*/ 42 w 79"/>
                    <a:gd name="T3" fmla="*/ 0 h 109"/>
                    <a:gd name="T4" fmla="*/ 57 w 79"/>
                    <a:gd name="T5" fmla="*/ 43 h 109"/>
                    <a:gd name="T6" fmla="*/ 25 w 79"/>
                    <a:gd name="T7" fmla="*/ 10 h 109"/>
                    <a:gd name="T8" fmla="*/ 45 w 79"/>
                    <a:gd name="T9" fmla="*/ 60 h 109"/>
                    <a:gd name="T10" fmla="*/ 15 w 79"/>
                    <a:gd name="T11" fmla="*/ 27 h 109"/>
                    <a:gd name="T12" fmla="*/ 33 w 79"/>
                    <a:gd name="T13" fmla="*/ 68 h 109"/>
                    <a:gd name="T14" fmla="*/ 7 w 79"/>
                    <a:gd name="T15" fmla="*/ 41 h 109"/>
                    <a:gd name="T16" fmla="*/ 38 w 79"/>
                    <a:gd name="T17" fmla="*/ 109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09">
                      <a:moveTo>
                        <a:pt x="79" y="57"/>
                      </a:moveTo>
                      <a:cubicBezTo>
                        <a:pt x="77" y="37"/>
                        <a:pt x="65" y="1"/>
                        <a:pt x="42" y="0"/>
                      </a:cubicBezTo>
                      <a:cubicBezTo>
                        <a:pt x="43" y="16"/>
                        <a:pt x="51" y="27"/>
                        <a:pt x="57" y="43"/>
                      </a:cubicBezTo>
                      <a:cubicBezTo>
                        <a:pt x="46" y="30"/>
                        <a:pt x="42" y="14"/>
                        <a:pt x="25" y="10"/>
                      </a:cubicBezTo>
                      <a:cubicBezTo>
                        <a:pt x="25" y="29"/>
                        <a:pt x="39" y="42"/>
                        <a:pt x="45" y="60"/>
                      </a:cubicBezTo>
                      <a:cubicBezTo>
                        <a:pt x="35" y="48"/>
                        <a:pt x="31" y="28"/>
                        <a:pt x="15" y="27"/>
                      </a:cubicBezTo>
                      <a:cubicBezTo>
                        <a:pt x="15" y="42"/>
                        <a:pt x="24" y="56"/>
                        <a:pt x="33" y="68"/>
                      </a:cubicBezTo>
                      <a:cubicBezTo>
                        <a:pt x="25" y="58"/>
                        <a:pt x="17" y="48"/>
                        <a:pt x="7" y="41"/>
                      </a:cubicBezTo>
                      <a:cubicBezTo>
                        <a:pt x="0" y="62"/>
                        <a:pt x="45" y="99"/>
                        <a:pt x="38" y="109"/>
                      </a:cubicBezTo>
                    </a:path>
                  </a:pathLst>
                </a:custGeom>
                <a:solidFill>
                  <a:srgbClr val="EB95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69" name="Freeform 1599"/>
                <p:cNvSpPr>
                  <a:spLocks/>
                </p:cNvSpPr>
                <p:nvPr/>
              </p:nvSpPr>
              <p:spPr bwMode="auto">
                <a:xfrm>
                  <a:off x="4025" y="2792"/>
                  <a:ext cx="75" cy="103"/>
                </a:xfrm>
                <a:custGeom>
                  <a:avLst/>
                  <a:gdLst>
                    <a:gd name="T0" fmla="*/ 41 w 87"/>
                    <a:gd name="T1" fmla="*/ 1 h 119"/>
                    <a:gd name="T2" fmla="*/ 40 w 87"/>
                    <a:gd name="T3" fmla="*/ 5 h 119"/>
                    <a:gd name="T4" fmla="*/ 40 w 87"/>
                    <a:gd name="T5" fmla="*/ 5 h 119"/>
                    <a:gd name="T6" fmla="*/ 42 w 87"/>
                    <a:gd name="T7" fmla="*/ 17 h 119"/>
                    <a:gd name="T8" fmla="*/ 29 w 87"/>
                    <a:gd name="T9" fmla="*/ 10 h 119"/>
                    <a:gd name="T10" fmla="*/ 25 w 87"/>
                    <a:gd name="T11" fmla="*/ 11 h 119"/>
                    <a:gd name="T12" fmla="*/ 23 w 87"/>
                    <a:gd name="T13" fmla="*/ 15 h 119"/>
                    <a:gd name="T14" fmla="*/ 23 w 87"/>
                    <a:gd name="T15" fmla="*/ 16 h 119"/>
                    <a:gd name="T16" fmla="*/ 26 w 87"/>
                    <a:gd name="T17" fmla="*/ 29 h 119"/>
                    <a:gd name="T18" fmla="*/ 18 w 87"/>
                    <a:gd name="T19" fmla="*/ 27 h 119"/>
                    <a:gd name="T20" fmla="*/ 14 w 87"/>
                    <a:gd name="T21" fmla="*/ 29 h 119"/>
                    <a:gd name="T22" fmla="*/ 12 w 87"/>
                    <a:gd name="T23" fmla="*/ 32 h 119"/>
                    <a:gd name="T24" fmla="*/ 12 w 87"/>
                    <a:gd name="T25" fmla="*/ 33 h 119"/>
                    <a:gd name="T26" fmla="*/ 14 w 87"/>
                    <a:gd name="T27" fmla="*/ 42 h 119"/>
                    <a:gd name="T28" fmla="*/ 13 w 87"/>
                    <a:gd name="T29" fmla="*/ 41 h 119"/>
                    <a:gd name="T30" fmla="*/ 9 w 87"/>
                    <a:gd name="T31" fmla="*/ 41 h 119"/>
                    <a:gd name="T32" fmla="*/ 5 w 87"/>
                    <a:gd name="T33" fmla="*/ 44 h 119"/>
                    <a:gd name="T34" fmla="*/ 25 w 87"/>
                    <a:gd name="T35" fmla="*/ 91 h 119"/>
                    <a:gd name="T36" fmla="*/ 37 w 87"/>
                    <a:gd name="T37" fmla="*/ 111 h 119"/>
                    <a:gd name="T38" fmla="*/ 37 w 87"/>
                    <a:gd name="T39" fmla="*/ 111 h 119"/>
                    <a:gd name="T40" fmla="*/ 39 w 87"/>
                    <a:gd name="T41" fmla="*/ 118 h 119"/>
                    <a:gd name="T42" fmla="*/ 45 w 87"/>
                    <a:gd name="T43" fmla="*/ 116 h 119"/>
                    <a:gd name="T44" fmla="*/ 47 w 87"/>
                    <a:gd name="T45" fmla="*/ 111 h 119"/>
                    <a:gd name="T46" fmla="*/ 33 w 87"/>
                    <a:gd name="T47" fmla="*/ 85 h 119"/>
                    <a:gd name="T48" fmla="*/ 16 w 87"/>
                    <a:gd name="T49" fmla="*/ 58 h 119"/>
                    <a:gd name="T50" fmla="*/ 28 w 87"/>
                    <a:gd name="T51" fmla="*/ 71 h 119"/>
                    <a:gd name="T52" fmla="*/ 32 w 87"/>
                    <a:gd name="T53" fmla="*/ 76 h 119"/>
                    <a:gd name="T54" fmla="*/ 39 w 87"/>
                    <a:gd name="T55" fmla="*/ 77 h 119"/>
                    <a:gd name="T56" fmla="*/ 41 w 87"/>
                    <a:gd name="T57" fmla="*/ 73 h 119"/>
                    <a:gd name="T58" fmla="*/ 40 w 87"/>
                    <a:gd name="T59" fmla="*/ 70 h 119"/>
                    <a:gd name="T60" fmla="*/ 24 w 87"/>
                    <a:gd name="T61" fmla="*/ 40 h 119"/>
                    <a:gd name="T62" fmla="*/ 36 w 87"/>
                    <a:gd name="T63" fmla="*/ 55 h 119"/>
                    <a:gd name="T64" fmla="*/ 44 w 87"/>
                    <a:gd name="T65" fmla="*/ 68 h 119"/>
                    <a:gd name="T66" fmla="*/ 51 w 87"/>
                    <a:gd name="T67" fmla="*/ 70 h 119"/>
                    <a:gd name="T68" fmla="*/ 53 w 87"/>
                    <a:gd name="T69" fmla="*/ 65 h 119"/>
                    <a:gd name="T70" fmla="*/ 53 w 87"/>
                    <a:gd name="T71" fmla="*/ 63 h 119"/>
                    <a:gd name="T72" fmla="*/ 44 w 87"/>
                    <a:gd name="T73" fmla="*/ 45 h 119"/>
                    <a:gd name="T74" fmla="*/ 35 w 87"/>
                    <a:gd name="T75" fmla="*/ 24 h 119"/>
                    <a:gd name="T76" fmla="*/ 48 w 87"/>
                    <a:gd name="T77" fmla="*/ 39 h 119"/>
                    <a:gd name="T78" fmla="*/ 56 w 87"/>
                    <a:gd name="T79" fmla="*/ 51 h 119"/>
                    <a:gd name="T80" fmla="*/ 63 w 87"/>
                    <a:gd name="T81" fmla="*/ 52 h 119"/>
                    <a:gd name="T82" fmla="*/ 65 w 87"/>
                    <a:gd name="T83" fmla="*/ 48 h 119"/>
                    <a:gd name="T84" fmla="*/ 65 w 87"/>
                    <a:gd name="T85" fmla="*/ 46 h 119"/>
                    <a:gd name="T86" fmla="*/ 59 w 87"/>
                    <a:gd name="T87" fmla="*/ 32 h 119"/>
                    <a:gd name="T88" fmla="*/ 51 w 87"/>
                    <a:gd name="T89" fmla="*/ 12 h 119"/>
                    <a:gd name="T90" fmla="*/ 77 w 87"/>
                    <a:gd name="T91" fmla="*/ 63 h 119"/>
                    <a:gd name="T92" fmla="*/ 82 w 87"/>
                    <a:gd name="T93" fmla="*/ 68 h 119"/>
                    <a:gd name="T94" fmla="*/ 87 w 87"/>
                    <a:gd name="T95" fmla="*/ 62 h 119"/>
                    <a:gd name="T96" fmla="*/ 45 w 87"/>
                    <a:gd name="T97" fmla="*/ 0 h 119"/>
                    <a:gd name="T98" fmla="*/ 41 w 87"/>
                    <a:gd name="T99" fmla="*/ 1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7" h="119">
                      <a:moveTo>
                        <a:pt x="41" y="1"/>
                      </a:moveTo>
                      <a:cubicBezTo>
                        <a:pt x="40" y="2"/>
                        <a:pt x="40" y="4"/>
                        <a:pt x="40" y="5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9"/>
                        <a:pt x="41" y="13"/>
                        <a:pt x="42" y="17"/>
                      </a:cubicBezTo>
                      <a:cubicBezTo>
                        <a:pt x="38" y="14"/>
                        <a:pt x="34" y="11"/>
                        <a:pt x="29" y="10"/>
                      </a:cubicBezTo>
                      <a:cubicBezTo>
                        <a:pt x="28" y="10"/>
                        <a:pt x="26" y="10"/>
                        <a:pt x="25" y="11"/>
                      </a:cubicBezTo>
                      <a:cubicBezTo>
                        <a:pt x="24" y="12"/>
                        <a:pt x="23" y="13"/>
                        <a:pt x="23" y="15"/>
                      </a:cubicBezTo>
                      <a:cubicBezTo>
                        <a:pt x="23" y="15"/>
                        <a:pt x="23" y="16"/>
                        <a:pt x="23" y="16"/>
                      </a:cubicBezTo>
                      <a:cubicBezTo>
                        <a:pt x="23" y="21"/>
                        <a:pt x="24" y="25"/>
                        <a:pt x="26" y="29"/>
                      </a:cubicBezTo>
                      <a:cubicBezTo>
                        <a:pt x="23" y="28"/>
                        <a:pt x="21" y="27"/>
                        <a:pt x="18" y="27"/>
                      </a:cubicBezTo>
                      <a:cubicBezTo>
                        <a:pt x="16" y="27"/>
                        <a:pt x="15" y="28"/>
                        <a:pt x="14" y="29"/>
                      </a:cubicBezTo>
                      <a:cubicBezTo>
                        <a:pt x="13" y="30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3"/>
                      </a:cubicBezTo>
                      <a:cubicBezTo>
                        <a:pt x="13" y="36"/>
                        <a:pt x="13" y="39"/>
                        <a:pt x="14" y="42"/>
                      </a:cubicBezTo>
                      <a:cubicBezTo>
                        <a:pt x="14" y="42"/>
                        <a:pt x="14" y="42"/>
                        <a:pt x="13" y="41"/>
                      </a:cubicBezTo>
                      <a:cubicBezTo>
                        <a:pt x="12" y="41"/>
                        <a:pt x="10" y="40"/>
                        <a:pt x="9" y="41"/>
                      </a:cubicBezTo>
                      <a:cubicBezTo>
                        <a:pt x="7" y="41"/>
                        <a:pt x="6" y="42"/>
                        <a:pt x="5" y="44"/>
                      </a:cubicBezTo>
                      <a:cubicBezTo>
                        <a:pt x="0" y="58"/>
                        <a:pt x="13" y="76"/>
                        <a:pt x="25" y="91"/>
                      </a:cubicBezTo>
                      <a:cubicBezTo>
                        <a:pt x="29" y="98"/>
                        <a:pt x="37" y="108"/>
                        <a:pt x="37" y="111"/>
                      </a:cubicBezTo>
                      <a:cubicBezTo>
                        <a:pt x="37" y="111"/>
                        <a:pt x="37" y="111"/>
                        <a:pt x="37" y="111"/>
                      </a:cubicBezTo>
                      <a:cubicBezTo>
                        <a:pt x="36" y="113"/>
                        <a:pt x="36" y="116"/>
                        <a:pt x="39" y="118"/>
                      </a:cubicBezTo>
                      <a:cubicBezTo>
                        <a:pt x="41" y="119"/>
                        <a:pt x="44" y="119"/>
                        <a:pt x="45" y="116"/>
                      </a:cubicBezTo>
                      <a:cubicBezTo>
                        <a:pt x="46" y="115"/>
                        <a:pt x="47" y="113"/>
                        <a:pt x="47" y="111"/>
                      </a:cubicBezTo>
                      <a:cubicBezTo>
                        <a:pt x="47" y="104"/>
                        <a:pt x="41" y="96"/>
                        <a:pt x="33" y="85"/>
                      </a:cubicBezTo>
                      <a:cubicBezTo>
                        <a:pt x="27" y="77"/>
                        <a:pt x="19" y="66"/>
                        <a:pt x="16" y="58"/>
                      </a:cubicBezTo>
                      <a:cubicBezTo>
                        <a:pt x="20" y="62"/>
                        <a:pt x="24" y="66"/>
                        <a:pt x="28" y="71"/>
                      </a:cubicBezTo>
                      <a:cubicBezTo>
                        <a:pt x="32" y="76"/>
                        <a:pt x="32" y="76"/>
                        <a:pt x="32" y="76"/>
                      </a:cubicBezTo>
                      <a:cubicBezTo>
                        <a:pt x="34" y="78"/>
                        <a:pt x="37" y="79"/>
                        <a:pt x="39" y="77"/>
                      </a:cubicBezTo>
                      <a:cubicBezTo>
                        <a:pt x="41" y="76"/>
                        <a:pt x="41" y="75"/>
                        <a:pt x="41" y="73"/>
                      </a:cubicBezTo>
                      <a:cubicBezTo>
                        <a:pt x="41" y="72"/>
                        <a:pt x="41" y="71"/>
                        <a:pt x="40" y="70"/>
                      </a:cubicBezTo>
                      <a:cubicBezTo>
                        <a:pt x="33" y="60"/>
                        <a:pt x="27" y="50"/>
                        <a:pt x="24" y="40"/>
                      </a:cubicBezTo>
                      <a:cubicBezTo>
                        <a:pt x="28" y="43"/>
                        <a:pt x="32" y="48"/>
                        <a:pt x="36" y="55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6" y="70"/>
                        <a:pt x="49" y="71"/>
                        <a:pt x="51" y="70"/>
                      </a:cubicBezTo>
                      <a:cubicBezTo>
                        <a:pt x="53" y="69"/>
                        <a:pt x="53" y="67"/>
                        <a:pt x="53" y="65"/>
                      </a:cubicBezTo>
                      <a:cubicBezTo>
                        <a:pt x="53" y="64"/>
                        <a:pt x="53" y="64"/>
                        <a:pt x="53" y="63"/>
                      </a:cubicBezTo>
                      <a:cubicBezTo>
                        <a:pt x="44" y="45"/>
                        <a:pt x="44" y="45"/>
                        <a:pt x="44" y="45"/>
                      </a:cubicBezTo>
                      <a:cubicBezTo>
                        <a:pt x="40" y="38"/>
                        <a:pt x="37" y="31"/>
                        <a:pt x="35" y="24"/>
                      </a:cubicBezTo>
                      <a:cubicBezTo>
                        <a:pt x="40" y="27"/>
                        <a:pt x="43" y="33"/>
                        <a:pt x="48" y="39"/>
                      </a:cubicBezTo>
                      <a:cubicBezTo>
                        <a:pt x="56" y="51"/>
                        <a:pt x="56" y="51"/>
                        <a:pt x="56" y="51"/>
                      </a:cubicBezTo>
                      <a:cubicBezTo>
                        <a:pt x="58" y="53"/>
                        <a:pt x="61" y="54"/>
                        <a:pt x="63" y="52"/>
                      </a:cubicBezTo>
                      <a:cubicBezTo>
                        <a:pt x="64" y="52"/>
                        <a:pt x="65" y="50"/>
                        <a:pt x="65" y="48"/>
                      </a:cubicBezTo>
                      <a:cubicBezTo>
                        <a:pt x="65" y="47"/>
                        <a:pt x="65" y="47"/>
                        <a:pt x="65" y="46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5" y="25"/>
                        <a:pt x="53" y="19"/>
                        <a:pt x="51" y="12"/>
                      </a:cubicBezTo>
                      <a:cubicBezTo>
                        <a:pt x="67" y="19"/>
                        <a:pt x="76" y="47"/>
                        <a:pt x="77" y="63"/>
                      </a:cubicBezTo>
                      <a:cubicBezTo>
                        <a:pt x="77" y="66"/>
                        <a:pt x="79" y="68"/>
                        <a:pt x="82" y="68"/>
                      </a:cubicBezTo>
                      <a:cubicBezTo>
                        <a:pt x="85" y="67"/>
                        <a:pt x="87" y="65"/>
                        <a:pt x="87" y="62"/>
                      </a:cubicBezTo>
                      <a:cubicBezTo>
                        <a:pt x="85" y="37"/>
                        <a:pt x="71" y="1"/>
                        <a:pt x="45" y="0"/>
                      </a:cubicBezTo>
                      <a:cubicBezTo>
                        <a:pt x="44" y="0"/>
                        <a:pt x="42" y="0"/>
                        <a:pt x="41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0" name="Freeform 1600"/>
                <p:cNvSpPr>
                  <a:spLocks/>
                </p:cNvSpPr>
                <p:nvPr/>
              </p:nvSpPr>
              <p:spPr bwMode="auto">
                <a:xfrm>
                  <a:off x="3388" y="3032"/>
                  <a:ext cx="28" cy="215"/>
                </a:xfrm>
                <a:custGeom>
                  <a:avLst/>
                  <a:gdLst>
                    <a:gd name="T0" fmla="*/ 21 w 32"/>
                    <a:gd name="T1" fmla="*/ 4 h 250"/>
                    <a:gd name="T2" fmla="*/ 12 w 32"/>
                    <a:gd name="T3" fmla="*/ 93 h 250"/>
                    <a:gd name="T4" fmla="*/ 11 w 32"/>
                    <a:gd name="T5" fmla="*/ 135 h 250"/>
                    <a:gd name="T6" fmla="*/ 0 w 32"/>
                    <a:gd name="T7" fmla="*/ 245 h 250"/>
                    <a:gd name="T8" fmla="*/ 5 w 32"/>
                    <a:gd name="T9" fmla="*/ 250 h 250"/>
                    <a:gd name="T10" fmla="*/ 10 w 32"/>
                    <a:gd name="T11" fmla="*/ 246 h 250"/>
                    <a:gd name="T12" fmla="*/ 21 w 32"/>
                    <a:gd name="T13" fmla="*/ 136 h 250"/>
                    <a:gd name="T14" fmla="*/ 22 w 32"/>
                    <a:gd name="T15" fmla="*/ 93 h 250"/>
                    <a:gd name="T16" fmla="*/ 31 w 32"/>
                    <a:gd name="T17" fmla="*/ 8 h 250"/>
                    <a:gd name="T18" fmla="*/ 28 w 32"/>
                    <a:gd name="T19" fmla="*/ 2 h 250"/>
                    <a:gd name="T20" fmla="*/ 21 w 32"/>
                    <a:gd name="T21" fmla="*/ 4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50">
                      <a:moveTo>
                        <a:pt x="21" y="4"/>
                      </a:moveTo>
                      <a:cubicBezTo>
                        <a:pt x="11" y="26"/>
                        <a:pt x="11" y="60"/>
                        <a:pt x="12" y="93"/>
                      </a:cubicBezTo>
                      <a:cubicBezTo>
                        <a:pt x="11" y="135"/>
                        <a:pt x="11" y="135"/>
                        <a:pt x="11" y="135"/>
                      </a:cubicBezTo>
                      <a:cubicBezTo>
                        <a:pt x="0" y="245"/>
                        <a:pt x="0" y="245"/>
                        <a:pt x="0" y="245"/>
                      </a:cubicBezTo>
                      <a:cubicBezTo>
                        <a:pt x="0" y="247"/>
                        <a:pt x="2" y="250"/>
                        <a:pt x="5" y="250"/>
                      </a:cubicBezTo>
                      <a:cubicBezTo>
                        <a:pt x="8" y="250"/>
                        <a:pt x="10" y="248"/>
                        <a:pt x="10" y="246"/>
                      </a:cubicBezTo>
                      <a:cubicBezTo>
                        <a:pt x="21" y="136"/>
                        <a:pt x="21" y="136"/>
                        <a:pt x="21" y="136"/>
                      </a:cubicBezTo>
                      <a:cubicBezTo>
                        <a:pt x="22" y="93"/>
                        <a:pt x="22" y="93"/>
                        <a:pt x="22" y="93"/>
                      </a:cubicBezTo>
                      <a:cubicBezTo>
                        <a:pt x="22" y="63"/>
                        <a:pt x="22" y="28"/>
                        <a:pt x="31" y="8"/>
                      </a:cubicBezTo>
                      <a:cubicBezTo>
                        <a:pt x="32" y="6"/>
                        <a:pt x="31" y="3"/>
                        <a:pt x="28" y="2"/>
                      </a:cubicBezTo>
                      <a:cubicBezTo>
                        <a:pt x="25" y="0"/>
                        <a:pt x="22" y="2"/>
                        <a:pt x="21" y="4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1" name="Freeform 1601"/>
                <p:cNvSpPr>
                  <a:spLocks/>
                </p:cNvSpPr>
                <p:nvPr/>
              </p:nvSpPr>
              <p:spPr bwMode="auto">
                <a:xfrm>
                  <a:off x="4163" y="3031"/>
                  <a:ext cx="26" cy="226"/>
                </a:xfrm>
                <a:custGeom>
                  <a:avLst/>
                  <a:gdLst>
                    <a:gd name="T0" fmla="*/ 6 w 30"/>
                    <a:gd name="T1" fmla="*/ 0 h 262"/>
                    <a:gd name="T2" fmla="*/ 0 w 30"/>
                    <a:gd name="T3" fmla="*/ 6 h 262"/>
                    <a:gd name="T4" fmla="*/ 9 w 30"/>
                    <a:gd name="T5" fmla="*/ 155 h 262"/>
                    <a:gd name="T6" fmla="*/ 10 w 30"/>
                    <a:gd name="T7" fmla="*/ 186 h 262"/>
                    <a:gd name="T8" fmla="*/ 21 w 30"/>
                    <a:gd name="T9" fmla="*/ 260 h 262"/>
                    <a:gd name="T10" fmla="*/ 28 w 30"/>
                    <a:gd name="T11" fmla="*/ 260 h 262"/>
                    <a:gd name="T12" fmla="*/ 28 w 30"/>
                    <a:gd name="T13" fmla="*/ 252 h 262"/>
                    <a:gd name="T14" fmla="*/ 20 w 30"/>
                    <a:gd name="T15" fmla="*/ 185 h 262"/>
                    <a:gd name="T16" fmla="*/ 19 w 30"/>
                    <a:gd name="T17" fmla="*/ 154 h 262"/>
                    <a:gd name="T18" fmla="*/ 11 w 30"/>
                    <a:gd name="T19" fmla="*/ 6 h 262"/>
                    <a:gd name="T20" fmla="*/ 6 w 30"/>
                    <a:gd name="T21" fmla="*/ 0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262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1" y="54"/>
                        <a:pt x="3" y="97"/>
                        <a:pt x="9" y="155"/>
                      </a:cubicBezTo>
                      <a:cubicBezTo>
                        <a:pt x="10" y="186"/>
                        <a:pt x="10" y="186"/>
                        <a:pt x="10" y="186"/>
                      </a:cubicBezTo>
                      <a:cubicBezTo>
                        <a:pt x="11" y="226"/>
                        <a:pt x="12" y="253"/>
                        <a:pt x="21" y="260"/>
                      </a:cubicBezTo>
                      <a:cubicBezTo>
                        <a:pt x="23" y="262"/>
                        <a:pt x="26" y="262"/>
                        <a:pt x="28" y="260"/>
                      </a:cubicBezTo>
                      <a:cubicBezTo>
                        <a:pt x="30" y="257"/>
                        <a:pt x="30" y="254"/>
                        <a:pt x="28" y="252"/>
                      </a:cubicBezTo>
                      <a:cubicBezTo>
                        <a:pt x="22" y="247"/>
                        <a:pt x="21" y="207"/>
                        <a:pt x="20" y="185"/>
                      </a:cubicBezTo>
                      <a:cubicBezTo>
                        <a:pt x="19" y="154"/>
                        <a:pt x="19" y="154"/>
                        <a:pt x="19" y="154"/>
                      </a:cubicBezTo>
                      <a:cubicBezTo>
                        <a:pt x="13" y="96"/>
                        <a:pt x="11" y="53"/>
                        <a:pt x="11" y="6"/>
                      </a:cubicBezTo>
                      <a:cubicBezTo>
                        <a:pt x="11" y="3"/>
                        <a:pt x="8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2" name="Freeform 1602"/>
                <p:cNvSpPr>
                  <a:spLocks/>
                </p:cNvSpPr>
                <p:nvPr/>
              </p:nvSpPr>
              <p:spPr bwMode="auto">
                <a:xfrm>
                  <a:off x="3585" y="2146"/>
                  <a:ext cx="50" cy="32"/>
                </a:xfrm>
                <a:custGeom>
                  <a:avLst/>
                  <a:gdLst>
                    <a:gd name="T0" fmla="*/ 1 w 58"/>
                    <a:gd name="T1" fmla="*/ 19 h 37"/>
                    <a:gd name="T2" fmla="*/ 5 w 58"/>
                    <a:gd name="T3" fmla="*/ 25 h 37"/>
                    <a:gd name="T4" fmla="*/ 11 w 58"/>
                    <a:gd name="T5" fmla="*/ 22 h 37"/>
                    <a:gd name="T6" fmla="*/ 32 w 58"/>
                    <a:gd name="T7" fmla="*/ 13 h 37"/>
                    <a:gd name="T8" fmla="*/ 47 w 58"/>
                    <a:gd name="T9" fmla="*/ 31 h 37"/>
                    <a:gd name="T10" fmla="*/ 52 w 58"/>
                    <a:gd name="T11" fmla="*/ 37 h 37"/>
                    <a:gd name="T12" fmla="*/ 57 w 58"/>
                    <a:gd name="T13" fmla="*/ 32 h 37"/>
                    <a:gd name="T14" fmla="*/ 34 w 58"/>
                    <a:gd name="T15" fmla="*/ 3 h 37"/>
                    <a:gd name="T16" fmla="*/ 1 w 58"/>
                    <a:gd name="T17" fmla="*/ 19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37">
                      <a:moveTo>
                        <a:pt x="1" y="19"/>
                      </a:moveTo>
                      <a:cubicBezTo>
                        <a:pt x="0" y="22"/>
                        <a:pt x="2" y="24"/>
                        <a:pt x="5" y="25"/>
                      </a:cubicBezTo>
                      <a:cubicBezTo>
                        <a:pt x="7" y="26"/>
                        <a:pt x="10" y="24"/>
                        <a:pt x="11" y="22"/>
                      </a:cubicBezTo>
                      <a:cubicBezTo>
                        <a:pt x="13" y="14"/>
                        <a:pt x="23" y="11"/>
                        <a:pt x="32" y="13"/>
                      </a:cubicBezTo>
                      <a:cubicBezTo>
                        <a:pt x="36" y="13"/>
                        <a:pt x="48" y="17"/>
                        <a:pt x="47" y="31"/>
                      </a:cubicBezTo>
                      <a:cubicBezTo>
                        <a:pt x="47" y="34"/>
                        <a:pt x="49" y="37"/>
                        <a:pt x="52" y="37"/>
                      </a:cubicBezTo>
                      <a:cubicBezTo>
                        <a:pt x="54" y="37"/>
                        <a:pt x="57" y="35"/>
                        <a:pt x="57" y="32"/>
                      </a:cubicBezTo>
                      <a:cubicBezTo>
                        <a:pt x="58" y="17"/>
                        <a:pt x="49" y="5"/>
                        <a:pt x="34" y="3"/>
                      </a:cubicBezTo>
                      <a:cubicBezTo>
                        <a:pt x="21" y="0"/>
                        <a:pt x="5" y="5"/>
                        <a:pt x="1" y="19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3" name="Freeform 1603"/>
                <p:cNvSpPr>
                  <a:spLocks/>
                </p:cNvSpPr>
                <p:nvPr/>
              </p:nvSpPr>
              <p:spPr bwMode="auto">
                <a:xfrm>
                  <a:off x="3925" y="2135"/>
                  <a:ext cx="50" cy="33"/>
                </a:xfrm>
                <a:custGeom>
                  <a:avLst/>
                  <a:gdLst>
                    <a:gd name="T0" fmla="*/ 23 w 57"/>
                    <a:gd name="T1" fmla="*/ 3 h 38"/>
                    <a:gd name="T2" fmla="*/ 0 w 57"/>
                    <a:gd name="T3" fmla="*/ 32 h 38"/>
                    <a:gd name="T4" fmla="*/ 4 w 57"/>
                    <a:gd name="T5" fmla="*/ 37 h 38"/>
                    <a:gd name="T6" fmla="*/ 10 w 57"/>
                    <a:gd name="T7" fmla="*/ 33 h 38"/>
                    <a:gd name="T8" fmla="*/ 25 w 57"/>
                    <a:gd name="T9" fmla="*/ 13 h 38"/>
                    <a:gd name="T10" fmla="*/ 46 w 57"/>
                    <a:gd name="T11" fmla="*/ 25 h 38"/>
                    <a:gd name="T12" fmla="*/ 53 w 57"/>
                    <a:gd name="T13" fmla="*/ 28 h 38"/>
                    <a:gd name="T14" fmla="*/ 55 w 57"/>
                    <a:gd name="T15" fmla="*/ 21 h 38"/>
                    <a:gd name="T16" fmla="*/ 23 w 5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7" h="38">
                      <a:moveTo>
                        <a:pt x="23" y="3"/>
                      </a:moveTo>
                      <a:cubicBezTo>
                        <a:pt x="10" y="6"/>
                        <a:pt x="1" y="17"/>
                        <a:pt x="0" y="32"/>
                      </a:cubicBezTo>
                      <a:cubicBezTo>
                        <a:pt x="0" y="35"/>
                        <a:pt x="2" y="37"/>
                        <a:pt x="4" y="37"/>
                      </a:cubicBezTo>
                      <a:cubicBezTo>
                        <a:pt x="7" y="38"/>
                        <a:pt x="10" y="35"/>
                        <a:pt x="10" y="33"/>
                      </a:cubicBezTo>
                      <a:cubicBezTo>
                        <a:pt x="11" y="22"/>
                        <a:pt x="17" y="15"/>
                        <a:pt x="25" y="13"/>
                      </a:cubicBezTo>
                      <a:cubicBezTo>
                        <a:pt x="32" y="12"/>
                        <a:pt x="41" y="14"/>
                        <a:pt x="46" y="25"/>
                      </a:cubicBezTo>
                      <a:cubicBezTo>
                        <a:pt x="48" y="28"/>
                        <a:pt x="51" y="29"/>
                        <a:pt x="53" y="28"/>
                      </a:cubicBezTo>
                      <a:cubicBezTo>
                        <a:pt x="56" y="26"/>
                        <a:pt x="57" y="23"/>
                        <a:pt x="55" y="21"/>
                      </a:cubicBezTo>
                      <a:cubicBezTo>
                        <a:pt x="49" y="7"/>
                        <a:pt x="36" y="0"/>
                        <a:pt x="23" y="3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4" name="Freeform 1604"/>
                <p:cNvSpPr>
                  <a:spLocks/>
                </p:cNvSpPr>
                <p:nvPr/>
              </p:nvSpPr>
              <p:spPr bwMode="auto">
                <a:xfrm>
                  <a:off x="3323" y="2528"/>
                  <a:ext cx="213" cy="518"/>
                </a:xfrm>
                <a:custGeom>
                  <a:avLst/>
                  <a:gdLst>
                    <a:gd name="T0" fmla="*/ 119 w 247"/>
                    <a:gd name="T1" fmla="*/ 0 h 600"/>
                    <a:gd name="T2" fmla="*/ 116 w 247"/>
                    <a:gd name="T3" fmla="*/ 6 h 600"/>
                    <a:gd name="T4" fmla="*/ 83 w 247"/>
                    <a:gd name="T5" fmla="*/ 128 h 600"/>
                    <a:gd name="T6" fmla="*/ 33 w 247"/>
                    <a:gd name="T7" fmla="*/ 316 h 600"/>
                    <a:gd name="T8" fmla="*/ 38 w 247"/>
                    <a:gd name="T9" fmla="*/ 566 h 600"/>
                    <a:gd name="T10" fmla="*/ 81 w 247"/>
                    <a:gd name="T11" fmla="*/ 600 h 600"/>
                    <a:gd name="T12" fmla="*/ 246 w 247"/>
                    <a:gd name="T13" fmla="*/ 395 h 600"/>
                    <a:gd name="T14" fmla="*/ 245 w 247"/>
                    <a:gd name="T15" fmla="*/ 390 h 600"/>
                    <a:gd name="T16" fmla="*/ 226 w 247"/>
                    <a:gd name="T17" fmla="*/ 363 h 600"/>
                    <a:gd name="T18" fmla="*/ 199 w 247"/>
                    <a:gd name="T19" fmla="*/ 328 h 600"/>
                    <a:gd name="T20" fmla="*/ 194 w 247"/>
                    <a:gd name="T21" fmla="*/ 326 h 600"/>
                    <a:gd name="T22" fmla="*/ 190 w 247"/>
                    <a:gd name="T23" fmla="*/ 329 h 600"/>
                    <a:gd name="T24" fmla="*/ 113 w 247"/>
                    <a:gd name="T25" fmla="*/ 430 h 600"/>
                    <a:gd name="T26" fmla="*/ 101 w 247"/>
                    <a:gd name="T27" fmla="*/ 444 h 600"/>
                    <a:gd name="T28" fmla="*/ 102 w 247"/>
                    <a:gd name="T29" fmla="*/ 451 h 600"/>
                    <a:gd name="T30" fmla="*/ 109 w 247"/>
                    <a:gd name="T31" fmla="*/ 450 h 600"/>
                    <a:gd name="T32" fmla="*/ 121 w 247"/>
                    <a:gd name="T33" fmla="*/ 437 h 600"/>
                    <a:gd name="T34" fmla="*/ 195 w 247"/>
                    <a:gd name="T35" fmla="*/ 340 h 600"/>
                    <a:gd name="T36" fmla="*/ 217 w 247"/>
                    <a:gd name="T37" fmla="*/ 369 h 600"/>
                    <a:gd name="T38" fmla="*/ 235 w 247"/>
                    <a:gd name="T39" fmla="*/ 394 h 600"/>
                    <a:gd name="T40" fmla="*/ 81 w 247"/>
                    <a:gd name="T41" fmla="*/ 589 h 600"/>
                    <a:gd name="T42" fmla="*/ 47 w 247"/>
                    <a:gd name="T43" fmla="*/ 561 h 600"/>
                    <a:gd name="T44" fmla="*/ 43 w 247"/>
                    <a:gd name="T45" fmla="*/ 319 h 600"/>
                    <a:gd name="T46" fmla="*/ 93 w 247"/>
                    <a:gd name="T47" fmla="*/ 131 h 600"/>
                    <a:gd name="T48" fmla="*/ 125 w 247"/>
                    <a:gd name="T49" fmla="*/ 2 h 600"/>
                    <a:gd name="T50" fmla="*/ 119 w 247"/>
                    <a:gd name="T51" fmla="*/ 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7" h="600">
                      <a:moveTo>
                        <a:pt x="119" y="0"/>
                      </a:moveTo>
                      <a:cubicBezTo>
                        <a:pt x="117" y="1"/>
                        <a:pt x="116" y="3"/>
                        <a:pt x="116" y="6"/>
                      </a:cubicBezTo>
                      <a:cubicBezTo>
                        <a:pt x="116" y="8"/>
                        <a:pt x="112" y="25"/>
                        <a:pt x="83" y="128"/>
                      </a:cubicBezTo>
                      <a:cubicBezTo>
                        <a:pt x="67" y="185"/>
                        <a:pt x="51" y="244"/>
                        <a:pt x="33" y="316"/>
                      </a:cubicBezTo>
                      <a:cubicBezTo>
                        <a:pt x="14" y="388"/>
                        <a:pt x="0" y="490"/>
                        <a:pt x="38" y="566"/>
                      </a:cubicBezTo>
                      <a:cubicBezTo>
                        <a:pt x="49" y="588"/>
                        <a:pt x="64" y="600"/>
                        <a:pt x="81" y="600"/>
                      </a:cubicBezTo>
                      <a:cubicBezTo>
                        <a:pt x="134" y="600"/>
                        <a:pt x="200" y="489"/>
                        <a:pt x="246" y="395"/>
                      </a:cubicBezTo>
                      <a:cubicBezTo>
                        <a:pt x="247" y="394"/>
                        <a:pt x="246" y="392"/>
                        <a:pt x="245" y="390"/>
                      </a:cubicBezTo>
                      <a:cubicBezTo>
                        <a:pt x="226" y="363"/>
                        <a:pt x="226" y="363"/>
                        <a:pt x="226" y="363"/>
                      </a:cubicBezTo>
                      <a:cubicBezTo>
                        <a:pt x="217" y="351"/>
                        <a:pt x="208" y="338"/>
                        <a:pt x="199" y="328"/>
                      </a:cubicBezTo>
                      <a:cubicBezTo>
                        <a:pt x="198" y="327"/>
                        <a:pt x="196" y="326"/>
                        <a:pt x="194" y="326"/>
                      </a:cubicBezTo>
                      <a:cubicBezTo>
                        <a:pt x="193" y="326"/>
                        <a:pt x="191" y="327"/>
                        <a:pt x="190" y="329"/>
                      </a:cubicBezTo>
                      <a:cubicBezTo>
                        <a:pt x="172" y="361"/>
                        <a:pt x="138" y="401"/>
                        <a:pt x="113" y="430"/>
                      </a:cubicBezTo>
                      <a:cubicBezTo>
                        <a:pt x="101" y="444"/>
                        <a:pt x="101" y="444"/>
                        <a:pt x="101" y="444"/>
                      </a:cubicBezTo>
                      <a:cubicBezTo>
                        <a:pt x="100" y="446"/>
                        <a:pt x="100" y="449"/>
                        <a:pt x="102" y="451"/>
                      </a:cubicBezTo>
                      <a:cubicBezTo>
                        <a:pt x="104" y="453"/>
                        <a:pt x="107" y="452"/>
                        <a:pt x="109" y="450"/>
                      </a:cubicBezTo>
                      <a:cubicBezTo>
                        <a:pt x="121" y="437"/>
                        <a:pt x="121" y="437"/>
                        <a:pt x="121" y="437"/>
                      </a:cubicBezTo>
                      <a:cubicBezTo>
                        <a:pt x="145" y="409"/>
                        <a:pt x="176" y="372"/>
                        <a:pt x="195" y="340"/>
                      </a:cubicBezTo>
                      <a:cubicBezTo>
                        <a:pt x="203" y="349"/>
                        <a:pt x="210" y="359"/>
                        <a:pt x="217" y="369"/>
                      </a:cubicBezTo>
                      <a:cubicBezTo>
                        <a:pt x="217" y="369"/>
                        <a:pt x="232" y="389"/>
                        <a:pt x="235" y="394"/>
                      </a:cubicBezTo>
                      <a:cubicBezTo>
                        <a:pt x="151" y="564"/>
                        <a:pt x="102" y="589"/>
                        <a:pt x="81" y="589"/>
                      </a:cubicBezTo>
                      <a:cubicBezTo>
                        <a:pt x="68" y="589"/>
                        <a:pt x="57" y="580"/>
                        <a:pt x="47" y="561"/>
                      </a:cubicBezTo>
                      <a:cubicBezTo>
                        <a:pt x="11" y="488"/>
                        <a:pt x="25" y="389"/>
                        <a:pt x="43" y="319"/>
                      </a:cubicBezTo>
                      <a:cubicBezTo>
                        <a:pt x="61" y="247"/>
                        <a:pt x="77" y="187"/>
                        <a:pt x="93" y="131"/>
                      </a:cubicBezTo>
                      <a:cubicBezTo>
                        <a:pt x="128" y="7"/>
                        <a:pt x="127" y="5"/>
                        <a:pt x="125" y="2"/>
                      </a:cubicBezTo>
                      <a:cubicBezTo>
                        <a:pt x="124" y="0"/>
                        <a:pt x="122" y="0"/>
                        <a:pt x="119" y="0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5" name="Freeform 1605"/>
                <p:cNvSpPr>
                  <a:spLocks/>
                </p:cNvSpPr>
                <p:nvPr/>
              </p:nvSpPr>
              <p:spPr bwMode="auto">
                <a:xfrm>
                  <a:off x="4059" y="2529"/>
                  <a:ext cx="164" cy="515"/>
                </a:xfrm>
                <a:custGeom>
                  <a:avLst/>
                  <a:gdLst>
                    <a:gd name="T0" fmla="*/ 136 w 190"/>
                    <a:gd name="T1" fmla="*/ 1 h 597"/>
                    <a:gd name="T2" fmla="*/ 134 w 190"/>
                    <a:gd name="T3" fmla="*/ 8 h 597"/>
                    <a:gd name="T4" fmla="*/ 161 w 190"/>
                    <a:gd name="T5" fmla="*/ 157 h 597"/>
                    <a:gd name="T6" fmla="*/ 164 w 190"/>
                    <a:gd name="T7" fmla="*/ 197 h 597"/>
                    <a:gd name="T8" fmla="*/ 178 w 190"/>
                    <a:gd name="T9" fmla="*/ 388 h 597"/>
                    <a:gd name="T10" fmla="*/ 134 w 190"/>
                    <a:gd name="T11" fmla="*/ 575 h 597"/>
                    <a:gd name="T12" fmla="*/ 107 w 190"/>
                    <a:gd name="T13" fmla="*/ 584 h 597"/>
                    <a:gd name="T14" fmla="*/ 54 w 190"/>
                    <a:gd name="T15" fmla="*/ 506 h 597"/>
                    <a:gd name="T16" fmla="*/ 45 w 190"/>
                    <a:gd name="T17" fmla="*/ 484 h 597"/>
                    <a:gd name="T18" fmla="*/ 33 w 190"/>
                    <a:gd name="T19" fmla="*/ 463 h 597"/>
                    <a:gd name="T20" fmla="*/ 11 w 190"/>
                    <a:gd name="T21" fmla="*/ 417 h 597"/>
                    <a:gd name="T22" fmla="*/ 11 w 190"/>
                    <a:gd name="T23" fmla="*/ 416 h 597"/>
                    <a:gd name="T24" fmla="*/ 39 w 190"/>
                    <a:gd name="T25" fmla="*/ 373 h 597"/>
                    <a:gd name="T26" fmla="*/ 41 w 190"/>
                    <a:gd name="T27" fmla="*/ 371 h 597"/>
                    <a:gd name="T28" fmla="*/ 62 w 190"/>
                    <a:gd name="T29" fmla="*/ 414 h 597"/>
                    <a:gd name="T30" fmla="*/ 89 w 190"/>
                    <a:gd name="T31" fmla="*/ 471 h 597"/>
                    <a:gd name="T32" fmla="*/ 96 w 190"/>
                    <a:gd name="T33" fmla="*/ 475 h 597"/>
                    <a:gd name="T34" fmla="*/ 99 w 190"/>
                    <a:gd name="T35" fmla="*/ 468 h 597"/>
                    <a:gd name="T36" fmla="*/ 71 w 190"/>
                    <a:gd name="T37" fmla="*/ 409 h 597"/>
                    <a:gd name="T38" fmla="*/ 48 w 190"/>
                    <a:gd name="T39" fmla="*/ 360 h 597"/>
                    <a:gd name="T40" fmla="*/ 44 w 190"/>
                    <a:gd name="T41" fmla="*/ 357 h 597"/>
                    <a:gd name="T42" fmla="*/ 39 w 190"/>
                    <a:gd name="T43" fmla="*/ 358 h 597"/>
                    <a:gd name="T44" fmla="*/ 32 w 190"/>
                    <a:gd name="T45" fmla="*/ 366 h 597"/>
                    <a:gd name="T46" fmla="*/ 1 w 190"/>
                    <a:gd name="T47" fmla="*/ 418 h 597"/>
                    <a:gd name="T48" fmla="*/ 24 w 190"/>
                    <a:gd name="T49" fmla="*/ 468 h 597"/>
                    <a:gd name="T50" fmla="*/ 36 w 190"/>
                    <a:gd name="T51" fmla="*/ 489 h 597"/>
                    <a:gd name="T52" fmla="*/ 44 w 190"/>
                    <a:gd name="T53" fmla="*/ 510 h 597"/>
                    <a:gd name="T54" fmla="*/ 104 w 190"/>
                    <a:gd name="T55" fmla="*/ 594 h 597"/>
                    <a:gd name="T56" fmla="*/ 141 w 190"/>
                    <a:gd name="T57" fmla="*/ 583 h 597"/>
                    <a:gd name="T58" fmla="*/ 188 w 190"/>
                    <a:gd name="T59" fmla="*/ 388 h 597"/>
                    <a:gd name="T60" fmla="*/ 174 w 190"/>
                    <a:gd name="T61" fmla="*/ 195 h 597"/>
                    <a:gd name="T62" fmla="*/ 171 w 190"/>
                    <a:gd name="T63" fmla="*/ 156 h 597"/>
                    <a:gd name="T64" fmla="*/ 143 w 190"/>
                    <a:gd name="T65" fmla="*/ 4 h 597"/>
                    <a:gd name="T66" fmla="*/ 136 w 190"/>
                    <a:gd name="T67" fmla="*/ 1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0" h="597">
                      <a:moveTo>
                        <a:pt x="136" y="1"/>
                      </a:moveTo>
                      <a:cubicBezTo>
                        <a:pt x="134" y="2"/>
                        <a:pt x="133" y="5"/>
                        <a:pt x="134" y="8"/>
                      </a:cubicBezTo>
                      <a:cubicBezTo>
                        <a:pt x="152" y="48"/>
                        <a:pt x="156" y="106"/>
                        <a:pt x="161" y="157"/>
                      </a:cubicBezTo>
                      <a:cubicBezTo>
                        <a:pt x="164" y="197"/>
                        <a:pt x="164" y="197"/>
                        <a:pt x="164" y="197"/>
                      </a:cubicBezTo>
                      <a:cubicBezTo>
                        <a:pt x="171" y="266"/>
                        <a:pt x="176" y="329"/>
                        <a:pt x="178" y="388"/>
                      </a:cubicBezTo>
                      <a:cubicBezTo>
                        <a:pt x="181" y="483"/>
                        <a:pt x="165" y="550"/>
                        <a:pt x="134" y="575"/>
                      </a:cubicBezTo>
                      <a:cubicBezTo>
                        <a:pt x="124" y="583"/>
                        <a:pt x="115" y="586"/>
                        <a:pt x="107" y="584"/>
                      </a:cubicBezTo>
                      <a:cubicBezTo>
                        <a:pt x="83" y="578"/>
                        <a:pt x="66" y="536"/>
                        <a:pt x="54" y="506"/>
                      </a:cubicBezTo>
                      <a:cubicBezTo>
                        <a:pt x="45" y="484"/>
                        <a:pt x="45" y="484"/>
                        <a:pt x="45" y="484"/>
                      </a:cubicBezTo>
                      <a:cubicBezTo>
                        <a:pt x="33" y="463"/>
                        <a:pt x="33" y="463"/>
                        <a:pt x="33" y="463"/>
                      </a:cubicBezTo>
                      <a:cubicBezTo>
                        <a:pt x="23" y="447"/>
                        <a:pt x="12" y="429"/>
                        <a:pt x="11" y="417"/>
                      </a:cubicBezTo>
                      <a:cubicBezTo>
                        <a:pt x="11" y="417"/>
                        <a:pt x="11" y="416"/>
                        <a:pt x="11" y="416"/>
                      </a:cubicBezTo>
                      <a:cubicBezTo>
                        <a:pt x="11" y="401"/>
                        <a:pt x="26" y="387"/>
                        <a:pt x="39" y="373"/>
                      </a:cubicBezTo>
                      <a:cubicBezTo>
                        <a:pt x="39" y="373"/>
                        <a:pt x="41" y="372"/>
                        <a:pt x="41" y="371"/>
                      </a:cubicBezTo>
                      <a:cubicBezTo>
                        <a:pt x="48" y="385"/>
                        <a:pt x="55" y="400"/>
                        <a:pt x="62" y="414"/>
                      </a:cubicBezTo>
                      <a:cubicBezTo>
                        <a:pt x="72" y="432"/>
                        <a:pt x="83" y="452"/>
                        <a:pt x="89" y="471"/>
                      </a:cubicBezTo>
                      <a:cubicBezTo>
                        <a:pt x="90" y="474"/>
                        <a:pt x="93" y="476"/>
                        <a:pt x="96" y="475"/>
                      </a:cubicBezTo>
                      <a:cubicBezTo>
                        <a:pt x="98" y="474"/>
                        <a:pt x="100" y="471"/>
                        <a:pt x="99" y="468"/>
                      </a:cubicBezTo>
                      <a:cubicBezTo>
                        <a:pt x="92" y="448"/>
                        <a:pt x="82" y="428"/>
                        <a:pt x="71" y="409"/>
                      </a:cubicBezTo>
                      <a:cubicBezTo>
                        <a:pt x="63" y="393"/>
                        <a:pt x="54" y="377"/>
                        <a:pt x="48" y="360"/>
                      </a:cubicBezTo>
                      <a:cubicBezTo>
                        <a:pt x="47" y="358"/>
                        <a:pt x="46" y="357"/>
                        <a:pt x="44" y="357"/>
                      </a:cubicBezTo>
                      <a:cubicBezTo>
                        <a:pt x="42" y="356"/>
                        <a:pt x="41" y="357"/>
                        <a:pt x="39" y="358"/>
                      </a:cubicBezTo>
                      <a:cubicBezTo>
                        <a:pt x="32" y="366"/>
                        <a:pt x="32" y="366"/>
                        <a:pt x="32" y="366"/>
                      </a:cubicBezTo>
                      <a:cubicBezTo>
                        <a:pt x="16" y="382"/>
                        <a:pt x="0" y="398"/>
                        <a:pt x="1" y="418"/>
                      </a:cubicBezTo>
                      <a:cubicBezTo>
                        <a:pt x="2" y="433"/>
                        <a:pt x="14" y="451"/>
                        <a:pt x="24" y="468"/>
                      </a:cubicBezTo>
                      <a:cubicBezTo>
                        <a:pt x="36" y="489"/>
                        <a:pt x="36" y="489"/>
                        <a:pt x="36" y="489"/>
                      </a:cubicBezTo>
                      <a:cubicBezTo>
                        <a:pt x="44" y="510"/>
                        <a:pt x="44" y="510"/>
                        <a:pt x="44" y="510"/>
                      </a:cubicBezTo>
                      <a:cubicBezTo>
                        <a:pt x="58" y="542"/>
                        <a:pt x="76" y="587"/>
                        <a:pt x="104" y="594"/>
                      </a:cubicBezTo>
                      <a:cubicBezTo>
                        <a:pt x="116" y="597"/>
                        <a:pt x="128" y="593"/>
                        <a:pt x="141" y="583"/>
                      </a:cubicBezTo>
                      <a:cubicBezTo>
                        <a:pt x="184" y="548"/>
                        <a:pt x="190" y="458"/>
                        <a:pt x="188" y="388"/>
                      </a:cubicBezTo>
                      <a:cubicBezTo>
                        <a:pt x="186" y="328"/>
                        <a:pt x="182" y="265"/>
                        <a:pt x="174" y="195"/>
                      </a:cubicBezTo>
                      <a:cubicBezTo>
                        <a:pt x="171" y="156"/>
                        <a:pt x="171" y="156"/>
                        <a:pt x="171" y="156"/>
                      </a:cubicBezTo>
                      <a:cubicBezTo>
                        <a:pt x="166" y="104"/>
                        <a:pt x="162" y="45"/>
                        <a:pt x="143" y="4"/>
                      </a:cubicBezTo>
                      <a:cubicBezTo>
                        <a:pt x="142" y="1"/>
                        <a:pt x="139" y="0"/>
                        <a:pt x="136" y="1"/>
                      </a:cubicBezTo>
                      <a:close/>
                    </a:path>
                  </a:pathLst>
                </a:custGeom>
                <a:solidFill>
                  <a:srgbClr val="845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6" name="Freeform 1606"/>
                <p:cNvSpPr>
                  <a:spLocks/>
                </p:cNvSpPr>
                <p:nvPr/>
              </p:nvSpPr>
              <p:spPr bwMode="auto">
                <a:xfrm>
                  <a:off x="3482" y="2308"/>
                  <a:ext cx="105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6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6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7" name="Freeform 1607"/>
                <p:cNvSpPr>
                  <a:spLocks/>
                </p:cNvSpPr>
                <p:nvPr/>
              </p:nvSpPr>
              <p:spPr bwMode="auto">
                <a:xfrm>
                  <a:off x="3984" y="2304"/>
                  <a:ext cx="104" cy="74"/>
                </a:xfrm>
                <a:custGeom>
                  <a:avLst/>
                  <a:gdLst>
                    <a:gd name="T0" fmla="*/ 85 w 121"/>
                    <a:gd name="T1" fmla="*/ 17 h 86"/>
                    <a:gd name="T2" fmla="*/ 15 w 121"/>
                    <a:gd name="T3" fmla="*/ 44 h 86"/>
                    <a:gd name="T4" fmla="*/ 67 w 121"/>
                    <a:gd name="T5" fmla="*/ 85 h 86"/>
                    <a:gd name="T6" fmla="*/ 118 w 121"/>
                    <a:gd name="T7" fmla="*/ 55 h 86"/>
                    <a:gd name="T8" fmla="*/ 97 w 121"/>
                    <a:gd name="T9" fmla="*/ 1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1" h="86">
                      <a:moveTo>
                        <a:pt x="85" y="17"/>
                      </a:moveTo>
                      <a:cubicBezTo>
                        <a:pt x="64" y="0"/>
                        <a:pt x="24" y="23"/>
                        <a:pt x="15" y="44"/>
                      </a:cubicBezTo>
                      <a:cubicBezTo>
                        <a:pt x="0" y="76"/>
                        <a:pt x="42" y="86"/>
                        <a:pt x="67" y="85"/>
                      </a:cubicBezTo>
                      <a:cubicBezTo>
                        <a:pt x="87" y="85"/>
                        <a:pt x="112" y="77"/>
                        <a:pt x="118" y="55"/>
                      </a:cubicBezTo>
                      <a:cubicBezTo>
                        <a:pt x="121" y="40"/>
                        <a:pt x="112" y="21"/>
                        <a:pt x="97" y="17"/>
                      </a:cubicBezTo>
                    </a:path>
                  </a:pathLst>
                </a:custGeom>
                <a:solidFill>
                  <a:srgbClr val="ED73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2778" name="Freeform 1608"/>
                <p:cNvSpPr>
                  <a:spLocks/>
                </p:cNvSpPr>
                <p:nvPr/>
              </p:nvSpPr>
              <p:spPr bwMode="auto">
                <a:xfrm>
                  <a:off x="3520" y="2335"/>
                  <a:ext cx="44" cy="25"/>
                </a:xfrm>
                <a:custGeom>
                  <a:avLst/>
                  <a:gdLst>
                    <a:gd name="T0" fmla="*/ 40 w 51"/>
                    <a:gd name="T1" fmla="*/ 2 h 28"/>
                    <a:gd name="T2" fmla="*/ 12 w 51"/>
                    <a:gd name="T3" fmla="*/ 4 h 28"/>
                    <a:gd name="T4" fmla="*/ 16 w 51"/>
                    <a:gd name="T5" fmla="*/ 26 h 28"/>
                    <a:gd name="T6" fmla="*/ 47 w 51"/>
                    <a:gd name="T7" fmla="*/ 21 h 28"/>
                    <a:gd name="T8" fmla="*/ 41 w 51"/>
                    <a:gd name="T9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8">
                      <a:moveTo>
                        <a:pt x="40" y="2"/>
                      </a:moveTo>
                      <a:cubicBezTo>
                        <a:pt x="33" y="3"/>
                        <a:pt x="19" y="0"/>
                        <a:pt x="12" y="4"/>
                      </a:cubicBezTo>
                      <a:cubicBezTo>
                        <a:pt x="0" y="11"/>
                        <a:pt x="3" y="23"/>
                        <a:pt x="16" y="26"/>
                      </a:cubicBezTo>
                      <a:cubicBezTo>
                        <a:pt x="22" y="28"/>
                        <a:pt x="42" y="27"/>
                        <a:pt x="47" y="21"/>
                      </a:cubicBezTo>
                      <a:cubicBezTo>
                        <a:pt x="51" y="16"/>
                        <a:pt x="48" y="8"/>
                        <a:pt x="41" y="6"/>
                      </a:cubicBezTo>
                    </a:path>
                  </a:pathLst>
                </a:custGeom>
                <a:solidFill>
                  <a:srgbClr val="E24B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/>
                </a:p>
              </p:txBody>
            </p:sp>
          </p:grpSp>
          <p:sp>
            <p:nvSpPr>
              <p:cNvPr id="2527" name="Freeform 1610"/>
              <p:cNvSpPr>
                <a:spLocks/>
              </p:cNvSpPr>
              <p:nvPr/>
            </p:nvSpPr>
            <p:spPr bwMode="auto">
              <a:xfrm>
                <a:off x="4017" y="2332"/>
                <a:ext cx="45" cy="23"/>
              </a:xfrm>
              <a:custGeom>
                <a:avLst/>
                <a:gdLst>
                  <a:gd name="T0" fmla="*/ 41 w 52"/>
                  <a:gd name="T1" fmla="*/ 2 h 27"/>
                  <a:gd name="T2" fmla="*/ 12 w 52"/>
                  <a:gd name="T3" fmla="*/ 4 h 27"/>
                  <a:gd name="T4" fmla="*/ 16 w 52"/>
                  <a:gd name="T5" fmla="*/ 25 h 27"/>
                  <a:gd name="T6" fmla="*/ 48 w 52"/>
                  <a:gd name="T7" fmla="*/ 21 h 27"/>
                  <a:gd name="T8" fmla="*/ 42 w 52"/>
                  <a:gd name="T9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27">
                    <a:moveTo>
                      <a:pt x="41" y="2"/>
                    </a:moveTo>
                    <a:cubicBezTo>
                      <a:pt x="33" y="2"/>
                      <a:pt x="20" y="0"/>
                      <a:pt x="12" y="4"/>
                    </a:cubicBezTo>
                    <a:cubicBezTo>
                      <a:pt x="0" y="11"/>
                      <a:pt x="4" y="22"/>
                      <a:pt x="16" y="25"/>
                    </a:cubicBezTo>
                    <a:cubicBezTo>
                      <a:pt x="23" y="27"/>
                      <a:pt x="43" y="27"/>
                      <a:pt x="48" y="21"/>
                    </a:cubicBezTo>
                    <a:cubicBezTo>
                      <a:pt x="52" y="15"/>
                      <a:pt x="48" y="7"/>
                      <a:pt x="42" y="5"/>
                    </a:cubicBezTo>
                  </a:path>
                </a:pathLst>
              </a:custGeom>
              <a:solidFill>
                <a:srgbClr val="E2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8" name="Freeform 1611"/>
              <p:cNvSpPr>
                <a:spLocks noEditPoints="1"/>
              </p:cNvSpPr>
              <p:nvPr/>
            </p:nvSpPr>
            <p:spPr bwMode="auto">
              <a:xfrm>
                <a:off x="3630" y="2785"/>
                <a:ext cx="82" cy="131"/>
              </a:xfrm>
              <a:custGeom>
                <a:avLst/>
                <a:gdLst>
                  <a:gd name="T0" fmla="*/ 65 w 95"/>
                  <a:gd name="T1" fmla="*/ 144 h 152"/>
                  <a:gd name="T2" fmla="*/ 11 w 95"/>
                  <a:gd name="T3" fmla="*/ 152 h 152"/>
                  <a:gd name="T4" fmla="*/ 3 w 95"/>
                  <a:gd name="T5" fmla="*/ 149 h 152"/>
                  <a:gd name="T6" fmla="*/ 0 w 95"/>
                  <a:gd name="T7" fmla="*/ 141 h 152"/>
                  <a:gd name="T8" fmla="*/ 0 w 95"/>
                  <a:gd name="T9" fmla="*/ 113 h 152"/>
                  <a:gd name="T10" fmla="*/ 1 w 95"/>
                  <a:gd name="T11" fmla="*/ 75 h 152"/>
                  <a:gd name="T12" fmla="*/ 3 w 95"/>
                  <a:gd name="T13" fmla="*/ 36 h 152"/>
                  <a:gd name="T14" fmla="*/ 4 w 95"/>
                  <a:gd name="T15" fmla="*/ 10 h 152"/>
                  <a:gd name="T16" fmla="*/ 8 w 95"/>
                  <a:gd name="T17" fmla="*/ 4 h 152"/>
                  <a:gd name="T18" fmla="*/ 37 w 95"/>
                  <a:gd name="T19" fmla="*/ 0 h 152"/>
                  <a:gd name="T20" fmla="*/ 69 w 95"/>
                  <a:gd name="T21" fmla="*/ 11 h 152"/>
                  <a:gd name="T22" fmla="*/ 86 w 95"/>
                  <a:gd name="T23" fmla="*/ 43 h 152"/>
                  <a:gd name="T24" fmla="*/ 67 w 95"/>
                  <a:gd name="T25" fmla="*/ 81 h 152"/>
                  <a:gd name="T26" fmla="*/ 88 w 95"/>
                  <a:gd name="T27" fmla="*/ 95 h 152"/>
                  <a:gd name="T28" fmla="*/ 95 w 95"/>
                  <a:gd name="T29" fmla="*/ 111 h 152"/>
                  <a:gd name="T30" fmla="*/ 83 w 95"/>
                  <a:gd name="T31" fmla="*/ 133 h 152"/>
                  <a:gd name="T32" fmla="*/ 65 w 95"/>
                  <a:gd name="T33" fmla="*/ 144 h 152"/>
                  <a:gd name="T34" fmla="*/ 47 w 95"/>
                  <a:gd name="T35" fmla="*/ 94 h 152"/>
                  <a:gd name="T36" fmla="*/ 37 w 95"/>
                  <a:gd name="T37" fmla="*/ 93 h 152"/>
                  <a:gd name="T38" fmla="*/ 34 w 95"/>
                  <a:gd name="T39" fmla="*/ 93 h 152"/>
                  <a:gd name="T40" fmla="*/ 30 w 95"/>
                  <a:gd name="T41" fmla="*/ 93 h 152"/>
                  <a:gd name="T42" fmla="*/ 19 w 95"/>
                  <a:gd name="T43" fmla="*/ 92 h 152"/>
                  <a:gd name="T44" fmla="*/ 18 w 95"/>
                  <a:gd name="T45" fmla="*/ 114 h 152"/>
                  <a:gd name="T46" fmla="*/ 18 w 95"/>
                  <a:gd name="T47" fmla="*/ 133 h 152"/>
                  <a:gd name="T48" fmla="*/ 59 w 95"/>
                  <a:gd name="T49" fmla="*/ 126 h 152"/>
                  <a:gd name="T50" fmla="*/ 71 w 95"/>
                  <a:gd name="T51" fmla="*/ 118 h 152"/>
                  <a:gd name="T52" fmla="*/ 77 w 95"/>
                  <a:gd name="T53" fmla="*/ 111 h 152"/>
                  <a:gd name="T54" fmla="*/ 65 w 95"/>
                  <a:gd name="T55" fmla="*/ 101 h 152"/>
                  <a:gd name="T56" fmla="*/ 47 w 95"/>
                  <a:gd name="T57" fmla="*/ 94 h 152"/>
                  <a:gd name="T58" fmla="*/ 37 w 95"/>
                  <a:gd name="T59" fmla="*/ 19 h 152"/>
                  <a:gd name="T60" fmla="*/ 22 w 95"/>
                  <a:gd name="T61" fmla="*/ 20 h 152"/>
                  <a:gd name="T62" fmla="*/ 22 w 95"/>
                  <a:gd name="T63" fmla="*/ 36 h 152"/>
                  <a:gd name="T64" fmla="*/ 20 w 95"/>
                  <a:gd name="T65" fmla="*/ 73 h 152"/>
                  <a:gd name="T66" fmla="*/ 35 w 95"/>
                  <a:gd name="T67" fmla="*/ 74 h 152"/>
                  <a:gd name="T68" fmla="*/ 58 w 95"/>
                  <a:gd name="T69" fmla="*/ 65 h 152"/>
                  <a:gd name="T70" fmla="*/ 68 w 95"/>
                  <a:gd name="T71" fmla="*/ 43 h 152"/>
                  <a:gd name="T72" fmla="*/ 58 w 95"/>
                  <a:gd name="T73" fmla="*/ 27 h 152"/>
                  <a:gd name="T74" fmla="*/ 37 w 95"/>
                  <a:gd name="T75" fmla="*/ 1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5" h="152">
                    <a:moveTo>
                      <a:pt x="65" y="144"/>
                    </a:moveTo>
                    <a:cubicBezTo>
                      <a:pt x="51" y="150"/>
                      <a:pt x="33" y="152"/>
                      <a:pt x="11" y="152"/>
                    </a:cubicBezTo>
                    <a:cubicBezTo>
                      <a:pt x="8" y="152"/>
                      <a:pt x="6" y="151"/>
                      <a:pt x="3" y="149"/>
                    </a:cubicBezTo>
                    <a:cubicBezTo>
                      <a:pt x="1" y="146"/>
                      <a:pt x="0" y="143"/>
                      <a:pt x="0" y="141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04"/>
                      <a:pt x="0" y="92"/>
                      <a:pt x="1" y="75"/>
                    </a:cubicBezTo>
                    <a:cubicBezTo>
                      <a:pt x="3" y="57"/>
                      <a:pt x="3" y="44"/>
                      <a:pt x="3" y="36"/>
                    </a:cubicBezTo>
                    <a:cubicBezTo>
                      <a:pt x="3" y="30"/>
                      <a:pt x="4" y="22"/>
                      <a:pt x="4" y="10"/>
                    </a:cubicBezTo>
                    <a:cubicBezTo>
                      <a:pt x="5" y="7"/>
                      <a:pt x="6" y="5"/>
                      <a:pt x="8" y="4"/>
                    </a:cubicBezTo>
                    <a:cubicBezTo>
                      <a:pt x="16" y="1"/>
                      <a:pt x="26" y="0"/>
                      <a:pt x="37" y="0"/>
                    </a:cubicBezTo>
                    <a:cubicBezTo>
                      <a:pt x="48" y="0"/>
                      <a:pt x="58" y="4"/>
                      <a:pt x="69" y="11"/>
                    </a:cubicBezTo>
                    <a:cubicBezTo>
                      <a:pt x="80" y="20"/>
                      <a:pt x="86" y="31"/>
                      <a:pt x="86" y="43"/>
                    </a:cubicBezTo>
                    <a:cubicBezTo>
                      <a:pt x="86" y="59"/>
                      <a:pt x="80" y="72"/>
                      <a:pt x="67" y="81"/>
                    </a:cubicBezTo>
                    <a:cubicBezTo>
                      <a:pt x="77" y="85"/>
                      <a:pt x="84" y="90"/>
                      <a:pt x="88" y="95"/>
                    </a:cubicBezTo>
                    <a:cubicBezTo>
                      <a:pt x="93" y="100"/>
                      <a:pt x="95" y="105"/>
                      <a:pt x="95" y="111"/>
                    </a:cubicBezTo>
                    <a:cubicBezTo>
                      <a:pt x="95" y="118"/>
                      <a:pt x="91" y="126"/>
                      <a:pt x="83" y="133"/>
                    </a:cubicBezTo>
                    <a:cubicBezTo>
                      <a:pt x="77" y="138"/>
                      <a:pt x="71" y="142"/>
                      <a:pt x="65" y="144"/>
                    </a:cubicBezTo>
                    <a:close/>
                    <a:moveTo>
                      <a:pt x="47" y="94"/>
                    </a:moveTo>
                    <a:cubicBezTo>
                      <a:pt x="37" y="93"/>
                      <a:pt x="37" y="93"/>
                      <a:pt x="37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2" y="93"/>
                      <a:pt x="31" y="93"/>
                      <a:pt x="30" y="93"/>
                    </a:cubicBezTo>
                    <a:cubicBezTo>
                      <a:pt x="26" y="93"/>
                      <a:pt x="23" y="93"/>
                      <a:pt x="19" y="92"/>
                    </a:cubicBezTo>
                    <a:cubicBezTo>
                      <a:pt x="19" y="100"/>
                      <a:pt x="18" y="107"/>
                      <a:pt x="18" y="114"/>
                    </a:cubicBezTo>
                    <a:cubicBezTo>
                      <a:pt x="18" y="133"/>
                      <a:pt x="18" y="133"/>
                      <a:pt x="18" y="133"/>
                    </a:cubicBezTo>
                    <a:cubicBezTo>
                      <a:pt x="35" y="132"/>
                      <a:pt x="48" y="130"/>
                      <a:pt x="59" y="126"/>
                    </a:cubicBezTo>
                    <a:cubicBezTo>
                      <a:pt x="63" y="124"/>
                      <a:pt x="67" y="122"/>
                      <a:pt x="71" y="118"/>
                    </a:cubicBezTo>
                    <a:cubicBezTo>
                      <a:pt x="75" y="115"/>
                      <a:pt x="77" y="112"/>
                      <a:pt x="77" y="111"/>
                    </a:cubicBezTo>
                    <a:cubicBezTo>
                      <a:pt x="77" y="108"/>
                      <a:pt x="73" y="104"/>
                      <a:pt x="65" y="101"/>
                    </a:cubicBezTo>
                    <a:cubicBezTo>
                      <a:pt x="59" y="98"/>
                      <a:pt x="53" y="96"/>
                      <a:pt x="47" y="94"/>
                    </a:cubicBezTo>
                    <a:close/>
                    <a:moveTo>
                      <a:pt x="37" y="19"/>
                    </a:moveTo>
                    <a:cubicBezTo>
                      <a:pt x="30" y="19"/>
                      <a:pt x="25" y="19"/>
                      <a:pt x="22" y="20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9" y="73"/>
                      <a:pt x="34" y="74"/>
                      <a:pt x="35" y="74"/>
                    </a:cubicBezTo>
                    <a:cubicBezTo>
                      <a:pt x="44" y="73"/>
                      <a:pt x="52" y="70"/>
                      <a:pt x="58" y="65"/>
                    </a:cubicBezTo>
                    <a:cubicBezTo>
                      <a:pt x="64" y="59"/>
                      <a:pt x="68" y="52"/>
                      <a:pt x="68" y="43"/>
                    </a:cubicBezTo>
                    <a:cubicBezTo>
                      <a:pt x="68" y="37"/>
                      <a:pt x="64" y="32"/>
                      <a:pt x="58" y="27"/>
                    </a:cubicBezTo>
                    <a:cubicBezTo>
                      <a:pt x="51" y="22"/>
                      <a:pt x="44" y="19"/>
                      <a:pt x="37" y="1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9" name="Freeform 1612"/>
              <p:cNvSpPr>
                <a:spLocks noEditPoints="1"/>
              </p:cNvSpPr>
              <p:nvPr/>
            </p:nvSpPr>
            <p:spPr bwMode="auto">
              <a:xfrm>
                <a:off x="3725" y="2828"/>
                <a:ext cx="81" cy="88"/>
              </a:xfrm>
              <a:custGeom>
                <a:avLst/>
                <a:gdLst>
                  <a:gd name="T0" fmla="*/ 49 w 94"/>
                  <a:gd name="T1" fmla="*/ 103 h 103"/>
                  <a:gd name="T2" fmla="*/ 15 w 94"/>
                  <a:gd name="T3" fmla="*/ 93 h 103"/>
                  <a:gd name="T4" fmla="*/ 0 w 94"/>
                  <a:gd name="T5" fmla="*/ 60 h 103"/>
                  <a:gd name="T6" fmla="*/ 12 w 94"/>
                  <a:gd name="T7" fmla="*/ 18 h 103"/>
                  <a:gd name="T8" fmla="*/ 47 w 94"/>
                  <a:gd name="T9" fmla="*/ 0 h 103"/>
                  <a:gd name="T10" fmla="*/ 72 w 94"/>
                  <a:gd name="T11" fmla="*/ 6 h 103"/>
                  <a:gd name="T12" fmla="*/ 84 w 94"/>
                  <a:gd name="T13" fmla="*/ 26 h 103"/>
                  <a:gd name="T14" fmla="*/ 74 w 94"/>
                  <a:gd name="T15" fmla="*/ 43 h 103"/>
                  <a:gd name="T16" fmla="*/ 54 w 94"/>
                  <a:gd name="T17" fmla="*/ 53 h 103"/>
                  <a:gd name="T18" fmla="*/ 18 w 94"/>
                  <a:gd name="T19" fmla="*/ 70 h 103"/>
                  <a:gd name="T20" fmla="*/ 31 w 94"/>
                  <a:gd name="T21" fmla="*/ 82 h 103"/>
                  <a:gd name="T22" fmla="*/ 49 w 94"/>
                  <a:gd name="T23" fmla="*/ 86 h 103"/>
                  <a:gd name="T24" fmla="*/ 65 w 94"/>
                  <a:gd name="T25" fmla="*/ 84 h 103"/>
                  <a:gd name="T26" fmla="*/ 79 w 94"/>
                  <a:gd name="T27" fmla="*/ 76 h 103"/>
                  <a:gd name="T28" fmla="*/ 86 w 94"/>
                  <a:gd name="T29" fmla="*/ 70 h 103"/>
                  <a:gd name="T30" fmla="*/ 92 w 94"/>
                  <a:gd name="T31" fmla="*/ 73 h 103"/>
                  <a:gd name="T32" fmla="*/ 94 w 94"/>
                  <a:gd name="T33" fmla="*/ 79 h 103"/>
                  <a:gd name="T34" fmla="*/ 77 w 94"/>
                  <a:gd name="T35" fmla="*/ 97 h 103"/>
                  <a:gd name="T36" fmla="*/ 49 w 94"/>
                  <a:gd name="T37" fmla="*/ 103 h 103"/>
                  <a:gd name="T38" fmla="*/ 47 w 94"/>
                  <a:gd name="T39" fmla="*/ 17 h 103"/>
                  <a:gd name="T40" fmla="*/ 28 w 94"/>
                  <a:gd name="T41" fmla="*/ 26 h 103"/>
                  <a:gd name="T42" fmla="*/ 16 w 94"/>
                  <a:gd name="T43" fmla="*/ 53 h 103"/>
                  <a:gd name="T44" fmla="*/ 45 w 94"/>
                  <a:gd name="T45" fmla="*/ 39 h 103"/>
                  <a:gd name="T46" fmla="*/ 69 w 94"/>
                  <a:gd name="T47" fmla="*/ 25 h 103"/>
                  <a:gd name="T48" fmla="*/ 47 w 94"/>
                  <a:gd name="T49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03">
                    <a:moveTo>
                      <a:pt x="49" y="103"/>
                    </a:moveTo>
                    <a:cubicBezTo>
                      <a:pt x="35" y="103"/>
                      <a:pt x="24" y="100"/>
                      <a:pt x="15" y="93"/>
                    </a:cubicBezTo>
                    <a:cubicBezTo>
                      <a:pt x="5" y="85"/>
                      <a:pt x="0" y="74"/>
                      <a:pt x="0" y="60"/>
                    </a:cubicBezTo>
                    <a:cubicBezTo>
                      <a:pt x="0" y="43"/>
                      <a:pt x="4" y="30"/>
                      <a:pt x="12" y="18"/>
                    </a:cubicBezTo>
                    <a:cubicBezTo>
                      <a:pt x="21" y="6"/>
                      <a:pt x="32" y="0"/>
                      <a:pt x="47" y="0"/>
                    </a:cubicBezTo>
                    <a:cubicBezTo>
                      <a:pt x="57" y="0"/>
                      <a:pt x="66" y="2"/>
                      <a:pt x="72" y="6"/>
                    </a:cubicBezTo>
                    <a:cubicBezTo>
                      <a:pt x="80" y="10"/>
                      <a:pt x="84" y="17"/>
                      <a:pt x="84" y="26"/>
                    </a:cubicBezTo>
                    <a:cubicBezTo>
                      <a:pt x="84" y="32"/>
                      <a:pt x="81" y="38"/>
                      <a:pt x="74" y="43"/>
                    </a:cubicBezTo>
                    <a:cubicBezTo>
                      <a:pt x="71" y="45"/>
                      <a:pt x="64" y="49"/>
                      <a:pt x="54" y="53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21" y="76"/>
                      <a:pt x="26" y="79"/>
                      <a:pt x="31" y="82"/>
                    </a:cubicBezTo>
                    <a:cubicBezTo>
                      <a:pt x="36" y="85"/>
                      <a:pt x="42" y="86"/>
                      <a:pt x="49" y="86"/>
                    </a:cubicBezTo>
                    <a:cubicBezTo>
                      <a:pt x="54" y="86"/>
                      <a:pt x="59" y="85"/>
                      <a:pt x="65" y="84"/>
                    </a:cubicBezTo>
                    <a:cubicBezTo>
                      <a:pt x="72" y="82"/>
                      <a:pt x="77" y="79"/>
                      <a:pt x="79" y="76"/>
                    </a:cubicBezTo>
                    <a:cubicBezTo>
                      <a:pt x="81" y="72"/>
                      <a:pt x="83" y="70"/>
                      <a:pt x="86" y="70"/>
                    </a:cubicBezTo>
                    <a:cubicBezTo>
                      <a:pt x="88" y="70"/>
                      <a:pt x="90" y="71"/>
                      <a:pt x="92" y="73"/>
                    </a:cubicBezTo>
                    <a:cubicBezTo>
                      <a:pt x="93" y="75"/>
                      <a:pt x="94" y="77"/>
                      <a:pt x="94" y="79"/>
                    </a:cubicBezTo>
                    <a:cubicBezTo>
                      <a:pt x="94" y="86"/>
                      <a:pt x="89" y="92"/>
                      <a:pt x="77" y="97"/>
                    </a:cubicBezTo>
                    <a:cubicBezTo>
                      <a:pt x="68" y="101"/>
                      <a:pt x="58" y="103"/>
                      <a:pt x="49" y="103"/>
                    </a:cubicBezTo>
                    <a:close/>
                    <a:moveTo>
                      <a:pt x="47" y="17"/>
                    </a:moveTo>
                    <a:cubicBezTo>
                      <a:pt x="39" y="17"/>
                      <a:pt x="33" y="20"/>
                      <a:pt x="28" y="26"/>
                    </a:cubicBezTo>
                    <a:cubicBezTo>
                      <a:pt x="22" y="32"/>
                      <a:pt x="19" y="41"/>
                      <a:pt x="16" y="53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56" y="34"/>
                      <a:pt x="65" y="29"/>
                      <a:pt x="69" y="25"/>
                    </a:cubicBezTo>
                    <a:cubicBezTo>
                      <a:pt x="64" y="20"/>
                      <a:pt x="56" y="17"/>
                      <a:pt x="47" y="17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0" name="Freeform 1613"/>
              <p:cNvSpPr>
                <a:spLocks noEditPoints="1"/>
              </p:cNvSpPr>
              <p:nvPr/>
            </p:nvSpPr>
            <p:spPr bwMode="auto">
              <a:xfrm>
                <a:off x="3814" y="2828"/>
                <a:ext cx="78" cy="90"/>
              </a:xfrm>
              <a:custGeom>
                <a:avLst/>
                <a:gdLst>
                  <a:gd name="T0" fmla="*/ 82 w 90"/>
                  <a:gd name="T1" fmla="*/ 105 h 105"/>
                  <a:gd name="T2" fmla="*/ 75 w 90"/>
                  <a:gd name="T3" fmla="*/ 101 h 105"/>
                  <a:gd name="T4" fmla="*/ 69 w 90"/>
                  <a:gd name="T5" fmla="*/ 94 h 105"/>
                  <a:gd name="T6" fmla="*/ 53 w 90"/>
                  <a:gd name="T7" fmla="*/ 101 h 105"/>
                  <a:gd name="T8" fmla="*/ 41 w 90"/>
                  <a:gd name="T9" fmla="*/ 104 h 105"/>
                  <a:gd name="T10" fmla="*/ 9 w 90"/>
                  <a:gd name="T11" fmla="*/ 91 h 105"/>
                  <a:gd name="T12" fmla="*/ 0 w 90"/>
                  <a:gd name="T13" fmla="*/ 56 h 105"/>
                  <a:gd name="T14" fmla="*/ 15 w 90"/>
                  <a:gd name="T15" fmla="*/ 17 h 105"/>
                  <a:gd name="T16" fmla="*/ 53 w 90"/>
                  <a:gd name="T17" fmla="*/ 0 h 105"/>
                  <a:gd name="T18" fmla="*/ 71 w 90"/>
                  <a:gd name="T19" fmla="*/ 5 h 105"/>
                  <a:gd name="T20" fmla="*/ 84 w 90"/>
                  <a:gd name="T21" fmla="*/ 17 h 105"/>
                  <a:gd name="T22" fmla="*/ 82 w 90"/>
                  <a:gd name="T23" fmla="*/ 22 h 105"/>
                  <a:gd name="T24" fmla="*/ 81 w 90"/>
                  <a:gd name="T25" fmla="*/ 34 h 105"/>
                  <a:gd name="T26" fmla="*/ 80 w 90"/>
                  <a:gd name="T27" fmla="*/ 55 h 105"/>
                  <a:gd name="T28" fmla="*/ 82 w 90"/>
                  <a:gd name="T29" fmla="*/ 73 h 105"/>
                  <a:gd name="T30" fmla="*/ 88 w 90"/>
                  <a:gd name="T31" fmla="*/ 90 h 105"/>
                  <a:gd name="T32" fmla="*/ 90 w 90"/>
                  <a:gd name="T33" fmla="*/ 95 h 105"/>
                  <a:gd name="T34" fmla="*/ 90 w 90"/>
                  <a:gd name="T35" fmla="*/ 96 h 105"/>
                  <a:gd name="T36" fmla="*/ 88 w 90"/>
                  <a:gd name="T37" fmla="*/ 103 h 105"/>
                  <a:gd name="T38" fmla="*/ 82 w 90"/>
                  <a:gd name="T39" fmla="*/ 105 h 105"/>
                  <a:gd name="T40" fmla="*/ 62 w 90"/>
                  <a:gd name="T41" fmla="*/ 39 h 105"/>
                  <a:gd name="T42" fmla="*/ 63 w 90"/>
                  <a:gd name="T43" fmla="*/ 31 h 105"/>
                  <a:gd name="T44" fmla="*/ 64 w 90"/>
                  <a:gd name="T45" fmla="*/ 20 h 105"/>
                  <a:gd name="T46" fmla="*/ 58 w 90"/>
                  <a:gd name="T47" fmla="*/ 18 h 105"/>
                  <a:gd name="T48" fmla="*/ 54 w 90"/>
                  <a:gd name="T49" fmla="*/ 17 h 105"/>
                  <a:gd name="T50" fmla="*/ 29 w 90"/>
                  <a:gd name="T51" fmla="*/ 29 h 105"/>
                  <a:gd name="T52" fmla="*/ 18 w 90"/>
                  <a:gd name="T53" fmla="*/ 56 h 105"/>
                  <a:gd name="T54" fmla="*/ 24 w 90"/>
                  <a:gd name="T55" fmla="*/ 80 h 105"/>
                  <a:gd name="T56" fmla="*/ 40 w 90"/>
                  <a:gd name="T57" fmla="*/ 87 h 105"/>
                  <a:gd name="T58" fmla="*/ 56 w 90"/>
                  <a:gd name="T59" fmla="*/ 84 h 105"/>
                  <a:gd name="T60" fmla="*/ 65 w 90"/>
                  <a:gd name="T61" fmla="*/ 77 h 105"/>
                  <a:gd name="T62" fmla="*/ 62 w 90"/>
                  <a:gd name="T63" fmla="*/ 3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05">
                    <a:moveTo>
                      <a:pt x="82" y="105"/>
                    </a:moveTo>
                    <a:cubicBezTo>
                      <a:pt x="80" y="105"/>
                      <a:pt x="78" y="104"/>
                      <a:pt x="75" y="101"/>
                    </a:cubicBezTo>
                    <a:cubicBezTo>
                      <a:pt x="72" y="98"/>
                      <a:pt x="70" y="96"/>
                      <a:pt x="69" y="94"/>
                    </a:cubicBezTo>
                    <a:cubicBezTo>
                      <a:pt x="63" y="97"/>
                      <a:pt x="58" y="100"/>
                      <a:pt x="53" y="101"/>
                    </a:cubicBezTo>
                    <a:cubicBezTo>
                      <a:pt x="48" y="103"/>
                      <a:pt x="45" y="104"/>
                      <a:pt x="41" y="104"/>
                    </a:cubicBezTo>
                    <a:cubicBezTo>
                      <a:pt x="27" y="104"/>
                      <a:pt x="16" y="100"/>
                      <a:pt x="9" y="91"/>
                    </a:cubicBezTo>
                    <a:cubicBezTo>
                      <a:pt x="3" y="84"/>
                      <a:pt x="0" y="72"/>
                      <a:pt x="0" y="56"/>
                    </a:cubicBezTo>
                    <a:cubicBezTo>
                      <a:pt x="0" y="40"/>
                      <a:pt x="5" y="27"/>
                      <a:pt x="15" y="17"/>
                    </a:cubicBezTo>
                    <a:cubicBezTo>
                      <a:pt x="26" y="6"/>
                      <a:pt x="38" y="0"/>
                      <a:pt x="53" y="0"/>
                    </a:cubicBezTo>
                    <a:cubicBezTo>
                      <a:pt x="58" y="0"/>
                      <a:pt x="65" y="2"/>
                      <a:pt x="71" y="5"/>
                    </a:cubicBezTo>
                    <a:cubicBezTo>
                      <a:pt x="80" y="8"/>
                      <a:pt x="84" y="12"/>
                      <a:pt x="84" y="17"/>
                    </a:cubicBezTo>
                    <a:cubicBezTo>
                      <a:pt x="84" y="19"/>
                      <a:pt x="83" y="21"/>
                      <a:pt x="82" y="22"/>
                    </a:cubicBezTo>
                    <a:cubicBezTo>
                      <a:pt x="82" y="24"/>
                      <a:pt x="81" y="28"/>
                      <a:pt x="81" y="34"/>
                    </a:cubicBezTo>
                    <a:cubicBezTo>
                      <a:pt x="80" y="39"/>
                      <a:pt x="80" y="46"/>
                      <a:pt x="80" y="55"/>
                    </a:cubicBezTo>
                    <a:cubicBezTo>
                      <a:pt x="80" y="63"/>
                      <a:pt x="81" y="69"/>
                      <a:pt x="82" y="73"/>
                    </a:cubicBezTo>
                    <a:cubicBezTo>
                      <a:pt x="82" y="76"/>
                      <a:pt x="84" y="82"/>
                      <a:pt x="88" y="90"/>
                    </a:cubicBezTo>
                    <a:cubicBezTo>
                      <a:pt x="88" y="91"/>
                      <a:pt x="89" y="93"/>
                      <a:pt x="90" y="95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90" y="99"/>
                      <a:pt x="90" y="101"/>
                      <a:pt x="88" y="103"/>
                    </a:cubicBezTo>
                    <a:cubicBezTo>
                      <a:pt x="86" y="104"/>
                      <a:pt x="84" y="105"/>
                      <a:pt x="82" y="105"/>
                    </a:cubicBezTo>
                    <a:close/>
                    <a:moveTo>
                      <a:pt x="62" y="39"/>
                    </a:moveTo>
                    <a:cubicBezTo>
                      <a:pt x="62" y="37"/>
                      <a:pt x="62" y="34"/>
                      <a:pt x="63" y="31"/>
                    </a:cubicBezTo>
                    <a:cubicBezTo>
                      <a:pt x="63" y="27"/>
                      <a:pt x="63" y="24"/>
                      <a:pt x="64" y="20"/>
                    </a:cubicBezTo>
                    <a:cubicBezTo>
                      <a:pt x="62" y="19"/>
                      <a:pt x="60" y="18"/>
                      <a:pt x="58" y="18"/>
                    </a:cubicBezTo>
                    <a:cubicBezTo>
                      <a:pt x="56" y="17"/>
                      <a:pt x="55" y="17"/>
                      <a:pt x="54" y="17"/>
                    </a:cubicBezTo>
                    <a:cubicBezTo>
                      <a:pt x="44" y="17"/>
                      <a:pt x="36" y="21"/>
                      <a:pt x="29" y="29"/>
                    </a:cubicBezTo>
                    <a:cubicBezTo>
                      <a:pt x="22" y="37"/>
                      <a:pt x="18" y="46"/>
                      <a:pt x="18" y="56"/>
                    </a:cubicBezTo>
                    <a:cubicBezTo>
                      <a:pt x="18" y="67"/>
                      <a:pt x="20" y="74"/>
                      <a:pt x="24" y="80"/>
                    </a:cubicBezTo>
                    <a:cubicBezTo>
                      <a:pt x="27" y="85"/>
                      <a:pt x="33" y="87"/>
                      <a:pt x="40" y="87"/>
                    </a:cubicBezTo>
                    <a:cubicBezTo>
                      <a:pt x="46" y="87"/>
                      <a:pt x="51" y="86"/>
                      <a:pt x="56" y="84"/>
                    </a:cubicBezTo>
                    <a:cubicBezTo>
                      <a:pt x="58" y="83"/>
                      <a:pt x="61" y="80"/>
                      <a:pt x="65" y="77"/>
                    </a:cubicBezTo>
                    <a:cubicBezTo>
                      <a:pt x="63" y="60"/>
                      <a:pt x="62" y="48"/>
                      <a:pt x="62" y="3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1" name="Freeform 1614"/>
              <p:cNvSpPr>
                <a:spLocks/>
              </p:cNvSpPr>
              <p:nvPr/>
            </p:nvSpPr>
            <p:spPr bwMode="auto">
              <a:xfrm>
                <a:off x="3906" y="2828"/>
                <a:ext cx="63" cy="90"/>
              </a:xfrm>
              <a:custGeom>
                <a:avLst/>
                <a:gdLst>
                  <a:gd name="T0" fmla="*/ 73 w 73"/>
                  <a:gd name="T1" fmla="*/ 29 h 105"/>
                  <a:gd name="T2" fmla="*/ 64 w 73"/>
                  <a:gd name="T3" fmla="*/ 41 h 105"/>
                  <a:gd name="T4" fmla="*/ 56 w 73"/>
                  <a:gd name="T5" fmla="*/ 32 h 105"/>
                  <a:gd name="T6" fmla="*/ 55 w 73"/>
                  <a:gd name="T7" fmla="*/ 25 h 105"/>
                  <a:gd name="T8" fmla="*/ 55 w 73"/>
                  <a:gd name="T9" fmla="*/ 17 h 105"/>
                  <a:gd name="T10" fmla="*/ 31 w 73"/>
                  <a:gd name="T11" fmla="*/ 26 h 105"/>
                  <a:gd name="T12" fmla="*/ 17 w 73"/>
                  <a:gd name="T13" fmla="*/ 44 h 105"/>
                  <a:gd name="T14" fmla="*/ 17 w 73"/>
                  <a:gd name="T15" fmla="*/ 96 h 105"/>
                  <a:gd name="T16" fmla="*/ 8 w 73"/>
                  <a:gd name="T17" fmla="*/ 105 h 105"/>
                  <a:gd name="T18" fmla="*/ 0 w 73"/>
                  <a:gd name="T19" fmla="*/ 96 h 105"/>
                  <a:gd name="T20" fmla="*/ 0 w 73"/>
                  <a:gd name="T21" fmla="*/ 30 h 105"/>
                  <a:gd name="T22" fmla="*/ 0 w 73"/>
                  <a:gd name="T23" fmla="*/ 20 h 105"/>
                  <a:gd name="T24" fmla="*/ 0 w 73"/>
                  <a:gd name="T25" fmla="*/ 11 h 105"/>
                  <a:gd name="T26" fmla="*/ 9 w 73"/>
                  <a:gd name="T27" fmla="*/ 1 h 105"/>
                  <a:gd name="T28" fmla="*/ 18 w 73"/>
                  <a:gd name="T29" fmla="*/ 17 h 105"/>
                  <a:gd name="T30" fmla="*/ 58 w 73"/>
                  <a:gd name="T31" fmla="*/ 0 h 105"/>
                  <a:gd name="T32" fmla="*/ 69 w 73"/>
                  <a:gd name="T33" fmla="*/ 5 h 105"/>
                  <a:gd name="T34" fmla="*/ 73 w 73"/>
                  <a:gd name="T35" fmla="*/ 23 h 105"/>
                  <a:gd name="T36" fmla="*/ 73 w 73"/>
                  <a:gd name="T37" fmla="*/ 2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3" h="105">
                    <a:moveTo>
                      <a:pt x="73" y="29"/>
                    </a:moveTo>
                    <a:cubicBezTo>
                      <a:pt x="73" y="37"/>
                      <a:pt x="69" y="41"/>
                      <a:pt x="64" y="41"/>
                    </a:cubicBezTo>
                    <a:cubicBezTo>
                      <a:pt x="58" y="41"/>
                      <a:pt x="56" y="38"/>
                      <a:pt x="56" y="32"/>
                    </a:cubicBezTo>
                    <a:cubicBezTo>
                      <a:pt x="56" y="31"/>
                      <a:pt x="55" y="28"/>
                      <a:pt x="55" y="2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45" y="18"/>
                      <a:pt x="37" y="21"/>
                      <a:pt x="31" y="26"/>
                    </a:cubicBezTo>
                    <a:cubicBezTo>
                      <a:pt x="26" y="30"/>
                      <a:pt x="21" y="36"/>
                      <a:pt x="17" y="4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102"/>
                      <a:pt x="14" y="105"/>
                      <a:pt x="8" y="105"/>
                    </a:cubicBezTo>
                    <a:cubicBezTo>
                      <a:pt x="3" y="105"/>
                      <a:pt x="0" y="102"/>
                      <a:pt x="0" y="96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27"/>
                      <a:pt x="0" y="24"/>
                      <a:pt x="0" y="20"/>
                    </a:cubicBezTo>
                    <a:cubicBezTo>
                      <a:pt x="0" y="16"/>
                      <a:pt x="0" y="13"/>
                      <a:pt x="0" y="11"/>
                    </a:cubicBezTo>
                    <a:cubicBezTo>
                      <a:pt x="0" y="5"/>
                      <a:pt x="3" y="1"/>
                      <a:pt x="9" y="1"/>
                    </a:cubicBezTo>
                    <a:cubicBezTo>
                      <a:pt x="15" y="1"/>
                      <a:pt x="18" y="7"/>
                      <a:pt x="18" y="17"/>
                    </a:cubicBezTo>
                    <a:cubicBezTo>
                      <a:pt x="30" y="5"/>
                      <a:pt x="43" y="0"/>
                      <a:pt x="58" y="0"/>
                    </a:cubicBezTo>
                    <a:cubicBezTo>
                      <a:pt x="63" y="0"/>
                      <a:pt x="67" y="2"/>
                      <a:pt x="69" y="5"/>
                    </a:cubicBezTo>
                    <a:cubicBezTo>
                      <a:pt x="72" y="9"/>
                      <a:pt x="73" y="15"/>
                      <a:pt x="73" y="23"/>
                    </a:cubicBezTo>
                    <a:cubicBezTo>
                      <a:pt x="73" y="26"/>
                      <a:pt x="73" y="28"/>
                      <a:pt x="73" y="29"/>
                    </a:cubicBezTo>
                    <a:close/>
                  </a:path>
                </a:pathLst>
              </a:custGeom>
              <a:solidFill>
                <a:srgbClr val="6D5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2" name="Freeform 1615"/>
              <p:cNvSpPr>
                <a:spLocks/>
              </p:cNvSpPr>
              <p:nvPr/>
            </p:nvSpPr>
            <p:spPr bwMode="auto">
              <a:xfrm>
                <a:off x="3431" y="3243"/>
                <a:ext cx="4" cy="1"/>
              </a:xfrm>
              <a:custGeom>
                <a:avLst/>
                <a:gdLst>
                  <a:gd name="T0" fmla="*/ 2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2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3" name="Freeform 1616"/>
              <p:cNvSpPr>
                <a:spLocks/>
              </p:cNvSpPr>
              <p:nvPr/>
            </p:nvSpPr>
            <p:spPr bwMode="auto">
              <a:xfrm>
                <a:off x="3431" y="3240"/>
                <a:ext cx="14" cy="3"/>
              </a:xfrm>
              <a:custGeom>
                <a:avLst/>
                <a:gdLst>
                  <a:gd name="T0" fmla="*/ 17 w 17"/>
                  <a:gd name="T1" fmla="*/ 2 h 4"/>
                  <a:gd name="T2" fmla="*/ 15 w 17"/>
                  <a:gd name="T3" fmla="*/ 0 h 4"/>
                  <a:gd name="T4" fmla="*/ 0 w 17"/>
                  <a:gd name="T5" fmla="*/ 2 h 4"/>
                  <a:gd name="T6" fmla="*/ 9 w 17"/>
                  <a:gd name="T7" fmla="*/ 4 h 4"/>
                  <a:gd name="T8" fmla="*/ 6 w 17"/>
                  <a:gd name="T9" fmla="*/ 2 h 4"/>
                  <a:gd name="T10" fmla="*/ 13 w 17"/>
                  <a:gd name="T11" fmla="*/ 4 h 4"/>
                  <a:gd name="T12" fmla="*/ 12 w 17"/>
                  <a:gd name="T13" fmla="*/ 1 h 4"/>
                  <a:gd name="T14" fmla="*/ 17 w 1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4">
                    <a:moveTo>
                      <a:pt x="17" y="2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5" y="1"/>
                      <a:pt x="8" y="0"/>
                      <a:pt x="0" y="2"/>
                    </a:cubicBezTo>
                    <a:cubicBezTo>
                      <a:pt x="2" y="3"/>
                      <a:pt x="5" y="4"/>
                      <a:pt x="9" y="4"/>
                    </a:cubicBezTo>
                    <a:cubicBezTo>
                      <a:pt x="9" y="3"/>
                      <a:pt x="5" y="3"/>
                      <a:pt x="6" y="2"/>
                    </a:cubicBezTo>
                    <a:cubicBezTo>
                      <a:pt x="9" y="2"/>
                      <a:pt x="9" y="3"/>
                      <a:pt x="13" y="4"/>
                    </a:cubicBezTo>
                    <a:cubicBezTo>
                      <a:pt x="16" y="2"/>
                      <a:pt x="10" y="3"/>
                      <a:pt x="12" y="1"/>
                    </a:cubicBez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4" name="Freeform 1617"/>
              <p:cNvSpPr>
                <a:spLocks/>
              </p:cNvSpPr>
              <p:nvPr/>
            </p:nvSpPr>
            <p:spPr bwMode="auto">
              <a:xfrm>
                <a:off x="3436" y="3239"/>
                <a:ext cx="4" cy="1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1 h 1"/>
                  <a:gd name="T4" fmla="*/ 0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5" name="Freeform 1618"/>
              <p:cNvSpPr>
                <a:spLocks/>
              </p:cNvSpPr>
              <p:nvPr/>
            </p:nvSpPr>
            <p:spPr bwMode="auto">
              <a:xfrm>
                <a:off x="3433" y="3238"/>
                <a:ext cx="6" cy="1"/>
              </a:xfrm>
              <a:custGeom>
                <a:avLst/>
                <a:gdLst>
                  <a:gd name="T0" fmla="*/ 2 w 7"/>
                  <a:gd name="T1" fmla="*/ 1 h 1"/>
                  <a:gd name="T2" fmla="*/ 7 w 7"/>
                  <a:gd name="T3" fmla="*/ 1 h 1"/>
                  <a:gd name="T4" fmla="*/ 0 w 7"/>
                  <a:gd name="T5" fmla="*/ 0 h 1"/>
                  <a:gd name="T6" fmla="*/ 2 w 7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3" y="0"/>
                      <a:pt x="6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6" name="Freeform 1619"/>
              <p:cNvSpPr>
                <a:spLocks/>
              </p:cNvSpPr>
              <p:nvPr/>
            </p:nvSpPr>
            <p:spPr bwMode="auto">
              <a:xfrm>
                <a:off x="3434" y="3235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7" name="Freeform 1620"/>
              <p:cNvSpPr>
                <a:spLocks/>
              </p:cNvSpPr>
              <p:nvPr/>
            </p:nvSpPr>
            <p:spPr bwMode="auto">
              <a:xfrm>
                <a:off x="3433" y="3234"/>
                <a:ext cx="10" cy="4"/>
              </a:xfrm>
              <a:custGeom>
                <a:avLst/>
                <a:gdLst>
                  <a:gd name="T0" fmla="*/ 2 w 11"/>
                  <a:gd name="T1" fmla="*/ 0 h 4"/>
                  <a:gd name="T2" fmla="*/ 2 w 11"/>
                  <a:gd name="T3" fmla="*/ 1 h 4"/>
                  <a:gd name="T4" fmla="*/ 3 w 11"/>
                  <a:gd name="T5" fmla="*/ 1 h 4"/>
                  <a:gd name="T6" fmla="*/ 8 w 11"/>
                  <a:gd name="T7" fmla="*/ 2 h 4"/>
                  <a:gd name="T8" fmla="*/ 8 w 11"/>
                  <a:gd name="T9" fmla="*/ 4 h 4"/>
                  <a:gd name="T10" fmla="*/ 11 w 11"/>
                  <a:gd name="T11" fmla="*/ 3 h 4"/>
                  <a:gd name="T12" fmla="*/ 2 w 11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">
                    <a:moveTo>
                      <a:pt x="2" y="0"/>
                    </a:moveTo>
                    <a:cubicBezTo>
                      <a:pt x="0" y="0"/>
                      <a:pt x="1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1"/>
                      <a:pt x="9" y="1"/>
                      <a:pt x="8" y="2"/>
                    </a:cubicBezTo>
                    <a:cubicBezTo>
                      <a:pt x="9" y="3"/>
                      <a:pt x="4" y="3"/>
                      <a:pt x="8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4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8" name="Freeform 1621"/>
              <p:cNvSpPr>
                <a:spLocks/>
              </p:cNvSpPr>
              <p:nvPr/>
            </p:nvSpPr>
            <p:spPr bwMode="auto">
              <a:xfrm>
                <a:off x="3436" y="3236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9" name="Freeform 1622"/>
              <p:cNvSpPr>
                <a:spLocks/>
              </p:cNvSpPr>
              <p:nvPr/>
            </p:nvSpPr>
            <p:spPr bwMode="auto">
              <a:xfrm>
                <a:off x="3435" y="323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0" name="Freeform 1623"/>
              <p:cNvSpPr>
                <a:spLocks/>
              </p:cNvSpPr>
              <p:nvPr/>
            </p:nvSpPr>
            <p:spPr bwMode="auto">
              <a:xfrm>
                <a:off x="3434" y="3231"/>
                <a:ext cx="11" cy="3"/>
              </a:xfrm>
              <a:custGeom>
                <a:avLst/>
                <a:gdLst>
                  <a:gd name="T0" fmla="*/ 1 w 13"/>
                  <a:gd name="T1" fmla="*/ 1 h 4"/>
                  <a:gd name="T2" fmla="*/ 5 w 13"/>
                  <a:gd name="T3" fmla="*/ 4 h 4"/>
                  <a:gd name="T4" fmla="*/ 13 w 13"/>
                  <a:gd name="T5" fmla="*/ 2 h 4"/>
                  <a:gd name="T6" fmla="*/ 11 w 13"/>
                  <a:gd name="T7" fmla="*/ 1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7" y="2"/>
                      <a:pt x="0" y="3"/>
                      <a:pt x="5" y="4"/>
                    </a:cubicBezTo>
                    <a:cubicBezTo>
                      <a:pt x="5" y="3"/>
                      <a:pt x="10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4" y="1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1" name="Freeform 1624"/>
              <p:cNvSpPr>
                <a:spLocks/>
              </p:cNvSpPr>
              <p:nvPr/>
            </p:nvSpPr>
            <p:spPr bwMode="auto">
              <a:xfrm>
                <a:off x="3449" y="3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2" name="Freeform 1625"/>
              <p:cNvSpPr>
                <a:spLocks/>
              </p:cNvSpPr>
              <p:nvPr/>
            </p:nvSpPr>
            <p:spPr bwMode="auto">
              <a:xfrm>
                <a:off x="3438" y="3225"/>
                <a:ext cx="15" cy="6"/>
              </a:xfrm>
              <a:custGeom>
                <a:avLst/>
                <a:gdLst>
                  <a:gd name="T0" fmla="*/ 2 w 17"/>
                  <a:gd name="T1" fmla="*/ 0 h 7"/>
                  <a:gd name="T2" fmla="*/ 8 w 17"/>
                  <a:gd name="T3" fmla="*/ 3 h 7"/>
                  <a:gd name="T4" fmla="*/ 3 w 17"/>
                  <a:gd name="T5" fmla="*/ 2 h 7"/>
                  <a:gd name="T6" fmla="*/ 6 w 17"/>
                  <a:gd name="T7" fmla="*/ 5 h 7"/>
                  <a:gd name="T8" fmla="*/ 0 w 17"/>
                  <a:gd name="T9" fmla="*/ 3 h 7"/>
                  <a:gd name="T10" fmla="*/ 5 w 17"/>
                  <a:gd name="T11" fmla="*/ 6 h 7"/>
                  <a:gd name="T12" fmla="*/ 1 w 17"/>
                  <a:gd name="T13" fmla="*/ 7 h 7"/>
                  <a:gd name="T14" fmla="*/ 8 w 17"/>
                  <a:gd name="T15" fmla="*/ 7 h 7"/>
                  <a:gd name="T16" fmla="*/ 7 w 17"/>
                  <a:gd name="T17" fmla="*/ 5 h 7"/>
                  <a:gd name="T18" fmla="*/ 11 w 17"/>
                  <a:gd name="T19" fmla="*/ 6 h 7"/>
                  <a:gd name="T20" fmla="*/ 16 w 17"/>
                  <a:gd name="T21" fmla="*/ 3 h 7"/>
                  <a:gd name="T22" fmla="*/ 2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2" y="0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3"/>
                      <a:pt x="3" y="2"/>
                    </a:cubicBezTo>
                    <a:cubicBezTo>
                      <a:pt x="2" y="3"/>
                      <a:pt x="7" y="4"/>
                      <a:pt x="6" y="5"/>
                    </a:cubicBezTo>
                    <a:cubicBezTo>
                      <a:pt x="0" y="5"/>
                      <a:pt x="6" y="3"/>
                      <a:pt x="0" y="3"/>
                    </a:cubicBezTo>
                    <a:cubicBezTo>
                      <a:pt x="0" y="4"/>
                      <a:pt x="0" y="5"/>
                      <a:pt x="5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6"/>
                      <a:pt x="3" y="6"/>
                      <a:pt x="7" y="5"/>
                    </a:cubicBezTo>
                    <a:cubicBezTo>
                      <a:pt x="10" y="5"/>
                      <a:pt x="11" y="6"/>
                      <a:pt x="11" y="6"/>
                    </a:cubicBezTo>
                    <a:cubicBezTo>
                      <a:pt x="10" y="5"/>
                      <a:pt x="17" y="4"/>
                      <a:pt x="16" y="3"/>
                    </a:cubicBezTo>
                    <a:cubicBezTo>
                      <a:pt x="15" y="1"/>
                      <a:pt x="5" y="1"/>
                      <a:pt x="2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3" name="Freeform 1626"/>
              <p:cNvSpPr>
                <a:spLocks/>
              </p:cNvSpPr>
              <p:nvPr/>
            </p:nvSpPr>
            <p:spPr bwMode="auto">
              <a:xfrm>
                <a:off x="3445" y="3225"/>
                <a:ext cx="4" cy="0"/>
              </a:xfrm>
              <a:custGeom>
                <a:avLst/>
                <a:gdLst>
                  <a:gd name="T0" fmla="*/ 1 w 4"/>
                  <a:gd name="T1" fmla="*/ 4 w 4"/>
                  <a:gd name="T2" fmla="*/ 0 w 4"/>
                  <a:gd name="T3" fmla="*/ 1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4">
                    <a:moveTo>
                      <a:pt x="1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4" name="Freeform 1627"/>
              <p:cNvSpPr>
                <a:spLocks/>
              </p:cNvSpPr>
              <p:nvPr/>
            </p:nvSpPr>
            <p:spPr bwMode="auto">
              <a:xfrm>
                <a:off x="3438" y="3220"/>
                <a:ext cx="16" cy="4"/>
              </a:xfrm>
              <a:custGeom>
                <a:avLst/>
                <a:gdLst>
                  <a:gd name="T0" fmla="*/ 1 w 18"/>
                  <a:gd name="T1" fmla="*/ 3 h 5"/>
                  <a:gd name="T2" fmla="*/ 5 w 18"/>
                  <a:gd name="T3" fmla="*/ 5 h 5"/>
                  <a:gd name="T4" fmla="*/ 2 w 18"/>
                  <a:gd name="T5" fmla="*/ 5 h 5"/>
                  <a:gd name="T6" fmla="*/ 7 w 18"/>
                  <a:gd name="T7" fmla="*/ 5 h 5"/>
                  <a:gd name="T8" fmla="*/ 4 w 18"/>
                  <a:gd name="T9" fmla="*/ 3 h 5"/>
                  <a:gd name="T10" fmla="*/ 13 w 18"/>
                  <a:gd name="T11" fmla="*/ 2 h 5"/>
                  <a:gd name="T12" fmla="*/ 11 w 18"/>
                  <a:gd name="T13" fmla="*/ 4 h 5"/>
                  <a:gd name="T14" fmla="*/ 10 w 18"/>
                  <a:gd name="T15" fmla="*/ 0 h 5"/>
                  <a:gd name="T16" fmla="*/ 8 w 18"/>
                  <a:gd name="T17" fmla="*/ 1 h 5"/>
                  <a:gd name="T18" fmla="*/ 6 w 18"/>
                  <a:gd name="T19" fmla="*/ 0 h 5"/>
                  <a:gd name="T20" fmla="*/ 1 w 18"/>
                  <a:gd name="T2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">
                    <a:moveTo>
                      <a:pt x="1" y="3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3" y="5"/>
                      <a:pt x="6" y="5"/>
                      <a:pt x="7" y="5"/>
                    </a:cubicBezTo>
                    <a:cubicBezTo>
                      <a:pt x="13" y="5"/>
                      <a:pt x="5" y="3"/>
                      <a:pt x="4" y="3"/>
                    </a:cubicBezTo>
                    <a:cubicBezTo>
                      <a:pt x="7" y="1"/>
                      <a:pt x="7" y="3"/>
                      <a:pt x="13" y="2"/>
                    </a:cubicBezTo>
                    <a:cubicBezTo>
                      <a:pt x="13" y="3"/>
                      <a:pt x="11" y="3"/>
                      <a:pt x="11" y="4"/>
                    </a:cubicBezTo>
                    <a:cubicBezTo>
                      <a:pt x="18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" y="0"/>
                      <a:pt x="0" y="1"/>
                      <a:pt x="1" y="3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5" name="Freeform 1628"/>
              <p:cNvSpPr>
                <a:spLocks/>
              </p:cNvSpPr>
              <p:nvPr/>
            </p:nvSpPr>
            <p:spPr bwMode="auto">
              <a:xfrm>
                <a:off x="3437" y="322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6" name="Freeform 1629"/>
              <p:cNvSpPr>
                <a:spLocks/>
              </p:cNvSpPr>
              <p:nvPr/>
            </p:nvSpPr>
            <p:spPr bwMode="auto">
              <a:xfrm>
                <a:off x="3447" y="321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7" name="Freeform 1630"/>
              <p:cNvSpPr>
                <a:spLocks/>
              </p:cNvSpPr>
              <p:nvPr/>
            </p:nvSpPr>
            <p:spPr bwMode="auto">
              <a:xfrm>
                <a:off x="3439" y="321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8" name="Freeform 1631"/>
              <p:cNvSpPr>
                <a:spLocks/>
              </p:cNvSpPr>
              <p:nvPr/>
            </p:nvSpPr>
            <p:spPr bwMode="auto">
              <a:xfrm>
                <a:off x="3436" y="3185"/>
                <a:ext cx="17" cy="34"/>
              </a:xfrm>
              <a:custGeom>
                <a:avLst/>
                <a:gdLst>
                  <a:gd name="T0" fmla="*/ 18 w 20"/>
                  <a:gd name="T1" fmla="*/ 2 h 39"/>
                  <a:gd name="T2" fmla="*/ 14 w 20"/>
                  <a:gd name="T3" fmla="*/ 3 h 39"/>
                  <a:gd name="T4" fmla="*/ 10 w 20"/>
                  <a:gd name="T5" fmla="*/ 1 h 39"/>
                  <a:gd name="T6" fmla="*/ 3 w 20"/>
                  <a:gd name="T7" fmla="*/ 0 h 39"/>
                  <a:gd name="T8" fmla="*/ 6 w 20"/>
                  <a:gd name="T9" fmla="*/ 4 h 39"/>
                  <a:gd name="T10" fmla="*/ 2 w 20"/>
                  <a:gd name="T11" fmla="*/ 3 h 39"/>
                  <a:gd name="T12" fmla="*/ 4 w 20"/>
                  <a:gd name="T13" fmla="*/ 9 h 39"/>
                  <a:gd name="T14" fmla="*/ 6 w 20"/>
                  <a:gd name="T15" fmla="*/ 13 h 39"/>
                  <a:gd name="T16" fmla="*/ 3 w 20"/>
                  <a:gd name="T17" fmla="*/ 29 h 39"/>
                  <a:gd name="T18" fmla="*/ 9 w 20"/>
                  <a:gd name="T19" fmla="*/ 30 h 39"/>
                  <a:gd name="T20" fmla="*/ 5 w 20"/>
                  <a:gd name="T21" fmla="*/ 31 h 39"/>
                  <a:gd name="T22" fmla="*/ 5 w 20"/>
                  <a:gd name="T23" fmla="*/ 30 h 39"/>
                  <a:gd name="T24" fmla="*/ 4 w 20"/>
                  <a:gd name="T25" fmla="*/ 35 h 39"/>
                  <a:gd name="T26" fmla="*/ 11 w 20"/>
                  <a:gd name="T27" fmla="*/ 35 h 39"/>
                  <a:gd name="T28" fmla="*/ 3 w 20"/>
                  <a:gd name="T29" fmla="*/ 37 h 39"/>
                  <a:gd name="T30" fmla="*/ 8 w 20"/>
                  <a:gd name="T31" fmla="*/ 38 h 39"/>
                  <a:gd name="T32" fmla="*/ 13 w 20"/>
                  <a:gd name="T33" fmla="*/ 37 h 39"/>
                  <a:gd name="T34" fmla="*/ 16 w 20"/>
                  <a:gd name="T35" fmla="*/ 38 h 39"/>
                  <a:gd name="T36" fmla="*/ 8 w 20"/>
                  <a:gd name="T37" fmla="*/ 28 h 39"/>
                  <a:gd name="T38" fmla="*/ 12 w 20"/>
                  <a:gd name="T39" fmla="*/ 28 h 39"/>
                  <a:gd name="T40" fmla="*/ 16 w 20"/>
                  <a:gd name="T41" fmla="*/ 22 h 39"/>
                  <a:gd name="T42" fmla="*/ 9 w 20"/>
                  <a:gd name="T43" fmla="*/ 20 h 39"/>
                  <a:gd name="T44" fmla="*/ 12 w 20"/>
                  <a:gd name="T45" fmla="*/ 18 h 39"/>
                  <a:gd name="T46" fmla="*/ 9 w 20"/>
                  <a:gd name="T47" fmla="*/ 18 h 39"/>
                  <a:gd name="T48" fmla="*/ 13 w 20"/>
                  <a:gd name="T49" fmla="*/ 17 h 39"/>
                  <a:gd name="T50" fmla="*/ 5 w 20"/>
                  <a:gd name="T51" fmla="*/ 16 h 39"/>
                  <a:gd name="T52" fmla="*/ 17 w 20"/>
                  <a:gd name="T53" fmla="*/ 13 h 39"/>
                  <a:gd name="T54" fmla="*/ 12 w 20"/>
                  <a:gd name="T55" fmla="*/ 13 h 39"/>
                  <a:gd name="T56" fmla="*/ 9 w 20"/>
                  <a:gd name="T57" fmla="*/ 12 h 39"/>
                  <a:gd name="T58" fmla="*/ 16 w 20"/>
                  <a:gd name="T59" fmla="*/ 12 h 39"/>
                  <a:gd name="T60" fmla="*/ 12 w 20"/>
                  <a:gd name="T61" fmla="*/ 9 h 39"/>
                  <a:gd name="T62" fmla="*/ 8 w 20"/>
                  <a:gd name="T63" fmla="*/ 9 h 39"/>
                  <a:gd name="T64" fmla="*/ 10 w 20"/>
                  <a:gd name="T65" fmla="*/ 5 h 39"/>
                  <a:gd name="T66" fmla="*/ 17 w 20"/>
                  <a:gd name="T67" fmla="*/ 7 h 39"/>
                  <a:gd name="T68" fmla="*/ 20 w 20"/>
                  <a:gd name="T69" fmla="*/ 6 h 39"/>
                  <a:gd name="T70" fmla="*/ 11 w 20"/>
                  <a:gd name="T71" fmla="*/ 3 h 39"/>
                  <a:gd name="T72" fmla="*/ 18 w 20"/>
                  <a:gd name="T7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39">
                    <a:moveTo>
                      <a:pt x="18" y="2"/>
                    </a:moveTo>
                    <a:cubicBezTo>
                      <a:pt x="15" y="2"/>
                      <a:pt x="14" y="2"/>
                      <a:pt x="14" y="3"/>
                    </a:cubicBezTo>
                    <a:cubicBezTo>
                      <a:pt x="11" y="3"/>
                      <a:pt x="12" y="2"/>
                      <a:pt x="10" y="1"/>
                    </a:cubicBezTo>
                    <a:cubicBezTo>
                      <a:pt x="8" y="2"/>
                      <a:pt x="6" y="1"/>
                      <a:pt x="3" y="0"/>
                    </a:cubicBezTo>
                    <a:cubicBezTo>
                      <a:pt x="3" y="2"/>
                      <a:pt x="7" y="3"/>
                      <a:pt x="6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7" y="8"/>
                      <a:pt x="4" y="9"/>
                    </a:cubicBezTo>
                    <a:cubicBezTo>
                      <a:pt x="3" y="10"/>
                      <a:pt x="4" y="12"/>
                      <a:pt x="6" y="13"/>
                    </a:cubicBezTo>
                    <a:cubicBezTo>
                      <a:pt x="4" y="18"/>
                      <a:pt x="7" y="24"/>
                      <a:pt x="3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6" y="30"/>
                      <a:pt x="9" y="32"/>
                      <a:pt x="5" y="31"/>
                    </a:cubicBezTo>
                    <a:cubicBezTo>
                      <a:pt x="6" y="31"/>
                      <a:pt x="5" y="31"/>
                      <a:pt x="5" y="30"/>
                    </a:cubicBezTo>
                    <a:cubicBezTo>
                      <a:pt x="0" y="31"/>
                      <a:pt x="6" y="33"/>
                      <a:pt x="4" y="35"/>
                    </a:cubicBezTo>
                    <a:cubicBezTo>
                      <a:pt x="5" y="34"/>
                      <a:pt x="10" y="35"/>
                      <a:pt x="11" y="35"/>
                    </a:cubicBezTo>
                    <a:cubicBezTo>
                      <a:pt x="4" y="35"/>
                      <a:pt x="11" y="37"/>
                      <a:pt x="3" y="37"/>
                    </a:cubicBezTo>
                    <a:cubicBezTo>
                      <a:pt x="1" y="38"/>
                      <a:pt x="9" y="37"/>
                      <a:pt x="8" y="38"/>
                    </a:cubicBezTo>
                    <a:cubicBezTo>
                      <a:pt x="12" y="39"/>
                      <a:pt x="10" y="37"/>
                      <a:pt x="13" y="37"/>
                    </a:cubicBezTo>
                    <a:cubicBezTo>
                      <a:pt x="17" y="38"/>
                      <a:pt x="12" y="38"/>
                      <a:pt x="16" y="38"/>
                    </a:cubicBezTo>
                    <a:cubicBezTo>
                      <a:pt x="18" y="36"/>
                      <a:pt x="10" y="32"/>
                      <a:pt x="8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9" y="26"/>
                      <a:pt x="9" y="23"/>
                      <a:pt x="16" y="22"/>
                    </a:cubicBezTo>
                    <a:cubicBezTo>
                      <a:pt x="12" y="23"/>
                      <a:pt x="18" y="20"/>
                      <a:pt x="9" y="20"/>
                    </a:cubicBezTo>
                    <a:cubicBezTo>
                      <a:pt x="11" y="19"/>
                      <a:pt x="11" y="19"/>
                      <a:pt x="12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13" y="18"/>
                      <a:pt x="13" y="17"/>
                    </a:cubicBezTo>
                    <a:cubicBezTo>
                      <a:pt x="9" y="17"/>
                      <a:pt x="8" y="16"/>
                      <a:pt x="5" y="16"/>
                    </a:cubicBezTo>
                    <a:cubicBezTo>
                      <a:pt x="10" y="15"/>
                      <a:pt x="13" y="14"/>
                      <a:pt x="17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2"/>
                      <a:pt x="10" y="12"/>
                      <a:pt x="9" y="12"/>
                    </a:cubicBezTo>
                    <a:cubicBezTo>
                      <a:pt x="9" y="11"/>
                      <a:pt x="14" y="12"/>
                      <a:pt x="16" y="12"/>
                    </a:cubicBezTo>
                    <a:cubicBezTo>
                      <a:pt x="17" y="11"/>
                      <a:pt x="9" y="9"/>
                      <a:pt x="12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7"/>
                      <a:pt x="11" y="6"/>
                      <a:pt x="10" y="5"/>
                    </a:cubicBezTo>
                    <a:cubicBezTo>
                      <a:pt x="15" y="5"/>
                      <a:pt x="14" y="6"/>
                      <a:pt x="17" y="7"/>
                    </a:cubicBezTo>
                    <a:cubicBezTo>
                      <a:pt x="18" y="7"/>
                      <a:pt x="18" y="6"/>
                      <a:pt x="20" y="6"/>
                    </a:cubicBezTo>
                    <a:cubicBezTo>
                      <a:pt x="17" y="6"/>
                      <a:pt x="14" y="4"/>
                      <a:pt x="11" y="3"/>
                    </a:cubicBezTo>
                    <a:cubicBezTo>
                      <a:pt x="17" y="4"/>
                      <a:pt x="17" y="2"/>
                      <a:pt x="18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9" name="Freeform 1632"/>
              <p:cNvSpPr>
                <a:spLocks/>
              </p:cNvSpPr>
              <p:nvPr/>
            </p:nvSpPr>
            <p:spPr bwMode="auto">
              <a:xfrm>
                <a:off x="3453" y="3190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0" name="Freeform 1633"/>
              <p:cNvSpPr>
                <a:spLocks/>
              </p:cNvSpPr>
              <p:nvPr/>
            </p:nvSpPr>
            <p:spPr bwMode="auto">
              <a:xfrm>
                <a:off x="3451" y="31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1" name="Rectangle 1634"/>
              <p:cNvSpPr>
                <a:spLocks noChangeArrowheads="1"/>
              </p:cNvSpPr>
              <p:nvPr/>
            </p:nvSpPr>
            <p:spPr bwMode="auto">
              <a:xfrm>
                <a:off x="3439" y="3193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2" name="Freeform 1635"/>
              <p:cNvSpPr>
                <a:spLocks/>
              </p:cNvSpPr>
              <p:nvPr/>
            </p:nvSpPr>
            <p:spPr bwMode="auto">
              <a:xfrm>
                <a:off x="3450" y="3196"/>
                <a:ext cx="4" cy="1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1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3" name="Freeform 1636"/>
              <p:cNvSpPr>
                <a:spLocks/>
              </p:cNvSpPr>
              <p:nvPr/>
            </p:nvSpPr>
            <p:spPr bwMode="auto">
              <a:xfrm>
                <a:off x="3450" y="3203"/>
                <a:ext cx="2" cy="0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4" name="Freeform 1637"/>
              <p:cNvSpPr>
                <a:spLocks/>
              </p:cNvSpPr>
              <p:nvPr/>
            </p:nvSpPr>
            <p:spPr bwMode="auto">
              <a:xfrm>
                <a:off x="3452" y="31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5" name="Freeform 1638"/>
              <p:cNvSpPr>
                <a:spLocks/>
              </p:cNvSpPr>
              <p:nvPr/>
            </p:nvSpPr>
            <p:spPr bwMode="auto">
              <a:xfrm>
                <a:off x="3436" y="3167"/>
                <a:ext cx="20" cy="18"/>
              </a:xfrm>
              <a:custGeom>
                <a:avLst/>
                <a:gdLst>
                  <a:gd name="T0" fmla="*/ 4 w 23"/>
                  <a:gd name="T1" fmla="*/ 1 h 21"/>
                  <a:gd name="T2" fmla="*/ 1 w 23"/>
                  <a:gd name="T3" fmla="*/ 4 h 21"/>
                  <a:gd name="T4" fmla="*/ 11 w 23"/>
                  <a:gd name="T5" fmla="*/ 8 h 21"/>
                  <a:gd name="T6" fmla="*/ 2 w 23"/>
                  <a:gd name="T7" fmla="*/ 6 h 21"/>
                  <a:gd name="T8" fmla="*/ 8 w 23"/>
                  <a:gd name="T9" fmla="*/ 14 h 21"/>
                  <a:gd name="T10" fmla="*/ 4 w 23"/>
                  <a:gd name="T11" fmla="*/ 14 h 21"/>
                  <a:gd name="T12" fmla="*/ 14 w 23"/>
                  <a:gd name="T13" fmla="*/ 18 h 21"/>
                  <a:gd name="T14" fmla="*/ 3 w 23"/>
                  <a:gd name="T15" fmla="*/ 16 h 21"/>
                  <a:gd name="T16" fmla="*/ 2 w 23"/>
                  <a:gd name="T17" fmla="*/ 16 h 21"/>
                  <a:gd name="T18" fmla="*/ 5 w 23"/>
                  <a:gd name="T19" fmla="*/ 20 h 21"/>
                  <a:gd name="T20" fmla="*/ 11 w 23"/>
                  <a:gd name="T21" fmla="*/ 21 h 21"/>
                  <a:gd name="T22" fmla="*/ 17 w 23"/>
                  <a:gd name="T23" fmla="*/ 21 h 21"/>
                  <a:gd name="T24" fmla="*/ 13 w 23"/>
                  <a:gd name="T25" fmla="*/ 19 h 21"/>
                  <a:gd name="T26" fmla="*/ 17 w 23"/>
                  <a:gd name="T27" fmla="*/ 19 h 21"/>
                  <a:gd name="T28" fmla="*/ 14 w 23"/>
                  <a:gd name="T29" fmla="*/ 18 h 21"/>
                  <a:gd name="T30" fmla="*/ 18 w 23"/>
                  <a:gd name="T31" fmla="*/ 18 h 21"/>
                  <a:gd name="T32" fmla="*/ 15 w 23"/>
                  <a:gd name="T33" fmla="*/ 16 h 21"/>
                  <a:gd name="T34" fmla="*/ 16 w 23"/>
                  <a:gd name="T35" fmla="*/ 16 h 21"/>
                  <a:gd name="T36" fmla="*/ 11 w 23"/>
                  <a:gd name="T37" fmla="*/ 14 h 21"/>
                  <a:gd name="T38" fmla="*/ 16 w 23"/>
                  <a:gd name="T39" fmla="*/ 14 h 21"/>
                  <a:gd name="T40" fmla="*/ 13 w 23"/>
                  <a:gd name="T41" fmla="*/ 14 h 21"/>
                  <a:gd name="T42" fmla="*/ 19 w 23"/>
                  <a:gd name="T43" fmla="*/ 10 h 21"/>
                  <a:gd name="T44" fmla="*/ 15 w 23"/>
                  <a:gd name="T45" fmla="*/ 9 h 21"/>
                  <a:gd name="T46" fmla="*/ 18 w 23"/>
                  <a:gd name="T47" fmla="*/ 12 h 21"/>
                  <a:gd name="T48" fmla="*/ 8 w 23"/>
                  <a:gd name="T49" fmla="*/ 10 h 21"/>
                  <a:gd name="T50" fmla="*/ 17 w 23"/>
                  <a:gd name="T51" fmla="*/ 9 h 21"/>
                  <a:gd name="T52" fmla="*/ 15 w 23"/>
                  <a:gd name="T53" fmla="*/ 5 h 21"/>
                  <a:gd name="T54" fmla="*/ 17 w 23"/>
                  <a:gd name="T55" fmla="*/ 5 h 21"/>
                  <a:gd name="T56" fmla="*/ 14 w 23"/>
                  <a:gd name="T57" fmla="*/ 3 h 21"/>
                  <a:gd name="T58" fmla="*/ 12 w 23"/>
                  <a:gd name="T59" fmla="*/ 3 h 21"/>
                  <a:gd name="T60" fmla="*/ 9 w 23"/>
                  <a:gd name="T61" fmla="*/ 2 h 21"/>
                  <a:gd name="T62" fmla="*/ 12 w 23"/>
                  <a:gd name="T63" fmla="*/ 2 h 21"/>
                  <a:gd name="T64" fmla="*/ 6 w 23"/>
                  <a:gd name="T65" fmla="*/ 0 h 21"/>
                  <a:gd name="T66" fmla="*/ 9 w 23"/>
                  <a:gd name="T67" fmla="*/ 2 h 21"/>
                  <a:gd name="T68" fmla="*/ 4 w 23"/>
                  <a:gd name="T6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1">
                    <a:moveTo>
                      <a:pt x="4" y="1"/>
                    </a:moveTo>
                    <a:cubicBezTo>
                      <a:pt x="0" y="1"/>
                      <a:pt x="2" y="3"/>
                      <a:pt x="1" y="4"/>
                    </a:cubicBezTo>
                    <a:cubicBezTo>
                      <a:pt x="3" y="7"/>
                      <a:pt x="11" y="6"/>
                      <a:pt x="11" y="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0" y="12"/>
                      <a:pt x="8" y="14"/>
                    </a:cubicBezTo>
                    <a:cubicBezTo>
                      <a:pt x="7" y="14"/>
                      <a:pt x="5" y="15"/>
                      <a:pt x="4" y="14"/>
                    </a:cubicBezTo>
                    <a:cubicBezTo>
                      <a:pt x="4" y="15"/>
                      <a:pt x="17" y="16"/>
                      <a:pt x="14" y="18"/>
                    </a:cubicBezTo>
                    <a:cubicBezTo>
                      <a:pt x="8" y="15"/>
                      <a:pt x="8" y="18"/>
                      <a:pt x="3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5" y="19"/>
                      <a:pt x="5" y="20"/>
                    </a:cubicBezTo>
                    <a:cubicBezTo>
                      <a:pt x="7" y="20"/>
                      <a:pt x="11" y="20"/>
                      <a:pt x="11" y="21"/>
                    </a:cubicBezTo>
                    <a:cubicBezTo>
                      <a:pt x="12" y="21"/>
                      <a:pt x="14" y="21"/>
                      <a:pt x="17" y="21"/>
                    </a:cubicBezTo>
                    <a:cubicBezTo>
                      <a:pt x="14" y="20"/>
                      <a:pt x="16" y="20"/>
                      <a:pt x="13" y="19"/>
                    </a:cubicBezTo>
                    <a:cubicBezTo>
                      <a:pt x="16" y="18"/>
                      <a:pt x="14" y="19"/>
                      <a:pt x="17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7"/>
                      <a:pt x="17" y="19"/>
                      <a:pt x="18" y="18"/>
                    </a:cubicBezTo>
                    <a:cubicBezTo>
                      <a:pt x="16" y="17"/>
                      <a:pt x="14" y="16"/>
                      <a:pt x="15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6" y="15"/>
                      <a:pt x="11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23" y="13"/>
                      <a:pt x="19" y="10"/>
                    </a:cubicBezTo>
                    <a:cubicBezTo>
                      <a:pt x="17" y="10"/>
                      <a:pt x="16" y="10"/>
                      <a:pt x="15" y="9"/>
                    </a:cubicBezTo>
                    <a:cubicBezTo>
                      <a:pt x="12" y="10"/>
                      <a:pt x="17" y="11"/>
                      <a:pt x="18" y="12"/>
                    </a:cubicBezTo>
                    <a:cubicBezTo>
                      <a:pt x="14" y="11"/>
                      <a:pt x="10" y="9"/>
                      <a:pt x="8" y="10"/>
                    </a:cubicBezTo>
                    <a:cubicBezTo>
                      <a:pt x="12" y="10"/>
                      <a:pt x="8" y="8"/>
                      <a:pt x="17" y="9"/>
                    </a:cubicBezTo>
                    <a:cubicBezTo>
                      <a:pt x="17" y="7"/>
                      <a:pt x="13" y="6"/>
                      <a:pt x="15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1" y="4"/>
                      <a:pt x="19" y="4"/>
                      <a:pt x="14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10" y="2"/>
                      <a:pt x="10" y="2"/>
                      <a:pt x="12" y="2"/>
                    </a:cubicBezTo>
                    <a:cubicBezTo>
                      <a:pt x="7" y="2"/>
                      <a:pt x="7" y="0"/>
                      <a:pt x="6" y="0"/>
                    </a:cubicBezTo>
                    <a:cubicBezTo>
                      <a:pt x="5" y="0"/>
                      <a:pt x="8" y="1"/>
                      <a:pt x="9" y="2"/>
                    </a:cubicBezTo>
                    <a:cubicBezTo>
                      <a:pt x="7" y="2"/>
                      <a:pt x="3" y="1"/>
                      <a:pt x="4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6" name="Freeform 1639"/>
              <p:cNvSpPr>
                <a:spLocks/>
              </p:cNvSpPr>
              <p:nvPr/>
            </p:nvSpPr>
            <p:spPr bwMode="auto">
              <a:xfrm>
                <a:off x="3450" y="3181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7" name="Freeform 1640"/>
              <p:cNvSpPr>
                <a:spLocks/>
              </p:cNvSpPr>
              <p:nvPr/>
            </p:nvSpPr>
            <p:spPr bwMode="auto">
              <a:xfrm>
                <a:off x="3435" y="3153"/>
                <a:ext cx="23" cy="15"/>
              </a:xfrm>
              <a:custGeom>
                <a:avLst/>
                <a:gdLst>
                  <a:gd name="T0" fmla="*/ 13 w 27"/>
                  <a:gd name="T1" fmla="*/ 12 h 18"/>
                  <a:gd name="T2" fmla="*/ 19 w 27"/>
                  <a:gd name="T3" fmla="*/ 12 h 18"/>
                  <a:gd name="T4" fmla="*/ 8 w 27"/>
                  <a:gd name="T5" fmla="*/ 11 h 18"/>
                  <a:gd name="T6" fmla="*/ 7 w 27"/>
                  <a:gd name="T7" fmla="*/ 9 h 18"/>
                  <a:gd name="T8" fmla="*/ 16 w 27"/>
                  <a:gd name="T9" fmla="*/ 10 h 18"/>
                  <a:gd name="T10" fmla="*/ 17 w 27"/>
                  <a:gd name="T11" fmla="*/ 9 h 18"/>
                  <a:gd name="T12" fmla="*/ 11 w 27"/>
                  <a:gd name="T13" fmla="*/ 8 h 18"/>
                  <a:gd name="T14" fmla="*/ 9 w 27"/>
                  <a:gd name="T15" fmla="*/ 6 h 18"/>
                  <a:gd name="T16" fmla="*/ 10 w 27"/>
                  <a:gd name="T17" fmla="*/ 7 h 18"/>
                  <a:gd name="T18" fmla="*/ 17 w 27"/>
                  <a:gd name="T19" fmla="*/ 7 h 18"/>
                  <a:gd name="T20" fmla="*/ 2 w 27"/>
                  <a:gd name="T21" fmla="*/ 1 h 18"/>
                  <a:gd name="T22" fmla="*/ 3 w 27"/>
                  <a:gd name="T23" fmla="*/ 2 h 18"/>
                  <a:gd name="T24" fmla="*/ 10 w 27"/>
                  <a:gd name="T25" fmla="*/ 3 h 18"/>
                  <a:gd name="T26" fmla="*/ 7 w 27"/>
                  <a:gd name="T27" fmla="*/ 4 h 18"/>
                  <a:gd name="T28" fmla="*/ 4 w 27"/>
                  <a:gd name="T29" fmla="*/ 3 h 18"/>
                  <a:gd name="T30" fmla="*/ 3 w 27"/>
                  <a:gd name="T31" fmla="*/ 13 h 18"/>
                  <a:gd name="T32" fmla="*/ 3 w 27"/>
                  <a:gd name="T33" fmla="*/ 12 h 18"/>
                  <a:gd name="T34" fmla="*/ 7 w 27"/>
                  <a:gd name="T35" fmla="*/ 14 h 18"/>
                  <a:gd name="T36" fmla="*/ 14 w 27"/>
                  <a:gd name="T37" fmla="*/ 14 h 18"/>
                  <a:gd name="T38" fmla="*/ 12 w 27"/>
                  <a:gd name="T39" fmla="*/ 14 h 18"/>
                  <a:gd name="T40" fmla="*/ 19 w 27"/>
                  <a:gd name="T41" fmla="*/ 15 h 18"/>
                  <a:gd name="T42" fmla="*/ 21 w 27"/>
                  <a:gd name="T43" fmla="*/ 18 h 18"/>
                  <a:gd name="T44" fmla="*/ 22 w 27"/>
                  <a:gd name="T45" fmla="*/ 14 h 18"/>
                  <a:gd name="T46" fmla="*/ 13 w 27"/>
                  <a:gd name="T47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" h="18">
                    <a:moveTo>
                      <a:pt x="13" y="12"/>
                    </a:moveTo>
                    <a:cubicBezTo>
                      <a:pt x="14" y="12"/>
                      <a:pt x="17" y="13"/>
                      <a:pt x="19" y="12"/>
                    </a:cubicBezTo>
                    <a:cubicBezTo>
                      <a:pt x="16" y="11"/>
                      <a:pt x="13" y="13"/>
                      <a:pt x="8" y="11"/>
                    </a:cubicBezTo>
                    <a:cubicBezTo>
                      <a:pt x="11" y="11"/>
                      <a:pt x="7" y="10"/>
                      <a:pt x="7" y="9"/>
                    </a:cubicBezTo>
                    <a:cubicBezTo>
                      <a:pt x="9" y="10"/>
                      <a:pt x="15" y="10"/>
                      <a:pt x="16" y="10"/>
                    </a:cubicBezTo>
                    <a:cubicBezTo>
                      <a:pt x="14" y="10"/>
                      <a:pt x="17" y="9"/>
                      <a:pt x="17" y="9"/>
                    </a:cubicBezTo>
                    <a:cubicBezTo>
                      <a:pt x="14" y="10"/>
                      <a:pt x="15" y="8"/>
                      <a:pt x="11" y="8"/>
                    </a:cubicBezTo>
                    <a:cubicBezTo>
                      <a:pt x="8" y="8"/>
                      <a:pt x="6" y="6"/>
                      <a:pt x="9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5" y="8"/>
                      <a:pt x="13" y="6"/>
                      <a:pt x="17" y="7"/>
                    </a:cubicBezTo>
                    <a:cubicBezTo>
                      <a:pt x="11" y="5"/>
                      <a:pt x="12" y="0"/>
                      <a:pt x="2" y="1"/>
                    </a:cubicBezTo>
                    <a:cubicBezTo>
                      <a:pt x="0" y="1"/>
                      <a:pt x="2" y="1"/>
                      <a:pt x="3" y="2"/>
                    </a:cubicBezTo>
                    <a:cubicBezTo>
                      <a:pt x="5" y="1"/>
                      <a:pt x="8" y="3"/>
                      <a:pt x="10" y="3"/>
                    </a:cubicBezTo>
                    <a:cubicBezTo>
                      <a:pt x="8" y="3"/>
                      <a:pt x="11" y="5"/>
                      <a:pt x="7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2" y="10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4"/>
                      <a:pt x="14" y="15"/>
                      <a:pt x="12" y="14"/>
                    </a:cubicBezTo>
                    <a:cubicBezTo>
                      <a:pt x="15" y="15"/>
                      <a:pt x="16" y="15"/>
                      <a:pt x="19" y="15"/>
                    </a:cubicBezTo>
                    <a:cubicBezTo>
                      <a:pt x="20" y="16"/>
                      <a:pt x="17" y="16"/>
                      <a:pt x="21" y="18"/>
                    </a:cubicBezTo>
                    <a:cubicBezTo>
                      <a:pt x="27" y="16"/>
                      <a:pt x="17" y="16"/>
                      <a:pt x="22" y="14"/>
                    </a:cubicBezTo>
                    <a:lnTo>
                      <a:pt x="13" y="12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8" name="Freeform 1641"/>
              <p:cNvSpPr>
                <a:spLocks/>
              </p:cNvSpPr>
              <p:nvPr/>
            </p:nvSpPr>
            <p:spPr bwMode="auto">
              <a:xfrm>
                <a:off x="3446" y="316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9" name="Freeform 1642"/>
              <p:cNvSpPr>
                <a:spLocks/>
              </p:cNvSpPr>
              <p:nvPr/>
            </p:nvSpPr>
            <p:spPr bwMode="auto">
              <a:xfrm>
                <a:off x="3437" y="3165"/>
                <a:ext cx="3" cy="0"/>
              </a:xfrm>
              <a:custGeom>
                <a:avLst/>
                <a:gdLst>
                  <a:gd name="T0" fmla="*/ 0 w 4"/>
                  <a:gd name="T1" fmla="*/ 1 h 1"/>
                  <a:gd name="T2" fmla="*/ 3 w 4"/>
                  <a:gd name="T3" fmla="*/ 1 h 1"/>
                  <a:gd name="T4" fmla="*/ 0 w 4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0" name="Freeform 1643"/>
              <p:cNvSpPr>
                <a:spLocks/>
              </p:cNvSpPr>
              <p:nvPr/>
            </p:nvSpPr>
            <p:spPr bwMode="auto">
              <a:xfrm>
                <a:off x="3448" y="31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1" name="Freeform 1644"/>
              <p:cNvSpPr>
                <a:spLocks/>
              </p:cNvSpPr>
              <p:nvPr/>
            </p:nvSpPr>
            <p:spPr bwMode="auto">
              <a:xfrm>
                <a:off x="3436" y="3149"/>
                <a:ext cx="11" cy="4"/>
              </a:xfrm>
              <a:custGeom>
                <a:avLst/>
                <a:gdLst>
                  <a:gd name="T0" fmla="*/ 0 w 13"/>
                  <a:gd name="T1" fmla="*/ 0 h 5"/>
                  <a:gd name="T2" fmla="*/ 0 w 13"/>
                  <a:gd name="T3" fmla="*/ 4 h 5"/>
                  <a:gd name="T4" fmla="*/ 12 w 13"/>
                  <a:gd name="T5" fmla="*/ 5 h 5"/>
                  <a:gd name="T6" fmla="*/ 5 w 13"/>
                  <a:gd name="T7" fmla="*/ 3 h 5"/>
                  <a:gd name="T8" fmla="*/ 5 w 13"/>
                  <a:gd name="T9" fmla="*/ 0 h 5"/>
                  <a:gd name="T10" fmla="*/ 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1" y="1"/>
                      <a:pt x="4" y="2"/>
                      <a:pt x="0" y="4"/>
                    </a:cubicBezTo>
                    <a:cubicBezTo>
                      <a:pt x="4" y="5"/>
                      <a:pt x="8" y="4"/>
                      <a:pt x="12" y="5"/>
                    </a:cubicBezTo>
                    <a:cubicBezTo>
                      <a:pt x="13" y="4"/>
                      <a:pt x="6" y="4"/>
                      <a:pt x="5" y="3"/>
                    </a:cubicBezTo>
                    <a:cubicBezTo>
                      <a:pt x="8" y="3"/>
                      <a:pt x="4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2" name="Freeform 1645"/>
              <p:cNvSpPr>
                <a:spLocks/>
              </p:cNvSpPr>
              <p:nvPr/>
            </p:nvSpPr>
            <p:spPr bwMode="auto">
              <a:xfrm>
                <a:off x="3439" y="3116"/>
                <a:ext cx="18" cy="35"/>
              </a:xfrm>
              <a:custGeom>
                <a:avLst/>
                <a:gdLst>
                  <a:gd name="T0" fmla="*/ 11 w 21"/>
                  <a:gd name="T1" fmla="*/ 34 h 40"/>
                  <a:gd name="T2" fmla="*/ 10 w 21"/>
                  <a:gd name="T3" fmla="*/ 32 h 40"/>
                  <a:gd name="T4" fmla="*/ 13 w 21"/>
                  <a:gd name="T5" fmla="*/ 33 h 40"/>
                  <a:gd name="T6" fmla="*/ 16 w 21"/>
                  <a:gd name="T7" fmla="*/ 32 h 40"/>
                  <a:gd name="T8" fmla="*/ 13 w 21"/>
                  <a:gd name="T9" fmla="*/ 32 h 40"/>
                  <a:gd name="T10" fmla="*/ 12 w 21"/>
                  <a:gd name="T11" fmla="*/ 28 h 40"/>
                  <a:gd name="T12" fmla="*/ 7 w 21"/>
                  <a:gd name="T13" fmla="*/ 27 h 40"/>
                  <a:gd name="T14" fmla="*/ 16 w 21"/>
                  <a:gd name="T15" fmla="*/ 25 h 40"/>
                  <a:gd name="T16" fmla="*/ 5 w 21"/>
                  <a:gd name="T17" fmla="*/ 24 h 40"/>
                  <a:gd name="T18" fmla="*/ 9 w 21"/>
                  <a:gd name="T19" fmla="*/ 21 h 40"/>
                  <a:gd name="T20" fmla="*/ 9 w 21"/>
                  <a:gd name="T21" fmla="*/ 22 h 40"/>
                  <a:gd name="T22" fmla="*/ 10 w 21"/>
                  <a:gd name="T23" fmla="*/ 20 h 40"/>
                  <a:gd name="T24" fmla="*/ 15 w 21"/>
                  <a:gd name="T25" fmla="*/ 20 h 40"/>
                  <a:gd name="T26" fmla="*/ 15 w 21"/>
                  <a:gd name="T27" fmla="*/ 17 h 40"/>
                  <a:gd name="T28" fmla="*/ 18 w 21"/>
                  <a:gd name="T29" fmla="*/ 18 h 40"/>
                  <a:gd name="T30" fmla="*/ 14 w 21"/>
                  <a:gd name="T31" fmla="*/ 11 h 40"/>
                  <a:gd name="T32" fmla="*/ 17 w 21"/>
                  <a:gd name="T33" fmla="*/ 10 h 40"/>
                  <a:gd name="T34" fmla="*/ 8 w 21"/>
                  <a:gd name="T35" fmla="*/ 10 h 40"/>
                  <a:gd name="T36" fmla="*/ 9 w 21"/>
                  <a:gd name="T37" fmla="*/ 7 h 40"/>
                  <a:gd name="T38" fmla="*/ 15 w 21"/>
                  <a:gd name="T39" fmla="*/ 9 h 40"/>
                  <a:gd name="T40" fmla="*/ 12 w 21"/>
                  <a:gd name="T41" fmla="*/ 7 h 40"/>
                  <a:gd name="T42" fmla="*/ 18 w 21"/>
                  <a:gd name="T43" fmla="*/ 7 h 40"/>
                  <a:gd name="T44" fmla="*/ 10 w 21"/>
                  <a:gd name="T45" fmla="*/ 3 h 40"/>
                  <a:gd name="T46" fmla="*/ 12 w 21"/>
                  <a:gd name="T47" fmla="*/ 2 h 40"/>
                  <a:gd name="T48" fmla="*/ 3 w 21"/>
                  <a:gd name="T49" fmla="*/ 2 h 40"/>
                  <a:gd name="T50" fmla="*/ 3 w 21"/>
                  <a:gd name="T51" fmla="*/ 11 h 40"/>
                  <a:gd name="T52" fmla="*/ 8 w 21"/>
                  <a:gd name="T53" fmla="*/ 14 h 40"/>
                  <a:gd name="T54" fmla="*/ 2 w 21"/>
                  <a:gd name="T55" fmla="*/ 13 h 40"/>
                  <a:gd name="T56" fmla="*/ 8 w 21"/>
                  <a:gd name="T57" fmla="*/ 14 h 40"/>
                  <a:gd name="T58" fmla="*/ 2 w 21"/>
                  <a:gd name="T59" fmla="*/ 15 h 40"/>
                  <a:gd name="T60" fmla="*/ 7 w 21"/>
                  <a:gd name="T61" fmla="*/ 16 h 40"/>
                  <a:gd name="T62" fmla="*/ 0 w 21"/>
                  <a:gd name="T63" fmla="*/ 16 h 40"/>
                  <a:gd name="T64" fmla="*/ 2 w 21"/>
                  <a:gd name="T65" fmla="*/ 30 h 40"/>
                  <a:gd name="T66" fmla="*/ 6 w 21"/>
                  <a:gd name="T67" fmla="*/ 31 h 40"/>
                  <a:gd name="T68" fmla="*/ 6 w 21"/>
                  <a:gd name="T69" fmla="*/ 36 h 40"/>
                  <a:gd name="T70" fmla="*/ 9 w 21"/>
                  <a:gd name="T71" fmla="*/ 37 h 40"/>
                  <a:gd name="T72" fmla="*/ 0 w 21"/>
                  <a:gd name="T73" fmla="*/ 36 h 40"/>
                  <a:gd name="T74" fmla="*/ 1 w 21"/>
                  <a:gd name="T75" fmla="*/ 38 h 40"/>
                  <a:gd name="T76" fmla="*/ 3 w 21"/>
                  <a:gd name="T77" fmla="*/ 37 h 40"/>
                  <a:gd name="T78" fmla="*/ 1 w 21"/>
                  <a:gd name="T79" fmla="*/ 38 h 40"/>
                  <a:gd name="T80" fmla="*/ 12 w 21"/>
                  <a:gd name="T81" fmla="*/ 38 h 40"/>
                  <a:gd name="T82" fmla="*/ 17 w 21"/>
                  <a:gd name="T83" fmla="*/ 35 h 40"/>
                  <a:gd name="T84" fmla="*/ 11 w 21"/>
                  <a:gd name="T8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40">
                    <a:moveTo>
                      <a:pt x="11" y="34"/>
                    </a:moveTo>
                    <a:cubicBezTo>
                      <a:pt x="11" y="33"/>
                      <a:pt x="8" y="32"/>
                      <a:pt x="10" y="32"/>
                    </a:cubicBezTo>
                    <a:cubicBezTo>
                      <a:pt x="13" y="32"/>
                      <a:pt x="13" y="33"/>
                      <a:pt x="13" y="33"/>
                    </a:cubicBezTo>
                    <a:cubicBezTo>
                      <a:pt x="18" y="33"/>
                      <a:pt x="12" y="32"/>
                      <a:pt x="16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0"/>
                      <a:pt x="9" y="30"/>
                      <a:pt x="12" y="28"/>
                    </a:cubicBezTo>
                    <a:cubicBezTo>
                      <a:pt x="11" y="27"/>
                      <a:pt x="11" y="27"/>
                      <a:pt x="7" y="27"/>
                    </a:cubicBezTo>
                    <a:cubicBezTo>
                      <a:pt x="12" y="26"/>
                      <a:pt x="12" y="26"/>
                      <a:pt x="16" y="25"/>
                    </a:cubicBezTo>
                    <a:cubicBezTo>
                      <a:pt x="14" y="25"/>
                      <a:pt x="9" y="25"/>
                      <a:pt x="5" y="24"/>
                    </a:cubicBezTo>
                    <a:cubicBezTo>
                      <a:pt x="11" y="23"/>
                      <a:pt x="4" y="22"/>
                      <a:pt x="9" y="21"/>
                    </a:cubicBezTo>
                    <a:cubicBezTo>
                      <a:pt x="9" y="21"/>
                      <a:pt x="10" y="21"/>
                      <a:pt x="9" y="22"/>
                    </a:cubicBezTo>
                    <a:cubicBezTo>
                      <a:pt x="16" y="22"/>
                      <a:pt x="8" y="20"/>
                      <a:pt x="10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19"/>
                      <a:pt x="11" y="18"/>
                      <a:pt x="15" y="17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4" y="15"/>
                      <a:pt x="16" y="13"/>
                      <a:pt x="14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8"/>
                      <a:pt x="15" y="13"/>
                      <a:pt x="8" y="10"/>
                    </a:cubicBezTo>
                    <a:cubicBezTo>
                      <a:pt x="17" y="11"/>
                      <a:pt x="5" y="8"/>
                      <a:pt x="9" y="7"/>
                    </a:cubicBezTo>
                    <a:cubicBezTo>
                      <a:pt x="13" y="7"/>
                      <a:pt x="11" y="9"/>
                      <a:pt x="15" y="9"/>
                    </a:cubicBezTo>
                    <a:cubicBezTo>
                      <a:pt x="10" y="8"/>
                      <a:pt x="14" y="8"/>
                      <a:pt x="12" y="7"/>
                    </a:cubicBezTo>
                    <a:cubicBezTo>
                      <a:pt x="17" y="8"/>
                      <a:pt x="13" y="6"/>
                      <a:pt x="18" y="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3"/>
                      <a:pt x="5" y="0"/>
                      <a:pt x="3" y="2"/>
                    </a:cubicBezTo>
                    <a:cubicBezTo>
                      <a:pt x="5" y="4"/>
                      <a:pt x="6" y="8"/>
                      <a:pt x="3" y="11"/>
                    </a:cubicBezTo>
                    <a:cubicBezTo>
                      <a:pt x="9" y="12"/>
                      <a:pt x="3" y="12"/>
                      <a:pt x="8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5"/>
                      <a:pt x="5" y="13"/>
                      <a:pt x="8" y="14"/>
                    </a:cubicBezTo>
                    <a:cubicBezTo>
                      <a:pt x="9" y="15"/>
                      <a:pt x="5" y="15"/>
                      <a:pt x="2" y="15"/>
                    </a:cubicBezTo>
                    <a:cubicBezTo>
                      <a:pt x="2" y="16"/>
                      <a:pt x="4" y="15"/>
                      <a:pt x="7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20"/>
                      <a:pt x="6" y="26"/>
                      <a:pt x="2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2"/>
                      <a:pt x="15" y="35"/>
                      <a:pt x="6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7" y="36"/>
                      <a:pt x="3" y="37"/>
                      <a:pt x="0" y="36"/>
                    </a:cubicBezTo>
                    <a:cubicBezTo>
                      <a:pt x="1" y="36"/>
                      <a:pt x="0" y="37"/>
                      <a:pt x="1" y="38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7" y="38"/>
                      <a:pt x="4" y="38"/>
                      <a:pt x="1" y="38"/>
                    </a:cubicBezTo>
                    <a:cubicBezTo>
                      <a:pt x="5" y="40"/>
                      <a:pt x="9" y="38"/>
                      <a:pt x="12" y="38"/>
                    </a:cubicBezTo>
                    <a:cubicBezTo>
                      <a:pt x="5" y="35"/>
                      <a:pt x="21" y="37"/>
                      <a:pt x="17" y="35"/>
                    </a:cubicBezTo>
                    <a:cubicBezTo>
                      <a:pt x="15" y="33"/>
                      <a:pt x="13" y="34"/>
                      <a:pt x="11" y="34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3" name="Freeform 1646"/>
              <p:cNvSpPr>
                <a:spLocks/>
              </p:cNvSpPr>
              <p:nvPr/>
            </p:nvSpPr>
            <p:spPr bwMode="auto">
              <a:xfrm>
                <a:off x="3438" y="314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4" name="Freeform 1647"/>
              <p:cNvSpPr>
                <a:spLocks/>
              </p:cNvSpPr>
              <p:nvPr/>
            </p:nvSpPr>
            <p:spPr bwMode="auto">
              <a:xfrm>
                <a:off x="3448" y="311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5" name="Rectangle 1648"/>
              <p:cNvSpPr>
                <a:spLocks noChangeArrowheads="1"/>
              </p:cNvSpPr>
              <p:nvPr/>
            </p:nvSpPr>
            <p:spPr bwMode="auto">
              <a:xfrm>
                <a:off x="3440" y="3149"/>
                <a:ext cx="1" cy="1"/>
              </a:xfrm>
              <a:prstGeom prst="rect">
                <a:avLst/>
              </a:pr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6" name="Freeform 1649"/>
              <p:cNvSpPr>
                <a:spLocks/>
              </p:cNvSpPr>
              <p:nvPr/>
            </p:nvSpPr>
            <p:spPr bwMode="auto">
              <a:xfrm>
                <a:off x="3448" y="315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7" name="Freeform 1650"/>
              <p:cNvSpPr>
                <a:spLocks/>
              </p:cNvSpPr>
              <p:nvPr/>
            </p:nvSpPr>
            <p:spPr bwMode="auto">
              <a:xfrm>
                <a:off x="3453" y="311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8" name="Freeform 1651"/>
              <p:cNvSpPr>
                <a:spLocks/>
              </p:cNvSpPr>
              <p:nvPr/>
            </p:nvSpPr>
            <p:spPr bwMode="auto">
              <a:xfrm>
                <a:off x="3457" y="309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9" name="Freeform 1652"/>
              <p:cNvSpPr>
                <a:spLocks/>
              </p:cNvSpPr>
              <p:nvPr/>
            </p:nvSpPr>
            <p:spPr bwMode="auto">
              <a:xfrm>
                <a:off x="3437" y="3058"/>
                <a:ext cx="26" cy="58"/>
              </a:xfrm>
              <a:custGeom>
                <a:avLst/>
                <a:gdLst>
                  <a:gd name="T0" fmla="*/ 17 w 31"/>
                  <a:gd name="T1" fmla="*/ 3 h 68"/>
                  <a:gd name="T2" fmla="*/ 10 w 31"/>
                  <a:gd name="T3" fmla="*/ 1 h 68"/>
                  <a:gd name="T4" fmla="*/ 7 w 31"/>
                  <a:gd name="T5" fmla="*/ 3 h 68"/>
                  <a:gd name="T6" fmla="*/ 11 w 31"/>
                  <a:gd name="T7" fmla="*/ 7 h 68"/>
                  <a:gd name="T8" fmla="*/ 11 w 31"/>
                  <a:gd name="T9" fmla="*/ 15 h 68"/>
                  <a:gd name="T10" fmla="*/ 8 w 31"/>
                  <a:gd name="T11" fmla="*/ 20 h 68"/>
                  <a:gd name="T12" fmla="*/ 14 w 31"/>
                  <a:gd name="T13" fmla="*/ 27 h 68"/>
                  <a:gd name="T14" fmla="*/ 11 w 31"/>
                  <a:gd name="T15" fmla="*/ 28 h 68"/>
                  <a:gd name="T16" fmla="*/ 9 w 31"/>
                  <a:gd name="T17" fmla="*/ 31 h 68"/>
                  <a:gd name="T18" fmla="*/ 19 w 31"/>
                  <a:gd name="T19" fmla="*/ 34 h 68"/>
                  <a:gd name="T20" fmla="*/ 19 w 31"/>
                  <a:gd name="T21" fmla="*/ 37 h 68"/>
                  <a:gd name="T22" fmla="*/ 15 w 31"/>
                  <a:gd name="T23" fmla="*/ 39 h 68"/>
                  <a:gd name="T24" fmla="*/ 14 w 31"/>
                  <a:gd name="T25" fmla="*/ 44 h 68"/>
                  <a:gd name="T26" fmla="*/ 12 w 31"/>
                  <a:gd name="T27" fmla="*/ 48 h 68"/>
                  <a:gd name="T28" fmla="*/ 14 w 31"/>
                  <a:gd name="T29" fmla="*/ 52 h 68"/>
                  <a:gd name="T30" fmla="*/ 17 w 31"/>
                  <a:gd name="T31" fmla="*/ 55 h 68"/>
                  <a:gd name="T32" fmla="*/ 13 w 31"/>
                  <a:gd name="T33" fmla="*/ 56 h 68"/>
                  <a:gd name="T34" fmla="*/ 14 w 31"/>
                  <a:gd name="T35" fmla="*/ 59 h 68"/>
                  <a:gd name="T36" fmla="*/ 11 w 31"/>
                  <a:gd name="T37" fmla="*/ 68 h 68"/>
                  <a:gd name="T38" fmla="*/ 14 w 31"/>
                  <a:gd name="T39" fmla="*/ 63 h 68"/>
                  <a:gd name="T40" fmla="*/ 11 w 31"/>
                  <a:gd name="T41" fmla="*/ 62 h 68"/>
                  <a:gd name="T42" fmla="*/ 22 w 31"/>
                  <a:gd name="T43" fmla="*/ 62 h 68"/>
                  <a:gd name="T44" fmla="*/ 24 w 31"/>
                  <a:gd name="T45" fmla="*/ 61 h 68"/>
                  <a:gd name="T46" fmla="*/ 23 w 31"/>
                  <a:gd name="T47" fmla="*/ 58 h 68"/>
                  <a:gd name="T48" fmla="*/ 25 w 31"/>
                  <a:gd name="T49" fmla="*/ 55 h 68"/>
                  <a:gd name="T50" fmla="*/ 26 w 31"/>
                  <a:gd name="T51" fmla="*/ 51 h 68"/>
                  <a:gd name="T52" fmla="*/ 23 w 31"/>
                  <a:gd name="T53" fmla="*/ 47 h 68"/>
                  <a:gd name="T54" fmla="*/ 24 w 31"/>
                  <a:gd name="T55" fmla="*/ 47 h 68"/>
                  <a:gd name="T56" fmla="*/ 25 w 31"/>
                  <a:gd name="T57" fmla="*/ 46 h 68"/>
                  <a:gd name="T58" fmla="*/ 24 w 31"/>
                  <a:gd name="T59" fmla="*/ 43 h 68"/>
                  <a:gd name="T60" fmla="*/ 21 w 31"/>
                  <a:gd name="T61" fmla="*/ 40 h 68"/>
                  <a:gd name="T62" fmla="*/ 26 w 31"/>
                  <a:gd name="T63" fmla="*/ 39 h 68"/>
                  <a:gd name="T64" fmla="*/ 27 w 31"/>
                  <a:gd name="T65" fmla="*/ 35 h 68"/>
                  <a:gd name="T66" fmla="*/ 22 w 31"/>
                  <a:gd name="T67" fmla="*/ 33 h 68"/>
                  <a:gd name="T68" fmla="*/ 20 w 31"/>
                  <a:gd name="T69" fmla="*/ 29 h 68"/>
                  <a:gd name="T70" fmla="*/ 19 w 31"/>
                  <a:gd name="T71" fmla="*/ 22 h 68"/>
                  <a:gd name="T72" fmla="*/ 20 w 31"/>
                  <a:gd name="T73" fmla="*/ 20 h 68"/>
                  <a:gd name="T74" fmla="*/ 19 w 31"/>
                  <a:gd name="T75" fmla="*/ 13 h 68"/>
                  <a:gd name="T76" fmla="*/ 13 w 31"/>
                  <a:gd name="T77" fmla="*/ 16 h 68"/>
                  <a:gd name="T78" fmla="*/ 22 w 31"/>
                  <a:gd name="T79" fmla="*/ 1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1" h="68">
                    <a:moveTo>
                      <a:pt x="23" y="7"/>
                    </a:moveTo>
                    <a:cubicBezTo>
                      <a:pt x="22" y="6"/>
                      <a:pt x="21" y="4"/>
                      <a:pt x="17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4" y="0"/>
                      <a:pt x="10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6" y="3"/>
                      <a:pt x="8" y="2"/>
                      <a:pt x="7" y="3"/>
                    </a:cubicBezTo>
                    <a:cubicBezTo>
                      <a:pt x="8" y="5"/>
                      <a:pt x="17" y="6"/>
                      <a:pt x="14" y="7"/>
                    </a:cubicBezTo>
                    <a:cubicBezTo>
                      <a:pt x="15" y="8"/>
                      <a:pt x="12" y="7"/>
                      <a:pt x="11" y="7"/>
                    </a:cubicBezTo>
                    <a:cubicBezTo>
                      <a:pt x="10" y="8"/>
                      <a:pt x="17" y="9"/>
                      <a:pt x="17" y="10"/>
                    </a:cubicBezTo>
                    <a:cubicBezTo>
                      <a:pt x="0" y="9"/>
                      <a:pt x="22" y="14"/>
                      <a:pt x="11" y="15"/>
                    </a:cubicBezTo>
                    <a:cubicBezTo>
                      <a:pt x="12" y="16"/>
                      <a:pt x="10" y="17"/>
                      <a:pt x="14" y="19"/>
                    </a:cubicBezTo>
                    <a:cubicBezTo>
                      <a:pt x="9" y="18"/>
                      <a:pt x="13" y="20"/>
                      <a:pt x="8" y="20"/>
                    </a:cubicBezTo>
                    <a:cubicBezTo>
                      <a:pt x="18" y="21"/>
                      <a:pt x="3" y="23"/>
                      <a:pt x="16" y="25"/>
                    </a:cubicBezTo>
                    <a:cubicBezTo>
                      <a:pt x="12" y="26"/>
                      <a:pt x="17" y="25"/>
                      <a:pt x="14" y="27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9" y="26"/>
                      <a:pt x="17" y="28"/>
                      <a:pt x="11" y="28"/>
                    </a:cubicBezTo>
                    <a:cubicBezTo>
                      <a:pt x="10" y="29"/>
                      <a:pt x="15" y="28"/>
                      <a:pt x="18" y="30"/>
                    </a:cubicBezTo>
                    <a:cubicBezTo>
                      <a:pt x="16" y="31"/>
                      <a:pt x="15" y="31"/>
                      <a:pt x="9" y="31"/>
                    </a:cubicBezTo>
                    <a:cubicBezTo>
                      <a:pt x="16" y="32"/>
                      <a:pt x="12" y="33"/>
                      <a:pt x="15" y="34"/>
                    </a:cubicBezTo>
                    <a:cubicBezTo>
                      <a:pt x="16" y="34"/>
                      <a:pt x="17" y="33"/>
                      <a:pt x="19" y="34"/>
                    </a:cubicBezTo>
                    <a:cubicBezTo>
                      <a:pt x="18" y="36"/>
                      <a:pt x="23" y="36"/>
                      <a:pt x="25" y="38"/>
                    </a:cubicBezTo>
                    <a:cubicBezTo>
                      <a:pt x="18" y="38"/>
                      <a:pt x="25" y="36"/>
                      <a:pt x="19" y="37"/>
                    </a:cubicBezTo>
                    <a:cubicBezTo>
                      <a:pt x="16" y="36"/>
                      <a:pt x="17" y="35"/>
                      <a:pt x="12" y="34"/>
                    </a:cubicBezTo>
                    <a:cubicBezTo>
                      <a:pt x="11" y="35"/>
                      <a:pt x="12" y="37"/>
                      <a:pt x="15" y="39"/>
                    </a:cubicBezTo>
                    <a:cubicBezTo>
                      <a:pt x="14" y="40"/>
                      <a:pt x="12" y="39"/>
                      <a:pt x="11" y="39"/>
                    </a:cubicBezTo>
                    <a:cubicBezTo>
                      <a:pt x="8" y="41"/>
                      <a:pt x="17" y="43"/>
                      <a:pt x="14" y="44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5" y="45"/>
                      <a:pt x="9" y="46"/>
                      <a:pt x="12" y="48"/>
                    </a:cubicBezTo>
                    <a:cubicBezTo>
                      <a:pt x="14" y="48"/>
                      <a:pt x="15" y="48"/>
                      <a:pt x="16" y="49"/>
                    </a:cubicBezTo>
                    <a:cubicBezTo>
                      <a:pt x="7" y="48"/>
                      <a:pt x="20" y="51"/>
                      <a:pt x="14" y="52"/>
                    </a:cubicBezTo>
                    <a:cubicBezTo>
                      <a:pt x="19" y="53"/>
                      <a:pt x="22" y="55"/>
                      <a:pt x="23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21" y="54"/>
                      <a:pt x="12" y="53"/>
                      <a:pt x="9" y="52"/>
                    </a:cubicBezTo>
                    <a:cubicBezTo>
                      <a:pt x="12" y="53"/>
                      <a:pt x="9" y="54"/>
                      <a:pt x="13" y="56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6"/>
                      <a:pt x="18" y="57"/>
                      <a:pt x="14" y="59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61"/>
                      <a:pt x="5" y="64"/>
                      <a:pt x="11" y="68"/>
                    </a:cubicBezTo>
                    <a:cubicBezTo>
                      <a:pt x="14" y="68"/>
                      <a:pt x="20" y="68"/>
                      <a:pt x="22" y="68"/>
                    </a:cubicBezTo>
                    <a:cubicBezTo>
                      <a:pt x="20" y="66"/>
                      <a:pt x="16" y="65"/>
                      <a:pt x="14" y="63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5" y="63"/>
                      <a:pt x="13" y="62"/>
                      <a:pt x="11" y="62"/>
                    </a:cubicBezTo>
                    <a:cubicBezTo>
                      <a:pt x="8" y="61"/>
                      <a:pt x="15" y="62"/>
                      <a:pt x="12" y="60"/>
                    </a:cubicBezTo>
                    <a:cubicBezTo>
                      <a:pt x="18" y="61"/>
                      <a:pt x="18" y="62"/>
                      <a:pt x="22" y="62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2"/>
                      <a:pt x="22" y="61"/>
                      <a:pt x="24" y="61"/>
                    </a:cubicBezTo>
                    <a:cubicBezTo>
                      <a:pt x="18" y="59"/>
                      <a:pt x="26" y="59"/>
                      <a:pt x="24" y="57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0" y="57"/>
                      <a:pt x="20" y="57"/>
                      <a:pt x="19" y="56"/>
                    </a:cubicBezTo>
                    <a:cubicBezTo>
                      <a:pt x="24" y="56"/>
                      <a:pt x="23" y="56"/>
                      <a:pt x="25" y="55"/>
                    </a:cubicBezTo>
                    <a:cubicBezTo>
                      <a:pt x="23" y="54"/>
                      <a:pt x="18" y="53"/>
                      <a:pt x="18" y="52"/>
                    </a:cubicBezTo>
                    <a:cubicBezTo>
                      <a:pt x="23" y="53"/>
                      <a:pt x="21" y="51"/>
                      <a:pt x="26" y="51"/>
                    </a:cubicBezTo>
                    <a:cubicBezTo>
                      <a:pt x="20" y="50"/>
                      <a:pt x="24" y="49"/>
                      <a:pt x="21" y="48"/>
                    </a:cubicBezTo>
                    <a:cubicBezTo>
                      <a:pt x="20" y="47"/>
                      <a:pt x="20" y="47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2" y="46"/>
                      <a:pt x="25" y="46"/>
                    </a:cubicBezTo>
                    <a:cubicBezTo>
                      <a:pt x="26" y="46"/>
                      <a:pt x="26" y="46"/>
                      <a:pt x="27" y="47"/>
                    </a:cubicBezTo>
                    <a:cubicBezTo>
                      <a:pt x="28" y="45"/>
                      <a:pt x="18" y="43"/>
                      <a:pt x="24" y="43"/>
                    </a:cubicBezTo>
                    <a:cubicBezTo>
                      <a:pt x="21" y="42"/>
                      <a:pt x="21" y="41"/>
                      <a:pt x="15" y="40"/>
                    </a:cubicBezTo>
                    <a:cubicBezTo>
                      <a:pt x="17" y="40"/>
                      <a:pt x="22" y="41"/>
                      <a:pt x="21" y="40"/>
                    </a:cubicBezTo>
                    <a:cubicBezTo>
                      <a:pt x="16" y="38"/>
                      <a:pt x="23" y="38"/>
                      <a:pt x="20" y="37"/>
                    </a:cubicBezTo>
                    <a:cubicBezTo>
                      <a:pt x="25" y="39"/>
                      <a:pt x="21" y="37"/>
                      <a:pt x="26" y="39"/>
                    </a:cubicBezTo>
                    <a:cubicBezTo>
                      <a:pt x="28" y="38"/>
                      <a:pt x="22" y="37"/>
                      <a:pt x="23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5"/>
                      <a:pt x="21" y="34"/>
                      <a:pt x="25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3"/>
                      <a:pt x="23" y="31"/>
                      <a:pt x="27" y="3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7" y="28"/>
                      <a:pt x="21" y="25"/>
                      <a:pt x="15" y="23"/>
                    </a:cubicBezTo>
                    <a:cubicBezTo>
                      <a:pt x="16" y="23"/>
                      <a:pt x="17" y="22"/>
                      <a:pt x="19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5" y="21"/>
                      <a:pt x="20" y="20"/>
                    </a:cubicBezTo>
                    <a:cubicBezTo>
                      <a:pt x="18" y="19"/>
                      <a:pt x="24" y="20"/>
                      <a:pt x="25" y="20"/>
                    </a:cubicBezTo>
                    <a:cubicBezTo>
                      <a:pt x="17" y="17"/>
                      <a:pt x="31" y="15"/>
                      <a:pt x="19" y="13"/>
                    </a:cubicBezTo>
                    <a:cubicBezTo>
                      <a:pt x="19" y="14"/>
                      <a:pt x="16" y="15"/>
                      <a:pt x="17" y="17"/>
                    </a:cubicBezTo>
                    <a:cubicBezTo>
                      <a:pt x="15" y="16"/>
                      <a:pt x="13" y="16"/>
                      <a:pt x="13" y="16"/>
                    </a:cubicBezTo>
                    <a:cubicBezTo>
                      <a:pt x="12" y="14"/>
                      <a:pt x="17" y="14"/>
                      <a:pt x="15" y="12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30" y="11"/>
                      <a:pt x="12" y="8"/>
                      <a:pt x="23" y="7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0" name="Freeform 1653"/>
              <p:cNvSpPr>
                <a:spLocks/>
              </p:cNvSpPr>
              <p:nvPr/>
            </p:nvSpPr>
            <p:spPr bwMode="auto">
              <a:xfrm>
                <a:off x="3456" y="3078"/>
                <a:ext cx="3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w 4"/>
                  <a:gd name="T5" fmla="*/ 0 h 1"/>
                  <a:gd name="T6" fmla="*/ 0 w 4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1" name="Freeform 1654"/>
              <p:cNvSpPr>
                <a:spLocks/>
              </p:cNvSpPr>
              <p:nvPr/>
            </p:nvSpPr>
            <p:spPr bwMode="auto">
              <a:xfrm>
                <a:off x="3455" y="3078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2" name="Freeform 1655"/>
              <p:cNvSpPr>
                <a:spLocks/>
              </p:cNvSpPr>
              <p:nvPr/>
            </p:nvSpPr>
            <p:spPr bwMode="auto">
              <a:xfrm>
                <a:off x="3455" y="3059"/>
                <a:ext cx="1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3" name="Freeform 1656"/>
              <p:cNvSpPr>
                <a:spLocks/>
              </p:cNvSpPr>
              <p:nvPr/>
            </p:nvSpPr>
            <p:spPr bwMode="auto">
              <a:xfrm>
                <a:off x="3453" y="3059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4" name="Freeform 1657"/>
              <p:cNvSpPr>
                <a:spLocks/>
              </p:cNvSpPr>
              <p:nvPr/>
            </p:nvSpPr>
            <p:spPr bwMode="auto">
              <a:xfrm>
                <a:off x="3437" y="3028"/>
                <a:ext cx="22" cy="31"/>
              </a:xfrm>
              <a:custGeom>
                <a:avLst/>
                <a:gdLst>
                  <a:gd name="T0" fmla="*/ 15 w 26"/>
                  <a:gd name="T1" fmla="*/ 6 h 35"/>
                  <a:gd name="T2" fmla="*/ 10 w 26"/>
                  <a:gd name="T3" fmla="*/ 4 h 35"/>
                  <a:gd name="T4" fmla="*/ 14 w 26"/>
                  <a:gd name="T5" fmla="*/ 3 h 35"/>
                  <a:gd name="T6" fmla="*/ 6 w 26"/>
                  <a:gd name="T7" fmla="*/ 0 h 35"/>
                  <a:gd name="T8" fmla="*/ 10 w 26"/>
                  <a:gd name="T9" fmla="*/ 17 h 35"/>
                  <a:gd name="T10" fmla="*/ 7 w 26"/>
                  <a:gd name="T11" fmla="*/ 16 h 35"/>
                  <a:gd name="T12" fmla="*/ 12 w 26"/>
                  <a:gd name="T13" fmla="*/ 22 h 35"/>
                  <a:gd name="T14" fmla="*/ 6 w 26"/>
                  <a:gd name="T15" fmla="*/ 22 h 35"/>
                  <a:gd name="T16" fmla="*/ 8 w 26"/>
                  <a:gd name="T17" fmla="*/ 26 h 35"/>
                  <a:gd name="T18" fmla="*/ 11 w 26"/>
                  <a:gd name="T19" fmla="*/ 26 h 35"/>
                  <a:gd name="T20" fmla="*/ 10 w 26"/>
                  <a:gd name="T21" fmla="*/ 26 h 35"/>
                  <a:gd name="T22" fmla="*/ 11 w 26"/>
                  <a:gd name="T23" fmla="*/ 26 h 35"/>
                  <a:gd name="T24" fmla="*/ 11 w 26"/>
                  <a:gd name="T25" fmla="*/ 29 h 35"/>
                  <a:gd name="T26" fmla="*/ 10 w 26"/>
                  <a:gd name="T27" fmla="*/ 28 h 35"/>
                  <a:gd name="T28" fmla="*/ 12 w 26"/>
                  <a:gd name="T29" fmla="*/ 30 h 35"/>
                  <a:gd name="T30" fmla="*/ 8 w 26"/>
                  <a:gd name="T31" fmla="*/ 30 h 35"/>
                  <a:gd name="T32" fmla="*/ 14 w 26"/>
                  <a:gd name="T33" fmla="*/ 35 h 35"/>
                  <a:gd name="T34" fmla="*/ 18 w 26"/>
                  <a:gd name="T35" fmla="*/ 35 h 35"/>
                  <a:gd name="T36" fmla="*/ 15 w 26"/>
                  <a:gd name="T37" fmla="*/ 31 h 35"/>
                  <a:gd name="T38" fmla="*/ 14 w 26"/>
                  <a:gd name="T39" fmla="*/ 31 h 35"/>
                  <a:gd name="T40" fmla="*/ 13 w 26"/>
                  <a:gd name="T41" fmla="*/ 29 h 35"/>
                  <a:gd name="T42" fmla="*/ 18 w 26"/>
                  <a:gd name="T43" fmla="*/ 31 h 35"/>
                  <a:gd name="T44" fmla="*/ 22 w 26"/>
                  <a:gd name="T45" fmla="*/ 27 h 35"/>
                  <a:gd name="T46" fmla="*/ 23 w 26"/>
                  <a:gd name="T47" fmla="*/ 27 h 35"/>
                  <a:gd name="T48" fmla="*/ 21 w 26"/>
                  <a:gd name="T49" fmla="*/ 26 h 35"/>
                  <a:gd name="T50" fmla="*/ 18 w 26"/>
                  <a:gd name="T51" fmla="*/ 26 h 35"/>
                  <a:gd name="T52" fmla="*/ 12 w 26"/>
                  <a:gd name="T53" fmla="*/ 25 h 35"/>
                  <a:gd name="T54" fmla="*/ 12 w 26"/>
                  <a:gd name="T55" fmla="*/ 24 h 35"/>
                  <a:gd name="T56" fmla="*/ 17 w 26"/>
                  <a:gd name="T57" fmla="*/ 25 h 35"/>
                  <a:gd name="T58" fmla="*/ 15 w 26"/>
                  <a:gd name="T59" fmla="*/ 24 h 35"/>
                  <a:gd name="T60" fmla="*/ 21 w 26"/>
                  <a:gd name="T61" fmla="*/ 23 h 35"/>
                  <a:gd name="T62" fmla="*/ 15 w 26"/>
                  <a:gd name="T63" fmla="*/ 22 h 35"/>
                  <a:gd name="T64" fmla="*/ 15 w 26"/>
                  <a:gd name="T65" fmla="*/ 16 h 35"/>
                  <a:gd name="T66" fmla="*/ 18 w 26"/>
                  <a:gd name="T67" fmla="*/ 17 h 35"/>
                  <a:gd name="T68" fmla="*/ 14 w 26"/>
                  <a:gd name="T69" fmla="*/ 15 h 35"/>
                  <a:gd name="T70" fmla="*/ 16 w 26"/>
                  <a:gd name="T71" fmla="*/ 11 h 35"/>
                  <a:gd name="T72" fmla="*/ 13 w 26"/>
                  <a:gd name="T73" fmla="*/ 11 h 35"/>
                  <a:gd name="T74" fmla="*/ 14 w 26"/>
                  <a:gd name="T75" fmla="*/ 7 h 35"/>
                  <a:gd name="T76" fmla="*/ 14 w 26"/>
                  <a:gd name="T77" fmla="*/ 7 h 35"/>
                  <a:gd name="T78" fmla="*/ 8 w 26"/>
                  <a:gd name="T79" fmla="*/ 5 h 35"/>
                  <a:gd name="T80" fmla="*/ 15 w 26"/>
                  <a:gd name="T81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35">
                    <a:moveTo>
                      <a:pt x="15" y="6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3" y="4"/>
                      <a:pt x="10" y="2"/>
                      <a:pt x="14" y="3"/>
                    </a:cubicBezTo>
                    <a:cubicBezTo>
                      <a:pt x="8" y="2"/>
                      <a:pt x="14" y="0"/>
                      <a:pt x="6" y="0"/>
                    </a:cubicBezTo>
                    <a:cubicBezTo>
                      <a:pt x="8" y="5"/>
                      <a:pt x="3" y="11"/>
                      <a:pt x="10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3" y="19"/>
                      <a:pt x="0" y="19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15" y="25"/>
                      <a:pt x="8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7"/>
                      <a:pt x="13" y="28"/>
                      <a:pt x="11" y="29"/>
                    </a:cubicBezTo>
                    <a:cubicBezTo>
                      <a:pt x="9" y="29"/>
                      <a:pt x="10" y="28"/>
                      <a:pt x="10" y="28"/>
                    </a:cubicBezTo>
                    <a:cubicBezTo>
                      <a:pt x="8" y="28"/>
                      <a:pt x="12" y="29"/>
                      <a:pt x="12" y="30"/>
                    </a:cubicBezTo>
                    <a:cubicBezTo>
                      <a:pt x="10" y="30"/>
                      <a:pt x="9" y="30"/>
                      <a:pt x="8" y="30"/>
                    </a:cubicBezTo>
                    <a:cubicBezTo>
                      <a:pt x="11" y="32"/>
                      <a:pt x="4" y="32"/>
                      <a:pt x="14" y="35"/>
                    </a:cubicBezTo>
                    <a:cubicBezTo>
                      <a:pt x="15" y="35"/>
                      <a:pt x="17" y="34"/>
                      <a:pt x="18" y="35"/>
                    </a:cubicBezTo>
                    <a:cubicBezTo>
                      <a:pt x="21" y="34"/>
                      <a:pt x="17" y="32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5" y="30"/>
                      <a:pt x="17" y="31"/>
                      <a:pt x="13" y="29"/>
                    </a:cubicBezTo>
                    <a:cubicBezTo>
                      <a:pt x="16" y="29"/>
                      <a:pt x="16" y="30"/>
                      <a:pt x="18" y="31"/>
                    </a:cubicBezTo>
                    <a:cubicBezTo>
                      <a:pt x="26" y="29"/>
                      <a:pt x="13" y="28"/>
                      <a:pt x="22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2" y="26"/>
                      <a:pt x="21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3" y="25"/>
                      <a:pt x="12" y="25"/>
                    </a:cubicBezTo>
                    <a:cubicBezTo>
                      <a:pt x="16" y="25"/>
                      <a:pt x="10" y="24"/>
                      <a:pt x="12" y="24"/>
                    </a:cubicBezTo>
                    <a:cubicBezTo>
                      <a:pt x="15" y="24"/>
                      <a:pt x="15" y="25"/>
                      <a:pt x="17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3"/>
                      <a:pt x="19" y="23"/>
                      <a:pt x="21" y="23"/>
                    </a:cubicBezTo>
                    <a:cubicBezTo>
                      <a:pt x="18" y="22"/>
                      <a:pt x="19" y="23"/>
                      <a:pt x="15" y="22"/>
                    </a:cubicBezTo>
                    <a:cubicBezTo>
                      <a:pt x="20" y="22"/>
                      <a:pt x="18" y="18"/>
                      <a:pt x="15" y="16"/>
                    </a:cubicBezTo>
                    <a:cubicBezTo>
                      <a:pt x="15" y="16"/>
                      <a:pt x="19" y="16"/>
                      <a:pt x="18" y="17"/>
                    </a:cubicBezTo>
                    <a:cubicBezTo>
                      <a:pt x="19" y="17"/>
                      <a:pt x="17" y="15"/>
                      <a:pt x="14" y="15"/>
                    </a:cubicBezTo>
                    <a:cubicBezTo>
                      <a:pt x="12" y="14"/>
                      <a:pt x="14" y="12"/>
                      <a:pt x="16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10"/>
                      <a:pt x="17" y="9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7" y="6"/>
                      <a:pt x="8" y="5"/>
                    </a:cubicBezTo>
                    <a:cubicBezTo>
                      <a:pt x="12" y="5"/>
                      <a:pt x="11" y="6"/>
                      <a:pt x="15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5" name="Freeform 1658"/>
              <p:cNvSpPr>
                <a:spLocks/>
              </p:cNvSpPr>
              <p:nvPr/>
            </p:nvSpPr>
            <p:spPr bwMode="auto">
              <a:xfrm>
                <a:off x="3441" y="3027"/>
                <a:ext cx="7" cy="1"/>
              </a:xfrm>
              <a:custGeom>
                <a:avLst/>
                <a:gdLst>
                  <a:gd name="T0" fmla="*/ 3 w 8"/>
                  <a:gd name="T1" fmla="*/ 1 h 2"/>
                  <a:gd name="T2" fmla="*/ 7 w 8"/>
                  <a:gd name="T3" fmla="*/ 2 h 2"/>
                  <a:gd name="T4" fmla="*/ 1 w 8"/>
                  <a:gd name="T5" fmla="*/ 1 h 2"/>
                  <a:gd name="T6" fmla="*/ 2 w 8"/>
                  <a:gd name="T7" fmla="*/ 2 h 2"/>
                  <a:gd name="T8" fmla="*/ 3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3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6" name="Freeform 1659"/>
              <p:cNvSpPr>
                <a:spLocks/>
              </p:cNvSpPr>
              <p:nvPr/>
            </p:nvSpPr>
            <p:spPr bwMode="auto">
              <a:xfrm>
                <a:off x="3435" y="3012"/>
                <a:ext cx="16" cy="16"/>
              </a:xfrm>
              <a:custGeom>
                <a:avLst/>
                <a:gdLst>
                  <a:gd name="T0" fmla="*/ 10 w 19"/>
                  <a:gd name="T1" fmla="*/ 6 h 18"/>
                  <a:gd name="T2" fmla="*/ 7 w 19"/>
                  <a:gd name="T3" fmla="*/ 6 h 18"/>
                  <a:gd name="T4" fmla="*/ 5 w 19"/>
                  <a:gd name="T5" fmla="*/ 13 h 18"/>
                  <a:gd name="T6" fmla="*/ 12 w 19"/>
                  <a:gd name="T7" fmla="*/ 15 h 18"/>
                  <a:gd name="T8" fmla="*/ 7 w 19"/>
                  <a:gd name="T9" fmla="*/ 15 h 18"/>
                  <a:gd name="T10" fmla="*/ 12 w 19"/>
                  <a:gd name="T11" fmla="*/ 17 h 18"/>
                  <a:gd name="T12" fmla="*/ 10 w 19"/>
                  <a:gd name="T13" fmla="*/ 16 h 18"/>
                  <a:gd name="T14" fmla="*/ 13 w 19"/>
                  <a:gd name="T15" fmla="*/ 16 h 18"/>
                  <a:gd name="T16" fmla="*/ 12 w 19"/>
                  <a:gd name="T17" fmla="*/ 15 h 18"/>
                  <a:gd name="T18" fmla="*/ 15 w 19"/>
                  <a:gd name="T19" fmla="*/ 15 h 18"/>
                  <a:gd name="T20" fmla="*/ 9 w 19"/>
                  <a:gd name="T21" fmla="*/ 12 h 18"/>
                  <a:gd name="T22" fmla="*/ 15 w 19"/>
                  <a:gd name="T23" fmla="*/ 12 h 18"/>
                  <a:gd name="T24" fmla="*/ 17 w 19"/>
                  <a:gd name="T25" fmla="*/ 9 h 18"/>
                  <a:gd name="T26" fmla="*/ 15 w 19"/>
                  <a:gd name="T27" fmla="*/ 10 h 18"/>
                  <a:gd name="T28" fmla="*/ 11 w 19"/>
                  <a:gd name="T29" fmla="*/ 10 h 18"/>
                  <a:gd name="T30" fmla="*/ 17 w 19"/>
                  <a:gd name="T31" fmla="*/ 9 h 18"/>
                  <a:gd name="T32" fmla="*/ 14 w 19"/>
                  <a:gd name="T33" fmla="*/ 3 h 18"/>
                  <a:gd name="T34" fmla="*/ 7 w 19"/>
                  <a:gd name="T35" fmla="*/ 2 h 18"/>
                  <a:gd name="T36" fmla="*/ 12 w 19"/>
                  <a:gd name="T37" fmla="*/ 2 h 18"/>
                  <a:gd name="T38" fmla="*/ 14 w 19"/>
                  <a:gd name="T39" fmla="*/ 1 h 18"/>
                  <a:gd name="T40" fmla="*/ 4 w 19"/>
                  <a:gd name="T41" fmla="*/ 0 h 18"/>
                  <a:gd name="T42" fmla="*/ 10 w 19"/>
                  <a:gd name="T4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8">
                    <a:moveTo>
                      <a:pt x="1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9"/>
                      <a:pt x="9" y="12"/>
                      <a:pt x="5" y="13"/>
                    </a:cubicBezTo>
                    <a:cubicBezTo>
                      <a:pt x="4" y="14"/>
                      <a:pt x="10" y="14"/>
                      <a:pt x="12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0" y="16"/>
                      <a:pt x="5" y="18"/>
                      <a:pt x="12" y="17"/>
                    </a:cubicBezTo>
                    <a:cubicBezTo>
                      <a:pt x="13" y="17"/>
                      <a:pt x="9" y="17"/>
                      <a:pt x="10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6" y="14"/>
                      <a:pt x="9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3" y="10"/>
                      <a:pt x="17" y="9"/>
                    </a:cubicBezTo>
                    <a:cubicBezTo>
                      <a:pt x="17" y="9"/>
                      <a:pt x="14" y="9"/>
                      <a:pt x="15" y="10"/>
                    </a:cubicBezTo>
                    <a:cubicBezTo>
                      <a:pt x="15" y="10"/>
                      <a:pt x="12" y="10"/>
                      <a:pt x="11" y="10"/>
                    </a:cubicBezTo>
                    <a:cubicBezTo>
                      <a:pt x="6" y="8"/>
                      <a:pt x="14" y="10"/>
                      <a:pt x="17" y="9"/>
                    </a:cubicBezTo>
                    <a:cubicBezTo>
                      <a:pt x="13" y="7"/>
                      <a:pt x="9" y="4"/>
                      <a:pt x="14" y="3"/>
                    </a:cubicBezTo>
                    <a:cubicBezTo>
                      <a:pt x="11" y="4"/>
                      <a:pt x="7" y="3"/>
                      <a:pt x="7" y="2"/>
                    </a:cubicBezTo>
                    <a:cubicBezTo>
                      <a:pt x="9" y="1"/>
                      <a:pt x="11" y="2"/>
                      <a:pt x="12" y="2"/>
                    </a:cubicBezTo>
                    <a:cubicBezTo>
                      <a:pt x="13" y="2"/>
                      <a:pt x="15" y="1"/>
                      <a:pt x="14" y="1"/>
                    </a:cubicBezTo>
                    <a:cubicBezTo>
                      <a:pt x="11" y="2"/>
                      <a:pt x="6" y="1"/>
                      <a:pt x="4" y="0"/>
                    </a:cubicBezTo>
                    <a:cubicBezTo>
                      <a:pt x="0" y="2"/>
                      <a:pt x="11" y="4"/>
                      <a:pt x="10" y="6"/>
                    </a:cubicBez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7" name="Freeform 1660"/>
              <p:cNvSpPr>
                <a:spLocks/>
              </p:cNvSpPr>
              <p:nvPr/>
            </p:nvSpPr>
            <p:spPr bwMode="auto">
              <a:xfrm>
                <a:off x="3439" y="3016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EA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8" name="Freeform 1661"/>
              <p:cNvSpPr>
                <a:spLocks/>
              </p:cNvSpPr>
              <p:nvPr/>
            </p:nvSpPr>
            <p:spPr bwMode="auto">
              <a:xfrm>
                <a:off x="3499" y="2666"/>
                <a:ext cx="12" cy="135"/>
              </a:xfrm>
              <a:custGeom>
                <a:avLst/>
                <a:gdLst>
                  <a:gd name="T0" fmla="*/ 4 w 14"/>
                  <a:gd name="T1" fmla="*/ 5 h 156"/>
                  <a:gd name="T2" fmla="*/ 2 w 14"/>
                  <a:gd name="T3" fmla="*/ 81 h 156"/>
                  <a:gd name="T4" fmla="*/ 0 w 14"/>
                  <a:gd name="T5" fmla="*/ 150 h 156"/>
                  <a:gd name="T6" fmla="*/ 5 w 14"/>
                  <a:gd name="T7" fmla="*/ 156 h 156"/>
                  <a:gd name="T8" fmla="*/ 10 w 14"/>
                  <a:gd name="T9" fmla="*/ 150 h 156"/>
                  <a:gd name="T10" fmla="*/ 12 w 14"/>
                  <a:gd name="T11" fmla="*/ 82 h 156"/>
                  <a:gd name="T12" fmla="*/ 14 w 14"/>
                  <a:gd name="T13" fmla="*/ 5 h 156"/>
                  <a:gd name="T14" fmla="*/ 9 w 14"/>
                  <a:gd name="T15" fmla="*/ 0 h 156"/>
                  <a:gd name="T16" fmla="*/ 4 w 14"/>
                  <a:gd name="T17" fmla="*/ 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6">
                    <a:moveTo>
                      <a:pt x="4" y="5"/>
                    </a:moveTo>
                    <a:cubicBezTo>
                      <a:pt x="2" y="81"/>
                      <a:pt x="2" y="81"/>
                      <a:pt x="2" y="81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3"/>
                      <a:pt x="2" y="156"/>
                      <a:pt x="5" y="156"/>
                    </a:cubicBezTo>
                    <a:cubicBezTo>
                      <a:pt x="7" y="156"/>
                      <a:pt x="10" y="153"/>
                      <a:pt x="10" y="150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2" y="0"/>
                      <a:pt x="9" y="0"/>
                    </a:cubicBezTo>
                    <a:cubicBezTo>
                      <a:pt x="6" y="0"/>
                      <a:pt x="4" y="3"/>
                      <a:pt x="4" y="5"/>
                    </a:cubicBezTo>
                    <a:close/>
                  </a:path>
                </a:pathLst>
              </a:custGeom>
              <a:solidFill>
                <a:srgbClr val="845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sp>
        <p:nvSpPr>
          <p:cNvPr id="3583" name="圆角矩形标注 3582"/>
          <p:cNvSpPr/>
          <p:nvPr/>
        </p:nvSpPr>
        <p:spPr>
          <a:xfrm>
            <a:off x="2278966" y="3832153"/>
            <a:ext cx="4605258" cy="970678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48B2A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584" name="矩形 3583"/>
          <p:cNvSpPr/>
          <p:nvPr/>
        </p:nvSpPr>
        <p:spPr>
          <a:xfrm>
            <a:off x="2479380" y="3925080"/>
            <a:ext cx="449353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请小朋友说说，通过这节课自己学习到了什么？</a:t>
            </a:r>
          </a:p>
        </p:txBody>
      </p:sp>
      <p:cxnSp>
        <p:nvCxnSpPr>
          <p:cNvPr id="3585" name="直接连接符 3584"/>
          <p:cNvCxnSpPr>
            <a:cxnSpLocks/>
          </p:cNvCxnSpPr>
          <p:nvPr/>
        </p:nvCxnSpPr>
        <p:spPr>
          <a:xfrm>
            <a:off x="2609748" y="4528252"/>
            <a:ext cx="3981215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7" name="圆角矩形标注 3586"/>
          <p:cNvSpPr/>
          <p:nvPr/>
        </p:nvSpPr>
        <p:spPr>
          <a:xfrm flipH="1">
            <a:off x="2233153" y="2532773"/>
            <a:ext cx="4605258" cy="970678"/>
          </a:xfrm>
          <a:prstGeom prst="wedgeRoundRectCallout">
            <a:avLst>
              <a:gd name="adj1" fmla="val -55629"/>
              <a:gd name="adj2" fmla="val -24801"/>
              <a:gd name="adj3" fmla="val 16667"/>
            </a:avLst>
          </a:prstGeom>
          <a:noFill/>
          <a:ln>
            <a:solidFill>
              <a:srgbClr val="50A9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588" name="矩形 3587"/>
          <p:cNvSpPr/>
          <p:nvPr/>
        </p:nvSpPr>
        <p:spPr>
          <a:xfrm>
            <a:off x="2450086" y="2582029"/>
            <a:ext cx="326243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>
                <a:solidFill>
                  <a:schemeClr val="accent4"/>
                </a:solidFill>
                <a:latin typeface="华康海报体W12(P)" panose="040B0C00000000000000" pitchFamily="82" charset="-122"/>
                <a:ea typeface="华康海报体W12(P)" panose="040B0C00000000000000" pitchFamily="82" charset="-122"/>
              </a:rPr>
              <a:t>文中有几处比喻句？请你指出来。</a:t>
            </a:r>
          </a:p>
        </p:txBody>
      </p:sp>
      <p:cxnSp>
        <p:nvCxnSpPr>
          <p:cNvPr id="3589" name="直接连接符 3588"/>
          <p:cNvCxnSpPr/>
          <p:nvPr/>
        </p:nvCxnSpPr>
        <p:spPr>
          <a:xfrm>
            <a:off x="2548058" y="2931788"/>
            <a:ext cx="196130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90" name="矩形 3589"/>
          <p:cNvSpPr/>
          <p:nvPr/>
        </p:nvSpPr>
        <p:spPr>
          <a:xfrm>
            <a:off x="2450086" y="2940451"/>
            <a:ext cx="3680156" cy="3200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1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文中共有                   处比喻句，分别是：</a:t>
            </a:r>
          </a:p>
        </p:txBody>
      </p:sp>
      <p:cxnSp>
        <p:nvCxnSpPr>
          <p:cNvPr id="1084" name="直接连接符 1083">
            <a:extLst>
              <a:ext uri="{FF2B5EF4-FFF2-40B4-BE49-F238E27FC236}">
                <a16:creationId xmlns:a16="http://schemas.microsoft.com/office/drawing/2014/main" id="{BEB88FD6-B7B9-4B1F-B33B-BFD5F400751B}"/>
              </a:ext>
            </a:extLst>
          </p:cNvPr>
          <p:cNvCxnSpPr>
            <a:cxnSpLocks/>
          </p:cNvCxnSpPr>
          <p:nvPr/>
        </p:nvCxnSpPr>
        <p:spPr>
          <a:xfrm>
            <a:off x="4119403" y="1857587"/>
            <a:ext cx="905190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5" name="直接连接符 1084">
            <a:extLst>
              <a:ext uri="{FF2B5EF4-FFF2-40B4-BE49-F238E27FC236}">
                <a16:creationId xmlns:a16="http://schemas.microsoft.com/office/drawing/2014/main" id="{1F591B8C-D1CB-451E-985E-8D657FC47F6B}"/>
              </a:ext>
            </a:extLst>
          </p:cNvPr>
          <p:cNvCxnSpPr>
            <a:cxnSpLocks/>
          </p:cNvCxnSpPr>
          <p:nvPr/>
        </p:nvCxnSpPr>
        <p:spPr>
          <a:xfrm>
            <a:off x="5225052" y="1857587"/>
            <a:ext cx="905190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6" name="直接连接符 1085">
            <a:extLst>
              <a:ext uri="{FF2B5EF4-FFF2-40B4-BE49-F238E27FC236}">
                <a16:creationId xmlns:a16="http://schemas.microsoft.com/office/drawing/2014/main" id="{C129DA26-AAA7-40D9-BA26-C374FA77CFBC}"/>
              </a:ext>
            </a:extLst>
          </p:cNvPr>
          <p:cNvCxnSpPr>
            <a:cxnSpLocks/>
          </p:cNvCxnSpPr>
          <p:nvPr/>
        </p:nvCxnSpPr>
        <p:spPr>
          <a:xfrm>
            <a:off x="3124643" y="3187378"/>
            <a:ext cx="488451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8" name="直接连接符 1087">
            <a:extLst>
              <a:ext uri="{FF2B5EF4-FFF2-40B4-BE49-F238E27FC236}">
                <a16:creationId xmlns:a16="http://schemas.microsoft.com/office/drawing/2014/main" id="{BD232788-4C4F-49D5-A3B6-200B09E22D7C}"/>
              </a:ext>
            </a:extLst>
          </p:cNvPr>
          <p:cNvCxnSpPr>
            <a:cxnSpLocks/>
          </p:cNvCxnSpPr>
          <p:nvPr/>
        </p:nvCxnSpPr>
        <p:spPr>
          <a:xfrm>
            <a:off x="4964233" y="3198632"/>
            <a:ext cx="1509395" cy="0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55260822"/>
      </p:ext>
    </p:extLst>
  </p:cSld>
  <p:clrMapOvr>
    <a:masterClrMapping/>
  </p:clrMapOvr>
</p:sld>
</file>

<file path=ppt/theme/theme1.xml><?xml version="1.0" encoding="utf-8"?>
<a:theme xmlns:a="http://schemas.openxmlformats.org/drawingml/2006/main" name="第一PPT，www.1ppt.com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2307</TotalTime>
  <Words>1368</Words>
  <Application>Microsoft Office PowerPoint</Application>
  <PresentationFormat>全屏显示(16:9)</PresentationFormat>
  <Paragraphs>79</Paragraphs>
  <Slides>11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11</vt:i4>
      </vt:variant>
    </vt:vector>
  </HeadingPairs>
  <TitlesOfParts>
    <vt:vector size="23" baseType="lpstr">
      <vt:lpstr>Gill Sans</vt:lpstr>
      <vt:lpstr>华康海报体W12(P)</vt:lpstr>
      <vt:lpstr>华文细黑</vt:lpstr>
      <vt:lpstr>楷体</vt:lpstr>
      <vt:lpstr>宋体</vt:lpstr>
      <vt:lpstr>微软雅黑</vt:lpstr>
      <vt:lpstr>幼圆</vt:lpstr>
      <vt:lpstr>Arial</vt:lpstr>
      <vt:lpstr>Calibri</vt:lpstr>
      <vt:lpstr>Calibri Light</vt:lpstr>
      <vt:lpstr>Times New Roman</vt:lpstr>
      <vt:lpstr>第一PPT，www.1ppt.com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卡通动物</dc:title>
  <dc:creator>第一PPT</dc:creator>
  <cp:keywords>www.1ppt.com</cp:keywords>
  <dc:description>www.1ppt.com</dc:description>
  <cp:lastModifiedBy>李骁</cp:lastModifiedBy>
  <cp:revision>300</cp:revision>
  <dcterms:created xsi:type="dcterms:W3CDTF">2016-09-03T08:50:05Z</dcterms:created>
  <dcterms:modified xsi:type="dcterms:W3CDTF">2018-08-28T06:04:00Z</dcterms:modified>
</cp:coreProperties>
</file>